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3" r:id="rId3"/>
    <p:sldId id="264" r:id="rId4"/>
    <p:sldId id="265" r:id="rId5"/>
    <p:sldId id="266" r:id="rId6"/>
    <p:sldId id="257" r:id="rId7"/>
    <p:sldId id="258" r:id="rId8"/>
    <p:sldId id="259" r:id="rId9"/>
    <p:sldId id="260" r:id="rId10"/>
    <p:sldId id="262" r:id="rId11"/>
    <p:sldId id="267" r:id="rId12"/>
    <p:sldId id="261" r:id="rId13"/>
    <p:sldId id="270" r:id="rId14"/>
    <p:sldId id="269" r:id="rId15"/>
    <p:sldId id="272" r:id="rId16"/>
    <p:sldId id="268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36FE-1364-4D5C-81B8-C7CA0C2CCB43}" type="datetimeFigureOut">
              <a:rPr lang="en-US" smtClean="0"/>
              <a:t>10/10/2012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4D1B9-E40A-4DFF-9FB2-712701306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95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4D1B9-E40A-4DFF-9FB2-7127013060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4D1B9-E40A-4DFF-9FB2-7127013060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4D1B9-E40A-4DFF-9FB2-7127013060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56350"/>
            <a:ext cx="41910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© davidliebtag.com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5867400" cy="365125"/>
          </a:xfrm>
        </p:spPr>
        <p:txBody>
          <a:bodyPr/>
          <a:lstStyle/>
          <a:p>
            <a:r>
              <a:rPr lang="en-US" dirty="0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05600" y="6356350"/>
            <a:ext cx="1981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© davidliebtag.com 2012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441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356350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davidliebtag.com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@davidliebtag.com" TargetMode="External"/><Relationship Id="rId2" Type="http://schemas.openxmlformats.org/officeDocument/2006/relationships/hyperlink" Target="http://www.davidliebtag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avidliebtag.com/downloads/Array%20Editor%20for%20MatLab.zip" TargetMode="External"/><Relationship Id="rId4" Type="http://schemas.openxmlformats.org/officeDocument/2006/relationships/hyperlink" Target="http://www.davidliebtag.com/downloads/Array%20Editor%20for%20APLX.zi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0668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The Array Editor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 editor for general arrays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 smtClean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Supported Dialects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Available now:</a:t>
            </a:r>
          </a:p>
          <a:p>
            <a:pPr lvl="1"/>
            <a:r>
              <a:rPr lang="en-US" dirty="0" smtClean="0"/>
              <a:t>APL2</a:t>
            </a:r>
          </a:p>
          <a:p>
            <a:pPr lvl="1"/>
            <a:r>
              <a:rPr lang="en-US" dirty="0" smtClean="0"/>
              <a:t>APLX 32 and 64 bit (in beta)</a:t>
            </a:r>
          </a:p>
          <a:p>
            <a:pPr lvl="1"/>
            <a:r>
              <a:rPr lang="en-US" dirty="0" smtClean="0"/>
              <a:t>Dyalog 32 and 64 bit (in Unicode edition 13.2)</a:t>
            </a:r>
          </a:p>
          <a:p>
            <a:pPr lvl="1"/>
            <a:r>
              <a:rPr lang="en-US" dirty="0" smtClean="0"/>
              <a:t>MatLab 32 and 64 bit (in beta)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0668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Demonstration Time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343400" y="6356350"/>
            <a:ext cx="4343400" cy="365125"/>
          </a:xfrm>
        </p:spPr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Things to think about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does it mean to insert data when editing arrays with rank greater than 2?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dirty="0" smtClean="0"/>
              <a:t>Should new columns and rows be added at the same position in all the planes?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dirty="0" smtClean="0"/>
              <a:t>Do we need a way to increase the length of any other dimensions?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 smtClean="0"/>
              <a:t>I need your opinions!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More things to think about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Slicing along axes is nice, but what about reordering the axes?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about naming axes and reordering the names applies dyadic transpose?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What else can we expect?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I’m porting the Array Editor to these languages:</a:t>
            </a:r>
          </a:p>
          <a:p>
            <a:r>
              <a:rPr lang="en-US" dirty="0" smtClean="0"/>
              <a:t>APL2000</a:t>
            </a:r>
          </a:p>
          <a:p>
            <a:r>
              <a:rPr lang="en-US" dirty="0" smtClean="0"/>
              <a:t>Java(</a:t>
            </a:r>
            <a:r>
              <a:rPr lang="en-US" dirty="0" err="1" smtClean="0"/>
              <a:t>SmartArrays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Mathematica</a:t>
            </a:r>
            <a:endParaRPr lang="en-US" dirty="0" smtClean="0"/>
          </a:p>
          <a:p>
            <a:pPr marL="0" indent="0">
              <a:spcBef>
                <a:spcPts val="3000"/>
              </a:spcBef>
              <a:buNone/>
            </a:pPr>
            <a:r>
              <a:rPr lang="en-US" dirty="0" smtClean="0"/>
              <a:t>If you’re interested in using the Array Editor </a:t>
            </a:r>
            <a:r>
              <a:rPr lang="en-US" dirty="0" smtClean="0"/>
              <a:t>with any </a:t>
            </a:r>
            <a:r>
              <a:rPr lang="en-US" dirty="0" smtClean="0"/>
              <a:t>other languages, please let me know!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Using this technology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The </a:t>
            </a:r>
            <a:r>
              <a:rPr lang="en-US" dirty="0"/>
              <a:t>Array Editor </a:t>
            </a:r>
            <a:r>
              <a:rPr lang="en-US" dirty="0" smtClean="0"/>
              <a:t>has </a:t>
            </a:r>
            <a:r>
              <a:rPr lang="en-US" dirty="0"/>
              <a:t>a hierarchical </a:t>
            </a:r>
            <a:r>
              <a:rPr lang="en-US" dirty="0" smtClean="0"/>
              <a:t>infrastructure:</a:t>
            </a:r>
            <a:endParaRPr lang="en-US" dirty="0"/>
          </a:p>
          <a:p>
            <a:r>
              <a:rPr lang="en-US" dirty="0"/>
              <a:t>Interface to the interpreter’s calling </a:t>
            </a:r>
            <a:r>
              <a:rPr lang="en-US" dirty="0" smtClean="0"/>
              <a:t>mechanism</a:t>
            </a:r>
            <a:endParaRPr lang="en-US" dirty="0"/>
          </a:p>
          <a:p>
            <a:r>
              <a:rPr lang="en-US" dirty="0"/>
              <a:t>Conversion between </a:t>
            </a:r>
            <a:r>
              <a:rPr lang="en-US" dirty="0" smtClean="0"/>
              <a:t>internal </a:t>
            </a:r>
            <a:r>
              <a:rPr lang="en-US" dirty="0"/>
              <a:t>data formats</a:t>
            </a:r>
          </a:p>
          <a:p>
            <a:r>
              <a:rPr lang="en-US" dirty="0"/>
              <a:t>Frame window </a:t>
            </a:r>
            <a:r>
              <a:rPr lang="en-US" dirty="0" smtClean="0"/>
              <a:t>- menu</a:t>
            </a:r>
            <a:r>
              <a:rPr lang="en-US" dirty="0"/>
              <a:t>, toolbar, </a:t>
            </a:r>
            <a:r>
              <a:rPr lang="en-US" dirty="0" smtClean="0"/>
              <a:t>find, status bar</a:t>
            </a:r>
            <a:endParaRPr lang="en-US" dirty="0"/>
          </a:p>
          <a:p>
            <a:r>
              <a:rPr lang="en-US" dirty="0" smtClean="0"/>
              <a:t>Array Editor control</a:t>
            </a:r>
          </a:p>
          <a:p>
            <a:r>
              <a:rPr lang="en-US" dirty="0" smtClean="0"/>
              <a:t>Edit control for selected simple array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dirty="0" smtClean="0"/>
              <a:t>These can all be supplied as separate components.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 more information…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http://www.davidliebtag.com</a:t>
            </a:r>
            <a:r>
              <a:rPr lang="en-US" dirty="0" smtClean="0"/>
              <a:t>.</a:t>
            </a:r>
          </a:p>
          <a:p>
            <a:r>
              <a:rPr lang="en-US" dirty="0" smtClean="0"/>
              <a:t>Write to </a:t>
            </a:r>
            <a:r>
              <a:rPr lang="en-US" dirty="0" smtClean="0">
                <a:hlinkClick r:id="rId3"/>
              </a:rPr>
              <a:t>david@davidliebtag.com</a:t>
            </a:r>
            <a:r>
              <a:rPr lang="en-US" dirty="0" smtClean="0"/>
              <a:t>.</a:t>
            </a:r>
          </a:p>
          <a:p>
            <a:r>
              <a:rPr lang="en-US" dirty="0"/>
              <a:t>Get the new release of Dyalog</a:t>
            </a:r>
            <a:r>
              <a:rPr lang="en-US" dirty="0" smtClean="0"/>
              <a:t>!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Download free evaluation copies for other dialects from </a:t>
            </a:r>
            <a:r>
              <a:rPr lang="en-US" dirty="0" smtClean="0">
                <a:latin typeface="Helvetica LT Std" pitchFamily="34" charset="0"/>
              </a:rPr>
              <a:t>davidliebtag.com</a:t>
            </a:r>
            <a:r>
              <a:rPr lang="en-US" dirty="0" smtClean="0"/>
              <a:t>:</a:t>
            </a:r>
            <a:endParaRPr lang="en-US" dirty="0"/>
          </a:p>
          <a:p>
            <a:pPr marL="457200" lvl="1" indent="0">
              <a:buNone/>
            </a:pP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www.davidliebtag.com/downloads/Array Editor for APLX.zip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</a:t>
            </a:r>
            <a:r>
              <a:rPr lang="en-US" sz="2000" dirty="0" smtClean="0">
                <a:hlinkClick r:id="rId5"/>
              </a:rPr>
              <a:t>www.davidliebtag.com/downloads/Array Editor </a:t>
            </a:r>
            <a:r>
              <a:rPr lang="en-US" sz="2000" dirty="0">
                <a:hlinkClick r:id="rId5"/>
              </a:rPr>
              <a:t>for </a:t>
            </a:r>
            <a:r>
              <a:rPr lang="en-US" sz="2000" dirty="0" smtClean="0">
                <a:hlinkClick r:id="rId5"/>
              </a:rPr>
              <a:t>MatLab.zip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davidliebtag.com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752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Thank You</a:t>
            </a:r>
            <a:endParaRPr lang="en-US" sz="4800" b="1" dirty="0">
              <a:solidFill>
                <a:schemeClr val="bg1"/>
              </a:solidFill>
              <a:latin typeface="Helvetica LT Std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4343400" y="6356350"/>
            <a:ext cx="4343400" cy="365125"/>
          </a:xfrm>
        </p:spPr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8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 you remember when you first learned about </a:t>
            </a:r>
            <a:r>
              <a:rPr lang="en-US" b="1" dirty="0" smtClean="0"/>
              <a:t>nested </a:t>
            </a:r>
            <a:r>
              <a:rPr lang="en-US" b="1" dirty="0" smtClean="0"/>
              <a:t>arrays?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You probably quickly learned to use </a:t>
            </a:r>
            <a:r>
              <a:rPr lang="en-US" sz="2800" dirty="0" smtClean="0">
                <a:latin typeface="APL385 Unicode" pitchFamily="49" charset="0"/>
              </a:rPr>
              <a:t>DISPLAY</a:t>
            </a:r>
            <a:r>
              <a:rPr lang="en-US" sz="2800" dirty="0" smtClean="0"/>
              <a:t> to see the structure of nested arrays.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800" dirty="0" smtClean="0"/>
              <a:t>But if you’re like me, you found it frustrating that there was no way to edit nested arrays.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800" dirty="0" smtClean="0"/>
              <a:t>Over the years we have become accustomed to editing only 2 dimensional simple arrays.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800" dirty="0" smtClean="0"/>
              <a:t>Imagine how different our lives would be if we had an editor for multi-dimensional nested arrays…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0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the Array Editor?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 smtClean="0"/>
              <a:t>A new way to work with arrays that supports:</a:t>
            </a:r>
          </a:p>
          <a:p>
            <a:r>
              <a:rPr lang="en-US" dirty="0" smtClean="0"/>
              <a:t>Viewing arrays with any shape, rank, or depth</a:t>
            </a:r>
          </a:p>
          <a:p>
            <a:r>
              <a:rPr lang="en-US" dirty="0" smtClean="0"/>
              <a:t>Typing changes in simple array elements</a:t>
            </a:r>
          </a:p>
          <a:p>
            <a:r>
              <a:rPr lang="en-US" dirty="0" smtClean="0"/>
              <a:t>Applying </a:t>
            </a:r>
            <a:r>
              <a:rPr lang="en-US" dirty="0"/>
              <a:t>APL structural </a:t>
            </a:r>
            <a:r>
              <a:rPr lang="en-US" dirty="0" smtClean="0"/>
              <a:t>primitives</a:t>
            </a:r>
          </a:p>
          <a:p>
            <a:r>
              <a:rPr lang="en-US" dirty="0" smtClean="0"/>
              <a:t>Copying and pasting arrays</a:t>
            </a:r>
            <a:endParaRPr lang="en-US" dirty="0"/>
          </a:p>
          <a:p>
            <a:r>
              <a:rPr lang="en-US" dirty="0" smtClean="0"/>
              <a:t>Searching</a:t>
            </a:r>
          </a:p>
          <a:p>
            <a:r>
              <a:rPr lang="en-US" dirty="0" smtClean="0"/>
              <a:t>Isolating the data that interests us</a:t>
            </a:r>
          </a:p>
          <a:p>
            <a:r>
              <a:rPr lang="en-US" dirty="0" smtClean="0"/>
              <a:t>Infinite undo and redo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9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Yes, but what is the Array Editor?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It’s an external function.  The right argument is the array to be edited.  The result is the modified array.  It works like this: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dirty="0">
                <a:latin typeface="APL385 Unicode" pitchFamily="49" charset="0"/>
              </a:rPr>
              <a:t>      </a:t>
            </a:r>
            <a:r>
              <a:rPr lang="en-US" dirty="0" err="1">
                <a:latin typeface="APL385 Unicode" pitchFamily="49" charset="0"/>
              </a:rPr>
              <a:t>array←'ABC</a:t>
            </a:r>
            <a:r>
              <a:rPr lang="en-US" dirty="0">
                <a:latin typeface="APL385 Unicode" pitchFamily="49" charset="0"/>
              </a:rPr>
              <a:t>' (1 2 3</a:t>
            </a:r>
            <a:r>
              <a:rPr lang="en-US" dirty="0" smtClean="0">
                <a:latin typeface="APL385 Unicode" pitchFamily="49" charset="0"/>
              </a:rPr>
              <a:t>)</a:t>
            </a:r>
            <a:r>
              <a:rPr lang="en-US" dirty="0">
                <a:latin typeface="APL385 Unicode" pitchFamily="49" charset="0"/>
              </a:rPr>
              <a:t/>
            </a:r>
            <a:br>
              <a:rPr lang="en-US" dirty="0">
                <a:latin typeface="APL385 Unicode" pitchFamily="49" charset="0"/>
              </a:rPr>
            </a:br>
            <a:r>
              <a:rPr lang="en-US" dirty="0">
                <a:latin typeface="APL385 Unicode" pitchFamily="49" charset="0"/>
              </a:rPr>
              <a:t>      </a:t>
            </a:r>
            <a:r>
              <a:rPr lang="en-US" dirty="0" err="1">
                <a:latin typeface="APL385 Unicode" pitchFamily="49" charset="0"/>
              </a:rPr>
              <a:t>result←AEDIT</a:t>
            </a:r>
            <a:r>
              <a:rPr lang="en-US" dirty="0">
                <a:latin typeface="APL385 Unicode" pitchFamily="49" charset="0"/>
              </a:rPr>
              <a:t> array </a:t>
            </a:r>
            <a:r>
              <a:rPr lang="en-US" dirty="0" smtClean="0">
                <a:latin typeface="APL385 Unicode" pitchFamily="49" charset="0"/>
              </a:rPr>
              <a:t>0</a:t>
            </a:r>
            <a:r>
              <a:rPr lang="en-US" dirty="0">
                <a:latin typeface="APL385 Unicode" pitchFamily="49" charset="0"/>
              </a:rPr>
              <a:t/>
            </a:r>
            <a:br>
              <a:rPr lang="en-US" dirty="0">
                <a:latin typeface="APL385 Unicode" pitchFamily="49" charset="0"/>
              </a:rPr>
            </a:br>
            <a:r>
              <a:rPr lang="en-US" dirty="0">
                <a:latin typeface="APL385 Unicode" pitchFamily="49" charset="0"/>
              </a:rPr>
              <a:t>      </a:t>
            </a:r>
            <a:r>
              <a:rPr lang="en-US" dirty="0" smtClean="0">
                <a:latin typeface="APL385 Unicode" pitchFamily="49" charset="0"/>
              </a:rPr>
              <a:t>result</a:t>
            </a:r>
            <a:r>
              <a:rPr lang="en-US" dirty="0">
                <a:latin typeface="APL385 Unicode" pitchFamily="49" charset="0"/>
              </a:rPr>
              <a:t/>
            </a:r>
            <a:br>
              <a:rPr lang="en-US" dirty="0">
                <a:latin typeface="APL385 Unicode" pitchFamily="49" charset="0"/>
              </a:rPr>
            </a:br>
            <a:r>
              <a:rPr lang="en-US" dirty="0">
                <a:latin typeface="APL385 Unicode" pitchFamily="49" charset="0"/>
              </a:rPr>
              <a:t> 1 2 3  </a:t>
            </a:r>
            <a:r>
              <a:rPr lang="en-US" dirty="0" smtClean="0">
                <a:latin typeface="APL385 Unicode" pitchFamily="49" charset="0"/>
              </a:rPr>
              <a:t>ABC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(The array was rotated during the edit session.)</a:t>
            </a:r>
            <a:endParaRPr lang="en-US" dirty="0" smtClean="0">
              <a:latin typeface="APL385 Unicode" pitchFamily="49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Yes, but what is the Array Editor?!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It’s a GUI program that looks like this:</a:t>
            </a:r>
          </a:p>
          <a:p>
            <a:pPr marL="0" indent="0">
              <a:buNone/>
            </a:pPr>
            <a:endParaRPr lang="en-US" dirty="0" smtClean="0">
              <a:latin typeface="APL385 Unicode" pitchFamily="49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800"/>
            <a:ext cx="659876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9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Supported Data Types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Nested Arrays</a:t>
            </a:r>
          </a:p>
          <a:p>
            <a:r>
              <a:rPr lang="en-US" dirty="0" smtClean="0"/>
              <a:t>Unicode Characters</a:t>
            </a:r>
          </a:p>
          <a:p>
            <a:r>
              <a:rPr lang="en-US" dirty="0" smtClean="0"/>
              <a:t>Boolean numbers</a:t>
            </a:r>
          </a:p>
          <a:p>
            <a:r>
              <a:rPr lang="en-US" dirty="0" smtClean="0"/>
              <a:t>Integer numbers</a:t>
            </a:r>
          </a:p>
          <a:p>
            <a:r>
              <a:rPr lang="en-US" dirty="0" smtClean="0"/>
              <a:t>Real numbers</a:t>
            </a:r>
          </a:p>
          <a:p>
            <a:r>
              <a:rPr lang="en-US" dirty="0" smtClean="0"/>
              <a:t>Complex numbers</a:t>
            </a:r>
          </a:p>
          <a:p>
            <a:r>
              <a:rPr lang="en-US" dirty="0" smtClean="0"/>
              <a:t>High </a:t>
            </a:r>
            <a:r>
              <a:rPr lang="en-US" dirty="0"/>
              <a:t>precision decimal </a:t>
            </a:r>
            <a:r>
              <a:rPr lang="en-US" dirty="0" smtClean="0"/>
              <a:t>numbers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6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Structural Limitations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Size – None</a:t>
            </a:r>
          </a:p>
          <a:p>
            <a:r>
              <a:rPr lang="en-US" dirty="0" smtClean="0"/>
              <a:t>Length – None</a:t>
            </a:r>
          </a:p>
          <a:p>
            <a:r>
              <a:rPr lang="en-US" dirty="0" smtClean="0"/>
              <a:t>Rank – None</a:t>
            </a:r>
          </a:p>
          <a:p>
            <a:r>
              <a:rPr lang="en-US" dirty="0" smtClean="0"/>
              <a:t>Depth – None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Array Editor is only limited by memory and the hardware’s capabilities.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1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Restrictions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Changing the lengths of dimensions of arrays with rank greater than 2, other than the number of columns, is not supported, yet.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Characters that require multiple UTF-16 code units are not supported.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Additional Restrictions for Dyalog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Namespaces are not supported.</a:t>
            </a:r>
            <a:endParaRPr lang="en-US" dirty="0"/>
          </a:p>
          <a:p>
            <a:r>
              <a:rPr lang="en-US" dirty="0"/>
              <a:t>Internal representations returned by </a:t>
            </a:r>
            <a:r>
              <a:rPr lang="en-US" dirty="0">
                <a:latin typeface="APL385 Unicode" pitchFamily="49" charset="0"/>
              </a:rPr>
              <a:t>⎕OR</a:t>
            </a:r>
            <a:r>
              <a:rPr lang="en-US" dirty="0"/>
              <a:t> are not supported. </a:t>
            </a:r>
          </a:p>
          <a:p>
            <a:r>
              <a:rPr lang="en-US" dirty="0" smtClean="0"/>
              <a:t>Using </a:t>
            </a:r>
            <a:r>
              <a:rPr lang="en-US" dirty="0"/>
              <a:t>lower case e and j in </a:t>
            </a:r>
            <a:r>
              <a:rPr lang="en-US" dirty="0" smtClean="0"/>
              <a:t>numbers </a:t>
            </a:r>
            <a:r>
              <a:rPr lang="en-US" dirty="0"/>
              <a:t>is not supported</a:t>
            </a:r>
            <a:r>
              <a:rPr lang="en-US" dirty="0" smtClean="0"/>
              <a:t>.</a:t>
            </a:r>
          </a:p>
          <a:p>
            <a:r>
              <a:rPr lang="en-US" smtClean="0"/>
              <a:t>Only </a:t>
            </a:r>
            <a:r>
              <a:rPr lang="en-US" dirty="0"/>
              <a:t>one instance of the Array Editor may be running at a time in a single interpreter.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The Array Editor - Dyalog 12 – October 15,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>
                <a:latin typeface="Helvetica LT Std" pitchFamily="34" charset="0"/>
              </a:rPr>
              <a:t>davidliebtag.com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8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820</Words>
  <Application>Microsoft Office PowerPoint</Application>
  <PresentationFormat>On-screen Show (4:3)</PresentationFormat>
  <Paragraphs>129</Paragraphs>
  <Slides>17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The Array Editor</vt:lpstr>
      <vt:lpstr>Do you remember when you first learned about nested arrays?</vt:lpstr>
      <vt:lpstr>What is the Array Editor?</vt:lpstr>
      <vt:lpstr>Yes, but what is the Array Editor?</vt:lpstr>
      <vt:lpstr>Yes, but what is the Array Editor?!</vt:lpstr>
      <vt:lpstr>Supported Data Types</vt:lpstr>
      <vt:lpstr>Structural Limitations</vt:lpstr>
      <vt:lpstr>Restrictions</vt:lpstr>
      <vt:lpstr>Additional Restrictions for Dyalog</vt:lpstr>
      <vt:lpstr>Supported Dialects</vt:lpstr>
      <vt:lpstr>Demonstration Time</vt:lpstr>
      <vt:lpstr>Things to think about</vt:lpstr>
      <vt:lpstr>More things to think about</vt:lpstr>
      <vt:lpstr>What else can we expect?</vt:lpstr>
      <vt:lpstr>Using this technology</vt:lpstr>
      <vt:lpstr>For more information…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Array Editor</dc:title>
  <dc:creator>DavidLiebtag</dc:creator>
  <cp:lastModifiedBy>David Liebtag</cp:lastModifiedBy>
  <cp:revision>122</cp:revision>
  <dcterms:created xsi:type="dcterms:W3CDTF">2006-08-16T00:00:00Z</dcterms:created>
  <dcterms:modified xsi:type="dcterms:W3CDTF">2012-10-10T16:04:59Z</dcterms:modified>
</cp:coreProperties>
</file>