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embedTrueTypeFonts="1">
  <p:sldMasterIdLst>
    <p:sldMasterId id="2147483648" r:id="rId1"/>
  </p:sldMasterIdLst>
  <p:notesMasterIdLst>
    <p:notesMasterId r:id="rId60"/>
  </p:notesMasterIdLst>
  <p:handoutMasterIdLst>
    <p:handoutMasterId r:id="rId61"/>
  </p:handoutMasterIdLst>
  <p:sldIdLst>
    <p:sldId id="261" r:id="rId2"/>
    <p:sldId id="970" r:id="rId3"/>
    <p:sldId id="963" r:id="rId4"/>
    <p:sldId id="264" r:id="rId5"/>
    <p:sldId id="681" r:id="rId6"/>
    <p:sldId id="746" r:id="rId7"/>
    <p:sldId id="750" r:id="rId8"/>
    <p:sldId id="747" r:id="rId9"/>
    <p:sldId id="748" r:id="rId10"/>
    <p:sldId id="749" r:id="rId11"/>
    <p:sldId id="662" r:id="rId12"/>
    <p:sldId id="780" r:id="rId13"/>
    <p:sldId id="914" r:id="rId14"/>
    <p:sldId id="915" r:id="rId15"/>
    <p:sldId id="964" r:id="rId16"/>
    <p:sldId id="916" r:id="rId17"/>
    <p:sldId id="921" r:id="rId18"/>
    <p:sldId id="922" r:id="rId19"/>
    <p:sldId id="751" r:id="rId20"/>
    <p:sldId id="971" r:id="rId21"/>
    <p:sldId id="951" r:id="rId22"/>
    <p:sldId id="952" r:id="rId23"/>
    <p:sldId id="953" r:id="rId24"/>
    <p:sldId id="954" r:id="rId25"/>
    <p:sldId id="955" r:id="rId26"/>
    <p:sldId id="956" r:id="rId27"/>
    <p:sldId id="957" r:id="rId28"/>
    <p:sldId id="960" r:id="rId29"/>
    <p:sldId id="959" r:id="rId30"/>
    <p:sldId id="962" r:id="rId31"/>
    <p:sldId id="961" r:id="rId32"/>
    <p:sldId id="917" r:id="rId33"/>
    <p:sldId id="966" r:id="rId34"/>
    <p:sldId id="968" r:id="rId35"/>
    <p:sldId id="724" r:id="rId36"/>
    <p:sldId id="729" r:id="rId37"/>
    <p:sldId id="732" r:id="rId38"/>
    <p:sldId id="733" r:id="rId39"/>
    <p:sldId id="736" r:id="rId40"/>
    <p:sldId id="904" r:id="rId41"/>
    <p:sldId id="737" r:id="rId42"/>
    <p:sldId id="738" r:id="rId43"/>
    <p:sldId id="893" r:id="rId44"/>
    <p:sldId id="898" r:id="rId45"/>
    <p:sldId id="899" r:id="rId46"/>
    <p:sldId id="858" r:id="rId47"/>
    <p:sldId id="983" r:id="rId48"/>
    <p:sldId id="984" r:id="rId49"/>
    <p:sldId id="860" r:id="rId50"/>
    <p:sldId id="902" r:id="rId51"/>
    <p:sldId id="980" r:id="rId52"/>
    <p:sldId id="981" r:id="rId53"/>
    <p:sldId id="978" r:id="rId54"/>
    <p:sldId id="979" r:id="rId55"/>
    <p:sldId id="856" r:id="rId56"/>
    <p:sldId id="974" r:id="rId57"/>
    <p:sldId id="874" r:id="rId58"/>
    <p:sldId id="975" r:id="rId59"/>
  </p:sldIdLst>
  <p:sldSz cx="9144000" cy="5143500" type="screen16x9"/>
  <p:notesSz cx="6858000" cy="9144000"/>
  <p:embeddedFontLst>
    <p:embeddedFont>
      <p:font typeface="APL385 Unicode" panose="020B0709000202000203" pitchFamily="49" charset="0"/>
      <p:regular r:id="rId62"/>
    </p:embeddedFont>
    <p:embeddedFont>
      <p:font typeface="APL386 Unicode" panose="020B0709000202000203" pitchFamily="50" charset="0"/>
      <p:regular r:id="rId63"/>
    </p:embeddedFont>
    <p:embeddedFont>
      <p:font typeface="Atkinson Hyperlegible" pitchFamily="2" charset="0"/>
      <p:regular r:id="rId64"/>
      <p:bold r:id="rId65"/>
      <p:italic r:id="rId66"/>
      <p:boldItalic r:id="rId67"/>
    </p:embeddedFont>
    <p:embeddedFont>
      <p:font typeface="Calibri" panose="020F0502020204030204" pitchFamily="34" charset="0"/>
      <p:regular r:id="rId62"/>
      <p:bold r:id="rId62"/>
      <p:italic r:id="rId62"/>
      <p:boldItalic r:id="rId62"/>
    </p:embeddedFont>
    <p:embeddedFont>
      <p:font typeface="Sarabun" panose="00000500000000000000" pitchFamily="2" charset="-34"/>
      <p:regular r:id="rId68"/>
      <p:bold r:id="rId69"/>
      <p:italic r:id="rId70"/>
      <p:boldItalic r:id="rId71"/>
    </p:embeddedFont>
    <p:embeddedFont>
      <p:font typeface="Wingdings 2" panose="05020102010507070707" pitchFamily="18" charset="2"/>
      <p:regular r:id="rId6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5EF0"/>
    <a:srgbClr val="FFB000"/>
    <a:srgbClr val="FE6100"/>
    <a:srgbClr val="56B4E9"/>
    <a:srgbClr val="DC267F"/>
    <a:srgbClr val="648FFF"/>
    <a:srgbClr val="D55E00"/>
    <a:srgbClr val="FFFFFF"/>
    <a:srgbClr val="0072B2"/>
    <a:srgbClr val="44A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250" autoAdjust="0"/>
    <p:restoredTop sz="95508" autoAdjust="0"/>
  </p:normalViewPr>
  <p:slideViewPr>
    <p:cSldViewPr snapToGrid="0">
      <p:cViewPr>
        <p:scale>
          <a:sx n="100" d="100"/>
          <a:sy n="100" d="100"/>
        </p:scale>
        <p:origin x="774" y="7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9738"/>
    </p:cViewPr>
  </p:sorterViewPr>
  <p:notesViewPr>
    <p:cSldViewPr snapToGrid="0">
      <p:cViewPr varScale="1">
        <p:scale>
          <a:sx n="69" d="100"/>
          <a:sy n="69" d="100"/>
        </p:scale>
        <p:origin x="2693" y="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font" Target="fonts/font1.fntdata"/><Relationship Id="rId68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font" Target="fonts/font4.fntdata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font" Target="fonts/font2.fntdata"/><Relationship Id="rId69" Type="http://schemas.openxmlformats.org/officeDocument/2006/relationships/font" Target="fonts/font7.fntdata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font" Target="fonts/font5.fntdata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font" Target="NULL"/><Relationship Id="rId70" Type="http://schemas.openxmlformats.org/officeDocument/2006/relationships/font" Target="fonts/font8.fntdata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font" Target="fonts/font3.fntdata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font" Target="fonts/font9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6A3BD-28BD-4949-B52F-24E999822598}" type="datetimeFigureOut">
              <a:rPr lang="en-GB" smtClean="0">
                <a:latin typeface="Sarabun" panose="00000500000000000000" pitchFamily="2" charset="-34"/>
              </a:rPr>
              <a:t>20/03/2023</a:t>
            </a:fld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370AB-76A5-41F1-9753-9FE7E667F0C0}" type="slidenum">
              <a:rPr lang="en-GB" smtClean="0">
                <a:latin typeface="Sarabun" panose="00000500000000000000" pitchFamily="2" charset="-34"/>
              </a:rPr>
              <a:t>‹#›</a:t>
            </a:fld>
            <a:endParaRPr lang="en-GB" dirty="0">
              <a:latin typeface="Sarabun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64718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arabun" panose="00000500000000000000" pitchFamily="2" charset="-34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Sarabun" panose="00000500000000000000" pitchFamily="2" charset="-34"/>
              </a:defRPr>
            </a:lvl1pPr>
          </a:lstStyle>
          <a:p>
            <a:fld id="{CDEAEF8A-5BB8-41C8-B8C2-160617C17EF4}" type="datetimeFigureOut">
              <a:rPr lang="en-GB" smtClean="0"/>
              <a:pPr/>
              <a:t>20/03/2023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Sarabun" panose="00000500000000000000" pitchFamily="2" charset="-34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Sarabun" panose="00000500000000000000" pitchFamily="2" charset="-34"/>
              </a:defRPr>
            </a:lvl1pPr>
          </a:lstStyle>
          <a:p>
            <a:fld id="{4320660A-27FD-4528-AE7F-EC6080404EE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2133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5060" y="1688053"/>
            <a:ext cx="5073517" cy="176739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3600" b="0">
                <a:solidFill>
                  <a:srgbClr val="3B475E"/>
                </a:solidFill>
                <a:latin typeface="Sarabun" panose="00000500000000000000" pitchFamily="2" charset="-34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45061" y="3741620"/>
            <a:ext cx="5073516" cy="1024109"/>
          </a:xfrm>
        </p:spPr>
        <p:txBody>
          <a:bodyPr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 i="1" baseline="0">
                <a:solidFill>
                  <a:srgbClr val="3B475E"/>
                </a:solidFill>
                <a:latin typeface="Sarabun" panose="00000500000000000000" pitchFamily="2" charset="-34"/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 useBgFill="1">
        <p:nvSpPr>
          <p:cNvPr id="3" name="Rounded Rectangle 2"/>
          <p:cNvSpPr/>
          <p:nvPr userDrawn="1"/>
        </p:nvSpPr>
        <p:spPr>
          <a:xfrm>
            <a:off x="8616917" y="51470"/>
            <a:ext cx="405045" cy="27003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Sarabun" panose="00000500000000000000" pitchFamily="2" charset="-34"/>
            </a:endParaRPr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A1FD6475-DAC6-4418-8860-2980690695F9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3" t="-548" r="223" b="35658"/>
          <a:stretch/>
        </p:blipFill>
        <p:spPr bwMode="auto">
          <a:xfrm>
            <a:off x="528187" y="443885"/>
            <a:ext cx="3024002" cy="659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77D23D1-AF63-47CC-9FB3-B0A40D0C69CF}"/>
              </a:ext>
            </a:extLst>
          </p:cNvPr>
          <p:cNvSpPr txBox="1"/>
          <p:nvPr userDrawn="1"/>
        </p:nvSpPr>
        <p:spPr>
          <a:xfrm>
            <a:off x="445060" y="1127023"/>
            <a:ext cx="5073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600" kern="700" spc="-20" baseline="0" dirty="0">
                <a:solidFill>
                  <a:srgbClr val="3B475E"/>
                </a:solidFill>
                <a:latin typeface="Sarabun" panose="00000500000000000000" pitchFamily="2" charset="-34"/>
              </a:rPr>
              <a:t>APL Seeds 2023</a:t>
            </a: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C13720CA-FE42-49DE-A1AF-5214A01E7778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pic>
        <p:nvPicPr>
          <p:cNvPr id="13" name="Graphic 10">
            <a:extLst>
              <a:ext uri="{FF2B5EF4-FFF2-40B4-BE49-F238E27FC236}">
                <a16:creationId xmlns:a16="http://schemas.microsoft.com/office/drawing/2014/main" id="{F3DBEB63-3710-471F-AC76-778258234D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t="426" b="-287"/>
          <a:stretch/>
        </p:blipFill>
        <p:spPr>
          <a:xfrm>
            <a:off x="6000038" y="1465577"/>
            <a:ext cx="2492788" cy="2231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37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723925" y="1264925"/>
            <a:ext cx="2127975" cy="324203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717550" indent="-355600">
              <a:buSzPct val="60000"/>
              <a:buFont typeface="Courier New" panose="02070309020205020404" pitchFamily="49" charset="0"/>
              <a:buChar char="o"/>
              <a:defRPr/>
            </a:lvl2pPr>
            <a:lvl3pPr marL="1079500" indent="-361950">
              <a:buFont typeface="Wingdings" panose="05000000000000000000" pitchFamily="2" charset="2"/>
              <a:buChar char="§"/>
              <a:defRPr/>
            </a:lvl3pPr>
            <a:lvl4pPr marL="1433513" indent="-354013">
              <a:buFont typeface="Calibri" panose="020F0502020204030204" pitchFamily="34" charset="0"/>
              <a:buChar char="–"/>
              <a:defRPr/>
            </a:lvl4pPr>
          </a:lstStyle>
          <a:p>
            <a:r>
              <a:rPr lang="da-DK" dirty="0"/>
              <a:t>Space here </a:t>
            </a:r>
            <a:br>
              <a:rPr lang="da-DK" dirty="0"/>
            </a:br>
            <a:r>
              <a:rPr lang="da-DK" dirty="0"/>
              <a:t>for code </a:t>
            </a:r>
            <a:r>
              <a:rPr lang="da-DK" dirty="0">
                <a:latin typeface="APL385 Unicode" panose="020B0709000202000203" pitchFamily="49" charset="0"/>
              </a:rPr>
              <a:t>{⍺×⍵}</a:t>
            </a:r>
            <a:br>
              <a:rPr lang="da-DK" dirty="0"/>
            </a:br>
            <a:r>
              <a:rPr lang="da-DK" dirty="0"/>
              <a:t>pictures</a:t>
            </a:r>
            <a:br>
              <a:rPr lang="da-DK" dirty="0"/>
            </a:br>
            <a:r>
              <a:rPr lang="da-DK" dirty="0"/>
              <a:t>etc.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6DBA27B-8304-4CFA-81F2-07D6954C9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09251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/>
            </a:lvl1pPr>
            <a:lvl2pPr>
              <a:spcBef>
                <a:spcPts val="0"/>
              </a:spcBef>
              <a:buClr>
                <a:srgbClr val="FFA336"/>
              </a:buClr>
              <a:defRPr/>
            </a:lvl2pPr>
            <a:lvl3pPr>
              <a:spcBef>
                <a:spcPts val="0"/>
              </a:spcBef>
              <a:buClr>
                <a:srgbClr val="FFA336"/>
              </a:buClr>
              <a:defRPr/>
            </a:lvl3pPr>
            <a:lvl4pPr>
              <a:spcBef>
                <a:spcPts val="0"/>
              </a:spcBef>
              <a:buClr>
                <a:srgbClr val="FFA336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63CC7BCE-4ADF-4981-A51C-337EB4EACDFD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228F4D49-482B-40A2-86AF-43C7452AA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83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1C07FA-679D-46C0-86F7-8D17779A0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4104000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1pPr>
            <a:lvl2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2pPr>
            <a:lvl3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3pPr>
            <a:lvl4pPr>
              <a:spcBef>
                <a:spcPts val="0"/>
              </a:spcBef>
              <a:defRPr>
                <a:latin typeface="Sarabun" panose="00000500000000000000" pitchFamily="2" charset="-34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4BF5B9E-EBC4-409F-984B-6D47D81EDF4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47260" y="1264925"/>
            <a:ext cx="4104641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1pPr>
            <a:lvl2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2pPr>
            <a:lvl3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3pPr>
            <a:lvl4pPr>
              <a:spcBef>
                <a:spcPts val="0"/>
              </a:spcBef>
              <a:defRPr>
                <a:latin typeface="Sarabun" panose="00000500000000000000" pitchFamily="2" charset="-34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7F951AB8-DA79-4083-BFE2-5D3BD28F0EF3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1378A4D6-E4A6-4021-9A3E-CD1962CFE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432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50CC00C7-834C-4ECD-A8A3-E409D29ECB59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4C4900D4-E042-4F52-A837-0B504DD6A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6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B9B8FD49-8E58-4EE8-BE57-8B874BC46CAD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</p:spTree>
    <p:extLst>
      <p:ext uri="{BB962C8B-B14F-4D97-AF65-F5344CB8AC3E}">
        <p14:creationId xmlns:p14="http://schemas.microsoft.com/office/powerpoint/2010/main" val="144769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7" y="1264925"/>
            <a:ext cx="852837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9B4391E-A2CA-4E7C-B5A9-A31CF000D3E5}"/>
              </a:ext>
            </a:extLst>
          </p:cNvPr>
          <p:cNvSpPr txBox="1">
            <a:spLocks/>
          </p:cNvSpPr>
          <p:nvPr userDrawn="1"/>
        </p:nvSpPr>
        <p:spPr>
          <a:xfrm>
            <a:off x="710852" y="4745354"/>
            <a:ext cx="7066640" cy="39814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SzPct val="60000"/>
              <a:buFont typeface="Courier New" panose="02070309020205020404" pitchFamily="49" charset="0"/>
              <a:buChar char="o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SzPct val="75000"/>
              <a:buFont typeface="Wingdings" panose="05000000000000000000" pitchFamily="2" charset="2"/>
              <a:buChar char="§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Font typeface="Calibri" panose="020F0502020204030204" pitchFamily="34" charset="0"/>
              <a:buChar char="–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>
              <a:spcBef>
                <a:spcPts val="0"/>
              </a:spcBef>
            </a:pPr>
            <a:r>
              <a:rPr lang="en-US" sz="1600" dirty="0">
                <a:solidFill>
                  <a:srgbClr val="928ABD"/>
                </a:solidFill>
                <a:latin typeface="Sarabun" panose="00000500000000000000" pitchFamily="2" charset="-34"/>
              </a:rPr>
              <a:t>The Heart of the Algorithm</a:t>
            </a:r>
          </a:p>
        </p:txBody>
      </p:sp>
      <p:sp>
        <p:nvSpPr>
          <p:cNvPr id="49" name="Date Placeholder 3"/>
          <p:cNvSpPr txBox="1">
            <a:spLocks/>
          </p:cNvSpPr>
          <p:nvPr userDrawn="1"/>
        </p:nvSpPr>
        <p:spPr>
          <a:xfrm>
            <a:off x="45720" y="4743900"/>
            <a:ext cx="665132" cy="39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000" b="0" kern="1200">
                <a:solidFill>
                  <a:schemeClr val="bg1"/>
                </a:solidFill>
                <a:latin typeface="Klavika Medium" panose="02000603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02EDF88B-1B61-4481-9BD6-D2E23BF0DCD8}" type="slidenum">
              <a:rPr lang="en-GB" sz="1600" smtClean="0">
                <a:solidFill>
                  <a:srgbClr val="ED7F00"/>
                </a:solidFill>
                <a:latin typeface="Sarabun" panose="00000500000000000000" pitchFamily="2" charset="-34"/>
              </a:rPr>
              <a:pPr algn="l"/>
              <a:t>‹#›</a:t>
            </a:fld>
            <a:endParaRPr lang="en-GB" sz="1600" dirty="0">
              <a:solidFill>
                <a:srgbClr val="ED7F00"/>
              </a:solidFill>
              <a:latin typeface="Sarabun" panose="00000500000000000000" pitchFamily="2" charset="-34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0F2AA1-2116-4182-A569-DA54ACB2CADA}"/>
              </a:ext>
            </a:extLst>
          </p:cNvPr>
          <p:cNvCxnSpPr>
            <a:cxnSpLocks/>
          </p:cNvCxnSpPr>
          <p:nvPr userDrawn="1"/>
        </p:nvCxnSpPr>
        <p:spPr>
          <a:xfrm>
            <a:off x="0" y="4700093"/>
            <a:ext cx="9144000" cy="0"/>
          </a:xfrm>
          <a:prstGeom prst="line">
            <a:avLst/>
          </a:prstGeom>
          <a:ln w="28575">
            <a:solidFill>
              <a:srgbClr val="928A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rapezoid 7">
            <a:extLst>
              <a:ext uri="{FF2B5EF4-FFF2-40B4-BE49-F238E27FC236}">
                <a16:creationId xmlns:a16="http://schemas.microsoft.com/office/drawing/2014/main" id="{1886921F-F3BA-4DBF-BF01-93A2395CB4FD}"/>
              </a:ext>
            </a:extLst>
          </p:cNvPr>
          <p:cNvSpPr/>
          <p:nvPr userDrawn="1"/>
        </p:nvSpPr>
        <p:spPr>
          <a:xfrm flipV="1">
            <a:off x="7867650" y="4641058"/>
            <a:ext cx="1023938" cy="88582"/>
          </a:xfrm>
          <a:prstGeom prst="trapezoid">
            <a:avLst>
              <a:gd name="adj" fmla="val 1962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Sarabun" panose="00000500000000000000" pitchFamily="2" charset="-34"/>
            </a:endParaRP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B1B0378C-9A27-40A4-BAEB-3AA757F036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 t="-2949" b="-2603"/>
          <a:stretch/>
        </p:blipFill>
        <p:spPr>
          <a:xfrm>
            <a:off x="7903819" y="4184336"/>
            <a:ext cx="948562" cy="897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74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0" r:id="rId2"/>
    <p:sldLayoutId id="2147483652" r:id="rId3"/>
    <p:sldLayoutId id="2147483654" r:id="rId4"/>
    <p:sldLayoutId id="2147483655" r:id="rId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rgbClr val="3B475E"/>
          </a:solidFill>
          <a:latin typeface="Sarabun" panose="00000500000000000000" pitchFamily="2" charset="-34"/>
          <a:ea typeface="+mj-ea"/>
          <a:cs typeface="Calibri" panose="020F0502020204030204" pitchFamily="34" charset="0"/>
        </a:defRPr>
      </a:lvl1pPr>
    </p:titleStyle>
    <p:bodyStyle>
      <a:lvl1pPr marL="458788" indent="-458788" algn="l" defTabSz="914400" rtl="0" eaLnBrk="1" latinLnBrk="0" hangingPunct="1">
        <a:lnSpc>
          <a:spcPct val="100000"/>
        </a:lnSpc>
        <a:spcBef>
          <a:spcPts val="0"/>
        </a:spcBef>
        <a:buClr>
          <a:srgbClr val="FFA336"/>
        </a:buClr>
        <a:buSzPct val="75000"/>
        <a:buFont typeface="Wingdings 2" panose="05020102010507070707" pitchFamily="18" charset="2"/>
        <a:buChar char=""/>
        <a:defRPr sz="24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1pPr>
      <a:lvl2pPr marL="858838" indent="-401638" algn="l" defTabSz="914400" rtl="0" eaLnBrk="1" latinLnBrk="0" hangingPunct="1">
        <a:lnSpc>
          <a:spcPct val="100000"/>
        </a:lnSpc>
        <a:spcBef>
          <a:spcPts val="0"/>
        </a:spcBef>
        <a:buClr>
          <a:srgbClr val="FFA336"/>
        </a:buClr>
        <a:buSzPct val="75000"/>
        <a:buFont typeface="Wingdings 2" panose="05020102010507070707" pitchFamily="18" charset="2"/>
        <a:buChar char=""/>
        <a:defRPr lang="en-US" sz="2000" kern="1200" dirty="0" smtClean="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100000"/>
        </a:lnSpc>
        <a:spcBef>
          <a:spcPts val="0"/>
        </a:spcBef>
        <a:buClr>
          <a:srgbClr val="FFA336"/>
        </a:buClr>
        <a:buSzPct val="75000"/>
        <a:buFont typeface="Wingdings 2" panose="05020102010507070707" pitchFamily="18" charset="2"/>
        <a:buChar char=""/>
        <a:defRPr sz="18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3pPr>
      <a:lvl4pPr marL="1655763" indent="-284163" algn="l" defTabSz="914400" rtl="0" eaLnBrk="1" latinLnBrk="0" hangingPunct="1">
        <a:lnSpc>
          <a:spcPct val="100000"/>
        </a:lnSpc>
        <a:spcBef>
          <a:spcPts val="0"/>
        </a:spcBef>
        <a:buClr>
          <a:srgbClr val="FFA336"/>
        </a:buClr>
        <a:buSzPct val="75000"/>
        <a:buFont typeface="Wingdings 2" panose="05020102010507070707" pitchFamily="18" charset="2"/>
        <a:buChar char=""/>
        <a:defRPr sz="14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Clr>
          <a:srgbClr val="FF9421"/>
        </a:buClr>
        <a:buFont typeface="Calibri" panose="020F050202020403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3ABD4-C518-4141-BEFE-F3FDCBE13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Heart   </a:t>
            </a:r>
            <a:r>
              <a:rPr lang="en-GB" dirty="0">
                <a:solidFill>
                  <a:srgbClr val="FF0000"/>
                </a:solidFill>
              </a:rPr>
              <a:t>❤</a:t>
            </a:r>
            <a:br>
              <a:rPr lang="en-GB" dirty="0"/>
            </a:br>
            <a:r>
              <a:rPr lang="en-GB" dirty="0"/>
              <a:t>of the Algorithm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1D985C-C2CE-4956-A0F3-397B5A0D26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Rich Park</a:t>
            </a:r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B740D1-6116-46CC-8E22-DF7E1B66A40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287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A3412-42D2-4139-B26F-6AEAEA9F21E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8B2DCC-4491-4A14-9F72-D6999AD57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3839763" cy="685535"/>
          </a:xfrm>
        </p:spPr>
        <p:txBody>
          <a:bodyPr/>
          <a:lstStyle/>
          <a:p>
            <a:r>
              <a:rPr lang="en-GB" dirty="0"/>
              <a:t>Simple syntax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ABF610-8452-41FA-A3F0-884DCB5ABA4F}"/>
              </a:ext>
            </a:extLst>
          </p:cNvPr>
          <p:cNvSpPr txBox="1">
            <a:spLocks/>
          </p:cNvSpPr>
          <p:nvPr/>
        </p:nvSpPr>
        <p:spPr>
          <a:xfrm>
            <a:off x="408710" y="1282996"/>
            <a:ext cx="8097982" cy="32239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endParaRPr lang="en-GB" dirty="0">
              <a:solidFill>
                <a:schemeClr val="tx1"/>
              </a:solidFill>
              <a:latin typeface="APL385 Unicode" panose="020B0709000202000203" pitchFamily="49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en-GB" dirty="0">
              <a:solidFill>
                <a:schemeClr val="tx1"/>
              </a:solidFill>
              <a:latin typeface="APL385 Unicode" panose="020B0709000202000203" pitchFamily="49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en-GB" dirty="0">
              <a:solidFill>
                <a:schemeClr val="tx1"/>
              </a:solidFill>
              <a:latin typeface="APL385 Unicode" panose="020B0709000202000203" pitchFamily="49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en-GB" dirty="0">
              <a:solidFill>
                <a:schemeClr val="tx1"/>
              </a:solidFill>
              <a:latin typeface="APL385 Unicode" panose="020B0709000202000203" pitchFamily="49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      </a:t>
            </a:r>
            <a:r>
              <a:rPr lang="en-GB" dirty="0">
                <a:solidFill>
                  <a:schemeClr val="accent4"/>
                </a:solidFill>
                <a:latin typeface="APL385 Unicode" panose="020B0709000202000203" pitchFamily="49" charset="0"/>
              </a:rPr>
              <a:t>1 3 5 7 9 11 13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E264A06-0589-4DC1-99E6-C4C016430895}"/>
              </a:ext>
            </a:extLst>
          </p:cNvPr>
          <p:cNvSpPr txBox="1">
            <a:spLocks/>
          </p:cNvSpPr>
          <p:nvPr/>
        </p:nvSpPr>
        <p:spPr>
          <a:xfrm>
            <a:off x="207819" y="890845"/>
            <a:ext cx="3567546" cy="33250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r"/>
            <a:r>
              <a:rPr lang="en-GB" sz="1800" dirty="0"/>
              <a:t>Short left scope, long right scope</a:t>
            </a:r>
          </a:p>
        </p:txBody>
      </p:sp>
    </p:spTree>
    <p:extLst>
      <p:ext uri="{BB962C8B-B14F-4D97-AF65-F5344CB8AC3E}">
        <p14:creationId xmlns:p14="http://schemas.microsoft.com/office/powerpoint/2010/main" val="15595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A3412-42D2-4139-B26F-6AEAEA9F21E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8B2DCC-4491-4A14-9F72-D6999AD57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Operators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ABF610-8452-41FA-A3F0-884DCB5ABA4F}"/>
              </a:ext>
            </a:extLst>
          </p:cNvPr>
          <p:cNvSpPr txBox="1">
            <a:spLocks/>
          </p:cNvSpPr>
          <p:nvPr/>
        </p:nvSpPr>
        <p:spPr>
          <a:xfrm>
            <a:off x="1659082" y="1573609"/>
            <a:ext cx="8097982" cy="33875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      2   5   8   ¯4   6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E264A06-0589-4DC1-99E6-C4C016430895}"/>
              </a:ext>
            </a:extLst>
          </p:cNvPr>
          <p:cNvSpPr txBox="1">
            <a:spLocks/>
          </p:cNvSpPr>
          <p:nvPr/>
        </p:nvSpPr>
        <p:spPr>
          <a:xfrm>
            <a:off x="815363" y="786937"/>
            <a:ext cx="1983255" cy="33250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sz="1800" dirty="0"/>
              <a:t>How to sum a list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5CE861-47EA-416A-925C-CDBA88F61E3B}"/>
              </a:ext>
            </a:extLst>
          </p:cNvPr>
          <p:cNvSpPr txBox="1"/>
          <p:nvPr/>
        </p:nvSpPr>
        <p:spPr>
          <a:xfrm>
            <a:off x="3124199" y="159439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tx1"/>
                </a:solidFill>
                <a:latin typeface="APL385 Unicode" panose="020B0709000202000203" pitchFamily="49" charset="0"/>
              </a:rPr>
              <a:t>+   +   +    +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00856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A3412-42D2-4139-B26F-6AEAEA9F21E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8B2DCC-4491-4A14-9F72-D6999AD57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Operators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ABF610-8452-41FA-A3F0-884DCB5ABA4F}"/>
              </a:ext>
            </a:extLst>
          </p:cNvPr>
          <p:cNvSpPr txBox="1">
            <a:spLocks/>
          </p:cNvSpPr>
          <p:nvPr/>
        </p:nvSpPr>
        <p:spPr>
          <a:xfrm>
            <a:off x="1659082" y="1573609"/>
            <a:ext cx="8097982" cy="33875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      2   5   8   ¯4   </a:t>
            </a:r>
            <a:r>
              <a:rPr lang="en-GB" dirty="0">
                <a:solidFill>
                  <a:schemeClr val="accent4"/>
                </a:solidFill>
                <a:latin typeface="APL385 Unicode" panose="020B0709000202000203" pitchFamily="49" charset="0"/>
              </a:rPr>
              <a:t>6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      2 + 5 + 8 +  </a:t>
            </a:r>
            <a:r>
              <a:rPr lang="en-GB" dirty="0">
                <a:solidFill>
                  <a:schemeClr val="accent4"/>
                </a:solidFill>
                <a:latin typeface="APL385 Unicode" panose="020B0709000202000203" pitchFamily="49" charset="0"/>
              </a:rPr>
              <a:t>2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      2 + 5 + </a:t>
            </a:r>
            <a:r>
              <a:rPr lang="en-GB" dirty="0">
                <a:solidFill>
                  <a:schemeClr val="accent4"/>
                </a:solidFill>
                <a:latin typeface="APL385 Unicode" panose="020B0709000202000203" pitchFamily="49" charset="0"/>
              </a:rPr>
              <a:t>10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      2 + </a:t>
            </a:r>
            <a:r>
              <a:rPr lang="en-GB" dirty="0">
                <a:solidFill>
                  <a:schemeClr val="accent4"/>
                </a:solidFill>
                <a:latin typeface="APL385 Unicode" panose="020B0709000202000203" pitchFamily="49" charset="0"/>
              </a:rPr>
              <a:t>15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      </a:t>
            </a:r>
            <a:r>
              <a:rPr lang="en-GB" dirty="0">
                <a:solidFill>
                  <a:schemeClr val="accent4"/>
                </a:solidFill>
                <a:latin typeface="APL385 Unicode" panose="020B0709000202000203" pitchFamily="49" charset="0"/>
              </a:rPr>
              <a:t>17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E264A06-0589-4DC1-99E6-C4C016430895}"/>
              </a:ext>
            </a:extLst>
          </p:cNvPr>
          <p:cNvSpPr txBox="1">
            <a:spLocks/>
          </p:cNvSpPr>
          <p:nvPr/>
        </p:nvSpPr>
        <p:spPr>
          <a:xfrm>
            <a:off x="815363" y="786937"/>
            <a:ext cx="1983255" cy="33250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sz="1800" dirty="0"/>
              <a:t>How to sum a list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5CE861-47EA-416A-925C-CDBA88F61E3B}"/>
              </a:ext>
            </a:extLst>
          </p:cNvPr>
          <p:cNvSpPr txBox="1"/>
          <p:nvPr/>
        </p:nvSpPr>
        <p:spPr>
          <a:xfrm>
            <a:off x="3124199" y="159439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tx1"/>
                </a:solidFill>
                <a:latin typeface="APL385 Unicode" panose="020B0709000202000203" pitchFamily="49" charset="0"/>
              </a:rPr>
              <a:t>+   +   +    +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79189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A3412-42D2-4139-B26F-6AEAEA9F21E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8B2DCC-4491-4A14-9F72-D6999AD57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Operators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ABF610-8452-41FA-A3F0-884DCB5ABA4F}"/>
              </a:ext>
            </a:extLst>
          </p:cNvPr>
          <p:cNvSpPr txBox="1">
            <a:spLocks/>
          </p:cNvSpPr>
          <p:nvPr/>
        </p:nvSpPr>
        <p:spPr>
          <a:xfrm>
            <a:off x="1659082" y="1573609"/>
            <a:ext cx="8097982" cy="33875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      2   5   8   ¯4   6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E264A06-0589-4DC1-99E6-C4C016430895}"/>
              </a:ext>
            </a:extLst>
          </p:cNvPr>
          <p:cNvSpPr txBox="1">
            <a:spLocks/>
          </p:cNvSpPr>
          <p:nvPr/>
        </p:nvSpPr>
        <p:spPr>
          <a:xfrm>
            <a:off x="815363" y="786937"/>
            <a:ext cx="1983255" cy="33250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sz="1800" dirty="0"/>
              <a:t>How to sum a list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5CE861-47EA-416A-925C-CDBA88F61E3B}"/>
              </a:ext>
            </a:extLst>
          </p:cNvPr>
          <p:cNvSpPr txBox="1"/>
          <p:nvPr/>
        </p:nvSpPr>
        <p:spPr>
          <a:xfrm>
            <a:off x="3124199" y="159439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tx1"/>
                </a:solidFill>
                <a:latin typeface="APL385 Unicode" panose="020B0709000202000203" pitchFamily="49" charset="0"/>
              </a:rPr>
              <a:t>             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482276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A3412-42D2-4139-B26F-6AEAEA9F21E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8B2DCC-4491-4A14-9F72-D6999AD57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Operators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ABF610-8452-41FA-A3F0-884DCB5ABA4F}"/>
              </a:ext>
            </a:extLst>
          </p:cNvPr>
          <p:cNvSpPr txBox="1">
            <a:spLocks/>
          </p:cNvSpPr>
          <p:nvPr/>
        </p:nvSpPr>
        <p:spPr>
          <a:xfrm>
            <a:off x="1659082" y="1573609"/>
            <a:ext cx="8097982" cy="33875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  +</a:t>
            </a:r>
            <a:r>
              <a:rPr lang="en-GB" dirty="0">
                <a:solidFill>
                  <a:srgbClr val="FFB000"/>
                </a:solidFill>
                <a:latin typeface="APL385 Unicode" panose="020B0709000202000203" pitchFamily="49" charset="0"/>
              </a:rPr>
              <a:t>/</a:t>
            </a: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  2   5   8   ¯4   6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17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E264A06-0589-4DC1-99E6-C4C016430895}"/>
              </a:ext>
            </a:extLst>
          </p:cNvPr>
          <p:cNvSpPr txBox="1">
            <a:spLocks/>
          </p:cNvSpPr>
          <p:nvPr/>
        </p:nvSpPr>
        <p:spPr>
          <a:xfrm>
            <a:off x="815363" y="786937"/>
            <a:ext cx="1983255" cy="33250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sz="1800" dirty="0"/>
              <a:t>How to sum a list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5CE861-47EA-416A-925C-CDBA88F61E3B}"/>
              </a:ext>
            </a:extLst>
          </p:cNvPr>
          <p:cNvSpPr txBox="1"/>
          <p:nvPr/>
        </p:nvSpPr>
        <p:spPr>
          <a:xfrm>
            <a:off x="3124199" y="159439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tx1"/>
                </a:solidFill>
                <a:latin typeface="APL385 Unicode" panose="020B0709000202000203" pitchFamily="49" charset="0"/>
              </a:rPr>
              <a:t>             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17635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A3412-42D2-4139-B26F-6AEAEA9F21E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8B2DCC-4491-4A14-9F72-D6999AD57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Operators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ABF610-8452-41FA-A3F0-884DCB5ABA4F}"/>
              </a:ext>
            </a:extLst>
          </p:cNvPr>
          <p:cNvSpPr txBox="1">
            <a:spLocks/>
          </p:cNvSpPr>
          <p:nvPr/>
        </p:nvSpPr>
        <p:spPr>
          <a:xfrm>
            <a:off x="1659082" y="1573609"/>
            <a:ext cx="8097982" cy="33875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  +/  2   5   8   ¯4   6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n-GB" dirty="0">
              <a:solidFill>
                <a:schemeClr val="tx1"/>
              </a:solidFill>
              <a:latin typeface="APL385 Unicode" panose="020B0709000202000203" pitchFamily="49" charset="0"/>
            </a:endParaRP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E264A06-0589-4DC1-99E6-C4C016430895}"/>
              </a:ext>
            </a:extLst>
          </p:cNvPr>
          <p:cNvSpPr txBox="1">
            <a:spLocks/>
          </p:cNvSpPr>
          <p:nvPr/>
        </p:nvSpPr>
        <p:spPr>
          <a:xfrm>
            <a:off x="815363" y="786937"/>
            <a:ext cx="1983255" cy="33250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sz="1800" dirty="0"/>
              <a:t>How to sum a list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5CE861-47EA-416A-925C-CDBA88F61E3B}"/>
              </a:ext>
            </a:extLst>
          </p:cNvPr>
          <p:cNvSpPr txBox="1"/>
          <p:nvPr/>
        </p:nvSpPr>
        <p:spPr>
          <a:xfrm>
            <a:off x="3124199" y="159439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tx1"/>
                </a:solidFill>
                <a:latin typeface="APL385 Unicode" panose="020B0709000202000203" pitchFamily="49" charset="0"/>
              </a:rPr>
              <a:t>             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18982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A3412-42D2-4139-B26F-6AEAEA9F21E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8B2DCC-4491-4A14-9F72-D6999AD57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Operators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ABF610-8452-41FA-A3F0-884DCB5ABA4F}"/>
              </a:ext>
            </a:extLst>
          </p:cNvPr>
          <p:cNvSpPr txBox="1">
            <a:spLocks/>
          </p:cNvSpPr>
          <p:nvPr/>
        </p:nvSpPr>
        <p:spPr>
          <a:xfrm>
            <a:off x="1659082" y="1573609"/>
            <a:ext cx="8097982" cy="33875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  </a:t>
            </a:r>
            <a:r>
              <a:rPr lang="en-GB" dirty="0">
                <a:solidFill>
                  <a:srgbClr val="FFB000"/>
                </a:solidFill>
                <a:latin typeface="APL385 Unicode" panose="020B0709000202000203" pitchFamily="49" charset="0"/>
              </a:rPr>
              <a:t>×</a:t>
            </a: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/  2   5   8   ¯4   6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¯1920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E264A06-0589-4DC1-99E6-C4C016430895}"/>
              </a:ext>
            </a:extLst>
          </p:cNvPr>
          <p:cNvSpPr txBox="1">
            <a:spLocks/>
          </p:cNvSpPr>
          <p:nvPr/>
        </p:nvSpPr>
        <p:spPr>
          <a:xfrm>
            <a:off x="815363" y="786937"/>
            <a:ext cx="1983255" cy="33250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sz="1800" dirty="0"/>
              <a:t>How to sum a list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5CE861-47EA-416A-925C-CDBA88F61E3B}"/>
              </a:ext>
            </a:extLst>
          </p:cNvPr>
          <p:cNvSpPr txBox="1"/>
          <p:nvPr/>
        </p:nvSpPr>
        <p:spPr>
          <a:xfrm>
            <a:off x="3124199" y="159439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tx1"/>
                </a:solidFill>
                <a:latin typeface="APL385 Unicode" panose="020B0709000202000203" pitchFamily="49" charset="0"/>
              </a:rPr>
              <a:t>             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70250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A3412-42D2-4139-B26F-6AEAEA9F21E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8B2DCC-4491-4A14-9F72-D6999AD57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Operators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ABF610-8452-41FA-A3F0-884DCB5ABA4F}"/>
              </a:ext>
            </a:extLst>
          </p:cNvPr>
          <p:cNvSpPr txBox="1">
            <a:spLocks/>
          </p:cNvSpPr>
          <p:nvPr/>
        </p:nvSpPr>
        <p:spPr>
          <a:xfrm>
            <a:off x="1659082" y="1573609"/>
            <a:ext cx="8097982" cy="33875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  </a:t>
            </a:r>
            <a:r>
              <a:rPr lang="en-GB" dirty="0">
                <a:solidFill>
                  <a:srgbClr val="FFB000"/>
                </a:solidFill>
                <a:latin typeface="APL385 Unicode" panose="020B0709000202000203" pitchFamily="49" charset="0"/>
              </a:rPr>
              <a:t>⌈</a:t>
            </a: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/  2   5   8   ¯4   6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8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E264A06-0589-4DC1-99E6-C4C016430895}"/>
              </a:ext>
            </a:extLst>
          </p:cNvPr>
          <p:cNvSpPr txBox="1">
            <a:spLocks/>
          </p:cNvSpPr>
          <p:nvPr/>
        </p:nvSpPr>
        <p:spPr>
          <a:xfrm>
            <a:off x="815363" y="786937"/>
            <a:ext cx="1983255" cy="33250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sz="1800" dirty="0"/>
              <a:t>How to sum a list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5CE861-47EA-416A-925C-CDBA88F61E3B}"/>
              </a:ext>
            </a:extLst>
          </p:cNvPr>
          <p:cNvSpPr txBox="1"/>
          <p:nvPr/>
        </p:nvSpPr>
        <p:spPr>
          <a:xfrm>
            <a:off x="3124199" y="159439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tx1"/>
                </a:solidFill>
                <a:latin typeface="APL385 Unicode" panose="020B0709000202000203" pitchFamily="49" charset="0"/>
              </a:rPr>
              <a:t>             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61996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A3412-42D2-4139-B26F-6AEAEA9F21E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8B2DCC-4491-4A14-9F72-D6999AD57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Operators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ABF610-8452-41FA-A3F0-884DCB5ABA4F}"/>
              </a:ext>
            </a:extLst>
          </p:cNvPr>
          <p:cNvSpPr txBox="1">
            <a:spLocks/>
          </p:cNvSpPr>
          <p:nvPr/>
        </p:nvSpPr>
        <p:spPr>
          <a:xfrm>
            <a:off x="1659082" y="1573609"/>
            <a:ext cx="8097982" cy="33875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  </a:t>
            </a:r>
            <a:r>
              <a:rPr lang="en-GB" dirty="0">
                <a:solidFill>
                  <a:srgbClr val="FFB000"/>
                </a:solidFill>
                <a:latin typeface="APL385 Unicode" panose="020B0709000202000203" pitchFamily="49" charset="0"/>
              </a:rPr>
              <a:t>⌊</a:t>
            </a: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/  2   5   8   ¯4   6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¯4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E264A06-0589-4DC1-99E6-C4C016430895}"/>
              </a:ext>
            </a:extLst>
          </p:cNvPr>
          <p:cNvSpPr txBox="1">
            <a:spLocks/>
          </p:cNvSpPr>
          <p:nvPr/>
        </p:nvSpPr>
        <p:spPr>
          <a:xfrm>
            <a:off x="815363" y="786937"/>
            <a:ext cx="1983255" cy="33250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sz="1800" dirty="0"/>
              <a:t>How to sum a list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5CE861-47EA-416A-925C-CDBA88F61E3B}"/>
              </a:ext>
            </a:extLst>
          </p:cNvPr>
          <p:cNvSpPr txBox="1"/>
          <p:nvPr/>
        </p:nvSpPr>
        <p:spPr>
          <a:xfrm>
            <a:off x="3124199" y="159439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tx1"/>
                </a:solidFill>
                <a:latin typeface="APL385 Unicode" panose="020B0709000202000203" pitchFamily="49" charset="0"/>
              </a:rPr>
              <a:t>             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6651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A3412-42D2-4139-B26F-6AEAEA9F21E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8B2DCC-4491-4A14-9F72-D6999AD57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Operators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ABF610-8452-41FA-A3F0-884DCB5ABA4F}"/>
              </a:ext>
            </a:extLst>
          </p:cNvPr>
          <p:cNvSpPr txBox="1">
            <a:spLocks/>
          </p:cNvSpPr>
          <p:nvPr/>
        </p:nvSpPr>
        <p:spPr>
          <a:xfrm>
            <a:off x="2555358" y="1119446"/>
            <a:ext cx="6298356" cy="3523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3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      1 2 3 </a:t>
            </a:r>
            <a:r>
              <a:rPr lang="en-GB" sz="3000" dirty="0">
                <a:solidFill>
                  <a:srgbClr val="FFB000"/>
                </a:solidFill>
                <a:latin typeface="APL385 Unicode" panose="020B0709000202000203" pitchFamily="49" charset="0"/>
              </a:rPr>
              <a:t>∘.</a:t>
            </a:r>
            <a:r>
              <a:rPr lang="en-GB" sz="3000" dirty="0">
                <a:latin typeface="APL385 Unicode" panose="020B0709000202000203" pitchFamily="49" charset="0"/>
              </a:rPr>
              <a:t>× 1 2 3 4 5</a:t>
            </a:r>
          </a:p>
          <a:p>
            <a:pPr marL="0" indent="0">
              <a:buNone/>
            </a:pPr>
            <a:endParaRPr lang="en-GB" sz="3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1 2 3  4  5</a:t>
            </a: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2 4 6  8 10</a:t>
            </a: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3 6 9 12 15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E264A06-0589-4DC1-99E6-C4C016430895}"/>
              </a:ext>
            </a:extLst>
          </p:cNvPr>
          <p:cNvSpPr txBox="1">
            <a:spLocks/>
          </p:cNvSpPr>
          <p:nvPr/>
        </p:nvSpPr>
        <p:spPr>
          <a:xfrm>
            <a:off x="815363" y="786937"/>
            <a:ext cx="4130710" cy="33250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sz="1800" dirty="0"/>
              <a:t>Outer Product</a:t>
            </a:r>
          </a:p>
        </p:txBody>
      </p:sp>
    </p:spTree>
    <p:extLst>
      <p:ext uri="{BB962C8B-B14F-4D97-AF65-F5344CB8AC3E}">
        <p14:creationId xmlns:p14="http://schemas.microsoft.com/office/powerpoint/2010/main" val="201162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49246F8-C8A0-4ED4-A8DD-7BE6C062A3D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5A74F0-524A-4252-819F-AF0AE9B68BB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1" name="Content Placeholder 10" descr="Text&#10;&#10;Description automatically generated">
            <a:extLst>
              <a:ext uri="{FF2B5EF4-FFF2-40B4-BE49-F238E27FC236}">
                <a16:creationId xmlns:a16="http://schemas.microsoft.com/office/drawing/2014/main" id="{F4A905AE-BBD5-428F-A491-F588667118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39" r="63246" b="53790"/>
          <a:stretch/>
        </p:blipFill>
        <p:spPr>
          <a:xfrm>
            <a:off x="587559" y="1599269"/>
            <a:ext cx="4951606" cy="2057511"/>
          </a:xfr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83FAC4A4-E137-453A-8527-679979B5E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dirty="0"/>
              <a:t>Versatile Building Blocks</a:t>
            </a:r>
          </a:p>
        </p:txBody>
      </p:sp>
      <p:pic>
        <p:nvPicPr>
          <p:cNvPr id="6" name="Content Placeholder 10" descr="Text&#10;&#10;Description automatically generated">
            <a:extLst>
              <a:ext uri="{FF2B5EF4-FFF2-40B4-BE49-F238E27FC236}">
                <a16:creationId xmlns:a16="http://schemas.microsoft.com/office/drawing/2014/main" id="{269A3F08-E440-4641-A5E6-6E5A04E9D5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210" r="63246" b="26286"/>
          <a:stretch/>
        </p:blipFill>
        <p:spPr>
          <a:xfrm>
            <a:off x="4754907" y="1628069"/>
            <a:ext cx="4951605" cy="202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8403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A3412-42D2-4139-B26F-6AEAEA9F21E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8B2DCC-4491-4A14-9F72-D6999AD57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Operators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ABF610-8452-41FA-A3F0-884DCB5ABA4F}"/>
              </a:ext>
            </a:extLst>
          </p:cNvPr>
          <p:cNvSpPr txBox="1">
            <a:spLocks/>
          </p:cNvSpPr>
          <p:nvPr/>
        </p:nvSpPr>
        <p:spPr>
          <a:xfrm>
            <a:off x="2555358" y="1119446"/>
            <a:ext cx="6298356" cy="3523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3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      1 2 3 </a:t>
            </a:r>
            <a:r>
              <a:rPr lang="en-GB" sz="3000" dirty="0">
                <a:solidFill>
                  <a:schemeClr val="tx1"/>
                </a:solidFill>
                <a:latin typeface="APL385 Unicode" panose="020B0709000202000203" pitchFamily="49" charset="0"/>
              </a:rPr>
              <a:t>∘.× </a:t>
            </a:r>
            <a:r>
              <a:rPr lang="en-GB" sz="3000" dirty="0">
                <a:latin typeface="APL385 Unicode" panose="020B0709000202000203" pitchFamily="49" charset="0"/>
              </a:rPr>
              <a:t>1 2 3 4 5</a:t>
            </a:r>
          </a:p>
          <a:p>
            <a:pPr marL="0" indent="0">
              <a:buNone/>
            </a:pPr>
            <a:endParaRPr lang="en-GB" sz="3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1 2 3  4  5</a:t>
            </a: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2 4 6  8 10</a:t>
            </a: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3 6 9 12 15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E264A06-0589-4DC1-99E6-C4C016430895}"/>
              </a:ext>
            </a:extLst>
          </p:cNvPr>
          <p:cNvSpPr txBox="1">
            <a:spLocks/>
          </p:cNvSpPr>
          <p:nvPr/>
        </p:nvSpPr>
        <p:spPr>
          <a:xfrm>
            <a:off x="815363" y="786937"/>
            <a:ext cx="4130710" cy="33250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sz="1800" dirty="0"/>
              <a:t>Outer Product</a:t>
            </a:r>
          </a:p>
        </p:txBody>
      </p:sp>
    </p:spTree>
    <p:extLst>
      <p:ext uri="{BB962C8B-B14F-4D97-AF65-F5344CB8AC3E}">
        <p14:creationId xmlns:p14="http://schemas.microsoft.com/office/powerpoint/2010/main" val="2151496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A3412-42D2-4139-B26F-6AEAEA9F21E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8B2DCC-4491-4A14-9F72-D6999AD57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Operators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ABF610-8452-41FA-A3F0-884DCB5ABA4F}"/>
              </a:ext>
            </a:extLst>
          </p:cNvPr>
          <p:cNvSpPr txBox="1">
            <a:spLocks/>
          </p:cNvSpPr>
          <p:nvPr/>
        </p:nvSpPr>
        <p:spPr>
          <a:xfrm>
            <a:off x="2555358" y="1119446"/>
            <a:ext cx="6298356" cy="3523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3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      1 2 3 ∘.</a:t>
            </a:r>
            <a:r>
              <a:rPr lang="en-GB" sz="3000" dirty="0">
                <a:solidFill>
                  <a:srgbClr val="FFB000"/>
                </a:solidFill>
                <a:latin typeface="APL385 Unicode" panose="020B0709000202000203" pitchFamily="49" charset="0"/>
              </a:rPr>
              <a:t>+</a:t>
            </a:r>
            <a:r>
              <a:rPr lang="en-GB" sz="3000" dirty="0">
                <a:latin typeface="APL385 Unicode" panose="020B0709000202000203" pitchFamily="49" charset="0"/>
              </a:rPr>
              <a:t> 1 2 3 4 5</a:t>
            </a:r>
          </a:p>
          <a:p>
            <a:pPr marL="0" indent="0">
              <a:buNone/>
            </a:pPr>
            <a:endParaRPr lang="en-GB" sz="3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2 3 4 5 6</a:t>
            </a: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3 4 5 6 7</a:t>
            </a: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4 5 6 7 8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E264A06-0589-4DC1-99E6-C4C016430895}"/>
              </a:ext>
            </a:extLst>
          </p:cNvPr>
          <p:cNvSpPr txBox="1">
            <a:spLocks/>
          </p:cNvSpPr>
          <p:nvPr/>
        </p:nvSpPr>
        <p:spPr>
          <a:xfrm>
            <a:off x="815363" y="786937"/>
            <a:ext cx="4130710" cy="33250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sz="1800" dirty="0"/>
              <a:t>Outer Product</a:t>
            </a:r>
          </a:p>
        </p:txBody>
      </p:sp>
    </p:spTree>
    <p:extLst>
      <p:ext uri="{BB962C8B-B14F-4D97-AF65-F5344CB8AC3E}">
        <p14:creationId xmlns:p14="http://schemas.microsoft.com/office/powerpoint/2010/main" val="675915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28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38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48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A3412-42D2-4139-B26F-6AEAEA9F21E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8B2DCC-4491-4A14-9F72-D6999AD57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Operators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ABF610-8452-41FA-A3F0-884DCB5ABA4F}"/>
              </a:ext>
            </a:extLst>
          </p:cNvPr>
          <p:cNvSpPr txBox="1">
            <a:spLocks/>
          </p:cNvSpPr>
          <p:nvPr/>
        </p:nvSpPr>
        <p:spPr>
          <a:xfrm>
            <a:off x="2555358" y="1119446"/>
            <a:ext cx="6298356" cy="3523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3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      1 2 3 ∘.</a:t>
            </a:r>
            <a:r>
              <a:rPr lang="en-GB" sz="3000" dirty="0">
                <a:solidFill>
                  <a:srgbClr val="FFB000"/>
                </a:solidFill>
                <a:latin typeface="APL385 Unicode" panose="020B0709000202000203" pitchFamily="49" charset="0"/>
              </a:rPr>
              <a:t>=</a:t>
            </a:r>
            <a:r>
              <a:rPr lang="en-GB" sz="3000" dirty="0">
                <a:latin typeface="APL385 Unicode" panose="020B0709000202000203" pitchFamily="49" charset="0"/>
              </a:rPr>
              <a:t> 1 2 3 4 5</a:t>
            </a:r>
          </a:p>
          <a:p>
            <a:pPr marL="0" indent="0">
              <a:buNone/>
            </a:pPr>
            <a:endParaRPr lang="en-GB" sz="3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1 0 0 0 0</a:t>
            </a: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0 1 0 0 0</a:t>
            </a: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0 0 1 0 0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E264A06-0589-4DC1-99E6-C4C016430895}"/>
              </a:ext>
            </a:extLst>
          </p:cNvPr>
          <p:cNvSpPr txBox="1">
            <a:spLocks/>
          </p:cNvSpPr>
          <p:nvPr/>
        </p:nvSpPr>
        <p:spPr>
          <a:xfrm>
            <a:off x="815363" y="786937"/>
            <a:ext cx="4130710" cy="33250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sz="1800" dirty="0"/>
              <a:t>Outer Product</a:t>
            </a:r>
          </a:p>
        </p:txBody>
      </p:sp>
    </p:spTree>
    <p:extLst>
      <p:ext uri="{BB962C8B-B14F-4D97-AF65-F5344CB8AC3E}">
        <p14:creationId xmlns:p14="http://schemas.microsoft.com/office/powerpoint/2010/main" val="912423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28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38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48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A3412-42D2-4139-B26F-6AEAEA9F21E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8B2DCC-4491-4A14-9F72-D6999AD57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Operators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ABF610-8452-41FA-A3F0-884DCB5ABA4F}"/>
              </a:ext>
            </a:extLst>
          </p:cNvPr>
          <p:cNvSpPr txBox="1">
            <a:spLocks/>
          </p:cNvSpPr>
          <p:nvPr/>
        </p:nvSpPr>
        <p:spPr>
          <a:xfrm>
            <a:off x="2555358" y="1119446"/>
            <a:ext cx="6298356" cy="3523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3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      1 2 3 ∘.</a:t>
            </a:r>
            <a:r>
              <a:rPr lang="en-GB" sz="3000" dirty="0">
                <a:solidFill>
                  <a:srgbClr val="FFB000"/>
                </a:solidFill>
                <a:latin typeface="APL385 Unicode" panose="020B0709000202000203" pitchFamily="49" charset="0"/>
              </a:rPr>
              <a:t>≥</a:t>
            </a:r>
            <a:r>
              <a:rPr lang="en-GB" sz="3000" dirty="0">
                <a:latin typeface="APL385 Unicode" panose="020B0709000202000203" pitchFamily="49" charset="0"/>
              </a:rPr>
              <a:t> 1 2 3 4 5</a:t>
            </a:r>
          </a:p>
          <a:p>
            <a:pPr marL="0" indent="0">
              <a:buNone/>
            </a:pPr>
            <a:endParaRPr lang="en-GB" sz="3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1 0 0 0 0</a:t>
            </a: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1 1 0 0 0</a:t>
            </a: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1 1 1 0 0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E264A06-0589-4DC1-99E6-C4C016430895}"/>
              </a:ext>
            </a:extLst>
          </p:cNvPr>
          <p:cNvSpPr txBox="1">
            <a:spLocks/>
          </p:cNvSpPr>
          <p:nvPr/>
        </p:nvSpPr>
        <p:spPr>
          <a:xfrm>
            <a:off x="815363" y="786937"/>
            <a:ext cx="4130710" cy="33250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sz="1800" dirty="0"/>
              <a:t>Outer Product</a:t>
            </a:r>
          </a:p>
        </p:txBody>
      </p:sp>
    </p:spTree>
    <p:extLst>
      <p:ext uri="{BB962C8B-B14F-4D97-AF65-F5344CB8AC3E}">
        <p14:creationId xmlns:p14="http://schemas.microsoft.com/office/powerpoint/2010/main" val="1028260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A3412-42D2-4139-B26F-6AEAEA9F21E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8B2DCC-4491-4A14-9F72-D6999AD57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Booleans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ABF610-8452-41FA-A3F0-884DCB5ABA4F}"/>
              </a:ext>
            </a:extLst>
          </p:cNvPr>
          <p:cNvSpPr txBox="1">
            <a:spLocks/>
          </p:cNvSpPr>
          <p:nvPr/>
        </p:nvSpPr>
        <p:spPr>
          <a:xfrm>
            <a:off x="2555358" y="1119446"/>
            <a:ext cx="6298356" cy="3523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3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      1 2 3 ∘.</a:t>
            </a:r>
            <a:r>
              <a:rPr lang="en-GB" sz="3000" dirty="0">
                <a:solidFill>
                  <a:srgbClr val="FFB000"/>
                </a:solidFill>
                <a:latin typeface="APL385 Unicode" panose="020B0709000202000203" pitchFamily="49" charset="0"/>
              </a:rPr>
              <a:t>≥</a:t>
            </a:r>
            <a:r>
              <a:rPr lang="en-GB" sz="3000" dirty="0">
                <a:latin typeface="APL385 Unicode" panose="020B0709000202000203" pitchFamily="49" charset="0"/>
              </a:rPr>
              <a:t> 1 2 3 4 5</a:t>
            </a:r>
          </a:p>
          <a:p>
            <a:pPr marL="0" indent="0">
              <a:buNone/>
            </a:pPr>
            <a:endParaRPr lang="en-GB" sz="3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1 0 0 0 0</a:t>
            </a: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1 1 0 0 0</a:t>
            </a: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1 1 1 0 0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E264A06-0589-4DC1-99E6-C4C016430895}"/>
              </a:ext>
            </a:extLst>
          </p:cNvPr>
          <p:cNvSpPr txBox="1">
            <a:spLocks/>
          </p:cNvSpPr>
          <p:nvPr/>
        </p:nvSpPr>
        <p:spPr>
          <a:xfrm>
            <a:off x="815363" y="786937"/>
            <a:ext cx="4130710" cy="33250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sz="1800" dirty="0"/>
              <a:t>Friendly 1s and 0s</a:t>
            </a:r>
          </a:p>
        </p:txBody>
      </p:sp>
    </p:spTree>
    <p:extLst>
      <p:ext uri="{BB962C8B-B14F-4D97-AF65-F5344CB8AC3E}">
        <p14:creationId xmlns:p14="http://schemas.microsoft.com/office/powerpoint/2010/main" val="1905307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A3412-42D2-4139-B26F-6AEAEA9F21E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8B2DCC-4491-4A14-9F72-D6999AD57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Booleans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ABF610-8452-41FA-A3F0-884DCB5ABA4F}"/>
              </a:ext>
            </a:extLst>
          </p:cNvPr>
          <p:cNvSpPr txBox="1">
            <a:spLocks/>
          </p:cNvSpPr>
          <p:nvPr/>
        </p:nvSpPr>
        <p:spPr>
          <a:xfrm>
            <a:off x="2555358" y="1119446"/>
            <a:ext cx="6298356" cy="3523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3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    </a:t>
            </a:r>
            <a:r>
              <a:rPr lang="en-GB" sz="3000" dirty="0">
                <a:solidFill>
                  <a:srgbClr val="FFB000"/>
                </a:solidFill>
                <a:latin typeface="APL385 Unicode" panose="020B0709000202000203" pitchFamily="49" charset="0"/>
              </a:rPr>
              <a:t>+/</a:t>
            </a:r>
            <a:r>
              <a:rPr lang="en-GB" sz="3000" dirty="0">
                <a:latin typeface="APL385 Unicode" panose="020B0709000202000203" pitchFamily="49" charset="0"/>
              </a:rPr>
              <a:t>1 2 3 ∘</a:t>
            </a:r>
            <a:r>
              <a:rPr lang="en-GB" sz="3000" dirty="0">
                <a:solidFill>
                  <a:schemeClr val="tx1"/>
                </a:solidFill>
                <a:latin typeface="APL385 Unicode" panose="020B0709000202000203" pitchFamily="49" charset="0"/>
              </a:rPr>
              <a:t>.≥ </a:t>
            </a:r>
            <a:r>
              <a:rPr lang="en-GB" sz="3000" dirty="0">
                <a:latin typeface="APL385 Unicode" panose="020B0709000202000203" pitchFamily="49" charset="0"/>
              </a:rPr>
              <a:t>1 2 3 4 5</a:t>
            </a:r>
          </a:p>
          <a:p>
            <a:pPr marL="0" indent="0">
              <a:buNone/>
            </a:pPr>
            <a:endParaRPr lang="en-GB" sz="3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1 0 0 0 0</a:t>
            </a: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1 1 0 0 0</a:t>
            </a: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1 1 1 0 0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E264A06-0589-4DC1-99E6-C4C016430895}"/>
              </a:ext>
            </a:extLst>
          </p:cNvPr>
          <p:cNvSpPr txBox="1">
            <a:spLocks/>
          </p:cNvSpPr>
          <p:nvPr/>
        </p:nvSpPr>
        <p:spPr>
          <a:xfrm>
            <a:off x="815363" y="786937"/>
            <a:ext cx="4130710" cy="33250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sz="1800" dirty="0"/>
              <a:t>Friendly 1s and 0s</a:t>
            </a:r>
          </a:p>
        </p:txBody>
      </p:sp>
    </p:spTree>
    <p:extLst>
      <p:ext uri="{BB962C8B-B14F-4D97-AF65-F5344CB8AC3E}">
        <p14:creationId xmlns:p14="http://schemas.microsoft.com/office/powerpoint/2010/main" val="40629422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A3412-42D2-4139-B26F-6AEAEA9F21E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8B2DCC-4491-4A14-9F72-D6999AD57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Booleans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ABF610-8452-41FA-A3F0-884DCB5ABA4F}"/>
              </a:ext>
            </a:extLst>
          </p:cNvPr>
          <p:cNvSpPr txBox="1">
            <a:spLocks/>
          </p:cNvSpPr>
          <p:nvPr/>
        </p:nvSpPr>
        <p:spPr>
          <a:xfrm>
            <a:off x="2555358" y="1119446"/>
            <a:ext cx="6298356" cy="3523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3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    </a:t>
            </a:r>
            <a:r>
              <a:rPr lang="en-GB" sz="3000" dirty="0">
                <a:solidFill>
                  <a:schemeClr val="tx1"/>
                </a:solidFill>
                <a:latin typeface="APL385 Unicode" panose="020B0709000202000203" pitchFamily="49" charset="0"/>
              </a:rPr>
              <a:t>+/</a:t>
            </a:r>
            <a:r>
              <a:rPr lang="en-GB" sz="3000" dirty="0">
                <a:latin typeface="APL385 Unicode" panose="020B0709000202000203" pitchFamily="49" charset="0"/>
              </a:rPr>
              <a:t>1 2 3 ∘.</a:t>
            </a:r>
            <a:r>
              <a:rPr lang="en-GB" sz="3000" dirty="0">
                <a:solidFill>
                  <a:schemeClr val="tx1"/>
                </a:solidFill>
                <a:latin typeface="APL385 Unicode" panose="020B0709000202000203" pitchFamily="49" charset="0"/>
              </a:rPr>
              <a:t>≥</a:t>
            </a:r>
            <a:r>
              <a:rPr lang="en-GB" sz="3000" dirty="0">
                <a:latin typeface="APL385 Unicode" panose="020B0709000202000203" pitchFamily="49" charset="0"/>
              </a:rPr>
              <a:t> 1 2 3 4 5</a:t>
            </a:r>
          </a:p>
          <a:p>
            <a:pPr marL="0" indent="0">
              <a:buNone/>
            </a:pPr>
            <a:endParaRPr lang="en-GB" sz="3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1</a:t>
            </a: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2</a:t>
            </a: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3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E264A06-0589-4DC1-99E6-C4C016430895}"/>
              </a:ext>
            </a:extLst>
          </p:cNvPr>
          <p:cNvSpPr txBox="1">
            <a:spLocks/>
          </p:cNvSpPr>
          <p:nvPr/>
        </p:nvSpPr>
        <p:spPr>
          <a:xfrm>
            <a:off x="815363" y="786937"/>
            <a:ext cx="4130710" cy="33250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sz="1800" dirty="0"/>
              <a:t>Friendly 1s and 0s</a:t>
            </a:r>
          </a:p>
        </p:txBody>
      </p:sp>
    </p:spTree>
    <p:extLst>
      <p:ext uri="{BB962C8B-B14F-4D97-AF65-F5344CB8AC3E}">
        <p14:creationId xmlns:p14="http://schemas.microsoft.com/office/powerpoint/2010/main" val="19375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>
        <p:wipe/>
      </p:transition>
    </mc:Choice>
    <mc:Fallback>
      <p:transition spd="slow" advTm="0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A3412-42D2-4139-B26F-6AEAEA9F21E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8B2DCC-4491-4A14-9F72-D6999AD57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Booleans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ABF610-8452-41FA-A3F0-884DCB5ABA4F}"/>
              </a:ext>
            </a:extLst>
          </p:cNvPr>
          <p:cNvSpPr txBox="1">
            <a:spLocks/>
          </p:cNvSpPr>
          <p:nvPr/>
        </p:nvSpPr>
        <p:spPr>
          <a:xfrm>
            <a:off x="2555358" y="1119446"/>
            <a:ext cx="6298356" cy="3523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3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    </a:t>
            </a:r>
            <a:r>
              <a:rPr lang="en-GB" sz="3000" dirty="0">
                <a:solidFill>
                  <a:schemeClr val="tx1"/>
                </a:solidFill>
                <a:latin typeface="APL385 Unicode" panose="020B0709000202000203" pitchFamily="49" charset="0"/>
              </a:rPr>
              <a:t>+/</a:t>
            </a:r>
            <a:r>
              <a:rPr lang="en-GB" sz="3000" dirty="0">
                <a:latin typeface="APL385 Unicode" panose="020B0709000202000203" pitchFamily="49" charset="0"/>
              </a:rPr>
              <a:t>1 2 3 ∘.</a:t>
            </a:r>
            <a:r>
              <a:rPr lang="en-GB" sz="3000" dirty="0">
                <a:solidFill>
                  <a:schemeClr val="tx1"/>
                </a:solidFill>
                <a:latin typeface="APL385 Unicode" panose="020B0709000202000203" pitchFamily="49" charset="0"/>
              </a:rPr>
              <a:t>≥</a:t>
            </a:r>
            <a:r>
              <a:rPr lang="en-GB" sz="3000" dirty="0">
                <a:latin typeface="APL385 Unicode" panose="020B0709000202000203" pitchFamily="49" charset="0"/>
              </a:rPr>
              <a:t> 1 2 3 4 5</a:t>
            </a:r>
          </a:p>
          <a:p>
            <a:pPr marL="0" indent="0">
              <a:buNone/>
            </a:pPr>
            <a:endParaRPr lang="en-GB" sz="3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1 2 3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E264A06-0589-4DC1-99E6-C4C016430895}"/>
              </a:ext>
            </a:extLst>
          </p:cNvPr>
          <p:cNvSpPr txBox="1">
            <a:spLocks/>
          </p:cNvSpPr>
          <p:nvPr/>
        </p:nvSpPr>
        <p:spPr>
          <a:xfrm>
            <a:off x="815363" y="786937"/>
            <a:ext cx="4130710" cy="33250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sz="1800" dirty="0"/>
              <a:t>Friendly 1s and 0s</a:t>
            </a:r>
          </a:p>
        </p:txBody>
      </p:sp>
    </p:spTree>
    <p:extLst>
      <p:ext uri="{BB962C8B-B14F-4D97-AF65-F5344CB8AC3E}">
        <p14:creationId xmlns:p14="http://schemas.microsoft.com/office/powerpoint/2010/main" val="249108917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A3412-42D2-4139-B26F-6AEAEA9F21E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8B2DCC-4491-4A14-9F72-D6999AD57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Booleans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ABF610-8452-41FA-A3F0-884DCB5ABA4F}"/>
              </a:ext>
            </a:extLst>
          </p:cNvPr>
          <p:cNvSpPr txBox="1">
            <a:spLocks/>
          </p:cNvSpPr>
          <p:nvPr/>
        </p:nvSpPr>
        <p:spPr>
          <a:xfrm>
            <a:off x="2555358" y="1119446"/>
            <a:ext cx="6298356" cy="3523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3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    </a:t>
            </a:r>
            <a:r>
              <a:rPr lang="en-GB" sz="3000" dirty="0">
                <a:solidFill>
                  <a:schemeClr val="tx1"/>
                </a:solidFill>
                <a:latin typeface="APL385 Unicode" panose="020B0709000202000203" pitchFamily="49" charset="0"/>
              </a:rPr>
              <a:t>+/</a:t>
            </a:r>
            <a:r>
              <a:rPr lang="en-GB" sz="3000" dirty="0">
                <a:latin typeface="APL385 Unicode" panose="020B0709000202000203" pitchFamily="49" charset="0"/>
              </a:rPr>
              <a:t>1 2 3 ∘</a:t>
            </a:r>
            <a:r>
              <a:rPr lang="en-GB" sz="3000" dirty="0">
                <a:solidFill>
                  <a:schemeClr val="tx1"/>
                </a:solidFill>
                <a:latin typeface="APL385 Unicode" panose="020B0709000202000203" pitchFamily="49" charset="0"/>
              </a:rPr>
              <a:t>.≥ </a:t>
            </a:r>
            <a:r>
              <a:rPr lang="en-GB" sz="3000" dirty="0">
                <a:latin typeface="APL385 Unicode" panose="020B0709000202000203" pitchFamily="49" charset="0"/>
              </a:rPr>
              <a:t>1 2 3 4 5</a:t>
            </a:r>
          </a:p>
          <a:p>
            <a:pPr marL="0" indent="0">
              <a:buNone/>
            </a:pPr>
            <a:endParaRPr lang="en-GB" sz="3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1 0 0 0 0</a:t>
            </a: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1 1 0 0 0</a:t>
            </a: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1 1 1 0 0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E264A06-0589-4DC1-99E6-C4C016430895}"/>
              </a:ext>
            </a:extLst>
          </p:cNvPr>
          <p:cNvSpPr txBox="1">
            <a:spLocks/>
          </p:cNvSpPr>
          <p:nvPr/>
        </p:nvSpPr>
        <p:spPr>
          <a:xfrm>
            <a:off x="815363" y="786937"/>
            <a:ext cx="4130710" cy="33250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sz="1800" dirty="0"/>
              <a:t>Friendly 1s and 0s</a:t>
            </a:r>
          </a:p>
        </p:txBody>
      </p:sp>
    </p:spTree>
    <p:extLst>
      <p:ext uri="{BB962C8B-B14F-4D97-AF65-F5344CB8AC3E}">
        <p14:creationId xmlns:p14="http://schemas.microsoft.com/office/powerpoint/2010/main" val="17095689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A3412-42D2-4139-B26F-6AEAEA9F21E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8B2DCC-4491-4A14-9F72-D6999AD57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Booleans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ABF610-8452-41FA-A3F0-884DCB5ABA4F}"/>
              </a:ext>
            </a:extLst>
          </p:cNvPr>
          <p:cNvSpPr txBox="1">
            <a:spLocks/>
          </p:cNvSpPr>
          <p:nvPr/>
        </p:nvSpPr>
        <p:spPr>
          <a:xfrm>
            <a:off x="2555358" y="1119446"/>
            <a:ext cx="6298356" cy="3523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3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    </a:t>
            </a:r>
            <a:r>
              <a:rPr lang="en-GB" sz="3000" dirty="0">
                <a:solidFill>
                  <a:schemeClr val="tx1"/>
                </a:solidFill>
                <a:latin typeface="APL385 Unicode" panose="020B0709000202000203" pitchFamily="49" charset="0"/>
              </a:rPr>
              <a:t>+</a:t>
            </a:r>
            <a:r>
              <a:rPr lang="en-GB" sz="3000" spc="-10000" dirty="0">
                <a:solidFill>
                  <a:schemeClr val="tx1"/>
                </a:solidFill>
                <a:latin typeface="APL385 Unicode" panose="020B0709000202000203" pitchFamily="49" charset="0"/>
              </a:rPr>
              <a:t>/</a:t>
            </a:r>
            <a:r>
              <a:rPr lang="en-GB" sz="3000" dirty="0">
                <a:solidFill>
                  <a:srgbClr val="FFB000"/>
                </a:solidFill>
                <a:latin typeface="APL385 Unicode" panose="020B0709000202000203" pitchFamily="49" charset="0"/>
              </a:rPr>
              <a:t>-</a:t>
            </a:r>
            <a:r>
              <a:rPr lang="en-GB" sz="3000" dirty="0">
                <a:latin typeface="APL385 Unicode" panose="020B0709000202000203" pitchFamily="49" charset="0"/>
              </a:rPr>
              <a:t>1 2 3 ∘</a:t>
            </a:r>
            <a:r>
              <a:rPr lang="en-GB" sz="3000" dirty="0">
                <a:solidFill>
                  <a:schemeClr val="tx1"/>
                </a:solidFill>
                <a:latin typeface="APL385 Unicode" panose="020B0709000202000203" pitchFamily="49" charset="0"/>
              </a:rPr>
              <a:t>.≥ </a:t>
            </a:r>
            <a:r>
              <a:rPr lang="en-GB" sz="3000" dirty="0">
                <a:latin typeface="APL385 Unicode" panose="020B0709000202000203" pitchFamily="49" charset="0"/>
              </a:rPr>
              <a:t>1 2 3 4 5</a:t>
            </a:r>
          </a:p>
          <a:p>
            <a:pPr marL="0" indent="0">
              <a:buNone/>
            </a:pPr>
            <a:endParaRPr lang="en-GB" sz="3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1 0 0 0 0</a:t>
            </a: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1 1 0 0 0</a:t>
            </a: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1 1 1 0 0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E264A06-0589-4DC1-99E6-C4C016430895}"/>
              </a:ext>
            </a:extLst>
          </p:cNvPr>
          <p:cNvSpPr txBox="1">
            <a:spLocks/>
          </p:cNvSpPr>
          <p:nvPr/>
        </p:nvSpPr>
        <p:spPr>
          <a:xfrm>
            <a:off x="815363" y="786937"/>
            <a:ext cx="4130710" cy="33250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sz="1800" dirty="0"/>
              <a:t>Friendly 1s and 0s</a:t>
            </a:r>
          </a:p>
        </p:txBody>
      </p:sp>
    </p:spTree>
    <p:extLst>
      <p:ext uri="{BB962C8B-B14F-4D97-AF65-F5344CB8AC3E}">
        <p14:creationId xmlns:p14="http://schemas.microsoft.com/office/powerpoint/2010/main" val="186697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49246F8-C8A0-4ED4-A8DD-7BE6C062A3D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5A74F0-524A-4252-819F-AF0AE9B68BB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1" name="Content Placeholder 10" descr="Text&#10;&#10;Description automatically generated">
            <a:extLst>
              <a:ext uri="{FF2B5EF4-FFF2-40B4-BE49-F238E27FC236}">
                <a16:creationId xmlns:a16="http://schemas.microsoft.com/office/drawing/2014/main" id="{F4A905AE-BBD5-428F-A491-F588667118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39" r="63246" b="53790"/>
          <a:stretch/>
        </p:blipFill>
        <p:spPr>
          <a:xfrm>
            <a:off x="587559" y="1599269"/>
            <a:ext cx="4951606" cy="2057511"/>
          </a:xfr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83FAC4A4-E137-453A-8527-679979B5E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dirty="0"/>
              <a:t>Versatile Building Blocks</a:t>
            </a:r>
          </a:p>
        </p:txBody>
      </p:sp>
      <p:pic>
        <p:nvPicPr>
          <p:cNvPr id="6" name="Content Placeholder 10" descr="Text&#10;&#10;Description automatically generated">
            <a:extLst>
              <a:ext uri="{FF2B5EF4-FFF2-40B4-BE49-F238E27FC236}">
                <a16:creationId xmlns:a16="http://schemas.microsoft.com/office/drawing/2014/main" id="{269A3F08-E440-4641-A5E6-6E5A04E9D5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210" r="63246" b="26286"/>
          <a:stretch/>
        </p:blipFill>
        <p:spPr>
          <a:xfrm>
            <a:off x="4754907" y="1628069"/>
            <a:ext cx="4951605" cy="20232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BEEA626-558A-3FBC-777D-22B87A15EA20}"/>
              </a:ext>
            </a:extLst>
          </p:cNvPr>
          <p:cNvSpPr/>
          <p:nvPr/>
        </p:nvSpPr>
        <p:spPr>
          <a:xfrm>
            <a:off x="2090545" y="1925295"/>
            <a:ext cx="1938530" cy="360706"/>
          </a:xfrm>
          <a:prstGeom prst="rect">
            <a:avLst/>
          </a:prstGeom>
          <a:solidFill>
            <a:schemeClr val="bg1">
              <a:alpha val="8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1BAC7B-3762-859E-7895-E49E5DD18A88}"/>
              </a:ext>
            </a:extLst>
          </p:cNvPr>
          <p:cNvSpPr/>
          <p:nvPr/>
        </p:nvSpPr>
        <p:spPr>
          <a:xfrm>
            <a:off x="587559" y="2583453"/>
            <a:ext cx="1669866" cy="360706"/>
          </a:xfrm>
          <a:prstGeom prst="rect">
            <a:avLst/>
          </a:prstGeom>
          <a:solidFill>
            <a:schemeClr val="bg1">
              <a:alpha val="8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AB6D1C1-8FD3-1607-BB12-AE3639FACC63}"/>
              </a:ext>
            </a:extLst>
          </p:cNvPr>
          <p:cNvSpPr/>
          <p:nvPr/>
        </p:nvSpPr>
        <p:spPr>
          <a:xfrm>
            <a:off x="2905125" y="2583453"/>
            <a:ext cx="665022" cy="360706"/>
          </a:xfrm>
          <a:prstGeom prst="rect">
            <a:avLst/>
          </a:prstGeom>
          <a:solidFill>
            <a:schemeClr val="bg1">
              <a:alpha val="8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C9AA69-B3A7-B7BD-E201-418681E8D819}"/>
              </a:ext>
            </a:extLst>
          </p:cNvPr>
          <p:cNvSpPr/>
          <p:nvPr/>
        </p:nvSpPr>
        <p:spPr>
          <a:xfrm>
            <a:off x="666750" y="3299628"/>
            <a:ext cx="2781300" cy="360706"/>
          </a:xfrm>
          <a:prstGeom prst="rect">
            <a:avLst/>
          </a:prstGeom>
          <a:solidFill>
            <a:schemeClr val="bg1">
              <a:alpha val="8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293DC64-CD60-A002-45F5-54BF46CB8130}"/>
              </a:ext>
            </a:extLst>
          </p:cNvPr>
          <p:cNvSpPr/>
          <p:nvPr/>
        </p:nvSpPr>
        <p:spPr>
          <a:xfrm>
            <a:off x="4754136" y="1925295"/>
            <a:ext cx="2778887" cy="360706"/>
          </a:xfrm>
          <a:prstGeom prst="rect">
            <a:avLst/>
          </a:prstGeom>
          <a:solidFill>
            <a:schemeClr val="bg1">
              <a:alpha val="8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6284101-0866-9F6D-068C-5DFBB4981BA3}"/>
              </a:ext>
            </a:extLst>
          </p:cNvPr>
          <p:cNvSpPr/>
          <p:nvPr/>
        </p:nvSpPr>
        <p:spPr>
          <a:xfrm>
            <a:off x="5114926" y="2620553"/>
            <a:ext cx="1219200" cy="360706"/>
          </a:xfrm>
          <a:prstGeom prst="rect">
            <a:avLst/>
          </a:prstGeom>
          <a:solidFill>
            <a:schemeClr val="bg1">
              <a:alpha val="8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68B0F6C-4240-F147-8D9B-8FEE48AD6D13}"/>
              </a:ext>
            </a:extLst>
          </p:cNvPr>
          <p:cNvSpPr/>
          <p:nvPr/>
        </p:nvSpPr>
        <p:spPr>
          <a:xfrm>
            <a:off x="4408636" y="3229864"/>
            <a:ext cx="1130529" cy="360706"/>
          </a:xfrm>
          <a:prstGeom prst="rect">
            <a:avLst/>
          </a:prstGeom>
          <a:solidFill>
            <a:schemeClr val="bg1">
              <a:alpha val="8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0DCA1C5-6FC1-A484-EC1E-9BE847FBED4F}"/>
              </a:ext>
            </a:extLst>
          </p:cNvPr>
          <p:cNvSpPr/>
          <p:nvPr/>
        </p:nvSpPr>
        <p:spPr>
          <a:xfrm>
            <a:off x="7269127" y="3268564"/>
            <a:ext cx="1130529" cy="360706"/>
          </a:xfrm>
          <a:prstGeom prst="rect">
            <a:avLst/>
          </a:prstGeom>
          <a:solidFill>
            <a:schemeClr val="bg1">
              <a:alpha val="8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43DAF05-EC14-ACD5-0C2A-43BEF11EEAA8}"/>
              </a:ext>
            </a:extLst>
          </p:cNvPr>
          <p:cNvSpPr/>
          <p:nvPr/>
        </p:nvSpPr>
        <p:spPr>
          <a:xfrm>
            <a:off x="6198527" y="3229864"/>
            <a:ext cx="221324" cy="360706"/>
          </a:xfrm>
          <a:prstGeom prst="rect">
            <a:avLst/>
          </a:prstGeom>
          <a:solidFill>
            <a:schemeClr val="bg1">
              <a:alpha val="8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57FDE1-04D9-1039-3422-DA1BBAF39CF1}"/>
              </a:ext>
            </a:extLst>
          </p:cNvPr>
          <p:cNvSpPr/>
          <p:nvPr/>
        </p:nvSpPr>
        <p:spPr>
          <a:xfrm>
            <a:off x="6625550" y="3229864"/>
            <a:ext cx="447807" cy="360706"/>
          </a:xfrm>
          <a:prstGeom prst="rect">
            <a:avLst/>
          </a:prstGeom>
          <a:solidFill>
            <a:schemeClr val="bg1">
              <a:alpha val="8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64ACC37-EC79-55C7-C74F-FD597F0487EE}"/>
              </a:ext>
            </a:extLst>
          </p:cNvPr>
          <p:cNvSpPr/>
          <p:nvPr/>
        </p:nvSpPr>
        <p:spPr>
          <a:xfrm>
            <a:off x="1422492" y="1907145"/>
            <a:ext cx="188485" cy="360706"/>
          </a:xfrm>
          <a:prstGeom prst="rect">
            <a:avLst/>
          </a:prstGeom>
          <a:solidFill>
            <a:schemeClr val="bg1">
              <a:alpha val="8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628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A3412-42D2-4139-B26F-6AEAEA9F21E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8B2DCC-4491-4A14-9F72-D6999AD57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Booleans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ABF610-8452-41FA-A3F0-884DCB5ABA4F}"/>
              </a:ext>
            </a:extLst>
          </p:cNvPr>
          <p:cNvSpPr txBox="1">
            <a:spLocks/>
          </p:cNvSpPr>
          <p:nvPr/>
        </p:nvSpPr>
        <p:spPr>
          <a:xfrm>
            <a:off x="2555358" y="1119446"/>
            <a:ext cx="6298356" cy="3523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3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    </a:t>
            </a:r>
            <a:r>
              <a:rPr lang="en-GB" sz="3000" dirty="0">
                <a:solidFill>
                  <a:schemeClr val="tx1"/>
                </a:solidFill>
                <a:latin typeface="APL385 Unicode" panose="020B0709000202000203" pitchFamily="49" charset="0"/>
              </a:rPr>
              <a:t>+</a:t>
            </a:r>
            <a:r>
              <a:rPr lang="en-GB" sz="3000" spc="-10000" dirty="0">
                <a:solidFill>
                  <a:schemeClr val="tx1"/>
                </a:solidFill>
                <a:latin typeface="APL385 Unicode" panose="020B0709000202000203" pitchFamily="49" charset="0"/>
              </a:rPr>
              <a:t>/</a:t>
            </a:r>
            <a:r>
              <a:rPr lang="en-GB" sz="3000" dirty="0">
                <a:solidFill>
                  <a:schemeClr val="tx1"/>
                </a:solidFill>
                <a:latin typeface="APL385 Unicode" panose="020B0709000202000203" pitchFamily="49" charset="0"/>
              </a:rPr>
              <a:t>-</a:t>
            </a:r>
            <a:r>
              <a:rPr lang="en-GB" sz="3000" dirty="0">
                <a:latin typeface="APL385 Unicode" panose="020B0709000202000203" pitchFamily="49" charset="0"/>
              </a:rPr>
              <a:t>1 2 3 ∘</a:t>
            </a:r>
            <a:r>
              <a:rPr lang="en-GB" sz="3000" dirty="0">
                <a:solidFill>
                  <a:schemeClr val="tx1"/>
                </a:solidFill>
                <a:latin typeface="APL385 Unicode" panose="020B0709000202000203" pitchFamily="49" charset="0"/>
              </a:rPr>
              <a:t>.≥ </a:t>
            </a:r>
            <a:r>
              <a:rPr lang="en-GB" sz="3000" dirty="0">
                <a:latin typeface="APL385 Unicode" panose="020B0709000202000203" pitchFamily="49" charset="0"/>
              </a:rPr>
              <a:t>1 2 3 4 5</a:t>
            </a:r>
          </a:p>
          <a:p>
            <a:pPr marL="0" indent="0">
              <a:buNone/>
            </a:pPr>
            <a:endParaRPr lang="en-GB" sz="3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1 0 0 0 0</a:t>
            </a: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1 1 0 0 0</a:t>
            </a: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1 1 1 0 0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E264A06-0589-4DC1-99E6-C4C016430895}"/>
              </a:ext>
            </a:extLst>
          </p:cNvPr>
          <p:cNvSpPr txBox="1">
            <a:spLocks/>
          </p:cNvSpPr>
          <p:nvPr/>
        </p:nvSpPr>
        <p:spPr>
          <a:xfrm>
            <a:off x="815363" y="786937"/>
            <a:ext cx="4130710" cy="33250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sz="1800" dirty="0"/>
              <a:t>Friendly 1s and 0s</a:t>
            </a:r>
          </a:p>
        </p:txBody>
      </p:sp>
    </p:spTree>
    <p:extLst>
      <p:ext uri="{BB962C8B-B14F-4D97-AF65-F5344CB8AC3E}">
        <p14:creationId xmlns:p14="http://schemas.microsoft.com/office/powerpoint/2010/main" val="2397800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0">
        <p:fade/>
      </p:transition>
    </mc:Choice>
    <mc:Fallback>
      <p:transition spd="med" advTm="0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A3412-42D2-4139-B26F-6AEAEA9F21E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8B2DCC-4491-4A14-9F72-D6999AD57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Booleans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ABF610-8452-41FA-A3F0-884DCB5ABA4F}"/>
              </a:ext>
            </a:extLst>
          </p:cNvPr>
          <p:cNvSpPr txBox="1">
            <a:spLocks/>
          </p:cNvSpPr>
          <p:nvPr/>
        </p:nvSpPr>
        <p:spPr>
          <a:xfrm>
            <a:off x="2555358" y="1119446"/>
            <a:ext cx="6298356" cy="3523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3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    </a:t>
            </a:r>
            <a:r>
              <a:rPr lang="en-GB" sz="3000" dirty="0">
                <a:solidFill>
                  <a:schemeClr val="tx1"/>
                </a:solidFill>
                <a:latin typeface="APL385 Unicode" panose="020B0709000202000203" pitchFamily="49" charset="0"/>
              </a:rPr>
              <a:t>+</a:t>
            </a:r>
            <a:r>
              <a:rPr lang="en-GB" sz="3000" spc="-10000" dirty="0">
                <a:solidFill>
                  <a:schemeClr val="tx1"/>
                </a:solidFill>
                <a:latin typeface="APL385 Unicode" panose="020B0709000202000203" pitchFamily="49" charset="0"/>
              </a:rPr>
              <a:t>/</a:t>
            </a:r>
            <a:r>
              <a:rPr lang="en-GB" sz="3000" dirty="0">
                <a:solidFill>
                  <a:schemeClr val="tx1"/>
                </a:solidFill>
                <a:latin typeface="APL385 Unicode" panose="020B0709000202000203" pitchFamily="49" charset="0"/>
              </a:rPr>
              <a:t>-</a:t>
            </a:r>
            <a:r>
              <a:rPr lang="en-GB" sz="3000" dirty="0">
                <a:latin typeface="APL385 Unicode" panose="020B0709000202000203" pitchFamily="49" charset="0"/>
              </a:rPr>
              <a:t>1 2 3 ∘</a:t>
            </a:r>
            <a:r>
              <a:rPr lang="en-GB" sz="3000" dirty="0">
                <a:solidFill>
                  <a:schemeClr val="tx1"/>
                </a:solidFill>
                <a:latin typeface="APL385 Unicode" panose="020B0709000202000203" pitchFamily="49" charset="0"/>
              </a:rPr>
              <a:t>.≥ </a:t>
            </a:r>
            <a:r>
              <a:rPr lang="en-GB" sz="3000" dirty="0">
                <a:latin typeface="APL385 Unicode" panose="020B0709000202000203" pitchFamily="49" charset="0"/>
              </a:rPr>
              <a:t>1 2 3 4 5</a:t>
            </a:r>
          </a:p>
          <a:p>
            <a:pPr marL="0" indent="0">
              <a:buNone/>
            </a:pPr>
            <a:endParaRPr lang="en-GB" sz="3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3000" dirty="0">
                <a:latin typeface="APL385 Unicode" panose="020B0709000202000203" pitchFamily="49" charset="0"/>
              </a:rPr>
              <a:t>3 2 1 0 0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E264A06-0589-4DC1-99E6-C4C016430895}"/>
              </a:ext>
            </a:extLst>
          </p:cNvPr>
          <p:cNvSpPr txBox="1">
            <a:spLocks/>
          </p:cNvSpPr>
          <p:nvPr/>
        </p:nvSpPr>
        <p:spPr>
          <a:xfrm>
            <a:off x="815363" y="786937"/>
            <a:ext cx="4130710" cy="33250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sz="1800" dirty="0"/>
              <a:t>Friendly 1s and 0s</a:t>
            </a:r>
          </a:p>
        </p:txBody>
      </p:sp>
    </p:spTree>
    <p:extLst>
      <p:ext uri="{BB962C8B-B14F-4D97-AF65-F5344CB8AC3E}">
        <p14:creationId xmlns:p14="http://schemas.microsoft.com/office/powerpoint/2010/main" val="1290144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 dir="u"/>
      </p:transition>
    </mc:Choice>
    <mc:Fallback>
      <p:transition spd="slow">
        <p:wipe dir="u"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438AA-D6F6-6A44-A24F-E3FB6945B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6" y="1264925"/>
            <a:ext cx="15516241" cy="3735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Dyalog had online user meetings in 2020 and 2021.</a:t>
            </a:r>
          </a:p>
          <a:p>
            <a:pPr marL="0" indent="0">
              <a:buNone/>
            </a:pPr>
            <a:r>
              <a:rPr lang="en-US" b="1" dirty="0"/>
              <a:t>attendees.csv</a:t>
            </a:r>
            <a:r>
              <a:rPr lang="en-US" dirty="0"/>
              <a:t> records when each attendee joined or left: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A053A-396B-B168-3719-E258D70BD2F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3B19BF0-A719-498F-0AE1-60B0C8EA7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dirty="0"/>
              <a:t>Who Attended Online User Meetings?</a:t>
            </a:r>
          </a:p>
        </p:txBody>
      </p:sp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7E046592-1C87-404E-AC17-FCAE367191CD}"/>
              </a:ext>
            </a:extLst>
          </p:cNvPr>
          <p:cNvSpPr txBox="1">
            <a:spLocks/>
          </p:cNvSpPr>
          <p:nvPr/>
        </p:nvSpPr>
        <p:spPr>
          <a:xfrm>
            <a:off x="969818" y="2193843"/>
            <a:ext cx="7204364" cy="3242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GB" sz="16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┌────────────────────┬────────────────┬────────────────┐</a:t>
            </a:r>
          </a:p>
          <a:p>
            <a:pPr marL="0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GB" sz="16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│Attendee            │Join Time       │Leave Time      │</a:t>
            </a:r>
          </a:p>
          <a:p>
            <a:pPr marL="0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GB" sz="16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├────────────────────┼────────────────┼────────────────┤</a:t>
            </a:r>
          </a:p>
          <a:p>
            <a:pPr marL="0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GB" sz="16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│</a:t>
            </a:r>
            <a:r>
              <a:rPr lang="en-GB" sz="1600" dirty="0" err="1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Jaslyn</a:t>
            </a:r>
            <a:r>
              <a:rPr lang="en-GB" sz="16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 Chapman      │11/9/2020 15:18 │11/9/2020 18:04 │</a:t>
            </a:r>
          </a:p>
          <a:p>
            <a:pPr marL="0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GB" sz="16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├────────────────────┼────────────────┼────────────────┤</a:t>
            </a:r>
          </a:p>
          <a:p>
            <a:pPr marL="0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GB" sz="16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│</a:t>
            </a:r>
            <a:r>
              <a:rPr lang="en-GB" sz="1600" dirty="0" err="1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Jaslyn</a:t>
            </a:r>
            <a:r>
              <a:rPr lang="en-GB" sz="16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 Chapman      │11/9/2020 13:57 │11/9/2020 15:18 │</a:t>
            </a:r>
          </a:p>
          <a:p>
            <a:pPr marL="0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GB" sz="16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├────────────────────┼────────────────┼────────────────┤</a:t>
            </a:r>
          </a:p>
          <a:p>
            <a:pPr marL="0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GB" sz="16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│Dalia Gentry        │11/9/2020 13:59 │11/9/2020 19:03 │</a:t>
            </a:r>
          </a:p>
          <a:p>
            <a:pPr marL="0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GB" sz="16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├────────────────────┼────────────────┼────────────────┤</a:t>
            </a:r>
          </a:p>
          <a:p>
            <a:pPr marL="0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GB" sz="16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│Mark Cannon         │11/9/2020 15:42 │11/9/2020 16:16 │</a:t>
            </a:r>
          </a:p>
          <a:p>
            <a:pPr marL="0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GB" sz="16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························································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231C0D79-E7C0-E439-6B1F-5C825E93C8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-2949" b="-2603"/>
          <a:stretch/>
        </p:blipFill>
        <p:spPr>
          <a:xfrm>
            <a:off x="7903819" y="4184336"/>
            <a:ext cx="948562" cy="897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08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438AA-D6F6-6A44-A24F-E3FB6945B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6" y="1264925"/>
            <a:ext cx="15516241" cy="3735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Dyalog had online user meetings in 2020 and 2021.</a:t>
            </a:r>
          </a:p>
          <a:p>
            <a:pPr marL="0" indent="0">
              <a:buNone/>
            </a:pPr>
            <a:r>
              <a:rPr lang="en-US" b="1" dirty="0"/>
              <a:t>schedule.csv</a:t>
            </a:r>
            <a:r>
              <a:rPr lang="en-US" dirty="0"/>
              <a:t> records the beginning and end times for sessions: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A053A-396B-B168-3719-E258D70BD2F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3B19BF0-A719-498F-0AE1-60B0C8EA7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dirty="0"/>
              <a:t>Who Attended Online User Meetings?</a:t>
            </a:r>
          </a:p>
        </p:txBody>
      </p:sp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7E046592-1C87-404E-AC17-FCAE367191CD}"/>
              </a:ext>
            </a:extLst>
          </p:cNvPr>
          <p:cNvSpPr txBox="1">
            <a:spLocks/>
          </p:cNvSpPr>
          <p:nvPr/>
        </p:nvSpPr>
        <p:spPr>
          <a:xfrm>
            <a:off x="93518" y="2193843"/>
            <a:ext cx="8956964" cy="3242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GB" sz="13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┌─────────────────┬───────────────────────────────────┬────────────────┬────────────────┐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3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│Session          │Title                              │Start Time      │End Time        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3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├─────────────────┼───────────────────────────────────┼────────────────┼────────────────┤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3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│2020-D01         │Welcome to Dyalog '20              │11/9/2020 14:00 │11/9/2020 14:15 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3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├─────────────────┼───────────────────────────────────┼────────────────┼────────────────┤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3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│2020-D02         │The Road Ahead                     │11/9/2020 14:15 │11/9/2020 15:00 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3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├─────────────────┼───────────────────────────────────┼────────────────┼────────────────┤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3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│2020-D03         │Multi-line Input and Scripting     │11/9/2020 15:15 │11/9/2020 15:45 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3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├─────────────────┼───────────────────────────────────┼────────────────┼────────────────┤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3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│2020-D04         │The .NET Core Bridge               │11/9/2020 15:45 │11/9/2020 16:15 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3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├─────────────────┼───────────────────────────────────┼────────────────┼────────────────┤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3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·························································································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60C846-F306-E9BB-9401-FE98E944DFDF}"/>
              </a:ext>
            </a:extLst>
          </p:cNvPr>
          <p:cNvSpPr/>
          <p:nvPr/>
        </p:nvSpPr>
        <p:spPr>
          <a:xfrm>
            <a:off x="7958999" y="4358207"/>
            <a:ext cx="970256" cy="2423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231C0D79-E7C0-E439-6B1F-5C825E93C8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-2949" b="-2603"/>
          <a:stretch/>
        </p:blipFill>
        <p:spPr>
          <a:xfrm>
            <a:off x="7903819" y="4184336"/>
            <a:ext cx="948562" cy="897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535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438AA-D6F6-6A44-A24F-E3FB6945B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076243"/>
            <a:ext cx="8605728" cy="3242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Return a Boolean matrix (2D array):</a:t>
            </a:r>
          </a:p>
          <a:p>
            <a:r>
              <a:rPr lang="en-US" sz="1800" dirty="0"/>
              <a:t>Rows represent unique attendees.</a:t>
            </a:r>
          </a:p>
          <a:p>
            <a:r>
              <a:rPr lang="en-US" sz="1800" dirty="0"/>
              <a:t>Columns represent sessions.</a:t>
            </a:r>
          </a:p>
          <a:p>
            <a:pPr marL="0" indent="0">
              <a:buNone/>
            </a:pPr>
            <a:r>
              <a:rPr lang="en-US" sz="1800" dirty="0">
                <a:latin typeface="APL386 Unicode" panose="020B0709000202000203" pitchFamily="50" charset="0"/>
              </a:rPr>
              <a:t>1</a:t>
            </a:r>
            <a:r>
              <a:rPr lang="en-US" sz="1800" dirty="0"/>
              <a:t> indicates attending </a:t>
            </a:r>
            <a:r>
              <a:rPr lang="en-US" sz="1800" i="1" dirty="0"/>
              <a:t>at least half</a:t>
            </a:r>
            <a:r>
              <a:rPr lang="en-US" sz="1800" dirty="0"/>
              <a:t> of the duration of a session.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A053A-396B-B168-3719-E258D70BD2F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3B19BF0-A719-498F-0AE1-60B0C8EA7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dirty="0"/>
              <a:t>Who Attended Online User Meetings?</a:t>
            </a:r>
          </a:p>
        </p:txBody>
      </p:sp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20535F79-9729-CBEC-59F6-C2FA5E37E649}"/>
              </a:ext>
            </a:extLst>
          </p:cNvPr>
          <p:cNvSpPr txBox="1">
            <a:spLocks/>
          </p:cNvSpPr>
          <p:nvPr/>
        </p:nvSpPr>
        <p:spPr>
          <a:xfrm>
            <a:off x="0" y="2330941"/>
            <a:ext cx="9544049" cy="216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GB" sz="14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┌────────┬───────────┬───────────┬───────────┬───────────┬───────────┬───────────···</a:t>
            </a:r>
          </a:p>
          <a:p>
            <a:pPr marL="0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GB" sz="14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│        │Welcome </a:t>
            </a:r>
            <a:r>
              <a:rPr lang="en-GB" sz="1400" dirty="0" err="1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t..│The</a:t>
            </a:r>
            <a:r>
              <a:rPr lang="en-GB" sz="14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 Road ..│</a:t>
            </a:r>
            <a:r>
              <a:rPr lang="en-GB" sz="1400" dirty="0" err="1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Mul</a:t>
            </a:r>
            <a:r>
              <a:rPr lang="en-GB" sz="14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ti-lin..│The .NET ..│Time Trav..│Reworking..···</a:t>
            </a:r>
          </a:p>
          <a:p>
            <a:pPr marL="0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GB" sz="14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├────────┼───────────┼───────────┼───────────┼───────────┼───────────┼───────────···</a:t>
            </a:r>
          </a:p>
          <a:p>
            <a:pPr marL="0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GB" sz="14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│Jaslyn..│1          │1          │1          │1          │1          │1          ···</a:t>
            </a:r>
          </a:p>
          <a:p>
            <a:pPr marL="0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GB" sz="14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├────────┼───────────┼───────────┼───────────┼───────────┼───────────┼───────────···</a:t>
            </a:r>
          </a:p>
          <a:p>
            <a:pPr marL="0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GB" sz="14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│Dalia ..│1          │1          │1          │1          │1          │1          ···</a:t>
            </a:r>
          </a:p>
          <a:p>
            <a:pPr marL="0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GB" sz="14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├────────┼───────────┼───────────┼───────────┼───────────┼───────────┼───────────···</a:t>
            </a:r>
          </a:p>
          <a:p>
            <a:pPr marL="0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GB" sz="14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│Mark C..│0          │0          │0          │1          │0          │0          ···</a:t>
            </a:r>
          </a:p>
          <a:p>
            <a:pPr marL="0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GB" sz="14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├────────┼───────────┼───────────┼───────────┼───────────┼───────────┼───────────···</a:t>
            </a:r>
          </a:p>
          <a:p>
            <a:pPr marL="0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GB" sz="14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│Braely..│1          │1          │1          │1          │1          │1          ···</a:t>
            </a:r>
          </a:p>
          <a:p>
            <a:pPr marL="0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GB" sz="1400" dirty="0">
                <a:latin typeface="APL386 Unicode" panose="020B0709000202000203" pitchFamily="50" charset="0"/>
                <a:ea typeface="Fairfax Hax HD" panose="02000609000000000000" pitchFamily="50" charset="0"/>
                <a:cs typeface="Fairfax Hax HD" panose="02000609000000000000" pitchFamily="50" charset="0"/>
              </a:rPr>
              <a:t>···················································································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C25661-C1E2-6D2B-2B2D-D6A41E40AE58}"/>
              </a:ext>
            </a:extLst>
          </p:cNvPr>
          <p:cNvSpPr/>
          <p:nvPr/>
        </p:nvSpPr>
        <p:spPr>
          <a:xfrm>
            <a:off x="7958999" y="4358207"/>
            <a:ext cx="970256" cy="2423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91F2B668-ED47-6E9C-AB7F-8DF08FE5D9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-2949" b="-2603"/>
          <a:stretch/>
        </p:blipFill>
        <p:spPr>
          <a:xfrm>
            <a:off x="7903819" y="4184336"/>
            <a:ext cx="948562" cy="897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60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8CCD908-86E4-B978-0E89-333A72008CF5}"/>
              </a:ext>
            </a:extLst>
          </p:cNvPr>
          <p:cNvCxnSpPr>
            <a:cxnSpLocks/>
          </p:cNvCxnSpPr>
          <p:nvPr/>
        </p:nvCxnSpPr>
        <p:spPr>
          <a:xfrm flipV="1">
            <a:off x="3803231" y="2944800"/>
            <a:ext cx="0" cy="89400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508C32-101C-C041-4F56-785E11A4DF73}"/>
              </a:ext>
            </a:extLst>
          </p:cNvPr>
          <p:cNvCxnSpPr>
            <a:cxnSpLocks/>
          </p:cNvCxnSpPr>
          <p:nvPr/>
        </p:nvCxnSpPr>
        <p:spPr>
          <a:xfrm flipV="1">
            <a:off x="4816288" y="3378000"/>
            <a:ext cx="0" cy="46080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1786A9C-6949-8C6A-2229-B6A409ECE2B4}"/>
              </a:ext>
            </a:extLst>
          </p:cNvPr>
          <p:cNvCxnSpPr>
            <a:cxnSpLocks/>
          </p:cNvCxnSpPr>
          <p:nvPr/>
        </p:nvCxnSpPr>
        <p:spPr>
          <a:xfrm>
            <a:off x="395336" y="1747731"/>
            <a:ext cx="8501817" cy="0"/>
          </a:xfrm>
          <a:prstGeom prst="straightConnector1">
            <a:avLst/>
          </a:prstGeom>
          <a:ln w="38100">
            <a:solidFill>
              <a:srgbClr val="3B475E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F011531-8346-43C7-AEC8-E3F52F961E6B}"/>
              </a:ext>
            </a:extLst>
          </p:cNvPr>
          <p:cNvCxnSpPr>
            <a:cxnSpLocks/>
          </p:cNvCxnSpPr>
          <p:nvPr/>
        </p:nvCxnSpPr>
        <p:spPr>
          <a:xfrm>
            <a:off x="522080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4CBB03A-4780-9535-A882-25A45FDBD3B0}"/>
              </a:ext>
            </a:extLst>
          </p:cNvPr>
          <p:cNvCxnSpPr>
            <a:cxnSpLocks/>
          </p:cNvCxnSpPr>
          <p:nvPr/>
        </p:nvCxnSpPr>
        <p:spPr>
          <a:xfrm>
            <a:off x="1176707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B681463-7F2F-BF6B-1040-29B0ADCC36A1}"/>
              </a:ext>
            </a:extLst>
          </p:cNvPr>
          <p:cNvCxnSpPr>
            <a:cxnSpLocks/>
          </p:cNvCxnSpPr>
          <p:nvPr/>
        </p:nvCxnSpPr>
        <p:spPr>
          <a:xfrm>
            <a:off x="1831334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D697079-5066-8A32-0E27-E11056B706AE}"/>
              </a:ext>
            </a:extLst>
          </p:cNvPr>
          <p:cNvCxnSpPr>
            <a:cxnSpLocks/>
          </p:cNvCxnSpPr>
          <p:nvPr/>
        </p:nvCxnSpPr>
        <p:spPr>
          <a:xfrm>
            <a:off x="2485961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6516B61-9427-1539-1478-4015972FAFA4}"/>
              </a:ext>
            </a:extLst>
          </p:cNvPr>
          <p:cNvCxnSpPr>
            <a:cxnSpLocks/>
          </p:cNvCxnSpPr>
          <p:nvPr/>
        </p:nvCxnSpPr>
        <p:spPr>
          <a:xfrm>
            <a:off x="3140588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CF2686F-41F7-CF11-011B-B51E081EDD39}"/>
              </a:ext>
            </a:extLst>
          </p:cNvPr>
          <p:cNvCxnSpPr>
            <a:cxnSpLocks/>
          </p:cNvCxnSpPr>
          <p:nvPr/>
        </p:nvCxnSpPr>
        <p:spPr>
          <a:xfrm>
            <a:off x="3795215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D80E688-5555-7EF0-8180-7A630D39906B}"/>
              </a:ext>
            </a:extLst>
          </p:cNvPr>
          <p:cNvCxnSpPr>
            <a:cxnSpLocks/>
          </p:cNvCxnSpPr>
          <p:nvPr/>
        </p:nvCxnSpPr>
        <p:spPr>
          <a:xfrm>
            <a:off x="4449842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BC61F0E-BC40-3EED-4F73-37DC65D5758C}"/>
              </a:ext>
            </a:extLst>
          </p:cNvPr>
          <p:cNvCxnSpPr>
            <a:cxnSpLocks/>
          </p:cNvCxnSpPr>
          <p:nvPr/>
        </p:nvCxnSpPr>
        <p:spPr>
          <a:xfrm>
            <a:off x="5104469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61A9B81-1A92-CAD2-B165-5AE36E157CF5}"/>
              </a:ext>
            </a:extLst>
          </p:cNvPr>
          <p:cNvCxnSpPr>
            <a:cxnSpLocks/>
          </p:cNvCxnSpPr>
          <p:nvPr/>
        </p:nvCxnSpPr>
        <p:spPr>
          <a:xfrm>
            <a:off x="5759096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44DA2CF-6E1A-7B8A-30D9-7FB53068152B}"/>
              </a:ext>
            </a:extLst>
          </p:cNvPr>
          <p:cNvCxnSpPr>
            <a:cxnSpLocks/>
          </p:cNvCxnSpPr>
          <p:nvPr/>
        </p:nvCxnSpPr>
        <p:spPr>
          <a:xfrm>
            <a:off x="6413723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07E68DE-E446-BC47-BF6C-DDAF6A279C5E}"/>
              </a:ext>
            </a:extLst>
          </p:cNvPr>
          <p:cNvCxnSpPr>
            <a:cxnSpLocks/>
          </p:cNvCxnSpPr>
          <p:nvPr/>
        </p:nvCxnSpPr>
        <p:spPr>
          <a:xfrm>
            <a:off x="7068350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98C4E53-39C6-3E39-7CDE-952320D35785}"/>
              </a:ext>
            </a:extLst>
          </p:cNvPr>
          <p:cNvCxnSpPr>
            <a:cxnSpLocks/>
          </p:cNvCxnSpPr>
          <p:nvPr/>
        </p:nvCxnSpPr>
        <p:spPr>
          <a:xfrm>
            <a:off x="7722977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6CFC5CA-831B-56E1-F785-2D5372499888}"/>
              </a:ext>
            </a:extLst>
          </p:cNvPr>
          <p:cNvCxnSpPr>
            <a:cxnSpLocks/>
          </p:cNvCxnSpPr>
          <p:nvPr/>
        </p:nvCxnSpPr>
        <p:spPr>
          <a:xfrm>
            <a:off x="8377607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27C1713C-68E5-DE3C-C1BA-9B053F3E0518}"/>
              </a:ext>
            </a:extLst>
          </p:cNvPr>
          <p:cNvSpPr txBox="1"/>
          <p:nvPr/>
        </p:nvSpPr>
        <p:spPr>
          <a:xfrm>
            <a:off x="139603" y="1171206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14:00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8D7D213-AA14-5C11-9C83-833965F25163}"/>
              </a:ext>
            </a:extLst>
          </p:cNvPr>
          <p:cNvSpPr txBox="1"/>
          <p:nvPr/>
        </p:nvSpPr>
        <p:spPr>
          <a:xfrm>
            <a:off x="2103484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14:45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CE8E08F-A4E8-5480-2083-2445A41D6C4A}"/>
              </a:ext>
            </a:extLst>
          </p:cNvPr>
          <p:cNvSpPr txBox="1"/>
          <p:nvPr/>
        </p:nvSpPr>
        <p:spPr>
          <a:xfrm>
            <a:off x="2758111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15:00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66B637E-A32C-2A77-5A85-567EB54E43BC}"/>
              </a:ext>
            </a:extLst>
          </p:cNvPr>
          <p:cNvSpPr txBox="1"/>
          <p:nvPr/>
        </p:nvSpPr>
        <p:spPr>
          <a:xfrm>
            <a:off x="3412738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15:15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094D769-19E1-7447-F66D-BD989E1A1F93}"/>
              </a:ext>
            </a:extLst>
          </p:cNvPr>
          <p:cNvSpPr txBox="1"/>
          <p:nvPr/>
        </p:nvSpPr>
        <p:spPr>
          <a:xfrm>
            <a:off x="4067365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15:30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2AB8C56-CD20-C9A3-D9EA-3F0277FA2807}"/>
              </a:ext>
            </a:extLst>
          </p:cNvPr>
          <p:cNvSpPr txBox="1"/>
          <p:nvPr/>
        </p:nvSpPr>
        <p:spPr>
          <a:xfrm>
            <a:off x="4721992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15:45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07DB7A9-952C-B591-8FAB-87B171CECCE4}"/>
              </a:ext>
            </a:extLst>
          </p:cNvPr>
          <p:cNvSpPr txBox="1"/>
          <p:nvPr/>
        </p:nvSpPr>
        <p:spPr>
          <a:xfrm>
            <a:off x="5376619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16:00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707CA13-94DA-FF2E-7730-B63CF2671CAD}"/>
              </a:ext>
            </a:extLst>
          </p:cNvPr>
          <p:cNvSpPr txBox="1"/>
          <p:nvPr/>
        </p:nvSpPr>
        <p:spPr>
          <a:xfrm>
            <a:off x="6031246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16:15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2608106-A4D6-9863-C9E9-615144C85C74}"/>
              </a:ext>
            </a:extLst>
          </p:cNvPr>
          <p:cNvSpPr txBox="1"/>
          <p:nvPr/>
        </p:nvSpPr>
        <p:spPr>
          <a:xfrm>
            <a:off x="6685873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16:30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D2A3991-39D7-970F-84FF-C976AD84A271}"/>
              </a:ext>
            </a:extLst>
          </p:cNvPr>
          <p:cNvSpPr txBox="1"/>
          <p:nvPr/>
        </p:nvSpPr>
        <p:spPr>
          <a:xfrm>
            <a:off x="7340500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16:45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CF58819-5303-6460-70D0-FDB582536F2A}"/>
              </a:ext>
            </a:extLst>
          </p:cNvPr>
          <p:cNvSpPr txBox="1"/>
          <p:nvPr/>
        </p:nvSpPr>
        <p:spPr>
          <a:xfrm>
            <a:off x="7995127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17:00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ECEE98E-304F-5B3F-1EC1-9AAD91BB00B8}"/>
              </a:ext>
            </a:extLst>
          </p:cNvPr>
          <p:cNvSpPr txBox="1"/>
          <p:nvPr/>
        </p:nvSpPr>
        <p:spPr>
          <a:xfrm>
            <a:off x="800457" y="117419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14:15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C952B19-80FC-B4CB-40AD-6F9B870C6115}"/>
              </a:ext>
            </a:extLst>
          </p:cNvPr>
          <p:cNvSpPr txBox="1"/>
          <p:nvPr/>
        </p:nvSpPr>
        <p:spPr>
          <a:xfrm>
            <a:off x="1450530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14:30</a:t>
            </a:r>
          </a:p>
        </p:txBody>
      </p:sp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42CD487D-DF70-3ED0-A498-A2E0879A81E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5E6767C-7C25-DAE6-DA0D-D1E2FE09AD53}"/>
              </a:ext>
            </a:extLst>
          </p:cNvPr>
          <p:cNvSpPr txBox="1"/>
          <p:nvPr/>
        </p:nvSpPr>
        <p:spPr>
          <a:xfrm>
            <a:off x="522080" y="2077176"/>
            <a:ext cx="65462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lIns="36000" anchor="ctr" anchorCtr="0">
            <a:noAutofit/>
          </a:bodyPr>
          <a:lstStyle/>
          <a:p>
            <a:r>
              <a:rPr lang="en-GB" sz="1200" b="0" dirty="0">
                <a:solidFill>
                  <a:srgbClr val="000000"/>
                </a:solidFill>
                <a:effectLst/>
                <a:latin typeface="Sarabun" panose="00000500000000000000" pitchFamily="2" charset="-34"/>
              </a:rPr>
              <a:t>Welcome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1A6E3E1-A8F8-FA42-2DBF-829E990D962B}"/>
              </a:ext>
            </a:extLst>
          </p:cNvPr>
          <p:cNvSpPr txBox="1"/>
          <p:nvPr/>
        </p:nvSpPr>
        <p:spPr>
          <a:xfrm>
            <a:off x="1170362" y="2077176"/>
            <a:ext cx="1970221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lIns="72000" anchor="ctr" anchorCtr="0">
            <a:noAutofit/>
          </a:bodyPr>
          <a:lstStyle/>
          <a:p>
            <a:r>
              <a:rPr lang="en-GB" sz="1200" b="0" dirty="0">
                <a:solidFill>
                  <a:srgbClr val="000000"/>
                </a:solidFill>
                <a:effectLst/>
                <a:latin typeface="Sarabun" panose="00000500000000000000" pitchFamily="2" charset="-34"/>
              </a:rPr>
              <a:t>The Road Ahead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D917189-4769-8597-E84D-D11E82F81969}"/>
              </a:ext>
            </a:extLst>
          </p:cNvPr>
          <p:cNvSpPr txBox="1"/>
          <p:nvPr/>
        </p:nvSpPr>
        <p:spPr>
          <a:xfrm>
            <a:off x="3772843" y="2077176"/>
            <a:ext cx="132361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anchor="ctr" anchorCtr="0">
            <a:noAutofit/>
          </a:bodyPr>
          <a:lstStyle/>
          <a:p>
            <a:r>
              <a:rPr lang="en-GB" sz="1200" b="0" dirty="0">
                <a:solidFill>
                  <a:srgbClr val="000000"/>
                </a:solidFill>
                <a:effectLst/>
                <a:latin typeface="Sarabun" panose="00000500000000000000" pitchFamily="2" charset="-34"/>
              </a:rPr>
              <a:t>Multi-line Input an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150E245-1680-3EA9-1FEC-263095EE8341}"/>
              </a:ext>
            </a:extLst>
          </p:cNvPr>
          <p:cNvSpPr txBox="1"/>
          <p:nvPr/>
        </p:nvSpPr>
        <p:spPr>
          <a:xfrm>
            <a:off x="5104469" y="2077176"/>
            <a:ext cx="132361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anchor="ctr" anchorCtr="0">
            <a:noAutofit/>
          </a:bodyPr>
          <a:lstStyle/>
          <a:p>
            <a:r>
              <a:rPr lang="en-GB" sz="1200" b="0" dirty="0">
                <a:solidFill>
                  <a:srgbClr val="000000"/>
                </a:solidFill>
                <a:effectLst/>
                <a:latin typeface="Sarabun" panose="00000500000000000000" pitchFamily="2" charset="-34"/>
              </a:rPr>
              <a:t>The .NET Core Brid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DA8C156-7772-EF65-0F37-3A5437437CC3}"/>
              </a:ext>
            </a:extLst>
          </p:cNvPr>
          <p:cNvSpPr txBox="1"/>
          <p:nvPr/>
        </p:nvSpPr>
        <p:spPr>
          <a:xfrm>
            <a:off x="7068350" y="2077176"/>
            <a:ext cx="109343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anchor="ctr" anchorCtr="0">
            <a:noAutofit/>
          </a:bodyPr>
          <a:lstStyle/>
          <a:p>
            <a:r>
              <a:rPr lang="en-GB" sz="1200" b="0" dirty="0">
                <a:solidFill>
                  <a:srgbClr val="000000"/>
                </a:solidFill>
                <a:effectLst/>
                <a:latin typeface="Sarabun" panose="00000500000000000000" pitchFamily="2" charset="-34"/>
              </a:rPr>
              <a:t>Time Travel De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4BF7AEE-D778-D560-1317-38EBCAECAAA8}"/>
              </a:ext>
            </a:extLst>
          </p:cNvPr>
          <p:cNvSpPr txBox="1"/>
          <p:nvPr/>
        </p:nvSpPr>
        <p:spPr>
          <a:xfrm>
            <a:off x="8168988" y="2077176"/>
            <a:ext cx="109343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anchor="ctr" anchorCtr="0">
            <a:noAutofit/>
          </a:bodyPr>
          <a:lstStyle/>
          <a:p>
            <a:r>
              <a:rPr lang="en-GB" sz="1200" b="0" dirty="0">
                <a:solidFill>
                  <a:srgbClr val="000000"/>
                </a:solidFill>
                <a:effectLst/>
                <a:latin typeface="Sarabun" panose="00000500000000000000" pitchFamily="2" charset="-34"/>
              </a:rPr>
              <a:t>Reworking Mas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57D2F93-B706-E217-166E-B28FA44A8E97}"/>
              </a:ext>
            </a:extLst>
          </p:cNvPr>
          <p:cNvCxnSpPr/>
          <p:nvPr/>
        </p:nvCxnSpPr>
        <p:spPr>
          <a:xfrm>
            <a:off x="3795215" y="294480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B09E730-424B-3F92-6AA5-34CEC78F8288}"/>
              </a:ext>
            </a:extLst>
          </p:cNvPr>
          <p:cNvCxnSpPr>
            <a:cxnSpLocks/>
          </p:cNvCxnSpPr>
          <p:nvPr/>
        </p:nvCxnSpPr>
        <p:spPr>
          <a:xfrm>
            <a:off x="3122224" y="3378000"/>
            <a:ext cx="1694064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688E889-DF6E-4B92-2588-B5ABD95DD351}"/>
              </a:ext>
            </a:extLst>
          </p:cNvPr>
          <p:cNvCxnSpPr>
            <a:cxnSpLocks/>
          </p:cNvCxnSpPr>
          <p:nvPr/>
        </p:nvCxnSpPr>
        <p:spPr>
          <a:xfrm>
            <a:off x="3803231" y="3838800"/>
            <a:ext cx="1013057" cy="0"/>
          </a:xfrm>
          <a:prstGeom prst="straightConnector1">
            <a:avLst/>
          </a:prstGeom>
          <a:ln w="28575">
            <a:solidFill>
              <a:srgbClr val="3B475E"/>
            </a:solidFill>
            <a:prstDash val="sysDot"/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4">
            <a:extLst>
              <a:ext uri="{FF2B5EF4-FFF2-40B4-BE49-F238E27FC236}">
                <a16:creationId xmlns:a16="http://schemas.microsoft.com/office/drawing/2014/main" id="{3D53090C-26CE-2043-BFB2-D123309E1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dirty="0"/>
              <a:t>Compare times</a:t>
            </a:r>
          </a:p>
        </p:txBody>
      </p:sp>
    </p:spTree>
    <p:extLst>
      <p:ext uri="{BB962C8B-B14F-4D97-AF65-F5344CB8AC3E}">
        <p14:creationId xmlns:p14="http://schemas.microsoft.com/office/powerpoint/2010/main" val="115599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8CCD908-86E4-B978-0E89-333A72008CF5}"/>
              </a:ext>
            </a:extLst>
          </p:cNvPr>
          <p:cNvCxnSpPr>
            <a:cxnSpLocks/>
          </p:cNvCxnSpPr>
          <p:nvPr/>
        </p:nvCxnSpPr>
        <p:spPr>
          <a:xfrm flipV="1">
            <a:off x="3803231" y="2944800"/>
            <a:ext cx="0" cy="89400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508C32-101C-C041-4F56-785E11A4DF73}"/>
              </a:ext>
            </a:extLst>
          </p:cNvPr>
          <p:cNvCxnSpPr>
            <a:cxnSpLocks/>
          </p:cNvCxnSpPr>
          <p:nvPr/>
        </p:nvCxnSpPr>
        <p:spPr>
          <a:xfrm flipV="1">
            <a:off x="4816288" y="3378000"/>
            <a:ext cx="0" cy="46080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1786A9C-6949-8C6A-2229-B6A409ECE2B4}"/>
              </a:ext>
            </a:extLst>
          </p:cNvPr>
          <p:cNvCxnSpPr>
            <a:cxnSpLocks/>
          </p:cNvCxnSpPr>
          <p:nvPr/>
        </p:nvCxnSpPr>
        <p:spPr>
          <a:xfrm>
            <a:off x="395336" y="1747731"/>
            <a:ext cx="8501817" cy="0"/>
          </a:xfrm>
          <a:prstGeom prst="straightConnector1">
            <a:avLst/>
          </a:prstGeom>
          <a:ln w="38100">
            <a:solidFill>
              <a:srgbClr val="3B475E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F011531-8346-43C7-AEC8-E3F52F961E6B}"/>
              </a:ext>
            </a:extLst>
          </p:cNvPr>
          <p:cNvCxnSpPr>
            <a:cxnSpLocks/>
          </p:cNvCxnSpPr>
          <p:nvPr/>
        </p:nvCxnSpPr>
        <p:spPr>
          <a:xfrm>
            <a:off x="522080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4CBB03A-4780-9535-A882-25A45FDBD3B0}"/>
              </a:ext>
            </a:extLst>
          </p:cNvPr>
          <p:cNvCxnSpPr>
            <a:cxnSpLocks/>
          </p:cNvCxnSpPr>
          <p:nvPr/>
        </p:nvCxnSpPr>
        <p:spPr>
          <a:xfrm>
            <a:off x="1176707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B681463-7F2F-BF6B-1040-29B0ADCC36A1}"/>
              </a:ext>
            </a:extLst>
          </p:cNvPr>
          <p:cNvCxnSpPr>
            <a:cxnSpLocks/>
          </p:cNvCxnSpPr>
          <p:nvPr/>
        </p:nvCxnSpPr>
        <p:spPr>
          <a:xfrm>
            <a:off x="1831334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D697079-5066-8A32-0E27-E11056B706AE}"/>
              </a:ext>
            </a:extLst>
          </p:cNvPr>
          <p:cNvCxnSpPr>
            <a:cxnSpLocks/>
          </p:cNvCxnSpPr>
          <p:nvPr/>
        </p:nvCxnSpPr>
        <p:spPr>
          <a:xfrm>
            <a:off x="2485961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6516B61-9427-1539-1478-4015972FAFA4}"/>
              </a:ext>
            </a:extLst>
          </p:cNvPr>
          <p:cNvCxnSpPr>
            <a:cxnSpLocks/>
          </p:cNvCxnSpPr>
          <p:nvPr/>
        </p:nvCxnSpPr>
        <p:spPr>
          <a:xfrm>
            <a:off x="3140588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CF2686F-41F7-CF11-011B-B51E081EDD39}"/>
              </a:ext>
            </a:extLst>
          </p:cNvPr>
          <p:cNvCxnSpPr>
            <a:cxnSpLocks/>
          </p:cNvCxnSpPr>
          <p:nvPr/>
        </p:nvCxnSpPr>
        <p:spPr>
          <a:xfrm>
            <a:off x="3795215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D80E688-5555-7EF0-8180-7A630D39906B}"/>
              </a:ext>
            </a:extLst>
          </p:cNvPr>
          <p:cNvCxnSpPr>
            <a:cxnSpLocks/>
          </p:cNvCxnSpPr>
          <p:nvPr/>
        </p:nvCxnSpPr>
        <p:spPr>
          <a:xfrm>
            <a:off x="4449842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BC61F0E-BC40-3EED-4F73-37DC65D5758C}"/>
              </a:ext>
            </a:extLst>
          </p:cNvPr>
          <p:cNvCxnSpPr>
            <a:cxnSpLocks/>
          </p:cNvCxnSpPr>
          <p:nvPr/>
        </p:nvCxnSpPr>
        <p:spPr>
          <a:xfrm>
            <a:off x="5104469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61A9B81-1A92-CAD2-B165-5AE36E157CF5}"/>
              </a:ext>
            </a:extLst>
          </p:cNvPr>
          <p:cNvCxnSpPr>
            <a:cxnSpLocks/>
          </p:cNvCxnSpPr>
          <p:nvPr/>
        </p:nvCxnSpPr>
        <p:spPr>
          <a:xfrm>
            <a:off x="5759096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44DA2CF-6E1A-7B8A-30D9-7FB53068152B}"/>
              </a:ext>
            </a:extLst>
          </p:cNvPr>
          <p:cNvCxnSpPr>
            <a:cxnSpLocks/>
          </p:cNvCxnSpPr>
          <p:nvPr/>
        </p:nvCxnSpPr>
        <p:spPr>
          <a:xfrm>
            <a:off x="6413723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07E68DE-E446-BC47-BF6C-DDAF6A279C5E}"/>
              </a:ext>
            </a:extLst>
          </p:cNvPr>
          <p:cNvCxnSpPr>
            <a:cxnSpLocks/>
          </p:cNvCxnSpPr>
          <p:nvPr/>
        </p:nvCxnSpPr>
        <p:spPr>
          <a:xfrm>
            <a:off x="7068350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98C4E53-39C6-3E39-7CDE-952320D35785}"/>
              </a:ext>
            </a:extLst>
          </p:cNvPr>
          <p:cNvCxnSpPr>
            <a:cxnSpLocks/>
          </p:cNvCxnSpPr>
          <p:nvPr/>
        </p:nvCxnSpPr>
        <p:spPr>
          <a:xfrm>
            <a:off x="7722977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6CFC5CA-831B-56E1-F785-2D5372499888}"/>
              </a:ext>
            </a:extLst>
          </p:cNvPr>
          <p:cNvCxnSpPr>
            <a:cxnSpLocks/>
          </p:cNvCxnSpPr>
          <p:nvPr/>
        </p:nvCxnSpPr>
        <p:spPr>
          <a:xfrm>
            <a:off x="8377607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27C1713C-68E5-DE3C-C1BA-9B053F3E0518}"/>
              </a:ext>
            </a:extLst>
          </p:cNvPr>
          <p:cNvSpPr txBox="1"/>
          <p:nvPr/>
        </p:nvSpPr>
        <p:spPr>
          <a:xfrm>
            <a:off x="139603" y="1171206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14:00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8D7D213-AA14-5C11-9C83-833965F25163}"/>
              </a:ext>
            </a:extLst>
          </p:cNvPr>
          <p:cNvSpPr txBox="1"/>
          <p:nvPr/>
        </p:nvSpPr>
        <p:spPr>
          <a:xfrm>
            <a:off x="2103484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14:45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CE8E08F-A4E8-5480-2083-2445A41D6C4A}"/>
              </a:ext>
            </a:extLst>
          </p:cNvPr>
          <p:cNvSpPr txBox="1"/>
          <p:nvPr/>
        </p:nvSpPr>
        <p:spPr>
          <a:xfrm>
            <a:off x="2758111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15:00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66B637E-A32C-2A77-5A85-567EB54E43BC}"/>
              </a:ext>
            </a:extLst>
          </p:cNvPr>
          <p:cNvSpPr txBox="1"/>
          <p:nvPr/>
        </p:nvSpPr>
        <p:spPr>
          <a:xfrm>
            <a:off x="3412738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15:15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094D769-19E1-7447-F66D-BD989E1A1F93}"/>
              </a:ext>
            </a:extLst>
          </p:cNvPr>
          <p:cNvSpPr txBox="1"/>
          <p:nvPr/>
        </p:nvSpPr>
        <p:spPr>
          <a:xfrm>
            <a:off x="4067365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15:30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2AB8C56-CD20-C9A3-D9EA-3F0277FA2807}"/>
              </a:ext>
            </a:extLst>
          </p:cNvPr>
          <p:cNvSpPr txBox="1"/>
          <p:nvPr/>
        </p:nvSpPr>
        <p:spPr>
          <a:xfrm>
            <a:off x="4721992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15:45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07DB7A9-952C-B591-8FAB-87B171CECCE4}"/>
              </a:ext>
            </a:extLst>
          </p:cNvPr>
          <p:cNvSpPr txBox="1"/>
          <p:nvPr/>
        </p:nvSpPr>
        <p:spPr>
          <a:xfrm>
            <a:off x="5376619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16:00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707CA13-94DA-FF2E-7730-B63CF2671CAD}"/>
              </a:ext>
            </a:extLst>
          </p:cNvPr>
          <p:cNvSpPr txBox="1"/>
          <p:nvPr/>
        </p:nvSpPr>
        <p:spPr>
          <a:xfrm>
            <a:off x="6031246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16:15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2608106-A4D6-9863-C9E9-615144C85C74}"/>
              </a:ext>
            </a:extLst>
          </p:cNvPr>
          <p:cNvSpPr txBox="1"/>
          <p:nvPr/>
        </p:nvSpPr>
        <p:spPr>
          <a:xfrm>
            <a:off x="6685873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16:30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D2A3991-39D7-970F-84FF-C976AD84A271}"/>
              </a:ext>
            </a:extLst>
          </p:cNvPr>
          <p:cNvSpPr txBox="1"/>
          <p:nvPr/>
        </p:nvSpPr>
        <p:spPr>
          <a:xfrm>
            <a:off x="7340500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16:45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CF58819-5303-6460-70D0-FDB582536F2A}"/>
              </a:ext>
            </a:extLst>
          </p:cNvPr>
          <p:cNvSpPr txBox="1"/>
          <p:nvPr/>
        </p:nvSpPr>
        <p:spPr>
          <a:xfrm>
            <a:off x="7995127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17:00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ECEE98E-304F-5B3F-1EC1-9AAD91BB00B8}"/>
              </a:ext>
            </a:extLst>
          </p:cNvPr>
          <p:cNvSpPr txBox="1"/>
          <p:nvPr/>
        </p:nvSpPr>
        <p:spPr>
          <a:xfrm>
            <a:off x="800457" y="117419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14:15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C952B19-80FC-B4CB-40AD-6F9B870C6115}"/>
              </a:ext>
            </a:extLst>
          </p:cNvPr>
          <p:cNvSpPr txBox="1"/>
          <p:nvPr/>
        </p:nvSpPr>
        <p:spPr>
          <a:xfrm>
            <a:off x="1450530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14:30</a:t>
            </a:r>
          </a:p>
        </p:txBody>
      </p:sp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42CD487D-DF70-3ED0-A498-A2E0879A81E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5E6767C-7C25-DAE6-DA0D-D1E2FE09AD53}"/>
              </a:ext>
            </a:extLst>
          </p:cNvPr>
          <p:cNvSpPr txBox="1"/>
          <p:nvPr/>
        </p:nvSpPr>
        <p:spPr>
          <a:xfrm>
            <a:off x="522080" y="2077176"/>
            <a:ext cx="65462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lIns="36000" anchor="ctr" anchorCtr="0">
            <a:noAutofit/>
          </a:bodyPr>
          <a:lstStyle/>
          <a:p>
            <a:r>
              <a:rPr lang="en-GB" sz="1200" b="0" dirty="0">
                <a:solidFill>
                  <a:srgbClr val="000000"/>
                </a:solidFill>
                <a:effectLst/>
                <a:latin typeface="Sarabun" panose="00000500000000000000" pitchFamily="2" charset="-34"/>
              </a:rPr>
              <a:t>Welcome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1A6E3E1-A8F8-FA42-2DBF-829E990D962B}"/>
              </a:ext>
            </a:extLst>
          </p:cNvPr>
          <p:cNvSpPr txBox="1"/>
          <p:nvPr/>
        </p:nvSpPr>
        <p:spPr>
          <a:xfrm>
            <a:off x="1170362" y="2077176"/>
            <a:ext cx="1970221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lIns="72000" anchor="ctr" anchorCtr="0">
            <a:noAutofit/>
          </a:bodyPr>
          <a:lstStyle/>
          <a:p>
            <a:r>
              <a:rPr lang="en-GB" sz="1200" b="0" dirty="0">
                <a:solidFill>
                  <a:srgbClr val="000000"/>
                </a:solidFill>
                <a:effectLst/>
                <a:latin typeface="Sarabun" panose="00000500000000000000" pitchFamily="2" charset="-34"/>
              </a:rPr>
              <a:t>The Road Ahead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D917189-4769-8597-E84D-D11E82F81969}"/>
              </a:ext>
            </a:extLst>
          </p:cNvPr>
          <p:cNvSpPr txBox="1"/>
          <p:nvPr/>
        </p:nvSpPr>
        <p:spPr>
          <a:xfrm>
            <a:off x="3772843" y="2077176"/>
            <a:ext cx="132361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anchor="ctr" anchorCtr="0">
            <a:noAutofit/>
          </a:bodyPr>
          <a:lstStyle/>
          <a:p>
            <a:r>
              <a:rPr lang="en-GB" sz="1200" b="0" dirty="0">
                <a:solidFill>
                  <a:srgbClr val="000000"/>
                </a:solidFill>
                <a:effectLst/>
                <a:latin typeface="Sarabun" panose="00000500000000000000" pitchFamily="2" charset="-34"/>
              </a:rPr>
              <a:t>Multi-line Input an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150E245-1680-3EA9-1FEC-263095EE8341}"/>
              </a:ext>
            </a:extLst>
          </p:cNvPr>
          <p:cNvSpPr txBox="1"/>
          <p:nvPr/>
        </p:nvSpPr>
        <p:spPr>
          <a:xfrm>
            <a:off x="5104469" y="2077176"/>
            <a:ext cx="132361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anchor="ctr" anchorCtr="0">
            <a:noAutofit/>
          </a:bodyPr>
          <a:lstStyle/>
          <a:p>
            <a:r>
              <a:rPr lang="en-GB" sz="1200" b="0" dirty="0">
                <a:solidFill>
                  <a:srgbClr val="000000"/>
                </a:solidFill>
                <a:effectLst/>
                <a:latin typeface="Sarabun" panose="00000500000000000000" pitchFamily="2" charset="-34"/>
              </a:rPr>
              <a:t>The .NET Core Brid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DA8C156-7772-EF65-0F37-3A5437437CC3}"/>
              </a:ext>
            </a:extLst>
          </p:cNvPr>
          <p:cNvSpPr txBox="1"/>
          <p:nvPr/>
        </p:nvSpPr>
        <p:spPr>
          <a:xfrm>
            <a:off x="7068350" y="2077176"/>
            <a:ext cx="109343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anchor="ctr" anchorCtr="0">
            <a:noAutofit/>
          </a:bodyPr>
          <a:lstStyle/>
          <a:p>
            <a:r>
              <a:rPr lang="en-GB" sz="1200" b="0" dirty="0">
                <a:solidFill>
                  <a:srgbClr val="000000"/>
                </a:solidFill>
                <a:effectLst/>
                <a:latin typeface="Sarabun" panose="00000500000000000000" pitchFamily="2" charset="-34"/>
              </a:rPr>
              <a:t>Time Travel De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4BF7AEE-D778-D560-1317-38EBCAECAAA8}"/>
              </a:ext>
            </a:extLst>
          </p:cNvPr>
          <p:cNvSpPr txBox="1"/>
          <p:nvPr/>
        </p:nvSpPr>
        <p:spPr>
          <a:xfrm>
            <a:off x="8168988" y="2077176"/>
            <a:ext cx="109343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anchor="ctr" anchorCtr="0">
            <a:noAutofit/>
          </a:bodyPr>
          <a:lstStyle/>
          <a:p>
            <a:r>
              <a:rPr lang="en-GB" sz="1200" b="0" dirty="0">
                <a:solidFill>
                  <a:srgbClr val="000000"/>
                </a:solidFill>
                <a:effectLst/>
                <a:latin typeface="Sarabun" panose="00000500000000000000" pitchFamily="2" charset="-34"/>
              </a:rPr>
              <a:t>Reworking Mas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57D2F93-B706-E217-166E-B28FA44A8E97}"/>
              </a:ext>
            </a:extLst>
          </p:cNvPr>
          <p:cNvCxnSpPr/>
          <p:nvPr/>
        </p:nvCxnSpPr>
        <p:spPr>
          <a:xfrm>
            <a:off x="3795215" y="294480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B09E730-424B-3F92-6AA5-34CEC78F8288}"/>
              </a:ext>
            </a:extLst>
          </p:cNvPr>
          <p:cNvCxnSpPr>
            <a:cxnSpLocks/>
          </p:cNvCxnSpPr>
          <p:nvPr/>
        </p:nvCxnSpPr>
        <p:spPr>
          <a:xfrm>
            <a:off x="3122224" y="3378000"/>
            <a:ext cx="1694064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688E889-DF6E-4B92-2588-B5ABD95DD351}"/>
              </a:ext>
            </a:extLst>
          </p:cNvPr>
          <p:cNvCxnSpPr>
            <a:cxnSpLocks/>
          </p:cNvCxnSpPr>
          <p:nvPr/>
        </p:nvCxnSpPr>
        <p:spPr>
          <a:xfrm>
            <a:off x="3803231" y="3838800"/>
            <a:ext cx="1013057" cy="0"/>
          </a:xfrm>
          <a:prstGeom prst="straightConnector1">
            <a:avLst/>
          </a:prstGeom>
          <a:ln w="28575">
            <a:solidFill>
              <a:srgbClr val="3B475E"/>
            </a:solidFill>
            <a:prstDash val="sysDot"/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F31A5978-E97D-5892-CD2A-B41F32E2E769}"/>
              </a:ext>
            </a:extLst>
          </p:cNvPr>
          <p:cNvSpPr txBox="1"/>
          <p:nvPr/>
        </p:nvSpPr>
        <p:spPr>
          <a:xfrm>
            <a:off x="3179353" y="2588072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start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9A8FFA-EC7C-6AFB-E617-FFA035E24580}"/>
              </a:ext>
            </a:extLst>
          </p:cNvPr>
          <p:cNvSpPr txBox="1"/>
          <p:nvPr/>
        </p:nvSpPr>
        <p:spPr>
          <a:xfrm>
            <a:off x="4990035" y="258807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end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97CA41F-8B86-B6E4-17F9-8C1E48BB31FA}"/>
              </a:ext>
            </a:extLst>
          </p:cNvPr>
          <p:cNvSpPr txBox="1"/>
          <p:nvPr/>
        </p:nvSpPr>
        <p:spPr>
          <a:xfrm>
            <a:off x="2518392" y="3041383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join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46B37E-01A0-D033-7421-F91D7DB8D123}"/>
              </a:ext>
            </a:extLst>
          </p:cNvPr>
          <p:cNvSpPr txBox="1"/>
          <p:nvPr/>
        </p:nvSpPr>
        <p:spPr>
          <a:xfrm>
            <a:off x="4749243" y="3041383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leave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3C006C3-8D72-F791-DB36-A5A2B29FF00F}"/>
              </a:ext>
            </a:extLst>
          </p:cNvPr>
          <p:cNvSpPr txBox="1"/>
          <p:nvPr/>
        </p:nvSpPr>
        <p:spPr>
          <a:xfrm>
            <a:off x="1700770" y="3721915"/>
            <a:ext cx="2114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(start ⌈ join)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8EB9578-A92E-56EC-9EC8-B231D25D0538}"/>
              </a:ext>
            </a:extLst>
          </p:cNvPr>
          <p:cNvSpPr txBox="1"/>
          <p:nvPr/>
        </p:nvSpPr>
        <p:spPr>
          <a:xfrm>
            <a:off x="4842132" y="3722295"/>
            <a:ext cx="197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(end ⌊ leave)</a:t>
            </a:r>
          </a:p>
        </p:txBody>
      </p:sp>
      <p:sp>
        <p:nvSpPr>
          <p:cNvPr id="48" name="Title 4">
            <a:extLst>
              <a:ext uri="{FF2B5EF4-FFF2-40B4-BE49-F238E27FC236}">
                <a16:creationId xmlns:a16="http://schemas.microsoft.com/office/drawing/2014/main" id="{DDBE3325-121D-3224-74E0-B6270B85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dirty="0"/>
              <a:t>Compare times</a:t>
            </a:r>
          </a:p>
        </p:txBody>
      </p:sp>
    </p:spTree>
    <p:extLst>
      <p:ext uri="{BB962C8B-B14F-4D97-AF65-F5344CB8AC3E}">
        <p14:creationId xmlns:p14="http://schemas.microsoft.com/office/powerpoint/2010/main" val="870285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>
        <p:fade/>
      </p:transition>
    </mc:Choice>
    <mc:Fallback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2" grpId="0"/>
      <p:bldP spid="26" grpId="0"/>
      <p:bldP spid="2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8CCD908-86E4-B978-0E89-333A72008CF5}"/>
              </a:ext>
            </a:extLst>
          </p:cNvPr>
          <p:cNvCxnSpPr>
            <a:cxnSpLocks/>
          </p:cNvCxnSpPr>
          <p:nvPr/>
        </p:nvCxnSpPr>
        <p:spPr>
          <a:xfrm flipV="1">
            <a:off x="3803231" y="2944800"/>
            <a:ext cx="0" cy="89400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508C32-101C-C041-4F56-785E11A4DF73}"/>
              </a:ext>
            </a:extLst>
          </p:cNvPr>
          <p:cNvCxnSpPr>
            <a:cxnSpLocks/>
          </p:cNvCxnSpPr>
          <p:nvPr/>
        </p:nvCxnSpPr>
        <p:spPr>
          <a:xfrm flipV="1">
            <a:off x="4816288" y="3378000"/>
            <a:ext cx="0" cy="46080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1786A9C-6949-8C6A-2229-B6A409ECE2B4}"/>
              </a:ext>
            </a:extLst>
          </p:cNvPr>
          <p:cNvCxnSpPr>
            <a:cxnSpLocks/>
          </p:cNvCxnSpPr>
          <p:nvPr/>
        </p:nvCxnSpPr>
        <p:spPr>
          <a:xfrm>
            <a:off x="395336" y="1747731"/>
            <a:ext cx="8501817" cy="0"/>
          </a:xfrm>
          <a:prstGeom prst="straightConnector1">
            <a:avLst/>
          </a:prstGeom>
          <a:ln w="38100">
            <a:solidFill>
              <a:srgbClr val="3B475E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F011531-8346-43C7-AEC8-E3F52F961E6B}"/>
              </a:ext>
            </a:extLst>
          </p:cNvPr>
          <p:cNvCxnSpPr>
            <a:cxnSpLocks/>
          </p:cNvCxnSpPr>
          <p:nvPr/>
        </p:nvCxnSpPr>
        <p:spPr>
          <a:xfrm>
            <a:off x="522080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4CBB03A-4780-9535-A882-25A45FDBD3B0}"/>
              </a:ext>
            </a:extLst>
          </p:cNvPr>
          <p:cNvCxnSpPr>
            <a:cxnSpLocks/>
          </p:cNvCxnSpPr>
          <p:nvPr/>
        </p:nvCxnSpPr>
        <p:spPr>
          <a:xfrm>
            <a:off x="1176707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B681463-7F2F-BF6B-1040-29B0ADCC36A1}"/>
              </a:ext>
            </a:extLst>
          </p:cNvPr>
          <p:cNvCxnSpPr>
            <a:cxnSpLocks/>
          </p:cNvCxnSpPr>
          <p:nvPr/>
        </p:nvCxnSpPr>
        <p:spPr>
          <a:xfrm>
            <a:off x="1831334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D697079-5066-8A32-0E27-E11056B706AE}"/>
              </a:ext>
            </a:extLst>
          </p:cNvPr>
          <p:cNvCxnSpPr>
            <a:cxnSpLocks/>
          </p:cNvCxnSpPr>
          <p:nvPr/>
        </p:nvCxnSpPr>
        <p:spPr>
          <a:xfrm>
            <a:off x="2485961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6516B61-9427-1539-1478-4015972FAFA4}"/>
              </a:ext>
            </a:extLst>
          </p:cNvPr>
          <p:cNvCxnSpPr>
            <a:cxnSpLocks/>
          </p:cNvCxnSpPr>
          <p:nvPr/>
        </p:nvCxnSpPr>
        <p:spPr>
          <a:xfrm>
            <a:off x="3140588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CF2686F-41F7-CF11-011B-B51E081EDD39}"/>
              </a:ext>
            </a:extLst>
          </p:cNvPr>
          <p:cNvCxnSpPr>
            <a:cxnSpLocks/>
          </p:cNvCxnSpPr>
          <p:nvPr/>
        </p:nvCxnSpPr>
        <p:spPr>
          <a:xfrm>
            <a:off x="3795215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D80E688-5555-7EF0-8180-7A630D39906B}"/>
              </a:ext>
            </a:extLst>
          </p:cNvPr>
          <p:cNvCxnSpPr>
            <a:cxnSpLocks/>
          </p:cNvCxnSpPr>
          <p:nvPr/>
        </p:nvCxnSpPr>
        <p:spPr>
          <a:xfrm>
            <a:off x="4449842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BC61F0E-BC40-3EED-4F73-37DC65D5758C}"/>
              </a:ext>
            </a:extLst>
          </p:cNvPr>
          <p:cNvCxnSpPr>
            <a:cxnSpLocks/>
          </p:cNvCxnSpPr>
          <p:nvPr/>
        </p:nvCxnSpPr>
        <p:spPr>
          <a:xfrm>
            <a:off x="5104469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61A9B81-1A92-CAD2-B165-5AE36E157CF5}"/>
              </a:ext>
            </a:extLst>
          </p:cNvPr>
          <p:cNvCxnSpPr>
            <a:cxnSpLocks/>
          </p:cNvCxnSpPr>
          <p:nvPr/>
        </p:nvCxnSpPr>
        <p:spPr>
          <a:xfrm>
            <a:off x="5759096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44DA2CF-6E1A-7B8A-30D9-7FB53068152B}"/>
              </a:ext>
            </a:extLst>
          </p:cNvPr>
          <p:cNvCxnSpPr>
            <a:cxnSpLocks/>
          </p:cNvCxnSpPr>
          <p:nvPr/>
        </p:nvCxnSpPr>
        <p:spPr>
          <a:xfrm>
            <a:off x="6413723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07E68DE-E446-BC47-BF6C-DDAF6A279C5E}"/>
              </a:ext>
            </a:extLst>
          </p:cNvPr>
          <p:cNvCxnSpPr>
            <a:cxnSpLocks/>
          </p:cNvCxnSpPr>
          <p:nvPr/>
        </p:nvCxnSpPr>
        <p:spPr>
          <a:xfrm>
            <a:off x="7068350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98C4E53-39C6-3E39-7CDE-952320D35785}"/>
              </a:ext>
            </a:extLst>
          </p:cNvPr>
          <p:cNvCxnSpPr>
            <a:cxnSpLocks/>
          </p:cNvCxnSpPr>
          <p:nvPr/>
        </p:nvCxnSpPr>
        <p:spPr>
          <a:xfrm>
            <a:off x="7722977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6CFC5CA-831B-56E1-F785-2D5372499888}"/>
              </a:ext>
            </a:extLst>
          </p:cNvPr>
          <p:cNvCxnSpPr>
            <a:cxnSpLocks/>
          </p:cNvCxnSpPr>
          <p:nvPr/>
        </p:nvCxnSpPr>
        <p:spPr>
          <a:xfrm>
            <a:off x="8377607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27C1713C-68E5-DE3C-C1BA-9B053F3E0518}"/>
              </a:ext>
            </a:extLst>
          </p:cNvPr>
          <p:cNvSpPr txBox="1"/>
          <p:nvPr/>
        </p:nvSpPr>
        <p:spPr>
          <a:xfrm>
            <a:off x="139603" y="1171206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14:00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8D7D213-AA14-5C11-9C83-833965F25163}"/>
              </a:ext>
            </a:extLst>
          </p:cNvPr>
          <p:cNvSpPr txBox="1"/>
          <p:nvPr/>
        </p:nvSpPr>
        <p:spPr>
          <a:xfrm>
            <a:off x="2103484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14:45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CE8E08F-A4E8-5480-2083-2445A41D6C4A}"/>
              </a:ext>
            </a:extLst>
          </p:cNvPr>
          <p:cNvSpPr txBox="1"/>
          <p:nvPr/>
        </p:nvSpPr>
        <p:spPr>
          <a:xfrm>
            <a:off x="2758111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15:00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66B637E-A32C-2A77-5A85-567EB54E43BC}"/>
              </a:ext>
            </a:extLst>
          </p:cNvPr>
          <p:cNvSpPr txBox="1"/>
          <p:nvPr/>
        </p:nvSpPr>
        <p:spPr>
          <a:xfrm>
            <a:off x="3412738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15:15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094D769-19E1-7447-F66D-BD989E1A1F93}"/>
              </a:ext>
            </a:extLst>
          </p:cNvPr>
          <p:cNvSpPr txBox="1"/>
          <p:nvPr/>
        </p:nvSpPr>
        <p:spPr>
          <a:xfrm>
            <a:off x="4067365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15:30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2AB8C56-CD20-C9A3-D9EA-3F0277FA2807}"/>
              </a:ext>
            </a:extLst>
          </p:cNvPr>
          <p:cNvSpPr txBox="1"/>
          <p:nvPr/>
        </p:nvSpPr>
        <p:spPr>
          <a:xfrm>
            <a:off x="4721992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15:45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07DB7A9-952C-B591-8FAB-87B171CECCE4}"/>
              </a:ext>
            </a:extLst>
          </p:cNvPr>
          <p:cNvSpPr txBox="1"/>
          <p:nvPr/>
        </p:nvSpPr>
        <p:spPr>
          <a:xfrm>
            <a:off x="5376619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16:00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707CA13-94DA-FF2E-7730-B63CF2671CAD}"/>
              </a:ext>
            </a:extLst>
          </p:cNvPr>
          <p:cNvSpPr txBox="1"/>
          <p:nvPr/>
        </p:nvSpPr>
        <p:spPr>
          <a:xfrm>
            <a:off x="6031246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16:15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2608106-A4D6-9863-C9E9-615144C85C74}"/>
              </a:ext>
            </a:extLst>
          </p:cNvPr>
          <p:cNvSpPr txBox="1"/>
          <p:nvPr/>
        </p:nvSpPr>
        <p:spPr>
          <a:xfrm>
            <a:off x="6685873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16:30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D2A3991-39D7-970F-84FF-C976AD84A271}"/>
              </a:ext>
            </a:extLst>
          </p:cNvPr>
          <p:cNvSpPr txBox="1"/>
          <p:nvPr/>
        </p:nvSpPr>
        <p:spPr>
          <a:xfrm>
            <a:off x="7340500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16:45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CF58819-5303-6460-70D0-FDB582536F2A}"/>
              </a:ext>
            </a:extLst>
          </p:cNvPr>
          <p:cNvSpPr txBox="1"/>
          <p:nvPr/>
        </p:nvSpPr>
        <p:spPr>
          <a:xfrm>
            <a:off x="7995127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17:00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ECEE98E-304F-5B3F-1EC1-9AAD91BB00B8}"/>
              </a:ext>
            </a:extLst>
          </p:cNvPr>
          <p:cNvSpPr txBox="1"/>
          <p:nvPr/>
        </p:nvSpPr>
        <p:spPr>
          <a:xfrm>
            <a:off x="800457" y="117419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14:15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C952B19-80FC-B4CB-40AD-6F9B870C6115}"/>
              </a:ext>
            </a:extLst>
          </p:cNvPr>
          <p:cNvSpPr txBox="1"/>
          <p:nvPr/>
        </p:nvSpPr>
        <p:spPr>
          <a:xfrm>
            <a:off x="1450530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14:30</a:t>
            </a:r>
          </a:p>
        </p:txBody>
      </p:sp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42CD487D-DF70-3ED0-A498-A2E0879A81E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5E6767C-7C25-DAE6-DA0D-D1E2FE09AD53}"/>
              </a:ext>
            </a:extLst>
          </p:cNvPr>
          <p:cNvSpPr txBox="1"/>
          <p:nvPr/>
        </p:nvSpPr>
        <p:spPr>
          <a:xfrm>
            <a:off x="522080" y="2077176"/>
            <a:ext cx="65462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lIns="36000" anchor="ctr" anchorCtr="0">
            <a:noAutofit/>
          </a:bodyPr>
          <a:lstStyle/>
          <a:p>
            <a:r>
              <a:rPr lang="en-GB" sz="1200" b="0" dirty="0">
                <a:solidFill>
                  <a:srgbClr val="000000"/>
                </a:solidFill>
                <a:effectLst/>
                <a:latin typeface="Sarabun" panose="00000500000000000000" pitchFamily="2" charset="-34"/>
              </a:rPr>
              <a:t>Welcome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1A6E3E1-A8F8-FA42-2DBF-829E990D962B}"/>
              </a:ext>
            </a:extLst>
          </p:cNvPr>
          <p:cNvSpPr txBox="1"/>
          <p:nvPr/>
        </p:nvSpPr>
        <p:spPr>
          <a:xfrm>
            <a:off x="1170362" y="2077176"/>
            <a:ext cx="1970221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lIns="72000" anchor="ctr" anchorCtr="0">
            <a:noAutofit/>
          </a:bodyPr>
          <a:lstStyle/>
          <a:p>
            <a:r>
              <a:rPr lang="en-GB" sz="1200" b="0" dirty="0">
                <a:solidFill>
                  <a:srgbClr val="000000"/>
                </a:solidFill>
                <a:effectLst/>
                <a:latin typeface="Sarabun" panose="00000500000000000000" pitchFamily="2" charset="-34"/>
              </a:rPr>
              <a:t>The Road Ahead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D917189-4769-8597-E84D-D11E82F81969}"/>
              </a:ext>
            </a:extLst>
          </p:cNvPr>
          <p:cNvSpPr txBox="1"/>
          <p:nvPr/>
        </p:nvSpPr>
        <p:spPr>
          <a:xfrm>
            <a:off x="3772843" y="2077176"/>
            <a:ext cx="132361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anchor="ctr" anchorCtr="0">
            <a:noAutofit/>
          </a:bodyPr>
          <a:lstStyle/>
          <a:p>
            <a:r>
              <a:rPr lang="en-GB" sz="1200" b="0" dirty="0">
                <a:solidFill>
                  <a:srgbClr val="000000"/>
                </a:solidFill>
                <a:effectLst/>
                <a:latin typeface="Sarabun" panose="00000500000000000000" pitchFamily="2" charset="-34"/>
              </a:rPr>
              <a:t>Multi-line Input an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150E245-1680-3EA9-1FEC-263095EE8341}"/>
              </a:ext>
            </a:extLst>
          </p:cNvPr>
          <p:cNvSpPr txBox="1"/>
          <p:nvPr/>
        </p:nvSpPr>
        <p:spPr>
          <a:xfrm>
            <a:off x="5104469" y="2077176"/>
            <a:ext cx="132361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anchor="ctr" anchorCtr="0">
            <a:noAutofit/>
          </a:bodyPr>
          <a:lstStyle/>
          <a:p>
            <a:r>
              <a:rPr lang="en-GB" sz="1200" b="0" dirty="0">
                <a:solidFill>
                  <a:srgbClr val="000000"/>
                </a:solidFill>
                <a:effectLst/>
                <a:latin typeface="Sarabun" panose="00000500000000000000" pitchFamily="2" charset="-34"/>
              </a:rPr>
              <a:t>The .NET Core Brid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DA8C156-7772-EF65-0F37-3A5437437CC3}"/>
              </a:ext>
            </a:extLst>
          </p:cNvPr>
          <p:cNvSpPr txBox="1"/>
          <p:nvPr/>
        </p:nvSpPr>
        <p:spPr>
          <a:xfrm>
            <a:off x="7068350" y="2077176"/>
            <a:ext cx="109343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anchor="ctr" anchorCtr="0">
            <a:noAutofit/>
          </a:bodyPr>
          <a:lstStyle/>
          <a:p>
            <a:r>
              <a:rPr lang="en-GB" sz="1200" b="0" dirty="0">
                <a:solidFill>
                  <a:srgbClr val="000000"/>
                </a:solidFill>
                <a:effectLst/>
                <a:latin typeface="Sarabun" panose="00000500000000000000" pitchFamily="2" charset="-34"/>
              </a:rPr>
              <a:t>Time Travel De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4BF7AEE-D778-D560-1317-38EBCAECAAA8}"/>
              </a:ext>
            </a:extLst>
          </p:cNvPr>
          <p:cNvSpPr txBox="1"/>
          <p:nvPr/>
        </p:nvSpPr>
        <p:spPr>
          <a:xfrm>
            <a:off x="8168988" y="2077176"/>
            <a:ext cx="109343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anchor="ctr" anchorCtr="0">
            <a:noAutofit/>
          </a:bodyPr>
          <a:lstStyle/>
          <a:p>
            <a:r>
              <a:rPr lang="en-GB" sz="1200" b="0" dirty="0">
                <a:solidFill>
                  <a:srgbClr val="000000"/>
                </a:solidFill>
                <a:effectLst/>
                <a:latin typeface="Sarabun" panose="00000500000000000000" pitchFamily="2" charset="-34"/>
              </a:rPr>
              <a:t>Reworking Mas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57D2F93-B706-E217-166E-B28FA44A8E97}"/>
              </a:ext>
            </a:extLst>
          </p:cNvPr>
          <p:cNvCxnSpPr/>
          <p:nvPr/>
        </p:nvCxnSpPr>
        <p:spPr>
          <a:xfrm>
            <a:off x="3795215" y="294480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B09E730-424B-3F92-6AA5-34CEC78F8288}"/>
              </a:ext>
            </a:extLst>
          </p:cNvPr>
          <p:cNvCxnSpPr>
            <a:cxnSpLocks/>
          </p:cNvCxnSpPr>
          <p:nvPr/>
        </p:nvCxnSpPr>
        <p:spPr>
          <a:xfrm>
            <a:off x="3122224" y="3378000"/>
            <a:ext cx="1694064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688E889-DF6E-4B92-2588-B5ABD95DD351}"/>
              </a:ext>
            </a:extLst>
          </p:cNvPr>
          <p:cNvCxnSpPr>
            <a:cxnSpLocks/>
          </p:cNvCxnSpPr>
          <p:nvPr/>
        </p:nvCxnSpPr>
        <p:spPr>
          <a:xfrm>
            <a:off x="3803231" y="3838800"/>
            <a:ext cx="1013057" cy="0"/>
          </a:xfrm>
          <a:prstGeom prst="straightConnector1">
            <a:avLst/>
          </a:prstGeom>
          <a:ln w="28575">
            <a:solidFill>
              <a:srgbClr val="3B475E"/>
            </a:solidFill>
            <a:prstDash val="sysDot"/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F31A5978-E97D-5892-CD2A-B41F32E2E769}"/>
              </a:ext>
            </a:extLst>
          </p:cNvPr>
          <p:cNvSpPr txBox="1"/>
          <p:nvPr/>
        </p:nvSpPr>
        <p:spPr>
          <a:xfrm>
            <a:off x="3179353" y="2588072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start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9A8FFA-EC7C-6AFB-E617-FFA035E24580}"/>
              </a:ext>
            </a:extLst>
          </p:cNvPr>
          <p:cNvSpPr txBox="1"/>
          <p:nvPr/>
        </p:nvSpPr>
        <p:spPr>
          <a:xfrm>
            <a:off x="4990035" y="258807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end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97CA41F-8B86-B6E4-17F9-8C1E48BB31FA}"/>
              </a:ext>
            </a:extLst>
          </p:cNvPr>
          <p:cNvSpPr txBox="1"/>
          <p:nvPr/>
        </p:nvSpPr>
        <p:spPr>
          <a:xfrm>
            <a:off x="2518392" y="3041383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join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46B37E-01A0-D033-7421-F91D7DB8D123}"/>
              </a:ext>
            </a:extLst>
          </p:cNvPr>
          <p:cNvSpPr txBox="1"/>
          <p:nvPr/>
        </p:nvSpPr>
        <p:spPr>
          <a:xfrm>
            <a:off x="4749243" y="3041383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leave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3C006C3-8D72-F791-DB36-A5A2B29FF00F}"/>
              </a:ext>
            </a:extLst>
          </p:cNvPr>
          <p:cNvSpPr txBox="1"/>
          <p:nvPr/>
        </p:nvSpPr>
        <p:spPr>
          <a:xfrm>
            <a:off x="2314575" y="4005590"/>
            <a:ext cx="4371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(end ⌊ leave) - (start ⌈ join)</a:t>
            </a:r>
          </a:p>
        </p:txBody>
      </p:sp>
      <p:sp>
        <p:nvSpPr>
          <p:cNvPr id="27" name="Title 4">
            <a:extLst>
              <a:ext uri="{FF2B5EF4-FFF2-40B4-BE49-F238E27FC236}">
                <a16:creationId xmlns:a16="http://schemas.microsoft.com/office/drawing/2014/main" id="{048EED88-1793-E01E-1AE6-2FC60E263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dirty="0"/>
              <a:t>Compare times</a:t>
            </a:r>
          </a:p>
        </p:txBody>
      </p:sp>
    </p:spTree>
    <p:extLst>
      <p:ext uri="{BB962C8B-B14F-4D97-AF65-F5344CB8AC3E}">
        <p14:creationId xmlns:p14="http://schemas.microsoft.com/office/powerpoint/2010/main" val="39423178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1786A9C-6949-8C6A-2229-B6A409ECE2B4}"/>
              </a:ext>
            </a:extLst>
          </p:cNvPr>
          <p:cNvCxnSpPr>
            <a:cxnSpLocks/>
          </p:cNvCxnSpPr>
          <p:nvPr/>
        </p:nvCxnSpPr>
        <p:spPr>
          <a:xfrm>
            <a:off x="395336" y="1747731"/>
            <a:ext cx="8501817" cy="0"/>
          </a:xfrm>
          <a:prstGeom prst="straightConnector1">
            <a:avLst/>
          </a:prstGeom>
          <a:ln w="38100">
            <a:solidFill>
              <a:srgbClr val="3B475E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F011531-8346-43C7-AEC8-E3F52F961E6B}"/>
              </a:ext>
            </a:extLst>
          </p:cNvPr>
          <p:cNvCxnSpPr>
            <a:cxnSpLocks/>
          </p:cNvCxnSpPr>
          <p:nvPr/>
        </p:nvCxnSpPr>
        <p:spPr>
          <a:xfrm>
            <a:off x="522080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4CBB03A-4780-9535-A882-25A45FDBD3B0}"/>
              </a:ext>
            </a:extLst>
          </p:cNvPr>
          <p:cNvCxnSpPr>
            <a:cxnSpLocks/>
          </p:cNvCxnSpPr>
          <p:nvPr/>
        </p:nvCxnSpPr>
        <p:spPr>
          <a:xfrm>
            <a:off x="1176707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B681463-7F2F-BF6B-1040-29B0ADCC36A1}"/>
              </a:ext>
            </a:extLst>
          </p:cNvPr>
          <p:cNvCxnSpPr>
            <a:cxnSpLocks/>
          </p:cNvCxnSpPr>
          <p:nvPr/>
        </p:nvCxnSpPr>
        <p:spPr>
          <a:xfrm>
            <a:off x="1831334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D697079-5066-8A32-0E27-E11056B706AE}"/>
              </a:ext>
            </a:extLst>
          </p:cNvPr>
          <p:cNvCxnSpPr>
            <a:cxnSpLocks/>
          </p:cNvCxnSpPr>
          <p:nvPr/>
        </p:nvCxnSpPr>
        <p:spPr>
          <a:xfrm>
            <a:off x="2485961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6516B61-9427-1539-1478-4015972FAFA4}"/>
              </a:ext>
            </a:extLst>
          </p:cNvPr>
          <p:cNvCxnSpPr>
            <a:cxnSpLocks/>
          </p:cNvCxnSpPr>
          <p:nvPr/>
        </p:nvCxnSpPr>
        <p:spPr>
          <a:xfrm>
            <a:off x="3140588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CF2686F-41F7-CF11-011B-B51E081EDD39}"/>
              </a:ext>
            </a:extLst>
          </p:cNvPr>
          <p:cNvCxnSpPr>
            <a:cxnSpLocks/>
          </p:cNvCxnSpPr>
          <p:nvPr/>
        </p:nvCxnSpPr>
        <p:spPr>
          <a:xfrm>
            <a:off x="3795215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D80E688-5555-7EF0-8180-7A630D39906B}"/>
              </a:ext>
            </a:extLst>
          </p:cNvPr>
          <p:cNvCxnSpPr>
            <a:cxnSpLocks/>
          </p:cNvCxnSpPr>
          <p:nvPr/>
        </p:nvCxnSpPr>
        <p:spPr>
          <a:xfrm>
            <a:off x="4449842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BC61F0E-BC40-3EED-4F73-37DC65D5758C}"/>
              </a:ext>
            </a:extLst>
          </p:cNvPr>
          <p:cNvCxnSpPr>
            <a:cxnSpLocks/>
          </p:cNvCxnSpPr>
          <p:nvPr/>
        </p:nvCxnSpPr>
        <p:spPr>
          <a:xfrm>
            <a:off x="5104469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61A9B81-1A92-CAD2-B165-5AE36E157CF5}"/>
              </a:ext>
            </a:extLst>
          </p:cNvPr>
          <p:cNvCxnSpPr>
            <a:cxnSpLocks/>
          </p:cNvCxnSpPr>
          <p:nvPr/>
        </p:nvCxnSpPr>
        <p:spPr>
          <a:xfrm>
            <a:off x="5759096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44DA2CF-6E1A-7B8A-30D9-7FB53068152B}"/>
              </a:ext>
            </a:extLst>
          </p:cNvPr>
          <p:cNvCxnSpPr>
            <a:cxnSpLocks/>
          </p:cNvCxnSpPr>
          <p:nvPr/>
        </p:nvCxnSpPr>
        <p:spPr>
          <a:xfrm>
            <a:off x="6413723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07E68DE-E446-BC47-BF6C-DDAF6A279C5E}"/>
              </a:ext>
            </a:extLst>
          </p:cNvPr>
          <p:cNvCxnSpPr>
            <a:cxnSpLocks/>
          </p:cNvCxnSpPr>
          <p:nvPr/>
        </p:nvCxnSpPr>
        <p:spPr>
          <a:xfrm>
            <a:off x="7068350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98C4E53-39C6-3E39-7CDE-952320D35785}"/>
              </a:ext>
            </a:extLst>
          </p:cNvPr>
          <p:cNvCxnSpPr>
            <a:cxnSpLocks/>
          </p:cNvCxnSpPr>
          <p:nvPr/>
        </p:nvCxnSpPr>
        <p:spPr>
          <a:xfrm>
            <a:off x="7722977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6CFC5CA-831B-56E1-F785-2D5372499888}"/>
              </a:ext>
            </a:extLst>
          </p:cNvPr>
          <p:cNvCxnSpPr>
            <a:cxnSpLocks/>
          </p:cNvCxnSpPr>
          <p:nvPr/>
        </p:nvCxnSpPr>
        <p:spPr>
          <a:xfrm>
            <a:off x="8377607" y="1600526"/>
            <a:ext cx="0" cy="294411"/>
          </a:xfrm>
          <a:prstGeom prst="line">
            <a:avLst/>
          </a:prstGeom>
          <a:ln w="19050">
            <a:solidFill>
              <a:srgbClr val="3B475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27C1713C-68E5-DE3C-C1BA-9B053F3E0518}"/>
              </a:ext>
            </a:extLst>
          </p:cNvPr>
          <p:cNvSpPr txBox="1"/>
          <p:nvPr/>
        </p:nvSpPr>
        <p:spPr>
          <a:xfrm>
            <a:off x="139603" y="1171206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14:00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8D7D213-AA14-5C11-9C83-833965F25163}"/>
              </a:ext>
            </a:extLst>
          </p:cNvPr>
          <p:cNvSpPr txBox="1"/>
          <p:nvPr/>
        </p:nvSpPr>
        <p:spPr>
          <a:xfrm>
            <a:off x="2103484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14:45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CE8E08F-A4E8-5480-2083-2445A41D6C4A}"/>
              </a:ext>
            </a:extLst>
          </p:cNvPr>
          <p:cNvSpPr txBox="1"/>
          <p:nvPr/>
        </p:nvSpPr>
        <p:spPr>
          <a:xfrm>
            <a:off x="2758111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15:00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66B637E-A32C-2A77-5A85-567EB54E43BC}"/>
              </a:ext>
            </a:extLst>
          </p:cNvPr>
          <p:cNvSpPr txBox="1"/>
          <p:nvPr/>
        </p:nvSpPr>
        <p:spPr>
          <a:xfrm>
            <a:off x="3412738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15:15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094D769-19E1-7447-F66D-BD989E1A1F93}"/>
              </a:ext>
            </a:extLst>
          </p:cNvPr>
          <p:cNvSpPr txBox="1"/>
          <p:nvPr/>
        </p:nvSpPr>
        <p:spPr>
          <a:xfrm>
            <a:off x="4067365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15:30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2AB8C56-CD20-C9A3-D9EA-3F0277FA2807}"/>
              </a:ext>
            </a:extLst>
          </p:cNvPr>
          <p:cNvSpPr txBox="1"/>
          <p:nvPr/>
        </p:nvSpPr>
        <p:spPr>
          <a:xfrm>
            <a:off x="4721992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15:45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07DB7A9-952C-B591-8FAB-87B171CECCE4}"/>
              </a:ext>
            </a:extLst>
          </p:cNvPr>
          <p:cNvSpPr txBox="1"/>
          <p:nvPr/>
        </p:nvSpPr>
        <p:spPr>
          <a:xfrm>
            <a:off x="5376619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16:00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707CA13-94DA-FF2E-7730-B63CF2671CAD}"/>
              </a:ext>
            </a:extLst>
          </p:cNvPr>
          <p:cNvSpPr txBox="1"/>
          <p:nvPr/>
        </p:nvSpPr>
        <p:spPr>
          <a:xfrm>
            <a:off x="6031246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16:15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2608106-A4D6-9863-C9E9-615144C85C74}"/>
              </a:ext>
            </a:extLst>
          </p:cNvPr>
          <p:cNvSpPr txBox="1"/>
          <p:nvPr/>
        </p:nvSpPr>
        <p:spPr>
          <a:xfrm>
            <a:off x="6685873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16:30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D2A3991-39D7-970F-84FF-C976AD84A271}"/>
              </a:ext>
            </a:extLst>
          </p:cNvPr>
          <p:cNvSpPr txBox="1"/>
          <p:nvPr/>
        </p:nvSpPr>
        <p:spPr>
          <a:xfrm>
            <a:off x="7340500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16:45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CF58819-5303-6460-70D0-FDB582536F2A}"/>
              </a:ext>
            </a:extLst>
          </p:cNvPr>
          <p:cNvSpPr txBox="1"/>
          <p:nvPr/>
        </p:nvSpPr>
        <p:spPr>
          <a:xfrm>
            <a:off x="7995127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17:00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ECEE98E-304F-5B3F-1EC1-9AAD91BB00B8}"/>
              </a:ext>
            </a:extLst>
          </p:cNvPr>
          <p:cNvSpPr txBox="1"/>
          <p:nvPr/>
        </p:nvSpPr>
        <p:spPr>
          <a:xfrm>
            <a:off x="800457" y="117419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14:15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C952B19-80FC-B4CB-40AD-6F9B870C6115}"/>
              </a:ext>
            </a:extLst>
          </p:cNvPr>
          <p:cNvSpPr txBox="1"/>
          <p:nvPr/>
        </p:nvSpPr>
        <p:spPr>
          <a:xfrm>
            <a:off x="1450530" y="117120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rabun" panose="00000500000000000000" pitchFamily="2" charset="-34"/>
                <a:cs typeface="Sarabun" panose="00000500000000000000" pitchFamily="2" charset="-34"/>
              </a:rPr>
              <a:t>14:30</a:t>
            </a:r>
          </a:p>
        </p:txBody>
      </p:sp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42CD487D-DF70-3ED0-A498-A2E0879A81E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5E6767C-7C25-DAE6-DA0D-D1E2FE09AD53}"/>
              </a:ext>
            </a:extLst>
          </p:cNvPr>
          <p:cNvSpPr txBox="1"/>
          <p:nvPr/>
        </p:nvSpPr>
        <p:spPr>
          <a:xfrm>
            <a:off x="522080" y="2077176"/>
            <a:ext cx="65462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lIns="36000" anchor="ctr" anchorCtr="0">
            <a:noAutofit/>
          </a:bodyPr>
          <a:lstStyle/>
          <a:p>
            <a:r>
              <a:rPr lang="en-GB" sz="1200" b="0" dirty="0">
                <a:solidFill>
                  <a:srgbClr val="000000"/>
                </a:solidFill>
                <a:effectLst/>
                <a:latin typeface="Sarabun" panose="00000500000000000000" pitchFamily="2" charset="-34"/>
              </a:rPr>
              <a:t>Welcome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1A6E3E1-A8F8-FA42-2DBF-829E990D962B}"/>
              </a:ext>
            </a:extLst>
          </p:cNvPr>
          <p:cNvSpPr txBox="1"/>
          <p:nvPr/>
        </p:nvSpPr>
        <p:spPr>
          <a:xfrm>
            <a:off x="1170362" y="2077176"/>
            <a:ext cx="1970221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lIns="72000" anchor="ctr" anchorCtr="0">
            <a:noAutofit/>
          </a:bodyPr>
          <a:lstStyle/>
          <a:p>
            <a:r>
              <a:rPr lang="en-GB" sz="1200" b="0" dirty="0">
                <a:solidFill>
                  <a:srgbClr val="000000"/>
                </a:solidFill>
                <a:effectLst/>
                <a:latin typeface="Sarabun" panose="00000500000000000000" pitchFamily="2" charset="-34"/>
              </a:rPr>
              <a:t>The Road Ahead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D917189-4769-8597-E84D-D11E82F81969}"/>
              </a:ext>
            </a:extLst>
          </p:cNvPr>
          <p:cNvSpPr txBox="1"/>
          <p:nvPr/>
        </p:nvSpPr>
        <p:spPr>
          <a:xfrm>
            <a:off x="3772843" y="2077176"/>
            <a:ext cx="132361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anchor="ctr" anchorCtr="0">
            <a:noAutofit/>
          </a:bodyPr>
          <a:lstStyle/>
          <a:p>
            <a:r>
              <a:rPr lang="en-GB" sz="1200" b="0" dirty="0">
                <a:solidFill>
                  <a:srgbClr val="000000"/>
                </a:solidFill>
                <a:effectLst/>
                <a:latin typeface="Sarabun" panose="00000500000000000000" pitchFamily="2" charset="-34"/>
              </a:rPr>
              <a:t>Multi-line Input an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150E245-1680-3EA9-1FEC-263095EE8341}"/>
              </a:ext>
            </a:extLst>
          </p:cNvPr>
          <p:cNvSpPr txBox="1"/>
          <p:nvPr/>
        </p:nvSpPr>
        <p:spPr>
          <a:xfrm>
            <a:off x="5104469" y="2077176"/>
            <a:ext cx="132361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anchor="ctr" anchorCtr="0">
            <a:noAutofit/>
          </a:bodyPr>
          <a:lstStyle/>
          <a:p>
            <a:r>
              <a:rPr lang="en-GB" sz="1200" b="0" dirty="0">
                <a:solidFill>
                  <a:srgbClr val="000000"/>
                </a:solidFill>
                <a:effectLst/>
                <a:latin typeface="Sarabun" panose="00000500000000000000" pitchFamily="2" charset="-34"/>
              </a:rPr>
              <a:t>The .NET Core Brid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DA8C156-7772-EF65-0F37-3A5437437CC3}"/>
              </a:ext>
            </a:extLst>
          </p:cNvPr>
          <p:cNvSpPr txBox="1"/>
          <p:nvPr/>
        </p:nvSpPr>
        <p:spPr>
          <a:xfrm>
            <a:off x="7068350" y="2077176"/>
            <a:ext cx="109343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anchor="ctr" anchorCtr="0">
            <a:noAutofit/>
          </a:bodyPr>
          <a:lstStyle/>
          <a:p>
            <a:r>
              <a:rPr lang="en-GB" sz="1200" b="0" dirty="0">
                <a:solidFill>
                  <a:srgbClr val="000000"/>
                </a:solidFill>
                <a:effectLst/>
                <a:latin typeface="Sarabun" panose="00000500000000000000" pitchFamily="2" charset="-34"/>
              </a:rPr>
              <a:t>Time Travel De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4BF7AEE-D778-D560-1317-38EBCAECAAA8}"/>
              </a:ext>
            </a:extLst>
          </p:cNvPr>
          <p:cNvSpPr txBox="1"/>
          <p:nvPr/>
        </p:nvSpPr>
        <p:spPr>
          <a:xfrm>
            <a:off x="8168988" y="2077176"/>
            <a:ext cx="109343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anchor="ctr" anchorCtr="0">
            <a:noAutofit/>
          </a:bodyPr>
          <a:lstStyle/>
          <a:p>
            <a:r>
              <a:rPr lang="en-GB" sz="1200" b="0" dirty="0">
                <a:solidFill>
                  <a:srgbClr val="000000"/>
                </a:solidFill>
                <a:effectLst/>
                <a:latin typeface="Sarabun" panose="00000500000000000000" pitchFamily="2" charset="-34"/>
              </a:rPr>
              <a:t>Reworking Mas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57D2F93-B706-E217-166E-B28FA44A8E97}"/>
              </a:ext>
            </a:extLst>
          </p:cNvPr>
          <p:cNvCxnSpPr>
            <a:cxnSpLocks/>
          </p:cNvCxnSpPr>
          <p:nvPr/>
        </p:nvCxnSpPr>
        <p:spPr>
          <a:xfrm>
            <a:off x="3795215" y="273906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B09E730-424B-3F92-6AA5-34CEC78F8288}"/>
              </a:ext>
            </a:extLst>
          </p:cNvPr>
          <p:cNvCxnSpPr>
            <a:cxnSpLocks/>
          </p:cNvCxnSpPr>
          <p:nvPr/>
        </p:nvCxnSpPr>
        <p:spPr>
          <a:xfrm>
            <a:off x="984302" y="3217980"/>
            <a:ext cx="1694064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994D99BB-45D0-48DF-0265-BF907042CABF}"/>
              </a:ext>
            </a:extLst>
          </p:cNvPr>
          <p:cNvCxnSpPr>
            <a:cxnSpLocks/>
          </p:cNvCxnSpPr>
          <p:nvPr/>
        </p:nvCxnSpPr>
        <p:spPr>
          <a:xfrm>
            <a:off x="530096" y="2739060"/>
            <a:ext cx="640266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EC56D38-EA46-822A-FE6F-48C96F124BFB}"/>
              </a:ext>
            </a:extLst>
          </p:cNvPr>
          <p:cNvCxnSpPr>
            <a:cxnSpLocks/>
          </p:cNvCxnSpPr>
          <p:nvPr/>
        </p:nvCxnSpPr>
        <p:spPr>
          <a:xfrm>
            <a:off x="1191068" y="2739060"/>
            <a:ext cx="1949515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4E959B3-3772-B2F0-9635-0D39C85A07E6}"/>
              </a:ext>
            </a:extLst>
          </p:cNvPr>
          <p:cNvCxnSpPr>
            <a:cxnSpLocks/>
          </p:cNvCxnSpPr>
          <p:nvPr/>
        </p:nvCxnSpPr>
        <p:spPr>
          <a:xfrm>
            <a:off x="5112485" y="273906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E0E5DEC-3F3C-580E-4B71-71585AD389A5}"/>
              </a:ext>
            </a:extLst>
          </p:cNvPr>
          <p:cNvCxnSpPr>
            <a:cxnSpLocks/>
          </p:cNvCxnSpPr>
          <p:nvPr/>
        </p:nvCxnSpPr>
        <p:spPr>
          <a:xfrm>
            <a:off x="7066679" y="273906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E9F8D3CF-FADD-4BC3-F547-9B0D1AFA2F71}"/>
              </a:ext>
            </a:extLst>
          </p:cNvPr>
          <p:cNvCxnSpPr>
            <a:cxnSpLocks/>
          </p:cNvCxnSpPr>
          <p:nvPr/>
        </p:nvCxnSpPr>
        <p:spPr>
          <a:xfrm>
            <a:off x="8160117" y="273906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F6F813C-D9CA-E745-4F87-3E121FF864C3}"/>
              </a:ext>
            </a:extLst>
          </p:cNvPr>
          <p:cNvCxnSpPr>
            <a:cxnSpLocks/>
          </p:cNvCxnSpPr>
          <p:nvPr/>
        </p:nvCxnSpPr>
        <p:spPr>
          <a:xfrm>
            <a:off x="1931709" y="3446580"/>
            <a:ext cx="920698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7EDFCAC-CADA-B975-A582-3B1FC0355BEC}"/>
              </a:ext>
            </a:extLst>
          </p:cNvPr>
          <p:cNvCxnSpPr>
            <a:cxnSpLocks/>
          </p:cNvCxnSpPr>
          <p:nvPr/>
        </p:nvCxnSpPr>
        <p:spPr>
          <a:xfrm>
            <a:off x="3507034" y="3553260"/>
            <a:ext cx="1309254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2C38C0D-F168-C89E-4CD7-E5BE98DEB223}"/>
              </a:ext>
            </a:extLst>
          </p:cNvPr>
          <p:cNvCxnSpPr>
            <a:cxnSpLocks/>
          </p:cNvCxnSpPr>
          <p:nvPr/>
        </p:nvCxnSpPr>
        <p:spPr>
          <a:xfrm>
            <a:off x="5757425" y="3728520"/>
            <a:ext cx="2331998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itle 4">
            <a:extLst>
              <a:ext uri="{FF2B5EF4-FFF2-40B4-BE49-F238E27FC236}">
                <a16:creationId xmlns:a16="http://schemas.microsoft.com/office/drawing/2014/main" id="{45DF98A5-8DF9-03D0-F592-8284A5C05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dirty="0"/>
              <a:t>Compare times</a:t>
            </a:r>
          </a:p>
        </p:txBody>
      </p:sp>
    </p:spTree>
    <p:extLst>
      <p:ext uri="{BB962C8B-B14F-4D97-AF65-F5344CB8AC3E}">
        <p14:creationId xmlns:p14="http://schemas.microsoft.com/office/powerpoint/2010/main" val="119464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42CD487D-DF70-3ED0-A498-A2E0879A81E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57D2F93-B706-E217-166E-B28FA44A8E97}"/>
              </a:ext>
            </a:extLst>
          </p:cNvPr>
          <p:cNvCxnSpPr>
            <a:cxnSpLocks/>
          </p:cNvCxnSpPr>
          <p:nvPr/>
        </p:nvCxnSpPr>
        <p:spPr>
          <a:xfrm>
            <a:off x="3795215" y="152748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B09E730-424B-3F92-6AA5-34CEC78F8288}"/>
              </a:ext>
            </a:extLst>
          </p:cNvPr>
          <p:cNvCxnSpPr>
            <a:cxnSpLocks/>
          </p:cNvCxnSpPr>
          <p:nvPr/>
        </p:nvCxnSpPr>
        <p:spPr>
          <a:xfrm>
            <a:off x="984302" y="2265480"/>
            <a:ext cx="1694064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994D99BB-45D0-48DF-0265-BF907042CABF}"/>
              </a:ext>
            </a:extLst>
          </p:cNvPr>
          <p:cNvCxnSpPr>
            <a:cxnSpLocks/>
          </p:cNvCxnSpPr>
          <p:nvPr/>
        </p:nvCxnSpPr>
        <p:spPr>
          <a:xfrm>
            <a:off x="530096" y="1527480"/>
            <a:ext cx="640266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EC56D38-EA46-822A-FE6F-48C96F124BFB}"/>
              </a:ext>
            </a:extLst>
          </p:cNvPr>
          <p:cNvCxnSpPr>
            <a:cxnSpLocks/>
          </p:cNvCxnSpPr>
          <p:nvPr/>
        </p:nvCxnSpPr>
        <p:spPr>
          <a:xfrm>
            <a:off x="1191068" y="1527480"/>
            <a:ext cx="1949515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4E959B3-3772-B2F0-9635-0D39C85A07E6}"/>
              </a:ext>
            </a:extLst>
          </p:cNvPr>
          <p:cNvCxnSpPr>
            <a:cxnSpLocks/>
          </p:cNvCxnSpPr>
          <p:nvPr/>
        </p:nvCxnSpPr>
        <p:spPr>
          <a:xfrm>
            <a:off x="5112485" y="152748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E0E5DEC-3F3C-580E-4B71-71585AD389A5}"/>
              </a:ext>
            </a:extLst>
          </p:cNvPr>
          <p:cNvCxnSpPr>
            <a:cxnSpLocks/>
          </p:cNvCxnSpPr>
          <p:nvPr/>
        </p:nvCxnSpPr>
        <p:spPr>
          <a:xfrm>
            <a:off x="7066679" y="152748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E9F8D3CF-FADD-4BC3-F547-9B0D1AFA2F71}"/>
              </a:ext>
            </a:extLst>
          </p:cNvPr>
          <p:cNvCxnSpPr>
            <a:cxnSpLocks/>
          </p:cNvCxnSpPr>
          <p:nvPr/>
        </p:nvCxnSpPr>
        <p:spPr>
          <a:xfrm>
            <a:off x="8160117" y="152748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F6F813C-D9CA-E745-4F87-3E121FF864C3}"/>
              </a:ext>
            </a:extLst>
          </p:cNvPr>
          <p:cNvCxnSpPr>
            <a:cxnSpLocks/>
          </p:cNvCxnSpPr>
          <p:nvPr/>
        </p:nvCxnSpPr>
        <p:spPr>
          <a:xfrm>
            <a:off x="1931709" y="2524560"/>
            <a:ext cx="920698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7EDFCAC-CADA-B975-A582-3B1FC0355BEC}"/>
              </a:ext>
            </a:extLst>
          </p:cNvPr>
          <p:cNvCxnSpPr>
            <a:cxnSpLocks/>
          </p:cNvCxnSpPr>
          <p:nvPr/>
        </p:nvCxnSpPr>
        <p:spPr>
          <a:xfrm>
            <a:off x="3507034" y="2783640"/>
            <a:ext cx="1309254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2C38C0D-F168-C89E-4CD7-E5BE98DEB223}"/>
              </a:ext>
            </a:extLst>
          </p:cNvPr>
          <p:cNvCxnSpPr>
            <a:cxnSpLocks/>
          </p:cNvCxnSpPr>
          <p:nvPr/>
        </p:nvCxnSpPr>
        <p:spPr>
          <a:xfrm>
            <a:off x="5757425" y="3042720"/>
            <a:ext cx="2331998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23C8597-35E7-C389-D8F4-CDA97A1C119F}"/>
              </a:ext>
            </a:extLst>
          </p:cNvPr>
          <p:cNvSpPr txBox="1"/>
          <p:nvPr/>
        </p:nvSpPr>
        <p:spPr>
          <a:xfrm>
            <a:off x="969097" y="1180858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rabun" panose="00000500000000000000" pitchFamily="2" charset="-34"/>
                <a:cs typeface="Sarabun" panose="00000500000000000000" pitchFamily="2" charset="-34"/>
              </a:rPr>
              <a:t>14:15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117884-9569-EF29-FC86-A03C73397066}"/>
              </a:ext>
            </a:extLst>
          </p:cNvPr>
          <p:cNvSpPr txBox="1"/>
          <p:nvPr/>
        </p:nvSpPr>
        <p:spPr>
          <a:xfrm>
            <a:off x="299168" y="1180858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rabun" panose="00000500000000000000" pitchFamily="2" charset="-34"/>
                <a:cs typeface="Sarabun" panose="00000500000000000000" pitchFamily="2" charset="-34"/>
              </a:rPr>
              <a:t>14:00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14995D-5957-76B8-685A-DEED0211E486}"/>
              </a:ext>
            </a:extLst>
          </p:cNvPr>
          <p:cNvSpPr txBox="1"/>
          <p:nvPr/>
        </p:nvSpPr>
        <p:spPr>
          <a:xfrm>
            <a:off x="4884422" y="1180858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rabun" panose="00000500000000000000" pitchFamily="2" charset="-34"/>
                <a:cs typeface="Sarabun" panose="00000500000000000000" pitchFamily="2" charset="-34"/>
              </a:rPr>
              <a:t>15:45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C62850-FDE9-A452-CEE4-EF7D6F22936B}"/>
              </a:ext>
            </a:extLst>
          </p:cNvPr>
          <p:cNvSpPr txBox="1"/>
          <p:nvPr/>
        </p:nvSpPr>
        <p:spPr>
          <a:xfrm>
            <a:off x="3573115" y="1180858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rabun" panose="00000500000000000000" pitchFamily="2" charset="-34"/>
                <a:cs typeface="Sarabun" panose="00000500000000000000" pitchFamily="2" charset="-34"/>
              </a:rPr>
              <a:t>15:15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A37959-0442-C0EB-321E-F1DD7FE8F823}"/>
              </a:ext>
            </a:extLst>
          </p:cNvPr>
          <p:cNvSpPr txBox="1"/>
          <p:nvPr/>
        </p:nvSpPr>
        <p:spPr>
          <a:xfrm>
            <a:off x="7929935" y="1180858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rabun" panose="00000500000000000000" pitchFamily="2" charset="-34"/>
                <a:cs typeface="Sarabun" panose="00000500000000000000" pitchFamily="2" charset="-34"/>
              </a:rPr>
              <a:t>16:55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7183744-D5AE-3CB6-EF44-B0093ADC66EC}"/>
              </a:ext>
            </a:extLst>
          </p:cNvPr>
          <p:cNvSpPr txBox="1"/>
          <p:nvPr/>
        </p:nvSpPr>
        <p:spPr>
          <a:xfrm>
            <a:off x="6832158" y="1180858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rabun" panose="00000500000000000000" pitchFamily="2" charset="-34"/>
                <a:cs typeface="Sarabun" panose="00000500000000000000" pitchFamily="2" charset="-34"/>
              </a:rPr>
              <a:t>16:30</a:t>
            </a:r>
          </a:p>
        </p:txBody>
      </p:sp>
      <p:sp>
        <p:nvSpPr>
          <p:cNvPr id="18" name="Title 4">
            <a:extLst>
              <a:ext uri="{FF2B5EF4-FFF2-40B4-BE49-F238E27FC236}">
                <a16:creationId xmlns:a16="http://schemas.microsoft.com/office/drawing/2014/main" id="{78D999C6-7726-BA7E-96B7-82DD81A2F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dirty="0"/>
              <a:t>Compare times</a:t>
            </a:r>
          </a:p>
        </p:txBody>
      </p:sp>
    </p:spTree>
    <p:extLst>
      <p:ext uri="{BB962C8B-B14F-4D97-AF65-F5344CB8AC3E}">
        <p14:creationId xmlns:p14="http://schemas.microsoft.com/office/powerpoint/2010/main" val="23539775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0">
        <p159:morph option="byWord"/>
      </p:transition>
    </mc:Choice>
    <mc:Fallback xmlns="">
      <p:transition spd="slow" advClick="0" advTm="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27BE3-FAFD-42E8-BAD3-73D29C88C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904999"/>
            <a:ext cx="3562673" cy="2601965"/>
          </a:xfrm>
        </p:spPr>
        <p:txBody>
          <a:bodyPr/>
          <a:lstStyle/>
          <a:p>
            <a:pPr marL="0" indent="0">
              <a:buNone/>
            </a:pPr>
            <a:r>
              <a:rPr lang="en-GB" b="0" dirty="0">
                <a:solidFill>
                  <a:schemeClr val="tx1"/>
                </a:solidFill>
                <a:effectLst/>
                <a:latin typeface="APL385 Unicode" panose="020B0709000202000203" pitchFamily="49" charset="0"/>
              </a:rPr>
              <a:t>      3 × 5</a:t>
            </a:r>
          </a:p>
          <a:p>
            <a:pPr marL="0" indent="0">
              <a:buNone/>
            </a:pPr>
            <a:r>
              <a:rPr lang="en-GB" b="0" dirty="0">
                <a:solidFill>
                  <a:schemeClr val="tx1"/>
                </a:solidFill>
                <a:effectLst/>
                <a:latin typeface="APL385 Unicode" panose="020B0709000202000203" pitchFamily="49" charset="0"/>
              </a:rPr>
              <a:t>15</a:t>
            </a:r>
          </a:p>
          <a:p>
            <a:pPr marL="0" indent="0">
              <a:buNone/>
            </a:pPr>
            <a:endParaRPr lang="en-GB" b="0" dirty="0">
              <a:solidFill>
                <a:schemeClr val="tx1"/>
              </a:solidFill>
              <a:effectLst/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      3 – 5</a:t>
            </a:r>
          </a:p>
          <a:p>
            <a:pPr marL="0" indent="0">
              <a:buNone/>
            </a:pPr>
            <a:r>
              <a:rPr lang="en-GB" b="0" dirty="0">
                <a:solidFill>
                  <a:schemeClr val="tx1"/>
                </a:solidFill>
                <a:effectLst/>
                <a:latin typeface="APL385 Unicode" panose="020B0709000202000203" pitchFamily="49" charset="0"/>
              </a:rPr>
              <a:t>¯2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A3412-42D2-4139-B26F-6AEAEA9F21E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8B2DCC-4491-4A14-9F72-D6999AD57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Simple syntax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ABF610-8452-41FA-A3F0-884DCB5ABA4F}"/>
              </a:ext>
            </a:extLst>
          </p:cNvPr>
          <p:cNvSpPr txBox="1">
            <a:spLocks/>
          </p:cNvSpPr>
          <p:nvPr/>
        </p:nvSpPr>
        <p:spPr>
          <a:xfrm>
            <a:off x="4944018" y="1904998"/>
            <a:ext cx="3562673" cy="2601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      - 6 3 0 ¯12 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¯6 ¯3 0 12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APL385 Unicode" panose="020B0709000202000203" pitchFamily="49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      ⍳ 7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1 2 3 4 5 6 7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E264A06-0589-4DC1-99E6-C4C016430895}"/>
              </a:ext>
            </a:extLst>
          </p:cNvPr>
          <p:cNvSpPr txBox="1">
            <a:spLocks/>
          </p:cNvSpPr>
          <p:nvPr/>
        </p:nvSpPr>
        <p:spPr>
          <a:xfrm>
            <a:off x="323527" y="1281545"/>
            <a:ext cx="4054508" cy="33250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sz="1800" dirty="0"/>
              <a:t>two-argument, infix: </a:t>
            </a:r>
            <a:r>
              <a:rPr lang="en-GB" sz="1800" b="1" dirty="0"/>
              <a:t>dyadic</a:t>
            </a:r>
            <a:r>
              <a:rPr lang="en-GB" sz="1800" dirty="0"/>
              <a:t> functions</a:t>
            </a:r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62A58E57-3FFD-4B6F-A800-93F78782A752}"/>
              </a:ext>
            </a:extLst>
          </p:cNvPr>
          <p:cNvSpPr txBox="1">
            <a:spLocks/>
          </p:cNvSpPr>
          <p:nvPr/>
        </p:nvSpPr>
        <p:spPr>
          <a:xfrm>
            <a:off x="4765964" y="1276694"/>
            <a:ext cx="4267199" cy="33250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sz="1800" dirty="0"/>
              <a:t>one-argument, prefix: </a:t>
            </a:r>
            <a:r>
              <a:rPr lang="en-GB" sz="1800" b="1" dirty="0"/>
              <a:t>monadic</a:t>
            </a:r>
            <a:r>
              <a:rPr lang="en-GB" sz="1800" dirty="0"/>
              <a:t> functions</a:t>
            </a:r>
          </a:p>
        </p:txBody>
      </p:sp>
    </p:spTree>
    <p:extLst>
      <p:ext uri="{BB962C8B-B14F-4D97-AF65-F5344CB8AC3E}">
        <p14:creationId xmlns:p14="http://schemas.microsoft.com/office/powerpoint/2010/main" val="774057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42CD487D-DF70-3ED0-A498-A2E0879A81E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57D2F93-B706-E217-166E-B28FA44A8E97}"/>
              </a:ext>
            </a:extLst>
          </p:cNvPr>
          <p:cNvCxnSpPr>
            <a:cxnSpLocks/>
          </p:cNvCxnSpPr>
          <p:nvPr/>
        </p:nvCxnSpPr>
        <p:spPr>
          <a:xfrm>
            <a:off x="3795215" y="152748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B09E730-424B-3F92-6AA5-34CEC78F8288}"/>
              </a:ext>
            </a:extLst>
          </p:cNvPr>
          <p:cNvCxnSpPr>
            <a:cxnSpLocks/>
          </p:cNvCxnSpPr>
          <p:nvPr/>
        </p:nvCxnSpPr>
        <p:spPr>
          <a:xfrm>
            <a:off x="984302" y="2265480"/>
            <a:ext cx="1694064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994D99BB-45D0-48DF-0265-BF907042CABF}"/>
              </a:ext>
            </a:extLst>
          </p:cNvPr>
          <p:cNvCxnSpPr>
            <a:cxnSpLocks/>
          </p:cNvCxnSpPr>
          <p:nvPr/>
        </p:nvCxnSpPr>
        <p:spPr>
          <a:xfrm>
            <a:off x="530096" y="1527480"/>
            <a:ext cx="640266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EC56D38-EA46-822A-FE6F-48C96F124BFB}"/>
              </a:ext>
            </a:extLst>
          </p:cNvPr>
          <p:cNvCxnSpPr>
            <a:cxnSpLocks/>
          </p:cNvCxnSpPr>
          <p:nvPr/>
        </p:nvCxnSpPr>
        <p:spPr>
          <a:xfrm>
            <a:off x="1191068" y="1527480"/>
            <a:ext cx="1949515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4E959B3-3772-B2F0-9635-0D39C85A07E6}"/>
              </a:ext>
            </a:extLst>
          </p:cNvPr>
          <p:cNvCxnSpPr>
            <a:cxnSpLocks/>
          </p:cNvCxnSpPr>
          <p:nvPr/>
        </p:nvCxnSpPr>
        <p:spPr>
          <a:xfrm>
            <a:off x="5112485" y="152748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E0E5DEC-3F3C-580E-4B71-71585AD389A5}"/>
              </a:ext>
            </a:extLst>
          </p:cNvPr>
          <p:cNvCxnSpPr>
            <a:cxnSpLocks/>
          </p:cNvCxnSpPr>
          <p:nvPr/>
        </p:nvCxnSpPr>
        <p:spPr>
          <a:xfrm>
            <a:off x="7066679" y="152748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E9F8D3CF-FADD-4BC3-F547-9B0D1AFA2F71}"/>
              </a:ext>
            </a:extLst>
          </p:cNvPr>
          <p:cNvCxnSpPr>
            <a:cxnSpLocks/>
          </p:cNvCxnSpPr>
          <p:nvPr/>
        </p:nvCxnSpPr>
        <p:spPr>
          <a:xfrm>
            <a:off x="8160117" y="152748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F6F813C-D9CA-E745-4F87-3E121FF864C3}"/>
              </a:ext>
            </a:extLst>
          </p:cNvPr>
          <p:cNvCxnSpPr>
            <a:cxnSpLocks/>
          </p:cNvCxnSpPr>
          <p:nvPr/>
        </p:nvCxnSpPr>
        <p:spPr>
          <a:xfrm>
            <a:off x="1931709" y="2524560"/>
            <a:ext cx="920698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7EDFCAC-CADA-B975-A582-3B1FC0355BEC}"/>
              </a:ext>
            </a:extLst>
          </p:cNvPr>
          <p:cNvCxnSpPr>
            <a:cxnSpLocks/>
          </p:cNvCxnSpPr>
          <p:nvPr/>
        </p:nvCxnSpPr>
        <p:spPr>
          <a:xfrm>
            <a:off x="3507034" y="2783640"/>
            <a:ext cx="1309254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2C38C0D-F168-C89E-4CD7-E5BE98DEB223}"/>
              </a:ext>
            </a:extLst>
          </p:cNvPr>
          <p:cNvCxnSpPr>
            <a:cxnSpLocks/>
          </p:cNvCxnSpPr>
          <p:nvPr/>
        </p:nvCxnSpPr>
        <p:spPr>
          <a:xfrm>
            <a:off x="5757425" y="3042720"/>
            <a:ext cx="2331998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23C8597-35E7-C389-D8F4-CDA97A1C119F}"/>
              </a:ext>
            </a:extLst>
          </p:cNvPr>
          <p:cNvSpPr txBox="1"/>
          <p:nvPr/>
        </p:nvSpPr>
        <p:spPr>
          <a:xfrm>
            <a:off x="969097" y="1180858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rabun" panose="00000500000000000000" pitchFamily="2" charset="-34"/>
                <a:cs typeface="Sarabun" panose="00000500000000000000" pitchFamily="2" charset="-34"/>
              </a:rPr>
              <a:t>14:15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117884-9569-EF29-FC86-A03C73397066}"/>
              </a:ext>
            </a:extLst>
          </p:cNvPr>
          <p:cNvSpPr txBox="1"/>
          <p:nvPr/>
        </p:nvSpPr>
        <p:spPr>
          <a:xfrm>
            <a:off x="299168" y="1180858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rabun" panose="00000500000000000000" pitchFamily="2" charset="-34"/>
                <a:cs typeface="Sarabun" panose="00000500000000000000" pitchFamily="2" charset="-34"/>
              </a:rPr>
              <a:t>14:00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14995D-5957-76B8-685A-DEED0211E486}"/>
              </a:ext>
            </a:extLst>
          </p:cNvPr>
          <p:cNvSpPr txBox="1"/>
          <p:nvPr/>
        </p:nvSpPr>
        <p:spPr>
          <a:xfrm>
            <a:off x="4884422" y="1180858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rabun" panose="00000500000000000000" pitchFamily="2" charset="-34"/>
                <a:cs typeface="Sarabun" panose="00000500000000000000" pitchFamily="2" charset="-34"/>
              </a:rPr>
              <a:t>15:45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C62850-FDE9-A452-CEE4-EF7D6F22936B}"/>
              </a:ext>
            </a:extLst>
          </p:cNvPr>
          <p:cNvSpPr txBox="1"/>
          <p:nvPr/>
        </p:nvSpPr>
        <p:spPr>
          <a:xfrm>
            <a:off x="3573115" y="1180858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rabun" panose="00000500000000000000" pitchFamily="2" charset="-34"/>
                <a:cs typeface="Sarabun" panose="00000500000000000000" pitchFamily="2" charset="-34"/>
              </a:rPr>
              <a:t>15:15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A37959-0442-C0EB-321E-F1DD7FE8F823}"/>
              </a:ext>
            </a:extLst>
          </p:cNvPr>
          <p:cNvSpPr txBox="1"/>
          <p:nvPr/>
        </p:nvSpPr>
        <p:spPr>
          <a:xfrm>
            <a:off x="7929935" y="1180858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rabun" panose="00000500000000000000" pitchFamily="2" charset="-34"/>
                <a:cs typeface="Sarabun" panose="00000500000000000000" pitchFamily="2" charset="-34"/>
              </a:rPr>
              <a:t>16:55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7183744-D5AE-3CB6-EF44-B0093ADC66EC}"/>
              </a:ext>
            </a:extLst>
          </p:cNvPr>
          <p:cNvSpPr txBox="1"/>
          <p:nvPr/>
        </p:nvSpPr>
        <p:spPr>
          <a:xfrm>
            <a:off x="6832158" y="1180858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rabun" panose="00000500000000000000" pitchFamily="2" charset="-34"/>
                <a:cs typeface="Sarabun" panose="00000500000000000000" pitchFamily="2" charset="-34"/>
              </a:rPr>
              <a:t>16:30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17AE97E-EA94-80D9-66BF-AA8249900581}"/>
              </a:ext>
            </a:extLst>
          </p:cNvPr>
          <p:cNvSpPr txBox="1"/>
          <p:nvPr/>
        </p:nvSpPr>
        <p:spPr>
          <a:xfrm>
            <a:off x="670754" y="2263973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rabun" panose="00000500000000000000" pitchFamily="2" charset="-34"/>
                <a:cs typeface="Sarabun" panose="00000500000000000000" pitchFamily="2" charset="-34"/>
              </a:rPr>
              <a:t>14:13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A93E550-B390-5F70-4337-76AC017C0089}"/>
              </a:ext>
            </a:extLst>
          </p:cNvPr>
          <p:cNvSpPr txBox="1"/>
          <p:nvPr/>
        </p:nvSpPr>
        <p:spPr>
          <a:xfrm>
            <a:off x="1618161" y="2570243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rabun" panose="00000500000000000000" pitchFamily="2" charset="-34"/>
                <a:cs typeface="Sarabun" panose="00000500000000000000" pitchFamily="2" charset="-34"/>
              </a:rPr>
              <a:t>14:29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8F7A9E2-30ED-3CC2-CCCA-11A571ECFA6C}"/>
              </a:ext>
            </a:extLst>
          </p:cNvPr>
          <p:cNvSpPr txBox="1"/>
          <p:nvPr/>
        </p:nvSpPr>
        <p:spPr>
          <a:xfrm>
            <a:off x="3193486" y="2822486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rabun" panose="00000500000000000000" pitchFamily="2" charset="-34"/>
                <a:cs typeface="Sarabun" panose="00000500000000000000" pitchFamily="2" charset="-34"/>
              </a:rPr>
              <a:t>15:08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074596F-FC3C-93C6-7E4B-812338E491A1}"/>
              </a:ext>
            </a:extLst>
          </p:cNvPr>
          <p:cNvSpPr txBox="1"/>
          <p:nvPr/>
        </p:nvSpPr>
        <p:spPr>
          <a:xfrm>
            <a:off x="5443877" y="3084543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rabun" panose="00000500000000000000" pitchFamily="2" charset="-34"/>
                <a:cs typeface="Sarabun" panose="00000500000000000000" pitchFamily="2" charset="-34"/>
              </a:rPr>
              <a:t>16:00</a:t>
            </a:r>
          </a:p>
        </p:txBody>
      </p:sp>
      <p:sp>
        <p:nvSpPr>
          <p:cNvPr id="18" name="Title 4">
            <a:extLst>
              <a:ext uri="{FF2B5EF4-FFF2-40B4-BE49-F238E27FC236}">
                <a16:creationId xmlns:a16="http://schemas.microsoft.com/office/drawing/2014/main" id="{78D999C6-7726-BA7E-96B7-82DD81A2F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dirty="0"/>
              <a:t>Compare times</a:t>
            </a:r>
          </a:p>
        </p:txBody>
      </p:sp>
    </p:spTree>
    <p:extLst>
      <p:ext uri="{BB962C8B-B14F-4D97-AF65-F5344CB8AC3E}">
        <p14:creationId xmlns:p14="http://schemas.microsoft.com/office/powerpoint/2010/main" val="38133978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Word"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42CD487D-DF70-3ED0-A498-A2E0879A81E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57D2F93-B706-E217-166E-B28FA44A8E97}"/>
              </a:ext>
            </a:extLst>
          </p:cNvPr>
          <p:cNvCxnSpPr>
            <a:cxnSpLocks/>
          </p:cNvCxnSpPr>
          <p:nvPr/>
        </p:nvCxnSpPr>
        <p:spPr>
          <a:xfrm>
            <a:off x="3795215" y="1527480"/>
            <a:ext cx="25366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B09E730-424B-3F92-6AA5-34CEC78F8288}"/>
              </a:ext>
            </a:extLst>
          </p:cNvPr>
          <p:cNvCxnSpPr>
            <a:cxnSpLocks/>
          </p:cNvCxnSpPr>
          <p:nvPr/>
        </p:nvCxnSpPr>
        <p:spPr>
          <a:xfrm flipV="1">
            <a:off x="984302" y="1801314"/>
            <a:ext cx="0" cy="1507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994D99BB-45D0-48DF-0265-BF907042CABF}"/>
              </a:ext>
            </a:extLst>
          </p:cNvPr>
          <p:cNvCxnSpPr>
            <a:cxnSpLocks/>
          </p:cNvCxnSpPr>
          <p:nvPr/>
        </p:nvCxnSpPr>
        <p:spPr>
          <a:xfrm>
            <a:off x="530096" y="1514780"/>
            <a:ext cx="71884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4E959B3-3772-B2F0-9635-0D39C85A07E6}"/>
              </a:ext>
            </a:extLst>
          </p:cNvPr>
          <p:cNvCxnSpPr>
            <a:cxnSpLocks/>
          </p:cNvCxnSpPr>
          <p:nvPr/>
        </p:nvCxnSpPr>
        <p:spPr>
          <a:xfrm>
            <a:off x="5112485" y="1527480"/>
            <a:ext cx="69115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E0E5DEC-3F3C-580E-4B71-71585AD389A5}"/>
              </a:ext>
            </a:extLst>
          </p:cNvPr>
          <p:cNvCxnSpPr>
            <a:cxnSpLocks/>
          </p:cNvCxnSpPr>
          <p:nvPr/>
        </p:nvCxnSpPr>
        <p:spPr>
          <a:xfrm>
            <a:off x="7066679" y="1527480"/>
            <a:ext cx="73261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F6F813C-D9CA-E745-4F87-3E121FF864C3}"/>
              </a:ext>
            </a:extLst>
          </p:cNvPr>
          <p:cNvCxnSpPr>
            <a:cxnSpLocks/>
          </p:cNvCxnSpPr>
          <p:nvPr/>
        </p:nvCxnSpPr>
        <p:spPr>
          <a:xfrm>
            <a:off x="1931709" y="1802067"/>
            <a:ext cx="0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7EDFCAC-CADA-B975-A582-3B1FC0355BEC}"/>
              </a:ext>
            </a:extLst>
          </p:cNvPr>
          <p:cNvCxnSpPr>
            <a:cxnSpLocks/>
          </p:cNvCxnSpPr>
          <p:nvPr/>
        </p:nvCxnSpPr>
        <p:spPr>
          <a:xfrm>
            <a:off x="3507034" y="1799450"/>
            <a:ext cx="0" cy="5235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2C38C0D-F168-C89E-4CD7-E5BE98DEB223}"/>
              </a:ext>
            </a:extLst>
          </p:cNvPr>
          <p:cNvCxnSpPr>
            <a:cxnSpLocks/>
          </p:cNvCxnSpPr>
          <p:nvPr/>
        </p:nvCxnSpPr>
        <p:spPr>
          <a:xfrm>
            <a:off x="5757425" y="1798706"/>
            <a:ext cx="0" cy="6723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23C8597-35E7-C389-D8F4-CDA97A1C119F}"/>
              </a:ext>
            </a:extLst>
          </p:cNvPr>
          <p:cNvSpPr txBox="1"/>
          <p:nvPr/>
        </p:nvSpPr>
        <p:spPr>
          <a:xfrm>
            <a:off x="969097" y="1180858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rabun" panose="00000500000000000000" pitchFamily="2" charset="-34"/>
                <a:cs typeface="Sarabun" panose="00000500000000000000" pitchFamily="2" charset="-34"/>
              </a:rPr>
              <a:t>14:15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117884-9569-EF29-FC86-A03C73397066}"/>
              </a:ext>
            </a:extLst>
          </p:cNvPr>
          <p:cNvSpPr txBox="1"/>
          <p:nvPr/>
        </p:nvSpPr>
        <p:spPr>
          <a:xfrm>
            <a:off x="299168" y="1180858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rabun" panose="00000500000000000000" pitchFamily="2" charset="-34"/>
                <a:cs typeface="Sarabun" panose="00000500000000000000" pitchFamily="2" charset="-34"/>
              </a:rPr>
              <a:t>14:00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14995D-5957-76B8-685A-DEED0211E486}"/>
              </a:ext>
            </a:extLst>
          </p:cNvPr>
          <p:cNvSpPr txBox="1"/>
          <p:nvPr/>
        </p:nvSpPr>
        <p:spPr>
          <a:xfrm>
            <a:off x="4884422" y="1180858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rabun" panose="00000500000000000000" pitchFamily="2" charset="-34"/>
                <a:cs typeface="Sarabun" panose="00000500000000000000" pitchFamily="2" charset="-34"/>
              </a:rPr>
              <a:t>15:45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C62850-FDE9-A452-CEE4-EF7D6F22936B}"/>
              </a:ext>
            </a:extLst>
          </p:cNvPr>
          <p:cNvSpPr txBox="1"/>
          <p:nvPr/>
        </p:nvSpPr>
        <p:spPr>
          <a:xfrm>
            <a:off x="3573115" y="1180858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rabun" panose="00000500000000000000" pitchFamily="2" charset="-34"/>
                <a:cs typeface="Sarabun" panose="00000500000000000000" pitchFamily="2" charset="-34"/>
              </a:rPr>
              <a:t>15:15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A37959-0442-C0EB-321E-F1DD7FE8F823}"/>
              </a:ext>
            </a:extLst>
          </p:cNvPr>
          <p:cNvSpPr txBox="1"/>
          <p:nvPr/>
        </p:nvSpPr>
        <p:spPr>
          <a:xfrm>
            <a:off x="7929935" y="1180858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rabun" panose="00000500000000000000" pitchFamily="2" charset="-34"/>
                <a:cs typeface="Sarabun" panose="00000500000000000000" pitchFamily="2" charset="-34"/>
              </a:rPr>
              <a:t>16:55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7183744-D5AE-3CB6-EF44-B0093ADC66EC}"/>
              </a:ext>
            </a:extLst>
          </p:cNvPr>
          <p:cNvSpPr txBox="1"/>
          <p:nvPr/>
        </p:nvSpPr>
        <p:spPr>
          <a:xfrm>
            <a:off x="6832158" y="1180858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rabun" panose="00000500000000000000" pitchFamily="2" charset="-34"/>
                <a:cs typeface="Sarabun" panose="00000500000000000000" pitchFamily="2" charset="-34"/>
              </a:rPr>
              <a:t>16:30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17AE97E-EA94-80D9-66BF-AA8249900581}"/>
              </a:ext>
            </a:extLst>
          </p:cNvPr>
          <p:cNvSpPr txBox="1"/>
          <p:nvPr/>
        </p:nvSpPr>
        <p:spPr>
          <a:xfrm>
            <a:off x="670754" y="1797958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rabun" panose="00000500000000000000" pitchFamily="2" charset="-34"/>
                <a:cs typeface="Sarabun" panose="00000500000000000000" pitchFamily="2" charset="-34"/>
              </a:rPr>
              <a:t>14:13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A93E550-B390-5F70-4337-76AC017C0089}"/>
              </a:ext>
            </a:extLst>
          </p:cNvPr>
          <p:cNvSpPr txBox="1"/>
          <p:nvPr/>
        </p:nvSpPr>
        <p:spPr>
          <a:xfrm>
            <a:off x="1618161" y="1797958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rabun" panose="00000500000000000000" pitchFamily="2" charset="-34"/>
                <a:cs typeface="Sarabun" panose="00000500000000000000" pitchFamily="2" charset="-34"/>
              </a:rPr>
              <a:t>14:29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8F7A9E2-30ED-3CC2-CCCA-11A571ECFA6C}"/>
              </a:ext>
            </a:extLst>
          </p:cNvPr>
          <p:cNvSpPr txBox="1"/>
          <p:nvPr/>
        </p:nvSpPr>
        <p:spPr>
          <a:xfrm>
            <a:off x="3193486" y="1797958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rabun" panose="00000500000000000000" pitchFamily="2" charset="-34"/>
                <a:cs typeface="Sarabun" panose="00000500000000000000" pitchFamily="2" charset="-34"/>
              </a:rPr>
              <a:t>15:08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074596F-FC3C-93C6-7E4B-812338E491A1}"/>
              </a:ext>
            </a:extLst>
          </p:cNvPr>
          <p:cNvSpPr txBox="1"/>
          <p:nvPr/>
        </p:nvSpPr>
        <p:spPr>
          <a:xfrm>
            <a:off x="5443877" y="1797958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Sarabun" panose="00000500000000000000" pitchFamily="2" charset="-34"/>
                <a:cs typeface="Sarabun" panose="00000500000000000000" pitchFamily="2" charset="-34"/>
              </a:rPr>
              <a:t>16:00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1FB9440-C2D6-E4D8-11C0-405C28746355}"/>
              </a:ext>
            </a:extLst>
          </p:cNvPr>
          <p:cNvCxnSpPr>
            <a:cxnSpLocks/>
          </p:cNvCxnSpPr>
          <p:nvPr/>
        </p:nvCxnSpPr>
        <p:spPr>
          <a:xfrm>
            <a:off x="1187321" y="1527480"/>
            <a:ext cx="71884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42AF23D-AB08-DC19-2509-5D534E02C8AD}"/>
              </a:ext>
            </a:extLst>
          </p:cNvPr>
          <p:cNvCxnSpPr>
            <a:cxnSpLocks/>
          </p:cNvCxnSpPr>
          <p:nvPr/>
        </p:nvCxnSpPr>
        <p:spPr>
          <a:xfrm>
            <a:off x="8200154" y="1530960"/>
            <a:ext cx="73261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itle 4">
            <a:extLst>
              <a:ext uri="{FF2B5EF4-FFF2-40B4-BE49-F238E27FC236}">
                <a16:creationId xmlns:a16="http://schemas.microsoft.com/office/drawing/2014/main" id="{EDBE9FE7-2F7D-D577-5DFF-817AE4CCF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dirty="0"/>
              <a:t>Compare times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BACD49-B223-F772-2D86-BE07F4B22F3D}"/>
              </a:ext>
            </a:extLst>
          </p:cNvPr>
          <p:cNvSpPr txBox="1"/>
          <p:nvPr/>
        </p:nvSpPr>
        <p:spPr>
          <a:xfrm>
            <a:off x="1297849" y="2029546"/>
            <a:ext cx="3217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    (start ∘.⌈ join)</a:t>
            </a:r>
          </a:p>
        </p:txBody>
      </p:sp>
    </p:spTree>
    <p:extLst>
      <p:ext uri="{BB962C8B-B14F-4D97-AF65-F5344CB8AC3E}">
        <p14:creationId xmlns:p14="http://schemas.microsoft.com/office/powerpoint/2010/main" val="37499267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42CD487D-DF70-3ED0-A498-A2E0879A81E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57D2F93-B706-E217-166E-B28FA44A8E97}"/>
              </a:ext>
            </a:extLst>
          </p:cNvPr>
          <p:cNvCxnSpPr>
            <a:cxnSpLocks/>
          </p:cNvCxnSpPr>
          <p:nvPr/>
        </p:nvCxnSpPr>
        <p:spPr>
          <a:xfrm>
            <a:off x="3795215" y="1527480"/>
            <a:ext cx="25366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B09E730-424B-3F92-6AA5-34CEC78F8288}"/>
              </a:ext>
            </a:extLst>
          </p:cNvPr>
          <p:cNvCxnSpPr>
            <a:cxnSpLocks/>
          </p:cNvCxnSpPr>
          <p:nvPr/>
        </p:nvCxnSpPr>
        <p:spPr>
          <a:xfrm flipV="1">
            <a:off x="984302" y="1801314"/>
            <a:ext cx="0" cy="1507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994D99BB-45D0-48DF-0265-BF907042CABF}"/>
              </a:ext>
            </a:extLst>
          </p:cNvPr>
          <p:cNvCxnSpPr>
            <a:cxnSpLocks/>
          </p:cNvCxnSpPr>
          <p:nvPr/>
        </p:nvCxnSpPr>
        <p:spPr>
          <a:xfrm>
            <a:off x="530096" y="1514780"/>
            <a:ext cx="71884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4E959B3-3772-B2F0-9635-0D39C85A07E6}"/>
              </a:ext>
            </a:extLst>
          </p:cNvPr>
          <p:cNvCxnSpPr>
            <a:cxnSpLocks/>
          </p:cNvCxnSpPr>
          <p:nvPr/>
        </p:nvCxnSpPr>
        <p:spPr>
          <a:xfrm>
            <a:off x="5112485" y="1527480"/>
            <a:ext cx="69115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E0E5DEC-3F3C-580E-4B71-71585AD389A5}"/>
              </a:ext>
            </a:extLst>
          </p:cNvPr>
          <p:cNvCxnSpPr>
            <a:cxnSpLocks/>
          </p:cNvCxnSpPr>
          <p:nvPr/>
        </p:nvCxnSpPr>
        <p:spPr>
          <a:xfrm>
            <a:off x="7066679" y="1527480"/>
            <a:ext cx="73261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F6F813C-D9CA-E745-4F87-3E121FF864C3}"/>
              </a:ext>
            </a:extLst>
          </p:cNvPr>
          <p:cNvCxnSpPr>
            <a:cxnSpLocks/>
          </p:cNvCxnSpPr>
          <p:nvPr/>
        </p:nvCxnSpPr>
        <p:spPr>
          <a:xfrm>
            <a:off x="1931709" y="1802067"/>
            <a:ext cx="0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7EDFCAC-CADA-B975-A582-3B1FC0355BEC}"/>
              </a:ext>
            </a:extLst>
          </p:cNvPr>
          <p:cNvCxnSpPr>
            <a:cxnSpLocks/>
          </p:cNvCxnSpPr>
          <p:nvPr/>
        </p:nvCxnSpPr>
        <p:spPr>
          <a:xfrm>
            <a:off x="3507034" y="1799450"/>
            <a:ext cx="0" cy="5235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2C38C0D-F168-C89E-4CD7-E5BE98DEB223}"/>
              </a:ext>
            </a:extLst>
          </p:cNvPr>
          <p:cNvCxnSpPr>
            <a:cxnSpLocks/>
          </p:cNvCxnSpPr>
          <p:nvPr/>
        </p:nvCxnSpPr>
        <p:spPr>
          <a:xfrm>
            <a:off x="5757425" y="1798706"/>
            <a:ext cx="0" cy="6723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23C8597-35E7-C389-D8F4-CDA97A1C119F}"/>
              </a:ext>
            </a:extLst>
          </p:cNvPr>
          <p:cNvSpPr txBox="1"/>
          <p:nvPr/>
        </p:nvSpPr>
        <p:spPr>
          <a:xfrm>
            <a:off x="305215" y="3054903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785EF0"/>
                </a:solidFill>
                <a:latin typeface="Sarabun" panose="00000500000000000000" pitchFamily="2" charset="-34"/>
                <a:cs typeface="Sarabun" panose="00000500000000000000" pitchFamily="2" charset="-34"/>
              </a:rPr>
              <a:t>14:15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117884-9569-EF29-FC86-A03C73397066}"/>
              </a:ext>
            </a:extLst>
          </p:cNvPr>
          <p:cNvSpPr txBox="1"/>
          <p:nvPr/>
        </p:nvSpPr>
        <p:spPr>
          <a:xfrm>
            <a:off x="305215" y="2768090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785EF0"/>
                </a:solidFill>
                <a:latin typeface="Sarabun" panose="00000500000000000000" pitchFamily="2" charset="-34"/>
                <a:cs typeface="Sarabun" panose="00000500000000000000" pitchFamily="2" charset="-34"/>
              </a:rPr>
              <a:t>14:00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14995D-5957-76B8-685A-DEED0211E486}"/>
              </a:ext>
            </a:extLst>
          </p:cNvPr>
          <p:cNvSpPr txBox="1"/>
          <p:nvPr/>
        </p:nvSpPr>
        <p:spPr>
          <a:xfrm>
            <a:off x="305215" y="3628529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785EF0"/>
                </a:solidFill>
                <a:latin typeface="Sarabun" panose="00000500000000000000" pitchFamily="2" charset="-34"/>
                <a:cs typeface="Sarabun" panose="00000500000000000000" pitchFamily="2" charset="-34"/>
              </a:rPr>
              <a:t>15:45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C62850-FDE9-A452-CEE4-EF7D6F22936B}"/>
              </a:ext>
            </a:extLst>
          </p:cNvPr>
          <p:cNvSpPr txBox="1"/>
          <p:nvPr/>
        </p:nvSpPr>
        <p:spPr>
          <a:xfrm>
            <a:off x="305215" y="3341716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785EF0"/>
                </a:solidFill>
                <a:latin typeface="Sarabun" panose="00000500000000000000" pitchFamily="2" charset="-34"/>
                <a:cs typeface="Sarabun" panose="00000500000000000000" pitchFamily="2" charset="-34"/>
              </a:rPr>
              <a:t>15:15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A37959-0442-C0EB-321E-F1DD7FE8F823}"/>
              </a:ext>
            </a:extLst>
          </p:cNvPr>
          <p:cNvSpPr txBox="1"/>
          <p:nvPr/>
        </p:nvSpPr>
        <p:spPr>
          <a:xfrm>
            <a:off x="305215" y="4202157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785EF0"/>
                </a:solidFill>
                <a:latin typeface="Sarabun" panose="00000500000000000000" pitchFamily="2" charset="-34"/>
                <a:cs typeface="Sarabun" panose="00000500000000000000" pitchFamily="2" charset="-34"/>
              </a:rPr>
              <a:t>16:55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7183744-D5AE-3CB6-EF44-B0093ADC66EC}"/>
              </a:ext>
            </a:extLst>
          </p:cNvPr>
          <p:cNvSpPr txBox="1"/>
          <p:nvPr/>
        </p:nvSpPr>
        <p:spPr>
          <a:xfrm>
            <a:off x="305215" y="3915342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785EF0"/>
                </a:solidFill>
                <a:latin typeface="Sarabun" panose="00000500000000000000" pitchFamily="2" charset="-34"/>
                <a:cs typeface="Sarabun" panose="00000500000000000000" pitchFamily="2" charset="-34"/>
              </a:rPr>
              <a:t>16:30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17AE97E-EA94-80D9-66BF-AA8249900581}"/>
              </a:ext>
            </a:extLst>
          </p:cNvPr>
          <p:cNvSpPr txBox="1"/>
          <p:nvPr/>
        </p:nvSpPr>
        <p:spPr>
          <a:xfrm>
            <a:off x="2156849" y="2345506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1"/>
                </a:solidFill>
                <a:latin typeface="Sarabun" panose="00000500000000000000" pitchFamily="2" charset="-34"/>
                <a:cs typeface="Sarabun" panose="00000500000000000000" pitchFamily="2" charset="-34"/>
              </a:rPr>
              <a:t>14:13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A93E550-B390-5F70-4337-76AC017C0089}"/>
              </a:ext>
            </a:extLst>
          </p:cNvPr>
          <p:cNvSpPr txBox="1"/>
          <p:nvPr/>
        </p:nvSpPr>
        <p:spPr>
          <a:xfrm>
            <a:off x="3793201" y="2345506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1"/>
                </a:solidFill>
                <a:latin typeface="Sarabun" panose="00000500000000000000" pitchFamily="2" charset="-34"/>
                <a:cs typeface="Sarabun" panose="00000500000000000000" pitchFamily="2" charset="-34"/>
              </a:rPr>
              <a:t>14:29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8F7A9E2-30ED-3CC2-CCCA-11A571ECFA6C}"/>
              </a:ext>
            </a:extLst>
          </p:cNvPr>
          <p:cNvSpPr txBox="1"/>
          <p:nvPr/>
        </p:nvSpPr>
        <p:spPr>
          <a:xfrm>
            <a:off x="5429553" y="2345506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1"/>
                </a:solidFill>
                <a:latin typeface="Sarabun" panose="00000500000000000000" pitchFamily="2" charset="-34"/>
                <a:cs typeface="Sarabun" panose="00000500000000000000" pitchFamily="2" charset="-34"/>
              </a:rPr>
              <a:t>15:08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074596F-FC3C-93C6-7E4B-812338E491A1}"/>
              </a:ext>
            </a:extLst>
          </p:cNvPr>
          <p:cNvSpPr txBox="1"/>
          <p:nvPr/>
        </p:nvSpPr>
        <p:spPr>
          <a:xfrm>
            <a:off x="7065905" y="2345506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1"/>
                </a:solidFill>
                <a:latin typeface="Sarabun" panose="00000500000000000000" pitchFamily="2" charset="-34"/>
                <a:cs typeface="Sarabun" panose="00000500000000000000" pitchFamily="2" charset="-34"/>
              </a:rPr>
              <a:t>16:00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1FB9440-C2D6-E4D8-11C0-405C28746355}"/>
              </a:ext>
            </a:extLst>
          </p:cNvPr>
          <p:cNvCxnSpPr>
            <a:cxnSpLocks/>
          </p:cNvCxnSpPr>
          <p:nvPr/>
        </p:nvCxnSpPr>
        <p:spPr>
          <a:xfrm>
            <a:off x="1187321" y="1527480"/>
            <a:ext cx="71884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42AF23D-AB08-DC19-2509-5D534E02C8AD}"/>
              </a:ext>
            </a:extLst>
          </p:cNvPr>
          <p:cNvCxnSpPr>
            <a:cxnSpLocks/>
          </p:cNvCxnSpPr>
          <p:nvPr/>
        </p:nvCxnSpPr>
        <p:spPr>
          <a:xfrm>
            <a:off x="8200154" y="1530960"/>
            <a:ext cx="73261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453DCA5-5CA6-DC12-B6D2-433EAAA8D8AF}"/>
              </a:ext>
            </a:extLst>
          </p:cNvPr>
          <p:cNvSpPr txBox="1"/>
          <p:nvPr/>
        </p:nvSpPr>
        <p:spPr>
          <a:xfrm>
            <a:off x="936997" y="2768090"/>
            <a:ext cx="767654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      14:13       14:29       15:08       16:00     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      14:15       14:29       15:08       16:00     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      15:15       15:15       15:15       16:00     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      15:45       15:45       15:45       16:00     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      16:30       16:30       16:30       16:30     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      16:55       16:55       16:55       16:55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F8BC80B-0602-6236-0ED7-FEE4E1F71C5C}"/>
              </a:ext>
            </a:extLst>
          </p:cNvPr>
          <p:cNvSpPr txBox="1"/>
          <p:nvPr/>
        </p:nvSpPr>
        <p:spPr>
          <a:xfrm>
            <a:off x="1297849" y="2029546"/>
            <a:ext cx="3217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    (start ∘.⌈ join)</a:t>
            </a:r>
          </a:p>
        </p:txBody>
      </p:sp>
      <p:sp>
        <p:nvSpPr>
          <p:cNvPr id="18" name="Title 4">
            <a:extLst>
              <a:ext uri="{FF2B5EF4-FFF2-40B4-BE49-F238E27FC236}">
                <a16:creationId xmlns:a16="http://schemas.microsoft.com/office/drawing/2014/main" id="{9519539B-A747-06D0-D30A-881067DBF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dirty="0"/>
              <a:t>Compare times</a:t>
            </a:r>
          </a:p>
        </p:txBody>
      </p:sp>
    </p:spTree>
    <p:extLst>
      <p:ext uri="{BB962C8B-B14F-4D97-AF65-F5344CB8AC3E}">
        <p14:creationId xmlns:p14="http://schemas.microsoft.com/office/powerpoint/2010/main" val="27849323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42CD487D-DF70-3ED0-A498-A2E0879A81E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53DCA5-5CA6-DC12-B6D2-433EAAA8D8AF}"/>
              </a:ext>
            </a:extLst>
          </p:cNvPr>
          <p:cNvSpPr txBox="1"/>
          <p:nvPr/>
        </p:nvSpPr>
        <p:spPr>
          <a:xfrm>
            <a:off x="299168" y="2768090"/>
            <a:ext cx="831437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14:13          14:29          15:08          16:00     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14:15          14:29          15:08          16:00     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15:15          15:15          15:15          16:00     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15:45          15:45          15:45          16:00     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16:30          16:30          16:30          16:30     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16:55          16:55          16:55          16:55 </a:t>
            </a:r>
          </a:p>
        </p:txBody>
      </p:sp>
      <p:sp>
        <p:nvSpPr>
          <p:cNvPr id="18" name="Title 4">
            <a:extLst>
              <a:ext uri="{FF2B5EF4-FFF2-40B4-BE49-F238E27FC236}">
                <a16:creationId xmlns:a16="http://schemas.microsoft.com/office/drawing/2014/main" id="{9519539B-A747-06D0-D30A-881067DBF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dirty="0"/>
              <a:t>Compare times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18D550D-E191-655B-A0D7-DD8BC16E832F}"/>
              </a:ext>
            </a:extLst>
          </p:cNvPr>
          <p:cNvCxnSpPr>
            <a:cxnSpLocks/>
          </p:cNvCxnSpPr>
          <p:nvPr/>
        </p:nvCxnSpPr>
        <p:spPr>
          <a:xfrm>
            <a:off x="3795215" y="152748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483EC08-2809-278B-D6E8-7E830583CF6B}"/>
              </a:ext>
            </a:extLst>
          </p:cNvPr>
          <p:cNvCxnSpPr>
            <a:cxnSpLocks/>
          </p:cNvCxnSpPr>
          <p:nvPr/>
        </p:nvCxnSpPr>
        <p:spPr>
          <a:xfrm>
            <a:off x="984302" y="1678740"/>
            <a:ext cx="1694064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6E15819-BAD5-155C-579D-763BB495805F}"/>
              </a:ext>
            </a:extLst>
          </p:cNvPr>
          <p:cNvCxnSpPr>
            <a:cxnSpLocks/>
          </p:cNvCxnSpPr>
          <p:nvPr/>
        </p:nvCxnSpPr>
        <p:spPr>
          <a:xfrm>
            <a:off x="530096" y="1527480"/>
            <a:ext cx="640266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0539419-C3BD-5A6C-3ADC-80DD4A51C5FC}"/>
              </a:ext>
            </a:extLst>
          </p:cNvPr>
          <p:cNvCxnSpPr>
            <a:cxnSpLocks/>
          </p:cNvCxnSpPr>
          <p:nvPr/>
        </p:nvCxnSpPr>
        <p:spPr>
          <a:xfrm>
            <a:off x="1191068" y="1527480"/>
            <a:ext cx="1949515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4DA5BC1-0F9B-DE88-A82B-2D44199F3E91}"/>
              </a:ext>
            </a:extLst>
          </p:cNvPr>
          <p:cNvCxnSpPr>
            <a:cxnSpLocks/>
          </p:cNvCxnSpPr>
          <p:nvPr/>
        </p:nvCxnSpPr>
        <p:spPr>
          <a:xfrm>
            <a:off x="5112485" y="152748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8EF0C59-8503-1959-8902-F0835CC39A2C}"/>
              </a:ext>
            </a:extLst>
          </p:cNvPr>
          <p:cNvCxnSpPr>
            <a:cxnSpLocks/>
          </p:cNvCxnSpPr>
          <p:nvPr/>
        </p:nvCxnSpPr>
        <p:spPr>
          <a:xfrm>
            <a:off x="7066679" y="152748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F89C0C-3288-1E8B-1F2C-A976B890628F}"/>
              </a:ext>
            </a:extLst>
          </p:cNvPr>
          <p:cNvCxnSpPr>
            <a:cxnSpLocks/>
          </p:cNvCxnSpPr>
          <p:nvPr/>
        </p:nvCxnSpPr>
        <p:spPr>
          <a:xfrm>
            <a:off x="8160117" y="152748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D562626-0031-DE0F-8DE8-966B5B5A137C}"/>
              </a:ext>
            </a:extLst>
          </p:cNvPr>
          <p:cNvCxnSpPr>
            <a:cxnSpLocks/>
          </p:cNvCxnSpPr>
          <p:nvPr/>
        </p:nvCxnSpPr>
        <p:spPr>
          <a:xfrm>
            <a:off x="1931709" y="1749860"/>
            <a:ext cx="920698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9BB2BB6-7CBC-EF66-12CF-DFA4EA97FDDB}"/>
              </a:ext>
            </a:extLst>
          </p:cNvPr>
          <p:cNvCxnSpPr>
            <a:cxnSpLocks/>
          </p:cNvCxnSpPr>
          <p:nvPr/>
        </p:nvCxnSpPr>
        <p:spPr>
          <a:xfrm>
            <a:off x="3507034" y="1820980"/>
            <a:ext cx="1309254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E34B237-1B53-11E0-88AF-7CB97A0821A1}"/>
              </a:ext>
            </a:extLst>
          </p:cNvPr>
          <p:cNvCxnSpPr>
            <a:cxnSpLocks/>
          </p:cNvCxnSpPr>
          <p:nvPr/>
        </p:nvCxnSpPr>
        <p:spPr>
          <a:xfrm>
            <a:off x="5757425" y="1892100"/>
            <a:ext cx="2331998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C8F0418E-9495-D2BD-BC39-4D2327ED7421}"/>
              </a:ext>
            </a:extLst>
          </p:cNvPr>
          <p:cNvSpPr txBox="1"/>
          <p:nvPr/>
        </p:nvSpPr>
        <p:spPr>
          <a:xfrm>
            <a:off x="1297849" y="2029546"/>
            <a:ext cx="3281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    (start ∘.⌈ join)</a:t>
            </a:r>
          </a:p>
        </p:txBody>
      </p:sp>
    </p:spTree>
    <p:extLst>
      <p:ext uri="{BB962C8B-B14F-4D97-AF65-F5344CB8AC3E}">
        <p14:creationId xmlns:p14="http://schemas.microsoft.com/office/powerpoint/2010/main" val="10449593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42CD487D-DF70-3ED0-A498-A2E0879A81E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57D2F93-B706-E217-166E-B28FA44A8E97}"/>
              </a:ext>
            </a:extLst>
          </p:cNvPr>
          <p:cNvCxnSpPr>
            <a:cxnSpLocks/>
          </p:cNvCxnSpPr>
          <p:nvPr/>
        </p:nvCxnSpPr>
        <p:spPr>
          <a:xfrm>
            <a:off x="3795215" y="152748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B09E730-424B-3F92-6AA5-34CEC78F8288}"/>
              </a:ext>
            </a:extLst>
          </p:cNvPr>
          <p:cNvCxnSpPr>
            <a:cxnSpLocks/>
          </p:cNvCxnSpPr>
          <p:nvPr/>
        </p:nvCxnSpPr>
        <p:spPr>
          <a:xfrm>
            <a:off x="984302" y="1678740"/>
            <a:ext cx="1694064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994D99BB-45D0-48DF-0265-BF907042CABF}"/>
              </a:ext>
            </a:extLst>
          </p:cNvPr>
          <p:cNvCxnSpPr>
            <a:cxnSpLocks/>
          </p:cNvCxnSpPr>
          <p:nvPr/>
        </p:nvCxnSpPr>
        <p:spPr>
          <a:xfrm>
            <a:off x="530096" y="1527480"/>
            <a:ext cx="640266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EC56D38-EA46-822A-FE6F-48C96F124BFB}"/>
              </a:ext>
            </a:extLst>
          </p:cNvPr>
          <p:cNvCxnSpPr>
            <a:cxnSpLocks/>
          </p:cNvCxnSpPr>
          <p:nvPr/>
        </p:nvCxnSpPr>
        <p:spPr>
          <a:xfrm>
            <a:off x="1191068" y="1527480"/>
            <a:ext cx="1949515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4E959B3-3772-B2F0-9635-0D39C85A07E6}"/>
              </a:ext>
            </a:extLst>
          </p:cNvPr>
          <p:cNvCxnSpPr>
            <a:cxnSpLocks/>
          </p:cNvCxnSpPr>
          <p:nvPr/>
        </p:nvCxnSpPr>
        <p:spPr>
          <a:xfrm>
            <a:off x="5112485" y="152748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E0E5DEC-3F3C-580E-4B71-71585AD389A5}"/>
              </a:ext>
            </a:extLst>
          </p:cNvPr>
          <p:cNvCxnSpPr>
            <a:cxnSpLocks/>
          </p:cNvCxnSpPr>
          <p:nvPr/>
        </p:nvCxnSpPr>
        <p:spPr>
          <a:xfrm>
            <a:off x="7066679" y="152748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E9F8D3CF-FADD-4BC3-F547-9B0D1AFA2F71}"/>
              </a:ext>
            </a:extLst>
          </p:cNvPr>
          <p:cNvCxnSpPr>
            <a:cxnSpLocks/>
          </p:cNvCxnSpPr>
          <p:nvPr/>
        </p:nvCxnSpPr>
        <p:spPr>
          <a:xfrm>
            <a:off x="8160117" y="152748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F6F813C-D9CA-E745-4F87-3E121FF864C3}"/>
              </a:ext>
            </a:extLst>
          </p:cNvPr>
          <p:cNvCxnSpPr>
            <a:cxnSpLocks/>
          </p:cNvCxnSpPr>
          <p:nvPr/>
        </p:nvCxnSpPr>
        <p:spPr>
          <a:xfrm>
            <a:off x="1931709" y="1749860"/>
            <a:ext cx="920698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7EDFCAC-CADA-B975-A582-3B1FC0355BEC}"/>
              </a:ext>
            </a:extLst>
          </p:cNvPr>
          <p:cNvCxnSpPr>
            <a:cxnSpLocks/>
          </p:cNvCxnSpPr>
          <p:nvPr/>
        </p:nvCxnSpPr>
        <p:spPr>
          <a:xfrm>
            <a:off x="3507034" y="1820980"/>
            <a:ext cx="1309254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2C38C0D-F168-C89E-4CD7-E5BE98DEB223}"/>
              </a:ext>
            </a:extLst>
          </p:cNvPr>
          <p:cNvCxnSpPr>
            <a:cxnSpLocks/>
          </p:cNvCxnSpPr>
          <p:nvPr/>
        </p:nvCxnSpPr>
        <p:spPr>
          <a:xfrm>
            <a:off x="5757425" y="1892100"/>
            <a:ext cx="2331998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4">
            <a:extLst>
              <a:ext uri="{FF2B5EF4-FFF2-40B4-BE49-F238E27FC236}">
                <a16:creationId xmlns:a16="http://schemas.microsoft.com/office/drawing/2014/main" id="{78D999C6-7726-BA7E-96B7-82DD81A2F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dirty="0"/>
              <a:t>Compare times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15FD06-A91E-BAFA-6B39-898480EB4175}"/>
              </a:ext>
            </a:extLst>
          </p:cNvPr>
          <p:cNvSpPr txBox="1"/>
          <p:nvPr/>
        </p:nvSpPr>
        <p:spPr>
          <a:xfrm>
            <a:off x="1170362" y="2389054"/>
            <a:ext cx="6449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                (start ∘.⌈ join)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5AE700-997D-EFA3-507A-D6DEE611450C}"/>
              </a:ext>
            </a:extLst>
          </p:cNvPr>
          <p:cNvSpPr txBox="1"/>
          <p:nvPr/>
        </p:nvSpPr>
        <p:spPr>
          <a:xfrm>
            <a:off x="299168" y="2768090"/>
            <a:ext cx="831437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14:13          14:29          15:08          16:00     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14:15          14:29          15:08          16:00     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15:15          15:15          15:15          16:00     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15:45          15:45          15:45          16:00     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16:30          16:30          16:30          16:30     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16:55          16:55          16:55          16:55 </a:t>
            </a:r>
          </a:p>
        </p:txBody>
      </p:sp>
    </p:spTree>
    <p:extLst>
      <p:ext uri="{BB962C8B-B14F-4D97-AF65-F5344CB8AC3E}">
        <p14:creationId xmlns:p14="http://schemas.microsoft.com/office/powerpoint/2010/main" val="34374016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0">
        <p159:morph option="byWord"/>
      </p:transition>
    </mc:Choice>
    <mc:Fallback xmlns="">
      <p:transition spd="slow" advClick="0" advTm="0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42CD487D-DF70-3ED0-A498-A2E0879A81E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57D2F93-B706-E217-166E-B28FA44A8E97}"/>
              </a:ext>
            </a:extLst>
          </p:cNvPr>
          <p:cNvCxnSpPr>
            <a:cxnSpLocks/>
          </p:cNvCxnSpPr>
          <p:nvPr/>
        </p:nvCxnSpPr>
        <p:spPr>
          <a:xfrm>
            <a:off x="3795215" y="152748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B09E730-424B-3F92-6AA5-34CEC78F8288}"/>
              </a:ext>
            </a:extLst>
          </p:cNvPr>
          <p:cNvCxnSpPr>
            <a:cxnSpLocks/>
          </p:cNvCxnSpPr>
          <p:nvPr/>
        </p:nvCxnSpPr>
        <p:spPr>
          <a:xfrm>
            <a:off x="984302" y="1678740"/>
            <a:ext cx="1694064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994D99BB-45D0-48DF-0265-BF907042CABF}"/>
              </a:ext>
            </a:extLst>
          </p:cNvPr>
          <p:cNvCxnSpPr>
            <a:cxnSpLocks/>
          </p:cNvCxnSpPr>
          <p:nvPr/>
        </p:nvCxnSpPr>
        <p:spPr>
          <a:xfrm>
            <a:off x="530096" y="1527480"/>
            <a:ext cx="640266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EC56D38-EA46-822A-FE6F-48C96F124BFB}"/>
              </a:ext>
            </a:extLst>
          </p:cNvPr>
          <p:cNvCxnSpPr>
            <a:cxnSpLocks/>
          </p:cNvCxnSpPr>
          <p:nvPr/>
        </p:nvCxnSpPr>
        <p:spPr>
          <a:xfrm>
            <a:off x="1191068" y="1527480"/>
            <a:ext cx="1949515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4E959B3-3772-B2F0-9635-0D39C85A07E6}"/>
              </a:ext>
            </a:extLst>
          </p:cNvPr>
          <p:cNvCxnSpPr>
            <a:cxnSpLocks/>
          </p:cNvCxnSpPr>
          <p:nvPr/>
        </p:nvCxnSpPr>
        <p:spPr>
          <a:xfrm>
            <a:off x="5112485" y="152748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E0E5DEC-3F3C-580E-4B71-71585AD389A5}"/>
              </a:ext>
            </a:extLst>
          </p:cNvPr>
          <p:cNvCxnSpPr>
            <a:cxnSpLocks/>
          </p:cNvCxnSpPr>
          <p:nvPr/>
        </p:nvCxnSpPr>
        <p:spPr>
          <a:xfrm>
            <a:off x="7066679" y="152748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E9F8D3CF-FADD-4BC3-F547-9B0D1AFA2F71}"/>
              </a:ext>
            </a:extLst>
          </p:cNvPr>
          <p:cNvCxnSpPr>
            <a:cxnSpLocks/>
          </p:cNvCxnSpPr>
          <p:nvPr/>
        </p:nvCxnSpPr>
        <p:spPr>
          <a:xfrm>
            <a:off x="8160117" y="152748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F6F813C-D9CA-E745-4F87-3E121FF864C3}"/>
              </a:ext>
            </a:extLst>
          </p:cNvPr>
          <p:cNvCxnSpPr>
            <a:cxnSpLocks/>
          </p:cNvCxnSpPr>
          <p:nvPr/>
        </p:nvCxnSpPr>
        <p:spPr>
          <a:xfrm>
            <a:off x="1931709" y="1749860"/>
            <a:ext cx="920698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7EDFCAC-CADA-B975-A582-3B1FC0355BEC}"/>
              </a:ext>
            </a:extLst>
          </p:cNvPr>
          <p:cNvCxnSpPr>
            <a:cxnSpLocks/>
          </p:cNvCxnSpPr>
          <p:nvPr/>
        </p:nvCxnSpPr>
        <p:spPr>
          <a:xfrm>
            <a:off x="3507034" y="1820980"/>
            <a:ext cx="1309254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2C38C0D-F168-C89E-4CD7-E5BE98DEB223}"/>
              </a:ext>
            </a:extLst>
          </p:cNvPr>
          <p:cNvCxnSpPr>
            <a:cxnSpLocks/>
          </p:cNvCxnSpPr>
          <p:nvPr/>
        </p:nvCxnSpPr>
        <p:spPr>
          <a:xfrm>
            <a:off x="5757425" y="1892100"/>
            <a:ext cx="2331998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4">
            <a:extLst>
              <a:ext uri="{FF2B5EF4-FFF2-40B4-BE49-F238E27FC236}">
                <a16:creationId xmlns:a16="http://schemas.microsoft.com/office/drawing/2014/main" id="{78D999C6-7726-BA7E-96B7-82DD81A2F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dirty="0"/>
              <a:t>Compare times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15FD06-A91E-BAFA-6B39-898480EB4175}"/>
              </a:ext>
            </a:extLst>
          </p:cNvPr>
          <p:cNvSpPr txBox="1"/>
          <p:nvPr/>
        </p:nvSpPr>
        <p:spPr>
          <a:xfrm>
            <a:off x="1170362" y="2389054"/>
            <a:ext cx="6449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(end ∘.⌊ leave) - (start ∘.⌈ join)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5AE700-997D-EFA3-507A-D6DEE611450C}"/>
              </a:ext>
            </a:extLst>
          </p:cNvPr>
          <p:cNvSpPr txBox="1"/>
          <p:nvPr/>
        </p:nvSpPr>
        <p:spPr>
          <a:xfrm>
            <a:off x="299168" y="2768090"/>
            <a:ext cx="831437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14:13          14:29          15:08          16:00     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14:15          14:29          15:08          16:00     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15:15          15:15          15:15          16:00     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15:45          15:45          15:45          16:00     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16:30          16:30          16:30          16:30     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16:55          16:55          16:55          16:55 </a:t>
            </a:r>
          </a:p>
        </p:txBody>
      </p:sp>
    </p:spTree>
    <p:extLst>
      <p:ext uri="{BB962C8B-B14F-4D97-AF65-F5344CB8AC3E}">
        <p14:creationId xmlns:p14="http://schemas.microsoft.com/office/powerpoint/2010/main" val="30709108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Word"/>
      </p:transition>
    </mc:Choice>
    <mc:Fallback xmlns="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42CD487D-DF70-3ED0-A498-A2E0879A81E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57D2F93-B706-E217-166E-B28FA44A8E97}"/>
              </a:ext>
            </a:extLst>
          </p:cNvPr>
          <p:cNvCxnSpPr>
            <a:cxnSpLocks/>
          </p:cNvCxnSpPr>
          <p:nvPr/>
        </p:nvCxnSpPr>
        <p:spPr>
          <a:xfrm>
            <a:off x="3795215" y="152748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B09E730-424B-3F92-6AA5-34CEC78F8288}"/>
              </a:ext>
            </a:extLst>
          </p:cNvPr>
          <p:cNvCxnSpPr>
            <a:cxnSpLocks/>
          </p:cNvCxnSpPr>
          <p:nvPr/>
        </p:nvCxnSpPr>
        <p:spPr>
          <a:xfrm>
            <a:off x="984302" y="1678740"/>
            <a:ext cx="1694064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994D99BB-45D0-48DF-0265-BF907042CABF}"/>
              </a:ext>
            </a:extLst>
          </p:cNvPr>
          <p:cNvCxnSpPr>
            <a:cxnSpLocks/>
          </p:cNvCxnSpPr>
          <p:nvPr/>
        </p:nvCxnSpPr>
        <p:spPr>
          <a:xfrm>
            <a:off x="530096" y="1527480"/>
            <a:ext cx="640266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EC56D38-EA46-822A-FE6F-48C96F124BFB}"/>
              </a:ext>
            </a:extLst>
          </p:cNvPr>
          <p:cNvCxnSpPr>
            <a:cxnSpLocks/>
          </p:cNvCxnSpPr>
          <p:nvPr/>
        </p:nvCxnSpPr>
        <p:spPr>
          <a:xfrm>
            <a:off x="1191068" y="1527480"/>
            <a:ext cx="1949515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4E959B3-3772-B2F0-9635-0D39C85A07E6}"/>
              </a:ext>
            </a:extLst>
          </p:cNvPr>
          <p:cNvCxnSpPr>
            <a:cxnSpLocks/>
          </p:cNvCxnSpPr>
          <p:nvPr/>
        </p:nvCxnSpPr>
        <p:spPr>
          <a:xfrm>
            <a:off x="5112485" y="152748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E0E5DEC-3F3C-580E-4B71-71585AD389A5}"/>
              </a:ext>
            </a:extLst>
          </p:cNvPr>
          <p:cNvCxnSpPr>
            <a:cxnSpLocks/>
          </p:cNvCxnSpPr>
          <p:nvPr/>
        </p:nvCxnSpPr>
        <p:spPr>
          <a:xfrm>
            <a:off x="7066679" y="152748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E9F8D3CF-FADD-4BC3-F547-9B0D1AFA2F71}"/>
              </a:ext>
            </a:extLst>
          </p:cNvPr>
          <p:cNvCxnSpPr>
            <a:cxnSpLocks/>
          </p:cNvCxnSpPr>
          <p:nvPr/>
        </p:nvCxnSpPr>
        <p:spPr>
          <a:xfrm>
            <a:off x="8160117" y="152748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F6F813C-D9CA-E745-4F87-3E121FF864C3}"/>
              </a:ext>
            </a:extLst>
          </p:cNvPr>
          <p:cNvCxnSpPr>
            <a:cxnSpLocks/>
          </p:cNvCxnSpPr>
          <p:nvPr/>
        </p:nvCxnSpPr>
        <p:spPr>
          <a:xfrm>
            <a:off x="1931709" y="1749860"/>
            <a:ext cx="920698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7EDFCAC-CADA-B975-A582-3B1FC0355BEC}"/>
              </a:ext>
            </a:extLst>
          </p:cNvPr>
          <p:cNvCxnSpPr>
            <a:cxnSpLocks/>
          </p:cNvCxnSpPr>
          <p:nvPr/>
        </p:nvCxnSpPr>
        <p:spPr>
          <a:xfrm>
            <a:off x="3507034" y="1820980"/>
            <a:ext cx="1309254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2C38C0D-F168-C89E-4CD7-E5BE98DEB223}"/>
              </a:ext>
            </a:extLst>
          </p:cNvPr>
          <p:cNvCxnSpPr>
            <a:cxnSpLocks/>
          </p:cNvCxnSpPr>
          <p:nvPr/>
        </p:nvCxnSpPr>
        <p:spPr>
          <a:xfrm>
            <a:off x="5757425" y="1892100"/>
            <a:ext cx="2331998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4">
            <a:extLst>
              <a:ext uri="{FF2B5EF4-FFF2-40B4-BE49-F238E27FC236}">
                <a16:creationId xmlns:a16="http://schemas.microsoft.com/office/drawing/2014/main" id="{78D999C6-7726-BA7E-96B7-82DD81A2F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dirty="0"/>
              <a:t>Compare times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7179CA-D5DA-EEF1-21D6-164FFCB7E666}"/>
              </a:ext>
            </a:extLst>
          </p:cNvPr>
          <p:cNvSpPr txBox="1"/>
          <p:nvPr/>
        </p:nvSpPr>
        <p:spPr>
          <a:xfrm>
            <a:off x="299168" y="2768090"/>
            <a:ext cx="831437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  120           ¯840          ¯3180          ¯6300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 2220           1560           ¯480          ¯3600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¯1380          ¯1200           1620           ¯900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¯3180          ¯3000           ¯180            900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¯5880          ¯5700          ¯2880           1500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¯7380          ¯7200          ¯4380              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15FD06-A91E-BAFA-6B39-898480EB4175}"/>
              </a:ext>
            </a:extLst>
          </p:cNvPr>
          <p:cNvSpPr txBox="1"/>
          <p:nvPr/>
        </p:nvSpPr>
        <p:spPr>
          <a:xfrm>
            <a:off x="1170362" y="2389054"/>
            <a:ext cx="6449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(end ∘.⌊ leave) - (start ∘.⌈ join)</a:t>
            </a:r>
          </a:p>
        </p:txBody>
      </p:sp>
    </p:spTree>
    <p:extLst>
      <p:ext uri="{BB962C8B-B14F-4D97-AF65-F5344CB8AC3E}">
        <p14:creationId xmlns:p14="http://schemas.microsoft.com/office/powerpoint/2010/main" val="54424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42CD487D-DF70-3ED0-A498-A2E0879A81E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57D2F93-B706-E217-166E-B28FA44A8E97}"/>
              </a:ext>
            </a:extLst>
          </p:cNvPr>
          <p:cNvCxnSpPr>
            <a:cxnSpLocks/>
          </p:cNvCxnSpPr>
          <p:nvPr/>
        </p:nvCxnSpPr>
        <p:spPr>
          <a:xfrm>
            <a:off x="3795215" y="152748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B09E730-424B-3F92-6AA5-34CEC78F8288}"/>
              </a:ext>
            </a:extLst>
          </p:cNvPr>
          <p:cNvCxnSpPr>
            <a:cxnSpLocks/>
          </p:cNvCxnSpPr>
          <p:nvPr/>
        </p:nvCxnSpPr>
        <p:spPr>
          <a:xfrm>
            <a:off x="984302" y="1678740"/>
            <a:ext cx="1694064" cy="0"/>
          </a:xfrm>
          <a:prstGeom prst="straightConnector1">
            <a:avLst/>
          </a:prstGeom>
          <a:ln w="28575">
            <a:solidFill>
              <a:srgbClr val="FFB000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994D99BB-45D0-48DF-0265-BF907042CABF}"/>
              </a:ext>
            </a:extLst>
          </p:cNvPr>
          <p:cNvCxnSpPr>
            <a:cxnSpLocks/>
          </p:cNvCxnSpPr>
          <p:nvPr/>
        </p:nvCxnSpPr>
        <p:spPr>
          <a:xfrm>
            <a:off x="530096" y="1527480"/>
            <a:ext cx="640266" cy="0"/>
          </a:xfrm>
          <a:prstGeom prst="straightConnector1">
            <a:avLst/>
          </a:prstGeom>
          <a:ln w="28575">
            <a:solidFill>
              <a:srgbClr val="FFB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EC56D38-EA46-822A-FE6F-48C96F124BFB}"/>
              </a:ext>
            </a:extLst>
          </p:cNvPr>
          <p:cNvCxnSpPr>
            <a:cxnSpLocks/>
          </p:cNvCxnSpPr>
          <p:nvPr/>
        </p:nvCxnSpPr>
        <p:spPr>
          <a:xfrm>
            <a:off x="1191068" y="1527480"/>
            <a:ext cx="1949515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4E959B3-3772-B2F0-9635-0D39C85A07E6}"/>
              </a:ext>
            </a:extLst>
          </p:cNvPr>
          <p:cNvCxnSpPr>
            <a:cxnSpLocks/>
          </p:cNvCxnSpPr>
          <p:nvPr/>
        </p:nvCxnSpPr>
        <p:spPr>
          <a:xfrm>
            <a:off x="5112485" y="152748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E0E5DEC-3F3C-580E-4B71-71585AD389A5}"/>
              </a:ext>
            </a:extLst>
          </p:cNvPr>
          <p:cNvCxnSpPr>
            <a:cxnSpLocks/>
          </p:cNvCxnSpPr>
          <p:nvPr/>
        </p:nvCxnSpPr>
        <p:spPr>
          <a:xfrm>
            <a:off x="7066679" y="152748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E9F8D3CF-FADD-4BC3-F547-9B0D1AFA2F71}"/>
              </a:ext>
            </a:extLst>
          </p:cNvPr>
          <p:cNvCxnSpPr>
            <a:cxnSpLocks/>
          </p:cNvCxnSpPr>
          <p:nvPr/>
        </p:nvCxnSpPr>
        <p:spPr>
          <a:xfrm>
            <a:off x="8160117" y="152748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F6F813C-D9CA-E745-4F87-3E121FF864C3}"/>
              </a:ext>
            </a:extLst>
          </p:cNvPr>
          <p:cNvCxnSpPr>
            <a:cxnSpLocks/>
          </p:cNvCxnSpPr>
          <p:nvPr/>
        </p:nvCxnSpPr>
        <p:spPr>
          <a:xfrm>
            <a:off x="1931709" y="1749860"/>
            <a:ext cx="920698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7EDFCAC-CADA-B975-A582-3B1FC0355BEC}"/>
              </a:ext>
            </a:extLst>
          </p:cNvPr>
          <p:cNvCxnSpPr>
            <a:cxnSpLocks/>
          </p:cNvCxnSpPr>
          <p:nvPr/>
        </p:nvCxnSpPr>
        <p:spPr>
          <a:xfrm>
            <a:off x="3507034" y="1820980"/>
            <a:ext cx="1309254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2C38C0D-F168-C89E-4CD7-E5BE98DEB223}"/>
              </a:ext>
            </a:extLst>
          </p:cNvPr>
          <p:cNvCxnSpPr>
            <a:cxnSpLocks/>
          </p:cNvCxnSpPr>
          <p:nvPr/>
        </p:nvCxnSpPr>
        <p:spPr>
          <a:xfrm>
            <a:off x="5757425" y="1892100"/>
            <a:ext cx="2331998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4">
            <a:extLst>
              <a:ext uri="{FF2B5EF4-FFF2-40B4-BE49-F238E27FC236}">
                <a16:creationId xmlns:a16="http://schemas.microsoft.com/office/drawing/2014/main" id="{78D999C6-7726-BA7E-96B7-82DD81A2F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dirty="0"/>
              <a:t>Compare times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7179CA-D5DA-EEF1-21D6-164FFCB7E666}"/>
              </a:ext>
            </a:extLst>
          </p:cNvPr>
          <p:cNvSpPr txBox="1"/>
          <p:nvPr/>
        </p:nvSpPr>
        <p:spPr>
          <a:xfrm>
            <a:off x="299168" y="2768090"/>
            <a:ext cx="831437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  </a:t>
            </a:r>
            <a:r>
              <a:rPr lang="en-GB" dirty="0">
                <a:solidFill>
                  <a:srgbClr val="FFB000"/>
                </a:solidFill>
                <a:latin typeface="APL386 Unicode" panose="020B0709000202000203" pitchFamily="50" charset="0"/>
                <a:cs typeface="Sarabun" panose="00000500000000000000" pitchFamily="2" charset="-34"/>
              </a:rPr>
              <a:t>120</a:t>
            </a:r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         ¯840          ¯3180          ¯6300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 2220           1560           ¯480          ¯3600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¯1380          ¯1200           1620           ¯900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¯3180          ¯3000           ¯180            900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¯5880          ¯5700          ¯2880           1500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¯7380          ¯7200          ¯4380              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15FD06-A91E-BAFA-6B39-898480EB4175}"/>
              </a:ext>
            </a:extLst>
          </p:cNvPr>
          <p:cNvSpPr txBox="1"/>
          <p:nvPr/>
        </p:nvSpPr>
        <p:spPr>
          <a:xfrm>
            <a:off x="1170362" y="2389054"/>
            <a:ext cx="6449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(end ∘.⌊ leave) - (start ∘.⌈ join)</a:t>
            </a:r>
          </a:p>
        </p:txBody>
      </p:sp>
    </p:spTree>
    <p:extLst>
      <p:ext uri="{BB962C8B-B14F-4D97-AF65-F5344CB8AC3E}">
        <p14:creationId xmlns:p14="http://schemas.microsoft.com/office/powerpoint/2010/main" val="408841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42CD487D-DF70-3ED0-A498-A2E0879A81E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57D2F93-B706-E217-166E-B28FA44A8E97}"/>
              </a:ext>
            </a:extLst>
          </p:cNvPr>
          <p:cNvCxnSpPr>
            <a:cxnSpLocks/>
          </p:cNvCxnSpPr>
          <p:nvPr/>
        </p:nvCxnSpPr>
        <p:spPr>
          <a:xfrm>
            <a:off x="3795215" y="152748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B09E730-424B-3F92-6AA5-34CEC78F8288}"/>
              </a:ext>
            </a:extLst>
          </p:cNvPr>
          <p:cNvCxnSpPr>
            <a:cxnSpLocks/>
          </p:cNvCxnSpPr>
          <p:nvPr/>
        </p:nvCxnSpPr>
        <p:spPr>
          <a:xfrm>
            <a:off x="984302" y="1678740"/>
            <a:ext cx="1694064" cy="0"/>
          </a:xfrm>
          <a:prstGeom prst="straightConnector1">
            <a:avLst/>
          </a:prstGeom>
          <a:ln w="28575">
            <a:solidFill>
              <a:srgbClr val="FFB000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994D99BB-45D0-48DF-0265-BF907042CABF}"/>
              </a:ext>
            </a:extLst>
          </p:cNvPr>
          <p:cNvCxnSpPr>
            <a:cxnSpLocks/>
          </p:cNvCxnSpPr>
          <p:nvPr/>
        </p:nvCxnSpPr>
        <p:spPr>
          <a:xfrm>
            <a:off x="530096" y="1527480"/>
            <a:ext cx="640266" cy="0"/>
          </a:xfrm>
          <a:prstGeom prst="straightConnector1">
            <a:avLst/>
          </a:prstGeom>
          <a:ln w="28575">
            <a:solidFill>
              <a:srgbClr val="FFB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EC56D38-EA46-822A-FE6F-48C96F124BFB}"/>
              </a:ext>
            </a:extLst>
          </p:cNvPr>
          <p:cNvCxnSpPr>
            <a:cxnSpLocks/>
          </p:cNvCxnSpPr>
          <p:nvPr/>
        </p:nvCxnSpPr>
        <p:spPr>
          <a:xfrm>
            <a:off x="1191068" y="1527480"/>
            <a:ext cx="1949515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4E959B3-3772-B2F0-9635-0D39C85A07E6}"/>
              </a:ext>
            </a:extLst>
          </p:cNvPr>
          <p:cNvCxnSpPr>
            <a:cxnSpLocks/>
          </p:cNvCxnSpPr>
          <p:nvPr/>
        </p:nvCxnSpPr>
        <p:spPr>
          <a:xfrm>
            <a:off x="5112485" y="152748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E0E5DEC-3F3C-580E-4B71-71585AD389A5}"/>
              </a:ext>
            </a:extLst>
          </p:cNvPr>
          <p:cNvCxnSpPr>
            <a:cxnSpLocks/>
          </p:cNvCxnSpPr>
          <p:nvPr/>
        </p:nvCxnSpPr>
        <p:spPr>
          <a:xfrm>
            <a:off x="7066679" y="1527480"/>
            <a:ext cx="1102309" cy="0"/>
          </a:xfrm>
          <a:prstGeom prst="straightConnector1">
            <a:avLst/>
          </a:prstGeom>
          <a:ln w="28575">
            <a:solidFill>
              <a:srgbClr val="785E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E9F8D3CF-FADD-4BC3-F547-9B0D1AFA2F71}"/>
              </a:ext>
            </a:extLst>
          </p:cNvPr>
          <p:cNvCxnSpPr>
            <a:cxnSpLocks/>
          </p:cNvCxnSpPr>
          <p:nvPr/>
        </p:nvCxnSpPr>
        <p:spPr>
          <a:xfrm>
            <a:off x="8160117" y="152748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F6F813C-D9CA-E745-4F87-3E121FF864C3}"/>
              </a:ext>
            </a:extLst>
          </p:cNvPr>
          <p:cNvCxnSpPr>
            <a:cxnSpLocks/>
          </p:cNvCxnSpPr>
          <p:nvPr/>
        </p:nvCxnSpPr>
        <p:spPr>
          <a:xfrm>
            <a:off x="1931709" y="1749860"/>
            <a:ext cx="920698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7EDFCAC-CADA-B975-A582-3B1FC0355BEC}"/>
              </a:ext>
            </a:extLst>
          </p:cNvPr>
          <p:cNvCxnSpPr>
            <a:cxnSpLocks/>
          </p:cNvCxnSpPr>
          <p:nvPr/>
        </p:nvCxnSpPr>
        <p:spPr>
          <a:xfrm>
            <a:off x="3507034" y="1820980"/>
            <a:ext cx="1309254" cy="0"/>
          </a:xfrm>
          <a:prstGeom prst="straightConnector1">
            <a:avLst/>
          </a:prstGeom>
          <a:ln w="28575">
            <a:solidFill>
              <a:srgbClr val="785EF0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2C38C0D-F168-C89E-4CD7-E5BE98DEB223}"/>
              </a:ext>
            </a:extLst>
          </p:cNvPr>
          <p:cNvCxnSpPr>
            <a:cxnSpLocks/>
          </p:cNvCxnSpPr>
          <p:nvPr/>
        </p:nvCxnSpPr>
        <p:spPr>
          <a:xfrm>
            <a:off x="5757425" y="1892100"/>
            <a:ext cx="2331998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4">
            <a:extLst>
              <a:ext uri="{FF2B5EF4-FFF2-40B4-BE49-F238E27FC236}">
                <a16:creationId xmlns:a16="http://schemas.microsoft.com/office/drawing/2014/main" id="{78D999C6-7726-BA7E-96B7-82DD81A2F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dirty="0"/>
              <a:t>Compare times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7179CA-D5DA-EEF1-21D6-164FFCB7E666}"/>
              </a:ext>
            </a:extLst>
          </p:cNvPr>
          <p:cNvSpPr txBox="1"/>
          <p:nvPr/>
        </p:nvSpPr>
        <p:spPr>
          <a:xfrm>
            <a:off x="299168" y="2768090"/>
            <a:ext cx="831437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  </a:t>
            </a:r>
            <a:r>
              <a:rPr lang="en-GB" dirty="0">
                <a:solidFill>
                  <a:srgbClr val="FFB000"/>
                </a:solidFill>
                <a:latin typeface="APL386 Unicode" panose="020B0709000202000203" pitchFamily="50" charset="0"/>
                <a:cs typeface="Sarabun" panose="00000500000000000000" pitchFamily="2" charset="-34"/>
              </a:rPr>
              <a:t>120</a:t>
            </a:r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         ¯840          ¯3180          ¯6300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 2220           1560           ¯480          ¯3600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¯1380          ¯1200           1620           ¯900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¯3180          ¯3000           ¯180            900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¯5880          </a:t>
            </a:r>
            <a:r>
              <a:rPr lang="en-GB" dirty="0">
                <a:solidFill>
                  <a:srgbClr val="785EF0"/>
                </a:solidFill>
                <a:latin typeface="APL386 Unicode" panose="020B0709000202000203" pitchFamily="50" charset="0"/>
                <a:cs typeface="Sarabun" panose="00000500000000000000" pitchFamily="2" charset="-34"/>
              </a:rPr>
              <a:t>¯5700</a:t>
            </a:r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        ¯2880           1500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¯7380          ¯7200          ¯4380              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15FD06-A91E-BAFA-6B39-898480EB4175}"/>
              </a:ext>
            </a:extLst>
          </p:cNvPr>
          <p:cNvSpPr txBox="1"/>
          <p:nvPr/>
        </p:nvSpPr>
        <p:spPr>
          <a:xfrm>
            <a:off x="1170362" y="2389054"/>
            <a:ext cx="6449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(end ∘.⌊ leave) - (start ∘.⌈ join)</a:t>
            </a:r>
          </a:p>
        </p:txBody>
      </p:sp>
    </p:spTree>
    <p:extLst>
      <p:ext uri="{BB962C8B-B14F-4D97-AF65-F5344CB8AC3E}">
        <p14:creationId xmlns:p14="http://schemas.microsoft.com/office/powerpoint/2010/main" val="609992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42CD487D-DF70-3ED0-A498-A2E0879A81E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57D2F93-B706-E217-166E-B28FA44A8E97}"/>
              </a:ext>
            </a:extLst>
          </p:cNvPr>
          <p:cNvCxnSpPr>
            <a:cxnSpLocks/>
          </p:cNvCxnSpPr>
          <p:nvPr/>
        </p:nvCxnSpPr>
        <p:spPr>
          <a:xfrm>
            <a:off x="3795215" y="152748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B09E730-424B-3F92-6AA5-34CEC78F8288}"/>
              </a:ext>
            </a:extLst>
          </p:cNvPr>
          <p:cNvCxnSpPr>
            <a:cxnSpLocks/>
          </p:cNvCxnSpPr>
          <p:nvPr/>
        </p:nvCxnSpPr>
        <p:spPr>
          <a:xfrm>
            <a:off x="984302" y="1678740"/>
            <a:ext cx="1694064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994D99BB-45D0-48DF-0265-BF907042CABF}"/>
              </a:ext>
            </a:extLst>
          </p:cNvPr>
          <p:cNvCxnSpPr>
            <a:cxnSpLocks/>
          </p:cNvCxnSpPr>
          <p:nvPr/>
        </p:nvCxnSpPr>
        <p:spPr>
          <a:xfrm>
            <a:off x="530096" y="1527480"/>
            <a:ext cx="640266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EC56D38-EA46-822A-FE6F-48C96F124BFB}"/>
              </a:ext>
            </a:extLst>
          </p:cNvPr>
          <p:cNvCxnSpPr>
            <a:cxnSpLocks/>
          </p:cNvCxnSpPr>
          <p:nvPr/>
        </p:nvCxnSpPr>
        <p:spPr>
          <a:xfrm>
            <a:off x="1191068" y="1527480"/>
            <a:ext cx="1949515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4E959B3-3772-B2F0-9635-0D39C85A07E6}"/>
              </a:ext>
            </a:extLst>
          </p:cNvPr>
          <p:cNvCxnSpPr>
            <a:cxnSpLocks/>
          </p:cNvCxnSpPr>
          <p:nvPr/>
        </p:nvCxnSpPr>
        <p:spPr>
          <a:xfrm>
            <a:off x="5112485" y="152748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E0E5DEC-3F3C-580E-4B71-71585AD389A5}"/>
              </a:ext>
            </a:extLst>
          </p:cNvPr>
          <p:cNvCxnSpPr>
            <a:cxnSpLocks/>
          </p:cNvCxnSpPr>
          <p:nvPr/>
        </p:nvCxnSpPr>
        <p:spPr>
          <a:xfrm>
            <a:off x="7066679" y="152748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E9F8D3CF-FADD-4BC3-F547-9B0D1AFA2F71}"/>
              </a:ext>
            </a:extLst>
          </p:cNvPr>
          <p:cNvCxnSpPr>
            <a:cxnSpLocks/>
          </p:cNvCxnSpPr>
          <p:nvPr/>
        </p:nvCxnSpPr>
        <p:spPr>
          <a:xfrm>
            <a:off x="8160117" y="152748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F6F813C-D9CA-E745-4F87-3E121FF864C3}"/>
              </a:ext>
            </a:extLst>
          </p:cNvPr>
          <p:cNvCxnSpPr>
            <a:cxnSpLocks/>
          </p:cNvCxnSpPr>
          <p:nvPr/>
        </p:nvCxnSpPr>
        <p:spPr>
          <a:xfrm>
            <a:off x="1931709" y="1749860"/>
            <a:ext cx="920698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7EDFCAC-CADA-B975-A582-3B1FC0355BEC}"/>
              </a:ext>
            </a:extLst>
          </p:cNvPr>
          <p:cNvCxnSpPr>
            <a:cxnSpLocks/>
          </p:cNvCxnSpPr>
          <p:nvPr/>
        </p:nvCxnSpPr>
        <p:spPr>
          <a:xfrm>
            <a:off x="3507034" y="1820980"/>
            <a:ext cx="1309254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2C38C0D-F168-C89E-4CD7-E5BE98DEB223}"/>
              </a:ext>
            </a:extLst>
          </p:cNvPr>
          <p:cNvCxnSpPr>
            <a:cxnSpLocks/>
          </p:cNvCxnSpPr>
          <p:nvPr/>
        </p:nvCxnSpPr>
        <p:spPr>
          <a:xfrm>
            <a:off x="5757425" y="1892100"/>
            <a:ext cx="2331998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4">
            <a:extLst>
              <a:ext uri="{FF2B5EF4-FFF2-40B4-BE49-F238E27FC236}">
                <a16:creationId xmlns:a16="http://schemas.microsoft.com/office/drawing/2014/main" id="{78D999C6-7726-BA7E-96B7-82DD81A2F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dirty="0"/>
              <a:t>Compare times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7179CA-D5DA-EEF1-21D6-164FFCB7E666}"/>
              </a:ext>
            </a:extLst>
          </p:cNvPr>
          <p:cNvSpPr txBox="1"/>
          <p:nvPr/>
        </p:nvSpPr>
        <p:spPr>
          <a:xfrm>
            <a:off x="299168" y="2768090"/>
            <a:ext cx="83143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900 2700 1800 1800 1500 1200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15FD06-A91E-BAFA-6B39-898480EB4175}"/>
              </a:ext>
            </a:extLst>
          </p:cNvPr>
          <p:cNvSpPr txBox="1"/>
          <p:nvPr/>
        </p:nvSpPr>
        <p:spPr>
          <a:xfrm>
            <a:off x="121920" y="2389054"/>
            <a:ext cx="8722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PL386 Unicode" panose="020B0709000202000203" pitchFamily="50" charset="0"/>
                <a:cs typeface="Sarabun" panose="00000500000000000000" pitchFamily="2" charset="-34"/>
              </a:rPr>
              <a:t>       end – start</a:t>
            </a:r>
            <a:endParaRPr lang="en-GB" dirty="0">
              <a:latin typeface="APL386 Unicode" panose="020B0709000202000203" pitchFamily="50" charset="0"/>
              <a:cs typeface="Sarabun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8082611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A3412-42D2-4139-B26F-6AEAEA9F21E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8B2DCC-4491-4A14-9F72-D6999AD57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3839763" cy="685535"/>
          </a:xfrm>
        </p:spPr>
        <p:txBody>
          <a:bodyPr/>
          <a:lstStyle/>
          <a:p>
            <a:r>
              <a:rPr lang="en-GB" dirty="0"/>
              <a:t>Simple syntax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ABF610-8452-41FA-A3F0-884DCB5ABA4F}"/>
              </a:ext>
            </a:extLst>
          </p:cNvPr>
          <p:cNvSpPr txBox="1">
            <a:spLocks/>
          </p:cNvSpPr>
          <p:nvPr/>
        </p:nvSpPr>
        <p:spPr>
          <a:xfrm>
            <a:off x="408710" y="1282996"/>
            <a:ext cx="8097982" cy="32239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               ⍳ 7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1 2 3 4 5 6 7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           2 × ⍳ 7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2 4 6 8 10 12 14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      ¯1 + 2 × ⍳ 7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1 3 5 7 9 11 13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E264A06-0589-4DC1-99E6-C4C016430895}"/>
              </a:ext>
            </a:extLst>
          </p:cNvPr>
          <p:cNvSpPr txBox="1">
            <a:spLocks/>
          </p:cNvSpPr>
          <p:nvPr/>
        </p:nvSpPr>
        <p:spPr>
          <a:xfrm>
            <a:off x="207819" y="890845"/>
            <a:ext cx="3567546" cy="33250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r"/>
            <a:r>
              <a:rPr lang="en-GB" sz="1800" dirty="0"/>
              <a:t>Short left scope; long right scope</a:t>
            </a:r>
          </a:p>
        </p:txBody>
      </p:sp>
    </p:spTree>
    <p:extLst>
      <p:ext uri="{BB962C8B-B14F-4D97-AF65-F5344CB8AC3E}">
        <p14:creationId xmlns:p14="http://schemas.microsoft.com/office/powerpoint/2010/main" val="1807679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42CD487D-DF70-3ED0-A498-A2E0879A81E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57D2F93-B706-E217-166E-B28FA44A8E97}"/>
              </a:ext>
            </a:extLst>
          </p:cNvPr>
          <p:cNvCxnSpPr>
            <a:cxnSpLocks/>
          </p:cNvCxnSpPr>
          <p:nvPr/>
        </p:nvCxnSpPr>
        <p:spPr>
          <a:xfrm>
            <a:off x="3795215" y="152748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B09E730-424B-3F92-6AA5-34CEC78F8288}"/>
              </a:ext>
            </a:extLst>
          </p:cNvPr>
          <p:cNvCxnSpPr>
            <a:cxnSpLocks/>
          </p:cNvCxnSpPr>
          <p:nvPr/>
        </p:nvCxnSpPr>
        <p:spPr>
          <a:xfrm>
            <a:off x="984302" y="1678740"/>
            <a:ext cx="1694064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994D99BB-45D0-48DF-0265-BF907042CABF}"/>
              </a:ext>
            </a:extLst>
          </p:cNvPr>
          <p:cNvCxnSpPr>
            <a:cxnSpLocks/>
          </p:cNvCxnSpPr>
          <p:nvPr/>
        </p:nvCxnSpPr>
        <p:spPr>
          <a:xfrm>
            <a:off x="530096" y="1527480"/>
            <a:ext cx="640266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EC56D38-EA46-822A-FE6F-48C96F124BFB}"/>
              </a:ext>
            </a:extLst>
          </p:cNvPr>
          <p:cNvCxnSpPr>
            <a:cxnSpLocks/>
          </p:cNvCxnSpPr>
          <p:nvPr/>
        </p:nvCxnSpPr>
        <p:spPr>
          <a:xfrm>
            <a:off x="1191068" y="1527480"/>
            <a:ext cx="1949515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4E959B3-3772-B2F0-9635-0D39C85A07E6}"/>
              </a:ext>
            </a:extLst>
          </p:cNvPr>
          <p:cNvCxnSpPr>
            <a:cxnSpLocks/>
          </p:cNvCxnSpPr>
          <p:nvPr/>
        </p:nvCxnSpPr>
        <p:spPr>
          <a:xfrm>
            <a:off x="5112485" y="152748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E0E5DEC-3F3C-580E-4B71-71585AD389A5}"/>
              </a:ext>
            </a:extLst>
          </p:cNvPr>
          <p:cNvCxnSpPr>
            <a:cxnSpLocks/>
          </p:cNvCxnSpPr>
          <p:nvPr/>
        </p:nvCxnSpPr>
        <p:spPr>
          <a:xfrm>
            <a:off x="7066679" y="152748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E9F8D3CF-FADD-4BC3-F547-9B0D1AFA2F71}"/>
              </a:ext>
            </a:extLst>
          </p:cNvPr>
          <p:cNvCxnSpPr>
            <a:cxnSpLocks/>
          </p:cNvCxnSpPr>
          <p:nvPr/>
        </p:nvCxnSpPr>
        <p:spPr>
          <a:xfrm>
            <a:off x="8160117" y="152748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F6F813C-D9CA-E745-4F87-3E121FF864C3}"/>
              </a:ext>
            </a:extLst>
          </p:cNvPr>
          <p:cNvCxnSpPr>
            <a:cxnSpLocks/>
          </p:cNvCxnSpPr>
          <p:nvPr/>
        </p:nvCxnSpPr>
        <p:spPr>
          <a:xfrm>
            <a:off x="1931709" y="1749860"/>
            <a:ext cx="920698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7EDFCAC-CADA-B975-A582-3B1FC0355BEC}"/>
              </a:ext>
            </a:extLst>
          </p:cNvPr>
          <p:cNvCxnSpPr>
            <a:cxnSpLocks/>
          </p:cNvCxnSpPr>
          <p:nvPr/>
        </p:nvCxnSpPr>
        <p:spPr>
          <a:xfrm>
            <a:off x="3507034" y="1820980"/>
            <a:ext cx="1309254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2C38C0D-F168-C89E-4CD7-E5BE98DEB223}"/>
              </a:ext>
            </a:extLst>
          </p:cNvPr>
          <p:cNvCxnSpPr>
            <a:cxnSpLocks/>
          </p:cNvCxnSpPr>
          <p:nvPr/>
        </p:nvCxnSpPr>
        <p:spPr>
          <a:xfrm>
            <a:off x="5757425" y="1892100"/>
            <a:ext cx="2331998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4">
            <a:extLst>
              <a:ext uri="{FF2B5EF4-FFF2-40B4-BE49-F238E27FC236}">
                <a16:creationId xmlns:a16="http://schemas.microsoft.com/office/drawing/2014/main" id="{78D999C6-7726-BA7E-96B7-82DD81A2F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dirty="0"/>
              <a:t>Compare times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7179CA-D5DA-EEF1-21D6-164FFCB7E666}"/>
              </a:ext>
            </a:extLst>
          </p:cNvPr>
          <p:cNvSpPr txBox="1"/>
          <p:nvPr/>
        </p:nvSpPr>
        <p:spPr>
          <a:xfrm>
            <a:off x="288648" y="2963343"/>
            <a:ext cx="83143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PL386 Unicode" panose="020B0709000202000203" pitchFamily="50" charset="0"/>
                <a:cs typeface="Sarabun" panose="00000500000000000000" pitchFamily="2" charset="-34"/>
              </a:rPr>
              <a:t>RANK ERROR: Mismatched left and right argument ranks</a:t>
            </a:r>
            <a:endParaRPr lang="en-GB" dirty="0">
              <a:solidFill>
                <a:srgbClr val="FF0000"/>
              </a:solidFill>
              <a:latin typeface="APL386 Unicode" panose="020B0709000202000203" pitchFamily="50" charset="0"/>
              <a:cs typeface="Sarabun" panose="00000500000000000000" pitchFamily="2" charset="-34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15FD06-A91E-BAFA-6B39-898480EB4175}"/>
              </a:ext>
            </a:extLst>
          </p:cNvPr>
          <p:cNvSpPr txBox="1"/>
          <p:nvPr/>
        </p:nvSpPr>
        <p:spPr>
          <a:xfrm>
            <a:off x="121920" y="2389054"/>
            <a:ext cx="8722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PL386 Unicode" panose="020B0709000202000203" pitchFamily="50" charset="0"/>
                <a:cs typeface="Sarabun" panose="00000500000000000000" pitchFamily="2" charset="-34"/>
              </a:rPr>
              <a:t>(0.5 × end – start)  ≤  </a:t>
            </a:r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(end ∘.⌊ leave) - (start ∘.⌈ join)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                   </a:t>
            </a:r>
            <a:r>
              <a:rPr lang="en-GB" dirty="0">
                <a:solidFill>
                  <a:srgbClr val="FF0000"/>
                </a:solidFill>
                <a:latin typeface="APL386 Unicode" panose="020B0709000202000203" pitchFamily="50" charset="0"/>
                <a:cs typeface="Sarabun" panose="00000500000000000000" pitchFamily="2" charset="-34"/>
              </a:rPr>
              <a:t>∧</a:t>
            </a:r>
          </a:p>
        </p:txBody>
      </p:sp>
    </p:spTree>
    <p:extLst>
      <p:ext uri="{BB962C8B-B14F-4D97-AF65-F5344CB8AC3E}">
        <p14:creationId xmlns:p14="http://schemas.microsoft.com/office/powerpoint/2010/main" val="150068532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42CD487D-DF70-3ED0-A498-A2E0879A81E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57D2F93-B706-E217-166E-B28FA44A8E97}"/>
              </a:ext>
            </a:extLst>
          </p:cNvPr>
          <p:cNvCxnSpPr>
            <a:cxnSpLocks/>
          </p:cNvCxnSpPr>
          <p:nvPr/>
        </p:nvCxnSpPr>
        <p:spPr>
          <a:xfrm>
            <a:off x="3795215" y="152748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B09E730-424B-3F92-6AA5-34CEC78F8288}"/>
              </a:ext>
            </a:extLst>
          </p:cNvPr>
          <p:cNvCxnSpPr>
            <a:cxnSpLocks/>
          </p:cNvCxnSpPr>
          <p:nvPr/>
        </p:nvCxnSpPr>
        <p:spPr>
          <a:xfrm>
            <a:off x="984302" y="1678740"/>
            <a:ext cx="1694064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994D99BB-45D0-48DF-0265-BF907042CABF}"/>
              </a:ext>
            </a:extLst>
          </p:cNvPr>
          <p:cNvCxnSpPr>
            <a:cxnSpLocks/>
          </p:cNvCxnSpPr>
          <p:nvPr/>
        </p:nvCxnSpPr>
        <p:spPr>
          <a:xfrm>
            <a:off x="530096" y="1527480"/>
            <a:ext cx="640266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EC56D38-EA46-822A-FE6F-48C96F124BFB}"/>
              </a:ext>
            </a:extLst>
          </p:cNvPr>
          <p:cNvCxnSpPr>
            <a:cxnSpLocks/>
          </p:cNvCxnSpPr>
          <p:nvPr/>
        </p:nvCxnSpPr>
        <p:spPr>
          <a:xfrm>
            <a:off x="1191068" y="1527480"/>
            <a:ext cx="1949515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4E959B3-3772-B2F0-9635-0D39C85A07E6}"/>
              </a:ext>
            </a:extLst>
          </p:cNvPr>
          <p:cNvCxnSpPr>
            <a:cxnSpLocks/>
          </p:cNvCxnSpPr>
          <p:nvPr/>
        </p:nvCxnSpPr>
        <p:spPr>
          <a:xfrm>
            <a:off x="5112485" y="152748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E0E5DEC-3F3C-580E-4B71-71585AD389A5}"/>
              </a:ext>
            </a:extLst>
          </p:cNvPr>
          <p:cNvCxnSpPr>
            <a:cxnSpLocks/>
          </p:cNvCxnSpPr>
          <p:nvPr/>
        </p:nvCxnSpPr>
        <p:spPr>
          <a:xfrm>
            <a:off x="7066679" y="152748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E9F8D3CF-FADD-4BC3-F547-9B0D1AFA2F71}"/>
              </a:ext>
            </a:extLst>
          </p:cNvPr>
          <p:cNvCxnSpPr>
            <a:cxnSpLocks/>
          </p:cNvCxnSpPr>
          <p:nvPr/>
        </p:nvCxnSpPr>
        <p:spPr>
          <a:xfrm>
            <a:off x="8160117" y="152748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F6F813C-D9CA-E745-4F87-3E121FF864C3}"/>
              </a:ext>
            </a:extLst>
          </p:cNvPr>
          <p:cNvCxnSpPr>
            <a:cxnSpLocks/>
          </p:cNvCxnSpPr>
          <p:nvPr/>
        </p:nvCxnSpPr>
        <p:spPr>
          <a:xfrm>
            <a:off x="1931709" y="1749860"/>
            <a:ext cx="920698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7EDFCAC-CADA-B975-A582-3B1FC0355BEC}"/>
              </a:ext>
            </a:extLst>
          </p:cNvPr>
          <p:cNvCxnSpPr>
            <a:cxnSpLocks/>
          </p:cNvCxnSpPr>
          <p:nvPr/>
        </p:nvCxnSpPr>
        <p:spPr>
          <a:xfrm>
            <a:off x="3507034" y="1820980"/>
            <a:ext cx="1309254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2C38C0D-F168-C89E-4CD7-E5BE98DEB223}"/>
              </a:ext>
            </a:extLst>
          </p:cNvPr>
          <p:cNvCxnSpPr>
            <a:cxnSpLocks/>
          </p:cNvCxnSpPr>
          <p:nvPr/>
        </p:nvCxnSpPr>
        <p:spPr>
          <a:xfrm>
            <a:off x="5757425" y="1892100"/>
            <a:ext cx="2331998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4">
            <a:extLst>
              <a:ext uri="{FF2B5EF4-FFF2-40B4-BE49-F238E27FC236}">
                <a16:creationId xmlns:a16="http://schemas.microsoft.com/office/drawing/2014/main" id="{78D999C6-7726-BA7E-96B7-82DD81A2F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dirty="0"/>
              <a:t>Compare times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15FD06-A91E-BAFA-6B39-898480EB4175}"/>
              </a:ext>
            </a:extLst>
          </p:cNvPr>
          <p:cNvSpPr txBox="1"/>
          <p:nvPr/>
        </p:nvSpPr>
        <p:spPr>
          <a:xfrm>
            <a:off x="121920" y="2389054"/>
            <a:ext cx="8722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PL386 Unicode" panose="020B0709000202000203" pitchFamily="50" charset="0"/>
                <a:cs typeface="Sarabun" panose="00000500000000000000" pitchFamily="2" charset="-34"/>
              </a:rPr>
              <a:t>(0.5 × end – start)  ≤  </a:t>
            </a:r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(end ∘.⌊ leave) - (start ∘.⌈ join)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0A0E4CB-8858-D3DF-74F9-38DFDADEFC93}"/>
              </a:ext>
            </a:extLst>
          </p:cNvPr>
          <p:cNvSpPr/>
          <p:nvPr/>
        </p:nvSpPr>
        <p:spPr>
          <a:xfrm>
            <a:off x="200199" y="2877023"/>
            <a:ext cx="2947559" cy="125054"/>
          </a:xfrm>
          <a:custGeom>
            <a:avLst/>
            <a:gdLst/>
            <a:ahLst/>
            <a:cxnLst/>
            <a:rect l="l" t="t" r="r" b="b"/>
            <a:pathLst>
              <a:path w="2947559" h="125054">
                <a:moveTo>
                  <a:pt x="1629947" y="64608"/>
                </a:moveTo>
                <a:cubicBezTo>
                  <a:pt x="1621984" y="68590"/>
                  <a:pt x="1616494" y="72270"/>
                  <a:pt x="1613478" y="75648"/>
                </a:cubicBezTo>
                <a:cubicBezTo>
                  <a:pt x="1608893" y="80594"/>
                  <a:pt x="1606601" y="86687"/>
                  <a:pt x="1606601" y="93926"/>
                </a:cubicBezTo>
                <a:cubicBezTo>
                  <a:pt x="1606601" y="99476"/>
                  <a:pt x="1609376" y="103759"/>
                  <a:pt x="1614926" y="106775"/>
                </a:cubicBezTo>
                <a:cubicBezTo>
                  <a:pt x="1619390" y="108706"/>
                  <a:pt x="1624880" y="109671"/>
                  <a:pt x="1631395" y="109671"/>
                </a:cubicBezTo>
                <a:cubicBezTo>
                  <a:pt x="1647320" y="109671"/>
                  <a:pt x="1655283" y="103035"/>
                  <a:pt x="1655283" y="89764"/>
                </a:cubicBezTo>
                <a:cubicBezTo>
                  <a:pt x="1655283" y="79147"/>
                  <a:pt x="1646838" y="70761"/>
                  <a:pt x="1629947" y="64608"/>
                </a:cubicBezTo>
                <a:close/>
                <a:moveTo>
                  <a:pt x="1096547" y="64608"/>
                </a:moveTo>
                <a:cubicBezTo>
                  <a:pt x="1088584" y="68590"/>
                  <a:pt x="1083094" y="72270"/>
                  <a:pt x="1080078" y="75648"/>
                </a:cubicBezTo>
                <a:cubicBezTo>
                  <a:pt x="1075493" y="80594"/>
                  <a:pt x="1073201" y="86687"/>
                  <a:pt x="1073201" y="93926"/>
                </a:cubicBezTo>
                <a:cubicBezTo>
                  <a:pt x="1073201" y="99476"/>
                  <a:pt x="1075976" y="103759"/>
                  <a:pt x="1081526" y="106775"/>
                </a:cubicBezTo>
                <a:cubicBezTo>
                  <a:pt x="1085990" y="108706"/>
                  <a:pt x="1091480" y="109671"/>
                  <a:pt x="1097995" y="109671"/>
                </a:cubicBezTo>
                <a:cubicBezTo>
                  <a:pt x="1113920" y="109671"/>
                  <a:pt x="1121884" y="103035"/>
                  <a:pt x="1121884" y="89764"/>
                </a:cubicBezTo>
                <a:cubicBezTo>
                  <a:pt x="1121884" y="79147"/>
                  <a:pt x="1113438" y="70761"/>
                  <a:pt x="1096547" y="64608"/>
                </a:cubicBezTo>
                <a:close/>
                <a:moveTo>
                  <a:pt x="2909555" y="16831"/>
                </a:moveTo>
                <a:cubicBezTo>
                  <a:pt x="2905332" y="16831"/>
                  <a:pt x="2901411" y="18092"/>
                  <a:pt x="2897791" y="20616"/>
                </a:cubicBezTo>
                <a:cubicBezTo>
                  <a:pt x="2894172" y="23139"/>
                  <a:pt x="2891095" y="26984"/>
                  <a:pt x="2888561" y="32151"/>
                </a:cubicBezTo>
                <a:cubicBezTo>
                  <a:pt x="2886510" y="36239"/>
                  <a:pt x="2885183" y="40655"/>
                  <a:pt x="2884580" y="45402"/>
                </a:cubicBezTo>
                <a:cubicBezTo>
                  <a:pt x="2883976" y="50149"/>
                  <a:pt x="2883675" y="54925"/>
                  <a:pt x="2883675" y="59730"/>
                </a:cubicBezTo>
                <a:cubicBezTo>
                  <a:pt x="2883675" y="76314"/>
                  <a:pt x="2885485" y="88422"/>
                  <a:pt x="2889104" y="96053"/>
                </a:cubicBezTo>
                <a:cubicBezTo>
                  <a:pt x="2892724" y="103684"/>
                  <a:pt x="2898515" y="107499"/>
                  <a:pt x="2906478" y="107499"/>
                </a:cubicBezTo>
                <a:cubicBezTo>
                  <a:pt x="2914923" y="107499"/>
                  <a:pt x="2921258" y="103684"/>
                  <a:pt x="2925480" y="96053"/>
                </a:cubicBezTo>
                <a:cubicBezTo>
                  <a:pt x="2929703" y="88422"/>
                  <a:pt x="2931814" y="76314"/>
                  <a:pt x="2931814" y="59730"/>
                </a:cubicBezTo>
                <a:lnTo>
                  <a:pt x="2931814" y="58650"/>
                </a:lnTo>
                <a:cubicBezTo>
                  <a:pt x="2931814" y="44591"/>
                  <a:pt x="2930005" y="34106"/>
                  <a:pt x="2926385" y="27196"/>
                </a:cubicBezTo>
                <a:cubicBezTo>
                  <a:pt x="2922766" y="20286"/>
                  <a:pt x="2917156" y="16831"/>
                  <a:pt x="2909555" y="16831"/>
                </a:cubicBezTo>
                <a:close/>
                <a:moveTo>
                  <a:pt x="2804780" y="16831"/>
                </a:moveTo>
                <a:cubicBezTo>
                  <a:pt x="2800557" y="16831"/>
                  <a:pt x="2796636" y="18092"/>
                  <a:pt x="2793016" y="20616"/>
                </a:cubicBezTo>
                <a:cubicBezTo>
                  <a:pt x="2789397" y="23139"/>
                  <a:pt x="2786320" y="26984"/>
                  <a:pt x="2783786" y="32151"/>
                </a:cubicBezTo>
                <a:cubicBezTo>
                  <a:pt x="2781735" y="36239"/>
                  <a:pt x="2780408" y="40655"/>
                  <a:pt x="2779805" y="45402"/>
                </a:cubicBezTo>
                <a:cubicBezTo>
                  <a:pt x="2779201" y="50149"/>
                  <a:pt x="2778900" y="54925"/>
                  <a:pt x="2778900" y="59730"/>
                </a:cubicBezTo>
                <a:cubicBezTo>
                  <a:pt x="2778900" y="76314"/>
                  <a:pt x="2780710" y="88422"/>
                  <a:pt x="2784329" y="96053"/>
                </a:cubicBezTo>
                <a:cubicBezTo>
                  <a:pt x="2787949" y="103684"/>
                  <a:pt x="2793740" y="107499"/>
                  <a:pt x="2801703" y="107499"/>
                </a:cubicBezTo>
                <a:cubicBezTo>
                  <a:pt x="2810148" y="107499"/>
                  <a:pt x="2816482" y="103684"/>
                  <a:pt x="2820705" y="96053"/>
                </a:cubicBezTo>
                <a:cubicBezTo>
                  <a:pt x="2824928" y="88422"/>
                  <a:pt x="2827040" y="76314"/>
                  <a:pt x="2827040" y="59730"/>
                </a:cubicBezTo>
                <a:lnTo>
                  <a:pt x="2827040" y="58650"/>
                </a:lnTo>
                <a:cubicBezTo>
                  <a:pt x="2827040" y="44591"/>
                  <a:pt x="2825230" y="34106"/>
                  <a:pt x="2821610" y="27196"/>
                </a:cubicBezTo>
                <a:cubicBezTo>
                  <a:pt x="2817991" y="20286"/>
                  <a:pt x="2812381" y="16831"/>
                  <a:pt x="2804780" y="16831"/>
                </a:cubicBezTo>
                <a:close/>
                <a:moveTo>
                  <a:pt x="2376155" y="16831"/>
                </a:moveTo>
                <a:cubicBezTo>
                  <a:pt x="2371932" y="16831"/>
                  <a:pt x="2368011" y="18092"/>
                  <a:pt x="2364391" y="20616"/>
                </a:cubicBezTo>
                <a:cubicBezTo>
                  <a:pt x="2360772" y="23139"/>
                  <a:pt x="2357695" y="26984"/>
                  <a:pt x="2355161" y="32151"/>
                </a:cubicBezTo>
                <a:cubicBezTo>
                  <a:pt x="2353110" y="36239"/>
                  <a:pt x="2351783" y="40655"/>
                  <a:pt x="2351180" y="45402"/>
                </a:cubicBezTo>
                <a:cubicBezTo>
                  <a:pt x="2350576" y="50149"/>
                  <a:pt x="2350275" y="54925"/>
                  <a:pt x="2350275" y="59730"/>
                </a:cubicBezTo>
                <a:cubicBezTo>
                  <a:pt x="2350275" y="76314"/>
                  <a:pt x="2352085" y="88422"/>
                  <a:pt x="2355704" y="96053"/>
                </a:cubicBezTo>
                <a:cubicBezTo>
                  <a:pt x="2359324" y="103684"/>
                  <a:pt x="2365115" y="107499"/>
                  <a:pt x="2373078" y="107499"/>
                </a:cubicBezTo>
                <a:cubicBezTo>
                  <a:pt x="2381523" y="107499"/>
                  <a:pt x="2387857" y="103684"/>
                  <a:pt x="2392080" y="96053"/>
                </a:cubicBezTo>
                <a:cubicBezTo>
                  <a:pt x="2396303" y="88422"/>
                  <a:pt x="2398414" y="76314"/>
                  <a:pt x="2398414" y="59730"/>
                </a:cubicBezTo>
                <a:lnTo>
                  <a:pt x="2398414" y="58650"/>
                </a:lnTo>
                <a:cubicBezTo>
                  <a:pt x="2398414" y="44591"/>
                  <a:pt x="2396604" y="34106"/>
                  <a:pt x="2392985" y="27196"/>
                </a:cubicBezTo>
                <a:cubicBezTo>
                  <a:pt x="2389366" y="20286"/>
                  <a:pt x="2383755" y="16831"/>
                  <a:pt x="2376155" y="16831"/>
                </a:cubicBezTo>
                <a:close/>
                <a:moveTo>
                  <a:pt x="2271379" y="16831"/>
                </a:moveTo>
                <a:cubicBezTo>
                  <a:pt x="2267157" y="16831"/>
                  <a:pt x="2263235" y="18092"/>
                  <a:pt x="2259616" y="20616"/>
                </a:cubicBezTo>
                <a:cubicBezTo>
                  <a:pt x="2255997" y="23139"/>
                  <a:pt x="2252920" y="26984"/>
                  <a:pt x="2250386" y="32151"/>
                </a:cubicBezTo>
                <a:cubicBezTo>
                  <a:pt x="2248335" y="36239"/>
                  <a:pt x="2247008" y="40655"/>
                  <a:pt x="2246405" y="45402"/>
                </a:cubicBezTo>
                <a:cubicBezTo>
                  <a:pt x="2245802" y="50149"/>
                  <a:pt x="2245500" y="54925"/>
                  <a:pt x="2245500" y="59730"/>
                </a:cubicBezTo>
                <a:cubicBezTo>
                  <a:pt x="2245500" y="76314"/>
                  <a:pt x="2247310" y="88422"/>
                  <a:pt x="2250929" y="96053"/>
                </a:cubicBezTo>
                <a:cubicBezTo>
                  <a:pt x="2254549" y="103684"/>
                  <a:pt x="2260340" y="107499"/>
                  <a:pt x="2268303" y="107499"/>
                </a:cubicBezTo>
                <a:cubicBezTo>
                  <a:pt x="2276748" y="107499"/>
                  <a:pt x="2283082" y="103684"/>
                  <a:pt x="2287305" y="96053"/>
                </a:cubicBezTo>
                <a:cubicBezTo>
                  <a:pt x="2291528" y="88422"/>
                  <a:pt x="2293639" y="76314"/>
                  <a:pt x="2293639" y="59730"/>
                </a:cubicBezTo>
                <a:lnTo>
                  <a:pt x="2293639" y="58650"/>
                </a:lnTo>
                <a:cubicBezTo>
                  <a:pt x="2293639" y="44591"/>
                  <a:pt x="2291829" y="34106"/>
                  <a:pt x="2288210" y="27196"/>
                </a:cubicBezTo>
                <a:cubicBezTo>
                  <a:pt x="2284591" y="20286"/>
                  <a:pt x="2278980" y="16831"/>
                  <a:pt x="2271379" y="16831"/>
                </a:cubicBezTo>
                <a:close/>
                <a:moveTo>
                  <a:pt x="1842754" y="16831"/>
                </a:moveTo>
                <a:cubicBezTo>
                  <a:pt x="1838532" y="16831"/>
                  <a:pt x="1834610" y="18092"/>
                  <a:pt x="1830991" y="20616"/>
                </a:cubicBezTo>
                <a:cubicBezTo>
                  <a:pt x="1827371" y="23139"/>
                  <a:pt x="1824295" y="26984"/>
                  <a:pt x="1821761" y="32151"/>
                </a:cubicBezTo>
                <a:cubicBezTo>
                  <a:pt x="1819710" y="36239"/>
                  <a:pt x="1818383" y="40655"/>
                  <a:pt x="1817780" y="45402"/>
                </a:cubicBezTo>
                <a:cubicBezTo>
                  <a:pt x="1817177" y="50149"/>
                  <a:pt x="1816875" y="54925"/>
                  <a:pt x="1816875" y="59730"/>
                </a:cubicBezTo>
                <a:cubicBezTo>
                  <a:pt x="1816875" y="76314"/>
                  <a:pt x="1818685" y="88422"/>
                  <a:pt x="1822304" y="96053"/>
                </a:cubicBezTo>
                <a:cubicBezTo>
                  <a:pt x="1825924" y="103684"/>
                  <a:pt x="1831715" y="107499"/>
                  <a:pt x="1839678" y="107499"/>
                </a:cubicBezTo>
                <a:cubicBezTo>
                  <a:pt x="1848123" y="107499"/>
                  <a:pt x="1854457" y="103684"/>
                  <a:pt x="1858680" y="96053"/>
                </a:cubicBezTo>
                <a:cubicBezTo>
                  <a:pt x="1862903" y="88422"/>
                  <a:pt x="1865014" y="76314"/>
                  <a:pt x="1865014" y="59730"/>
                </a:cubicBezTo>
                <a:lnTo>
                  <a:pt x="1865014" y="58650"/>
                </a:lnTo>
                <a:cubicBezTo>
                  <a:pt x="1865014" y="44591"/>
                  <a:pt x="1863205" y="34106"/>
                  <a:pt x="1859585" y="27196"/>
                </a:cubicBezTo>
                <a:cubicBezTo>
                  <a:pt x="1855965" y="20286"/>
                  <a:pt x="1850355" y="16831"/>
                  <a:pt x="1842754" y="16831"/>
                </a:cubicBezTo>
                <a:close/>
                <a:moveTo>
                  <a:pt x="1737979" y="16831"/>
                </a:moveTo>
                <a:cubicBezTo>
                  <a:pt x="1733757" y="16831"/>
                  <a:pt x="1729836" y="18092"/>
                  <a:pt x="1726216" y="20616"/>
                </a:cubicBezTo>
                <a:cubicBezTo>
                  <a:pt x="1722596" y="23139"/>
                  <a:pt x="1719520" y="26984"/>
                  <a:pt x="1716986" y="32151"/>
                </a:cubicBezTo>
                <a:cubicBezTo>
                  <a:pt x="1714935" y="36239"/>
                  <a:pt x="1713608" y="40655"/>
                  <a:pt x="1713005" y="45402"/>
                </a:cubicBezTo>
                <a:cubicBezTo>
                  <a:pt x="1712402" y="50149"/>
                  <a:pt x="1712100" y="54925"/>
                  <a:pt x="1712100" y="59730"/>
                </a:cubicBezTo>
                <a:cubicBezTo>
                  <a:pt x="1712100" y="76314"/>
                  <a:pt x="1713910" y="88422"/>
                  <a:pt x="1717529" y="96053"/>
                </a:cubicBezTo>
                <a:cubicBezTo>
                  <a:pt x="1721149" y="103684"/>
                  <a:pt x="1726940" y="107499"/>
                  <a:pt x="1734903" y="107499"/>
                </a:cubicBezTo>
                <a:cubicBezTo>
                  <a:pt x="1743348" y="107499"/>
                  <a:pt x="1749682" y="103684"/>
                  <a:pt x="1753905" y="96053"/>
                </a:cubicBezTo>
                <a:cubicBezTo>
                  <a:pt x="1758128" y="88422"/>
                  <a:pt x="1760239" y="76314"/>
                  <a:pt x="1760239" y="59730"/>
                </a:cubicBezTo>
                <a:lnTo>
                  <a:pt x="1760239" y="58650"/>
                </a:lnTo>
                <a:cubicBezTo>
                  <a:pt x="1760239" y="44591"/>
                  <a:pt x="1758430" y="34106"/>
                  <a:pt x="1754810" y="27196"/>
                </a:cubicBezTo>
                <a:cubicBezTo>
                  <a:pt x="1751190" y="20286"/>
                  <a:pt x="1745580" y="16831"/>
                  <a:pt x="1737979" y="16831"/>
                </a:cubicBezTo>
                <a:close/>
                <a:moveTo>
                  <a:pt x="1309354" y="16831"/>
                </a:moveTo>
                <a:cubicBezTo>
                  <a:pt x="1305132" y="16831"/>
                  <a:pt x="1301211" y="18092"/>
                  <a:pt x="1297591" y="20616"/>
                </a:cubicBezTo>
                <a:cubicBezTo>
                  <a:pt x="1293971" y="23139"/>
                  <a:pt x="1290895" y="26984"/>
                  <a:pt x="1288361" y="32151"/>
                </a:cubicBezTo>
                <a:cubicBezTo>
                  <a:pt x="1286310" y="36239"/>
                  <a:pt x="1284983" y="40655"/>
                  <a:pt x="1284380" y="45402"/>
                </a:cubicBezTo>
                <a:cubicBezTo>
                  <a:pt x="1283777" y="50149"/>
                  <a:pt x="1283475" y="54925"/>
                  <a:pt x="1283475" y="59730"/>
                </a:cubicBezTo>
                <a:cubicBezTo>
                  <a:pt x="1283475" y="76314"/>
                  <a:pt x="1285285" y="88422"/>
                  <a:pt x="1288904" y="96053"/>
                </a:cubicBezTo>
                <a:cubicBezTo>
                  <a:pt x="1292524" y="103684"/>
                  <a:pt x="1298315" y="107499"/>
                  <a:pt x="1306278" y="107499"/>
                </a:cubicBezTo>
                <a:cubicBezTo>
                  <a:pt x="1314723" y="107499"/>
                  <a:pt x="1321058" y="103684"/>
                  <a:pt x="1325280" y="96053"/>
                </a:cubicBezTo>
                <a:cubicBezTo>
                  <a:pt x="1329503" y="88422"/>
                  <a:pt x="1331614" y="76314"/>
                  <a:pt x="1331614" y="59730"/>
                </a:cubicBezTo>
                <a:lnTo>
                  <a:pt x="1331614" y="58650"/>
                </a:lnTo>
                <a:cubicBezTo>
                  <a:pt x="1331614" y="44591"/>
                  <a:pt x="1329805" y="34106"/>
                  <a:pt x="1326185" y="27196"/>
                </a:cubicBezTo>
                <a:cubicBezTo>
                  <a:pt x="1322565" y="20286"/>
                  <a:pt x="1316955" y="16831"/>
                  <a:pt x="1309354" y="16831"/>
                </a:cubicBezTo>
                <a:close/>
                <a:moveTo>
                  <a:pt x="1204579" y="16831"/>
                </a:moveTo>
                <a:cubicBezTo>
                  <a:pt x="1200357" y="16831"/>
                  <a:pt x="1196436" y="18092"/>
                  <a:pt x="1192816" y="20616"/>
                </a:cubicBezTo>
                <a:cubicBezTo>
                  <a:pt x="1189197" y="23139"/>
                  <a:pt x="1186120" y="26984"/>
                  <a:pt x="1183586" y="32151"/>
                </a:cubicBezTo>
                <a:cubicBezTo>
                  <a:pt x="1181535" y="36239"/>
                  <a:pt x="1180208" y="40655"/>
                  <a:pt x="1179605" y="45402"/>
                </a:cubicBezTo>
                <a:cubicBezTo>
                  <a:pt x="1179002" y="50149"/>
                  <a:pt x="1178700" y="54925"/>
                  <a:pt x="1178700" y="59730"/>
                </a:cubicBezTo>
                <a:cubicBezTo>
                  <a:pt x="1178700" y="76314"/>
                  <a:pt x="1180510" y="88422"/>
                  <a:pt x="1184129" y="96053"/>
                </a:cubicBezTo>
                <a:cubicBezTo>
                  <a:pt x="1187749" y="103684"/>
                  <a:pt x="1193540" y="107499"/>
                  <a:pt x="1201503" y="107499"/>
                </a:cubicBezTo>
                <a:cubicBezTo>
                  <a:pt x="1209948" y="107499"/>
                  <a:pt x="1216282" y="103684"/>
                  <a:pt x="1220505" y="96053"/>
                </a:cubicBezTo>
                <a:cubicBezTo>
                  <a:pt x="1224728" y="88422"/>
                  <a:pt x="1226839" y="76314"/>
                  <a:pt x="1226839" y="59730"/>
                </a:cubicBezTo>
                <a:lnTo>
                  <a:pt x="1226839" y="58650"/>
                </a:lnTo>
                <a:cubicBezTo>
                  <a:pt x="1226839" y="44591"/>
                  <a:pt x="1225030" y="34106"/>
                  <a:pt x="1221410" y="27196"/>
                </a:cubicBezTo>
                <a:cubicBezTo>
                  <a:pt x="1217791" y="20286"/>
                  <a:pt x="1212180" y="16831"/>
                  <a:pt x="1204579" y="16831"/>
                </a:cubicBezTo>
                <a:close/>
                <a:moveTo>
                  <a:pt x="785479" y="16831"/>
                </a:moveTo>
                <a:cubicBezTo>
                  <a:pt x="781257" y="16831"/>
                  <a:pt x="777336" y="18092"/>
                  <a:pt x="773716" y="20616"/>
                </a:cubicBezTo>
                <a:cubicBezTo>
                  <a:pt x="770097" y="23139"/>
                  <a:pt x="767020" y="26984"/>
                  <a:pt x="764486" y="32151"/>
                </a:cubicBezTo>
                <a:cubicBezTo>
                  <a:pt x="762435" y="36239"/>
                  <a:pt x="761108" y="40655"/>
                  <a:pt x="760505" y="45402"/>
                </a:cubicBezTo>
                <a:cubicBezTo>
                  <a:pt x="759901" y="50149"/>
                  <a:pt x="759600" y="54925"/>
                  <a:pt x="759600" y="59730"/>
                </a:cubicBezTo>
                <a:cubicBezTo>
                  <a:pt x="759600" y="76314"/>
                  <a:pt x="761410" y="88422"/>
                  <a:pt x="765029" y="96053"/>
                </a:cubicBezTo>
                <a:cubicBezTo>
                  <a:pt x="768649" y="103684"/>
                  <a:pt x="774440" y="107499"/>
                  <a:pt x="782403" y="107499"/>
                </a:cubicBezTo>
                <a:cubicBezTo>
                  <a:pt x="790848" y="107499"/>
                  <a:pt x="797182" y="103684"/>
                  <a:pt x="801405" y="96053"/>
                </a:cubicBezTo>
                <a:cubicBezTo>
                  <a:pt x="805628" y="88422"/>
                  <a:pt x="807739" y="76314"/>
                  <a:pt x="807739" y="59730"/>
                </a:cubicBezTo>
                <a:lnTo>
                  <a:pt x="807739" y="58650"/>
                </a:lnTo>
                <a:cubicBezTo>
                  <a:pt x="807739" y="44591"/>
                  <a:pt x="805930" y="34106"/>
                  <a:pt x="802310" y="27196"/>
                </a:cubicBezTo>
                <a:cubicBezTo>
                  <a:pt x="798691" y="20286"/>
                  <a:pt x="793080" y="16831"/>
                  <a:pt x="785479" y="16831"/>
                </a:cubicBezTo>
                <a:close/>
                <a:moveTo>
                  <a:pt x="680704" y="16831"/>
                </a:moveTo>
                <a:cubicBezTo>
                  <a:pt x="676482" y="16831"/>
                  <a:pt x="672560" y="18092"/>
                  <a:pt x="668941" y="20616"/>
                </a:cubicBezTo>
                <a:cubicBezTo>
                  <a:pt x="665322" y="23139"/>
                  <a:pt x="662245" y="26984"/>
                  <a:pt x="659711" y="32151"/>
                </a:cubicBezTo>
                <a:cubicBezTo>
                  <a:pt x="657660" y="36239"/>
                  <a:pt x="656333" y="40655"/>
                  <a:pt x="655730" y="45402"/>
                </a:cubicBezTo>
                <a:cubicBezTo>
                  <a:pt x="655127" y="50149"/>
                  <a:pt x="654825" y="54925"/>
                  <a:pt x="654825" y="59730"/>
                </a:cubicBezTo>
                <a:cubicBezTo>
                  <a:pt x="654825" y="76314"/>
                  <a:pt x="656635" y="88422"/>
                  <a:pt x="660254" y="96053"/>
                </a:cubicBezTo>
                <a:cubicBezTo>
                  <a:pt x="663874" y="103684"/>
                  <a:pt x="669665" y="107499"/>
                  <a:pt x="677628" y="107499"/>
                </a:cubicBezTo>
                <a:cubicBezTo>
                  <a:pt x="686073" y="107499"/>
                  <a:pt x="692407" y="103684"/>
                  <a:pt x="696630" y="96053"/>
                </a:cubicBezTo>
                <a:cubicBezTo>
                  <a:pt x="700853" y="88422"/>
                  <a:pt x="702964" y="76314"/>
                  <a:pt x="702964" y="59730"/>
                </a:cubicBezTo>
                <a:lnTo>
                  <a:pt x="702964" y="58650"/>
                </a:lnTo>
                <a:cubicBezTo>
                  <a:pt x="702964" y="44591"/>
                  <a:pt x="701154" y="34106"/>
                  <a:pt x="697535" y="27196"/>
                </a:cubicBezTo>
                <a:cubicBezTo>
                  <a:pt x="693916" y="20286"/>
                  <a:pt x="688305" y="16831"/>
                  <a:pt x="680704" y="16831"/>
                </a:cubicBezTo>
                <a:close/>
                <a:moveTo>
                  <a:pt x="252079" y="16831"/>
                </a:moveTo>
                <a:cubicBezTo>
                  <a:pt x="247857" y="16831"/>
                  <a:pt x="243936" y="18092"/>
                  <a:pt x="240316" y="20616"/>
                </a:cubicBezTo>
                <a:cubicBezTo>
                  <a:pt x="236696" y="23139"/>
                  <a:pt x="233620" y="26984"/>
                  <a:pt x="231086" y="32151"/>
                </a:cubicBezTo>
                <a:cubicBezTo>
                  <a:pt x="229035" y="36239"/>
                  <a:pt x="227708" y="40655"/>
                  <a:pt x="227105" y="45402"/>
                </a:cubicBezTo>
                <a:cubicBezTo>
                  <a:pt x="226502" y="50149"/>
                  <a:pt x="226200" y="54925"/>
                  <a:pt x="226200" y="59730"/>
                </a:cubicBezTo>
                <a:cubicBezTo>
                  <a:pt x="226200" y="76314"/>
                  <a:pt x="228010" y="88422"/>
                  <a:pt x="231629" y="96053"/>
                </a:cubicBezTo>
                <a:cubicBezTo>
                  <a:pt x="235249" y="103684"/>
                  <a:pt x="241040" y="107499"/>
                  <a:pt x="249003" y="107499"/>
                </a:cubicBezTo>
                <a:cubicBezTo>
                  <a:pt x="257448" y="107499"/>
                  <a:pt x="263782" y="103684"/>
                  <a:pt x="268005" y="96053"/>
                </a:cubicBezTo>
                <a:cubicBezTo>
                  <a:pt x="272228" y="88422"/>
                  <a:pt x="274339" y="76314"/>
                  <a:pt x="274339" y="59730"/>
                </a:cubicBezTo>
                <a:lnTo>
                  <a:pt x="274339" y="58650"/>
                </a:lnTo>
                <a:cubicBezTo>
                  <a:pt x="274339" y="44591"/>
                  <a:pt x="272530" y="34106"/>
                  <a:pt x="268910" y="27196"/>
                </a:cubicBezTo>
                <a:cubicBezTo>
                  <a:pt x="265290" y="20286"/>
                  <a:pt x="259680" y="16831"/>
                  <a:pt x="252079" y="16831"/>
                </a:cubicBezTo>
                <a:close/>
                <a:moveTo>
                  <a:pt x="147304" y="16831"/>
                </a:moveTo>
                <a:cubicBezTo>
                  <a:pt x="143082" y="16831"/>
                  <a:pt x="139160" y="18092"/>
                  <a:pt x="135541" y="20616"/>
                </a:cubicBezTo>
                <a:cubicBezTo>
                  <a:pt x="131922" y="23139"/>
                  <a:pt x="128845" y="26984"/>
                  <a:pt x="126311" y="32151"/>
                </a:cubicBezTo>
                <a:cubicBezTo>
                  <a:pt x="124260" y="36239"/>
                  <a:pt x="122933" y="40655"/>
                  <a:pt x="122330" y="45402"/>
                </a:cubicBezTo>
                <a:cubicBezTo>
                  <a:pt x="121727" y="50149"/>
                  <a:pt x="121425" y="54925"/>
                  <a:pt x="121425" y="59730"/>
                </a:cubicBezTo>
                <a:cubicBezTo>
                  <a:pt x="121425" y="76314"/>
                  <a:pt x="123235" y="88422"/>
                  <a:pt x="126854" y="96053"/>
                </a:cubicBezTo>
                <a:cubicBezTo>
                  <a:pt x="130474" y="103684"/>
                  <a:pt x="136265" y="107499"/>
                  <a:pt x="144228" y="107499"/>
                </a:cubicBezTo>
                <a:cubicBezTo>
                  <a:pt x="152673" y="107499"/>
                  <a:pt x="159007" y="103684"/>
                  <a:pt x="163230" y="96053"/>
                </a:cubicBezTo>
                <a:cubicBezTo>
                  <a:pt x="167453" y="88422"/>
                  <a:pt x="169564" y="76314"/>
                  <a:pt x="169564" y="59730"/>
                </a:cubicBezTo>
                <a:lnTo>
                  <a:pt x="169564" y="58650"/>
                </a:lnTo>
                <a:cubicBezTo>
                  <a:pt x="169564" y="44591"/>
                  <a:pt x="167755" y="34106"/>
                  <a:pt x="164135" y="27196"/>
                </a:cubicBezTo>
                <a:cubicBezTo>
                  <a:pt x="160516" y="20286"/>
                  <a:pt x="154905" y="16831"/>
                  <a:pt x="147304" y="16831"/>
                </a:cubicBezTo>
                <a:close/>
                <a:moveTo>
                  <a:pt x="1631395" y="16650"/>
                </a:moveTo>
                <a:cubicBezTo>
                  <a:pt x="1624880" y="16650"/>
                  <a:pt x="1620023" y="18330"/>
                  <a:pt x="1616826" y="21690"/>
                </a:cubicBezTo>
                <a:cubicBezTo>
                  <a:pt x="1613629" y="25051"/>
                  <a:pt x="1612030" y="29791"/>
                  <a:pt x="1612030" y="35912"/>
                </a:cubicBezTo>
                <a:cubicBezTo>
                  <a:pt x="1612030" y="43112"/>
                  <a:pt x="1618244" y="48032"/>
                  <a:pt x="1630671" y="50673"/>
                </a:cubicBezTo>
                <a:cubicBezTo>
                  <a:pt x="1638030" y="48873"/>
                  <a:pt x="1642856" y="46892"/>
                  <a:pt x="1645149" y="44732"/>
                </a:cubicBezTo>
                <a:cubicBezTo>
                  <a:pt x="1648406" y="41852"/>
                  <a:pt x="1650035" y="37051"/>
                  <a:pt x="1650035" y="30330"/>
                </a:cubicBezTo>
                <a:cubicBezTo>
                  <a:pt x="1650035" y="25290"/>
                  <a:pt x="1648044" y="21510"/>
                  <a:pt x="1644063" y="18991"/>
                </a:cubicBezTo>
                <a:cubicBezTo>
                  <a:pt x="1640805" y="17430"/>
                  <a:pt x="1636583" y="16650"/>
                  <a:pt x="1631395" y="16650"/>
                </a:cubicBezTo>
                <a:close/>
                <a:moveTo>
                  <a:pt x="1097995" y="16650"/>
                </a:moveTo>
                <a:cubicBezTo>
                  <a:pt x="1091480" y="16650"/>
                  <a:pt x="1086623" y="18330"/>
                  <a:pt x="1083426" y="21690"/>
                </a:cubicBezTo>
                <a:cubicBezTo>
                  <a:pt x="1080229" y="25051"/>
                  <a:pt x="1078630" y="29791"/>
                  <a:pt x="1078630" y="35912"/>
                </a:cubicBezTo>
                <a:cubicBezTo>
                  <a:pt x="1078630" y="43112"/>
                  <a:pt x="1084844" y="48032"/>
                  <a:pt x="1097271" y="50673"/>
                </a:cubicBezTo>
                <a:cubicBezTo>
                  <a:pt x="1104630" y="48873"/>
                  <a:pt x="1109456" y="46892"/>
                  <a:pt x="1111749" y="44732"/>
                </a:cubicBezTo>
                <a:cubicBezTo>
                  <a:pt x="1115006" y="41852"/>
                  <a:pt x="1116635" y="37051"/>
                  <a:pt x="1116635" y="30330"/>
                </a:cubicBezTo>
                <a:cubicBezTo>
                  <a:pt x="1116635" y="25290"/>
                  <a:pt x="1114644" y="21510"/>
                  <a:pt x="1110663" y="18991"/>
                </a:cubicBezTo>
                <a:cubicBezTo>
                  <a:pt x="1107405" y="17430"/>
                  <a:pt x="1103183" y="16650"/>
                  <a:pt x="1097995" y="16650"/>
                </a:cubicBezTo>
                <a:close/>
                <a:moveTo>
                  <a:pt x="42167" y="15021"/>
                </a:moveTo>
                <a:cubicBezTo>
                  <a:pt x="34205" y="15021"/>
                  <a:pt x="27448" y="17494"/>
                  <a:pt x="21898" y="22441"/>
                </a:cubicBezTo>
                <a:cubicBezTo>
                  <a:pt x="17313" y="27629"/>
                  <a:pt x="15021" y="34265"/>
                  <a:pt x="15021" y="42348"/>
                </a:cubicBezTo>
                <a:cubicBezTo>
                  <a:pt x="15021" y="49708"/>
                  <a:pt x="17495" y="55499"/>
                  <a:pt x="22441" y="59722"/>
                </a:cubicBezTo>
                <a:cubicBezTo>
                  <a:pt x="27146" y="63703"/>
                  <a:pt x="33239" y="65694"/>
                  <a:pt x="40720" y="65694"/>
                </a:cubicBezTo>
                <a:cubicBezTo>
                  <a:pt x="47476" y="65694"/>
                  <a:pt x="55499" y="61954"/>
                  <a:pt x="64789" y="54474"/>
                </a:cubicBezTo>
                <a:cubicBezTo>
                  <a:pt x="65634" y="50975"/>
                  <a:pt x="66056" y="47355"/>
                  <a:pt x="66056" y="43615"/>
                </a:cubicBezTo>
                <a:cubicBezTo>
                  <a:pt x="66056" y="37824"/>
                  <a:pt x="63402" y="31610"/>
                  <a:pt x="58093" y="24975"/>
                </a:cubicBezTo>
                <a:cubicBezTo>
                  <a:pt x="53147" y="18339"/>
                  <a:pt x="47838" y="15021"/>
                  <a:pt x="42167" y="15021"/>
                </a:cubicBezTo>
                <a:close/>
                <a:moveTo>
                  <a:pt x="2694032" y="1991"/>
                </a:moveTo>
                <a:cubicBezTo>
                  <a:pt x="2705373" y="1991"/>
                  <a:pt x="2713819" y="4761"/>
                  <a:pt x="2719369" y="10302"/>
                </a:cubicBezTo>
                <a:cubicBezTo>
                  <a:pt x="2726366" y="16083"/>
                  <a:pt x="2729865" y="24515"/>
                  <a:pt x="2729865" y="35596"/>
                </a:cubicBezTo>
                <a:cubicBezTo>
                  <a:pt x="2729865" y="46315"/>
                  <a:pt x="2727392" y="54143"/>
                  <a:pt x="2722445" y="59080"/>
                </a:cubicBezTo>
                <a:lnTo>
                  <a:pt x="2681726" y="107499"/>
                </a:lnTo>
                <a:lnTo>
                  <a:pt x="2724979" y="107499"/>
                </a:lnTo>
                <a:cubicBezTo>
                  <a:pt x="2728116" y="107499"/>
                  <a:pt x="2730650" y="108201"/>
                  <a:pt x="2732580" y="109605"/>
                </a:cubicBezTo>
                <a:cubicBezTo>
                  <a:pt x="2734510" y="111008"/>
                  <a:pt x="2735476" y="113052"/>
                  <a:pt x="2735476" y="115736"/>
                </a:cubicBezTo>
                <a:cubicBezTo>
                  <a:pt x="2735114" y="120742"/>
                  <a:pt x="2731977" y="123244"/>
                  <a:pt x="2726065" y="123244"/>
                </a:cubicBezTo>
                <a:lnTo>
                  <a:pt x="2672134" y="123244"/>
                </a:lnTo>
                <a:cubicBezTo>
                  <a:pt x="2667670" y="123244"/>
                  <a:pt x="2664775" y="122520"/>
                  <a:pt x="2663448" y="121072"/>
                </a:cubicBezTo>
                <a:cubicBezTo>
                  <a:pt x="2662120" y="119625"/>
                  <a:pt x="2661457" y="117694"/>
                  <a:pt x="2661457" y="115281"/>
                </a:cubicBezTo>
                <a:cubicBezTo>
                  <a:pt x="2661457" y="111541"/>
                  <a:pt x="2663025" y="107741"/>
                  <a:pt x="2666162" y="103880"/>
                </a:cubicBezTo>
                <a:lnTo>
                  <a:pt x="2707424" y="54112"/>
                </a:lnTo>
                <a:cubicBezTo>
                  <a:pt x="2712009" y="48441"/>
                  <a:pt x="2714302" y="42831"/>
                  <a:pt x="2714302" y="37281"/>
                </a:cubicBezTo>
                <a:cubicBezTo>
                  <a:pt x="2714302" y="31852"/>
                  <a:pt x="2712522" y="27388"/>
                  <a:pt x="2708963" y="23889"/>
                </a:cubicBezTo>
                <a:cubicBezTo>
                  <a:pt x="2705404" y="20390"/>
                  <a:pt x="2700909" y="18641"/>
                  <a:pt x="2695480" y="18641"/>
                </a:cubicBezTo>
                <a:cubicBezTo>
                  <a:pt x="2689448" y="18641"/>
                  <a:pt x="2684561" y="20390"/>
                  <a:pt x="2680821" y="23889"/>
                </a:cubicBezTo>
                <a:cubicBezTo>
                  <a:pt x="2680218" y="24492"/>
                  <a:pt x="2679373" y="25729"/>
                  <a:pt x="2678288" y="27599"/>
                </a:cubicBezTo>
                <a:cubicBezTo>
                  <a:pt x="2677202" y="29469"/>
                  <a:pt x="2675995" y="32153"/>
                  <a:pt x="2674668" y="35652"/>
                </a:cubicBezTo>
                <a:cubicBezTo>
                  <a:pt x="2672617" y="39634"/>
                  <a:pt x="2670385" y="41624"/>
                  <a:pt x="2667972" y="41624"/>
                </a:cubicBezTo>
                <a:cubicBezTo>
                  <a:pt x="2663146" y="41624"/>
                  <a:pt x="2660733" y="38970"/>
                  <a:pt x="2660733" y="33662"/>
                </a:cubicBezTo>
                <a:cubicBezTo>
                  <a:pt x="2660733" y="24613"/>
                  <a:pt x="2664051" y="17012"/>
                  <a:pt x="2670687" y="10859"/>
                </a:cubicBezTo>
                <a:cubicBezTo>
                  <a:pt x="2676960" y="4947"/>
                  <a:pt x="2684742" y="1991"/>
                  <a:pt x="2694032" y="1991"/>
                </a:cubicBezTo>
                <a:close/>
                <a:moveTo>
                  <a:pt x="2138010" y="1991"/>
                </a:moveTo>
                <a:lnTo>
                  <a:pt x="2190855" y="1991"/>
                </a:lnTo>
                <a:cubicBezTo>
                  <a:pt x="2194354" y="1991"/>
                  <a:pt x="2196103" y="4920"/>
                  <a:pt x="2196103" y="10779"/>
                </a:cubicBezTo>
                <a:cubicBezTo>
                  <a:pt x="2196103" y="15417"/>
                  <a:pt x="2194233" y="17736"/>
                  <a:pt x="2190493" y="17736"/>
                </a:cubicBezTo>
                <a:lnTo>
                  <a:pt x="2145611" y="17736"/>
                </a:lnTo>
                <a:lnTo>
                  <a:pt x="2145611" y="48320"/>
                </a:lnTo>
                <a:cubicBezTo>
                  <a:pt x="2151402" y="45666"/>
                  <a:pt x="2158038" y="44339"/>
                  <a:pt x="2165519" y="44339"/>
                </a:cubicBezTo>
                <a:cubicBezTo>
                  <a:pt x="2175412" y="44339"/>
                  <a:pt x="2183918" y="48252"/>
                  <a:pt x="2191036" y="56077"/>
                </a:cubicBezTo>
                <a:cubicBezTo>
                  <a:pt x="2197792" y="63780"/>
                  <a:pt x="2201171" y="72687"/>
                  <a:pt x="2201171" y="82799"/>
                </a:cubicBezTo>
                <a:cubicBezTo>
                  <a:pt x="2201171" y="110486"/>
                  <a:pt x="2187778" y="124330"/>
                  <a:pt x="2160994" y="124330"/>
                </a:cubicBezTo>
                <a:cubicBezTo>
                  <a:pt x="2151945" y="124330"/>
                  <a:pt x="2144978" y="122532"/>
                  <a:pt x="2140092" y="118935"/>
                </a:cubicBezTo>
                <a:cubicBezTo>
                  <a:pt x="2135205" y="115338"/>
                  <a:pt x="2131495" y="109294"/>
                  <a:pt x="2128962" y="100803"/>
                </a:cubicBezTo>
                <a:cubicBezTo>
                  <a:pt x="2128600" y="99597"/>
                  <a:pt x="2128419" y="98632"/>
                  <a:pt x="2128419" y="97908"/>
                </a:cubicBezTo>
                <a:cubicBezTo>
                  <a:pt x="2128419" y="96339"/>
                  <a:pt x="2129143" y="94922"/>
                  <a:pt x="2130590" y="93655"/>
                </a:cubicBezTo>
                <a:cubicBezTo>
                  <a:pt x="2132038" y="92388"/>
                  <a:pt x="2133546" y="91754"/>
                  <a:pt x="2135115" y="91754"/>
                </a:cubicBezTo>
                <a:cubicBezTo>
                  <a:pt x="2137528" y="91754"/>
                  <a:pt x="2139760" y="93202"/>
                  <a:pt x="2141811" y="96098"/>
                </a:cubicBezTo>
                <a:cubicBezTo>
                  <a:pt x="2144827" y="100441"/>
                  <a:pt x="2146999" y="103156"/>
                  <a:pt x="2148326" y="104242"/>
                </a:cubicBezTo>
                <a:cubicBezTo>
                  <a:pt x="2151945" y="107137"/>
                  <a:pt x="2156892" y="108585"/>
                  <a:pt x="2163166" y="108585"/>
                </a:cubicBezTo>
                <a:cubicBezTo>
                  <a:pt x="2178488" y="108585"/>
                  <a:pt x="2186150" y="100502"/>
                  <a:pt x="2186150" y="84335"/>
                </a:cubicBezTo>
                <a:cubicBezTo>
                  <a:pt x="2186150" y="77163"/>
                  <a:pt x="2183616" y="71268"/>
                  <a:pt x="2178549" y="66647"/>
                </a:cubicBezTo>
                <a:cubicBezTo>
                  <a:pt x="2173602" y="62272"/>
                  <a:pt x="2167509" y="60084"/>
                  <a:pt x="2160270" y="60084"/>
                </a:cubicBezTo>
                <a:cubicBezTo>
                  <a:pt x="2156289" y="60084"/>
                  <a:pt x="2151825" y="61773"/>
                  <a:pt x="2146878" y="65151"/>
                </a:cubicBezTo>
                <a:cubicBezTo>
                  <a:pt x="2142052" y="68529"/>
                  <a:pt x="2138191" y="70218"/>
                  <a:pt x="2135296" y="70218"/>
                </a:cubicBezTo>
                <a:cubicBezTo>
                  <a:pt x="2131676" y="70218"/>
                  <a:pt x="2129866" y="67443"/>
                  <a:pt x="2129866" y="61894"/>
                </a:cubicBezTo>
                <a:lnTo>
                  <a:pt x="2129866" y="9049"/>
                </a:lnTo>
                <a:cubicBezTo>
                  <a:pt x="2129866" y="6998"/>
                  <a:pt x="2130711" y="5309"/>
                  <a:pt x="2132400" y="3982"/>
                </a:cubicBezTo>
                <a:cubicBezTo>
                  <a:pt x="2134089" y="2654"/>
                  <a:pt x="2135959" y="1991"/>
                  <a:pt x="2138010" y="1991"/>
                </a:cubicBezTo>
                <a:close/>
                <a:moveTo>
                  <a:pt x="1631576" y="1991"/>
                </a:moveTo>
                <a:cubicBezTo>
                  <a:pt x="1642193" y="1991"/>
                  <a:pt x="1650337" y="4702"/>
                  <a:pt x="1656007" y="10123"/>
                </a:cubicBezTo>
                <a:cubicBezTo>
                  <a:pt x="1662040" y="15543"/>
                  <a:pt x="1665056" y="23554"/>
                  <a:pt x="1665056" y="34156"/>
                </a:cubicBezTo>
                <a:cubicBezTo>
                  <a:pt x="1665056" y="39819"/>
                  <a:pt x="1663548" y="44518"/>
                  <a:pt x="1660532" y="48253"/>
                </a:cubicBezTo>
                <a:cubicBezTo>
                  <a:pt x="1658119" y="51384"/>
                  <a:pt x="1654137" y="54456"/>
                  <a:pt x="1648587" y="57468"/>
                </a:cubicBezTo>
                <a:cubicBezTo>
                  <a:pt x="1662583" y="63974"/>
                  <a:pt x="1669580" y="75298"/>
                  <a:pt x="1669580" y="91441"/>
                </a:cubicBezTo>
                <a:cubicBezTo>
                  <a:pt x="1669580" y="102403"/>
                  <a:pt x="1665720" y="110655"/>
                  <a:pt x="1657998" y="116197"/>
                </a:cubicBezTo>
                <a:cubicBezTo>
                  <a:pt x="1651121" y="121257"/>
                  <a:pt x="1642072" y="123787"/>
                  <a:pt x="1630852" y="123787"/>
                </a:cubicBezTo>
                <a:cubicBezTo>
                  <a:pt x="1619752" y="123787"/>
                  <a:pt x="1610944" y="121618"/>
                  <a:pt x="1604429" y="117280"/>
                </a:cubicBezTo>
                <a:cubicBezTo>
                  <a:pt x="1596828" y="112102"/>
                  <a:pt x="1593028" y="104272"/>
                  <a:pt x="1593028" y="93790"/>
                </a:cubicBezTo>
                <a:cubicBezTo>
                  <a:pt x="1593028" y="86923"/>
                  <a:pt x="1594415" y="80417"/>
                  <a:pt x="1597190" y="74273"/>
                </a:cubicBezTo>
                <a:cubicBezTo>
                  <a:pt x="1600207" y="67768"/>
                  <a:pt x="1604550" y="62949"/>
                  <a:pt x="1610221" y="59818"/>
                </a:cubicBezTo>
                <a:cubicBezTo>
                  <a:pt x="1601293" y="54034"/>
                  <a:pt x="1596828" y="46083"/>
                  <a:pt x="1596828" y="35963"/>
                </a:cubicBezTo>
                <a:cubicBezTo>
                  <a:pt x="1596828" y="26326"/>
                  <a:pt x="1600207" y="18255"/>
                  <a:pt x="1606963" y="11749"/>
                </a:cubicBezTo>
                <a:cubicBezTo>
                  <a:pt x="1613599" y="5244"/>
                  <a:pt x="1621803" y="1991"/>
                  <a:pt x="1631576" y="1991"/>
                </a:cubicBezTo>
                <a:close/>
                <a:moveTo>
                  <a:pt x="1098176" y="1991"/>
                </a:moveTo>
                <a:cubicBezTo>
                  <a:pt x="1108793" y="1991"/>
                  <a:pt x="1116937" y="4702"/>
                  <a:pt x="1122607" y="10123"/>
                </a:cubicBezTo>
                <a:cubicBezTo>
                  <a:pt x="1128640" y="15543"/>
                  <a:pt x="1131656" y="23554"/>
                  <a:pt x="1131656" y="34156"/>
                </a:cubicBezTo>
                <a:cubicBezTo>
                  <a:pt x="1131656" y="39819"/>
                  <a:pt x="1130148" y="44518"/>
                  <a:pt x="1127132" y="48253"/>
                </a:cubicBezTo>
                <a:cubicBezTo>
                  <a:pt x="1124719" y="51384"/>
                  <a:pt x="1120737" y="54456"/>
                  <a:pt x="1115187" y="57468"/>
                </a:cubicBezTo>
                <a:cubicBezTo>
                  <a:pt x="1129183" y="63974"/>
                  <a:pt x="1136180" y="75298"/>
                  <a:pt x="1136180" y="91441"/>
                </a:cubicBezTo>
                <a:cubicBezTo>
                  <a:pt x="1136180" y="102403"/>
                  <a:pt x="1132320" y="110655"/>
                  <a:pt x="1124598" y="116197"/>
                </a:cubicBezTo>
                <a:cubicBezTo>
                  <a:pt x="1117721" y="121257"/>
                  <a:pt x="1108672" y="123787"/>
                  <a:pt x="1097452" y="123787"/>
                </a:cubicBezTo>
                <a:cubicBezTo>
                  <a:pt x="1086352" y="123787"/>
                  <a:pt x="1077545" y="121618"/>
                  <a:pt x="1071029" y="117280"/>
                </a:cubicBezTo>
                <a:cubicBezTo>
                  <a:pt x="1063429" y="112102"/>
                  <a:pt x="1059628" y="104272"/>
                  <a:pt x="1059628" y="93790"/>
                </a:cubicBezTo>
                <a:cubicBezTo>
                  <a:pt x="1059628" y="86923"/>
                  <a:pt x="1061015" y="80417"/>
                  <a:pt x="1063790" y="74273"/>
                </a:cubicBezTo>
                <a:cubicBezTo>
                  <a:pt x="1066807" y="67768"/>
                  <a:pt x="1071150" y="62949"/>
                  <a:pt x="1076821" y="59818"/>
                </a:cubicBezTo>
                <a:cubicBezTo>
                  <a:pt x="1067893" y="54034"/>
                  <a:pt x="1063429" y="46083"/>
                  <a:pt x="1063429" y="35963"/>
                </a:cubicBezTo>
                <a:cubicBezTo>
                  <a:pt x="1063429" y="26326"/>
                  <a:pt x="1066807" y="18255"/>
                  <a:pt x="1073563" y="11749"/>
                </a:cubicBezTo>
                <a:cubicBezTo>
                  <a:pt x="1080199" y="5244"/>
                  <a:pt x="1088403" y="1991"/>
                  <a:pt x="1098176" y="1991"/>
                </a:cubicBezTo>
                <a:close/>
                <a:moveTo>
                  <a:pt x="546430" y="1991"/>
                </a:moveTo>
                <a:lnTo>
                  <a:pt x="605247" y="1991"/>
                </a:lnTo>
                <a:cubicBezTo>
                  <a:pt x="607660" y="3439"/>
                  <a:pt x="608867" y="5610"/>
                  <a:pt x="608867" y="8506"/>
                </a:cubicBezTo>
                <a:cubicBezTo>
                  <a:pt x="608867" y="9109"/>
                  <a:pt x="597164" y="45787"/>
                  <a:pt x="573758" y="118539"/>
                </a:cubicBezTo>
                <a:cubicBezTo>
                  <a:pt x="572310" y="122882"/>
                  <a:pt x="568932" y="125054"/>
                  <a:pt x="563623" y="125054"/>
                </a:cubicBezTo>
                <a:cubicBezTo>
                  <a:pt x="558314" y="123244"/>
                  <a:pt x="555660" y="121495"/>
                  <a:pt x="555660" y="119806"/>
                </a:cubicBezTo>
                <a:cubicBezTo>
                  <a:pt x="555660" y="117272"/>
                  <a:pt x="560727" y="101226"/>
                  <a:pt x="570862" y="71666"/>
                </a:cubicBezTo>
                <a:cubicBezTo>
                  <a:pt x="573999" y="62618"/>
                  <a:pt x="577136" y="53629"/>
                  <a:pt x="580273" y="44701"/>
                </a:cubicBezTo>
                <a:cubicBezTo>
                  <a:pt x="583410" y="35773"/>
                  <a:pt x="586547" y="26784"/>
                  <a:pt x="589683" y="17736"/>
                </a:cubicBezTo>
                <a:lnTo>
                  <a:pt x="545888" y="17736"/>
                </a:lnTo>
                <a:cubicBezTo>
                  <a:pt x="541785" y="17736"/>
                  <a:pt x="539734" y="15323"/>
                  <a:pt x="539734" y="10497"/>
                </a:cubicBezTo>
                <a:cubicBezTo>
                  <a:pt x="539734" y="8446"/>
                  <a:pt x="540368" y="6515"/>
                  <a:pt x="541635" y="4706"/>
                </a:cubicBezTo>
                <a:cubicBezTo>
                  <a:pt x="542901" y="2896"/>
                  <a:pt x="544500" y="1991"/>
                  <a:pt x="546430" y="1991"/>
                </a:cubicBezTo>
                <a:close/>
                <a:moveTo>
                  <a:pt x="465182" y="1991"/>
                </a:moveTo>
                <a:cubicBezTo>
                  <a:pt x="476523" y="1991"/>
                  <a:pt x="484969" y="4761"/>
                  <a:pt x="490519" y="10302"/>
                </a:cubicBezTo>
                <a:cubicBezTo>
                  <a:pt x="497516" y="16083"/>
                  <a:pt x="501015" y="24515"/>
                  <a:pt x="501015" y="35596"/>
                </a:cubicBezTo>
                <a:cubicBezTo>
                  <a:pt x="501015" y="46315"/>
                  <a:pt x="498542" y="54143"/>
                  <a:pt x="493595" y="59080"/>
                </a:cubicBezTo>
                <a:lnTo>
                  <a:pt x="452876" y="107499"/>
                </a:lnTo>
                <a:lnTo>
                  <a:pt x="496129" y="107499"/>
                </a:lnTo>
                <a:cubicBezTo>
                  <a:pt x="499266" y="107499"/>
                  <a:pt x="501799" y="108201"/>
                  <a:pt x="503730" y="109605"/>
                </a:cubicBezTo>
                <a:cubicBezTo>
                  <a:pt x="505660" y="111008"/>
                  <a:pt x="506625" y="113052"/>
                  <a:pt x="506625" y="115736"/>
                </a:cubicBezTo>
                <a:cubicBezTo>
                  <a:pt x="506263" y="120742"/>
                  <a:pt x="503127" y="123244"/>
                  <a:pt x="497215" y="123244"/>
                </a:cubicBezTo>
                <a:lnTo>
                  <a:pt x="443284" y="123244"/>
                </a:lnTo>
                <a:cubicBezTo>
                  <a:pt x="438820" y="123244"/>
                  <a:pt x="435925" y="122520"/>
                  <a:pt x="434597" y="121072"/>
                </a:cubicBezTo>
                <a:cubicBezTo>
                  <a:pt x="433270" y="119625"/>
                  <a:pt x="432607" y="117694"/>
                  <a:pt x="432607" y="115281"/>
                </a:cubicBezTo>
                <a:cubicBezTo>
                  <a:pt x="432607" y="111541"/>
                  <a:pt x="434175" y="107741"/>
                  <a:pt x="437312" y="103880"/>
                </a:cubicBezTo>
                <a:lnTo>
                  <a:pt x="478574" y="54112"/>
                </a:lnTo>
                <a:cubicBezTo>
                  <a:pt x="483159" y="48441"/>
                  <a:pt x="485451" y="42831"/>
                  <a:pt x="485451" y="37281"/>
                </a:cubicBezTo>
                <a:cubicBezTo>
                  <a:pt x="485451" y="31852"/>
                  <a:pt x="483672" y="27388"/>
                  <a:pt x="480113" y="23889"/>
                </a:cubicBezTo>
                <a:cubicBezTo>
                  <a:pt x="476553" y="20390"/>
                  <a:pt x="472059" y="18641"/>
                  <a:pt x="466630" y="18641"/>
                </a:cubicBezTo>
                <a:cubicBezTo>
                  <a:pt x="460598" y="18641"/>
                  <a:pt x="455711" y="20390"/>
                  <a:pt x="451971" y="23889"/>
                </a:cubicBezTo>
                <a:cubicBezTo>
                  <a:pt x="451368" y="24492"/>
                  <a:pt x="450523" y="25729"/>
                  <a:pt x="449437" y="27599"/>
                </a:cubicBezTo>
                <a:cubicBezTo>
                  <a:pt x="448352" y="29469"/>
                  <a:pt x="447145" y="32153"/>
                  <a:pt x="445818" y="35652"/>
                </a:cubicBezTo>
                <a:cubicBezTo>
                  <a:pt x="443767" y="39634"/>
                  <a:pt x="441535" y="41624"/>
                  <a:pt x="439122" y="41624"/>
                </a:cubicBezTo>
                <a:cubicBezTo>
                  <a:pt x="434296" y="41624"/>
                  <a:pt x="431883" y="38970"/>
                  <a:pt x="431883" y="33662"/>
                </a:cubicBezTo>
                <a:cubicBezTo>
                  <a:pt x="431883" y="24613"/>
                  <a:pt x="435201" y="17012"/>
                  <a:pt x="441836" y="10859"/>
                </a:cubicBezTo>
                <a:cubicBezTo>
                  <a:pt x="448110" y="4947"/>
                  <a:pt x="455892" y="1991"/>
                  <a:pt x="465182" y="1991"/>
                </a:cubicBezTo>
                <a:close/>
                <a:moveTo>
                  <a:pt x="2595410" y="1267"/>
                </a:moveTo>
                <a:cubicBezTo>
                  <a:pt x="2596979" y="1267"/>
                  <a:pt x="2598397" y="1899"/>
                  <a:pt x="2599663" y="3164"/>
                </a:cubicBezTo>
                <a:cubicBezTo>
                  <a:pt x="2600930" y="4429"/>
                  <a:pt x="2601563" y="5844"/>
                  <a:pt x="2601563" y="7409"/>
                </a:cubicBezTo>
                <a:lnTo>
                  <a:pt x="2601563" y="107499"/>
                </a:lnTo>
                <a:cubicBezTo>
                  <a:pt x="2603011" y="107499"/>
                  <a:pt x="2604701" y="107499"/>
                  <a:pt x="2606631" y="107499"/>
                </a:cubicBezTo>
                <a:cubicBezTo>
                  <a:pt x="2608561" y="107499"/>
                  <a:pt x="2610069" y="107499"/>
                  <a:pt x="2611155" y="107499"/>
                </a:cubicBezTo>
                <a:cubicBezTo>
                  <a:pt x="2618153" y="107499"/>
                  <a:pt x="2621652" y="110306"/>
                  <a:pt x="2621652" y="115920"/>
                </a:cubicBezTo>
                <a:cubicBezTo>
                  <a:pt x="2621893" y="120924"/>
                  <a:pt x="2618636" y="123365"/>
                  <a:pt x="2611879" y="123244"/>
                </a:cubicBezTo>
                <a:lnTo>
                  <a:pt x="2571160" y="123244"/>
                </a:lnTo>
                <a:cubicBezTo>
                  <a:pt x="2566937" y="123365"/>
                  <a:pt x="2564826" y="120924"/>
                  <a:pt x="2564826" y="115920"/>
                </a:cubicBezTo>
                <a:cubicBezTo>
                  <a:pt x="2564826" y="110306"/>
                  <a:pt x="2568686" y="107499"/>
                  <a:pt x="2576408" y="107499"/>
                </a:cubicBezTo>
                <a:cubicBezTo>
                  <a:pt x="2577614" y="107499"/>
                  <a:pt x="2579304" y="107560"/>
                  <a:pt x="2581475" y="107682"/>
                </a:cubicBezTo>
                <a:cubicBezTo>
                  <a:pt x="2583647" y="107803"/>
                  <a:pt x="2585095" y="107742"/>
                  <a:pt x="2585819" y="107499"/>
                </a:cubicBezTo>
                <a:lnTo>
                  <a:pt x="2585819" y="36136"/>
                </a:lnTo>
                <a:cubicBezTo>
                  <a:pt x="2580389" y="43965"/>
                  <a:pt x="2575986" y="47879"/>
                  <a:pt x="2572607" y="47879"/>
                </a:cubicBezTo>
                <a:cubicBezTo>
                  <a:pt x="2567902" y="47879"/>
                  <a:pt x="2565549" y="45591"/>
                  <a:pt x="2565549" y="41014"/>
                </a:cubicBezTo>
                <a:cubicBezTo>
                  <a:pt x="2565549" y="38003"/>
                  <a:pt x="2566635" y="35233"/>
                  <a:pt x="2568807" y="32703"/>
                </a:cubicBezTo>
                <a:cubicBezTo>
                  <a:pt x="2569893" y="31619"/>
                  <a:pt x="2570979" y="30535"/>
                  <a:pt x="2572064" y="29451"/>
                </a:cubicBezTo>
                <a:cubicBezTo>
                  <a:pt x="2573150" y="28367"/>
                  <a:pt x="2574236" y="27343"/>
                  <a:pt x="2575322" y="26380"/>
                </a:cubicBezTo>
                <a:cubicBezTo>
                  <a:pt x="2576891" y="23971"/>
                  <a:pt x="2578399" y="21502"/>
                  <a:pt x="2579847" y="18973"/>
                </a:cubicBezTo>
                <a:cubicBezTo>
                  <a:pt x="2581294" y="16444"/>
                  <a:pt x="2582682" y="13975"/>
                  <a:pt x="2584009" y="11566"/>
                </a:cubicBezTo>
                <a:cubicBezTo>
                  <a:pt x="2588111" y="4700"/>
                  <a:pt x="2591911" y="1267"/>
                  <a:pt x="2595410" y="1267"/>
                </a:cubicBezTo>
                <a:close/>
                <a:moveTo>
                  <a:pt x="2062010" y="1267"/>
                </a:moveTo>
                <a:cubicBezTo>
                  <a:pt x="2063579" y="1267"/>
                  <a:pt x="2064997" y="1899"/>
                  <a:pt x="2066263" y="3164"/>
                </a:cubicBezTo>
                <a:cubicBezTo>
                  <a:pt x="2067530" y="4429"/>
                  <a:pt x="2068163" y="5844"/>
                  <a:pt x="2068163" y="7409"/>
                </a:cubicBezTo>
                <a:lnTo>
                  <a:pt x="2068163" y="107499"/>
                </a:lnTo>
                <a:cubicBezTo>
                  <a:pt x="2069611" y="107499"/>
                  <a:pt x="2071300" y="107499"/>
                  <a:pt x="2073231" y="107499"/>
                </a:cubicBezTo>
                <a:cubicBezTo>
                  <a:pt x="2075161" y="107499"/>
                  <a:pt x="2076669" y="107499"/>
                  <a:pt x="2077755" y="107499"/>
                </a:cubicBezTo>
                <a:cubicBezTo>
                  <a:pt x="2084753" y="107499"/>
                  <a:pt x="2088252" y="110306"/>
                  <a:pt x="2088252" y="115920"/>
                </a:cubicBezTo>
                <a:cubicBezTo>
                  <a:pt x="2088493" y="120924"/>
                  <a:pt x="2085235" y="123365"/>
                  <a:pt x="2078479" y="123244"/>
                </a:cubicBezTo>
                <a:lnTo>
                  <a:pt x="2037760" y="123244"/>
                </a:lnTo>
                <a:cubicBezTo>
                  <a:pt x="2033537" y="123365"/>
                  <a:pt x="2031426" y="120924"/>
                  <a:pt x="2031426" y="115920"/>
                </a:cubicBezTo>
                <a:cubicBezTo>
                  <a:pt x="2031426" y="110306"/>
                  <a:pt x="2035286" y="107499"/>
                  <a:pt x="2043008" y="107499"/>
                </a:cubicBezTo>
                <a:cubicBezTo>
                  <a:pt x="2044215" y="107499"/>
                  <a:pt x="2045904" y="107560"/>
                  <a:pt x="2048075" y="107682"/>
                </a:cubicBezTo>
                <a:cubicBezTo>
                  <a:pt x="2050247" y="107803"/>
                  <a:pt x="2051695" y="107742"/>
                  <a:pt x="2052419" y="107499"/>
                </a:cubicBezTo>
                <a:lnTo>
                  <a:pt x="2052419" y="36136"/>
                </a:lnTo>
                <a:cubicBezTo>
                  <a:pt x="2046989" y="43965"/>
                  <a:pt x="2042586" y="47879"/>
                  <a:pt x="2039208" y="47879"/>
                </a:cubicBezTo>
                <a:cubicBezTo>
                  <a:pt x="2034502" y="47879"/>
                  <a:pt x="2032150" y="45591"/>
                  <a:pt x="2032150" y="41014"/>
                </a:cubicBezTo>
                <a:cubicBezTo>
                  <a:pt x="2032150" y="38003"/>
                  <a:pt x="2033235" y="35233"/>
                  <a:pt x="2035407" y="32703"/>
                </a:cubicBezTo>
                <a:cubicBezTo>
                  <a:pt x="2036493" y="31619"/>
                  <a:pt x="2037579" y="30535"/>
                  <a:pt x="2038665" y="29451"/>
                </a:cubicBezTo>
                <a:cubicBezTo>
                  <a:pt x="2039750" y="28367"/>
                  <a:pt x="2040836" y="27343"/>
                  <a:pt x="2041922" y="26380"/>
                </a:cubicBezTo>
                <a:cubicBezTo>
                  <a:pt x="2043491" y="23971"/>
                  <a:pt x="2044999" y="21502"/>
                  <a:pt x="2046447" y="18973"/>
                </a:cubicBezTo>
                <a:cubicBezTo>
                  <a:pt x="2047894" y="16444"/>
                  <a:pt x="2049282" y="13975"/>
                  <a:pt x="2050609" y="11566"/>
                </a:cubicBezTo>
                <a:cubicBezTo>
                  <a:pt x="2054711" y="4700"/>
                  <a:pt x="2058512" y="1267"/>
                  <a:pt x="2062010" y="1267"/>
                </a:cubicBezTo>
                <a:close/>
                <a:moveTo>
                  <a:pt x="1528610" y="1267"/>
                </a:moveTo>
                <a:cubicBezTo>
                  <a:pt x="1530179" y="1267"/>
                  <a:pt x="1531596" y="1899"/>
                  <a:pt x="1532863" y="3164"/>
                </a:cubicBezTo>
                <a:cubicBezTo>
                  <a:pt x="1534130" y="4429"/>
                  <a:pt x="1534764" y="5844"/>
                  <a:pt x="1534764" y="7409"/>
                </a:cubicBezTo>
                <a:lnTo>
                  <a:pt x="1534764" y="107499"/>
                </a:lnTo>
                <a:cubicBezTo>
                  <a:pt x="1536211" y="107499"/>
                  <a:pt x="1537900" y="107499"/>
                  <a:pt x="1539831" y="107499"/>
                </a:cubicBezTo>
                <a:cubicBezTo>
                  <a:pt x="1541761" y="107499"/>
                  <a:pt x="1543269" y="107499"/>
                  <a:pt x="1544355" y="107499"/>
                </a:cubicBezTo>
                <a:cubicBezTo>
                  <a:pt x="1551353" y="107499"/>
                  <a:pt x="1554852" y="110306"/>
                  <a:pt x="1554852" y="115920"/>
                </a:cubicBezTo>
                <a:cubicBezTo>
                  <a:pt x="1555093" y="120924"/>
                  <a:pt x="1551835" y="123365"/>
                  <a:pt x="1545079" y="123244"/>
                </a:cubicBezTo>
                <a:lnTo>
                  <a:pt x="1504360" y="123244"/>
                </a:lnTo>
                <a:cubicBezTo>
                  <a:pt x="1500137" y="123365"/>
                  <a:pt x="1498026" y="120924"/>
                  <a:pt x="1498026" y="115920"/>
                </a:cubicBezTo>
                <a:cubicBezTo>
                  <a:pt x="1498026" y="110306"/>
                  <a:pt x="1501886" y="107499"/>
                  <a:pt x="1509608" y="107499"/>
                </a:cubicBezTo>
                <a:cubicBezTo>
                  <a:pt x="1510815" y="107499"/>
                  <a:pt x="1512504" y="107560"/>
                  <a:pt x="1514675" y="107682"/>
                </a:cubicBezTo>
                <a:cubicBezTo>
                  <a:pt x="1516847" y="107803"/>
                  <a:pt x="1518295" y="107742"/>
                  <a:pt x="1519019" y="107499"/>
                </a:cubicBezTo>
                <a:lnTo>
                  <a:pt x="1519019" y="36136"/>
                </a:lnTo>
                <a:cubicBezTo>
                  <a:pt x="1513589" y="43965"/>
                  <a:pt x="1509186" y="47879"/>
                  <a:pt x="1505807" y="47879"/>
                </a:cubicBezTo>
                <a:cubicBezTo>
                  <a:pt x="1501102" y="47879"/>
                  <a:pt x="1498749" y="45591"/>
                  <a:pt x="1498749" y="41014"/>
                </a:cubicBezTo>
                <a:cubicBezTo>
                  <a:pt x="1498749" y="38003"/>
                  <a:pt x="1499835" y="35233"/>
                  <a:pt x="1502007" y="32703"/>
                </a:cubicBezTo>
                <a:cubicBezTo>
                  <a:pt x="1503093" y="31619"/>
                  <a:pt x="1504179" y="30535"/>
                  <a:pt x="1505265" y="29451"/>
                </a:cubicBezTo>
                <a:cubicBezTo>
                  <a:pt x="1506350" y="28367"/>
                  <a:pt x="1507436" y="27343"/>
                  <a:pt x="1508522" y="26380"/>
                </a:cubicBezTo>
                <a:cubicBezTo>
                  <a:pt x="1510091" y="23971"/>
                  <a:pt x="1511599" y="21502"/>
                  <a:pt x="1513046" y="18973"/>
                </a:cubicBezTo>
                <a:cubicBezTo>
                  <a:pt x="1514494" y="16444"/>
                  <a:pt x="1515882" y="13975"/>
                  <a:pt x="1517209" y="11566"/>
                </a:cubicBezTo>
                <a:cubicBezTo>
                  <a:pt x="1521311" y="4700"/>
                  <a:pt x="1525112" y="1267"/>
                  <a:pt x="1528610" y="1267"/>
                </a:cubicBezTo>
                <a:close/>
                <a:moveTo>
                  <a:pt x="995210" y="1267"/>
                </a:moveTo>
                <a:cubicBezTo>
                  <a:pt x="996779" y="1267"/>
                  <a:pt x="998197" y="1899"/>
                  <a:pt x="999463" y="3164"/>
                </a:cubicBezTo>
                <a:cubicBezTo>
                  <a:pt x="1000730" y="4429"/>
                  <a:pt x="1001363" y="5844"/>
                  <a:pt x="1001363" y="7409"/>
                </a:cubicBezTo>
                <a:lnTo>
                  <a:pt x="1001363" y="107499"/>
                </a:lnTo>
                <a:cubicBezTo>
                  <a:pt x="1002811" y="107499"/>
                  <a:pt x="1004500" y="107499"/>
                  <a:pt x="1006431" y="107499"/>
                </a:cubicBezTo>
                <a:cubicBezTo>
                  <a:pt x="1008361" y="107499"/>
                  <a:pt x="1009869" y="107499"/>
                  <a:pt x="1010955" y="107499"/>
                </a:cubicBezTo>
                <a:cubicBezTo>
                  <a:pt x="1017953" y="107499"/>
                  <a:pt x="1021452" y="110306"/>
                  <a:pt x="1021452" y="115920"/>
                </a:cubicBezTo>
                <a:cubicBezTo>
                  <a:pt x="1021693" y="120924"/>
                  <a:pt x="1018435" y="123365"/>
                  <a:pt x="1011679" y="123244"/>
                </a:cubicBezTo>
                <a:lnTo>
                  <a:pt x="970960" y="123244"/>
                </a:lnTo>
                <a:cubicBezTo>
                  <a:pt x="966737" y="123365"/>
                  <a:pt x="964626" y="120924"/>
                  <a:pt x="964626" y="115920"/>
                </a:cubicBezTo>
                <a:cubicBezTo>
                  <a:pt x="964626" y="110306"/>
                  <a:pt x="968486" y="107499"/>
                  <a:pt x="976208" y="107499"/>
                </a:cubicBezTo>
                <a:cubicBezTo>
                  <a:pt x="977415" y="107499"/>
                  <a:pt x="979104" y="107560"/>
                  <a:pt x="981275" y="107682"/>
                </a:cubicBezTo>
                <a:cubicBezTo>
                  <a:pt x="983447" y="107803"/>
                  <a:pt x="984895" y="107742"/>
                  <a:pt x="985619" y="107499"/>
                </a:cubicBezTo>
                <a:lnTo>
                  <a:pt x="985619" y="36136"/>
                </a:lnTo>
                <a:cubicBezTo>
                  <a:pt x="980189" y="43965"/>
                  <a:pt x="975786" y="47879"/>
                  <a:pt x="972408" y="47879"/>
                </a:cubicBezTo>
                <a:cubicBezTo>
                  <a:pt x="967702" y="47879"/>
                  <a:pt x="965349" y="45591"/>
                  <a:pt x="965349" y="41014"/>
                </a:cubicBezTo>
                <a:cubicBezTo>
                  <a:pt x="965349" y="38003"/>
                  <a:pt x="966435" y="35233"/>
                  <a:pt x="968607" y="32703"/>
                </a:cubicBezTo>
                <a:cubicBezTo>
                  <a:pt x="969693" y="31619"/>
                  <a:pt x="970779" y="30535"/>
                  <a:pt x="971865" y="29451"/>
                </a:cubicBezTo>
                <a:cubicBezTo>
                  <a:pt x="972950" y="28367"/>
                  <a:pt x="974036" y="27343"/>
                  <a:pt x="975122" y="26380"/>
                </a:cubicBezTo>
                <a:cubicBezTo>
                  <a:pt x="976691" y="23971"/>
                  <a:pt x="978199" y="21502"/>
                  <a:pt x="979646" y="18973"/>
                </a:cubicBezTo>
                <a:cubicBezTo>
                  <a:pt x="981094" y="16444"/>
                  <a:pt x="982482" y="13975"/>
                  <a:pt x="983809" y="11566"/>
                </a:cubicBezTo>
                <a:cubicBezTo>
                  <a:pt x="987911" y="4700"/>
                  <a:pt x="991712" y="1267"/>
                  <a:pt x="995210" y="1267"/>
                </a:cubicBezTo>
                <a:close/>
                <a:moveTo>
                  <a:pt x="2908469" y="1086"/>
                </a:moveTo>
                <a:cubicBezTo>
                  <a:pt x="2914863" y="1086"/>
                  <a:pt x="2920624" y="2680"/>
                  <a:pt x="2925752" y="5868"/>
                </a:cubicBezTo>
                <a:cubicBezTo>
                  <a:pt x="2930879" y="9055"/>
                  <a:pt x="2935193" y="13717"/>
                  <a:pt x="2938691" y="19851"/>
                </a:cubicBezTo>
                <a:cubicBezTo>
                  <a:pt x="2941587" y="24903"/>
                  <a:pt x="2943789" y="31038"/>
                  <a:pt x="2945297" y="38257"/>
                </a:cubicBezTo>
                <a:cubicBezTo>
                  <a:pt x="2946805" y="45475"/>
                  <a:pt x="2947559" y="52512"/>
                  <a:pt x="2947559" y="59368"/>
                </a:cubicBezTo>
                <a:lnTo>
                  <a:pt x="2947559" y="60270"/>
                </a:lnTo>
                <a:cubicBezTo>
                  <a:pt x="2947559" y="71578"/>
                  <a:pt x="2946685" y="81231"/>
                  <a:pt x="2944935" y="89231"/>
                </a:cubicBezTo>
                <a:cubicBezTo>
                  <a:pt x="2943186" y="97230"/>
                  <a:pt x="2940592" y="103756"/>
                  <a:pt x="2937153" y="108809"/>
                </a:cubicBezTo>
                <a:cubicBezTo>
                  <a:pt x="2933715" y="113861"/>
                  <a:pt x="2929432" y="117530"/>
                  <a:pt x="2924304" y="119816"/>
                </a:cubicBezTo>
                <a:cubicBezTo>
                  <a:pt x="2919176" y="122101"/>
                  <a:pt x="2913234" y="123244"/>
                  <a:pt x="2906478" y="123244"/>
                </a:cubicBezTo>
                <a:cubicBezTo>
                  <a:pt x="2893327" y="123244"/>
                  <a:pt x="2883615" y="117981"/>
                  <a:pt x="2877341" y="107455"/>
                </a:cubicBezTo>
                <a:cubicBezTo>
                  <a:pt x="2871067" y="96930"/>
                  <a:pt x="2867930" y="81021"/>
                  <a:pt x="2867930" y="59730"/>
                </a:cubicBezTo>
                <a:cubicBezTo>
                  <a:pt x="2867930" y="45294"/>
                  <a:pt x="2871128" y="32543"/>
                  <a:pt x="2877522" y="21477"/>
                </a:cubicBezTo>
                <a:cubicBezTo>
                  <a:pt x="2881383" y="14860"/>
                  <a:pt x="2885787" y="9807"/>
                  <a:pt x="2890733" y="6319"/>
                </a:cubicBezTo>
                <a:cubicBezTo>
                  <a:pt x="2895680" y="2830"/>
                  <a:pt x="2901592" y="1086"/>
                  <a:pt x="2908469" y="1086"/>
                </a:cubicBezTo>
                <a:close/>
                <a:moveTo>
                  <a:pt x="2803694" y="1086"/>
                </a:moveTo>
                <a:cubicBezTo>
                  <a:pt x="2810088" y="1086"/>
                  <a:pt x="2815849" y="2680"/>
                  <a:pt x="2820977" y="5868"/>
                </a:cubicBezTo>
                <a:cubicBezTo>
                  <a:pt x="2826104" y="9055"/>
                  <a:pt x="2830418" y="13717"/>
                  <a:pt x="2833916" y="19851"/>
                </a:cubicBezTo>
                <a:cubicBezTo>
                  <a:pt x="2836812" y="24903"/>
                  <a:pt x="2839014" y="31038"/>
                  <a:pt x="2840522" y="38257"/>
                </a:cubicBezTo>
                <a:cubicBezTo>
                  <a:pt x="2842030" y="45475"/>
                  <a:pt x="2842784" y="52512"/>
                  <a:pt x="2842784" y="59368"/>
                </a:cubicBezTo>
                <a:lnTo>
                  <a:pt x="2842784" y="60270"/>
                </a:lnTo>
                <a:cubicBezTo>
                  <a:pt x="2842784" y="71578"/>
                  <a:pt x="2841909" y="81231"/>
                  <a:pt x="2840160" y="89231"/>
                </a:cubicBezTo>
                <a:cubicBezTo>
                  <a:pt x="2838411" y="97230"/>
                  <a:pt x="2835817" y="103756"/>
                  <a:pt x="2832378" y="108809"/>
                </a:cubicBezTo>
                <a:cubicBezTo>
                  <a:pt x="2828940" y="113861"/>
                  <a:pt x="2824657" y="117530"/>
                  <a:pt x="2819529" y="119816"/>
                </a:cubicBezTo>
                <a:cubicBezTo>
                  <a:pt x="2814401" y="122101"/>
                  <a:pt x="2808459" y="123244"/>
                  <a:pt x="2801703" y="123244"/>
                </a:cubicBezTo>
                <a:cubicBezTo>
                  <a:pt x="2788552" y="123244"/>
                  <a:pt x="2778840" y="117981"/>
                  <a:pt x="2772566" y="107455"/>
                </a:cubicBezTo>
                <a:cubicBezTo>
                  <a:pt x="2766292" y="96930"/>
                  <a:pt x="2763155" y="81021"/>
                  <a:pt x="2763155" y="59730"/>
                </a:cubicBezTo>
                <a:cubicBezTo>
                  <a:pt x="2763155" y="45294"/>
                  <a:pt x="2766352" y="32543"/>
                  <a:pt x="2772747" y="21477"/>
                </a:cubicBezTo>
                <a:cubicBezTo>
                  <a:pt x="2776608" y="14860"/>
                  <a:pt x="2781011" y="9807"/>
                  <a:pt x="2785958" y="6319"/>
                </a:cubicBezTo>
                <a:cubicBezTo>
                  <a:pt x="2790905" y="2830"/>
                  <a:pt x="2796817" y="1086"/>
                  <a:pt x="2803694" y="1086"/>
                </a:cubicBezTo>
                <a:close/>
                <a:moveTo>
                  <a:pt x="2375069" y="1086"/>
                </a:moveTo>
                <a:cubicBezTo>
                  <a:pt x="2381463" y="1086"/>
                  <a:pt x="2387224" y="2680"/>
                  <a:pt x="2392352" y="5868"/>
                </a:cubicBezTo>
                <a:cubicBezTo>
                  <a:pt x="2397479" y="9055"/>
                  <a:pt x="2401793" y="13717"/>
                  <a:pt x="2405291" y="19851"/>
                </a:cubicBezTo>
                <a:cubicBezTo>
                  <a:pt x="2408187" y="24903"/>
                  <a:pt x="2410389" y="31038"/>
                  <a:pt x="2411897" y="38257"/>
                </a:cubicBezTo>
                <a:cubicBezTo>
                  <a:pt x="2413405" y="45475"/>
                  <a:pt x="2414159" y="52512"/>
                  <a:pt x="2414159" y="59368"/>
                </a:cubicBezTo>
                <a:lnTo>
                  <a:pt x="2414159" y="60270"/>
                </a:lnTo>
                <a:cubicBezTo>
                  <a:pt x="2414159" y="71578"/>
                  <a:pt x="2413284" y="81231"/>
                  <a:pt x="2411535" y="89231"/>
                </a:cubicBezTo>
                <a:cubicBezTo>
                  <a:pt x="2409786" y="97230"/>
                  <a:pt x="2407192" y="103756"/>
                  <a:pt x="2403753" y="108809"/>
                </a:cubicBezTo>
                <a:cubicBezTo>
                  <a:pt x="2400315" y="113861"/>
                  <a:pt x="2396032" y="117530"/>
                  <a:pt x="2390904" y="119816"/>
                </a:cubicBezTo>
                <a:cubicBezTo>
                  <a:pt x="2385776" y="122101"/>
                  <a:pt x="2379834" y="123244"/>
                  <a:pt x="2373078" y="123244"/>
                </a:cubicBezTo>
                <a:cubicBezTo>
                  <a:pt x="2359927" y="123244"/>
                  <a:pt x="2350215" y="117981"/>
                  <a:pt x="2343941" y="107455"/>
                </a:cubicBezTo>
                <a:cubicBezTo>
                  <a:pt x="2337667" y="96930"/>
                  <a:pt x="2334530" y="81021"/>
                  <a:pt x="2334530" y="59730"/>
                </a:cubicBezTo>
                <a:cubicBezTo>
                  <a:pt x="2334530" y="45294"/>
                  <a:pt x="2337727" y="32543"/>
                  <a:pt x="2344122" y="21477"/>
                </a:cubicBezTo>
                <a:cubicBezTo>
                  <a:pt x="2347983" y="14860"/>
                  <a:pt x="2352386" y="9807"/>
                  <a:pt x="2357333" y="6319"/>
                </a:cubicBezTo>
                <a:cubicBezTo>
                  <a:pt x="2362280" y="2830"/>
                  <a:pt x="2368192" y="1086"/>
                  <a:pt x="2375069" y="1086"/>
                </a:cubicBezTo>
                <a:close/>
                <a:moveTo>
                  <a:pt x="2270293" y="1086"/>
                </a:moveTo>
                <a:cubicBezTo>
                  <a:pt x="2276688" y="1086"/>
                  <a:pt x="2282449" y="2680"/>
                  <a:pt x="2287577" y="5868"/>
                </a:cubicBezTo>
                <a:cubicBezTo>
                  <a:pt x="2292704" y="9055"/>
                  <a:pt x="2297018" y="13717"/>
                  <a:pt x="2300516" y="19851"/>
                </a:cubicBezTo>
                <a:cubicBezTo>
                  <a:pt x="2303412" y="24903"/>
                  <a:pt x="2305614" y="31038"/>
                  <a:pt x="2307122" y="38257"/>
                </a:cubicBezTo>
                <a:cubicBezTo>
                  <a:pt x="2308630" y="45475"/>
                  <a:pt x="2309384" y="52512"/>
                  <a:pt x="2309384" y="59368"/>
                </a:cubicBezTo>
                <a:lnTo>
                  <a:pt x="2309384" y="60270"/>
                </a:lnTo>
                <a:cubicBezTo>
                  <a:pt x="2309384" y="71578"/>
                  <a:pt x="2308509" y="81231"/>
                  <a:pt x="2306760" y="89231"/>
                </a:cubicBezTo>
                <a:cubicBezTo>
                  <a:pt x="2305011" y="97230"/>
                  <a:pt x="2302417" y="103756"/>
                  <a:pt x="2298978" y="108809"/>
                </a:cubicBezTo>
                <a:cubicBezTo>
                  <a:pt x="2295540" y="113861"/>
                  <a:pt x="2291257" y="117530"/>
                  <a:pt x="2286129" y="119816"/>
                </a:cubicBezTo>
                <a:cubicBezTo>
                  <a:pt x="2281001" y="122101"/>
                  <a:pt x="2275059" y="123244"/>
                  <a:pt x="2268303" y="123244"/>
                </a:cubicBezTo>
                <a:cubicBezTo>
                  <a:pt x="2255152" y="123244"/>
                  <a:pt x="2245440" y="117981"/>
                  <a:pt x="2239166" y="107455"/>
                </a:cubicBezTo>
                <a:cubicBezTo>
                  <a:pt x="2232892" y="96930"/>
                  <a:pt x="2229755" y="81021"/>
                  <a:pt x="2229755" y="59730"/>
                </a:cubicBezTo>
                <a:cubicBezTo>
                  <a:pt x="2229755" y="45294"/>
                  <a:pt x="2232952" y="32543"/>
                  <a:pt x="2239347" y="21477"/>
                </a:cubicBezTo>
                <a:cubicBezTo>
                  <a:pt x="2243208" y="14860"/>
                  <a:pt x="2247611" y="9807"/>
                  <a:pt x="2252558" y="6319"/>
                </a:cubicBezTo>
                <a:cubicBezTo>
                  <a:pt x="2257505" y="2830"/>
                  <a:pt x="2263416" y="1086"/>
                  <a:pt x="2270293" y="1086"/>
                </a:cubicBezTo>
                <a:close/>
                <a:moveTo>
                  <a:pt x="1841669" y="1086"/>
                </a:moveTo>
                <a:cubicBezTo>
                  <a:pt x="1848063" y="1086"/>
                  <a:pt x="1853824" y="2680"/>
                  <a:pt x="1858952" y="5868"/>
                </a:cubicBezTo>
                <a:cubicBezTo>
                  <a:pt x="1864079" y="9055"/>
                  <a:pt x="1868392" y="13717"/>
                  <a:pt x="1871891" y="19851"/>
                </a:cubicBezTo>
                <a:cubicBezTo>
                  <a:pt x="1874787" y="24903"/>
                  <a:pt x="1876989" y="31038"/>
                  <a:pt x="1878497" y="38257"/>
                </a:cubicBezTo>
                <a:cubicBezTo>
                  <a:pt x="1880005" y="45475"/>
                  <a:pt x="1880759" y="52512"/>
                  <a:pt x="1880759" y="59368"/>
                </a:cubicBezTo>
                <a:lnTo>
                  <a:pt x="1880759" y="60270"/>
                </a:lnTo>
                <a:cubicBezTo>
                  <a:pt x="1880759" y="71578"/>
                  <a:pt x="1879884" y="81231"/>
                  <a:pt x="1878135" y="89231"/>
                </a:cubicBezTo>
                <a:cubicBezTo>
                  <a:pt x="1876386" y="97230"/>
                  <a:pt x="1873792" y="103756"/>
                  <a:pt x="1870353" y="108809"/>
                </a:cubicBezTo>
                <a:cubicBezTo>
                  <a:pt x="1866915" y="113861"/>
                  <a:pt x="1862631" y="117530"/>
                  <a:pt x="1857504" y="119816"/>
                </a:cubicBezTo>
                <a:cubicBezTo>
                  <a:pt x="1852376" y="122101"/>
                  <a:pt x="1846434" y="123244"/>
                  <a:pt x="1839678" y="123244"/>
                </a:cubicBezTo>
                <a:cubicBezTo>
                  <a:pt x="1826527" y="123244"/>
                  <a:pt x="1816815" y="117981"/>
                  <a:pt x="1810541" y="107455"/>
                </a:cubicBezTo>
                <a:cubicBezTo>
                  <a:pt x="1804267" y="96930"/>
                  <a:pt x="1801130" y="81021"/>
                  <a:pt x="1801130" y="59730"/>
                </a:cubicBezTo>
                <a:cubicBezTo>
                  <a:pt x="1801130" y="45294"/>
                  <a:pt x="1804327" y="32543"/>
                  <a:pt x="1810722" y="21477"/>
                </a:cubicBezTo>
                <a:cubicBezTo>
                  <a:pt x="1814583" y="14860"/>
                  <a:pt x="1818986" y="9807"/>
                  <a:pt x="1823933" y="6319"/>
                </a:cubicBezTo>
                <a:cubicBezTo>
                  <a:pt x="1828880" y="2830"/>
                  <a:pt x="1834791" y="1086"/>
                  <a:pt x="1841669" y="1086"/>
                </a:cubicBezTo>
                <a:close/>
                <a:moveTo>
                  <a:pt x="1736894" y="1086"/>
                </a:moveTo>
                <a:cubicBezTo>
                  <a:pt x="1743288" y="1086"/>
                  <a:pt x="1749049" y="2680"/>
                  <a:pt x="1754177" y="5868"/>
                </a:cubicBezTo>
                <a:cubicBezTo>
                  <a:pt x="1759304" y="9055"/>
                  <a:pt x="1763617" y="13717"/>
                  <a:pt x="1767116" y="19851"/>
                </a:cubicBezTo>
                <a:cubicBezTo>
                  <a:pt x="1770012" y="24903"/>
                  <a:pt x="1772214" y="31038"/>
                  <a:pt x="1773722" y="38257"/>
                </a:cubicBezTo>
                <a:cubicBezTo>
                  <a:pt x="1775230" y="45475"/>
                  <a:pt x="1775984" y="52512"/>
                  <a:pt x="1775984" y="59368"/>
                </a:cubicBezTo>
                <a:lnTo>
                  <a:pt x="1775984" y="60270"/>
                </a:lnTo>
                <a:cubicBezTo>
                  <a:pt x="1775984" y="71578"/>
                  <a:pt x="1775110" y="81231"/>
                  <a:pt x="1773360" y="89231"/>
                </a:cubicBezTo>
                <a:cubicBezTo>
                  <a:pt x="1771610" y="97230"/>
                  <a:pt x="1769017" y="103756"/>
                  <a:pt x="1765578" y="108809"/>
                </a:cubicBezTo>
                <a:cubicBezTo>
                  <a:pt x="1762140" y="113861"/>
                  <a:pt x="1757856" y="117530"/>
                  <a:pt x="1752729" y="119816"/>
                </a:cubicBezTo>
                <a:cubicBezTo>
                  <a:pt x="1747601" y="122101"/>
                  <a:pt x="1741659" y="123244"/>
                  <a:pt x="1734903" y="123244"/>
                </a:cubicBezTo>
                <a:cubicBezTo>
                  <a:pt x="1721752" y="123244"/>
                  <a:pt x="1712040" y="117981"/>
                  <a:pt x="1705766" y="107455"/>
                </a:cubicBezTo>
                <a:cubicBezTo>
                  <a:pt x="1699492" y="96930"/>
                  <a:pt x="1696355" y="81021"/>
                  <a:pt x="1696355" y="59730"/>
                </a:cubicBezTo>
                <a:cubicBezTo>
                  <a:pt x="1696355" y="45294"/>
                  <a:pt x="1699552" y="32543"/>
                  <a:pt x="1705947" y="21477"/>
                </a:cubicBezTo>
                <a:cubicBezTo>
                  <a:pt x="1709808" y="14860"/>
                  <a:pt x="1714211" y="9807"/>
                  <a:pt x="1719158" y="6319"/>
                </a:cubicBezTo>
                <a:cubicBezTo>
                  <a:pt x="1724104" y="2830"/>
                  <a:pt x="1730016" y="1086"/>
                  <a:pt x="1736894" y="1086"/>
                </a:cubicBezTo>
                <a:close/>
                <a:moveTo>
                  <a:pt x="1308269" y="1086"/>
                </a:moveTo>
                <a:cubicBezTo>
                  <a:pt x="1314663" y="1086"/>
                  <a:pt x="1320424" y="2680"/>
                  <a:pt x="1325552" y="5868"/>
                </a:cubicBezTo>
                <a:cubicBezTo>
                  <a:pt x="1330679" y="9055"/>
                  <a:pt x="1334992" y="13717"/>
                  <a:pt x="1338491" y="19851"/>
                </a:cubicBezTo>
                <a:cubicBezTo>
                  <a:pt x="1341387" y="24903"/>
                  <a:pt x="1343589" y="31038"/>
                  <a:pt x="1345097" y="38257"/>
                </a:cubicBezTo>
                <a:cubicBezTo>
                  <a:pt x="1346605" y="45475"/>
                  <a:pt x="1347359" y="52512"/>
                  <a:pt x="1347359" y="59368"/>
                </a:cubicBezTo>
                <a:lnTo>
                  <a:pt x="1347359" y="60270"/>
                </a:lnTo>
                <a:cubicBezTo>
                  <a:pt x="1347359" y="71578"/>
                  <a:pt x="1346484" y="81231"/>
                  <a:pt x="1344735" y="89231"/>
                </a:cubicBezTo>
                <a:cubicBezTo>
                  <a:pt x="1342986" y="97230"/>
                  <a:pt x="1340392" y="103756"/>
                  <a:pt x="1336953" y="108809"/>
                </a:cubicBezTo>
                <a:cubicBezTo>
                  <a:pt x="1333515" y="113861"/>
                  <a:pt x="1329232" y="117530"/>
                  <a:pt x="1324104" y="119816"/>
                </a:cubicBezTo>
                <a:cubicBezTo>
                  <a:pt x="1318976" y="122101"/>
                  <a:pt x="1313034" y="123244"/>
                  <a:pt x="1306278" y="123244"/>
                </a:cubicBezTo>
                <a:cubicBezTo>
                  <a:pt x="1293127" y="123244"/>
                  <a:pt x="1283415" y="117981"/>
                  <a:pt x="1277141" y="107455"/>
                </a:cubicBezTo>
                <a:cubicBezTo>
                  <a:pt x="1270867" y="96930"/>
                  <a:pt x="1267730" y="81021"/>
                  <a:pt x="1267730" y="59730"/>
                </a:cubicBezTo>
                <a:cubicBezTo>
                  <a:pt x="1267730" y="45294"/>
                  <a:pt x="1270927" y="32543"/>
                  <a:pt x="1277322" y="21477"/>
                </a:cubicBezTo>
                <a:cubicBezTo>
                  <a:pt x="1281183" y="14860"/>
                  <a:pt x="1285586" y="9807"/>
                  <a:pt x="1290533" y="6319"/>
                </a:cubicBezTo>
                <a:cubicBezTo>
                  <a:pt x="1295480" y="2830"/>
                  <a:pt x="1301391" y="1086"/>
                  <a:pt x="1308269" y="1086"/>
                </a:cubicBezTo>
                <a:close/>
                <a:moveTo>
                  <a:pt x="1203494" y="1086"/>
                </a:moveTo>
                <a:cubicBezTo>
                  <a:pt x="1209888" y="1086"/>
                  <a:pt x="1215649" y="2680"/>
                  <a:pt x="1220777" y="5868"/>
                </a:cubicBezTo>
                <a:cubicBezTo>
                  <a:pt x="1225904" y="9055"/>
                  <a:pt x="1230217" y="13717"/>
                  <a:pt x="1233716" y="19851"/>
                </a:cubicBezTo>
                <a:cubicBezTo>
                  <a:pt x="1236612" y="24903"/>
                  <a:pt x="1238814" y="31038"/>
                  <a:pt x="1240322" y="38257"/>
                </a:cubicBezTo>
                <a:cubicBezTo>
                  <a:pt x="1241830" y="45475"/>
                  <a:pt x="1242584" y="52512"/>
                  <a:pt x="1242584" y="59368"/>
                </a:cubicBezTo>
                <a:lnTo>
                  <a:pt x="1242584" y="60270"/>
                </a:lnTo>
                <a:cubicBezTo>
                  <a:pt x="1242584" y="71578"/>
                  <a:pt x="1241709" y="81231"/>
                  <a:pt x="1239960" y="89231"/>
                </a:cubicBezTo>
                <a:cubicBezTo>
                  <a:pt x="1238211" y="97230"/>
                  <a:pt x="1235617" y="103756"/>
                  <a:pt x="1232178" y="108809"/>
                </a:cubicBezTo>
                <a:cubicBezTo>
                  <a:pt x="1228740" y="113861"/>
                  <a:pt x="1224456" y="117530"/>
                  <a:pt x="1219329" y="119816"/>
                </a:cubicBezTo>
                <a:cubicBezTo>
                  <a:pt x="1214201" y="122101"/>
                  <a:pt x="1208259" y="123244"/>
                  <a:pt x="1201503" y="123244"/>
                </a:cubicBezTo>
                <a:cubicBezTo>
                  <a:pt x="1188352" y="123244"/>
                  <a:pt x="1178640" y="117981"/>
                  <a:pt x="1172366" y="107455"/>
                </a:cubicBezTo>
                <a:cubicBezTo>
                  <a:pt x="1166092" y="96930"/>
                  <a:pt x="1162955" y="81021"/>
                  <a:pt x="1162955" y="59730"/>
                </a:cubicBezTo>
                <a:cubicBezTo>
                  <a:pt x="1162955" y="45294"/>
                  <a:pt x="1166152" y="32543"/>
                  <a:pt x="1172547" y="21477"/>
                </a:cubicBezTo>
                <a:cubicBezTo>
                  <a:pt x="1176408" y="14860"/>
                  <a:pt x="1180811" y="9807"/>
                  <a:pt x="1185758" y="6319"/>
                </a:cubicBezTo>
                <a:cubicBezTo>
                  <a:pt x="1190705" y="2830"/>
                  <a:pt x="1196616" y="1086"/>
                  <a:pt x="1203494" y="1086"/>
                </a:cubicBezTo>
                <a:close/>
                <a:moveTo>
                  <a:pt x="784394" y="1086"/>
                </a:moveTo>
                <a:cubicBezTo>
                  <a:pt x="790788" y="1086"/>
                  <a:pt x="796549" y="2680"/>
                  <a:pt x="801677" y="5868"/>
                </a:cubicBezTo>
                <a:cubicBezTo>
                  <a:pt x="806804" y="9055"/>
                  <a:pt x="811117" y="13717"/>
                  <a:pt x="814616" y="19851"/>
                </a:cubicBezTo>
                <a:cubicBezTo>
                  <a:pt x="817512" y="24903"/>
                  <a:pt x="819714" y="31038"/>
                  <a:pt x="821222" y="38257"/>
                </a:cubicBezTo>
                <a:cubicBezTo>
                  <a:pt x="822730" y="45475"/>
                  <a:pt x="823484" y="52512"/>
                  <a:pt x="823484" y="59368"/>
                </a:cubicBezTo>
                <a:lnTo>
                  <a:pt x="823484" y="60270"/>
                </a:lnTo>
                <a:cubicBezTo>
                  <a:pt x="823484" y="71578"/>
                  <a:pt x="822609" y="81231"/>
                  <a:pt x="820860" y="89231"/>
                </a:cubicBezTo>
                <a:cubicBezTo>
                  <a:pt x="819111" y="97230"/>
                  <a:pt x="816517" y="103756"/>
                  <a:pt x="813078" y="108809"/>
                </a:cubicBezTo>
                <a:cubicBezTo>
                  <a:pt x="809640" y="113861"/>
                  <a:pt x="805356" y="117530"/>
                  <a:pt x="800229" y="119816"/>
                </a:cubicBezTo>
                <a:cubicBezTo>
                  <a:pt x="795101" y="122101"/>
                  <a:pt x="789159" y="123244"/>
                  <a:pt x="782403" y="123244"/>
                </a:cubicBezTo>
                <a:cubicBezTo>
                  <a:pt x="769252" y="123244"/>
                  <a:pt x="759540" y="117981"/>
                  <a:pt x="753266" y="107455"/>
                </a:cubicBezTo>
                <a:cubicBezTo>
                  <a:pt x="746992" y="96930"/>
                  <a:pt x="743855" y="81021"/>
                  <a:pt x="743855" y="59730"/>
                </a:cubicBezTo>
                <a:cubicBezTo>
                  <a:pt x="743855" y="45294"/>
                  <a:pt x="747052" y="32543"/>
                  <a:pt x="753447" y="21477"/>
                </a:cubicBezTo>
                <a:cubicBezTo>
                  <a:pt x="757308" y="14860"/>
                  <a:pt x="761711" y="9807"/>
                  <a:pt x="766658" y="6319"/>
                </a:cubicBezTo>
                <a:cubicBezTo>
                  <a:pt x="771605" y="2830"/>
                  <a:pt x="777516" y="1086"/>
                  <a:pt x="784394" y="1086"/>
                </a:cubicBezTo>
                <a:close/>
                <a:moveTo>
                  <a:pt x="679619" y="1086"/>
                </a:moveTo>
                <a:cubicBezTo>
                  <a:pt x="686013" y="1086"/>
                  <a:pt x="691774" y="2680"/>
                  <a:pt x="696902" y="5868"/>
                </a:cubicBezTo>
                <a:cubicBezTo>
                  <a:pt x="702029" y="9055"/>
                  <a:pt x="706342" y="13717"/>
                  <a:pt x="709841" y="19851"/>
                </a:cubicBezTo>
                <a:cubicBezTo>
                  <a:pt x="712737" y="24903"/>
                  <a:pt x="714939" y="31038"/>
                  <a:pt x="716447" y="38257"/>
                </a:cubicBezTo>
                <a:cubicBezTo>
                  <a:pt x="717955" y="45475"/>
                  <a:pt x="718709" y="52512"/>
                  <a:pt x="718709" y="59368"/>
                </a:cubicBezTo>
                <a:lnTo>
                  <a:pt x="718709" y="60270"/>
                </a:lnTo>
                <a:cubicBezTo>
                  <a:pt x="718709" y="71578"/>
                  <a:pt x="717834" y="81231"/>
                  <a:pt x="716085" y="89231"/>
                </a:cubicBezTo>
                <a:cubicBezTo>
                  <a:pt x="714336" y="97230"/>
                  <a:pt x="711742" y="103756"/>
                  <a:pt x="708303" y="108809"/>
                </a:cubicBezTo>
                <a:cubicBezTo>
                  <a:pt x="704865" y="113861"/>
                  <a:pt x="700581" y="117530"/>
                  <a:pt x="695454" y="119816"/>
                </a:cubicBezTo>
                <a:cubicBezTo>
                  <a:pt x="690326" y="122101"/>
                  <a:pt x="684384" y="123244"/>
                  <a:pt x="677628" y="123244"/>
                </a:cubicBezTo>
                <a:cubicBezTo>
                  <a:pt x="664477" y="123244"/>
                  <a:pt x="654765" y="117981"/>
                  <a:pt x="648491" y="107455"/>
                </a:cubicBezTo>
                <a:cubicBezTo>
                  <a:pt x="642217" y="96930"/>
                  <a:pt x="639080" y="81021"/>
                  <a:pt x="639080" y="59730"/>
                </a:cubicBezTo>
                <a:cubicBezTo>
                  <a:pt x="639080" y="45294"/>
                  <a:pt x="642277" y="32543"/>
                  <a:pt x="648672" y="21477"/>
                </a:cubicBezTo>
                <a:cubicBezTo>
                  <a:pt x="652533" y="14860"/>
                  <a:pt x="656936" y="9807"/>
                  <a:pt x="661883" y="6319"/>
                </a:cubicBezTo>
                <a:cubicBezTo>
                  <a:pt x="666830" y="2830"/>
                  <a:pt x="672742" y="1086"/>
                  <a:pt x="679619" y="1086"/>
                </a:cubicBezTo>
                <a:close/>
                <a:moveTo>
                  <a:pt x="250994" y="1086"/>
                </a:moveTo>
                <a:cubicBezTo>
                  <a:pt x="257388" y="1086"/>
                  <a:pt x="263149" y="2680"/>
                  <a:pt x="268277" y="5868"/>
                </a:cubicBezTo>
                <a:cubicBezTo>
                  <a:pt x="273404" y="9055"/>
                  <a:pt x="277717" y="13717"/>
                  <a:pt x="281216" y="19851"/>
                </a:cubicBezTo>
                <a:cubicBezTo>
                  <a:pt x="284112" y="24903"/>
                  <a:pt x="286314" y="31038"/>
                  <a:pt x="287822" y="38257"/>
                </a:cubicBezTo>
                <a:cubicBezTo>
                  <a:pt x="289330" y="45475"/>
                  <a:pt x="290084" y="52512"/>
                  <a:pt x="290084" y="59368"/>
                </a:cubicBezTo>
                <a:lnTo>
                  <a:pt x="290084" y="60270"/>
                </a:lnTo>
                <a:cubicBezTo>
                  <a:pt x="290084" y="71578"/>
                  <a:pt x="289209" y="81231"/>
                  <a:pt x="287460" y="89231"/>
                </a:cubicBezTo>
                <a:cubicBezTo>
                  <a:pt x="285710" y="97230"/>
                  <a:pt x="283117" y="103756"/>
                  <a:pt x="279678" y="108809"/>
                </a:cubicBezTo>
                <a:cubicBezTo>
                  <a:pt x="276240" y="113861"/>
                  <a:pt x="271956" y="117530"/>
                  <a:pt x="266829" y="119816"/>
                </a:cubicBezTo>
                <a:cubicBezTo>
                  <a:pt x="261701" y="122101"/>
                  <a:pt x="255759" y="123244"/>
                  <a:pt x="249003" y="123244"/>
                </a:cubicBezTo>
                <a:cubicBezTo>
                  <a:pt x="235852" y="123244"/>
                  <a:pt x="226140" y="117981"/>
                  <a:pt x="219866" y="107455"/>
                </a:cubicBezTo>
                <a:cubicBezTo>
                  <a:pt x="213592" y="96930"/>
                  <a:pt x="210455" y="81021"/>
                  <a:pt x="210455" y="59730"/>
                </a:cubicBezTo>
                <a:cubicBezTo>
                  <a:pt x="210455" y="45294"/>
                  <a:pt x="213652" y="32543"/>
                  <a:pt x="220047" y="21477"/>
                </a:cubicBezTo>
                <a:cubicBezTo>
                  <a:pt x="223908" y="14860"/>
                  <a:pt x="228311" y="9807"/>
                  <a:pt x="233258" y="6319"/>
                </a:cubicBezTo>
                <a:cubicBezTo>
                  <a:pt x="238205" y="2830"/>
                  <a:pt x="244116" y="1086"/>
                  <a:pt x="250994" y="1086"/>
                </a:cubicBezTo>
                <a:close/>
                <a:moveTo>
                  <a:pt x="146219" y="1086"/>
                </a:moveTo>
                <a:cubicBezTo>
                  <a:pt x="152613" y="1086"/>
                  <a:pt x="158374" y="2680"/>
                  <a:pt x="163502" y="5868"/>
                </a:cubicBezTo>
                <a:cubicBezTo>
                  <a:pt x="168629" y="9055"/>
                  <a:pt x="172942" y="13717"/>
                  <a:pt x="176441" y="19851"/>
                </a:cubicBezTo>
                <a:cubicBezTo>
                  <a:pt x="179337" y="24903"/>
                  <a:pt x="181539" y="31038"/>
                  <a:pt x="183047" y="38257"/>
                </a:cubicBezTo>
                <a:cubicBezTo>
                  <a:pt x="184555" y="45475"/>
                  <a:pt x="185309" y="52512"/>
                  <a:pt x="185309" y="59368"/>
                </a:cubicBezTo>
                <a:lnTo>
                  <a:pt x="185309" y="60270"/>
                </a:lnTo>
                <a:cubicBezTo>
                  <a:pt x="185309" y="71578"/>
                  <a:pt x="184434" y="81231"/>
                  <a:pt x="182685" y="89231"/>
                </a:cubicBezTo>
                <a:cubicBezTo>
                  <a:pt x="180936" y="97230"/>
                  <a:pt x="178342" y="103756"/>
                  <a:pt x="174903" y="108809"/>
                </a:cubicBezTo>
                <a:cubicBezTo>
                  <a:pt x="171465" y="113861"/>
                  <a:pt x="167181" y="117530"/>
                  <a:pt x="162054" y="119816"/>
                </a:cubicBezTo>
                <a:cubicBezTo>
                  <a:pt x="156926" y="122101"/>
                  <a:pt x="150984" y="123244"/>
                  <a:pt x="144228" y="123244"/>
                </a:cubicBezTo>
                <a:cubicBezTo>
                  <a:pt x="131077" y="123244"/>
                  <a:pt x="121365" y="117981"/>
                  <a:pt x="115091" y="107455"/>
                </a:cubicBezTo>
                <a:cubicBezTo>
                  <a:pt x="108817" y="96930"/>
                  <a:pt x="105680" y="81021"/>
                  <a:pt x="105680" y="59730"/>
                </a:cubicBezTo>
                <a:cubicBezTo>
                  <a:pt x="105680" y="45294"/>
                  <a:pt x="108877" y="32543"/>
                  <a:pt x="115272" y="21477"/>
                </a:cubicBezTo>
                <a:cubicBezTo>
                  <a:pt x="119133" y="14860"/>
                  <a:pt x="123536" y="9807"/>
                  <a:pt x="128483" y="6319"/>
                </a:cubicBezTo>
                <a:cubicBezTo>
                  <a:pt x="133430" y="2830"/>
                  <a:pt x="139341" y="1086"/>
                  <a:pt x="146219" y="1086"/>
                </a:cubicBezTo>
                <a:close/>
                <a:moveTo>
                  <a:pt x="44158" y="0"/>
                </a:moveTo>
                <a:cubicBezTo>
                  <a:pt x="54534" y="0"/>
                  <a:pt x="63161" y="4223"/>
                  <a:pt x="70038" y="12668"/>
                </a:cubicBezTo>
                <a:cubicBezTo>
                  <a:pt x="77518" y="19907"/>
                  <a:pt x="81258" y="30223"/>
                  <a:pt x="81258" y="43615"/>
                </a:cubicBezTo>
                <a:cubicBezTo>
                  <a:pt x="81258" y="78845"/>
                  <a:pt x="65393" y="104543"/>
                  <a:pt x="33662" y="120710"/>
                </a:cubicBezTo>
                <a:cubicBezTo>
                  <a:pt x="26785" y="123485"/>
                  <a:pt x="20450" y="124873"/>
                  <a:pt x="14659" y="124873"/>
                </a:cubicBezTo>
                <a:cubicBezTo>
                  <a:pt x="12729" y="124873"/>
                  <a:pt x="11070" y="124149"/>
                  <a:pt x="9682" y="122701"/>
                </a:cubicBezTo>
                <a:cubicBezTo>
                  <a:pt x="8295" y="121253"/>
                  <a:pt x="7601" y="119564"/>
                  <a:pt x="7601" y="117634"/>
                </a:cubicBezTo>
                <a:cubicBezTo>
                  <a:pt x="7601" y="115462"/>
                  <a:pt x="8204" y="113954"/>
                  <a:pt x="9411" y="113110"/>
                </a:cubicBezTo>
                <a:cubicBezTo>
                  <a:pt x="11462" y="111782"/>
                  <a:pt x="12548" y="110998"/>
                  <a:pt x="12668" y="110757"/>
                </a:cubicBezTo>
                <a:cubicBezTo>
                  <a:pt x="14599" y="110274"/>
                  <a:pt x="16921" y="109641"/>
                  <a:pt x="19636" y="108857"/>
                </a:cubicBezTo>
                <a:cubicBezTo>
                  <a:pt x="22351" y="108072"/>
                  <a:pt x="25518" y="107137"/>
                  <a:pt x="29137" y="106052"/>
                </a:cubicBezTo>
                <a:cubicBezTo>
                  <a:pt x="42771" y="101708"/>
                  <a:pt x="53267" y="90910"/>
                  <a:pt x="60627" y="73657"/>
                </a:cubicBezTo>
                <a:cubicBezTo>
                  <a:pt x="53870" y="78121"/>
                  <a:pt x="46451" y="80353"/>
                  <a:pt x="38367" y="80353"/>
                </a:cubicBezTo>
                <a:cubicBezTo>
                  <a:pt x="27388" y="80353"/>
                  <a:pt x="18218" y="76975"/>
                  <a:pt x="10859" y="70218"/>
                </a:cubicBezTo>
                <a:cubicBezTo>
                  <a:pt x="3620" y="63583"/>
                  <a:pt x="0" y="54715"/>
                  <a:pt x="0" y="43615"/>
                </a:cubicBezTo>
                <a:cubicBezTo>
                  <a:pt x="0" y="30585"/>
                  <a:pt x="3982" y="20269"/>
                  <a:pt x="11945" y="12668"/>
                </a:cubicBezTo>
                <a:cubicBezTo>
                  <a:pt x="20390" y="4223"/>
                  <a:pt x="31128" y="0"/>
                  <a:pt x="44158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FB913FA-B391-24FE-FF47-0E240A834DC1}"/>
              </a:ext>
            </a:extLst>
          </p:cNvPr>
          <p:cNvSpPr/>
          <p:nvPr/>
        </p:nvSpPr>
        <p:spPr>
          <a:xfrm>
            <a:off x="3454061" y="2903541"/>
            <a:ext cx="5291794" cy="1191492"/>
          </a:xfrm>
          <a:custGeom>
            <a:avLst/>
            <a:gdLst/>
            <a:ahLst/>
            <a:cxnLst/>
            <a:rect l="l" t="t" r="r" b="b"/>
            <a:pathLst>
              <a:path w="5291794" h="1191492">
                <a:moveTo>
                  <a:pt x="3545557" y="1131046"/>
                </a:moveTo>
                <a:cubicBezTo>
                  <a:pt x="3537594" y="1135028"/>
                  <a:pt x="3532105" y="1138708"/>
                  <a:pt x="3529088" y="1142086"/>
                </a:cubicBezTo>
                <a:cubicBezTo>
                  <a:pt x="3524504" y="1147032"/>
                  <a:pt x="3522211" y="1153125"/>
                  <a:pt x="3522211" y="1160364"/>
                </a:cubicBezTo>
                <a:cubicBezTo>
                  <a:pt x="3522211" y="1165914"/>
                  <a:pt x="3524986" y="1170197"/>
                  <a:pt x="3530536" y="1173213"/>
                </a:cubicBezTo>
                <a:cubicBezTo>
                  <a:pt x="3535000" y="1175144"/>
                  <a:pt x="3540490" y="1176109"/>
                  <a:pt x="3547005" y="1176109"/>
                </a:cubicBezTo>
                <a:cubicBezTo>
                  <a:pt x="3562931" y="1176109"/>
                  <a:pt x="3570893" y="1169473"/>
                  <a:pt x="3570893" y="1156202"/>
                </a:cubicBezTo>
                <a:cubicBezTo>
                  <a:pt x="3570893" y="1145585"/>
                  <a:pt x="3562448" y="1137199"/>
                  <a:pt x="3545557" y="1131046"/>
                </a:cubicBezTo>
                <a:close/>
                <a:moveTo>
                  <a:pt x="354682" y="1131046"/>
                </a:moveTo>
                <a:cubicBezTo>
                  <a:pt x="346719" y="1135028"/>
                  <a:pt x="341230" y="1138708"/>
                  <a:pt x="338213" y="1142086"/>
                </a:cubicBezTo>
                <a:cubicBezTo>
                  <a:pt x="333629" y="1147032"/>
                  <a:pt x="331336" y="1153125"/>
                  <a:pt x="331336" y="1160364"/>
                </a:cubicBezTo>
                <a:cubicBezTo>
                  <a:pt x="331336" y="1165914"/>
                  <a:pt x="334111" y="1170197"/>
                  <a:pt x="339661" y="1173213"/>
                </a:cubicBezTo>
                <a:cubicBezTo>
                  <a:pt x="344125" y="1175144"/>
                  <a:pt x="349615" y="1176109"/>
                  <a:pt x="356130" y="1176109"/>
                </a:cubicBezTo>
                <a:cubicBezTo>
                  <a:pt x="372056" y="1176109"/>
                  <a:pt x="380018" y="1169473"/>
                  <a:pt x="380018" y="1156202"/>
                </a:cubicBezTo>
                <a:cubicBezTo>
                  <a:pt x="380018" y="1145585"/>
                  <a:pt x="371573" y="1137199"/>
                  <a:pt x="354682" y="1131046"/>
                </a:cubicBezTo>
                <a:close/>
                <a:moveTo>
                  <a:pt x="5253789" y="1083269"/>
                </a:moveTo>
                <a:cubicBezTo>
                  <a:pt x="5249566" y="1083269"/>
                  <a:pt x="5245645" y="1084530"/>
                  <a:pt x="5242026" y="1087054"/>
                </a:cubicBezTo>
                <a:cubicBezTo>
                  <a:pt x="5238407" y="1089577"/>
                  <a:pt x="5235330" y="1093422"/>
                  <a:pt x="5232797" y="1098590"/>
                </a:cubicBezTo>
                <a:cubicBezTo>
                  <a:pt x="5230745" y="1102677"/>
                  <a:pt x="5229417" y="1107094"/>
                  <a:pt x="5228815" y="1111840"/>
                </a:cubicBezTo>
                <a:cubicBezTo>
                  <a:pt x="5228211" y="1116587"/>
                  <a:pt x="5227910" y="1121363"/>
                  <a:pt x="5227910" y="1126169"/>
                </a:cubicBezTo>
                <a:cubicBezTo>
                  <a:pt x="5227910" y="1142752"/>
                  <a:pt x="5229719" y="1154860"/>
                  <a:pt x="5233339" y="1162491"/>
                </a:cubicBezTo>
                <a:cubicBezTo>
                  <a:pt x="5236959" y="1170122"/>
                  <a:pt x="5242749" y="1173937"/>
                  <a:pt x="5250713" y="1173937"/>
                </a:cubicBezTo>
                <a:cubicBezTo>
                  <a:pt x="5259158" y="1173937"/>
                  <a:pt x="5265492" y="1170122"/>
                  <a:pt x="5269715" y="1162491"/>
                </a:cubicBezTo>
                <a:cubicBezTo>
                  <a:pt x="5273937" y="1154860"/>
                  <a:pt x="5276049" y="1142752"/>
                  <a:pt x="5276049" y="1126169"/>
                </a:cubicBezTo>
                <a:lnTo>
                  <a:pt x="5276049" y="1125088"/>
                </a:lnTo>
                <a:cubicBezTo>
                  <a:pt x="5276049" y="1111029"/>
                  <a:pt x="5274239" y="1100544"/>
                  <a:pt x="5270620" y="1093634"/>
                </a:cubicBezTo>
                <a:cubicBezTo>
                  <a:pt x="5267001" y="1086724"/>
                  <a:pt x="5261390" y="1083269"/>
                  <a:pt x="5253789" y="1083269"/>
                </a:cubicBezTo>
                <a:close/>
                <a:moveTo>
                  <a:pt x="3653590" y="1083269"/>
                </a:moveTo>
                <a:cubicBezTo>
                  <a:pt x="3649367" y="1083269"/>
                  <a:pt x="3645446" y="1084530"/>
                  <a:pt x="3641826" y="1087054"/>
                </a:cubicBezTo>
                <a:cubicBezTo>
                  <a:pt x="3638207" y="1089577"/>
                  <a:pt x="3635130" y="1093422"/>
                  <a:pt x="3632596" y="1098590"/>
                </a:cubicBezTo>
                <a:cubicBezTo>
                  <a:pt x="3630545" y="1102677"/>
                  <a:pt x="3629218" y="1107094"/>
                  <a:pt x="3628615" y="1111840"/>
                </a:cubicBezTo>
                <a:cubicBezTo>
                  <a:pt x="3628012" y="1116587"/>
                  <a:pt x="3627710" y="1121363"/>
                  <a:pt x="3627710" y="1126169"/>
                </a:cubicBezTo>
                <a:cubicBezTo>
                  <a:pt x="3627710" y="1142752"/>
                  <a:pt x="3629520" y="1154860"/>
                  <a:pt x="3633139" y="1162491"/>
                </a:cubicBezTo>
                <a:cubicBezTo>
                  <a:pt x="3636759" y="1170122"/>
                  <a:pt x="3642550" y="1173937"/>
                  <a:pt x="3650513" y="1173937"/>
                </a:cubicBezTo>
                <a:cubicBezTo>
                  <a:pt x="3658958" y="1173937"/>
                  <a:pt x="3665293" y="1170122"/>
                  <a:pt x="3669515" y="1162491"/>
                </a:cubicBezTo>
                <a:cubicBezTo>
                  <a:pt x="3673738" y="1154860"/>
                  <a:pt x="3675850" y="1142752"/>
                  <a:pt x="3675850" y="1126169"/>
                </a:cubicBezTo>
                <a:lnTo>
                  <a:pt x="3675850" y="1125088"/>
                </a:lnTo>
                <a:cubicBezTo>
                  <a:pt x="3675850" y="1111029"/>
                  <a:pt x="3674040" y="1100544"/>
                  <a:pt x="3670420" y="1093634"/>
                </a:cubicBezTo>
                <a:cubicBezTo>
                  <a:pt x="3666801" y="1086724"/>
                  <a:pt x="3661191" y="1083269"/>
                  <a:pt x="3653590" y="1083269"/>
                </a:cubicBezTo>
                <a:close/>
                <a:moveTo>
                  <a:pt x="2062914" y="1083269"/>
                </a:moveTo>
                <a:cubicBezTo>
                  <a:pt x="2058692" y="1083269"/>
                  <a:pt x="2054771" y="1084530"/>
                  <a:pt x="2051151" y="1087054"/>
                </a:cubicBezTo>
                <a:cubicBezTo>
                  <a:pt x="2047532" y="1089577"/>
                  <a:pt x="2044455" y="1093422"/>
                  <a:pt x="2041921" y="1098590"/>
                </a:cubicBezTo>
                <a:cubicBezTo>
                  <a:pt x="2039870" y="1102677"/>
                  <a:pt x="2038543" y="1107094"/>
                  <a:pt x="2037940" y="1111840"/>
                </a:cubicBezTo>
                <a:cubicBezTo>
                  <a:pt x="2037337" y="1116587"/>
                  <a:pt x="2037035" y="1121363"/>
                  <a:pt x="2037035" y="1126169"/>
                </a:cubicBezTo>
                <a:cubicBezTo>
                  <a:pt x="2037035" y="1142752"/>
                  <a:pt x="2038845" y="1154860"/>
                  <a:pt x="2042464" y="1162491"/>
                </a:cubicBezTo>
                <a:cubicBezTo>
                  <a:pt x="2046084" y="1170122"/>
                  <a:pt x="2051875" y="1173937"/>
                  <a:pt x="2059838" y="1173937"/>
                </a:cubicBezTo>
                <a:cubicBezTo>
                  <a:pt x="2068283" y="1173937"/>
                  <a:pt x="2074618" y="1170122"/>
                  <a:pt x="2078840" y="1162491"/>
                </a:cubicBezTo>
                <a:cubicBezTo>
                  <a:pt x="2083063" y="1154860"/>
                  <a:pt x="2085174" y="1142752"/>
                  <a:pt x="2085174" y="1126169"/>
                </a:cubicBezTo>
                <a:lnTo>
                  <a:pt x="2085174" y="1125088"/>
                </a:lnTo>
                <a:cubicBezTo>
                  <a:pt x="2085174" y="1111029"/>
                  <a:pt x="2083365" y="1100544"/>
                  <a:pt x="2079745" y="1093634"/>
                </a:cubicBezTo>
                <a:cubicBezTo>
                  <a:pt x="2076126" y="1086724"/>
                  <a:pt x="2070516" y="1083269"/>
                  <a:pt x="2062914" y="1083269"/>
                </a:cubicBezTo>
                <a:close/>
                <a:moveTo>
                  <a:pt x="1958139" y="1083269"/>
                </a:moveTo>
                <a:cubicBezTo>
                  <a:pt x="1953917" y="1083269"/>
                  <a:pt x="1949996" y="1084530"/>
                  <a:pt x="1946376" y="1087054"/>
                </a:cubicBezTo>
                <a:cubicBezTo>
                  <a:pt x="1942757" y="1089577"/>
                  <a:pt x="1939680" y="1093422"/>
                  <a:pt x="1937147" y="1098590"/>
                </a:cubicBezTo>
                <a:cubicBezTo>
                  <a:pt x="1935095" y="1102677"/>
                  <a:pt x="1933768" y="1107094"/>
                  <a:pt x="1933165" y="1111840"/>
                </a:cubicBezTo>
                <a:cubicBezTo>
                  <a:pt x="1932562" y="1116587"/>
                  <a:pt x="1932260" y="1121363"/>
                  <a:pt x="1932260" y="1126169"/>
                </a:cubicBezTo>
                <a:cubicBezTo>
                  <a:pt x="1932260" y="1142752"/>
                  <a:pt x="1934070" y="1154860"/>
                  <a:pt x="1937689" y="1162491"/>
                </a:cubicBezTo>
                <a:cubicBezTo>
                  <a:pt x="1941309" y="1170122"/>
                  <a:pt x="1947100" y="1173937"/>
                  <a:pt x="1955063" y="1173937"/>
                </a:cubicBezTo>
                <a:cubicBezTo>
                  <a:pt x="1963508" y="1173937"/>
                  <a:pt x="1969843" y="1170122"/>
                  <a:pt x="1974065" y="1162491"/>
                </a:cubicBezTo>
                <a:cubicBezTo>
                  <a:pt x="1978288" y="1154860"/>
                  <a:pt x="1980399" y="1142752"/>
                  <a:pt x="1980399" y="1126169"/>
                </a:cubicBezTo>
                <a:lnTo>
                  <a:pt x="1980399" y="1125088"/>
                </a:lnTo>
                <a:cubicBezTo>
                  <a:pt x="1980399" y="1111029"/>
                  <a:pt x="1978590" y="1100544"/>
                  <a:pt x="1974970" y="1093634"/>
                </a:cubicBezTo>
                <a:cubicBezTo>
                  <a:pt x="1971351" y="1086724"/>
                  <a:pt x="1965740" y="1083269"/>
                  <a:pt x="1958139" y="1083269"/>
                </a:cubicBezTo>
                <a:close/>
                <a:moveTo>
                  <a:pt x="462715" y="1083269"/>
                </a:moveTo>
                <a:cubicBezTo>
                  <a:pt x="458492" y="1083269"/>
                  <a:pt x="454571" y="1084530"/>
                  <a:pt x="450951" y="1087054"/>
                </a:cubicBezTo>
                <a:cubicBezTo>
                  <a:pt x="447332" y="1089577"/>
                  <a:pt x="444255" y="1093422"/>
                  <a:pt x="441721" y="1098590"/>
                </a:cubicBezTo>
                <a:cubicBezTo>
                  <a:pt x="439670" y="1102677"/>
                  <a:pt x="438343" y="1107094"/>
                  <a:pt x="437740" y="1111840"/>
                </a:cubicBezTo>
                <a:cubicBezTo>
                  <a:pt x="437137" y="1116587"/>
                  <a:pt x="436835" y="1121363"/>
                  <a:pt x="436835" y="1126169"/>
                </a:cubicBezTo>
                <a:cubicBezTo>
                  <a:pt x="436835" y="1142752"/>
                  <a:pt x="438645" y="1154860"/>
                  <a:pt x="442264" y="1162491"/>
                </a:cubicBezTo>
                <a:cubicBezTo>
                  <a:pt x="445884" y="1170122"/>
                  <a:pt x="451675" y="1173937"/>
                  <a:pt x="459638" y="1173937"/>
                </a:cubicBezTo>
                <a:cubicBezTo>
                  <a:pt x="468083" y="1173937"/>
                  <a:pt x="474417" y="1170122"/>
                  <a:pt x="478640" y="1162491"/>
                </a:cubicBezTo>
                <a:cubicBezTo>
                  <a:pt x="482863" y="1154860"/>
                  <a:pt x="484974" y="1142752"/>
                  <a:pt x="484974" y="1126169"/>
                </a:cubicBezTo>
                <a:lnTo>
                  <a:pt x="484974" y="1125088"/>
                </a:lnTo>
                <a:cubicBezTo>
                  <a:pt x="484974" y="1111029"/>
                  <a:pt x="483165" y="1100544"/>
                  <a:pt x="479545" y="1093634"/>
                </a:cubicBezTo>
                <a:cubicBezTo>
                  <a:pt x="475926" y="1086724"/>
                  <a:pt x="470315" y="1083269"/>
                  <a:pt x="462715" y="1083269"/>
                </a:cubicBezTo>
                <a:close/>
                <a:moveTo>
                  <a:pt x="3547005" y="1083088"/>
                </a:moveTo>
                <a:cubicBezTo>
                  <a:pt x="3540490" y="1083088"/>
                  <a:pt x="3535633" y="1084768"/>
                  <a:pt x="3532436" y="1088128"/>
                </a:cubicBezTo>
                <a:cubicBezTo>
                  <a:pt x="3529239" y="1091489"/>
                  <a:pt x="3527641" y="1096229"/>
                  <a:pt x="3527641" y="1102350"/>
                </a:cubicBezTo>
                <a:cubicBezTo>
                  <a:pt x="3527641" y="1109550"/>
                  <a:pt x="3533854" y="1114470"/>
                  <a:pt x="3546281" y="1117111"/>
                </a:cubicBezTo>
                <a:cubicBezTo>
                  <a:pt x="3553640" y="1115311"/>
                  <a:pt x="3558466" y="1113331"/>
                  <a:pt x="3560759" y="1111170"/>
                </a:cubicBezTo>
                <a:cubicBezTo>
                  <a:pt x="3564017" y="1108290"/>
                  <a:pt x="3565645" y="1103489"/>
                  <a:pt x="3565645" y="1096768"/>
                </a:cubicBezTo>
                <a:cubicBezTo>
                  <a:pt x="3565645" y="1091728"/>
                  <a:pt x="3563655" y="1087948"/>
                  <a:pt x="3559673" y="1085429"/>
                </a:cubicBezTo>
                <a:cubicBezTo>
                  <a:pt x="3556416" y="1083868"/>
                  <a:pt x="3552193" y="1083088"/>
                  <a:pt x="3547005" y="1083088"/>
                </a:cubicBezTo>
                <a:close/>
                <a:moveTo>
                  <a:pt x="356130" y="1083088"/>
                </a:moveTo>
                <a:cubicBezTo>
                  <a:pt x="349615" y="1083088"/>
                  <a:pt x="344759" y="1084768"/>
                  <a:pt x="341561" y="1088128"/>
                </a:cubicBezTo>
                <a:cubicBezTo>
                  <a:pt x="338364" y="1091489"/>
                  <a:pt x="336765" y="1096229"/>
                  <a:pt x="336765" y="1102350"/>
                </a:cubicBezTo>
                <a:cubicBezTo>
                  <a:pt x="336765" y="1109550"/>
                  <a:pt x="342979" y="1114470"/>
                  <a:pt x="355406" y="1117111"/>
                </a:cubicBezTo>
                <a:cubicBezTo>
                  <a:pt x="362765" y="1115311"/>
                  <a:pt x="367591" y="1113331"/>
                  <a:pt x="369884" y="1111170"/>
                </a:cubicBezTo>
                <a:cubicBezTo>
                  <a:pt x="373141" y="1108290"/>
                  <a:pt x="374770" y="1103489"/>
                  <a:pt x="374770" y="1096768"/>
                </a:cubicBezTo>
                <a:cubicBezTo>
                  <a:pt x="374770" y="1091728"/>
                  <a:pt x="372779" y="1087948"/>
                  <a:pt x="368798" y="1085429"/>
                </a:cubicBezTo>
                <a:cubicBezTo>
                  <a:pt x="365540" y="1083868"/>
                  <a:pt x="361318" y="1083088"/>
                  <a:pt x="356130" y="1083088"/>
                </a:cubicBezTo>
                <a:close/>
                <a:moveTo>
                  <a:pt x="3547186" y="1068429"/>
                </a:moveTo>
                <a:cubicBezTo>
                  <a:pt x="3557803" y="1068429"/>
                  <a:pt x="3565947" y="1071140"/>
                  <a:pt x="3571618" y="1076562"/>
                </a:cubicBezTo>
                <a:cubicBezTo>
                  <a:pt x="3577650" y="1081981"/>
                  <a:pt x="3580666" y="1089992"/>
                  <a:pt x="3580666" y="1100594"/>
                </a:cubicBezTo>
                <a:cubicBezTo>
                  <a:pt x="3580666" y="1106257"/>
                  <a:pt x="3579158" y="1110956"/>
                  <a:pt x="3576142" y="1114691"/>
                </a:cubicBezTo>
                <a:cubicBezTo>
                  <a:pt x="3573729" y="1117822"/>
                  <a:pt x="3569747" y="1120894"/>
                  <a:pt x="3564197" y="1123906"/>
                </a:cubicBezTo>
                <a:cubicBezTo>
                  <a:pt x="3578193" y="1130412"/>
                  <a:pt x="3585191" y="1141736"/>
                  <a:pt x="3585191" y="1157879"/>
                </a:cubicBezTo>
                <a:cubicBezTo>
                  <a:pt x="3585191" y="1168841"/>
                  <a:pt x="3581330" y="1177093"/>
                  <a:pt x="3573608" y="1182635"/>
                </a:cubicBezTo>
                <a:cubicBezTo>
                  <a:pt x="3566731" y="1187695"/>
                  <a:pt x="3557682" y="1190225"/>
                  <a:pt x="3546462" y="1190225"/>
                </a:cubicBezTo>
                <a:cubicBezTo>
                  <a:pt x="3535362" y="1190225"/>
                  <a:pt x="3526555" y="1188056"/>
                  <a:pt x="3520040" y="1183718"/>
                </a:cubicBezTo>
                <a:cubicBezTo>
                  <a:pt x="3512439" y="1178540"/>
                  <a:pt x="3508638" y="1170710"/>
                  <a:pt x="3508638" y="1160228"/>
                </a:cubicBezTo>
                <a:cubicBezTo>
                  <a:pt x="3508638" y="1153361"/>
                  <a:pt x="3510025" y="1146855"/>
                  <a:pt x="3512800" y="1140712"/>
                </a:cubicBezTo>
                <a:cubicBezTo>
                  <a:pt x="3515817" y="1134206"/>
                  <a:pt x="3520160" y="1129387"/>
                  <a:pt x="3525831" y="1126256"/>
                </a:cubicBezTo>
                <a:cubicBezTo>
                  <a:pt x="3516903" y="1120472"/>
                  <a:pt x="3512439" y="1112521"/>
                  <a:pt x="3512439" y="1102401"/>
                </a:cubicBezTo>
                <a:cubicBezTo>
                  <a:pt x="3512439" y="1092764"/>
                  <a:pt x="3515817" y="1084693"/>
                  <a:pt x="3522573" y="1078187"/>
                </a:cubicBezTo>
                <a:cubicBezTo>
                  <a:pt x="3529209" y="1071682"/>
                  <a:pt x="3537413" y="1068429"/>
                  <a:pt x="3547186" y="1068429"/>
                </a:cubicBezTo>
                <a:close/>
                <a:moveTo>
                  <a:pt x="3443678" y="1068429"/>
                </a:moveTo>
                <a:cubicBezTo>
                  <a:pt x="3448383" y="1068429"/>
                  <a:pt x="3452727" y="1069182"/>
                  <a:pt x="3456708" y="1070688"/>
                </a:cubicBezTo>
                <a:cubicBezTo>
                  <a:pt x="3460689" y="1072195"/>
                  <a:pt x="3464067" y="1074333"/>
                  <a:pt x="3466843" y="1077103"/>
                </a:cubicBezTo>
                <a:cubicBezTo>
                  <a:pt x="3469617" y="1079873"/>
                  <a:pt x="3471789" y="1083216"/>
                  <a:pt x="3473358" y="1087132"/>
                </a:cubicBezTo>
                <a:cubicBezTo>
                  <a:pt x="3474926" y="1091047"/>
                  <a:pt x="3475710" y="1095354"/>
                  <a:pt x="3475710" y="1100051"/>
                </a:cubicBezTo>
                <a:cubicBezTo>
                  <a:pt x="3475710" y="1111136"/>
                  <a:pt x="3471729" y="1119630"/>
                  <a:pt x="3463766" y="1125532"/>
                </a:cubicBezTo>
                <a:cubicBezTo>
                  <a:pt x="3468833" y="1129508"/>
                  <a:pt x="3472513" y="1133423"/>
                  <a:pt x="3474805" y="1137279"/>
                </a:cubicBezTo>
                <a:cubicBezTo>
                  <a:pt x="3477339" y="1141615"/>
                  <a:pt x="3478606" y="1146795"/>
                  <a:pt x="3478606" y="1152820"/>
                </a:cubicBezTo>
                <a:cubicBezTo>
                  <a:pt x="3478606" y="1164745"/>
                  <a:pt x="3475137" y="1173991"/>
                  <a:pt x="3468200" y="1180557"/>
                </a:cubicBezTo>
                <a:cubicBezTo>
                  <a:pt x="3461262" y="1187123"/>
                  <a:pt x="3451761" y="1190406"/>
                  <a:pt x="3439696" y="1190406"/>
                </a:cubicBezTo>
                <a:cubicBezTo>
                  <a:pt x="3429803" y="1190406"/>
                  <a:pt x="3421719" y="1187872"/>
                  <a:pt x="3415446" y="1182805"/>
                </a:cubicBezTo>
                <a:cubicBezTo>
                  <a:pt x="3408930" y="1177255"/>
                  <a:pt x="3405673" y="1169594"/>
                  <a:pt x="3405673" y="1159821"/>
                </a:cubicBezTo>
                <a:cubicBezTo>
                  <a:pt x="3405673" y="1157891"/>
                  <a:pt x="3405914" y="1156142"/>
                  <a:pt x="3406397" y="1154573"/>
                </a:cubicBezTo>
                <a:cubicBezTo>
                  <a:pt x="3408086" y="1153246"/>
                  <a:pt x="3410197" y="1152582"/>
                  <a:pt x="3412731" y="1152582"/>
                </a:cubicBezTo>
                <a:cubicBezTo>
                  <a:pt x="3416471" y="1152582"/>
                  <a:pt x="3419065" y="1154573"/>
                  <a:pt x="3420513" y="1158554"/>
                </a:cubicBezTo>
                <a:cubicBezTo>
                  <a:pt x="3422926" y="1164949"/>
                  <a:pt x="3424494" y="1168629"/>
                  <a:pt x="3425218" y="1169594"/>
                </a:cubicBezTo>
                <a:cubicBezTo>
                  <a:pt x="3428234" y="1173575"/>
                  <a:pt x="3433663" y="1175566"/>
                  <a:pt x="3441506" y="1175566"/>
                </a:cubicBezTo>
                <a:cubicBezTo>
                  <a:pt x="3447659" y="1175566"/>
                  <a:pt x="3452727" y="1173153"/>
                  <a:pt x="3456708" y="1168327"/>
                </a:cubicBezTo>
                <a:cubicBezTo>
                  <a:pt x="3460448" y="1163863"/>
                  <a:pt x="3462318" y="1158494"/>
                  <a:pt x="3462318" y="1152220"/>
                </a:cubicBezTo>
                <a:cubicBezTo>
                  <a:pt x="3462318" y="1144378"/>
                  <a:pt x="3459422" y="1138708"/>
                  <a:pt x="3453631" y="1135209"/>
                </a:cubicBezTo>
                <a:cubicBezTo>
                  <a:pt x="3451580" y="1134002"/>
                  <a:pt x="3446151" y="1132494"/>
                  <a:pt x="3437343" y="1130684"/>
                </a:cubicBezTo>
                <a:cubicBezTo>
                  <a:pt x="3431552" y="1129478"/>
                  <a:pt x="3428657" y="1127306"/>
                  <a:pt x="3428657" y="1124169"/>
                </a:cubicBezTo>
                <a:cubicBezTo>
                  <a:pt x="3428657" y="1121153"/>
                  <a:pt x="3431431" y="1119283"/>
                  <a:pt x="3436982" y="1118559"/>
                </a:cubicBezTo>
                <a:cubicBezTo>
                  <a:pt x="3444944" y="1117718"/>
                  <a:pt x="3450012" y="1116638"/>
                  <a:pt x="3452184" y="1115318"/>
                </a:cubicBezTo>
                <a:cubicBezTo>
                  <a:pt x="3457733" y="1112677"/>
                  <a:pt x="3460508" y="1107335"/>
                  <a:pt x="3460508" y="1099291"/>
                </a:cubicBezTo>
                <a:cubicBezTo>
                  <a:pt x="3460508" y="1096770"/>
                  <a:pt x="3459996" y="1094490"/>
                  <a:pt x="3458970" y="1092449"/>
                </a:cubicBezTo>
                <a:cubicBezTo>
                  <a:pt x="3457944" y="1090408"/>
                  <a:pt x="3456557" y="1088668"/>
                  <a:pt x="3454808" y="1087228"/>
                </a:cubicBezTo>
                <a:cubicBezTo>
                  <a:pt x="3453058" y="1085787"/>
                  <a:pt x="3451037" y="1084677"/>
                  <a:pt x="3448745" y="1083897"/>
                </a:cubicBezTo>
                <a:cubicBezTo>
                  <a:pt x="3446453" y="1083116"/>
                  <a:pt x="3444040" y="1082726"/>
                  <a:pt x="3441506" y="1082726"/>
                </a:cubicBezTo>
                <a:cubicBezTo>
                  <a:pt x="3435956" y="1082726"/>
                  <a:pt x="3431673" y="1083993"/>
                  <a:pt x="3428657" y="1086526"/>
                </a:cubicBezTo>
                <a:cubicBezTo>
                  <a:pt x="3427088" y="1087612"/>
                  <a:pt x="3424947" y="1089513"/>
                  <a:pt x="3422232" y="1092227"/>
                </a:cubicBezTo>
                <a:cubicBezTo>
                  <a:pt x="3419518" y="1094942"/>
                  <a:pt x="3416893" y="1096058"/>
                  <a:pt x="3414360" y="1095575"/>
                </a:cubicBezTo>
                <a:cubicBezTo>
                  <a:pt x="3412791" y="1095817"/>
                  <a:pt x="3411555" y="1095364"/>
                  <a:pt x="3410650" y="1094218"/>
                </a:cubicBezTo>
                <a:cubicBezTo>
                  <a:pt x="3409745" y="1093072"/>
                  <a:pt x="3409292" y="1091473"/>
                  <a:pt x="3409292" y="1089422"/>
                </a:cubicBezTo>
                <a:cubicBezTo>
                  <a:pt x="3409292" y="1087130"/>
                  <a:pt x="3410438" y="1084566"/>
                  <a:pt x="3412731" y="1081731"/>
                </a:cubicBezTo>
                <a:cubicBezTo>
                  <a:pt x="3415023" y="1078895"/>
                  <a:pt x="3418884" y="1075849"/>
                  <a:pt x="3424313" y="1072591"/>
                </a:cubicBezTo>
                <a:cubicBezTo>
                  <a:pt x="3429019" y="1070299"/>
                  <a:pt x="3435473" y="1068912"/>
                  <a:pt x="3443678" y="1068429"/>
                </a:cubicBezTo>
                <a:close/>
                <a:moveTo>
                  <a:pt x="3199380" y="1068429"/>
                </a:moveTo>
                <a:lnTo>
                  <a:pt x="3263807" y="1068429"/>
                </a:lnTo>
                <a:cubicBezTo>
                  <a:pt x="3267306" y="1068429"/>
                  <a:pt x="3269960" y="1069183"/>
                  <a:pt x="3271770" y="1070691"/>
                </a:cubicBezTo>
                <a:cubicBezTo>
                  <a:pt x="3273580" y="1072199"/>
                  <a:pt x="3274485" y="1074160"/>
                  <a:pt x="3274485" y="1076573"/>
                </a:cubicBezTo>
                <a:cubicBezTo>
                  <a:pt x="3274485" y="1078986"/>
                  <a:pt x="3273731" y="1080856"/>
                  <a:pt x="3272222" y="1082183"/>
                </a:cubicBezTo>
                <a:cubicBezTo>
                  <a:pt x="3270715" y="1083510"/>
                  <a:pt x="3267910" y="1084174"/>
                  <a:pt x="3263807" y="1084174"/>
                </a:cubicBezTo>
                <a:lnTo>
                  <a:pt x="3198475" y="1084174"/>
                </a:lnTo>
                <a:cubicBezTo>
                  <a:pt x="3196545" y="1084174"/>
                  <a:pt x="3194796" y="1083359"/>
                  <a:pt x="3193227" y="1081731"/>
                </a:cubicBezTo>
                <a:cubicBezTo>
                  <a:pt x="3191659" y="1080102"/>
                  <a:pt x="3190874" y="1078081"/>
                  <a:pt x="3190874" y="1075668"/>
                </a:cubicBezTo>
                <a:cubicBezTo>
                  <a:pt x="3190874" y="1070842"/>
                  <a:pt x="3193710" y="1068429"/>
                  <a:pt x="3199380" y="1068429"/>
                </a:cubicBezTo>
                <a:close/>
                <a:moveTo>
                  <a:pt x="1847392" y="1068429"/>
                </a:moveTo>
                <a:cubicBezTo>
                  <a:pt x="1858734" y="1068429"/>
                  <a:pt x="1867179" y="1071199"/>
                  <a:pt x="1872729" y="1076740"/>
                </a:cubicBezTo>
                <a:cubicBezTo>
                  <a:pt x="1879727" y="1082521"/>
                  <a:pt x="1883225" y="1090953"/>
                  <a:pt x="1883225" y="1102034"/>
                </a:cubicBezTo>
                <a:cubicBezTo>
                  <a:pt x="1883225" y="1112753"/>
                  <a:pt x="1880752" y="1120581"/>
                  <a:pt x="1875805" y="1125518"/>
                </a:cubicBezTo>
                <a:lnTo>
                  <a:pt x="1835086" y="1173937"/>
                </a:lnTo>
                <a:lnTo>
                  <a:pt x="1878339" y="1173937"/>
                </a:lnTo>
                <a:cubicBezTo>
                  <a:pt x="1881476" y="1173937"/>
                  <a:pt x="1884010" y="1174639"/>
                  <a:pt x="1885940" y="1176043"/>
                </a:cubicBezTo>
                <a:cubicBezTo>
                  <a:pt x="1887870" y="1177446"/>
                  <a:pt x="1888836" y="1179490"/>
                  <a:pt x="1888836" y="1182175"/>
                </a:cubicBezTo>
                <a:cubicBezTo>
                  <a:pt x="1888474" y="1187180"/>
                  <a:pt x="1885337" y="1189682"/>
                  <a:pt x="1879425" y="1189682"/>
                </a:cubicBezTo>
                <a:lnTo>
                  <a:pt x="1825494" y="1189682"/>
                </a:lnTo>
                <a:cubicBezTo>
                  <a:pt x="1821030" y="1189682"/>
                  <a:pt x="1818135" y="1188958"/>
                  <a:pt x="1816808" y="1187511"/>
                </a:cubicBezTo>
                <a:cubicBezTo>
                  <a:pt x="1815481" y="1186063"/>
                  <a:pt x="1814817" y="1184132"/>
                  <a:pt x="1814817" y="1181719"/>
                </a:cubicBezTo>
                <a:cubicBezTo>
                  <a:pt x="1814817" y="1177979"/>
                  <a:pt x="1816385" y="1174179"/>
                  <a:pt x="1819522" y="1170318"/>
                </a:cubicBezTo>
                <a:lnTo>
                  <a:pt x="1860784" y="1120550"/>
                </a:lnTo>
                <a:cubicBezTo>
                  <a:pt x="1865369" y="1114879"/>
                  <a:pt x="1867662" y="1109269"/>
                  <a:pt x="1867662" y="1103719"/>
                </a:cubicBezTo>
                <a:cubicBezTo>
                  <a:pt x="1867662" y="1098290"/>
                  <a:pt x="1865882" y="1093826"/>
                  <a:pt x="1862323" y="1090327"/>
                </a:cubicBezTo>
                <a:cubicBezTo>
                  <a:pt x="1858764" y="1086828"/>
                  <a:pt x="1854269" y="1085079"/>
                  <a:pt x="1848840" y="1085079"/>
                </a:cubicBezTo>
                <a:cubicBezTo>
                  <a:pt x="1842808" y="1085079"/>
                  <a:pt x="1837921" y="1086828"/>
                  <a:pt x="1834181" y="1090327"/>
                </a:cubicBezTo>
                <a:cubicBezTo>
                  <a:pt x="1833578" y="1090930"/>
                  <a:pt x="1832733" y="1092167"/>
                  <a:pt x="1831648" y="1094037"/>
                </a:cubicBezTo>
                <a:cubicBezTo>
                  <a:pt x="1830562" y="1095907"/>
                  <a:pt x="1829355" y="1098591"/>
                  <a:pt x="1828028" y="1102090"/>
                </a:cubicBezTo>
                <a:cubicBezTo>
                  <a:pt x="1825977" y="1106072"/>
                  <a:pt x="1823745" y="1108062"/>
                  <a:pt x="1821332" y="1108062"/>
                </a:cubicBezTo>
                <a:cubicBezTo>
                  <a:pt x="1816506" y="1108062"/>
                  <a:pt x="1814093" y="1105408"/>
                  <a:pt x="1814093" y="1100100"/>
                </a:cubicBezTo>
                <a:cubicBezTo>
                  <a:pt x="1814093" y="1091051"/>
                  <a:pt x="1817411" y="1083450"/>
                  <a:pt x="1824046" y="1077297"/>
                </a:cubicBezTo>
                <a:cubicBezTo>
                  <a:pt x="1830320" y="1071385"/>
                  <a:pt x="1838102" y="1068429"/>
                  <a:pt x="1847392" y="1068429"/>
                </a:cubicBezTo>
                <a:close/>
                <a:moveTo>
                  <a:pt x="1719091" y="1068429"/>
                </a:moveTo>
                <a:lnTo>
                  <a:pt x="1777908" y="1068429"/>
                </a:lnTo>
                <a:cubicBezTo>
                  <a:pt x="1780321" y="1069877"/>
                  <a:pt x="1781527" y="1072048"/>
                  <a:pt x="1781527" y="1074944"/>
                </a:cubicBezTo>
                <a:cubicBezTo>
                  <a:pt x="1781527" y="1075547"/>
                  <a:pt x="1769824" y="1112225"/>
                  <a:pt x="1746418" y="1184977"/>
                </a:cubicBezTo>
                <a:cubicBezTo>
                  <a:pt x="1744970" y="1189320"/>
                  <a:pt x="1741592" y="1191492"/>
                  <a:pt x="1736283" y="1191492"/>
                </a:cubicBezTo>
                <a:cubicBezTo>
                  <a:pt x="1730975" y="1189682"/>
                  <a:pt x="1728321" y="1187933"/>
                  <a:pt x="1728321" y="1186244"/>
                </a:cubicBezTo>
                <a:cubicBezTo>
                  <a:pt x="1728321" y="1183710"/>
                  <a:pt x="1733388" y="1167664"/>
                  <a:pt x="1743522" y="1138104"/>
                </a:cubicBezTo>
                <a:cubicBezTo>
                  <a:pt x="1746659" y="1129056"/>
                  <a:pt x="1749796" y="1120067"/>
                  <a:pt x="1752933" y="1111139"/>
                </a:cubicBezTo>
                <a:cubicBezTo>
                  <a:pt x="1756070" y="1102211"/>
                  <a:pt x="1759207" y="1093222"/>
                  <a:pt x="1762344" y="1084174"/>
                </a:cubicBezTo>
                <a:lnTo>
                  <a:pt x="1718548" y="1084174"/>
                </a:lnTo>
                <a:cubicBezTo>
                  <a:pt x="1714445" y="1084174"/>
                  <a:pt x="1712395" y="1081761"/>
                  <a:pt x="1712395" y="1076935"/>
                </a:cubicBezTo>
                <a:cubicBezTo>
                  <a:pt x="1712395" y="1074884"/>
                  <a:pt x="1713028" y="1072953"/>
                  <a:pt x="1714295" y="1071144"/>
                </a:cubicBezTo>
                <a:cubicBezTo>
                  <a:pt x="1715562" y="1069334"/>
                  <a:pt x="1717160" y="1068429"/>
                  <a:pt x="1719091" y="1068429"/>
                </a:cubicBezTo>
                <a:close/>
                <a:moveTo>
                  <a:pt x="1608705" y="1068429"/>
                </a:moveTo>
                <a:lnTo>
                  <a:pt x="1673132" y="1068429"/>
                </a:lnTo>
                <a:cubicBezTo>
                  <a:pt x="1676631" y="1068429"/>
                  <a:pt x="1679286" y="1069183"/>
                  <a:pt x="1681095" y="1070691"/>
                </a:cubicBezTo>
                <a:cubicBezTo>
                  <a:pt x="1682905" y="1072199"/>
                  <a:pt x="1683810" y="1074160"/>
                  <a:pt x="1683810" y="1076573"/>
                </a:cubicBezTo>
                <a:cubicBezTo>
                  <a:pt x="1683810" y="1078986"/>
                  <a:pt x="1683056" y="1080856"/>
                  <a:pt x="1681548" y="1082183"/>
                </a:cubicBezTo>
                <a:cubicBezTo>
                  <a:pt x="1680040" y="1083510"/>
                  <a:pt x="1677235" y="1084174"/>
                  <a:pt x="1673132" y="1084174"/>
                </a:cubicBezTo>
                <a:lnTo>
                  <a:pt x="1607801" y="1084174"/>
                </a:lnTo>
                <a:cubicBezTo>
                  <a:pt x="1605870" y="1084174"/>
                  <a:pt x="1604121" y="1083359"/>
                  <a:pt x="1602552" y="1081731"/>
                </a:cubicBezTo>
                <a:cubicBezTo>
                  <a:pt x="1600984" y="1080102"/>
                  <a:pt x="1600200" y="1078081"/>
                  <a:pt x="1600200" y="1075668"/>
                </a:cubicBezTo>
                <a:cubicBezTo>
                  <a:pt x="1600200" y="1070842"/>
                  <a:pt x="1603035" y="1068429"/>
                  <a:pt x="1608705" y="1068429"/>
                </a:cubicBezTo>
                <a:close/>
                <a:moveTo>
                  <a:pt x="356311" y="1068429"/>
                </a:moveTo>
                <a:cubicBezTo>
                  <a:pt x="366928" y="1068429"/>
                  <a:pt x="375072" y="1071140"/>
                  <a:pt x="380742" y="1076562"/>
                </a:cubicBezTo>
                <a:cubicBezTo>
                  <a:pt x="386775" y="1081981"/>
                  <a:pt x="389791" y="1089992"/>
                  <a:pt x="389791" y="1100594"/>
                </a:cubicBezTo>
                <a:cubicBezTo>
                  <a:pt x="389791" y="1106257"/>
                  <a:pt x="388283" y="1110956"/>
                  <a:pt x="385267" y="1114691"/>
                </a:cubicBezTo>
                <a:cubicBezTo>
                  <a:pt x="382854" y="1117822"/>
                  <a:pt x="378872" y="1120894"/>
                  <a:pt x="373322" y="1123906"/>
                </a:cubicBezTo>
                <a:cubicBezTo>
                  <a:pt x="387318" y="1130412"/>
                  <a:pt x="394316" y="1141736"/>
                  <a:pt x="394316" y="1157879"/>
                </a:cubicBezTo>
                <a:cubicBezTo>
                  <a:pt x="394316" y="1168841"/>
                  <a:pt x="390455" y="1177093"/>
                  <a:pt x="382733" y="1182635"/>
                </a:cubicBezTo>
                <a:cubicBezTo>
                  <a:pt x="375856" y="1187695"/>
                  <a:pt x="366807" y="1190225"/>
                  <a:pt x="355587" y="1190225"/>
                </a:cubicBezTo>
                <a:cubicBezTo>
                  <a:pt x="344487" y="1190225"/>
                  <a:pt x="335680" y="1188056"/>
                  <a:pt x="329164" y="1183718"/>
                </a:cubicBezTo>
                <a:cubicBezTo>
                  <a:pt x="321564" y="1178540"/>
                  <a:pt x="317763" y="1170710"/>
                  <a:pt x="317763" y="1160228"/>
                </a:cubicBezTo>
                <a:cubicBezTo>
                  <a:pt x="317763" y="1153361"/>
                  <a:pt x="319150" y="1146855"/>
                  <a:pt x="321926" y="1140712"/>
                </a:cubicBezTo>
                <a:cubicBezTo>
                  <a:pt x="324942" y="1134206"/>
                  <a:pt x="329285" y="1129387"/>
                  <a:pt x="334956" y="1126256"/>
                </a:cubicBezTo>
                <a:cubicBezTo>
                  <a:pt x="326028" y="1120472"/>
                  <a:pt x="321564" y="1112521"/>
                  <a:pt x="321564" y="1102401"/>
                </a:cubicBezTo>
                <a:cubicBezTo>
                  <a:pt x="321564" y="1092764"/>
                  <a:pt x="324942" y="1084693"/>
                  <a:pt x="331698" y="1078187"/>
                </a:cubicBezTo>
                <a:cubicBezTo>
                  <a:pt x="338334" y="1071682"/>
                  <a:pt x="346538" y="1068429"/>
                  <a:pt x="356311" y="1068429"/>
                </a:cubicBezTo>
                <a:close/>
                <a:moveTo>
                  <a:pt x="252803" y="1068429"/>
                </a:moveTo>
                <a:cubicBezTo>
                  <a:pt x="257508" y="1068429"/>
                  <a:pt x="261851" y="1069182"/>
                  <a:pt x="265833" y="1070688"/>
                </a:cubicBezTo>
                <a:cubicBezTo>
                  <a:pt x="269814" y="1072195"/>
                  <a:pt x="273192" y="1074333"/>
                  <a:pt x="275967" y="1077103"/>
                </a:cubicBezTo>
                <a:cubicBezTo>
                  <a:pt x="278742" y="1079873"/>
                  <a:pt x="280914" y="1083216"/>
                  <a:pt x="282482" y="1087132"/>
                </a:cubicBezTo>
                <a:cubicBezTo>
                  <a:pt x="284051" y="1091047"/>
                  <a:pt x="284835" y="1095354"/>
                  <a:pt x="284835" y="1100051"/>
                </a:cubicBezTo>
                <a:cubicBezTo>
                  <a:pt x="284835" y="1111136"/>
                  <a:pt x="280854" y="1119630"/>
                  <a:pt x="272891" y="1125532"/>
                </a:cubicBezTo>
                <a:cubicBezTo>
                  <a:pt x="277958" y="1129508"/>
                  <a:pt x="281638" y="1133423"/>
                  <a:pt x="283930" y="1137279"/>
                </a:cubicBezTo>
                <a:cubicBezTo>
                  <a:pt x="286464" y="1141615"/>
                  <a:pt x="287731" y="1146795"/>
                  <a:pt x="287731" y="1152820"/>
                </a:cubicBezTo>
                <a:cubicBezTo>
                  <a:pt x="287731" y="1164745"/>
                  <a:pt x="284262" y="1173991"/>
                  <a:pt x="277325" y="1180557"/>
                </a:cubicBezTo>
                <a:cubicBezTo>
                  <a:pt x="270387" y="1187123"/>
                  <a:pt x="260886" y="1190406"/>
                  <a:pt x="248821" y="1190406"/>
                </a:cubicBezTo>
                <a:cubicBezTo>
                  <a:pt x="238928" y="1190406"/>
                  <a:pt x="230844" y="1187872"/>
                  <a:pt x="224571" y="1182805"/>
                </a:cubicBezTo>
                <a:cubicBezTo>
                  <a:pt x="218055" y="1177255"/>
                  <a:pt x="214798" y="1169594"/>
                  <a:pt x="214798" y="1159821"/>
                </a:cubicBezTo>
                <a:cubicBezTo>
                  <a:pt x="214798" y="1157891"/>
                  <a:pt x="215039" y="1156142"/>
                  <a:pt x="215522" y="1154573"/>
                </a:cubicBezTo>
                <a:cubicBezTo>
                  <a:pt x="217211" y="1153246"/>
                  <a:pt x="219322" y="1152582"/>
                  <a:pt x="221856" y="1152582"/>
                </a:cubicBezTo>
                <a:cubicBezTo>
                  <a:pt x="225596" y="1152582"/>
                  <a:pt x="228190" y="1154573"/>
                  <a:pt x="229638" y="1158554"/>
                </a:cubicBezTo>
                <a:cubicBezTo>
                  <a:pt x="232051" y="1164949"/>
                  <a:pt x="233619" y="1168629"/>
                  <a:pt x="234343" y="1169594"/>
                </a:cubicBezTo>
                <a:cubicBezTo>
                  <a:pt x="237359" y="1173575"/>
                  <a:pt x="242789" y="1175566"/>
                  <a:pt x="250631" y="1175566"/>
                </a:cubicBezTo>
                <a:cubicBezTo>
                  <a:pt x="256784" y="1175566"/>
                  <a:pt x="261851" y="1173153"/>
                  <a:pt x="265833" y="1168327"/>
                </a:cubicBezTo>
                <a:cubicBezTo>
                  <a:pt x="269573" y="1163863"/>
                  <a:pt x="271443" y="1158494"/>
                  <a:pt x="271443" y="1152220"/>
                </a:cubicBezTo>
                <a:cubicBezTo>
                  <a:pt x="271443" y="1144378"/>
                  <a:pt x="268547" y="1138708"/>
                  <a:pt x="262756" y="1135209"/>
                </a:cubicBezTo>
                <a:cubicBezTo>
                  <a:pt x="260705" y="1134002"/>
                  <a:pt x="255276" y="1132494"/>
                  <a:pt x="246468" y="1130684"/>
                </a:cubicBezTo>
                <a:cubicBezTo>
                  <a:pt x="240677" y="1129478"/>
                  <a:pt x="237782" y="1127306"/>
                  <a:pt x="237782" y="1124169"/>
                </a:cubicBezTo>
                <a:cubicBezTo>
                  <a:pt x="237782" y="1121153"/>
                  <a:pt x="240557" y="1119283"/>
                  <a:pt x="246106" y="1118559"/>
                </a:cubicBezTo>
                <a:cubicBezTo>
                  <a:pt x="254069" y="1117718"/>
                  <a:pt x="259137" y="1116638"/>
                  <a:pt x="261308" y="1115318"/>
                </a:cubicBezTo>
                <a:cubicBezTo>
                  <a:pt x="266858" y="1112677"/>
                  <a:pt x="269633" y="1107335"/>
                  <a:pt x="269633" y="1099291"/>
                </a:cubicBezTo>
                <a:cubicBezTo>
                  <a:pt x="269633" y="1096770"/>
                  <a:pt x="269120" y="1094490"/>
                  <a:pt x="268095" y="1092449"/>
                </a:cubicBezTo>
                <a:cubicBezTo>
                  <a:pt x="267069" y="1090408"/>
                  <a:pt x="265682" y="1088668"/>
                  <a:pt x="263932" y="1087228"/>
                </a:cubicBezTo>
                <a:cubicBezTo>
                  <a:pt x="262183" y="1085787"/>
                  <a:pt x="260162" y="1084677"/>
                  <a:pt x="257870" y="1083897"/>
                </a:cubicBezTo>
                <a:cubicBezTo>
                  <a:pt x="255578" y="1083116"/>
                  <a:pt x="253164" y="1082726"/>
                  <a:pt x="250631" y="1082726"/>
                </a:cubicBezTo>
                <a:cubicBezTo>
                  <a:pt x="245081" y="1082726"/>
                  <a:pt x="240798" y="1083993"/>
                  <a:pt x="237782" y="1086526"/>
                </a:cubicBezTo>
                <a:cubicBezTo>
                  <a:pt x="236213" y="1087612"/>
                  <a:pt x="234072" y="1089513"/>
                  <a:pt x="231357" y="1092227"/>
                </a:cubicBezTo>
                <a:cubicBezTo>
                  <a:pt x="228642" y="1094942"/>
                  <a:pt x="226018" y="1096058"/>
                  <a:pt x="223485" y="1095575"/>
                </a:cubicBezTo>
                <a:cubicBezTo>
                  <a:pt x="221916" y="1095817"/>
                  <a:pt x="220679" y="1095364"/>
                  <a:pt x="219775" y="1094218"/>
                </a:cubicBezTo>
                <a:cubicBezTo>
                  <a:pt x="218870" y="1093072"/>
                  <a:pt x="218417" y="1091473"/>
                  <a:pt x="218417" y="1089422"/>
                </a:cubicBezTo>
                <a:cubicBezTo>
                  <a:pt x="218417" y="1087130"/>
                  <a:pt x="219563" y="1084566"/>
                  <a:pt x="221856" y="1081731"/>
                </a:cubicBezTo>
                <a:cubicBezTo>
                  <a:pt x="224148" y="1078895"/>
                  <a:pt x="228009" y="1075849"/>
                  <a:pt x="233438" y="1072591"/>
                </a:cubicBezTo>
                <a:cubicBezTo>
                  <a:pt x="238144" y="1070299"/>
                  <a:pt x="244598" y="1068912"/>
                  <a:pt x="252803" y="1068429"/>
                </a:cubicBezTo>
                <a:close/>
                <a:moveTo>
                  <a:pt x="118891" y="1068429"/>
                </a:moveTo>
                <a:lnTo>
                  <a:pt x="177707" y="1068429"/>
                </a:lnTo>
                <a:cubicBezTo>
                  <a:pt x="180120" y="1069877"/>
                  <a:pt x="181327" y="1072048"/>
                  <a:pt x="181327" y="1074944"/>
                </a:cubicBezTo>
                <a:cubicBezTo>
                  <a:pt x="181327" y="1075547"/>
                  <a:pt x="169624" y="1112225"/>
                  <a:pt x="146218" y="1184977"/>
                </a:cubicBezTo>
                <a:cubicBezTo>
                  <a:pt x="144770" y="1189320"/>
                  <a:pt x="141392" y="1191492"/>
                  <a:pt x="136083" y="1191492"/>
                </a:cubicBezTo>
                <a:cubicBezTo>
                  <a:pt x="130775" y="1189682"/>
                  <a:pt x="128121" y="1187933"/>
                  <a:pt x="128121" y="1186244"/>
                </a:cubicBezTo>
                <a:cubicBezTo>
                  <a:pt x="128121" y="1183710"/>
                  <a:pt x="133188" y="1167664"/>
                  <a:pt x="143322" y="1138104"/>
                </a:cubicBezTo>
                <a:cubicBezTo>
                  <a:pt x="146459" y="1129056"/>
                  <a:pt x="149596" y="1120067"/>
                  <a:pt x="152733" y="1111139"/>
                </a:cubicBezTo>
                <a:cubicBezTo>
                  <a:pt x="155870" y="1102211"/>
                  <a:pt x="159007" y="1093222"/>
                  <a:pt x="162144" y="1084174"/>
                </a:cubicBezTo>
                <a:lnTo>
                  <a:pt x="118348" y="1084174"/>
                </a:lnTo>
                <a:cubicBezTo>
                  <a:pt x="114246" y="1084174"/>
                  <a:pt x="112194" y="1081761"/>
                  <a:pt x="112194" y="1076935"/>
                </a:cubicBezTo>
                <a:cubicBezTo>
                  <a:pt x="112194" y="1074884"/>
                  <a:pt x="112828" y="1072953"/>
                  <a:pt x="114095" y="1071144"/>
                </a:cubicBezTo>
                <a:cubicBezTo>
                  <a:pt x="115362" y="1069334"/>
                  <a:pt x="116960" y="1068429"/>
                  <a:pt x="118891" y="1068429"/>
                </a:cubicBezTo>
                <a:close/>
                <a:moveTo>
                  <a:pt x="8505" y="1068429"/>
                </a:moveTo>
                <a:lnTo>
                  <a:pt x="72932" y="1068429"/>
                </a:lnTo>
                <a:cubicBezTo>
                  <a:pt x="76431" y="1068429"/>
                  <a:pt x="79086" y="1069183"/>
                  <a:pt x="80895" y="1070691"/>
                </a:cubicBezTo>
                <a:cubicBezTo>
                  <a:pt x="82705" y="1072199"/>
                  <a:pt x="83610" y="1074160"/>
                  <a:pt x="83610" y="1076573"/>
                </a:cubicBezTo>
                <a:cubicBezTo>
                  <a:pt x="83610" y="1078986"/>
                  <a:pt x="82856" y="1080856"/>
                  <a:pt x="81348" y="1082183"/>
                </a:cubicBezTo>
                <a:cubicBezTo>
                  <a:pt x="79840" y="1083510"/>
                  <a:pt x="77034" y="1084174"/>
                  <a:pt x="72932" y="1084174"/>
                </a:cubicBezTo>
                <a:lnTo>
                  <a:pt x="7600" y="1084174"/>
                </a:lnTo>
                <a:cubicBezTo>
                  <a:pt x="5670" y="1084174"/>
                  <a:pt x="3921" y="1083359"/>
                  <a:pt x="2352" y="1081731"/>
                </a:cubicBezTo>
                <a:cubicBezTo>
                  <a:pt x="784" y="1080102"/>
                  <a:pt x="0" y="1078081"/>
                  <a:pt x="0" y="1075668"/>
                </a:cubicBezTo>
                <a:cubicBezTo>
                  <a:pt x="0" y="1070842"/>
                  <a:pt x="2835" y="1068429"/>
                  <a:pt x="8505" y="1068429"/>
                </a:cubicBezTo>
                <a:close/>
                <a:moveTo>
                  <a:pt x="5252703" y="1067524"/>
                </a:moveTo>
                <a:cubicBezTo>
                  <a:pt x="5259097" y="1067524"/>
                  <a:pt x="5264859" y="1069118"/>
                  <a:pt x="5269987" y="1072306"/>
                </a:cubicBezTo>
                <a:cubicBezTo>
                  <a:pt x="5275114" y="1075494"/>
                  <a:pt x="5279427" y="1080155"/>
                  <a:pt x="5282927" y="1086289"/>
                </a:cubicBezTo>
                <a:cubicBezTo>
                  <a:pt x="5285821" y="1091341"/>
                  <a:pt x="5288023" y="1097476"/>
                  <a:pt x="5289531" y="1104695"/>
                </a:cubicBezTo>
                <a:cubicBezTo>
                  <a:pt x="5291040" y="1111913"/>
                  <a:pt x="5291794" y="1118950"/>
                  <a:pt x="5291794" y="1125806"/>
                </a:cubicBezTo>
                <a:lnTo>
                  <a:pt x="5291794" y="1126709"/>
                </a:lnTo>
                <a:cubicBezTo>
                  <a:pt x="5291794" y="1138016"/>
                  <a:pt x="5290919" y="1147669"/>
                  <a:pt x="5289169" y="1155669"/>
                </a:cubicBezTo>
                <a:cubicBezTo>
                  <a:pt x="5287420" y="1163668"/>
                  <a:pt x="5284826" y="1170194"/>
                  <a:pt x="5281388" y="1175247"/>
                </a:cubicBezTo>
                <a:cubicBezTo>
                  <a:pt x="5277949" y="1180299"/>
                  <a:pt x="5273666" y="1183968"/>
                  <a:pt x="5268539" y="1186254"/>
                </a:cubicBezTo>
                <a:cubicBezTo>
                  <a:pt x="5263411" y="1188539"/>
                  <a:pt x="5257469" y="1189682"/>
                  <a:pt x="5250713" y="1189682"/>
                </a:cubicBezTo>
                <a:cubicBezTo>
                  <a:pt x="5237561" y="1189682"/>
                  <a:pt x="5227849" y="1184419"/>
                  <a:pt x="5221575" y="1173894"/>
                </a:cubicBezTo>
                <a:cubicBezTo>
                  <a:pt x="5215301" y="1163368"/>
                  <a:pt x="5212165" y="1147459"/>
                  <a:pt x="5212165" y="1126169"/>
                </a:cubicBezTo>
                <a:cubicBezTo>
                  <a:pt x="5212165" y="1111732"/>
                  <a:pt x="5215362" y="1098981"/>
                  <a:pt x="5221757" y="1087915"/>
                </a:cubicBezTo>
                <a:cubicBezTo>
                  <a:pt x="5225617" y="1081298"/>
                  <a:pt x="5230021" y="1076245"/>
                  <a:pt x="5234967" y="1072757"/>
                </a:cubicBezTo>
                <a:cubicBezTo>
                  <a:pt x="5239915" y="1069268"/>
                  <a:pt x="5245827" y="1067524"/>
                  <a:pt x="5252703" y="1067524"/>
                </a:cubicBezTo>
                <a:close/>
                <a:moveTo>
                  <a:pt x="3652504" y="1067524"/>
                </a:moveTo>
                <a:cubicBezTo>
                  <a:pt x="3658898" y="1067524"/>
                  <a:pt x="3664659" y="1069118"/>
                  <a:pt x="3669787" y="1072306"/>
                </a:cubicBezTo>
                <a:cubicBezTo>
                  <a:pt x="3674914" y="1075494"/>
                  <a:pt x="3679228" y="1080155"/>
                  <a:pt x="3682726" y="1086289"/>
                </a:cubicBezTo>
                <a:cubicBezTo>
                  <a:pt x="3685622" y="1091341"/>
                  <a:pt x="3687824" y="1097476"/>
                  <a:pt x="3689332" y="1104695"/>
                </a:cubicBezTo>
                <a:cubicBezTo>
                  <a:pt x="3690840" y="1111913"/>
                  <a:pt x="3691594" y="1118950"/>
                  <a:pt x="3691594" y="1125806"/>
                </a:cubicBezTo>
                <a:lnTo>
                  <a:pt x="3691594" y="1126709"/>
                </a:lnTo>
                <a:cubicBezTo>
                  <a:pt x="3691594" y="1138016"/>
                  <a:pt x="3690720" y="1147669"/>
                  <a:pt x="3688970" y="1155669"/>
                </a:cubicBezTo>
                <a:cubicBezTo>
                  <a:pt x="3687221" y="1163668"/>
                  <a:pt x="3684627" y="1170194"/>
                  <a:pt x="3681188" y="1175247"/>
                </a:cubicBezTo>
                <a:cubicBezTo>
                  <a:pt x="3677750" y="1180299"/>
                  <a:pt x="3673467" y="1183968"/>
                  <a:pt x="3668339" y="1186254"/>
                </a:cubicBezTo>
                <a:cubicBezTo>
                  <a:pt x="3663211" y="1188539"/>
                  <a:pt x="3657269" y="1189682"/>
                  <a:pt x="3650513" y="1189682"/>
                </a:cubicBezTo>
                <a:cubicBezTo>
                  <a:pt x="3637362" y="1189682"/>
                  <a:pt x="3627650" y="1184419"/>
                  <a:pt x="3621376" y="1173894"/>
                </a:cubicBezTo>
                <a:cubicBezTo>
                  <a:pt x="3615102" y="1163368"/>
                  <a:pt x="3611965" y="1147459"/>
                  <a:pt x="3611965" y="1126169"/>
                </a:cubicBezTo>
                <a:cubicBezTo>
                  <a:pt x="3611965" y="1111732"/>
                  <a:pt x="3615163" y="1098981"/>
                  <a:pt x="3621557" y="1087915"/>
                </a:cubicBezTo>
                <a:cubicBezTo>
                  <a:pt x="3625417" y="1081298"/>
                  <a:pt x="3629821" y="1076245"/>
                  <a:pt x="3634768" y="1072757"/>
                </a:cubicBezTo>
                <a:cubicBezTo>
                  <a:pt x="3639715" y="1069268"/>
                  <a:pt x="3645627" y="1067524"/>
                  <a:pt x="3652504" y="1067524"/>
                </a:cubicBezTo>
                <a:close/>
                <a:moveTo>
                  <a:pt x="2061829" y="1067524"/>
                </a:moveTo>
                <a:cubicBezTo>
                  <a:pt x="2068223" y="1067524"/>
                  <a:pt x="2073984" y="1069118"/>
                  <a:pt x="2079112" y="1072306"/>
                </a:cubicBezTo>
                <a:cubicBezTo>
                  <a:pt x="2084239" y="1075494"/>
                  <a:pt x="2088553" y="1080155"/>
                  <a:pt x="2092051" y="1086289"/>
                </a:cubicBezTo>
                <a:cubicBezTo>
                  <a:pt x="2094947" y="1091341"/>
                  <a:pt x="2097149" y="1097476"/>
                  <a:pt x="2098657" y="1104695"/>
                </a:cubicBezTo>
                <a:cubicBezTo>
                  <a:pt x="2100165" y="1111913"/>
                  <a:pt x="2100919" y="1118950"/>
                  <a:pt x="2100919" y="1125806"/>
                </a:cubicBezTo>
                <a:lnTo>
                  <a:pt x="2100919" y="1126709"/>
                </a:lnTo>
                <a:cubicBezTo>
                  <a:pt x="2100919" y="1138016"/>
                  <a:pt x="2100044" y="1147669"/>
                  <a:pt x="2098295" y="1155669"/>
                </a:cubicBezTo>
                <a:cubicBezTo>
                  <a:pt x="2096546" y="1163668"/>
                  <a:pt x="2093952" y="1170194"/>
                  <a:pt x="2090513" y="1175247"/>
                </a:cubicBezTo>
                <a:cubicBezTo>
                  <a:pt x="2087075" y="1180299"/>
                  <a:pt x="2082792" y="1183968"/>
                  <a:pt x="2077664" y="1186254"/>
                </a:cubicBezTo>
                <a:cubicBezTo>
                  <a:pt x="2072536" y="1188539"/>
                  <a:pt x="2066594" y="1189682"/>
                  <a:pt x="2059838" y="1189682"/>
                </a:cubicBezTo>
                <a:cubicBezTo>
                  <a:pt x="2046687" y="1189682"/>
                  <a:pt x="2036975" y="1184419"/>
                  <a:pt x="2030701" y="1173894"/>
                </a:cubicBezTo>
                <a:cubicBezTo>
                  <a:pt x="2024427" y="1163368"/>
                  <a:pt x="2021290" y="1147459"/>
                  <a:pt x="2021290" y="1126169"/>
                </a:cubicBezTo>
                <a:cubicBezTo>
                  <a:pt x="2021290" y="1111732"/>
                  <a:pt x="2024487" y="1098981"/>
                  <a:pt x="2030882" y="1087915"/>
                </a:cubicBezTo>
                <a:cubicBezTo>
                  <a:pt x="2034743" y="1081298"/>
                  <a:pt x="2039147" y="1076245"/>
                  <a:pt x="2044093" y="1072757"/>
                </a:cubicBezTo>
                <a:cubicBezTo>
                  <a:pt x="2049040" y="1069268"/>
                  <a:pt x="2054952" y="1067524"/>
                  <a:pt x="2061829" y="1067524"/>
                </a:cubicBezTo>
                <a:close/>
                <a:moveTo>
                  <a:pt x="1957054" y="1067524"/>
                </a:moveTo>
                <a:cubicBezTo>
                  <a:pt x="1963448" y="1067524"/>
                  <a:pt x="1969209" y="1069118"/>
                  <a:pt x="1974337" y="1072306"/>
                </a:cubicBezTo>
                <a:cubicBezTo>
                  <a:pt x="1979464" y="1075494"/>
                  <a:pt x="1983778" y="1080155"/>
                  <a:pt x="1987277" y="1086289"/>
                </a:cubicBezTo>
                <a:cubicBezTo>
                  <a:pt x="1990172" y="1091341"/>
                  <a:pt x="1992374" y="1097476"/>
                  <a:pt x="1993882" y="1104695"/>
                </a:cubicBezTo>
                <a:cubicBezTo>
                  <a:pt x="1995390" y="1111913"/>
                  <a:pt x="1996144" y="1118950"/>
                  <a:pt x="1996144" y="1125806"/>
                </a:cubicBezTo>
                <a:lnTo>
                  <a:pt x="1996144" y="1126709"/>
                </a:lnTo>
                <a:cubicBezTo>
                  <a:pt x="1996144" y="1138016"/>
                  <a:pt x="1995270" y="1147669"/>
                  <a:pt x="1993520" y="1155669"/>
                </a:cubicBezTo>
                <a:cubicBezTo>
                  <a:pt x="1991771" y="1163668"/>
                  <a:pt x="1989177" y="1170194"/>
                  <a:pt x="1985738" y="1175247"/>
                </a:cubicBezTo>
                <a:cubicBezTo>
                  <a:pt x="1982300" y="1180299"/>
                  <a:pt x="1978017" y="1183968"/>
                  <a:pt x="1972889" y="1186254"/>
                </a:cubicBezTo>
                <a:cubicBezTo>
                  <a:pt x="1967762" y="1188539"/>
                  <a:pt x="1961819" y="1189682"/>
                  <a:pt x="1955063" y="1189682"/>
                </a:cubicBezTo>
                <a:cubicBezTo>
                  <a:pt x="1941912" y="1189682"/>
                  <a:pt x="1932200" y="1184419"/>
                  <a:pt x="1925926" y="1173894"/>
                </a:cubicBezTo>
                <a:cubicBezTo>
                  <a:pt x="1919652" y="1163368"/>
                  <a:pt x="1916515" y="1147459"/>
                  <a:pt x="1916515" y="1126169"/>
                </a:cubicBezTo>
                <a:cubicBezTo>
                  <a:pt x="1916515" y="1111732"/>
                  <a:pt x="1919713" y="1098981"/>
                  <a:pt x="1926107" y="1087915"/>
                </a:cubicBezTo>
                <a:cubicBezTo>
                  <a:pt x="1929968" y="1081298"/>
                  <a:pt x="1934372" y="1076245"/>
                  <a:pt x="1939318" y="1072757"/>
                </a:cubicBezTo>
                <a:cubicBezTo>
                  <a:pt x="1944265" y="1069268"/>
                  <a:pt x="1950177" y="1067524"/>
                  <a:pt x="1957054" y="1067524"/>
                </a:cubicBezTo>
                <a:close/>
                <a:moveTo>
                  <a:pt x="461629" y="1067524"/>
                </a:moveTo>
                <a:cubicBezTo>
                  <a:pt x="468023" y="1067524"/>
                  <a:pt x="473784" y="1069118"/>
                  <a:pt x="478912" y="1072306"/>
                </a:cubicBezTo>
                <a:cubicBezTo>
                  <a:pt x="484039" y="1075494"/>
                  <a:pt x="488353" y="1080155"/>
                  <a:pt x="491851" y="1086289"/>
                </a:cubicBezTo>
                <a:cubicBezTo>
                  <a:pt x="494747" y="1091341"/>
                  <a:pt x="496949" y="1097476"/>
                  <a:pt x="498457" y="1104695"/>
                </a:cubicBezTo>
                <a:cubicBezTo>
                  <a:pt x="499965" y="1111913"/>
                  <a:pt x="500719" y="1118950"/>
                  <a:pt x="500719" y="1125806"/>
                </a:cubicBezTo>
                <a:lnTo>
                  <a:pt x="500719" y="1126709"/>
                </a:lnTo>
                <a:cubicBezTo>
                  <a:pt x="500719" y="1138016"/>
                  <a:pt x="499845" y="1147669"/>
                  <a:pt x="498095" y="1155669"/>
                </a:cubicBezTo>
                <a:cubicBezTo>
                  <a:pt x="496346" y="1163668"/>
                  <a:pt x="493752" y="1170194"/>
                  <a:pt x="490313" y="1175247"/>
                </a:cubicBezTo>
                <a:cubicBezTo>
                  <a:pt x="486875" y="1180299"/>
                  <a:pt x="482592" y="1183968"/>
                  <a:pt x="477464" y="1186254"/>
                </a:cubicBezTo>
                <a:cubicBezTo>
                  <a:pt x="472337" y="1188539"/>
                  <a:pt x="466394" y="1189682"/>
                  <a:pt x="459638" y="1189682"/>
                </a:cubicBezTo>
                <a:cubicBezTo>
                  <a:pt x="446487" y="1189682"/>
                  <a:pt x="436775" y="1184419"/>
                  <a:pt x="430501" y="1173894"/>
                </a:cubicBezTo>
                <a:cubicBezTo>
                  <a:pt x="424227" y="1163368"/>
                  <a:pt x="421090" y="1147459"/>
                  <a:pt x="421090" y="1126169"/>
                </a:cubicBezTo>
                <a:cubicBezTo>
                  <a:pt x="421090" y="1111732"/>
                  <a:pt x="424287" y="1098981"/>
                  <a:pt x="430682" y="1087915"/>
                </a:cubicBezTo>
                <a:cubicBezTo>
                  <a:pt x="434543" y="1081298"/>
                  <a:pt x="438947" y="1076245"/>
                  <a:pt x="443893" y="1072757"/>
                </a:cubicBezTo>
                <a:cubicBezTo>
                  <a:pt x="448840" y="1069268"/>
                  <a:pt x="454752" y="1067524"/>
                  <a:pt x="461629" y="1067524"/>
                </a:cubicBezTo>
                <a:close/>
                <a:moveTo>
                  <a:pt x="3309946" y="1066981"/>
                </a:moveTo>
                <a:cubicBezTo>
                  <a:pt x="3314893" y="1066981"/>
                  <a:pt x="3317366" y="1071083"/>
                  <a:pt x="3317366" y="1079287"/>
                </a:cubicBezTo>
                <a:cubicBezTo>
                  <a:pt x="3317366" y="1088819"/>
                  <a:pt x="3317035" y="1098350"/>
                  <a:pt x="3316371" y="1107881"/>
                </a:cubicBezTo>
                <a:cubicBezTo>
                  <a:pt x="3315708" y="1117413"/>
                  <a:pt x="3314833" y="1126884"/>
                  <a:pt x="3313747" y="1136295"/>
                </a:cubicBezTo>
                <a:lnTo>
                  <a:pt x="3341255" y="1136295"/>
                </a:lnTo>
                <a:lnTo>
                  <a:pt x="3341255" y="1103176"/>
                </a:lnTo>
                <a:cubicBezTo>
                  <a:pt x="3341135" y="1098471"/>
                  <a:pt x="3343729" y="1096118"/>
                  <a:pt x="3349040" y="1096118"/>
                </a:cubicBezTo>
                <a:cubicBezTo>
                  <a:pt x="3353992" y="1096118"/>
                  <a:pt x="3356646" y="1098652"/>
                  <a:pt x="3357000" y="1103719"/>
                </a:cubicBezTo>
                <a:lnTo>
                  <a:pt x="3357000" y="1136295"/>
                </a:lnTo>
                <a:lnTo>
                  <a:pt x="3367858" y="1136295"/>
                </a:lnTo>
                <a:cubicBezTo>
                  <a:pt x="3377872" y="1136053"/>
                  <a:pt x="3382397" y="1138828"/>
                  <a:pt x="3381431" y="1144619"/>
                </a:cubicBezTo>
                <a:cubicBezTo>
                  <a:pt x="3380708" y="1150169"/>
                  <a:pt x="3376425" y="1152944"/>
                  <a:pt x="3368582" y="1152944"/>
                </a:cubicBezTo>
                <a:cubicBezTo>
                  <a:pt x="3360861" y="1152944"/>
                  <a:pt x="3357000" y="1152944"/>
                  <a:pt x="3357000" y="1152944"/>
                </a:cubicBezTo>
                <a:lnTo>
                  <a:pt x="3357000" y="1184977"/>
                </a:lnTo>
                <a:cubicBezTo>
                  <a:pt x="3357000" y="1186545"/>
                  <a:pt x="3356161" y="1188023"/>
                  <a:pt x="3354482" y="1189411"/>
                </a:cubicBezTo>
                <a:cubicBezTo>
                  <a:pt x="3352803" y="1190798"/>
                  <a:pt x="3350945" y="1191492"/>
                  <a:pt x="3348907" y="1191492"/>
                </a:cubicBezTo>
                <a:cubicBezTo>
                  <a:pt x="3346867" y="1191492"/>
                  <a:pt x="3345069" y="1190889"/>
                  <a:pt x="3343511" y="1189682"/>
                </a:cubicBezTo>
                <a:cubicBezTo>
                  <a:pt x="3341832" y="1188355"/>
                  <a:pt x="3340992" y="1186787"/>
                  <a:pt x="3340992" y="1184977"/>
                </a:cubicBezTo>
                <a:lnTo>
                  <a:pt x="3340992" y="1152944"/>
                </a:lnTo>
                <a:lnTo>
                  <a:pt x="3306997" y="1152944"/>
                </a:lnTo>
                <a:cubicBezTo>
                  <a:pt x="3304000" y="1152582"/>
                  <a:pt x="3301691" y="1151557"/>
                  <a:pt x="3300070" y="1149868"/>
                </a:cubicBezTo>
                <a:cubicBezTo>
                  <a:pt x="3298450" y="1148179"/>
                  <a:pt x="3297640" y="1146007"/>
                  <a:pt x="3297640" y="1143353"/>
                </a:cubicBezTo>
                <a:cubicBezTo>
                  <a:pt x="3297640" y="1142146"/>
                  <a:pt x="3297730" y="1140759"/>
                  <a:pt x="3297912" y="1139190"/>
                </a:cubicBezTo>
                <a:cubicBezTo>
                  <a:pt x="3298092" y="1137622"/>
                  <a:pt x="3298304" y="1135872"/>
                  <a:pt x="3298545" y="1133942"/>
                </a:cubicBezTo>
                <a:cubicBezTo>
                  <a:pt x="3299028" y="1131288"/>
                  <a:pt x="3299390" y="1129176"/>
                  <a:pt x="3299631" y="1127608"/>
                </a:cubicBezTo>
                <a:cubicBezTo>
                  <a:pt x="3299872" y="1126039"/>
                  <a:pt x="3300053" y="1125014"/>
                  <a:pt x="3300174" y="1124531"/>
                </a:cubicBezTo>
                <a:cubicBezTo>
                  <a:pt x="3301622" y="1112828"/>
                  <a:pt x="3302345" y="1096902"/>
                  <a:pt x="3302345" y="1076754"/>
                </a:cubicBezTo>
                <a:cubicBezTo>
                  <a:pt x="3302345" y="1070239"/>
                  <a:pt x="3304879" y="1066981"/>
                  <a:pt x="3309946" y="1066981"/>
                </a:cubicBezTo>
                <a:close/>
                <a:moveTo>
                  <a:pt x="3545557" y="911971"/>
                </a:moveTo>
                <a:cubicBezTo>
                  <a:pt x="3537594" y="915953"/>
                  <a:pt x="3532105" y="919633"/>
                  <a:pt x="3529088" y="923011"/>
                </a:cubicBezTo>
                <a:cubicBezTo>
                  <a:pt x="3524504" y="927957"/>
                  <a:pt x="3522211" y="934050"/>
                  <a:pt x="3522211" y="941289"/>
                </a:cubicBezTo>
                <a:cubicBezTo>
                  <a:pt x="3522211" y="946839"/>
                  <a:pt x="3524986" y="951122"/>
                  <a:pt x="3530536" y="954138"/>
                </a:cubicBezTo>
                <a:cubicBezTo>
                  <a:pt x="3535000" y="956069"/>
                  <a:pt x="3540490" y="957034"/>
                  <a:pt x="3547005" y="957034"/>
                </a:cubicBezTo>
                <a:cubicBezTo>
                  <a:pt x="3562931" y="957034"/>
                  <a:pt x="3570893" y="950398"/>
                  <a:pt x="3570893" y="937127"/>
                </a:cubicBezTo>
                <a:cubicBezTo>
                  <a:pt x="3570893" y="926510"/>
                  <a:pt x="3562448" y="918124"/>
                  <a:pt x="3545557" y="911971"/>
                </a:cubicBezTo>
                <a:close/>
                <a:moveTo>
                  <a:pt x="3440782" y="911971"/>
                </a:moveTo>
                <a:cubicBezTo>
                  <a:pt x="3432819" y="915953"/>
                  <a:pt x="3427330" y="919633"/>
                  <a:pt x="3424313" y="923011"/>
                </a:cubicBezTo>
                <a:cubicBezTo>
                  <a:pt x="3419729" y="927957"/>
                  <a:pt x="3417436" y="934050"/>
                  <a:pt x="3417436" y="941289"/>
                </a:cubicBezTo>
                <a:cubicBezTo>
                  <a:pt x="3417436" y="946839"/>
                  <a:pt x="3420211" y="951122"/>
                  <a:pt x="3425761" y="954138"/>
                </a:cubicBezTo>
                <a:cubicBezTo>
                  <a:pt x="3430225" y="956069"/>
                  <a:pt x="3435715" y="957034"/>
                  <a:pt x="3442230" y="957034"/>
                </a:cubicBezTo>
                <a:cubicBezTo>
                  <a:pt x="3458156" y="957034"/>
                  <a:pt x="3466118" y="950398"/>
                  <a:pt x="3466118" y="937127"/>
                </a:cubicBezTo>
                <a:cubicBezTo>
                  <a:pt x="3466118" y="926510"/>
                  <a:pt x="3457673" y="918124"/>
                  <a:pt x="3440782" y="911971"/>
                </a:cubicBezTo>
                <a:close/>
                <a:moveTo>
                  <a:pt x="354682" y="911971"/>
                </a:moveTo>
                <a:cubicBezTo>
                  <a:pt x="346719" y="915953"/>
                  <a:pt x="341230" y="919633"/>
                  <a:pt x="338213" y="923011"/>
                </a:cubicBezTo>
                <a:cubicBezTo>
                  <a:pt x="333629" y="927957"/>
                  <a:pt x="331336" y="934050"/>
                  <a:pt x="331336" y="941289"/>
                </a:cubicBezTo>
                <a:cubicBezTo>
                  <a:pt x="331336" y="946839"/>
                  <a:pt x="334111" y="951122"/>
                  <a:pt x="339661" y="954138"/>
                </a:cubicBezTo>
                <a:cubicBezTo>
                  <a:pt x="344125" y="956069"/>
                  <a:pt x="349615" y="957034"/>
                  <a:pt x="356130" y="957034"/>
                </a:cubicBezTo>
                <a:cubicBezTo>
                  <a:pt x="372056" y="957034"/>
                  <a:pt x="380018" y="950398"/>
                  <a:pt x="380018" y="937127"/>
                </a:cubicBezTo>
                <a:cubicBezTo>
                  <a:pt x="380018" y="926510"/>
                  <a:pt x="371573" y="918124"/>
                  <a:pt x="354682" y="911971"/>
                </a:cubicBezTo>
                <a:close/>
                <a:moveTo>
                  <a:pt x="249907" y="911971"/>
                </a:moveTo>
                <a:cubicBezTo>
                  <a:pt x="241944" y="915953"/>
                  <a:pt x="236454" y="919633"/>
                  <a:pt x="233438" y="923011"/>
                </a:cubicBezTo>
                <a:cubicBezTo>
                  <a:pt x="228854" y="927957"/>
                  <a:pt x="226561" y="934050"/>
                  <a:pt x="226561" y="941289"/>
                </a:cubicBezTo>
                <a:cubicBezTo>
                  <a:pt x="226561" y="946839"/>
                  <a:pt x="229336" y="951122"/>
                  <a:pt x="234886" y="954138"/>
                </a:cubicBezTo>
                <a:cubicBezTo>
                  <a:pt x="239350" y="956069"/>
                  <a:pt x="244840" y="957034"/>
                  <a:pt x="251355" y="957034"/>
                </a:cubicBezTo>
                <a:cubicBezTo>
                  <a:pt x="267281" y="957034"/>
                  <a:pt x="275244" y="950398"/>
                  <a:pt x="275244" y="937127"/>
                </a:cubicBezTo>
                <a:cubicBezTo>
                  <a:pt x="275244" y="926510"/>
                  <a:pt x="266798" y="918124"/>
                  <a:pt x="249907" y="911971"/>
                </a:cubicBezTo>
                <a:close/>
                <a:moveTo>
                  <a:pt x="5253789" y="864194"/>
                </a:moveTo>
                <a:cubicBezTo>
                  <a:pt x="5249566" y="864194"/>
                  <a:pt x="5245645" y="865455"/>
                  <a:pt x="5242026" y="867979"/>
                </a:cubicBezTo>
                <a:cubicBezTo>
                  <a:pt x="5238407" y="870502"/>
                  <a:pt x="5235330" y="874347"/>
                  <a:pt x="5232797" y="879514"/>
                </a:cubicBezTo>
                <a:cubicBezTo>
                  <a:pt x="5230745" y="883602"/>
                  <a:pt x="5229417" y="888018"/>
                  <a:pt x="5228815" y="892765"/>
                </a:cubicBezTo>
                <a:cubicBezTo>
                  <a:pt x="5228211" y="897512"/>
                  <a:pt x="5227910" y="902288"/>
                  <a:pt x="5227910" y="907093"/>
                </a:cubicBezTo>
                <a:cubicBezTo>
                  <a:pt x="5227910" y="923677"/>
                  <a:pt x="5229719" y="935785"/>
                  <a:pt x="5233339" y="943416"/>
                </a:cubicBezTo>
                <a:cubicBezTo>
                  <a:pt x="5236959" y="951047"/>
                  <a:pt x="5242749" y="954862"/>
                  <a:pt x="5250713" y="954862"/>
                </a:cubicBezTo>
                <a:cubicBezTo>
                  <a:pt x="5259158" y="954862"/>
                  <a:pt x="5265492" y="951047"/>
                  <a:pt x="5269715" y="943416"/>
                </a:cubicBezTo>
                <a:cubicBezTo>
                  <a:pt x="5273937" y="935785"/>
                  <a:pt x="5276049" y="923677"/>
                  <a:pt x="5276049" y="907093"/>
                </a:cubicBezTo>
                <a:lnTo>
                  <a:pt x="5276049" y="906013"/>
                </a:lnTo>
                <a:cubicBezTo>
                  <a:pt x="5276049" y="891954"/>
                  <a:pt x="5274239" y="881469"/>
                  <a:pt x="5270620" y="874559"/>
                </a:cubicBezTo>
                <a:cubicBezTo>
                  <a:pt x="5267001" y="867649"/>
                  <a:pt x="5261390" y="864194"/>
                  <a:pt x="5253789" y="864194"/>
                </a:cubicBezTo>
                <a:close/>
                <a:moveTo>
                  <a:pt x="5149013" y="864194"/>
                </a:moveTo>
                <a:cubicBezTo>
                  <a:pt x="5144791" y="864194"/>
                  <a:pt x="5140870" y="865455"/>
                  <a:pt x="5137251" y="867979"/>
                </a:cubicBezTo>
                <a:cubicBezTo>
                  <a:pt x="5133631" y="870502"/>
                  <a:pt x="5130554" y="874347"/>
                  <a:pt x="5128021" y="879514"/>
                </a:cubicBezTo>
                <a:cubicBezTo>
                  <a:pt x="5125970" y="883602"/>
                  <a:pt x="5124643" y="888018"/>
                  <a:pt x="5124039" y="892765"/>
                </a:cubicBezTo>
                <a:cubicBezTo>
                  <a:pt x="5123436" y="897512"/>
                  <a:pt x="5123135" y="902288"/>
                  <a:pt x="5123135" y="907093"/>
                </a:cubicBezTo>
                <a:cubicBezTo>
                  <a:pt x="5123135" y="923677"/>
                  <a:pt x="5124944" y="935785"/>
                  <a:pt x="5128563" y="943416"/>
                </a:cubicBezTo>
                <a:cubicBezTo>
                  <a:pt x="5132183" y="951047"/>
                  <a:pt x="5137974" y="954862"/>
                  <a:pt x="5145937" y="954862"/>
                </a:cubicBezTo>
                <a:cubicBezTo>
                  <a:pt x="5154383" y="954862"/>
                  <a:pt x="5160717" y="951047"/>
                  <a:pt x="5164940" y="943416"/>
                </a:cubicBezTo>
                <a:cubicBezTo>
                  <a:pt x="5169163" y="935785"/>
                  <a:pt x="5171274" y="923677"/>
                  <a:pt x="5171274" y="907093"/>
                </a:cubicBezTo>
                <a:lnTo>
                  <a:pt x="5171274" y="906013"/>
                </a:lnTo>
                <a:cubicBezTo>
                  <a:pt x="5171274" y="891954"/>
                  <a:pt x="5169464" y="881469"/>
                  <a:pt x="5165845" y="874559"/>
                </a:cubicBezTo>
                <a:cubicBezTo>
                  <a:pt x="5162225" y="867649"/>
                  <a:pt x="5156615" y="864194"/>
                  <a:pt x="5149013" y="864194"/>
                </a:cubicBezTo>
                <a:close/>
                <a:moveTo>
                  <a:pt x="3653590" y="864194"/>
                </a:moveTo>
                <a:cubicBezTo>
                  <a:pt x="3649367" y="864194"/>
                  <a:pt x="3645446" y="865455"/>
                  <a:pt x="3641826" y="867979"/>
                </a:cubicBezTo>
                <a:cubicBezTo>
                  <a:pt x="3638207" y="870502"/>
                  <a:pt x="3635130" y="874347"/>
                  <a:pt x="3632596" y="879514"/>
                </a:cubicBezTo>
                <a:cubicBezTo>
                  <a:pt x="3630545" y="883602"/>
                  <a:pt x="3629218" y="888018"/>
                  <a:pt x="3628615" y="892765"/>
                </a:cubicBezTo>
                <a:cubicBezTo>
                  <a:pt x="3628012" y="897512"/>
                  <a:pt x="3627710" y="902288"/>
                  <a:pt x="3627710" y="907093"/>
                </a:cubicBezTo>
                <a:cubicBezTo>
                  <a:pt x="3627710" y="923677"/>
                  <a:pt x="3629520" y="935785"/>
                  <a:pt x="3633139" y="943416"/>
                </a:cubicBezTo>
                <a:cubicBezTo>
                  <a:pt x="3636759" y="951047"/>
                  <a:pt x="3642550" y="954862"/>
                  <a:pt x="3650513" y="954862"/>
                </a:cubicBezTo>
                <a:cubicBezTo>
                  <a:pt x="3658958" y="954862"/>
                  <a:pt x="3665293" y="951047"/>
                  <a:pt x="3669515" y="943416"/>
                </a:cubicBezTo>
                <a:cubicBezTo>
                  <a:pt x="3673738" y="935785"/>
                  <a:pt x="3675850" y="923677"/>
                  <a:pt x="3675850" y="907093"/>
                </a:cubicBezTo>
                <a:lnTo>
                  <a:pt x="3675850" y="906013"/>
                </a:lnTo>
                <a:cubicBezTo>
                  <a:pt x="3675850" y="891954"/>
                  <a:pt x="3674040" y="881469"/>
                  <a:pt x="3670420" y="874559"/>
                </a:cubicBezTo>
                <a:cubicBezTo>
                  <a:pt x="3666801" y="867649"/>
                  <a:pt x="3661191" y="864194"/>
                  <a:pt x="3653590" y="864194"/>
                </a:cubicBezTo>
                <a:close/>
                <a:moveTo>
                  <a:pt x="2062914" y="864194"/>
                </a:moveTo>
                <a:cubicBezTo>
                  <a:pt x="2058692" y="864194"/>
                  <a:pt x="2054771" y="865455"/>
                  <a:pt x="2051151" y="867979"/>
                </a:cubicBezTo>
                <a:cubicBezTo>
                  <a:pt x="2047532" y="870502"/>
                  <a:pt x="2044455" y="874347"/>
                  <a:pt x="2041921" y="879514"/>
                </a:cubicBezTo>
                <a:cubicBezTo>
                  <a:pt x="2039870" y="883602"/>
                  <a:pt x="2038543" y="888018"/>
                  <a:pt x="2037940" y="892765"/>
                </a:cubicBezTo>
                <a:cubicBezTo>
                  <a:pt x="2037337" y="897512"/>
                  <a:pt x="2037035" y="902288"/>
                  <a:pt x="2037035" y="907093"/>
                </a:cubicBezTo>
                <a:cubicBezTo>
                  <a:pt x="2037035" y="923677"/>
                  <a:pt x="2038845" y="935785"/>
                  <a:pt x="2042464" y="943416"/>
                </a:cubicBezTo>
                <a:cubicBezTo>
                  <a:pt x="2046084" y="951047"/>
                  <a:pt x="2051875" y="954862"/>
                  <a:pt x="2059838" y="954862"/>
                </a:cubicBezTo>
                <a:cubicBezTo>
                  <a:pt x="2068283" y="954862"/>
                  <a:pt x="2074618" y="951047"/>
                  <a:pt x="2078840" y="943416"/>
                </a:cubicBezTo>
                <a:cubicBezTo>
                  <a:pt x="2083063" y="935785"/>
                  <a:pt x="2085174" y="923677"/>
                  <a:pt x="2085174" y="907093"/>
                </a:cubicBezTo>
                <a:lnTo>
                  <a:pt x="2085174" y="906013"/>
                </a:lnTo>
                <a:cubicBezTo>
                  <a:pt x="2085174" y="891954"/>
                  <a:pt x="2083365" y="881469"/>
                  <a:pt x="2079745" y="874559"/>
                </a:cubicBezTo>
                <a:cubicBezTo>
                  <a:pt x="2076126" y="867649"/>
                  <a:pt x="2070516" y="864194"/>
                  <a:pt x="2062914" y="864194"/>
                </a:cubicBezTo>
                <a:close/>
                <a:moveTo>
                  <a:pt x="1958139" y="864194"/>
                </a:moveTo>
                <a:cubicBezTo>
                  <a:pt x="1953917" y="864194"/>
                  <a:pt x="1949996" y="865455"/>
                  <a:pt x="1946376" y="867979"/>
                </a:cubicBezTo>
                <a:cubicBezTo>
                  <a:pt x="1942757" y="870502"/>
                  <a:pt x="1939680" y="874347"/>
                  <a:pt x="1937147" y="879514"/>
                </a:cubicBezTo>
                <a:cubicBezTo>
                  <a:pt x="1935095" y="883602"/>
                  <a:pt x="1933768" y="888018"/>
                  <a:pt x="1933165" y="892765"/>
                </a:cubicBezTo>
                <a:cubicBezTo>
                  <a:pt x="1932562" y="897512"/>
                  <a:pt x="1932260" y="902288"/>
                  <a:pt x="1932260" y="907093"/>
                </a:cubicBezTo>
                <a:cubicBezTo>
                  <a:pt x="1932260" y="923677"/>
                  <a:pt x="1934070" y="935785"/>
                  <a:pt x="1937689" y="943416"/>
                </a:cubicBezTo>
                <a:cubicBezTo>
                  <a:pt x="1941309" y="951047"/>
                  <a:pt x="1947100" y="954862"/>
                  <a:pt x="1955063" y="954862"/>
                </a:cubicBezTo>
                <a:cubicBezTo>
                  <a:pt x="1963508" y="954862"/>
                  <a:pt x="1969843" y="951047"/>
                  <a:pt x="1974065" y="943416"/>
                </a:cubicBezTo>
                <a:cubicBezTo>
                  <a:pt x="1978288" y="935785"/>
                  <a:pt x="1980399" y="923677"/>
                  <a:pt x="1980399" y="907093"/>
                </a:cubicBezTo>
                <a:lnTo>
                  <a:pt x="1980399" y="906013"/>
                </a:lnTo>
                <a:cubicBezTo>
                  <a:pt x="1980399" y="891954"/>
                  <a:pt x="1978590" y="881469"/>
                  <a:pt x="1974970" y="874559"/>
                </a:cubicBezTo>
                <a:cubicBezTo>
                  <a:pt x="1971351" y="867649"/>
                  <a:pt x="1965740" y="864194"/>
                  <a:pt x="1958139" y="864194"/>
                </a:cubicBezTo>
                <a:close/>
                <a:moveTo>
                  <a:pt x="462715" y="864194"/>
                </a:moveTo>
                <a:cubicBezTo>
                  <a:pt x="458492" y="864194"/>
                  <a:pt x="454571" y="865455"/>
                  <a:pt x="450951" y="867979"/>
                </a:cubicBezTo>
                <a:cubicBezTo>
                  <a:pt x="447332" y="870502"/>
                  <a:pt x="444255" y="874347"/>
                  <a:pt x="441721" y="879514"/>
                </a:cubicBezTo>
                <a:cubicBezTo>
                  <a:pt x="439670" y="883602"/>
                  <a:pt x="438343" y="888018"/>
                  <a:pt x="437740" y="892765"/>
                </a:cubicBezTo>
                <a:cubicBezTo>
                  <a:pt x="437137" y="897512"/>
                  <a:pt x="436835" y="902288"/>
                  <a:pt x="436835" y="907093"/>
                </a:cubicBezTo>
                <a:cubicBezTo>
                  <a:pt x="436835" y="923677"/>
                  <a:pt x="438645" y="935785"/>
                  <a:pt x="442264" y="943416"/>
                </a:cubicBezTo>
                <a:cubicBezTo>
                  <a:pt x="445884" y="951047"/>
                  <a:pt x="451675" y="954862"/>
                  <a:pt x="459638" y="954862"/>
                </a:cubicBezTo>
                <a:cubicBezTo>
                  <a:pt x="468083" y="954862"/>
                  <a:pt x="474417" y="951047"/>
                  <a:pt x="478640" y="943416"/>
                </a:cubicBezTo>
                <a:cubicBezTo>
                  <a:pt x="482863" y="935785"/>
                  <a:pt x="484974" y="923677"/>
                  <a:pt x="484974" y="907093"/>
                </a:cubicBezTo>
                <a:lnTo>
                  <a:pt x="484974" y="906013"/>
                </a:lnTo>
                <a:cubicBezTo>
                  <a:pt x="484974" y="891954"/>
                  <a:pt x="483165" y="881469"/>
                  <a:pt x="479545" y="874559"/>
                </a:cubicBezTo>
                <a:cubicBezTo>
                  <a:pt x="475926" y="867649"/>
                  <a:pt x="470315" y="864194"/>
                  <a:pt x="462715" y="864194"/>
                </a:cubicBezTo>
                <a:close/>
                <a:moveTo>
                  <a:pt x="3547005" y="864013"/>
                </a:moveTo>
                <a:cubicBezTo>
                  <a:pt x="3540490" y="864013"/>
                  <a:pt x="3535633" y="865693"/>
                  <a:pt x="3532436" y="869053"/>
                </a:cubicBezTo>
                <a:cubicBezTo>
                  <a:pt x="3529239" y="872414"/>
                  <a:pt x="3527641" y="877154"/>
                  <a:pt x="3527641" y="883275"/>
                </a:cubicBezTo>
                <a:cubicBezTo>
                  <a:pt x="3527641" y="890475"/>
                  <a:pt x="3533854" y="895395"/>
                  <a:pt x="3546281" y="898036"/>
                </a:cubicBezTo>
                <a:cubicBezTo>
                  <a:pt x="3553640" y="896236"/>
                  <a:pt x="3558466" y="894256"/>
                  <a:pt x="3560759" y="892095"/>
                </a:cubicBezTo>
                <a:cubicBezTo>
                  <a:pt x="3564017" y="889215"/>
                  <a:pt x="3565645" y="884414"/>
                  <a:pt x="3565645" y="877693"/>
                </a:cubicBezTo>
                <a:cubicBezTo>
                  <a:pt x="3565645" y="872653"/>
                  <a:pt x="3563655" y="868873"/>
                  <a:pt x="3559673" y="866354"/>
                </a:cubicBezTo>
                <a:cubicBezTo>
                  <a:pt x="3556416" y="864793"/>
                  <a:pt x="3552193" y="864013"/>
                  <a:pt x="3547005" y="864013"/>
                </a:cubicBezTo>
                <a:close/>
                <a:moveTo>
                  <a:pt x="3442230" y="864013"/>
                </a:moveTo>
                <a:cubicBezTo>
                  <a:pt x="3435715" y="864013"/>
                  <a:pt x="3430858" y="865693"/>
                  <a:pt x="3427662" y="869053"/>
                </a:cubicBezTo>
                <a:cubicBezTo>
                  <a:pt x="3424464" y="872414"/>
                  <a:pt x="3422866" y="877154"/>
                  <a:pt x="3422866" y="883275"/>
                </a:cubicBezTo>
                <a:cubicBezTo>
                  <a:pt x="3422866" y="890475"/>
                  <a:pt x="3429079" y="895395"/>
                  <a:pt x="3441506" y="898036"/>
                </a:cubicBezTo>
                <a:cubicBezTo>
                  <a:pt x="3448865" y="896236"/>
                  <a:pt x="3453691" y="894256"/>
                  <a:pt x="3455984" y="892095"/>
                </a:cubicBezTo>
                <a:cubicBezTo>
                  <a:pt x="3459242" y="889215"/>
                  <a:pt x="3460870" y="884414"/>
                  <a:pt x="3460870" y="877693"/>
                </a:cubicBezTo>
                <a:cubicBezTo>
                  <a:pt x="3460870" y="872653"/>
                  <a:pt x="3458880" y="868873"/>
                  <a:pt x="3454898" y="866354"/>
                </a:cubicBezTo>
                <a:cubicBezTo>
                  <a:pt x="3451641" y="864793"/>
                  <a:pt x="3447418" y="864013"/>
                  <a:pt x="3442230" y="864013"/>
                </a:cubicBezTo>
                <a:close/>
                <a:moveTo>
                  <a:pt x="356130" y="864013"/>
                </a:moveTo>
                <a:cubicBezTo>
                  <a:pt x="349615" y="864013"/>
                  <a:pt x="344759" y="865693"/>
                  <a:pt x="341561" y="869053"/>
                </a:cubicBezTo>
                <a:cubicBezTo>
                  <a:pt x="338364" y="872414"/>
                  <a:pt x="336765" y="877154"/>
                  <a:pt x="336765" y="883275"/>
                </a:cubicBezTo>
                <a:cubicBezTo>
                  <a:pt x="336765" y="890475"/>
                  <a:pt x="342979" y="895395"/>
                  <a:pt x="355406" y="898036"/>
                </a:cubicBezTo>
                <a:cubicBezTo>
                  <a:pt x="362765" y="896236"/>
                  <a:pt x="367591" y="894256"/>
                  <a:pt x="369884" y="892095"/>
                </a:cubicBezTo>
                <a:cubicBezTo>
                  <a:pt x="373141" y="889215"/>
                  <a:pt x="374770" y="884414"/>
                  <a:pt x="374770" y="877693"/>
                </a:cubicBezTo>
                <a:cubicBezTo>
                  <a:pt x="374770" y="872653"/>
                  <a:pt x="372779" y="868873"/>
                  <a:pt x="368798" y="866354"/>
                </a:cubicBezTo>
                <a:cubicBezTo>
                  <a:pt x="365540" y="864793"/>
                  <a:pt x="361318" y="864013"/>
                  <a:pt x="356130" y="864013"/>
                </a:cubicBezTo>
                <a:close/>
                <a:moveTo>
                  <a:pt x="251355" y="864013"/>
                </a:moveTo>
                <a:cubicBezTo>
                  <a:pt x="244840" y="864013"/>
                  <a:pt x="239983" y="865693"/>
                  <a:pt x="236786" y="869053"/>
                </a:cubicBezTo>
                <a:cubicBezTo>
                  <a:pt x="233589" y="872414"/>
                  <a:pt x="231990" y="877154"/>
                  <a:pt x="231990" y="883275"/>
                </a:cubicBezTo>
                <a:cubicBezTo>
                  <a:pt x="231990" y="890475"/>
                  <a:pt x="238204" y="895395"/>
                  <a:pt x="250631" y="898036"/>
                </a:cubicBezTo>
                <a:cubicBezTo>
                  <a:pt x="257991" y="896236"/>
                  <a:pt x="262816" y="894256"/>
                  <a:pt x="265109" y="892095"/>
                </a:cubicBezTo>
                <a:cubicBezTo>
                  <a:pt x="268366" y="889215"/>
                  <a:pt x="269995" y="884414"/>
                  <a:pt x="269995" y="877693"/>
                </a:cubicBezTo>
                <a:cubicBezTo>
                  <a:pt x="269995" y="872653"/>
                  <a:pt x="268004" y="868873"/>
                  <a:pt x="264023" y="866354"/>
                </a:cubicBezTo>
                <a:cubicBezTo>
                  <a:pt x="260765" y="864793"/>
                  <a:pt x="256543" y="864013"/>
                  <a:pt x="251355" y="864013"/>
                </a:cubicBezTo>
                <a:close/>
                <a:moveTo>
                  <a:pt x="5015645" y="849354"/>
                </a:moveTo>
                <a:lnTo>
                  <a:pt x="5068489" y="849354"/>
                </a:lnTo>
                <a:cubicBezTo>
                  <a:pt x="5071989" y="849354"/>
                  <a:pt x="5073738" y="852283"/>
                  <a:pt x="5073738" y="858142"/>
                </a:cubicBezTo>
                <a:cubicBezTo>
                  <a:pt x="5073738" y="862780"/>
                  <a:pt x="5071867" y="865099"/>
                  <a:pt x="5068128" y="865099"/>
                </a:cubicBezTo>
                <a:lnTo>
                  <a:pt x="5023245" y="865099"/>
                </a:lnTo>
                <a:lnTo>
                  <a:pt x="5023245" y="895683"/>
                </a:lnTo>
                <a:cubicBezTo>
                  <a:pt x="5029037" y="893029"/>
                  <a:pt x="5035673" y="891702"/>
                  <a:pt x="5043153" y="891702"/>
                </a:cubicBezTo>
                <a:cubicBezTo>
                  <a:pt x="5053047" y="891702"/>
                  <a:pt x="5061553" y="895615"/>
                  <a:pt x="5068670" y="903440"/>
                </a:cubicBezTo>
                <a:cubicBezTo>
                  <a:pt x="5075427" y="911143"/>
                  <a:pt x="5078805" y="920050"/>
                  <a:pt x="5078805" y="930162"/>
                </a:cubicBezTo>
                <a:cubicBezTo>
                  <a:pt x="5078805" y="957849"/>
                  <a:pt x="5065413" y="971693"/>
                  <a:pt x="5038629" y="971693"/>
                </a:cubicBezTo>
                <a:cubicBezTo>
                  <a:pt x="5029580" y="971693"/>
                  <a:pt x="5022613" y="969895"/>
                  <a:pt x="5017726" y="966298"/>
                </a:cubicBezTo>
                <a:cubicBezTo>
                  <a:pt x="5012840" y="962701"/>
                  <a:pt x="5009129" y="956657"/>
                  <a:pt x="5006596" y="948166"/>
                </a:cubicBezTo>
                <a:cubicBezTo>
                  <a:pt x="5006234" y="946960"/>
                  <a:pt x="5006053" y="945995"/>
                  <a:pt x="5006053" y="945271"/>
                </a:cubicBezTo>
                <a:cubicBezTo>
                  <a:pt x="5006053" y="943702"/>
                  <a:pt x="5006777" y="942285"/>
                  <a:pt x="5008225" y="941018"/>
                </a:cubicBezTo>
                <a:cubicBezTo>
                  <a:pt x="5009673" y="939751"/>
                  <a:pt x="5011181" y="939118"/>
                  <a:pt x="5012749" y="939118"/>
                </a:cubicBezTo>
                <a:cubicBezTo>
                  <a:pt x="5015163" y="939118"/>
                  <a:pt x="5017395" y="940565"/>
                  <a:pt x="5019445" y="943461"/>
                </a:cubicBezTo>
                <a:cubicBezTo>
                  <a:pt x="5022462" y="947804"/>
                  <a:pt x="5024633" y="950519"/>
                  <a:pt x="5025961" y="951605"/>
                </a:cubicBezTo>
                <a:cubicBezTo>
                  <a:pt x="5029580" y="954500"/>
                  <a:pt x="5034527" y="955948"/>
                  <a:pt x="5040801" y="955948"/>
                </a:cubicBezTo>
                <a:cubicBezTo>
                  <a:pt x="5056123" y="955948"/>
                  <a:pt x="5063784" y="947865"/>
                  <a:pt x="5063784" y="931697"/>
                </a:cubicBezTo>
                <a:cubicBezTo>
                  <a:pt x="5063784" y="924526"/>
                  <a:pt x="5061251" y="918631"/>
                  <a:pt x="5056183" y="914010"/>
                </a:cubicBezTo>
                <a:cubicBezTo>
                  <a:pt x="5051237" y="909635"/>
                  <a:pt x="5045144" y="907447"/>
                  <a:pt x="5037905" y="907447"/>
                </a:cubicBezTo>
                <a:cubicBezTo>
                  <a:pt x="5033923" y="907447"/>
                  <a:pt x="5029459" y="909136"/>
                  <a:pt x="5024513" y="912514"/>
                </a:cubicBezTo>
                <a:cubicBezTo>
                  <a:pt x="5019687" y="915892"/>
                  <a:pt x="5015826" y="917581"/>
                  <a:pt x="5012930" y="917581"/>
                </a:cubicBezTo>
                <a:cubicBezTo>
                  <a:pt x="5009311" y="917581"/>
                  <a:pt x="5007501" y="914807"/>
                  <a:pt x="5007501" y="909257"/>
                </a:cubicBezTo>
                <a:lnTo>
                  <a:pt x="5007501" y="856412"/>
                </a:lnTo>
                <a:cubicBezTo>
                  <a:pt x="5007501" y="854361"/>
                  <a:pt x="5008346" y="852672"/>
                  <a:pt x="5010035" y="851345"/>
                </a:cubicBezTo>
                <a:cubicBezTo>
                  <a:pt x="5011723" y="850017"/>
                  <a:pt x="5013594" y="849354"/>
                  <a:pt x="5015645" y="849354"/>
                </a:cubicBezTo>
                <a:close/>
                <a:moveTo>
                  <a:pt x="3547186" y="849354"/>
                </a:moveTo>
                <a:cubicBezTo>
                  <a:pt x="3557803" y="849354"/>
                  <a:pt x="3565947" y="852065"/>
                  <a:pt x="3571618" y="857486"/>
                </a:cubicBezTo>
                <a:cubicBezTo>
                  <a:pt x="3577650" y="862906"/>
                  <a:pt x="3580666" y="870917"/>
                  <a:pt x="3580666" y="881519"/>
                </a:cubicBezTo>
                <a:cubicBezTo>
                  <a:pt x="3580666" y="887182"/>
                  <a:pt x="3579158" y="891881"/>
                  <a:pt x="3576142" y="895616"/>
                </a:cubicBezTo>
                <a:cubicBezTo>
                  <a:pt x="3573729" y="898747"/>
                  <a:pt x="3569747" y="901819"/>
                  <a:pt x="3564197" y="904831"/>
                </a:cubicBezTo>
                <a:cubicBezTo>
                  <a:pt x="3578193" y="911337"/>
                  <a:pt x="3585191" y="922661"/>
                  <a:pt x="3585191" y="938804"/>
                </a:cubicBezTo>
                <a:cubicBezTo>
                  <a:pt x="3585191" y="949766"/>
                  <a:pt x="3581330" y="958018"/>
                  <a:pt x="3573608" y="963560"/>
                </a:cubicBezTo>
                <a:cubicBezTo>
                  <a:pt x="3566731" y="968620"/>
                  <a:pt x="3557682" y="971150"/>
                  <a:pt x="3546462" y="971150"/>
                </a:cubicBezTo>
                <a:cubicBezTo>
                  <a:pt x="3535362" y="971150"/>
                  <a:pt x="3526555" y="968981"/>
                  <a:pt x="3520040" y="964643"/>
                </a:cubicBezTo>
                <a:cubicBezTo>
                  <a:pt x="3512439" y="959465"/>
                  <a:pt x="3508638" y="951635"/>
                  <a:pt x="3508638" y="941153"/>
                </a:cubicBezTo>
                <a:cubicBezTo>
                  <a:pt x="3508638" y="934286"/>
                  <a:pt x="3510025" y="927780"/>
                  <a:pt x="3512800" y="921636"/>
                </a:cubicBezTo>
                <a:cubicBezTo>
                  <a:pt x="3515817" y="915131"/>
                  <a:pt x="3520160" y="910312"/>
                  <a:pt x="3525831" y="907181"/>
                </a:cubicBezTo>
                <a:cubicBezTo>
                  <a:pt x="3516903" y="901397"/>
                  <a:pt x="3512439" y="893446"/>
                  <a:pt x="3512439" y="883326"/>
                </a:cubicBezTo>
                <a:cubicBezTo>
                  <a:pt x="3512439" y="873689"/>
                  <a:pt x="3515817" y="865618"/>
                  <a:pt x="3522573" y="859112"/>
                </a:cubicBezTo>
                <a:cubicBezTo>
                  <a:pt x="3529209" y="852607"/>
                  <a:pt x="3537413" y="849354"/>
                  <a:pt x="3547186" y="849354"/>
                </a:cubicBezTo>
                <a:close/>
                <a:moveTo>
                  <a:pt x="3442411" y="849354"/>
                </a:moveTo>
                <a:cubicBezTo>
                  <a:pt x="3453028" y="849354"/>
                  <a:pt x="3461172" y="852065"/>
                  <a:pt x="3466843" y="857486"/>
                </a:cubicBezTo>
                <a:cubicBezTo>
                  <a:pt x="3472875" y="862906"/>
                  <a:pt x="3475891" y="870917"/>
                  <a:pt x="3475891" y="881519"/>
                </a:cubicBezTo>
                <a:cubicBezTo>
                  <a:pt x="3475891" y="887182"/>
                  <a:pt x="3474383" y="891881"/>
                  <a:pt x="3471367" y="895616"/>
                </a:cubicBezTo>
                <a:cubicBezTo>
                  <a:pt x="3468954" y="898747"/>
                  <a:pt x="3464972" y="901819"/>
                  <a:pt x="3459422" y="904831"/>
                </a:cubicBezTo>
                <a:cubicBezTo>
                  <a:pt x="3473418" y="911337"/>
                  <a:pt x="3480416" y="922661"/>
                  <a:pt x="3480416" y="938804"/>
                </a:cubicBezTo>
                <a:cubicBezTo>
                  <a:pt x="3480416" y="949766"/>
                  <a:pt x="3476555" y="958018"/>
                  <a:pt x="3468833" y="963560"/>
                </a:cubicBezTo>
                <a:cubicBezTo>
                  <a:pt x="3461956" y="968620"/>
                  <a:pt x="3452907" y="971150"/>
                  <a:pt x="3441687" y="971150"/>
                </a:cubicBezTo>
                <a:cubicBezTo>
                  <a:pt x="3430587" y="971150"/>
                  <a:pt x="3421780" y="968981"/>
                  <a:pt x="3415265" y="964643"/>
                </a:cubicBezTo>
                <a:cubicBezTo>
                  <a:pt x="3407664" y="959465"/>
                  <a:pt x="3403863" y="951635"/>
                  <a:pt x="3403863" y="941153"/>
                </a:cubicBezTo>
                <a:cubicBezTo>
                  <a:pt x="3403863" y="934286"/>
                  <a:pt x="3405250" y="927780"/>
                  <a:pt x="3408025" y="921636"/>
                </a:cubicBezTo>
                <a:cubicBezTo>
                  <a:pt x="3411042" y="915131"/>
                  <a:pt x="3415385" y="910312"/>
                  <a:pt x="3421056" y="907181"/>
                </a:cubicBezTo>
                <a:cubicBezTo>
                  <a:pt x="3412128" y="901397"/>
                  <a:pt x="3407664" y="893446"/>
                  <a:pt x="3407664" y="883326"/>
                </a:cubicBezTo>
                <a:cubicBezTo>
                  <a:pt x="3407664" y="873689"/>
                  <a:pt x="3411042" y="865618"/>
                  <a:pt x="3417798" y="859112"/>
                </a:cubicBezTo>
                <a:cubicBezTo>
                  <a:pt x="3424434" y="852607"/>
                  <a:pt x="3432638" y="849354"/>
                  <a:pt x="3442411" y="849354"/>
                </a:cubicBezTo>
                <a:close/>
                <a:moveTo>
                  <a:pt x="3333292" y="849354"/>
                </a:moveTo>
                <a:cubicBezTo>
                  <a:pt x="3344633" y="849354"/>
                  <a:pt x="3353079" y="852124"/>
                  <a:pt x="3358629" y="857665"/>
                </a:cubicBezTo>
                <a:cubicBezTo>
                  <a:pt x="3365627" y="863446"/>
                  <a:pt x="3369125" y="871878"/>
                  <a:pt x="3369125" y="882959"/>
                </a:cubicBezTo>
                <a:cubicBezTo>
                  <a:pt x="3369125" y="893678"/>
                  <a:pt x="3366652" y="901506"/>
                  <a:pt x="3361705" y="906443"/>
                </a:cubicBezTo>
                <a:lnTo>
                  <a:pt x="3320986" y="954862"/>
                </a:lnTo>
                <a:lnTo>
                  <a:pt x="3364239" y="954862"/>
                </a:lnTo>
                <a:cubicBezTo>
                  <a:pt x="3367376" y="954862"/>
                  <a:pt x="3369910" y="955564"/>
                  <a:pt x="3371840" y="956968"/>
                </a:cubicBezTo>
                <a:cubicBezTo>
                  <a:pt x="3373770" y="958371"/>
                  <a:pt x="3374735" y="960415"/>
                  <a:pt x="3374735" y="963100"/>
                </a:cubicBezTo>
                <a:cubicBezTo>
                  <a:pt x="3374373" y="968105"/>
                  <a:pt x="3371237" y="970607"/>
                  <a:pt x="3365325" y="970607"/>
                </a:cubicBezTo>
                <a:lnTo>
                  <a:pt x="3311394" y="970607"/>
                </a:lnTo>
                <a:cubicBezTo>
                  <a:pt x="3306930" y="970607"/>
                  <a:pt x="3304034" y="969883"/>
                  <a:pt x="3302707" y="968435"/>
                </a:cubicBezTo>
                <a:cubicBezTo>
                  <a:pt x="3301380" y="966988"/>
                  <a:pt x="3300717" y="965057"/>
                  <a:pt x="3300717" y="962644"/>
                </a:cubicBezTo>
                <a:cubicBezTo>
                  <a:pt x="3300717" y="958904"/>
                  <a:pt x="3302285" y="955104"/>
                  <a:pt x="3305422" y="951243"/>
                </a:cubicBezTo>
                <a:lnTo>
                  <a:pt x="3346684" y="901475"/>
                </a:lnTo>
                <a:cubicBezTo>
                  <a:pt x="3351269" y="895804"/>
                  <a:pt x="3353561" y="890194"/>
                  <a:pt x="3353561" y="884644"/>
                </a:cubicBezTo>
                <a:cubicBezTo>
                  <a:pt x="3353561" y="879215"/>
                  <a:pt x="3351782" y="874751"/>
                  <a:pt x="3348222" y="871252"/>
                </a:cubicBezTo>
                <a:cubicBezTo>
                  <a:pt x="3344663" y="867753"/>
                  <a:pt x="3340169" y="866004"/>
                  <a:pt x="3334740" y="866004"/>
                </a:cubicBezTo>
                <a:cubicBezTo>
                  <a:pt x="3328708" y="866004"/>
                  <a:pt x="3323821" y="867753"/>
                  <a:pt x="3320081" y="871252"/>
                </a:cubicBezTo>
                <a:cubicBezTo>
                  <a:pt x="3319478" y="871855"/>
                  <a:pt x="3318633" y="873092"/>
                  <a:pt x="3317547" y="874962"/>
                </a:cubicBezTo>
                <a:cubicBezTo>
                  <a:pt x="3316461" y="876832"/>
                  <a:pt x="3315255" y="879516"/>
                  <a:pt x="3313928" y="883015"/>
                </a:cubicBezTo>
                <a:cubicBezTo>
                  <a:pt x="3311877" y="886997"/>
                  <a:pt x="3309645" y="888987"/>
                  <a:pt x="3307232" y="888987"/>
                </a:cubicBezTo>
                <a:cubicBezTo>
                  <a:pt x="3302406" y="888987"/>
                  <a:pt x="3299993" y="886333"/>
                  <a:pt x="3299993" y="881024"/>
                </a:cubicBezTo>
                <a:cubicBezTo>
                  <a:pt x="3299993" y="871976"/>
                  <a:pt x="3303311" y="864375"/>
                  <a:pt x="3309946" y="858222"/>
                </a:cubicBezTo>
                <a:cubicBezTo>
                  <a:pt x="3316220" y="852310"/>
                  <a:pt x="3324002" y="849354"/>
                  <a:pt x="3333292" y="849354"/>
                </a:cubicBezTo>
                <a:close/>
                <a:moveTo>
                  <a:pt x="3199380" y="849354"/>
                </a:moveTo>
                <a:lnTo>
                  <a:pt x="3263807" y="849354"/>
                </a:lnTo>
                <a:cubicBezTo>
                  <a:pt x="3267306" y="849354"/>
                  <a:pt x="3269960" y="850108"/>
                  <a:pt x="3271770" y="851616"/>
                </a:cubicBezTo>
                <a:cubicBezTo>
                  <a:pt x="3273580" y="853124"/>
                  <a:pt x="3274485" y="855085"/>
                  <a:pt x="3274485" y="857498"/>
                </a:cubicBezTo>
                <a:cubicBezTo>
                  <a:pt x="3274485" y="859911"/>
                  <a:pt x="3273731" y="861781"/>
                  <a:pt x="3272222" y="863108"/>
                </a:cubicBezTo>
                <a:cubicBezTo>
                  <a:pt x="3270715" y="864435"/>
                  <a:pt x="3267910" y="865099"/>
                  <a:pt x="3263807" y="865099"/>
                </a:cubicBezTo>
                <a:lnTo>
                  <a:pt x="3198475" y="865099"/>
                </a:lnTo>
                <a:cubicBezTo>
                  <a:pt x="3196545" y="865099"/>
                  <a:pt x="3194796" y="864284"/>
                  <a:pt x="3193227" y="862656"/>
                </a:cubicBezTo>
                <a:cubicBezTo>
                  <a:pt x="3191659" y="861027"/>
                  <a:pt x="3190874" y="859006"/>
                  <a:pt x="3190874" y="856593"/>
                </a:cubicBezTo>
                <a:cubicBezTo>
                  <a:pt x="3190874" y="851767"/>
                  <a:pt x="3193710" y="849354"/>
                  <a:pt x="3199380" y="849354"/>
                </a:cubicBezTo>
                <a:close/>
                <a:moveTo>
                  <a:pt x="1823866" y="849354"/>
                </a:moveTo>
                <a:lnTo>
                  <a:pt x="1882683" y="849354"/>
                </a:lnTo>
                <a:cubicBezTo>
                  <a:pt x="1885095" y="850802"/>
                  <a:pt x="1886302" y="852973"/>
                  <a:pt x="1886302" y="855869"/>
                </a:cubicBezTo>
                <a:cubicBezTo>
                  <a:pt x="1886302" y="856472"/>
                  <a:pt x="1874599" y="893150"/>
                  <a:pt x="1851193" y="965902"/>
                </a:cubicBezTo>
                <a:cubicBezTo>
                  <a:pt x="1849745" y="970245"/>
                  <a:pt x="1846367" y="972417"/>
                  <a:pt x="1841058" y="972417"/>
                </a:cubicBezTo>
                <a:cubicBezTo>
                  <a:pt x="1835750" y="970607"/>
                  <a:pt x="1833095" y="968858"/>
                  <a:pt x="1833095" y="967169"/>
                </a:cubicBezTo>
                <a:cubicBezTo>
                  <a:pt x="1833095" y="964635"/>
                  <a:pt x="1838163" y="948589"/>
                  <a:pt x="1848297" y="919029"/>
                </a:cubicBezTo>
                <a:cubicBezTo>
                  <a:pt x="1851434" y="909981"/>
                  <a:pt x="1854571" y="900992"/>
                  <a:pt x="1857708" y="892064"/>
                </a:cubicBezTo>
                <a:cubicBezTo>
                  <a:pt x="1860845" y="883136"/>
                  <a:pt x="1863982" y="874147"/>
                  <a:pt x="1867119" y="865099"/>
                </a:cubicBezTo>
                <a:lnTo>
                  <a:pt x="1823323" y="865099"/>
                </a:lnTo>
                <a:cubicBezTo>
                  <a:pt x="1819220" y="865099"/>
                  <a:pt x="1817170" y="862686"/>
                  <a:pt x="1817170" y="857860"/>
                </a:cubicBezTo>
                <a:cubicBezTo>
                  <a:pt x="1817170" y="855809"/>
                  <a:pt x="1817803" y="853878"/>
                  <a:pt x="1819070" y="852069"/>
                </a:cubicBezTo>
                <a:cubicBezTo>
                  <a:pt x="1820337" y="850259"/>
                  <a:pt x="1821935" y="849354"/>
                  <a:pt x="1823866" y="849354"/>
                </a:cubicBezTo>
                <a:close/>
                <a:moveTo>
                  <a:pt x="1719996" y="849354"/>
                </a:moveTo>
                <a:lnTo>
                  <a:pt x="1772840" y="849354"/>
                </a:lnTo>
                <a:cubicBezTo>
                  <a:pt x="1776339" y="849354"/>
                  <a:pt x="1778088" y="852283"/>
                  <a:pt x="1778088" y="858142"/>
                </a:cubicBezTo>
                <a:cubicBezTo>
                  <a:pt x="1778088" y="862780"/>
                  <a:pt x="1776218" y="865099"/>
                  <a:pt x="1772478" y="865099"/>
                </a:cubicBezTo>
                <a:lnTo>
                  <a:pt x="1727596" y="865099"/>
                </a:lnTo>
                <a:lnTo>
                  <a:pt x="1727596" y="895683"/>
                </a:lnTo>
                <a:cubicBezTo>
                  <a:pt x="1733388" y="893029"/>
                  <a:pt x="1740024" y="891702"/>
                  <a:pt x="1747504" y="891702"/>
                </a:cubicBezTo>
                <a:cubicBezTo>
                  <a:pt x="1757397" y="891702"/>
                  <a:pt x="1765903" y="895615"/>
                  <a:pt x="1773021" y="903440"/>
                </a:cubicBezTo>
                <a:cubicBezTo>
                  <a:pt x="1779778" y="911143"/>
                  <a:pt x="1783156" y="920050"/>
                  <a:pt x="1783156" y="930162"/>
                </a:cubicBezTo>
                <a:cubicBezTo>
                  <a:pt x="1783156" y="957849"/>
                  <a:pt x="1769764" y="971693"/>
                  <a:pt x="1742979" y="971693"/>
                </a:cubicBezTo>
                <a:cubicBezTo>
                  <a:pt x="1733931" y="971693"/>
                  <a:pt x="1726963" y="969895"/>
                  <a:pt x="1722077" y="966298"/>
                </a:cubicBezTo>
                <a:cubicBezTo>
                  <a:pt x="1717191" y="962701"/>
                  <a:pt x="1713480" y="956657"/>
                  <a:pt x="1710947" y="948166"/>
                </a:cubicBezTo>
                <a:cubicBezTo>
                  <a:pt x="1710585" y="946960"/>
                  <a:pt x="1710404" y="945995"/>
                  <a:pt x="1710404" y="945271"/>
                </a:cubicBezTo>
                <a:cubicBezTo>
                  <a:pt x="1710404" y="943702"/>
                  <a:pt x="1711128" y="942285"/>
                  <a:pt x="1712576" y="941018"/>
                </a:cubicBezTo>
                <a:cubicBezTo>
                  <a:pt x="1714023" y="939751"/>
                  <a:pt x="1715531" y="939118"/>
                  <a:pt x="1717100" y="939118"/>
                </a:cubicBezTo>
                <a:cubicBezTo>
                  <a:pt x="1719513" y="939118"/>
                  <a:pt x="1721745" y="940565"/>
                  <a:pt x="1723796" y="943461"/>
                </a:cubicBezTo>
                <a:cubicBezTo>
                  <a:pt x="1726812" y="947804"/>
                  <a:pt x="1728984" y="950519"/>
                  <a:pt x="1730311" y="951605"/>
                </a:cubicBezTo>
                <a:cubicBezTo>
                  <a:pt x="1733931" y="954500"/>
                  <a:pt x="1738877" y="955948"/>
                  <a:pt x="1745151" y="955948"/>
                </a:cubicBezTo>
                <a:cubicBezTo>
                  <a:pt x="1760474" y="955948"/>
                  <a:pt x="1768135" y="947865"/>
                  <a:pt x="1768135" y="931697"/>
                </a:cubicBezTo>
                <a:cubicBezTo>
                  <a:pt x="1768135" y="924526"/>
                  <a:pt x="1765601" y="918631"/>
                  <a:pt x="1760534" y="914010"/>
                </a:cubicBezTo>
                <a:cubicBezTo>
                  <a:pt x="1755587" y="909635"/>
                  <a:pt x="1749495" y="907447"/>
                  <a:pt x="1742256" y="907447"/>
                </a:cubicBezTo>
                <a:cubicBezTo>
                  <a:pt x="1738274" y="907447"/>
                  <a:pt x="1733810" y="909136"/>
                  <a:pt x="1728863" y="912514"/>
                </a:cubicBezTo>
                <a:cubicBezTo>
                  <a:pt x="1724037" y="915892"/>
                  <a:pt x="1720177" y="917581"/>
                  <a:pt x="1717281" y="917581"/>
                </a:cubicBezTo>
                <a:cubicBezTo>
                  <a:pt x="1713661" y="917581"/>
                  <a:pt x="1711852" y="914807"/>
                  <a:pt x="1711852" y="909257"/>
                </a:cubicBezTo>
                <a:lnTo>
                  <a:pt x="1711852" y="856412"/>
                </a:lnTo>
                <a:cubicBezTo>
                  <a:pt x="1711852" y="854361"/>
                  <a:pt x="1712696" y="852672"/>
                  <a:pt x="1714385" y="851345"/>
                </a:cubicBezTo>
                <a:cubicBezTo>
                  <a:pt x="1716074" y="850017"/>
                  <a:pt x="1717944" y="849354"/>
                  <a:pt x="1719996" y="849354"/>
                </a:cubicBezTo>
                <a:close/>
                <a:moveTo>
                  <a:pt x="1608705" y="849354"/>
                </a:moveTo>
                <a:lnTo>
                  <a:pt x="1673132" y="849354"/>
                </a:lnTo>
                <a:cubicBezTo>
                  <a:pt x="1676631" y="849354"/>
                  <a:pt x="1679286" y="850108"/>
                  <a:pt x="1681095" y="851616"/>
                </a:cubicBezTo>
                <a:cubicBezTo>
                  <a:pt x="1682905" y="853124"/>
                  <a:pt x="1683810" y="855085"/>
                  <a:pt x="1683810" y="857498"/>
                </a:cubicBezTo>
                <a:cubicBezTo>
                  <a:pt x="1683810" y="859911"/>
                  <a:pt x="1683056" y="861781"/>
                  <a:pt x="1681548" y="863108"/>
                </a:cubicBezTo>
                <a:cubicBezTo>
                  <a:pt x="1680040" y="864435"/>
                  <a:pt x="1677235" y="865099"/>
                  <a:pt x="1673132" y="865099"/>
                </a:cubicBezTo>
                <a:lnTo>
                  <a:pt x="1607801" y="865099"/>
                </a:lnTo>
                <a:cubicBezTo>
                  <a:pt x="1605870" y="865099"/>
                  <a:pt x="1604121" y="864284"/>
                  <a:pt x="1602552" y="862656"/>
                </a:cubicBezTo>
                <a:cubicBezTo>
                  <a:pt x="1600984" y="861027"/>
                  <a:pt x="1600200" y="859006"/>
                  <a:pt x="1600200" y="856593"/>
                </a:cubicBezTo>
                <a:cubicBezTo>
                  <a:pt x="1600200" y="851767"/>
                  <a:pt x="1603035" y="849354"/>
                  <a:pt x="1608705" y="849354"/>
                </a:cubicBezTo>
                <a:close/>
                <a:moveTo>
                  <a:pt x="356311" y="849354"/>
                </a:moveTo>
                <a:cubicBezTo>
                  <a:pt x="366928" y="849354"/>
                  <a:pt x="375072" y="852065"/>
                  <a:pt x="380742" y="857486"/>
                </a:cubicBezTo>
                <a:cubicBezTo>
                  <a:pt x="386775" y="862906"/>
                  <a:pt x="389791" y="870917"/>
                  <a:pt x="389791" y="881519"/>
                </a:cubicBezTo>
                <a:cubicBezTo>
                  <a:pt x="389791" y="887182"/>
                  <a:pt x="388283" y="891881"/>
                  <a:pt x="385267" y="895616"/>
                </a:cubicBezTo>
                <a:cubicBezTo>
                  <a:pt x="382854" y="898747"/>
                  <a:pt x="378872" y="901819"/>
                  <a:pt x="373322" y="904831"/>
                </a:cubicBezTo>
                <a:cubicBezTo>
                  <a:pt x="387318" y="911337"/>
                  <a:pt x="394316" y="922661"/>
                  <a:pt x="394316" y="938804"/>
                </a:cubicBezTo>
                <a:cubicBezTo>
                  <a:pt x="394316" y="949766"/>
                  <a:pt x="390455" y="958018"/>
                  <a:pt x="382733" y="963560"/>
                </a:cubicBezTo>
                <a:cubicBezTo>
                  <a:pt x="375856" y="968620"/>
                  <a:pt x="366807" y="971150"/>
                  <a:pt x="355587" y="971150"/>
                </a:cubicBezTo>
                <a:cubicBezTo>
                  <a:pt x="344487" y="971150"/>
                  <a:pt x="335680" y="968981"/>
                  <a:pt x="329164" y="964643"/>
                </a:cubicBezTo>
                <a:cubicBezTo>
                  <a:pt x="321564" y="959465"/>
                  <a:pt x="317763" y="951635"/>
                  <a:pt x="317763" y="941153"/>
                </a:cubicBezTo>
                <a:cubicBezTo>
                  <a:pt x="317763" y="934286"/>
                  <a:pt x="319150" y="927780"/>
                  <a:pt x="321926" y="921636"/>
                </a:cubicBezTo>
                <a:cubicBezTo>
                  <a:pt x="324942" y="915131"/>
                  <a:pt x="329285" y="910312"/>
                  <a:pt x="334956" y="907181"/>
                </a:cubicBezTo>
                <a:cubicBezTo>
                  <a:pt x="326028" y="901397"/>
                  <a:pt x="321564" y="893446"/>
                  <a:pt x="321564" y="883326"/>
                </a:cubicBezTo>
                <a:cubicBezTo>
                  <a:pt x="321564" y="873689"/>
                  <a:pt x="324942" y="865618"/>
                  <a:pt x="331698" y="859112"/>
                </a:cubicBezTo>
                <a:cubicBezTo>
                  <a:pt x="338334" y="852607"/>
                  <a:pt x="346538" y="849354"/>
                  <a:pt x="356311" y="849354"/>
                </a:cubicBezTo>
                <a:close/>
                <a:moveTo>
                  <a:pt x="251536" y="849354"/>
                </a:moveTo>
                <a:cubicBezTo>
                  <a:pt x="262153" y="849354"/>
                  <a:pt x="270297" y="852065"/>
                  <a:pt x="275967" y="857486"/>
                </a:cubicBezTo>
                <a:cubicBezTo>
                  <a:pt x="282000" y="862906"/>
                  <a:pt x="285016" y="870917"/>
                  <a:pt x="285016" y="881519"/>
                </a:cubicBezTo>
                <a:cubicBezTo>
                  <a:pt x="285016" y="887182"/>
                  <a:pt x="283508" y="891881"/>
                  <a:pt x="280492" y="895616"/>
                </a:cubicBezTo>
                <a:cubicBezTo>
                  <a:pt x="278079" y="898747"/>
                  <a:pt x="274097" y="901819"/>
                  <a:pt x="268547" y="904831"/>
                </a:cubicBezTo>
                <a:cubicBezTo>
                  <a:pt x="282543" y="911337"/>
                  <a:pt x="289540" y="922661"/>
                  <a:pt x="289540" y="938804"/>
                </a:cubicBezTo>
                <a:cubicBezTo>
                  <a:pt x="289540" y="949766"/>
                  <a:pt x="285680" y="958018"/>
                  <a:pt x="277958" y="963560"/>
                </a:cubicBezTo>
                <a:cubicBezTo>
                  <a:pt x="271081" y="968620"/>
                  <a:pt x="262032" y="971150"/>
                  <a:pt x="250812" y="971150"/>
                </a:cubicBezTo>
                <a:cubicBezTo>
                  <a:pt x="239712" y="971150"/>
                  <a:pt x="230905" y="968981"/>
                  <a:pt x="224389" y="964643"/>
                </a:cubicBezTo>
                <a:cubicBezTo>
                  <a:pt x="216789" y="959465"/>
                  <a:pt x="212988" y="951635"/>
                  <a:pt x="212988" y="941153"/>
                </a:cubicBezTo>
                <a:cubicBezTo>
                  <a:pt x="212988" y="934286"/>
                  <a:pt x="214376" y="927780"/>
                  <a:pt x="217150" y="921636"/>
                </a:cubicBezTo>
                <a:cubicBezTo>
                  <a:pt x="220167" y="915131"/>
                  <a:pt x="224510" y="910312"/>
                  <a:pt x="230181" y="907181"/>
                </a:cubicBezTo>
                <a:cubicBezTo>
                  <a:pt x="221253" y="901397"/>
                  <a:pt x="216789" y="893446"/>
                  <a:pt x="216789" y="883326"/>
                </a:cubicBezTo>
                <a:cubicBezTo>
                  <a:pt x="216789" y="873689"/>
                  <a:pt x="220167" y="865618"/>
                  <a:pt x="226923" y="859112"/>
                </a:cubicBezTo>
                <a:cubicBezTo>
                  <a:pt x="233559" y="852607"/>
                  <a:pt x="241763" y="849354"/>
                  <a:pt x="251536" y="849354"/>
                </a:cubicBezTo>
                <a:close/>
                <a:moveTo>
                  <a:pt x="119795" y="849354"/>
                </a:moveTo>
                <a:lnTo>
                  <a:pt x="172640" y="849354"/>
                </a:lnTo>
                <a:cubicBezTo>
                  <a:pt x="176139" y="849354"/>
                  <a:pt x="177888" y="852283"/>
                  <a:pt x="177888" y="858142"/>
                </a:cubicBezTo>
                <a:cubicBezTo>
                  <a:pt x="177888" y="862780"/>
                  <a:pt x="176018" y="865099"/>
                  <a:pt x="172278" y="865099"/>
                </a:cubicBezTo>
                <a:lnTo>
                  <a:pt x="127396" y="865099"/>
                </a:lnTo>
                <a:lnTo>
                  <a:pt x="127396" y="895683"/>
                </a:lnTo>
                <a:cubicBezTo>
                  <a:pt x="133188" y="893029"/>
                  <a:pt x="139823" y="891702"/>
                  <a:pt x="147304" y="891702"/>
                </a:cubicBezTo>
                <a:cubicBezTo>
                  <a:pt x="157197" y="891702"/>
                  <a:pt x="165703" y="895615"/>
                  <a:pt x="172821" y="903440"/>
                </a:cubicBezTo>
                <a:cubicBezTo>
                  <a:pt x="179578" y="911143"/>
                  <a:pt x="182956" y="920050"/>
                  <a:pt x="182956" y="930162"/>
                </a:cubicBezTo>
                <a:cubicBezTo>
                  <a:pt x="182956" y="957849"/>
                  <a:pt x="169564" y="971693"/>
                  <a:pt x="142779" y="971693"/>
                </a:cubicBezTo>
                <a:cubicBezTo>
                  <a:pt x="133730" y="971693"/>
                  <a:pt x="126763" y="969895"/>
                  <a:pt x="121877" y="966298"/>
                </a:cubicBezTo>
                <a:cubicBezTo>
                  <a:pt x="116990" y="962701"/>
                  <a:pt x="113280" y="956657"/>
                  <a:pt x="110747" y="948166"/>
                </a:cubicBezTo>
                <a:cubicBezTo>
                  <a:pt x="110385" y="946960"/>
                  <a:pt x="110204" y="945995"/>
                  <a:pt x="110204" y="945271"/>
                </a:cubicBezTo>
                <a:cubicBezTo>
                  <a:pt x="110204" y="943702"/>
                  <a:pt x="110928" y="942285"/>
                  <a:pt x="112375" y="941018"/>
                </a:cubicBezTo>
                <a:cubicBezTo>
                  <a:pt x="113823" y="939751"/>
                  <a:pt x="115331" y="939118"/>
                  <a:pt x="116900" y="939118"/>
                </a:cubicBezTo>
                <a:cubicBezTo>
                  <a:pt x="119313" y="939118"/>
                  <a:pt x="121545" y="940565"/>
                  <a:pt x="123596" y="943461"/>
                </a:cubicBezTo>
                <a:cubicBezTo>
                  <a:pt x="126612" y="947804"/>
                  <a:pt x="128784" y="950519"/>
                  <a:pt x="130111" y="951605"/>
                </a:cubicBezTo>
                <a:cubicBezTo>
                  <a:pt x="133730" y="954500"/>
                  <a:pt x="138677" y="955948"/>
                  <a:pt x="144951" y="955948"/>
                </a:cubicBezTo>
                <a:cubicBezTo>
                  <a:pt x="160273" y="955948"/>
                  <a:pt x="167935" y="947865"/>
                  <a:pt x="167935" y="931697"/>
                </a:cubicBezTo>
                <a:cubicBezTo>
                  <a:pt x="167935" y="924526"/>
                  <a:pt x="165401" y="918631"/>
                  <a:pt x="160334" y="914010"/>
                </a:cubicBezTo>
                <a:cubicBezTo>
                  <a:pt x="155387" y="909635"/>
                  <a:pt x="149294" y="907447"/>
                  <a:pt x="142055" y="907447"/>
                </a:cubicBezTo>
                <a:cubicBezTo>
                  <a:pt x="138074" y="907447"/>
                  <a:pt x="133610" y="909136"/>
                  <a:pt x="128663" y="912514"/>
                </a:cubicBezTo>
                <a:cubicBezTo>
                  <a:pt x="123837" y="915892"/>
                  <a:pt x="119976" y="917581"/>
                  <a:pt x="117081" y="917581"/>
                </a:cubicBezTo>
                <a:cubicBezTo>
                  <a:pt x="113461" y="917581"/>
                  <a:pt x="111652" y="914807"/>
                  <a:pt x="111652" y="909257"/>
                </a:cubicBezTo>
                <a:lnTo>
                  <a:pt x="111652" y="856412"/>
                </a:lnTo>
                <a:cubicBezTo>
                  <a:pt x="111652" y="854361"/>
                  <a:pt x="112496" y="852672"/>
                  <a:pt x="114185" y="851345"/>
                </a:cubicBezTo>
                <a:cubicBezTo>
                  <a:pt x="115874" y="850017"/>
                  <a:pt x="117744" y="849354"/>
                  <a:pt x="119795" y="849354"/>
                </a:cubicBezTo>
                <a:close/>
                <a:moveTo>
                  <a:pt x="8505" y="849354"/>
                </a:moveTo>
                <a:lnTo>
                  <a:pt x="72932" y="849354"/>
                </a:lnTo>
                <a:cubicBezTo>
                  <a:pt x="76431" y="849354"/>
                  <a:pt x="79086" y="850108"/>
                  <a:pt x="80895" y="851616"/>
                </a:cubicBezTo>
                <a:cubicBezTo>
                  <a:pt x="82705" y="853124"/>
                  <a:pt x="83610" y="855085"/>
                  <a:pt x="83610" y="857498"/>
                </a:cubicBezTo>
                <a:cubicBezTo>
                  <a:pt x="83610" y="859911"/>
                  <a:pt x="82856" y="861781"/>
                  <a:pt x="81348" y="863108"/>
                </a:cubicBezTo>
                <a:cubicBezTo>
                  <a:pt x="79840" y="864435"/>
                  <a:pt x="77034" y="865099"/>
                  <a:pt x="72932" y="865099"/>
                </a:cubicBezTo>
                <a:lnTo>
                  <a:pt x="7600" y="865099"/>
                </a:lnTo>
                <a:cubicBezTo>
                  <a:pt x="5670" y="865099"/>
                  <a:pt x="3921" y="864284"/>
                  <a:pt x="2352" y="862656"/>
                </a:cubicBezTo>
                <a:cubicBezTo>
                  <a:pt x="784" y="861027"/>
                  <a:pt x="0" y="859006"/>
                  <a:pt x="0" y="856593"/>
                </a:cubicBezTo>
                <a:cubicBezTo>
                  <a:pt x="0" y="851767"/>
                  <a:pt x="2835" y="849354"/>
                  <a:pt x="8505" y="849354"/>
                </a:cubicBezTo>
                <a:close/>
                <a:moveTo>
                  <a:pt x="4939645" y="848630"/>
                </a:moveTo>
                <a:cubicBezTo>
                  <a:pt x="4941213" y="848630"/>
                  <a:pt x="4942631" y="849262"/>
                  <a:pt x="4943897" y="850527"/>
                </a:cubicBezTo>
                <a:cubicBezTo>
                  <a:pt x="4945165" y="851792"/>
                  <a:pt x="4945798" y="853207"/>
                  <a:pt x="4945798" y="854772"/>
                </a:cubicBezTo>
                <a:lnTo>
                  <a:pt x="4945798" y="954862"/>
                </a:lnTo>
                <a:cubicBezTo>
                  <a:pt x="4947245" y="954862"/>
                  <a:pt x="4948935" y="954862"/>
                  <a:pt x="4950865" y="954862"/>
                </a:cubicBezTo>
                <a:cubicBezTo>
                  <a:pt x="4952796" y="954862"/>
                  <a:pt x="4954304" y="954862"/>
                  <a:pt x="4955390" y="954862"/>
                </a:cubicBezTo>
                <a:cubicBezTo>
                  <a:pt x="4962388" y="954862"/>
                  <a:pt x="4965887" y="957669"/>
                  <a:pt x="4965887" y="963283"/>
                </a:cubicBezTo>
                <a:cubicBezTo>
                  <a:pt x="4966127" y="968287"/>
                  <a:pt x="4962871" y="970728"/>
                  <a:pt x="4956113" y="970607"/>
                </a:cubicBezTo>
                <a:lnTo>
                  <a:pt x="4915394" y="970607"/>
                </a:lnTo>
                <a:cubicBezTo>
                  <a:pt x="4911172" y="970728"/>
                  <a:pt x="4909060" y="968287"/>
                  <a:pt x="4909060" y="963283"/>
                </a:cubicBezTo>
                <a:cubicBezTo>
                  <a:pt x="4909060" y="957669"/>
                  <a:pt x="4912921" y="954862"/>
                  <a:pt x="4920643" y="954862"/>
                </a:cubicBezTo>
                <a:cubicBezTo>
                  <a:pt x="4921849" y="954862"/>
                  <a:pt x="4923538" y="954923"/>
                  <a:pt x="4925710" y="955045"/>
                </a:cubicBezTo>
                <a:cubicBezTo>
                  <a:pt x="4927882" y="955166"/>
                  <a:pt x="4929330" y="955106"/>
                  <a:pt x="4930053" y="954862"/>
                </a:cubicBezTo>
                <a:lnTo>
                  <a:pt x="4930053" y="883499"/>
                </a:lnTo>
                <a:cubicBezTo>
                  <a:pt x="4924624" y="891328"/>
                  <a:pt x="4920221" y="895242"/>
                  <a:pt x="4916843" y="895242"/>
                </a:cubicBezTo>
                <a:cubicBezTo>
                  <a:pt x="4912137" y="895242"/>
                  <a:pt x="4909784" y="892954"/>
                  <a:pt x="4909784" y="888377"/>
                </a:cubicBezTo>
                <a:cubicBezTo>
                  <a:pt x="4909784" y="885366"/>
                  <a:pt x="4910870" y="882596"/>
                  <a:pt x="4913042" y="880066"/>
                </a:cubicBezTo>
                <a:cubicBezTo>
                  <a:pt x="4914128" y="878982"/>
                  <a:pt x="4915214" y="877898"/>
                  <a:pt x="4916300" y="876814"/>
                </a:cubicBezTo>
                <a:cubicBezTo>
                  <a:pt x="4917385" y="875730"/>
                  <a:pt x="4918471" y="874706"/>
                  <a:pt x="4919557" y="873743"/>
                </a:cubicBezTo>
                <a:cubicBezTo>
                  <a:pt x="4921125" y="871334"/>
                  <a:pt x="4922633" y="868865"/>
                  <a:pt x="4924081" y="866336"/>
                </a:cubicBezTo>
                <a:cubicBezTo>
                  <a:pt x="4925529" y="863807"/>
                  <a:pt x="4926917" y="861338"/>
                  <a:pt x="4928244" y="858929"/>
                </a:cubicBezTo>
                <a:cubicBezTo>
                  <a:pt x="4932346" y="852063"/>
                  <a:pt x="4936147" y="848630"/>
                  <a:pt x="4939645" y="848630"/>
                </a:cubicBezTo>
                <a:close/>
                <a:moveTo>
                  <a:pt x="5252703" y="848449"/>
                </a:moveTo>
                <a:cubicBezTo>
                  <a:pt x="5259097" y="848449"/>
                  <a:pt x="5264859" y="850043"/>
                  <a:pt x="5269987" y="853231"/>
                </a:cubicBezTo>
                <a:cubicBezTo>
                  <a:pt x="5275114" y="856419"/>
                  <a:pt x="5279427" y="861080"/>
                  <a:pt x="5282927" y="867214"/>
                </a:cubicBezTo>
                <a:cubicBezTo>
                  <a:pt x="5285821" y="872266"/>
                  <a:pt x="5288023" y="878401"/>
                  <a:pt x="5289531" y="885620"/>
                </a:cubicBezTo>
                <a:cubicBezTo>
                  <a:pt x="5291040" y="892838"/>
                  <a:pt x="5291794" y="899875"/>
                  <a:pt x="5291794" y="906731"/>
                </a:cubicBezTo>
                <a:lnTo>
                  <a:pt x="5291794" y="907633"/>
                </a:lnTo>
                <a:cubicBezTo>
                  <a:pt x="5291794" y="918941"/>
                  <a:pt x="5290919" y="928594"/>
                  <a:pt x="5289169" y="936594"/>
                </a:cubicBezTo>
                <a:cubicBezTo>
                  <a:pt x="5287420" y="944593"/>
                  <a:pt x="5284826" y="951119"/>
                  <a:pt x="5281388" y="956172"/>
                </a:cubicBezTo>
                <a:cubicBezTo>
                  <a:pt x="5277949" y="961224"/>
                  <a:pt x="5273666" y="964893"/>
                  <a:pt x="5268539" y="967179"/>
                </a:cubicBezTo>
                <a:cubicBezTo>
                  <a:pt x="5263411" y="969464"/>
                  <a:pt x="5257469" y="970607"/>
                  <a:pt x="5250713" y="970607"/>
                </a:cubicBezTo>
                <a:cubicBezTo>
                  <a:pt x="5237561" y="970607"/>
                  <a:pt x="5227849" y="965344"/>
                  <a:pt x="5221575" y="954819"/>
                </a:cubicBezTo>
                <a:cubicBezTo>
                  <a:pt x="5215301" y="944293"/>
                  <a:pt x="5212165" y="928384"/>
                  <a:pt x="5212165" y="907093"/>
                </a:cubicBezTo>
                <a:cubicBezTo>
                  <a:pt x="5212165" y="892657"/>
                  <a:pt x="5215362" y="879906"/>
                  <a:pt x="5221757" y="868840"/>
                </a:cubicBezTo>
                <a:cubicBezTo>
                  <a:pt x="5225617" y="862223"/>
                  <a:pt x="5230021" y="857170"/>
                  <a:pt x="5234967" y="853682"/>
                </a:cubicBezTo>
                <a:cubicBezTo>
                  <a:pt x="5239915" y="850193"/>
                  <a:pt x="5245827" y="848449"/>
                  <a:pt x="5252703" y="848449"/>
                </a:cubicBezTo>
                <a:close/>
                <a:moveTo>
                  <a:pt x="5147928" y="848449"/>
                </a:moveTo>
                <a:cubicBezTo>
                  <a:pt x="5154323" y="848449"/>
                  <a:pt x="5160084" y="850043"/>
                  <a:pt x="5165211" y="853231"/>
                </a:cubicBezTo>
                <a:cubicBezTo>
                  <a:pt x="5170339" y="856419"/>
                  <a:pt x="5174652" y="861080"/>
                  <a:pt x="5178151" y="867214"/>
                </a:cubicBezTo>
                <a:cubicBezTo>
                  <a:pt x="5181047" y="872266"/>
                  <a:pt x="5183249" y="878401"/>
                  <a:pt x="5184756" y="885620"/>
                </a:cubicBezTo>
                <a:cubicBezTo>
                  <a:pt x="5186265" y="892838"/>
                  <a:pt x="5187019" y="899875"/>
                  <a:pt x="5187019" y="906731"/>
                </a:cubicBezTo>
                <a:lnTo>
                  <a:pt x="5187019" y="907633"/>
                </a:lnTo>
                <a:cubicBezTo>
                  <a:pt x="5187019" y="918941"/>
                  <a:pt x="5186144" y="928594"/>
                  <a:pt x="5184395" y="936594"/>
                </a:cubicBezTo>
                <a:cubicBezTo>
                  <a:pt x="5182645" y="944593"/>
                  <a:pt x="5180051" y="951119"/>
                  <a:pt x="5176613" y="956172"/>
                </a:cubicBezTo>
                <a:cubicBezTo>
                  <a:pt x="5173173" y="961224"/>
                  <a:pt x="5168891" y="964893"/>
                  <a:pt x="5163763" y="967179"/>
                </a:cubicBezTo>
                <a:cubicBezTo>
                  <a:pt x="5158635" y="969464"/>
                  <a:pt x="5152693" y="970607"/>
                  <a:pt x="5145937" y="970607"/>
                </a:cubicBezTo>
                <a:cubicBezTo>
                  <a:pt x="5132787" y="970607"/>
                  <a:pt x="5123075" y="965344"/>
                  <a:pt x="5116801" y="954819"/>
                </a:cubicBezTo>
                <a:cubicBezTo>
                  <a:pt x="5110527" y="944293"/>
                  <a:pt x="5107389" y="928384"/>
                  <a:pt x="5107389" y="907093"/>
                </a:cubicBezTo>
                <a:cubicBezTo>
                  <a:pt x="5107389" y="892657"/>
                  <a:pt x="5110587" y="879906"/>
                  <a:pt x="5116981" y="868840"/>
                </a:cubicBezTo>
                <a:cubicBezTo>
                  <a:pt x="5120842" y="862223"/>
                  <a:pt x="5125246" y="857170"/>
                  <a:pt x="5130193" y="853682"/>
                </a:cubicBezTo>
                <a:cubicBezTo>
                  <a:pt x="5135139" y="850193"/>
                  <a:pt x="5141051" y="848449"/>
                  <a:pt x="5147928" y="848449"/>
                </a:cubicBezTo>
                <a:close/>
                <a:moveTo>
                  <a:pt x="3652504" y="848449"/>
                </a:moveTo>
                <a:cubicBezTo>
                  <a:pt x="3658898" y="848449"/>
                  <a:pt x="3664659" y="850043"/>
                  <a:pt x="3669787" y="853231"/>
                </a:cubicBezTo>
                <a:cubicBezTo>
                  <a:pt x="3674914" y="856419"/>
                  <a:pt x="3679228" y="861080"/>
                  <a:pt x="3682726" y="867214"/>
                </a:cubicBezTo>
                <a:cubicBezTo>
                  <a:pt x="3685622" y="872266"/>
                  <a:pt x="3687824" y="878401"/>
                  <a:pt x="3689332" y="885620"/>
                </a:cubicBezTo>
                <a:cubicBezTo>
                  <a:pt x="3690840" y="892838"/>
                  <a:pt x="3691594" y="899875"/>
                  <a:pt x="3691594" y="906731"/>
                </a:cubicBezTo>
                <a:lnTo>
                  <a:pt x="3691594" y="907633"/>
                </a:lnTo>
                <a:cubicBezTo>
                  <a:pt x="3691594" y="918941"/>
                  <a:pt x="3690720" y="928594"/>
                  <a:pt x="3688970" y="936594"/>
                </a:cubicBezTo>
                <a:cubicBezTo>
                  <a:pt x="3687221" y="944593"/>
                  <a:pt x="3684627" y="951119"/>
                  <a:pt x="3681188" y="956172"/>
                </a:cubicBezTo>
                <a:cubicBezTo>
                  <a:pt x="3677750" y="961224"/>
                  <a:pt x="3673467" y="964893"/>
                  <a:pt x="3668339" y="967179"/>
                </a:cubicBezTo>
                <a:cubicBezTo>
                  <a:pt x="3663211" y="969464"/>
                  <a:pt x="3657269" y="970607"/>
                  <a:pt x="3650513" y="970607"/>
                </a:cubicBezTo>
                <a:cubicBezTo>
                  <a:pt x="3637362" y="970607"/>
                  <a:pt x="3627650" y="965344"/>
                  <a:pt x="3621376" y="954819"/>
                </a:cubicBezTo>
                <a:cubicBezTo>
                  <a:pt x="3615102" y="944293"/>
                  <a:pt x="3611965" y="928384"/>
                  <a:pt x="3611965" y="907093"/>
                </a:cubicBezTo>
                <a:cubicBezTo>
                  <a:pt x="3611965" y="892657"/>
                  <a:pt x="3615163" y="879906"/>
                  <a:pt x="3621557" y="868840"/>
                </a:cubicBezTo>
                <a:cubicBezTo>
                  <a:pt x="3625417" y="862223"/>
                  <a:pt x="3629821" y="857170"/>
                  <a:pt x="3634768" y="853682"/>
                </a:cubicBezTo>
                <a:cubicBezTo>
                  <a:pt x="3639715" y="850193"/>
                  <a:pt x="3645627" y="848449"/>
                  <a:pt x="3652504" y="848449"/>
                </a:cubicBezTo>
                <a:close/>
                <a:moveTo>
                  <a:pt x="2061829" y="848449"/>
                </a:moveTo>
                <a:cubicBezTo>
                  <a:pt x="2068223" y="848449"/>
                  <a:pt x="2073984" y="850043"/>
                  <a:pt x="2079112" y="853231"/>
                </a:cubicBezTo>
                <a:cubicBezTo>
                  <a:pt x="2084239" y="856419"/>
                  <a:pt x="2088553" y="861080"/>
                  <a:pt x="2092051" y="867214"/>
                </a:cubicBezTo>
                <a:cubicBezTo>
                  <a:pt x="2094947" y="872266"/>
                  <a:pt x="2097149" y="878401"/>
                  <a:pt x="2098657" y="885620"/>
                </a:cubicBezTo>
                <a:cubicBezTo>
                  <a:pt x="2100165" y="892838"/>
                  <a:pt x="2100919" y="899875"/>
                  <a:pt x="2100919" y="906731"/>
                </a:cubicBezTo>
                <a:lnTo>
                  <a:pt x="2100919" y="907633"/>
                </a:lnTo>
                <a:cubicBezTo>
                  <a:pt x="2100919" y="918941"/>
                  <a:pt x="2100044" y="928594"/>
                  <a:pt x="2098295" y="936594"/>
                </a:cubicBezTo>
                <a:cubicBezTo>
                  <a:pt x="2096546" y="944593"/>
                  <a:pt x="2093952" y="951119"/>
                  <a:pt x="2090513" y="956172"/>
                </a:cubicBezTo>
                <a:cubicBezTo>
                  <a:pt x="2087075" y="961224"/>
                  <a:pt x="2082792" y="964893"/>
                  <a:pt x="2077664" y="967179"/>
                </a:cubicBezTo>
                <a:cubicBezTo>
                  <a:pt x="2072536" y="969464"/>
                  <a:pt x="2066594" y="970607"/>
                  <a:pt x="2059838" y="970607"/>
                </a:cubicBezTo>
                <a:cubicBezTo>
                  <a:pt x="2046687" y="970607"/>
                  <a:pt x="2036975" y="965344"/>
                  <a:pt x="2030701" y="954819"/>
                </a:cubicBezTo>
                <a:cubicBezTo>
                  <a:pt x="2024427" y="944293"/>
                  <a:pt x="2021290" y="928384"/>
                  <a:pt x="2021290" y="907093"/>
                </a:cubicBezTo>
                <a:cubicBezTo>
                  <a:pt x="2021290" y="892657"/>
                  <a:pt x="2024487" y="879906"/>
                  <a:pt x="2030882" y="868840"/>
                </a:cubicBezTo>
                <a:cubicBezTo>
                  <a:pt x="2034743" y="862223"/>
                  <a:pt x="2039147" y="857170"/>
                  <a:pt x="2044093" y="853682"/>
                </a:cubicBezTo>
                <a:cubicBezTo>
                  <a:pt x="2049040" y="850193"/>
                  <a:pt x="2054952" y="848449"/>
                  <a:pt x="2061829" y="848449"/>
                </a:cubicBezTo>
                <a:close/>
                <a:moveTo>
                  <a:pt x="1957054" y="848449"/>
                </a:moveTo>
                <a:cubicBezTo>
                  <a:pt x="1963448" y="848449"/>
                  <a:pt x="1969209" y="850043"/>
                  <a:pt x="1974337" y="853231"/>
                </a:cubicBezTo>
                <a:cubicBezTo>
                  <a:pt x="1979464" y="856419"/>
                  <a:pt x="1983778" y="861080"/>
                  <a:pt x="1987277" y="867214"/>
                </a:cubicBezTo>
                <a:cubicBezTo>
                  <a:pt x="1990172" y="872266"/>
                  <a:pt x="1992374" y="878401"/>
                  <a:pt x="1993882" y="885620"/>
                </a:cubicBezTo>
                <a:cubicBezTo>
                  <a:pt x="1995390" y="892838"/>
                  <a:pt x="1996144" y="899875"/>
                  <a:pt x="1996144" y="906731"/>
                </a:cubicBezTo>
                <a:lnTo>
                  <a:pt x="1996144" y="907633"/>
                </a:lnTo>
                <a:cubicBezTo>
                  <a:pt x="1996144" y="918941"/>
                  <a:pt x="1995270" y="928594"/>
                  <a:pt x="1993520" y="936594"/>
                </a:cubicBezTo>
                <a:cubicBezTo>
                  <a:pt x="1991771" y="944593"/>
                  <a:pt x="1989177" y="951119"/>
                  <a:pt x="1985738" y="956172"/>
                </a:cubicBezTo>
                <a:cubicBezTo>
                  <a:pt x="1982300" y="961224"/>
                  <a:pt x="1978017" y="964893"/>
                  <a:pt x="1972889" y="967179"/>
                </a:cubicBezTo>
                <a:cubicBezTo>
                  <a:pt x="1967762" y="969464"/>
                  <a:pt x="1961819" y="970607"/>
                  <a:pt x="1955063" y="970607"/>
                </a:cubicBezTo>
                <a:cubicBezTo>
                  <a:pt x="1941912" y="970607"/>
                  <a:pt x="1932200" y="965344"/>
                  <a:pt x="1925926" y="954819"/>
                </a:cubicBezTo>
                <a:cubicBezTo>
                  <a:pt x="1919652" y="944293"/>
                  <a:pt x="1916515" y="928384"/>
                  <a:pt x="1916515" y="907093"/>
                </a:cubicBezTo>
                <a:cubicBezTo>
                  <a:pt x="1916515" y="892657"/>
                  <a:pt x="1919713" y="879906"/>
                  <a:pt x="1926107" y="868840"/>
                </a:cubicBezTo>
                <a:cubicBezTo>
                  <a:pt x="1929968" y="862223"/>
                  <a:pt x="1934372" y="857170"/>
                  <a:pt x="1939318" y="853682"/>
                </a:cubicBezTo>
                <a:cubicBezTo>
                  <a:pt x="1944265" y="850193"/>
                  <a:pt x="1950177" y="848449"/>
                  <a:pt x="1957054" y="848449"/>
                </a:cubicBezTo>
                <a:close/>
                <a:moveTo>
                  <a:pt x="461629" y="848449"/>
                </a:moveTo>
                <a:cubicBezTo>
                  <a:pt x="468023" y="848449"/>
                  <a:pt x="473784" y="850043"/>
                  <a:pt x="478912" y="853231"/>
                </a:cubicBezTo>
                <a:cubicBezTo>
                  <a:pt x="484039" y="856419"/>
                  <a:pt x="488353" y="861080"/>
                  <a:pt x="491851" y="867214"/>
                </a:cubicBezTo>
                <a:cubicBezTo>
                  <a:pt x="494747" y="872266"/>
                  <a:pt x="496949" y="878401"/>
                  <a:pt x="498457" y="885620"/>
                </a:cubicBezTo>
                <a:cubicBezTo>
                  <a:pt x="499965" y="892838"/>
                  <a:pt x="500719" y="899875"/>
                  <a:pt x="500719" y="906731"/>
                </a:cubicBezTo>
                <a:lnTo>
                  <a:pt x="500719" y="907633"/>
                </a:lnTo>
                <a:cubicBezTo>
                  <a:pt x="500719" y="918941"/>
                  <a:pt x="499845" y="928594"/>
                  <a:pt x="498095" y="936594"/>
                </a:cubicBezTo>
                <a:cubicBezTo>
                  <a:pt x="496346" y="944593"/>
                  <a:pt x="493752" y="951119"/>
                  <a:pt x="490313" y="956172"/>
                </a:cubicBezTo>
                <a:cubicBezTo>
                  <a:pt x="486875" y="961224"/>
                  <a:pt x="482592" y="964893"/>
                  <a:pt x="477464" y="967179"/>
                </a:cubicBezTo>
                <a:cubicBezTo>
                  <a:pt x="472337" y="969464"/>
                  <a:pt x="466394" y="970607"/>
                  <a:pt x="459638" y="970607"/>
                </a:cubicBezTo>
                <a:cubicBezTo>
                  <a:pt x="446487" y="970607"/>
                  <a:pt x="436775" y="965344"/>
                  <a:pt x="430501" y="954819"/>
                </a:cubicBezTo>
                <a:cubicBezTo>
                  <a:pt x="424227" y="944293"/>
                  <a:pt x="421090" y="928384"/>
                  <a:pt x="421090" y="907093"/>
                </a:cubicBezTo>
                <a:cubicBezTo>
                  <a:pt x="421090" y="892657"/>
                  <a:pt x="424287" y="879906"/>
                  <a:pt x="430682" y="868840"/>
                </a:cubicBezTo>
                <a:cubicBezTo>
                  <a:pt x="434543" y="862223"/>
                  <a:pt x="438947" y="857170"/>
                  <a:pt x="443893" y="853682"/>
                </a:cubicBezTo>
                <a:cubicBezTo>
                  <a:pt x="448840" y="850193"/>
                  <a:pt x="454752" y="848449"/>
                  <a:pt x="461629" y="848449"/>
                </a:cubicBezTo>
                <a:close/>
                <a:moveTo>
                  <a:pt x="3545557" y="702421"/>
                </a:moveTo>
                <a:cubicBezTo>
                  <a:pt x="3537594" y="706403"/>
                  <a:pt x="3532105" y="710083"/>
                  <a:pt x="3529088" y="713461"/>
                </a:cubicBezTo>
                <a:cubicBezTo>
                  <a:pt x="3524504" y="718407"/>
                  <a:pt x="3522211" y="724500"/>
                  <a:pt x="3522211" y="731739"/>
                </a:cubicBezTo>
                <a:cubicBezTo>
                  <a:pt x="3522211" y="737289"/>
                  <a:pt x="3524986" y="741572"/>
                  <a:pt x="3530536" y="744588"/>
                </a:cubicBezTo>
                <a:cubicBezTo>
                  <a:pt x="3535000" y="746519"/>
                  <a:pt x="3540490" y="747484"/>
                  <a:pt x="3547005" y="747484"/>
                </a:cubicBezTo>
                <a:cubicBezTo>
                  <a:pt x="3562931" y="747484"/>
                  <a:pt x="3570893" y="740848"/>
                  <a:pt x="3570893" y="727577"/>
                </a:cubicBezTo>
                <a:cubicBezTo>
                  <a:pt x="3570893" y="716960"/>
                  <a:pt x="3562448" y="708574"/>
                  <a:pt x="3545557" y="702421"/>
                </a:cubicBezTo>
                <a:close/>
                <a:moveTo>
                  <a:pt x="354682" y="702421"/>
                </a:moveTo>
                <a:cubicBezTo>
                  <a:pt x="346719" y="706403"/>
                  <a:pt x="341230" y="710083"/>
                  <a:pt x="338213" y="713461"/>
                </a:cubicBezTo>
                <a:cubicBezTo>
                  <a:pt x="333629" y="718407"/>
                  <a:pt x="331336" y="724500"/>
                  <a:pt x="331336" y="731739"/>
                </a:cubicBezTo>
                <a:cubicBezTo>
                  <a:pt x="331336" y="737289"/>
                  <a:pt x="334111" y="741572"/>
                  <a:pt x="339661" y="744588"/>
                </a:cubicBezTo>
                <a:cubicBezTo>
                  <a:pt x="344125" y="746519"/>
                  <a:pt x="349615" y="747484"/>
                  <a:pt x="356130" y="747484"/>
                </a:cubicBezTo>
                <a:cubicBezTo>
                  <a:pt x="372056" y="747484"/>
                  <a:pt x="380018" y="740848"/>
                  <a:pt x="380018" y="727577"/>
                </a:cubicBezTo>
                <a:cubicBezTo>
                  <a:pt x="380018" y="716960"/>
                  <a:pt x="371573" y="708574"/>
                  <a:pt x="354682" y="702421"/>
                </a:cubicBezTo>
                <a:close/>
                <a:moveTo>
                  <a:pt x="5253789" y="654644"/>
                </a:moveTo>
                <a:cubicBezTo>
                  <a:pt x="5249566" y="654644"/>
                  <a:pt x="5245645" y="655905"/>
                  <a:pt x="5242026" y="658429"/>
                </a:cubicBezTo>
                <a:cubicBezTo>
                  <a:pt x="5238407" y="660952"/>
                  <a:pt x="5235330" y="664797"/>
                  <a:pt x="5232797" y="669964"/>
                </a:cubicBezTo>
                <a:cubicBezTo>
                  <a:pt x="5230745" y="674052"/>
                  <a:pt x="5229417" y="678468"/>
                  <a:pt x="5228815" y="683215"/>
                </a:cubicBezTo>
                <a:cubicBezTo>
                  <a:pt x="5228211" y="687962"/>
                  <a:pt x="5227910" y="692738"/>
                  <a:pt x="5227910" y="697543"/>
                </a:cubicBezTo>
                <a:cubicBezTo>
                  <a:pt x="5227910" y="714127"/>
                  <a:pt x="5229719" y="726235"/>
                  <a:pt x="5233339" y="733866"/>
                </a:cubicBezTo>
                <a:cubicBezTo>
                  <a:pt x="5236959" y="741497"/>
                  <a:pt x="5242749" y="745312"/>
                  <a:pt x="5250713" y="745312"/>
                </a:cubicBezTo>
                <a:cubicBezTo>
                  <a:pt x="5259158" y="745312"/>
                  <a:pt x="5265492" y="741497"/>
                  <a:pt x="5269715" y="733866"/>
                </a:cubicBezTo>
                <a:cubicBezTo>
                  <a:pt x="5273937" y="726235"/>
                  <a:pt x="5276049" y="714127"/>
                  <a:pt x="5276049" y="697543"/>
                </a:cubicBezTo>
                <a:lnTo>
                  <a:pt x="5276049" y="696463"/>
                </a:lnTo>
                <a:cubicBezTo>
                  <a:pt x="5276049" y="682404"/>
                  <a:pt x="5274239" y="671919"/>
                  <a:pt x="5270620" y="665009"/>
                </a:cubicBezTo>
                <a:cubicBezTo>
                  <a:pt x="5267001" y="658099"/>
                  <a:pt x="5261390" y="654644"/>
                  <a:pt x="5253789" y="654644"/>
                </a:cubicBezTo>
                <a:close/>
                <a:moveTo>
                  <a:pt x="5149013" y="654644"/>
                </a:moveTo>
                <a:cubicBezTo>
                  <a:pt x="5144791" y="654644"/>
                  <a:pt x="5140870" y="655905"/>
                  <a:pt x="5137251" y="658429"/>
                </a:cubicBezTo>
                <a:cubicBezTo>
                  <a:pt x="5133631" y="660952"/>
                  <a:pt x="5130554" y="664797"/>
                  <a:pt x="5128021" y="669964"/>
                </a:cubicBezTo>
                <a:cubicBezTo>
                  <a:pt x="5125970" y="674052"/>
                  <a:pt x="5124643" y="678468"/>
                  <a:pt x="5124039" y="683215"/>
                </a:cubicBezTo>
                <a:cubicBezTo>
                  <a:pt x="5123436" y="687962"/>
                  <a:pt x="5123135" y="692738"/>
                  <a:pt x="5123135" y="697543"/>
                </a:cubicBezTo>
                <a:cubicBezTo>
                  <a:pt x="5123135" y="714127"/>
                  <a:pt x="5124944" y="726235"/>
                  <a:pt x="5128563" y="733866"/>
                </a:cubicBezTo>
                <a:cubicBezTo>
                  <a:pt x="5132183" y="741497"/>
                  <a:pt x="5137974" y="745312"/>
                  <a:pt x="5145937" y="745312"/>
                </a:cubicBezTo>
                <a:cubicBezTo>
                  <a:pt x="5154383" y="745312"/>
                  <a:pt x="5160717" y="741497"/>
                  <a:pt x="5164940" y="733866"/>
                </a:cubicBezTo>
                <a:cubicBezTo>
                  <a:pt x="5169163" y="726235"/>
                  <a:pt x="5171274" y="714127"/>
                  <a:pt x="5171274" y="697543"/>
                </a:cubicBezTo>
                <a:lnTo>
                  <a:pt x="5171274" y="696463"/>
                </a:lnTo>
                <a:cubicBezTo>
                  <a:pt x="5171274" y="682404"/>
                  <a:pt x="5169464" y="671919"/>
                  <a:pt x="5165845" y="665009"/>
                </a:cubicBezTo>
                <a:cubicBezTo>
                  <a:pt x="5162225" y="658099"/>
                  <a:pt x="5156615" y="654644"/>
                  <a:pt x="5149013" y="654644"/>
                </a:cubicBezTo>
                <a:close/>
                <a:moveTo>
                  <a:pt x="3653590" y="654644"/>
                </a:moveTo>
                <a:cubicBezTo>
                  <a:pt x="3649367" y="654644"/>
                  <a:pt x="3645446" y="655905"/>
                  <a:pt x="3641826" y="658429"/>
                </a:cubicBezTo>
                <a:cubicBezTo>
                  <a:pt x="3638207" y="660952"/>
                  <a:pt x="3635130" y="664797"/>
                  <a:pt x="3632596" y="669964"/>
                </a:cubicBezTo>
                <a:cubicBezTo>
                  <a:pt x="3630545" y="674052"/>
                  <a:pt x="3629218" y="678468"/>
                  <a:pt x="3628615" y="683215"/>
                </a:cubicBezTo>
                <a:cubicBezTo>
                  <a:pt x="3628012" y="687962"/>
                  <a:pt x="3627710" y="692738"/>
                  <a:pt x="3627710" y="697543"/>
                </a:cubicBezTo>
                <a:cubicBezTo>
                  <a:pt x="3627710" y="714127"/>
                  <a:pt x="3629520" y="726235"/>
                  <a:pt x="3633139" y="733866"/>
                </a:cubicBezTo>
                <a:cubicBezTo>
                  <a:pt x="3636759" y="741497"/>
                  <a:pt x="3642550" y="745312"/>
                  <a:pt x="3650513" y="745312"/>
                </a:cubicBezTo>
                <a:cubicBezTo>
                  <a:pt x="3658958" y="745312"/>
                  <a:pt x="3665293" y="741497"/>
                  <a:pt x="3669515" y="733866"/>
                </a:cubicBezTo>
                <a:cubicBezTo>
                  <a:pt x="3673738" y="726235"/>
                  <a:pt x="3675850" y="714127"/>
                  <a:pt x="3675850" y="697543"/>
                </a:cubicBezTo>
                <a:lnTo>
                  <a:pt x="3675850" y="696463"/>
                </a:lnTo>
                <a:cubicBezTo>
                  <a:pt x="3675850" y="682404"/>
                  <a:pt x="3674040" y="671919"/>
                  <a:pt x="3670420" y="665009"/>
                </a:cubicBezTo>
                <a:cubicBezTo>
                  <a:pt x="3666801" y="658099"/>
                  <a:pt x="3661191" y="654644"/>
                  <a:pt x="3653590" y="654644"/>
                </a:cubicBezTo>
                <a:close/>
                <a:moveTo>
                  <a:pt x="2062914" y="654644"/>
                </a:moveTo>
                <a:cubicBezTo>
                  <a:pt x="2058692" y="654644"/>
                  <a:pt x="2054771" y="655905"/>
                  <a:pt x="2051151" y="658429"/>
                </a:cubicBezTo>
                <a:cubicBezTo>
                  <a:pt x="2047532" y="660952"/>
                  <a:pt x="2044455" y="664797"/>
                  <a:pt x="2041921" y="669964"/>
                </a:cubicBezTo>
                <a:cubicBezTo>
                  <a:pt x="2039870" y="674052"/>
                  <a:pt x="2038543" y="678468"/>
                  <a:pt x="2037940" y="683215"/>
                </a:cubicBezTo>
                <a:cubicBezTo>
                  <a:pt x="2037337" y="687962"/>
                  <a:pt x="2037035" y="692738"/>
                  <a:pt x="2037035" y="697543"/>
                </a:cubicBezTo>
                <a:cubicBezTo>
                  <a:pt x="2037035" y="714127"/>
                  <a:pt x="2038845" y="726235"/>
                  <a:pt x="2042464" y="733866"/>
                </a:cubicBezTo>
                <a:cubicBezTo>
                  <a:pt x="2046084" y="741497"/>
                  <a:pt x="2051875" y="745312"/>
                  <a:pt x="2059838" y="745312"/>
                </a:cubicBezTo>
                <a:cubicBezTo>
                  <a:pt x="2068283" y="745312"/>
                  <a:pt x="2074618" y="741497"/>
                  <a:pt x="2078840" y="733866"/>
                </a:cubicBezTo>
                <a:cubicBezTo>
                  <a:pt x="2083063" y="726235"/>
                  <a:pt x="2085174" y="714127"/>
                  <a:pt x="2085174" y="697543"/>
                </a:cubicBezTo>
                <a:lnTo>
                  <a:pt x="2085174" y="696463"/>
                </a:lnTo>
                <a:cubicBezTo>
                  <a:pt x="2085174" y="682404"/>
                  <a:pt x="2083365" y="671919"/>
                  <a:pt x="2079745" y="665009"/>
                </a:cubicBezTo>
                <a:cubicBezTo>
                  <a:pt x="2076126" y="658099"/>
                  <a:pt x="2070516" y="654644"/>
                  <a:pt x="2062914" y="654644"/>
                </a:cubicBezTo>
                <a:close/>
                <a:moveTo>
                  <a:pt x="1958139" y="654644"/>
                </a:moveTo>
                <a:cubicBezTo>
                  <a:pt x="1953917" y="654644"/>
                  <a:pt x="1949996" y="655905"/>
                  <a:pt x="1946376" y="658429"/>
                </a:cubicBezTo>
                <a:cubicBezTo>
                  <a:pt x="1942757" y="660952"/>
                  <a:pt x="1939680" y="664797"/>
                  <a:pt x="1937147" y="669964"/>
                </a:cubicBezTo>
                <a:cubicBezTo>
                  <a:pt x="1935095" y="674052"/>
                  <a:pt x="1933768" y="678468"/>
                  <a:pt x="1933165" y="683215"/>
                </a:cubicBezTo>
                <a:cubicBezTo>
                  <a:pt x="1932562" y="687962"/>
                  <a:pt x="1932260" y="692738"/>
                  <a:pt x="1932260" y="697543"/>
                </a:cubicBezTo>
                <a:cubicBezTo>
                  <a:pt x="1932260" y="714127"/>
                  <a:pt x="1934070" y="726235"/>
                  <a:pt x="1937689" y="733866"/>
                </a:cubicBezTo>
                <a:cubicBezTo>
                  <a:pt x="1941309" y="741497"/>
                  <a:pt x="1947100" y="745312"/>
                  <a:pt x="1955063" y="745312"/>
                </a:cubicBezTo>
                <a:cubicBezTo>
                  <a:pt x="1963508" y="745312"/>
                  <a:pt x="1969843" y="741497"/>
                  <a:pt x="1974065" y="733866"/>
                </a:cubicBezTo>
                <a:cubicBezTo>
                  <a:pt x="1978288" y="726235"/>
                  <a:pt x="1980399" y="714127"/>
                  <a:pt x="1980399" y="697543"/>
                </a:cubicBezTo>
                <a:lnTo>
                  <a:pt x="1980399" y="696463"/>
                </a:lnTo>
                <a:cubicBezTo>
                  <a:pt x="1980399" y="682404"/>
                  <a:pt x="1978590" y="671919"/>
                  <a:pt x="1974970" y="665009"/>
                </a:cubicBezTo>
                <a:cubicBezTo>
                  <a:pt x="1971351" y="658099"/>
                  <a:pt x="1965740" y="654644"/>
                  <a:pt x="1958139" y="654644"/>
                </a:cubicBezTo>
                <a:close/>
                <a:moveTo>
                  <a:pt x="1853365" y="654644"/>
                </a:moveTo>
                <a:cubicBezTo>
                  <a:pt x="1849142" y="654644"/>
                  <a:pt x="1845221" y="655905"/>
                  <a:pt x="1841601" y="658429"/>
                </a:cubicBezTo>
                <a:cubicBezTo>
                  <a:pt x="1837982" y="660952"/>
                  <a:pt x="1834905" y="664797"/>
                  <a:pt x="1832372" y="669964"/>
                </a:cubicBezTo>
                <a:cubicBezTo>
                  <a:pt x="1830320" y="674052"/>
                  <a:pt x="1828993" y="678468"/>
                  <a:pt x="1828390" y="683215"/>
                </a:cubicBezTo>
                <a:cubicBezTo>
                  <a:pt x="1827787" y="687962"/>
                  <a:pt x="1827485" y="692738"/>
                  <a:pt x="1827485" y="697543"/>
                </a:cubicBezTo>
                <a:cubicBezTo>
                  <a:pt x="1827485" y="714127"/>
                  <a:pt x="1829295" y="726235"/>
                  <a:pt x="1832914" y="733866"/>
                </a:cubicBezTo>
                <a:cubicBezTo>
                  <a:pt x="1836534" y="741497"/>
                  <a:pt x="1842325" y="745312"/>
                  <a:pt x="1850288" y="745312"/>
                </a:cubicBezTo>
                <a:cubicBezTo>
                  <a:pt x="1858734" y="745312"/>
                  <a:pt x="1865067" y="741497"/>
                  <a:pt x="1869290" y="733866"/>
                </a:cubicBezTo>
                <a:cubicBezTo>
                  <a:pt x="1873513" y="726235"/>
                  <a:pt x="1875625" y="714127"/>
                  <a:pt x="1875625" y="697543"/>
                </a:cubicBezTo>
                <a:lnTo>
                  <a:pt x="1875625" y="696463"/>
                </a:lnTo>
                <a:cubicBezTo>
                  <a:pt x="1875625" y="682404"/>
                  <a:pt x="1873815" y="671919"/>
                  <a:pt x="1870195" y="665009"/>
                </a:cubicBezTo>
                <a:cubicBezTo>
                  <a:pt x="1866576" y="658099"/>
                  <a:pt x="1860965" y="654644"/>
                  <a:pt x="1853365" y="654644"/>
                </a:cubicBezTo>
                <a:close/>
                <a:moveTo>
                  <a:pt x="462715" y="654644"/>
                </a:moveTo>
                <a:cubicBezTo>
                  <a:pt x="458492" y="654644"/>
                  <a:pt x="454571" y="655905"/>
                  <a:pt x="450951" y="658429"/>
                </a:cubicBezTo>
                <a:cubicBezTo>
                  <a:pt x="447332" y="660952"/>
                  <a:pt x="444255" y="664797"/>
                  <a:pt x="441721" y="669964"/>
                </a:cubicBezTo>
                <a:cubicBezTo>
                  <a:pt x="439670" y="674052"/>
                  <a:pt x="438343" y="678468"/>
                  <a:pt x="437740" y="683215"/>
                </a:cubicBezTo>
                <a:cubicBezTo>
                  <a:pt x="437137" y="687962"/>
                  <a:pt x="436835" y="692738"/>
                  <a:pt x="436835" y="697543"/>
                </a:cubicBezTo>
                <a:cubicBezTo>
                  <a:pt x="436835" y="714127"/>
                  <a:pt x="438645" y="726235"/>
                  <a:pt x="442264" y="733866"/>
                </a:cubicBezTo>
                <a:cubicBezTo>
                  <a:pt x="445884" y="741497"/>
                  <a:pt x="451675" y="745312"/>
                  <a:pt x="459638" y="745312"/>
                </a:cubicBezTo>
                <a:cubicBezTo>
                  <a:pt x="468083" y="745312"/>
                  <a:pt x="474417" y="741497"/>
                  <a:pt x="478640" y="733866"/>
                </a:cubicBezTo>
                <a:cubicBezTo>
                  <a:pt x="482863" y="726235"/>
                  <a:pt x="484974" y="714127"/>
                  <a:pt x="484974" y="697543"/>
                </a:cubicBezTo>
                <a:lnTo>
                  <a:pt x="484974" y="696463"/>
                </a:lnTo>
                <a:cubicBezTo>
                  <a:pt x="484974" y="682404"/>
                  <a:pt x="483165" y="671919"/>
                  <a:pt x="479545" y="665009"/>
                </a:cubicBezTo>
                <a:cubicBezTo>
                  <a:pt x="475926" y="658099"/>
                  <a:pt x="470315" y="654644"/>
                  <a:pt x="462715" y="654644"/>
                </a:cubicBezTo>
                <a:close/>
                <a:moveTo>
                  <a:pt x="3547005" y="654463"/>
                </a:moveTo>
                <a:cubicBezTo>
                  <a:pt x="3540490" y="654463"/>
                  <a:pt x="3535633" y="656143"/>
                  <a:pt x="3532436" y="659503"/>
                </a:cubicBezTo>
                <a:cubicBezTo>
                  <a:pt x="3529239" y="662864"/>
                  <a:pt x="3527641" y="667604"/>
                  <a:pt x="3527641" y="673725"/>
                </a:cubicBezTo>
                <a:cubicBezTo>
                  <a:pt x="3527641" y="680925"/>
                  <a:pt x="3533854" y="685845"/>
                  <a:pt x="3546281" y="688486"/>
                </a:cubicBezTo>
                <a:cubicBezTo>
                  <a:pt x="3553640" y="686686"/>
                  <a:pt x="3558466" y="684706"/>
                  <a:pt x="3560759" y="682545"/>
                </a:cubicBezTo>
                <a:cubicBezTo>
                  <a:pt x="3564017" y="679665"/>
                  <a:pt x="3565645" y="674864"/>
                  <a:pt x="3565645" y="668143"/>
                </a:cubicBezTo>
                <a:cubicBezTo>
                  <a:pt x="3565645" y="663103"/>
                  <a:pt x="3563655" y="659323"/>
                  <a:pt x="3559673" y="656804"/>
                </a:cubicBezTo>
                <a:cubicBezTo>
                  <a:pt x="3556416" y="655243"/>
                  <a:pt x="3552193" y="654463"/>
                  <a:pt x="3547005" y="654463"/>
                </a:cubicBezTo>
                <a:close/>
                <a:moveTo>
                  <a:pt x="356130" y="654463"/>
                </a:moveTo>
                <a:cubicBezTo>
                  <a:pt x="349615" y="654463"/>
                  <a:pt x="344759" y="656143"/>
                  <a:pt x="341561" y="659503"/>
                </a:cubicBezTo>
                <a:cubicBezTo>
                  <a:pt x="338364" y="662864"/>
                  <a:pt x="336765" y="667604"/>
                  <a:pt x="336765" y="673725"/>
                </a:cubicBezTo>
                <a:cubicBezTo>
                  <a:pt x="336765" y="680925"/>
                  <a:pt x="342979" y="685845"/>
                  <a:pt x="355406" y="688486"/>
                </a:cubicBezTo>
                <a:cubicBezTo>
                  <a:pt x="362765" y="686686"/>
                  <a:pt x="367591" y="684706"/>
                  <a:pt x="369884" y="682545"/>
                </a:cubicBezTo>
                <a:cubicBezTo>
                  <a:pt x="373141" y="679665"/>
                  <a:pt x="374770" y="674864"/>
                  <a:pt x="374770" y="668143"/>
                </a:cubicBezTo>
                <a:cubicBezTo>
                  <a:pt x="374770" y="663103"/>
                  <a:pt x="372779" y="659323"/>
                  <a:pt x="368798" y="656804"/>
                </a:cubicBezTo>
                <a:cubicBezTo>
                  <a:pt x="365540" y="655243"/>
                  <a:pt x="361318" y="654463"/>
                  <a:pt x="356130" y="654463"/>
                </a:cubicBezTo>
                <a:close/>
                <a:moveTo>
                  <a:pt x="5043877" y="652834"/>
                </a:moveTo>
                <a:cubicBezTo>
                  <a:pt x="5035914" y="652834"/>
                  <a:pt x="5029158" y="655307"/>
                  <a:pt x="5023608" y="660254"/>
                </a:cubicBezTo>
                <a:cubicBezTo>
                  <a:pt x="5019023" y="665442"/>
                  <a:pt x="5016731" y="672078"/>
                  <a:pt x="5016731" y="680161"/>
                </a:cubicBezTo>
                <a:cubicBezTo>
                  <a:pt x="5016731" y="687521"/>
                  <a:pt x="5019204" y="693312"/>
                  <a:pt x="5024151" y="697535"/>
                </a:cubicBezTo>
                <a:cubicBezTo>
                  <a:pt x="5028856" y="701516"/>
                  <a:pt x="5034949" y="703507"/>
                  <a:pt x="5042429" y="703507"/>
                </a:cubicBezTo>
                <a:cubicBezTo>
                  <a:pt x="5049185" y="703507"/>
                  <a:pt x="5057209" y="699767"/>
                  <a:pt x="5066499" y="692287"/>
                </a:cubicBezTo>
                <a:cubicBezTo>
                  <a:pt x="5067343" y="688788"/>
                  <a:pt x="5067765" y="685168"/>
                  <a:pt x="5067765" y="681428"/>
                </a:cubicBezTo>
                <a:cubicBezTo>
                  <a:pt x="5067765" y="675637"/>
                  <a:pt x="5065111" y="669423"/>
                  <a:pt x="5059803" y="662788"/>
                </a:cubicBezTo>
                <a:cubicBezTo>
                  <a:pt x="5054857" y="656152"/>
                  <a:pt x="5049547" y="652834"/>
                  <a:pt x="5043877" y="652834"/>
                </a:cubicBezTo>
                <a:close/>
                <a:moveTo>
                  <a:pt x="3547186" y="639804"/>
                </a:moveTo>
                <a:cubicBezTo>
                  <a:pt x="3557803" y="639804"/>
                  <a:pt x="3565947" y="642515"/>
                  <a:pt x="3571618" y="647936"/>
                </a:cubicBezTo>
                <a:cubicBezTo>
                  <a:pt x="3577650" y="653356"/>
                  <a:pt x="3580666" y="661367"/>
                  <a:pt x="3580666" y="671969"/>
                </a:cubicBezTo>
                <a:cubicBezTo>
                  <a:pt x="3580666" y="677632"/>
                  <a:pt x="3579158" y="682331"/>
                  <a:pt x="3576142" y="686066"/>
                </a:cubicBezTo>
                <a:cubicBezTo>
                  <a:pt x="3573729" y="689197"/>
                  <a:pt x="3569747" y="692269"/>
                  <a:pt x="3564197" y="695281"/>
                </a:cubicBezTo>
                <a:cubicBezTo>
                  <a:pt x="3578193" y="701787"/>
                  <a:pt x="3585191" y="713111"/>
                  <a:pt x="3585191" y="729254"/>
                </a:cubicBezTo>
                <a:cubicBezTo>
                  <a:pt x="3585191" y="740216"/>
                  <a:pt x="3581330" y="748468"/>
                  <a:pt x="3573608" y="754010"/>
                </a:cubicBezTo>
                <a:cubicBezTo>
                  <a:pt x="3566731" y="759070"/>
                  <a:pt x="3557682" y="761600"/>
                  <a:pt x="3546462" y="761600"/>
                </a:cubicBezTo>
                <a:cubicBezTo>
                  <a:pt x="3535362" y="761600"/>
                  <a:pt x="3526555" y="759431"/>
                  <a:pt x="3520040" y="755093"/>
                </a:cubicBezTo>
                <a:cubicBezTo>
                  <a:pt x="3512439" y="749915"/>
                  <a:pt x="3508638" y="742085"/>
                  <a:pt x="3508638" y="731603"/>
                </a:cubicBezTo>
                <a:cubicBezTo>
                  <a:pt x="3508638" y="724736"/>
                  <a:pt x="3510025" y="718230"/>
                  <a:pt x="3512800" y="712086"/>
                </a:cubicBezTo>
                <a:cubicBezTo>
                  <a:pt x="3515817" y="705581"/>
                  <a:pt x="3520160" y="700762"/>
                  <a:pt x="3525831" y="697631"/>
                </a:cubicBezTo>
                <a:cubicBezTo>
                  <a:pt x="3516903" y="691847"/>
                  <a:pt x="3512439" y="683896"/>
                  <a:pt x="3512439" y="673776"/>
                </a:cubicBezTo>
                <a:cubicBezTo>
                  <a:pt x="3512439" y="664139"/>
                  <a:pt x="3515817" y="656068"/>
                  <a:pt x="3522573" y="649562"/>
                </a:cubicBezTo>
                <a:cubicBezTo>
                  <a:pt x="3529209" y="643057"/>
                  <a:pt x="3537413" y="639804"/>
                  <a:pt x="3547186" y="639804"/>
                </a:cubicBezTo>
                <a:close/>
                <a:moveTo>
                  <a:pt x="3304155" y="639804"/>
                </a:moveTo>
                <a:lnTo>
                  <a:pt x="3368582" y="639804"/>
                </a:lnTo>
                <a:cubicBezTo>
                  <a:pt x="3372081" y="639804"/>
                  <a:pt x="3374735" y="640558"/>
                  <a:pt x="3376545" y="642066"/>
                </a:cubicBezTo>
                <a:cubicBezTo>
                  <a:pt x="3378355" y="643574"/>
                  <a:pt x="3379260" y="645535"/>
                  <a:pt x="3379260" y="647948"/>
                </a:cubicBezTo>
                <a:cubicBezTo>
                  <a:pt x="3379260" y="650361"/>
                  <a:pt x="3378506" y="652231"/>
                  <a:pt x="3376997" y="653558"/>
                </a:cubicBezTo>
                <a:cubicBezTo>
                  <a:pt x="3375490" y="654885"/>
                  <a:pt x="3372685" y="655549"/>
                  <a:pt x="3368582" y="655549"/>
                </a:cubicBezTo>
                <a:lnTo>
                  <a:pt x="3303250" y="655549"/>
                </a:lnTo>
                <a:cubicBezTo>
                  <a:pt x="3301320" y="655549"/>
                  <a:pt x="3299571" y="654734"/>
                  <a:pt x="3298002" y="653106"/>
                </a:cubicBezTo>
                <a:cubicBezTo>
                  <a:pt x="3296434" y="651477"/>
                  <a:pt x="3295649" y="649456"/>
                  <a:pt x="3295649" y="647043"/>
                </a:cubicBezTo>
                <a:cubicBezTo>
                  <a:pt x="3295649" y="642217"/>
                  <a:pt x="3298485" y="639804"/>
                  <a:pt x="3304155" y="639804"/>
                </a:cubicBezTo>
                <a:close/>
                <a:moveTo>
                  <a:pt x="1748228" y="639804"/>
                </a:moveTo>
                <a:cubicBezTo>
                  <a:pt x="1752933" y="639804"/>
                  <a:pt x="1757276" y="640557"/>
                  <a:pt x="1761258" y="642063"/>
                </a:cubicBezTo>
                <a:cubicBezTo>
                  <a:pt x="1765239" y="643570"/>
                  <a:pt x="1768618" y="645708"/>
                  <a:pt x="1771392" y="648478"/>
                </a:cubicBezTo>
                <a:cubicBezTo>
                  <a:pt x="1774167" y="651248"/>
                  <a:pt x="1776339" y="654591"/>
                  <a:pt x="1777908" y="658507"/>
                </a:cubicBezTo>
                <a:cubicBezTo>
                  <a:pt x="1779476" y="662422"/>
                  <a:pt x="1780260" y="666729"/>
                  <a:pt x="1780260" y="671426"/>
                </a:cubicBezTo>
                <a:cubicBezTo>
                  <a:pt x="1780260" y="682511"/>
                  <a:pt x="1776279" y="691005"/>
                  <a:pt x="1768316" y="696907"/>
                </a:cubicBezTo>
                <a:cubicBezTo>
                  <a:pt x="1773383" y="700883"/>
                  <a:pt x="1777063" y="704798"/>
                  <a:pt x="1779355" y="708654"/>
                </a:cubicBezTo>
                <a:cubicBezTo>
                  <a:pt x="1781889" y="712989"/>
                  <a:pt x="1783156" y="718170"/>
                  <a:pt x="1783156" y="724195"/>
                </a:cubicBezTo>
                <a:cubicBezTo>
                  <a:pt x="1783156" y="736120"/>
                  <a:pt x="1779687" y="745366"/>
                  <a:pt x="1772750" y="751932"/>
                </a:cubicBezTo>
                <a:cubicBezTo>
                  <a:pt x="1765812" y="758498"/>
                  <a:pt x="1756311" y="761781"/>
                  <a:pt x="1744246" y="761781"/>
                </a:cubicBezTo>
                <a:cubicBezTo>
                  <a:pt x="1734353" y="761781"/>
                  <a:pt x="1726269" y="759247"/>
                  <a:pt x="1719996" y="754180"/>
                </a:cubicBezTo>
                <a:cubicBezTo>
                  <a:pt x="1713480" y="748630"/>
                  <a:pt x="1710223" y="740969"/>
                  <a:pt x="1710223" y="731196"/>
                </a:cubicBezTo>
                <a:cubicBezTo>
                  <a:pt x="1710223" y="729266"/>
                  <a:pt x="1710464" y="727516"/>
                  <a:pt x="1710947" y="725948"/>
                </a:cubicBezTo>
                <a:cubicBezTo>
                  <a:pt x="1712636" y="724621"/>
                  <a:pt x="1714747" y="723957"/>
                  <a:pt x="1717281" y="723957"/>
                </a:cubicBezTo>
                <a:cubicBezTo>
                  <a:pt x="1721021" y="723957"/>
                  <a:pt x="1723615" y="725948"/>
                  <a:pt x="1725063" y="729929"/>
                </a:cubicBezTo>
                <a:cubicBezTo>
                  <a:pt x="1727476" y="736324"/>
                  <a:pt x="1729044" y="740004"/>
                  <a:pt x="1729768" y="740969"/>
                </a:cubicBezTo>
                <a:cubicBezTo>
                  <a:pt x="1732784" y="744950"/>
                  <a:pt x="1738214" y="746941"/>
                  <a:pt x="1746056" y="746941"/>
                </a:cubicBezTo>
                <a:cubicBezTo>
                  <a:pt x="1752209" y="746941"/>
                  <a:pt x="1757276" y="744528"/>
                  <a:pt x="1761258" y="739702"/>
                </a:cubicBezTo>
                <a:cubicBezTo>
                  <a:pt x="1764998" y="735238"/>
                  <a:pt x="1766868" y="729869"/>
                  <a:pt x="1766868" y="723595"/>
                </a:cubicBezTo>
                <a:cubicBezTo>
                  <a:pt x="1766868" y="715753"/>
                  <a:pt x="1763973" y="710083"/>
                  <a:pt x="1758181" y="706584"/>
                </a:cubicBezTo>
                <a:cubicBezTo>
                  <a:pt x="1756130" y="705377"/>
                  <a:pt x="1750701" y="703869"/>
                  <a:pt x="1741894" y="702059"/>
                </a:cubicBezTo>
                <a:cubicBezTo>
                  <a:pt x="1736102" y="700853"/>
                  <a:pt x="1733207" y="698681"/>
                  <a:pt x="1733207" y="695544"/>
                </a:cubicBezTo>
                <a:cubicBezTo>
                  <a:pt x="1733207" y="692528"/>
                  <a:pt x="1735982" y="690658"/>
                  <a:pt x="1741531" y="689934"/>
                </a:cubicBezTo>
                <a:cubicBezTo>
                  <a:pt x="1749495" y="689093"/>
                  <a:pt x="1754562" y="688013"/>
                  <a:pt x="1756733" y="686693"/>
                </a:cubicBezTo>
                <a:cubicBezTo>
                  <a:pt x="1762283" y="684052"/>
                  <a:pt x="1765058" y="678710"/>
                  <a:pt x="1765058" y="670666"/>
                </a:cubicBezTo>
                <a:cubicBezTo>
                  <a:pt x="1765058" y="668145"/>
                  <a:pt x="1764545" y="665865"/>
                  <a:pt x="1763520" y="663824"/>
                </a:cubicBezTo>
                <a:cubicBezTo>
                  <a:pt x="1762494" y="661783"/>
                  <a:pt x="1761107" y="660043"/>
                  <a:pt x="1759358" y="658603"/>
                </a:cubicBezTo>
                <a:cubicBezTo>
                  <a:pt x="1757608" y="657162"/>
                  <a:pt x="1755587" y="656052"/>
                  <a:pt x="1753295" y="655272"/>
                </a:cubicBezTo>
                <a:cubicBezTo>
                  <a:pt x="1751002" y="654491"/>
                  <a:pt x="1748589" y="654101"/>
                  <a:pt x="1746056" y="654101"/>
                </a:cubicBezTo>
                <a:cubicBezTo>
                  <a:pt x="1740506" y="654101"/>
                  <a:pt x="1736223" y="655368"/>
                  <a:pt x="1733207" y="657901"/>
                </a:cubicBezTo>
                <a:cubicBezTo>
                  <a:pt x="1731638" y="658987"/>
                  <a:pt x="1729497" y="660888"/>
                  <a:pt x="1726782" y="663602"/>
                </a:cubicBezTo>
                <a:cubicBezTo>
                  <a:pt x="1724068" y="666317"/>
                  <a:pt x="1721443" y="667433"/>
                  <a:pt x="1718910" y="666950"/>
                </a:cubicBezTo>
                <a:cubicBezTo>
                  <a:pt x="1717341" y="667191"/>
                  <a:pt x="1716105" y="666739"/>
                  <a:pt x="1715200" y="665593"/>
                </a:cubicBezTo>
                <a:cubicBezTo>
                  <a:pt x="1714295" y="664447"/>
                  <a:pt x="1713842" y="662848"/>
                  <a:pt x="1713842" y="660797"/>
                </a:cubicBezTo>
                <a:cubicBezTo>
                  <a:pt x="1713842" y="658505"/>
                  <a:pt x="1714988" y="655941"/>
                  <a:pt x="1717281" y="653106"/>
                </a:cubicBezTo>
                <a:cubicBezTo>
                  <a:pt x="1719573" y="650270"/>
                  <a:pt x="1723434" y="647224"/>
                  <a:pt x="1728863" y="643966"/>
                </a:cubicBezTo>
                <a:cubicBezTo>
                  <a:pt x="1733569" y="641674"/>
                  <a:pt x="1740024" y="640287"/>
                  <a:pt x="1748228" y="639804"/>
                </a:cubicBezTo>
                <a:close/>
                <a:moveTo>
                  <a:pt x="1608705" y="639804"/>
                </a:moveTo>
                <a:lnTo>
                  <a:pt x="1673132" y="639804"/>
                </a:lnTo>
                <a:cubicBezTo>
                  <a:pt x="1676631" y="639804"/>
                  <a:pt x="1679286" y="640558"/>
                  <a:pt x="1681095" y="642066"/>
                </a:cubicBezTo>
                <a:cubicBezTo>
                  <a:pt x="1682905" y="643574"/>
                  <a:pt x="1683810" y="645535"/>
                  <a:pt x="1683810" y="647948"/>
                </a:cubicBezTo>
                <a:cubicBezTo>
                  <a:pt x="1683810" y="650361"/>
                  <a:pt x="1683056" y="652231"/>
                  <a:pt x="1681548" y="653558"/>
                </a:cubicBezTo>
                <a:cubicBezTo>
                  <a:pt x="1680040" y="654885"/>
                  <a:pt x="1677235" y="655549"/>
                  <a:pt x="1673132" y="655549"/>
                </a:cubicBezTo>
                <a:lnTo>
                  <a:pt x="1607801" y="655549"/>
                </a:lnTo>
                <a:cubicBezTo>
                  <a:pt x="1605870" y="655549"/>
                  <a:pt x="1604121" y="654734"/>
                  <a:pt x="1602552" y="653106"/>
                </a:cubicBezTo>
                <a:cubicBezTo>
                  <a:pt x="1600984" y="651477"/>
                  <a:pt x="1600200" y="649456"/>
                  <a:pt x="1600200" y="647043"/>
                </a:cubicBezTo>
                <a:cubicBezTo>
                  <a:pt x="1600200" y="642217"/>
                  <a:pt x="1603035" y="639804"/>
                  <a:pt x="1608705" y="639804"/>
                </a:cubicBezTo>
                <a:close/>
                <a:moveTo>
                  <a:pt x="356311" y="639804"/>
                </a:moveTo>
                <a:cubicBezTo>
                  <a:pt x="366928" y="639804"/>
                  <a:pt x="375072" y="642515"/>
                  <a:pt x="380742" y="647936"/>
                </a:cubicBezTo>
                <a:cubicBezTo>
                  <a:pt x="386775" y="653356"/>
                  <a:pt x="389791" y="661367"/>
                  <a:pt x="389791" y="671969"/>
                </a:cubicBezTo>
                <a:cubicBezTo>
                  <a:pt x="389791" y="677632"/>
                  <a:pt x="388283" y="682331"/>
                  <a:pt x="385267" y="686066"/>
                </a:cubicBezTo>
                <a:cubicBezTo>
                  <a:pt x="382854" y="689197"/>
                  <a:pt x="378872" y="692269"/>
                  <a:pt x="373322" y="695281"/>
                </a:cubicBezTo>
                <a:cubicBezTo>
                  <a:pt x="387318" y="701787"/>
                  <a:pt x="394316" y="713111"/>
                  <a:pt x="394316" y="729254"/>
                </a:cubicBezTo>
                <a:cubicBezTo>
                  <a:pt x="394316" y="740216"/>
                  <a:pt x="390455" y="748468"/>
                  <a:pt x="382733" y="754010"/>
                </a:cubicBezTo>
                <a:cubicBezTo>
                  <a:pt x="375856" y="759070"/>
                  <a:pt x="366807" y="761600"/>
                  <a:pt x="355587" y="761600"/>
                </a:cubicBezTo>
                <a:cubicBezTo>
                  <a:pt x="344487" y="761600"/>
                  <a:pt x="335680" y="759431"/>
                  <a:pt x="329164" y="755093"/>
                </a:cubicBezTo>
                <a:cubicBezTo>
                  <a:pt x="321564" y="749915"/>
                  <a:pt x="317763" y="742085"/>
                  <a:pt x="317763" y="731603"/>
                </a:cubicBezTo>
                <a:cubicBezTo>
                  <a:pt x="317763" y="724736"/>
                  <a:pt x="319150" y="718230"/>
                  <a:pt x="321926" y="712086"/>
                </a:cubicBezTo>
                <a:cubicBezTo>
                  <a:pt x="324942" y="705581"/>
                  <a:pt x="329285" y="700762"/>
                  <a:pt x="334956" y="697631"/>
                </a:cubicBezTo>
                <a:cubicBezTo>
                  <a:pt x="326028" y="691847"/>
                  <a:pt x="321564" y="683896"/>
                  <a:pt x="321564" y="673776"/>
                </a:cubicBezTo>
                <a:cubicBezTo>
                  <a:pt x="321564" y="664139"/>
                  <a:pt x="324942" y="656068"/>
                  <a:pt x="331698" y="649562"/>
                </a:cubicBezTo>
                <a:cubicBezTo>
                  <a:pt x="338334" y="643057"/>
                  <a:pt x="346538" y="639804"/>
                  <a:pt x="356311" y="639804"/>
                </a:cubicBezTo>
                <a:close/>
                <a:moveTo>
                  <a:pt x="148028" y="639804"/>
                </a:moveTo>
                <a:cubicBezTo>
                  <a:pt x="152733" y="639804"/>
                  <a:pt x="157076" y="640557"/>
                  <a:pt x="161058" y="642063"/>
                </a:cubicBezTo>
                <a:cubicBezTo>
                  <a:pt x="165039" y="643570"/>
                  <a:pt x="168417" y="645708"/>
                  <a:pt x="171192" y="648478"/>
                </a:cubicBezTo>
                <a:cubicBezTo>
                  <a:pt x="173967" y="651248"/>
                  <a:pt x="176139" y="654591"/>
                  <a:pt x="177707" y="658507"/>
                </a:cubicBezTo>
                <a:cubicBezTo>
                  <a:pt x="179276" y="662422"/>
                  <a:pt x="180060" y="666729"/>
                  <a:pt x="180060" y="671426"/>
                </a:cubicBezTo>
                <a:cubicBezTo>
                  <a:pt x="180060" y="682511"/>
                  <a:pt x="176079" y="691005"/>
                  <a:pt x="168116" y="696907"/>
                </a:cubicBezTo>
                <a:cubicBezTo>
                  <a:pt x="173183" y="700883"/>
                  <a:pt x="176863" y="704798"/>
                  <a:pt x="179155" y="708654"/>
                </a:cubicBezTo>
                <a:cubicBezTo>
                  <a:pt x="181689" y="712989"/>
                  <a:pt x="182956" y="718170"/>
                  <a:pt x="182956" y="724195"/>
                </a:cubicBezTo>
                <a:cubicBezTo>
                  <a:pt x="182956" y="736120"/>
                  <a:pt x="179487" y="745366"/>
                  <a:pt x="172550" y="751932"/>
                </a:cubicBezTo>
                <a:cubicBezTo>
                  <a:pt x="165612" y="758498"/>
                  <a:pt x="156111" y="761781"/>
                  <a:pt x="144046" y="761781"/>
                </a:cubicBezTo>
                <a:cubicBezTo>
                  <a:pt x="134153" y="761781"/>
                  <a:pt x="126069" y="759247"/>
                  <a:pt x="119795" y="754180"/>
                </a:cubicBezTo>
                <a:cubicBezTo>
                  <a:pt x="113280" y="748630"/>
                  <a:pt x="110023" y="740969"/>
                  <a:pt x="110023" y="731196"/>
                </a:cubicBezTo>
                <a:cubicBezTo>
                  <a:pt x="110023" y="729266"/>
                  <a:pt x="110264" y="727516"/>
                  <a:pt x="110747" y="725948"/>
                </a:cubicBezTo>
                <a:cubicBezTo>
                  <a:pt x="112436" y="724621"/>
                  <a:pt x="114547" y="723957"/>
                  <a:pt x="117081" y="723957"/>
                </a:cubicBezTo>
                <a:cubicBezTo>
                  <a:pt x="120821" y="723957"/>
                  <a:pt x="123415" y="725948"/>
                  <a:pt x="124863" y="729929"/>
                </a:cubicBezTo>
                <a:cubicBezTo>
                  <a:pt x="127276" y="736324"/>
                  <a:pt x="128844" y="740004"/>
                  <a:pt x="129568" y="740969"/>
                </a:cubicBezTo>
                <a:cubicBezTo>
                  <a:pt x="132584" y="744950"/>
                  <a:pt x="138014" y="746941"/>
                  <a:pt x="145856" y="746941"/>
                </a:cubicBezTo>
                <a:cubicBezTo>
                  <a:pt x="152009" y="746941"/>
                  <a:pt x="157076" y="744528"/>
                  <a:pt x="161058" y="739702"/>
                </a:cubicBezTo>
                <a:cubicBezTo>
                  <a:pt x="164798" y="735238"/>
                  <a:pt x="166668" y="729869"/>
                  <a:pt x="166668" y="723595"/>
                </a:cubicBezTo>
                <a:cubicBezTo>
                  <a:pt x="166668" y="715753"/>
                  <a:pt x="163772" y="710083"/>
                  <a:pt x="157981" y="706584"/>
                </a:cubicBezTo>
                <a:cubicBezTo>
                  <a:pt x="155930" y="705377"/>
                  <a:pt x="150501" y="703869"/>
                  <a:pt x="141693" y="702059"/>
                </a:cubicBezTo>
                <a:cubicBezTo>
                  <a:pt x="135902" y="700853"/>
                  <a:pt x="133007" y="698681"/>
                  <a:pt x="133007" y="695544"/>
                </a:cubicBezTo>
                <a:cubicBezTo>
                  <a:pt x="133007" y="692528"/>
                  <a:pt x="135782" y="690658"/>
                  <a:pt x="141331" y="689934"/>
                </a:cubicBezTo>
                <a:cubicBezTo>
                  <a:pt x="149294" y="689093"/>
                  <a:pt x="154362" y="688013"/>
                  <a:pt x="156533" y="686693"/>
                </a:cubicBezTo>
                <a:cubicBezTo>
                  <a:pt x="162083" y="684052"/>
                  <a:pt x="164858" y="678710"/>
                  <a:pt x="164858" y="670666"/>
                </a:cubicBezTo>
                <a:cubicBezTo>
                  <a:pt x="164858" y="668145"/>
                  <a:pt x="164345" y="665865"/>
                  <a:pt x="163320" y="663824"/>
                </a:cubicBezTo>
                <a:cubicBezTo>
                  <a:pt x="162294" y="661783"/>
                  <a:pt x="160907" y="660043"/>
                  <a:pt x="159157" y="658603"/>
                </a:cubicBezTo>
                <a:cubicBezTo>
                  <a:pt x="157408" y="657162"/>
                  <a:pt x="155387" y="656052"/>
                  <a:pt x="153095" y="655272"/>
                </a:cubicBezTo>
                <a:cubicBezTo>
                  <a:pt x="150802" y="654491"/>
                  <a:pt x="148389" y="654101"/>
                  <a:pt x="145856" y="654101"/>
                </a:cubicBezTo>
                <a:cubicBezTo>
                  <a:pt x="140306" y="654101"/>
                  <a:pt x="136023" y="655368"/>
                  <a:pt x="133007" y="657901"/>
                </a:cubicBezTo>
                <a:cubicBezTo>
                  <a:pt x="131438" y="658987"/>
                  <a:pt x="129297" y="660888"/>
                  <a:pt x="126582" y="663602"/>
                </a:cubicBezTo>
                <a:cubicBezTo>
                  <a:pt x="123867" y="666317"/>
                  <a:pt x="121243" y="667433"/>
                  <a:pt x="118710" y="666950"/>
                </a:cubicBezTo>
                <a:cubicBezTo>
                  <a:pt x="117141" y="667191"/>
                  <a:pt x="115904" y="666739"/>
                  <a:pt x="115000" y="665593"/>
                </a:cubicBezTo>
                <a:cubicBezTo>
                  <a:pt x="114095" y="664447"/>
                  <a:pt x="113642" y="662848"/>
                  <a:pt x="113642" y="660797"/>
                </a:cubicBezTo>
                <a:cubicBezTo>
                  <a:pt x="113642" y="658505"/>
                  <a:pt x="114788" y="655941"/>
                  <a:pt x="117081" y="653106"/>
                </a:cubicBezTo>
                <a:cubicBezTo>
                  <a:pt x="119373" y="650270"/>
                  <a:pt x="123234" y="647224"/>
                  <a:pt x="128663" y="643966"/>
                </a:cubicBezTo>
                <a:cubicBezTo>
                  <a:pt x="133369" y="641674"/>
                  <a:pt x="139823" y="640287"/>
                  <a:pt x="148028" y="639804"/>
                </a:cubicBezTo>
                <a:close/>
                <a:moveTo>
                  <a:pt x="8505" y="639804"/>
                </a:moveTo>
                <a:lnTo>
                  <a:pt x="72932" y="639804"/>
                </a:lnTo>
                <a:cubicBezTo>
                  <a:pt x="76431" y="639804"/>
                  <a:pt x="79086" y="640558"/>
                  <a:pt x="80895" y="642066"/>
                </a:cubicBezTo>
                <a:cubicBezTo>
                  <a:pt x="82705" y="643574"/>
                  <a:pt x="83610" y="645535"/>
                  <a:pt x="83610" y="647948"/>
                </a:cubicBezTo>
                <a:cubicBezTo>
                  <a:pt x="83610" y="650361"/>
                  <a:pt x="82856" y="652231"/>
                  <a:pt x="81348" y="653558"/>
                </a:cubicBezTo>
                <a:cubicBezTo>
                  <a:pt x="79840" y="654885"/>
                  <a:pt x="77034" y="655549"/>
                  <a:pt x="72932" y="655549"/>
                </a:cubicBezTo>
                <a:lnTo>
                  <a:pt x="7600" y="655549"/>
                </a:lnTo>
                <a:cubicBezTo>
                  <a:pt x="5670" y="655549"/>
                  <a:pt x="3921" y="654734"/>
                  <a:pt x="2352" y="653106"/>
                </a:cubicBezTo>
                <a:cubicBezTo>
                  <a:pt x="784" y="651477"/>
                  <a:pt x="0" y="649456"/>
                  <a:pt x="0" y="647043"/>
                </a:cubicBezTo>
                <a:cubicBezTo>
                  <a:pt x="0" y="642217"/>
                  <a:pt x="2835" y="639804"/>
                  <a:pt x="8505" y="639804"/>
                </a:cubicBezTo>
                <a:close/>
                <a:moveTo>
                  <a:pt x="3444221" y="639080"/>
                </a:moveTo>
                <a:cubicBezTo>
                  <a:pt x="3445789" y="639080"/>
                  <a:pt x="3447207" y="639712"/>
                  <a:pt x="3448474" y="640977"/>
                </a:cubicBezTo>
                <a:cubicBezTo>
                  <a:pt x="3449740" y="642242"/>
                  <a:pt x="3450374" y="643657"/>
                  <a:pt x="3450374" y="645222"/>
                </a:cubicBezTo>
                <a:lnTo>
                  <a:pt x="3450374" y="745312"/>
                </a:lnTo>
                <a:cubicBezTo>
                  <a:pt x="3451822" y="745312"/>
                  <a:pt x="3453511" y="745312"/>
                  <a:pt x="3455441" y="745312"/>
                </a:cubicBezTo>
                <a:cubicBezTo>
                  <a:pt x="3457371" y="745312"/>
                  <a:pt x="3458880" y="745312"/>
                  <a:pt x="3459965" y="745312"/>
                </a:cubicBezTo>
                <a:cubicBezTo>
                  <a:pt x="3466963" y="745312"/>
                  <a:pt x="3470462" y="748119"/>
                  <a:pt x="3470462" y="753733"/>
                </a:cubicBezTo>
                <a:cubicBezTo>
                  <a:pt x="3470703" y="758737"/>
                  <a:pt x="3467445" y="761178"/>
                  <a:pt x="3460689" y="761057"/>
                </a:cubicBezTo>
                <a:lnTo>
                  <a:pt x="3419970" y="761057"/>
                </a:lnTo>
                <a:cubicBezTo>
                  <a:pt x="3415747" y="761178"/>
                  <a:pt x="3413636" y="758737"/>
                  <a:pt x="3413636" y="753733"/>
                </a:cubicBezTo>
                <a:cubicBezTo>
                  <a:pt x="3413636" y="748119"/>
                  <a:pt x="3417496" y="745312"/>
                  <a:pt x="3425218" y="745312"/>
                </a:cubicBezTo>
                <a:cubicBezTo>
                  <a:pt x="3426425" y="745312"/>
                  <a:pt x="3428114" y="745373"/>
                  <a:pt x="3430285" y="745495"/>
                </a:cubicBezTo>
                <a:cubicBezTo>
                  <a:pt x="3432457" y="745616"/>
                  <a:pt x="3433905" y="745556"/>
                  <a:pt x="3434629" y="745312"/>
                </a:cubicBezTo>
                <a:lnTo>
                  <a:pt x="3434629" y="673949"/>
                </a:lnTo>
                <a:cubicBezTo>
                  <a:pt x="3429200" y="681778"/>
                  <a:pt x="3424796" y="685692"/>
                  <a:pt x="3421418" y="685692"/>
                </a:cubicBezTo>
                <a:cubicBezTo>
                  <a:pt x="3416712" y="685692"/>
                  <a:pt x="3414360" y="683404"/>
                  <a:pt x="3414360" y="678827"/>
                </a:cubicBezTo>
                <a:cubicBezTo>
                  <a:pt x="3414360" y="675816"/>
                  <a:pt x="3415446" y="673046"/>
                  <a:pt x="3417617" y="670516"/>
                </a:cubicBezTo>
                <a:cubicBezTo>
                  <a:pt x="3418703" y="669432"/>
                  <a:pt x="3419789" y="668348"/>
                  <a:pt x="3420875" y="667264"/>
                </a:cubicBezTo>
                <a:cubicBezTo>
                  <a:pt x="3421961" y="666180"/>
                  <a:pt x="3423046" y="665156"/>
                  <a:pt x="3424132" y="664193"/>
                </a:cubicBezTo>
                <a:cubicBezTo>
                  <a:pt x="3425701" y="661784"/>
                  <a:pt x="3427209" y="659315"/>
                  <a:pt x="3428657" y="656786"/>
                </a:cubicBezTo>
                <a:cubicBezTo>
                  <a:pt x="3430105" y="654257"/>
                  <a:pt x="3431492" y="651788"/>
                  <a:pt x="3432819" y="649379"/>
                </a:cubicBezTo>
                <a:cubicBezTo>
                  <a:pt x="3436921" y="642513"/>
                  <a:pt x="3440722" y="639080"/>
                  <a:pt x="3444221" y="639080"/>
                </a:cubicBezTo>
                <a:close/>
                <a:moveTo>
                  <a:pt x="253345" y="639080"/>
                </a:moveTo>
                <a:cubicBezTo>
                  <a:pt x="254914" y="639080"/>
                  <a:pt x="256332" y="639712"/>
                  <a:pt x="257598" y="640977"/>
                </a:cubicBezTo>
                <a:cubicBezTo>
                  <a:pt x="258865" y="642242"/>
                  <a:pt x="259499" y="643657"/>
                  <a:pt x="259499" y="645222"/>
                </a:cubicBezTo>
                <a:lnTo>
                  <a:pt x="259499" y="745312"/>
                </a:lnTo>
                <a:cubicBezTo>
                  <a:pt x="260946" y="745312"/>
                  <a:pt x="262636" y="745312"/>
                  <a:pt x="264566" y="745312"/>
                </a:cubicBezTo>
                <a:cubicBezTo>
                  <a:pt x="266496" y="745312"/>
                  <a:pt x="268004" y="745312"/>
                  <a:pt x="269090" y="745312"/>
                </a:cubicBezTo>
                <a:cubicBezTo>
                  <a:pt x="276088" y="745312"/>
                  <a:pt x="279587" y="748119"/>
                  <a:pt x="279587" y="753733"/>
                </a:cubicBezTo>
                <a:cubicBezTo>
                  <a:pt x="279828" y="758737"/>
                  <a:pt x="276571" y="761178"/>
                  <a:pt x="269814" y="761057"/>
                </a:cubicBezTo>
                <a:lnTo>
                  <a:pt x="229095" y="761057"/>
                </a:lnTo>
                <a:cubicBezTo>
                  <a:pt x="224872" y="761178"/>
                  <a:pt x="222761" y="758737"/>
                  <a:pt x="222761" y="753733"/>
                </a:cubicBezTo>
                <a:cubicBezTo>
                  <a:pt x="222761" y="748119"/>
                  <a:pt x="226621" y="745312"/>
                  <a:pt x="234343" y="745312"/>
                </a:cubicBezTo>
                <a:cubicBezTo>
                  <a:pt x="235550" y="745312"/>
                  <a:pt x="237239" y="745373"/>
                  <a:pt x="239410" y="745495"/>
                </a:cubicBezTo>
                <a:cubicBezTo>
                  <a:pt x="241582" y="745616"/>
                  <a:pt x="243030" y="745556"/>
                  <a:pt x="243754" y="745312"/>
                </a:cubicBezTo>
                <a:lnTo>
                  <a:pt x="243754" y="673949"/>
                </a:lnTo>
                <a:cubicBezTo>
                  <a:pt x="238325" y="681778"/>
                  <a:pt x="233921" y="685692"/>
                  <a:pt x="230543" y="685692"/>
                </a:cubicBezTo>
                <a:cubicBezTo>
                  <a:pt x="225837" y="685692"/>
                  <a:pt x="223485" y="683404"/>
                  <a:pt x="223485" y="678827"/>
                </a:cubicBezTo>
                <a:cubicBezTo>
                  <a:pt x="223485" y="675816"/>
                  <a:pt x="224571" y="673046"/>
                  <a:pt x="226742" y="670516"/>
                </a:cubicBezTo>
                <a:cubicBezTo>
                  <a:pt x="227828" y="669432"/>
                  <a:pt x="228914" y="668348"/>
                  <a:pt x="230000" y="667264"/>
                </a:cubicBezTo>
                <a:cubicBezTo>
                  <a:pt x="231086" y="666180"/>
                  <a:pt x="232171" y="665156"/>
                  <a:pt x="233257" y="664193"/>
                </a:cubicBezTo>
                <a:cubicBezTo>
                  <a:pt x="234826" y="661784"/>
                  <a:pt x="236334" y="659315"/>
                  <a:pt x="237782" y="656786"/>
                </a:cubicBezTo>
                <a:cubicBezTo>
                  <a:pt x="239229" y="654257"/>
                  <a:pt x="240617" y="651788"/>
                  <a:pt x="241944" y="649379"/>
                </a:cubicBezTo>
                <a:cubicBezTo>
                  <a:pt x="246046" y="642513"/>
                  <a:pt x="249847" y="639080"/>
                  <a:pt x="253345" y="639080"/>
                </a:cubicBezTo>
                <a:close/>
                <a:moveTo>
                  <a:pt x="5252703" y="638899"/>
                </a:moveTo>
                <a:cubicBezTo>
                  <a:pt x="5259097" y="638899"/>
                  <a:pt x="5264859" y="640493"/>
                  <a:pt x="5269987" y="643681"/>
                </a:cubicBezTo>
                <a:cubicBezTo>
                  <a:pt x="5275114" y="646869"/>
                  <a:pt x="5279427" y="651530"/>
                  <a:pt x="5282927" y="657664"/>
                </a:cubicBezTo>
                <a:cubicBezTo>
                  <a:pt x="5285821" y="662716"/>
                  <a:pt x="5288023" y="668851"/>
                  <a:pt x="5289531" y="676070"/>
                </a:cubicBezTo>
                <a:cubicBezTo>
                  <a:pt x="5291040" y="683288"/>
                  <a:pt x="5291794" y="690325"/>
                  <a:pt x="5291794" y="697181"/>
                </a:cubicBezTo>
                <a:lnTo>
                  <a:pt x="5291794" y="698083"/>
                </a:lnTo>
                <a:cubicBezTo>
                  <a:pt x="5291794" y="709391"/>
                  <a:pt x="5290919" y="719044"/>
                  <a:pt x="5289169" y="727044"/>
                </a:cubicBezTo>
                <a:cubicBezTo>
                  <a:pt x="5287420" y="735043"/>
                  <a:pt x="5284826" y="741569"/>
                  <a:pt x="5281388" y="746622"/>
                </a:cubicBezTo>
                <a:cubicBezTo>
                  <a:pt x="5277949" y="751674"/>
                  <a:pt x="5273666" y="755343"/>
                  <a:pt x="5268539" y="757629"/>
                </a:cubicBezTo>
                <a:cubicBezTo>
                  <a:pt x="5263411" y="759914"/>
                  <a:pt x="5257469" y="761057"/>
                  <a:pt x="5250713" y="761057"/>
                </a:cubicBezTo>
                <a:cubicBezTo>
                  <a:pt x="5237561" y="761057"/>
                  <a:pt x="5227849" y="755794"/>
                  <a:pt x="5221575" y="745268"/>
                </a:cubicBezTo>
                <a:cubicBezTo>
                  <a:pt x="5215301" y="734743"/>
                  <a:pt x="5212165" y="718834"/>
                  <a:pt x="5212165" y="697543"/>
                </a:cubicBezTo>
                <a:cubicBezTo>
                  <a:pt x="5212165" y="683107"/>
                  <a:pt x="5215362" y="670356"/>
                  <a:pt x="5221757" y="659290"/>
                </a:cubicBezTo>
                <a:cubicBezTo>
                  <a:pt x="5225617" y="652673"/>
                  <a:pt x="5230021" y="647620"/>
                  <a:pt x="5234967" y="644132"/>
                </a:cubicBezTo>
                <a:cubicBezTo>
                  <a:pt x="5239915" y="640643"/>
                  <a:pt x="5245827" y="638899"/>
                  <a:pt x="5252703" y="638899"/>
                </a:cubicBezTo>
                <a:close/>
                <a:moveTo>
                  <a:pt x="5147928" y="638899"/>
                </a:moveTo>
                <a:cubicBezTo>
                  <a:pt x="5154323" y="638899"/>
                  <a:pt x="5160084" y="640493"/>
                  <a:pt x="5165211" y="643681"/>
                </a:cubicBezTo>
                <a:cubicBezTo>
                  <a:pt x="5170339" y="646869"/>
                  <a:pt x="5174652" y="651530"/>
                  <a:pt x="5178151" y="657664"/>
                </a:cubicBezTo>
                <a:cubicBezTo>
                  <a:pt x="5181047" y="662716"/>
                  <a:pt x="5183249" y="668851"/>
                  <a:pt x="5184756" y="676070"/>
                </a:cubicBezTo>
                <a:cubicBezTo>
                  <a:pt x="5186265" y="683288"/>
                  <a:pt x="5187019" y="690325"/>
                  <a:pt x="5187019" y="697181"/>
                </a:cubicBezTo>
                <a:lnTo>
                  <a:pt x="5187019" y="698083"/>
                </a:lnTo>
                <a:cubicBezTo>
                  <a:pt x="5187019" y="709391"/>
                  <a:pt x="5186144" y="719044"/>
                  <a:pt x="5184395" y="727044"/>
                </a:cubicBezTo>
                <a:cubicBezTo>
                  <a:pt x="5182645" y="735043"/>
                  <a:pt x="5180051" y="741569"/>
                  <a:pt x="5176613" y="746622"/>
                </a:cubicBezTo>
                <a:cubicBezTo>
                  <a:pt x="5173173" y="751674"/>
                  <a:pt x="5168891" y="755343"/>
                  <a:pt x="5163763" y="757629"/>
                </a:cubicBezTo>
                <a:cubicBezTo>
                  <a:pt x="5158635" y="759914"/>
                  <a:pt x="5152693" y="761057"/>
                  <a:pt x="5145937" y="761057"/>
                </a:cubicBezTo>
                <a:cubicBezTo>
                  <a:pt x="5132787" y="761057"/>
                  <a:pt x="5123075" y="755794"/>
                  <a:pt x="5116801" y="745268"/>
                </a:cubicBezTo>
                <a:cubicBezTo>
                  <a:pt x="5110527" y="734743"/>
                  <a:pt x="5107389" y="718834"/>
                  <a:pt x="5107389" y="697543"/>
                </a:cubicBezTo>
                <a:cubicBezTo>
                  <a:pt x="5107389" y="683107"/>
                  <a:pt x="5110587" y="670356"/>
                  <a:pt x="5116981" y="659290"/>
                </a:cubicBezTo>
                <a:cubicBezTo>
                  <a:pt x="5120842" y="652673"/>
                  <a:pt x="5125246" y="647620"/>
                  <a:pt x="5130193" y="644132"/>
                </a:cubicBezTo>
                <a:cubicBezTo>
                  <a:pt x="5135139" y="640643"/>
                  <a:pt x="5141051" y="638899"/>
                  <a:pt x="5147928" y="638899"/>
                </a:cubicBezTo>
                <a:close/>
                <a:moveTo>
                  <a:pt x="3652504" y="638899"/>
                </a:moveTo>
                <a:cubicBezTo>
                  <a:pt x="3658898" y="638899"/>
                  <a:pt x="3664659" y="640493"/>
                  <a:pt x="3669787" y="643681"/>
                </a:cubicBezTo>
                <a:cubicBezTo>
                  <a:pt x="3674914" y="646869"/>
                  <a:pt x="3679228" y="651530"/>
                  <a:pt x="3682726" y="657664"/>
                </a:cubicBezTo>
                <a:cubicBezTo>
                  <a:pt x="3685622" y="662716"/>
                  <a:pt x="3687824" y="668851"/>
                  <a:pt x="3689332" y="676070"/>
                </a:cubicBezTo>
                <a:cubicBezTo>
                  <a:pt x="3690840" y="683288"/>
                  <a:pt x="3691594" y="690325"/>
                  <a:pt x="3691594" y="697181"/>
                </a:cubicBezTo>
                <a:lnTo>
                  <a:pt x="3691594" y="698083"/>
                </a:lnTo>
                <a:cubicBezTo>
                  <a:pt x="3691594" y="709391"/>
                  <a:pt x="3690720" y="719044"/>
                  <a:pt x="3688970" y="727044"/>
                </a:cubicBezTo>
                <a:cubicBezTo>
                  <a:pt x="3687221" y="735043"/>
                  <a:pt x="3684627" y="741569"/>
                  <a:pt x="3681188" y="746622"/>
                </a:cubicBezTo>
                <a:cubicBezTo>
                  <a:pt x="3677750" y="751674"/>
                  <a:pt x="3673467" y="755343"/>
                  <a:pt x="3668339" y="757629"/>
                </a:cubicBezTo>
                <a:cubicBezTo>
                  <a:pt x="3663211" y="759914"/>
                  <a:pt x="3657269" y="761057"/>
                  <a:pt x="3650513" y="761057"/>
                </a:cubicBezTo>
                <a:cubicBezTo>
                  <a:pt x="3637362" y="761057"/>
                  <a:pt x="3627650" y="755794"/>
                  <a:pt x="3621376" y="745268"/>
                </a:cubicBezTo>
                <a:cubicBezTo>
                  <a:pt x="3615102" y="734743"/>
                  <a:pt x="3611965" y="718834"/>
                  <a:pt x="3611965" y="697543"/>
                </a:cubicBezTo>
                <a:cubicBezTo>
                  <a:pt x="3611965" y="683107"/>
                  <a:pt x="3615163" y="670356"/>
                  <a:pt x="3621557" y="659290"/>
                </a:cubicBezTo>
                <a:cubicBezTo>
                  <a:pt x="3625417" y="652673"/>
                  <a:pt x="3629821" y="647620"/>
                  <a:pt x="3634768" y="644132"/>
                </a:cubicBezTo>
                <a:cubicBezTo>
                  <a:pt x="3639715" y="640643"/>
                  <a:pt x="3645627" y="638899"/>
                  <a:pt x="3652504" y="638899"/>
                </a:cubicBezTo>
                <a:close/>
                <a:moveTo>
                  <a:pt x="2061829" y="638899"/>
                </a:moveTo>
                <a:cubicBezTo>
                  <a:pt x="2068223" y="638899"/>
                  <a:pt x="2073984" y="640493"/>
                  <a:pt x="2079112" y="643681"/>
                </a:cubicBezTo>
                <a:cubicBezTo>
                  <a:pt x="2084239" y="646869"/>
                  <a:pt x="2088553" y="651530"/>
                  <a:pt x="2092051" y="657664"/>
                </a:cubicBezTo>
                <a:cubicBezTo>
                  <a:pt x="2094947" y="662716"/>
                  <a:pt x="2097149" y="668851"/>
                  <a:pt x="2098657" y="676070"/>
                </a:cubicBezTo>
                <a:cubicBezTo>
                  <a:pt x="2100165" y="683288"/>
                  <a:pt x="2100919" y="690325"/>
                  <a:pt x="2100919" y="697181"/>
                </a:cubicBezTo>
                <a:lnTo>
                  <a:pt x="2100919" y="698083"/>
                </a:lnTo>
                <a:cubicBezTo>
                  <a:pt x="2100919" y="709391"/>
                  <a:pt x="2100044" y="719044"/>
                  <a:pt x="2098295" y="727044"/>
                </a:cubicBezTo>
                <a:cubicBezTo>
                  <a:pt x="2096546" y="735043"/>
                  <a:pt x="2093952" y="741569"/>
                  <a:pt x="2090513" y="746622"/>
                </a:cubicBezTo>
                <a:cubicBezTo>
                  <a:pt x="2087075" y="751674"/>
                  <a:pt x="2082792" y="755343"/>
                  <a:pt x="2077664" y="757629"/>
                </a:cubicBezTo>
                <a:cubicBezTo>
                  <a:pt x="2072536" y="759914"/>
                  <a:pt x="2066594" y="761057"/>
                  <a:pt x="2059838" y="761057"/>
                </a:cubicBezTo>
                <a:cubicBezTo>
                  <a:pt x="2046687" y="761057"/>
                  <a:pt x="2036975" y="755794"/>
                  <a:pt x="2030701" y="745268"/>
                </a:cubicBezTo>
                <a:cubicBezTo>
                  <a:pt x="2024427" y="734743"/>
                  <a:pt x="2021290" y="718834"/>
                  <a:pt x="2021290" y="697543"/>
                </a:cubicBezTo>
                <a:cubicBezTo>
                  <a:pt x="2021290" y="683107"/>
                  <a:pt x="2024487" y="670356"/>
                  <a:pt x="2030882" y="659290"/>
                </a:cubicBezTo>
                <a:cubicBezTo>
                  <a:pt x="2034743" y="652673"/>
                  <a:pt x="2039147" y="647620"/>
                  <a:pt x="2044093" y="644132"/>
                </a:cubicBezTo>
                <a:cubicBezTo>
                  <a:pt x="2049040" y="640643"/>
                  <a:pt x="2054952" y="638899"/>
                  <a:pt x="2061829" y="638899"/>
                </a:cubicBezTo>
                <a:close/>
                <a:moveTo>
                  <a:pt x="1957054" y="638899"/>
                </a:moveTo>
                <a:cubicBezTo>
                  <a:pt x="1963448" y="638899"/>
                  <a:pt x="1969209" y="640493"/>
                  <a:pt x="1974337" y="643681"/>
                </a:cubicBezTo>
                <a:cubicBezTo>
                  <a:pt x="1979464" y="646869"/>
                  <a:pt x="1983778" y="651530"/>
                  <a:pt x="1987277" y="657664"/>
                </a:cubicBezTo>
                <a:cubicBezTo>
                  <a:pt x="1990172" y="662716"/>
                  <a:pt x="1992374" y="668851"/>
                  <a:pt x="1993882" y="676070"/>
                </a:cubicBezTo>
                <a:cubicBezTo>
                  <a:pt x="1995390" y="683288"/>
                  <a:pt x="1996144" y="690325"/>
                  <a:pt x="1996144" y="697181"/>
                </a:cubicBezTo>
                <a:lnTo>
                  <a:pt x="1996144" y="698083"/>
                </a:lnTo>
                <a:cubicBezTo>
                  <a:pt x="1996144" y="709391"/>
                  <a:pt x="1995270" y="719044"/>
                  <a:pt x="1993520" y="727044"/>
                </a:cubicBezTo>
                <a:cubicBezTo>
                  <a:pt x="1991771" y="735043"/>
                  <a:pt x="1989177" y="741569"/>
                  <a:pt x="1985738" y="746622"/>
                </a:cubicBezTo>
                <a:cubicBezTo>
                  <a:pt x="1982300" y="751674"/>
                  <a:pt x="1978017" y="755343"/>
                  <a:pt x="1972889" y="757629"/>
                </a:cubicBezTo>
                <a:cubicBezTo>
                  <a:pt x="1967762" y="759914"/>
                  <a:pt x="1961819" y="761057"/>
                  <a:pt x="1955063" y="761057"/>
                </a:cubicBezTo>
                <a:cubicBezTo>
                  <a:pt x="1941912" y="761057"/>
                  <a:pt x="1932200" y="755794"/>
                  <a:pt x="1925926" y="745268"/>
                </a:cubicBezTo>
                <a:cubicBezTo>
                  <a:pt x="1919652" y="734743"/>
                  <a:pt x="1916515" y="718834"/>
                  <a:pt x="1916515" y="697543"/>
                </a:cubicBezTo>
                <a:cubicBezTo>
                  <a:pt x="1916515" y="683107"/>
                  <a:pt x="1919713" y="670356"/>
                  <a:pt x="1926107" y="659290"/>
                </a:cubicBezTo>
                <a:cubicBezTo>
                  <a:pt x="1929968" y="652673"/>
                  <a:pt x="1934372" y="647620"/>
                  <a:pt x="1939318" y="644132"/>
                </a:cubicBezTo>
                <a:cubicBezTo>
                  <a:pt x="1944265" y="640643"/>
                  <a:pt x="1950177" y="638899"/>
                  <a:pt x="1957054" y="638899"/>
                </a:cubicBezTo>
                <a:close/>
                <a:moveTo>
                  <a:pt x="1852279" y="638899"/>
                </a:moveTo>
                <a:cubicBezTo>
                  <a:pt x="1858673" y="638899"/>
                  <a:pt x="1864434" y="640493"/>
                  <a:pt x="1869562" y="643681"/>
                </a:cubicBezTo>
                <a:cubicBezTo>
                  <a:pt x="1874689" y="646869"/>
                  <a:pt x="1879003" y="651530"/>
                  <a:pt x="1882501" y="657664"/>
                </a:cubicBezTo>
                <a:cubicBezTo>
                  <a:pt x="1885397" y="662716"/>
                  <a:pt x="1887599" y="668851"/>
                  <a:pt x="1889107" y="676070"/>
                </a:cubicBezTo>
                <a:cubicBezTo>
                  <a:pt x="1890615" y="683288"/>
                  <a:pt x="1891369" y="690325"/>
                  <a:pt x="1891369" y="697181"/>
                </a:cubicBezTo>
                <a:lnTo>
                  <a:pt x="1891369" y="698083"/>
                </a:lnTo>
                <a:cubicBezTo>
                  <a:pt x="1891369" y="709391"/>
                  <a:pt x="1890495" y="719044"/>
                  <a:pt x="1888745" y="727044"/>
                </a:cubicBezTo>
                <a:cubicBezTo>
                  <a:pt x="1886996" y="735043"/>
                  <a:pt x="1884402" y="741569"/>
                  <a:pt x="1880963" y="746622"/>
                </a:cubicBezTo>
                <a:cubicBezTo>
                  <a:pt x="1877525" y="751674"/>
                  <a:pt x="1873241" y="755343"/>
                  <a:pt x="1868114" y="757629"/>
                </a:cubicBezTo>
                <a:cubicBezTo>
                  <a:pt x="1862986" y="759914"/>
                  <a:pt x="1857044" y="761057"/>
                  <a:pt x="1850288" y="761057"/>
                </a:cubicBezTo>
                <a:cubicBezTo>
                  <a:pt x="1837137" y="761057"/>
                  <a:pt x="1827425" y="755794"/>
                  <a:pt x="1821151" y="745268"/>
                </a:cubicBezTo>
                <a:cubicBezTo>
                  <a:pt x="1814877" y="734743"/>
                  <a:pt x="1811740" y="718834"/>
                  <a:pt x="1811740" y="697543"/>
                </a:cubicBezTo>
                <a:cubicBezTo>
                  <a:pt x="1811740" y="683107"/>
                  <a:pt x="1814938" y="670356"/>
                  <a:pt x="1821332" y="659290"/>
                </a:cubicBezTo>
                <a:cubicBezTo>
                  <a:pt x="1825193" y="652673"/>
                  <a:pt x="1829596" y="647620"/>
                  <a:pt x="1834543" y="644132"/>
                </a:cubicBezTo>
                <a:cubicBezTo>
                  <a:pt x="1839490" y="640643"/>
                  <a:pt x="1845402" y="638899"/>
                  <a:pt x="1852279" y="638899"/>
                </a:cubicBezTo>
                <a:close/>
                <a:moveTo>
                  <a:pt x="461629" y="638899"/>
                </a:moveTo>
                <a:cubicBezTo>
                  <a:pt x="468023" y="638899"/>
                  <a:pt x="473784" y="640493"/>
                  <a:pt x="478912" y="643681"/>
                </a:cubicBezTo>
                <a:cubicBezTo>
                  <a:pt x="484039" y="646869"/>
                  <a:pt x="488353" y="651530"/>
                  <a:pt x="491851" y="657664"/>
                </a:cubicBezTo>
                <a:cubicBezTo>
                  <a:pt x="494747" y="662716"/>
                  <a:pt x="496949" y="668851"/>
                  <a:pt x="498457" y="676070"/>
                </a:cubicBezTo>
                <a:cubicBezTo>
                  <a:pt x="499965" y="683288"/>
                  <a:pt x="500719" y="690325"/>
                  <a:pt x="500719" y="697181"/>
                </a:cubicBezTo>
                <a:lnTo>
                  <a:pt x="500719" y="698083"/>
                </a:lnTo>
                <a:cubicBezTo>
                  <a:pt x="500719" y="709391"/>
                  <a:pt x="499845" y="719044"/>
                  <a:pt x="498095" y="727044"/>
                </a:cubicBezTo>
                <a:cubicBezTo>
                  <a:pt x="496346" y="735043"/>
                  <a:pt x="493752" y="741569"/>
                  <a:pt x="490313" y="746622"/>
                </a:cubicBezTo>
                <a:cubicBezTo>
                  <a:pt x="486875" y="751674"/>
                  <a:pt x="482592" y="755343"/>
                  <a:pt x="477464" y="757629"/>
                </a:cubicBezTo>
                <a:cubicBezTo>
                  <a:pt x="472337" y="759914"/>
                  <a:pt x="466394" y="761057"/>
                  <a:pt x="459638" y="761057"/>
                </a:cubicBezTo>
                <a:cubicBezTo>
                  <a:pt x="446487" y="761057"/>
                  <a:pt x="436775" y="755794"/>
                  <a:pt x="430501" y="745268"/>
                </a:cubicBezTo>
                <a:cubicBezTo>
                  <a:pt x="424227" y="734743"/>
                  <a:pt x="421090" y="718834"/>
                  <a:pt x="421090" y="697543"/>
                </a:cubicBezTo>
                <a:cubicBezTo>
                  <a:pt x="421090" y="683107"/>
                  <a:pt x="424287" y="670356"/>
                  <a:pt x="430682" y="659290"/>
                </a:cubicBezTo>
                <a:cubicBezTo>
                  <a:pt x="434543" y="652673"/>
                  <a:pt x="438947" y="647620"/>
                  <a:pt x="443893" y="644132"/>
                </a:cubicBezTo>
                <a:cubicBezTo>
                  <a:pt x="448840" y="640643"/>
                  <a:pt x="454752" y="638899"/>
                  <a:pt x="461629" y="638899"/>
                </a:cubicBezTo>
                <a:close/>
                <a:moveTo>
                  <a:pt x="5045867" y="637813"/>
                </a:moveTo>
                <a:cubicBezTo>
                  <a:pt x="5056243" y="637813"/>
                  <a:pt x="5064870" y="642036"/>
                  <a:pt x="5071747" y="650481"/>
                </a:cubicBezTo>
                <a:cubicBezTo>
                  <a:pt x="5079227" y="657720"/>
                  <a:pt x="5082967" y="668036"/>
                  <a:pt x="5082967" y="681428"/>
                </a:cubicBezTo>
                <a:cubicBezTo>
                  <a:pt x="5082967" y="716658"/>
                  <a:pt x="5067103" y="742356"/>
                  <a:pt x="5035371" y="758523"/>
                </a:cubicBezTo>
                <a:cubicBezTo>
                  <a:pt x="5028494" y="761298"/>
                  <a:pt x="5022159" y="762686"/>
                  <a:pt x="5016369" y="762686"/>
                </a:cubicBezTo>
                <a:cubicBezTo>
                  <a:pt x="5014439" y="762686"/>
                  <a:pt x="5012779" y="761962"/>
                  <a:pt x="5011391" y="760514"/>
                </a:cubicBezTo>
                <a:cubicBezTo>
                  <a:pt x="5010005" y="759066"/>
                  <a:pt x="5009311" y="757377"/>
                  <a:pt x="5009311" y="755447"/>
                </a:cubicBezTo>
                <a:cubicBezTo>
                  <a:pt x="5009311" y="753275"/>
                  <a:pt x="5009914" y="751767"/>
                  <a:pt x="5011120" y="750923"/>
                </a:cubicBezTo>
                <a:cubicBezTo>
                  <a:pt x="5013172" y="749595"/>
                  <a:pt x="5014257" y="748811"/>
                  <a:pt x="5014378" y="748570"/>
                </a:cubicBezTo>
                <a:cubicBezTo>
                  <a:pt x="5016309" y="748087"/>
                  <a:pt x="5018631" y="747454"/>
                  <a:pt x="5021346" y="746670"/>
                </a:cubicBezTo>
                <a:cubicBezTo>
                  <a:pt x="5024060" y="745885"/>
                  <a:pt x="5027227" y="744950"/>
                  <a:pt x="5030847" y="743865"/>
                </a:cubicBezTo>
                <a:cubicBezTo>
                  <a:pt x="5044481" y="739521"/>
                  <a:pt x="5054977" y="728723"/>
                  <a:pt x="5062337" y="711470"/>
                </a:cubicBezTo>
                <a:cubicBezTo>
                  <a:pt x="5055581" y="715934"/>
                  <a:pt x="5048161" y="718166"/>
                  <a:pt x="5040077" y="718166"/>
                </a:cubicBezTo>
                <a:cubicBezTo>
                  <a:pt x="5029097" y="718166"/>
                  <a:pt x="5019928" y="714788"/>
                  <a:pt x="5012569" y="708031"/>
                </a:cubicBezTo>
                <a:cubicBezTo>
                  <a:pt x="5005329" y="701396"/>
                  <a:pt x="5001710" y="692528"/>
                  <a:pt x="5001710" y="681428"/>
                </a:cubicBezTo>
                <a:cubicBezTo>
                  <a:pt x="5001710" y="668398"/>
                  <a:pt x="5005691" y="658082"/>
                  <a:pt x="5013654" y="650481"/>
                </a:cubicBezTo>
                <a:cubicBezTo>
                  <a:pt x="5022100" y="642036"/>
                  <a:pt x="5032837" y="637813"/>
                  <a:pt x="5045867" y="637813"/>
                </a:cubicBezTo>
                <a:close/>
                <a:moveTo>
                  <a:pt x="354682" y="492871"/>
                </a:moveTo>
                <a:cubicBezTo>
                  <a:pt x="346719" y="496853"/>
                  <a:pt x="341230" y="500533"/>
                  <a:pt x="338213" y="503911"/>
                </a:cubicBezTo>
                <a:cubicBezTo>
                  <a:pt x="333629" y="508857"/>
                  <a:pt x="331336" y="514950"/>
                  <a:pt x="331336" y="522189"/>
                </a:cubicBezTo>
                <a:cubicBezTo>
                  <a:pt x="331336" y="527739"/>
                  <a:pt x="334111" y="532022"/>
                  <a:pt x="339661" y="535038"/>
                </a:cubicBezTo>
                <a:cubicBezTo>
                  <a:pt x="344125" y="536969"/>
                  <a:pt x="349615" y="537934"/>
                  <a:pt x="356130" y="537934"/>
                </a:cubicBezTo>
                <a:cubicBezTo>
                  <a:pt x="372056" y="537934"/>
                  <a:pt x="380018" y="531298"/>
                  <a:pt x="380018" y="518027"/>
                </a:cubicBezTo>
                <a:cubicBezTo>
                  <a:pt x="380018" y="507410"/>
                  <a:pt x="371573" y="499024"/>
                  <a:pt x="354682" y="492871"/>
                </a:cubicBezTo>
                <a:close/>
                <a:moveTo>
                  <a:pt x="3442136" y="488528"/>
                </a:moveTo>
                <a:cubicBezTo>
                  <a:pt x="3436928" y="488528"/>
                  <a:pt x="3430145" y="492087"/>
                  <a:pt x="3421788" y="499205"/>
                </a:cubicBezTo>
                <a:cubicBezTo>
                  <a:pt x="3421667" y="501860"/>
                  <a:pt x="3421244" y="503820"/>
                  <a:pt x="3420517" y="505087"/>
                </a:cubicBezTo>
                <a:cubicBezTo>
                  <a:pt x="3419790" y="506354"/>
                  <a:pt x="3419427" y="507048"/>
                  <a:pt x="3419427" y="507168"/>
                </a:cubicBezTo>
                <a:cubicBezTo>
                  <a:pt x="3418944" y="528161"/>
                  <a:pt x="3426574" y="538658"/>
                  <a:pt x="3442318" y="538658"/>
                </a:cubicBezTo>
                <a:cubicBezTo>
                  <a:pt x="3449705" y="538658"/>
                  <a:pt x="3455580" y="535913"/>
                  <a:pt x="3459940" y="530424"/>
                </a:cubicBezTo>
                <a:cubicBezTo>
                  <a:pt x="3464300" y="524934"/>
                  <a:pt x="3466481" y="518268"/>
                  <a:pt x="3466481" y="510426"/>
                </a:cubicBezTo>
                <a:cubicBezTo>
                  <a:pt x="3466481" y="503428"/>
                  <a:pt x="3464240" y="498029"/>
                  <a:pt x="3459759" y="494229"/>
                </a:cubicBezTo>
                <a:cubicBezTo>
                  <a:pt x="3455278" y="490428"/>
                  <a:pt x="3449404" y="488528"/>
                  <a:pt x="3442136" y="488528"/>
                </a:cubicBezTo>
                <a:close/>
                <a:moveTo>
                  <a:pt x="5253789" y="445094"/>
                </a:moveTo>
                <a:cubicBezTo>
                  <a:pt x="5249566" y="445094"/>
                  <a:pt x="5245645" y="446356"/>
                  <a:pt x="5242026" y="448879"/>
                </a:cubicBezTo>
                <a:cubicBezTo>
                  <a:pt x="5238407" y="451402"/>
                  <a:pt x="5235330" y="455247"/>
                  <a:pt x="5232797" y="460415"/>
                </a:cubicBezTo>
                <a:cubicBezTo>
                  <a:pt x="5230745" y="464502"/>
                  <a:pt x="5229417" y="468918"/>
                  <a:pt x="5228815" y="473665"/>
                </a:cubicBezTo>
                <a:cubicBezTo>
                  <a:pt x="5228211" y="478412"/>
                  <a:pt x="5227910" y="483188"/>
                  <a:pt x="5227910" y="487993"/>
                </a:cubicBezTo>
                <a:cubicBezTo>
                  <a:pt x="5227910" y="504577"/>
                  <a:pt x="5229719" y="516685"/>
                  <a:pt x="5233339" y="524316"/>
                </a:cubicBezTo>
                <a:cubicBezTo>
                  <a:pt x="5236959" y="531947"/>
                  <a:pt x="5242749" y="535762"/>
                  <a:pt x="5250713" y="535762"/>
                </a:cubicBezTo>
                <a:cubicBezTo>
                  <a:pt x="5259158" y="535762"/>
                  <a:pt x="5265492" y="531947"/>
                  <a:pt x="5269715" y="524316"/>
                </a:cubicBezTo>
                <a:cubicBezTo>
                  <a:pt x="5273937" y="516685"/>
                  <a:pt x="5276049" y="504577"/>
                  <a:pt x="5276049" y="487993"/>
                </a:cubicBezTo>
                <a:lnTo>
                  <a:pt x="5276049" y="486913"/>
                </a:lnTo>
                <a:cubicBezTo>
                  <a:pt x="5276049" y="472854"/>
                  <a:pt x="5274239" y="462369"/>
                  <a:pt x="5270620" y="455459"/>
                </a:cubicBezTo>
                <a:cubicBezTo>
                  <a:pt x="5267001" y="448549"/>
                  <a:pt x="5261390" y="445094"/>
                  <a:pt x="5253789" y="445094"/>
                </a:cubicBezTo>
                <a:close/>
                <a:moveTo>
                  <a:pt x="5149013" y="445094"/>
                </a:moveTo>
                <a:cubicBezTo>
                  <a:pt x="5144791" y="445094"/>
                  <a:pt x="5140870" y="446356"/>
                  <a:pt x="5137251" y="448879"/>
                </a:cubicBezTo>
                <a:cubicBezTo>
                  <a:pt x="5133631" y="451402"/>
                  <a:pt x="5130554" y="455247"/>
                  <a:pt x="5128021" y="460415"/>
                </a:cubicBezTo>
                <a:cubicBezTo>
                  <a:pt x="5125970" y="464502"/>
                  <a:pt x="5124643" y="468918"/>
                  <a:pt x="5124039" y="473665"/>
                </a:cubicBezTo>
                <a:cubicBezTo>
                  <a:pt x="5123436" y="478412"/>
                  <a:pt x="5123135" y="483188"/>
                  <a:pt x="5123135" y="487993"/>
                </a:cubicBezTo>
                <a:cubicBezTo>
                  <a:pt x="5123135" y="504577"/>
                  <a:pt x="5124944" y="516685"/>
                  <a:pt x="5128563" y="524316"/>
                </a:cubicBezTo>
                <a:cubicBezTo>
                  <a:pt x="5132183" y="531947"/>
                  <a:pt x="5137974" y="535762"/>
                  <a:pt x="5145937" y="535762"/>
                </a:cubicBezTo>
                <a:cubicBezTo>
                  <a:pt x="5154383" y="535762"/>
                  <a:pt x="5160717" y="531947"/>
                  <a:pt x="5164940" y="524316"/>
                </a:cubicBezTo>
                <a:cubicBezTo>
                  <a:pt x="5169163" y="516685"/>
                  <a:pt x="5171274" y="504577"/>
                  <a:pt x="5171274" y="487993"/>
                </a:cubicBezTo>
                <a:lnTo>
                  <a:pt x="5171274" y="486913"/>
                </a:lnTo>
                <a:cubicBezTo>
                  <a:pt x="5171274" y="472854"/>
                  <a:pt x="5169464" y="462369"/>
                  <a:pt x="5165845" y="455459"/>
                </a:cubicBezTo>
                <a:cubicBezTo>
                  <a:pt x="5162225" y="448549"/>
                  <a:pt x="5156615" y="445094"/>
                  <a:pt x="5149013" y="445094"/>
                </a:cubicBezTo>
                <a:close/>
                <a:moveTo>
                  <a:pt x="3653590" y="445094"/>
                </a:moveTo>
                <a:cubicBezTo>
                  <a:pt x="3649367" y="445094"/>
                  <a:pt x="3645446" y="446356"/>
                  <a:pt x="3641826" y="448879"/>
                </a:cubicBezTo>
                <a:cubicBezTo>
                  <a:pt x="3638207" y="451402"/>
                  <a:pt x="3635130" y="455247"/>
                  <a:pt x="3632596" y="460415"/>
                </a:cubicBezTo>
                <a:cubicBezTo>
                  <a:pt x="3630545" y="464502"/>
                  <a:pt x="3629218" y="468918"/>
                  <a:pt x="3628615" y="473665"/>
                </a:cubicBezTo>
                <a:cubicBezTo>
                  <a:pt x="3628012" y="478412"/>
                  <a:pt x="3627710" y="483188"/>
                  <a:pt x="3627710" y="487993"/>
                </a:cubicBezTo>
                <a:cubicBezTo>
                  <a:pt x="3627710" y="504577"/>
                  <a:pt x="3629520" y="516685"/>
                  <a:pt x="3633139" y="524316"/>
                </a:cubicBezTo>
                <a:cubicBezTo>
                  <a:pt x="3636759" y="531947"/>
                  <a:pt x="3642550" y="535762"/>
                  <a:pt x="3650513" y="535762"/>
                </a:cubicBezTo>
                <a:cubicBezTo>
                  <a:pt x="3658958" y="535762"/>
                  <a:pt x="3665293" y="531947"/>
                  <a:pt x="3669515" y="524316"/>
                </a:cubicBezTo>
                <a:cubicBezTo>
                  <a:pt x="3673738" y="516685"/>
                  <a:pt x="3675850" y="504577"/>
                  <a:pt x="3675850" y="487993"/>
                </a:cubicBezTo>
                <a:lnTo>
                  <a:pt x="3675850" y="486913"/>
                </a:lnTo>
                <a:cubicBezTo>
                  <a:pt x="3675850" y="472854"/>
                  <a:pt x="3674040" y="462369"/>
                  <a:pt x="3670420" y="455459"/>
                </a:cubicBezTo>
                <a:cubicBezTo>
                  <a:pt x="3666801" y="448549"/>
                  <a:pt x="3661191" y="445094"/>
                  <a:pt x="3653590" y="445094"/>
                </a:cubicBezTo>
                <a:close/>
                <a:moveTo>
                  <a:pt x="2062914" y="445094"/>
                </a:moveTo>
                <a:cubicBezTo>
                  <a:pt x="2058692" y="445094"/>
                  <a:pt x="2054771" y="446356"/>
                  <a:pt x="2051151" y="448879"/>
                </a:cubicBezTo>
                <a:cubicBezTo>
                  <a:pt x="2047532" y="451402"/>
                  <a:pt x="2044455" y="455247"/>
                  <a:pt x="2041921" y="460415"/>
                </a:cubicBezTo>
                <a:cubicBezTo>
                  <a:pt x="2039870" y="464502"/>
                  <a:pt x="2038543" y="468918"/>
                  <a:pt x="2037940" y="473665"/>
                </a:cubicBezTo>
                <a:cubicBezTo>
                  <a:pt x="2037337" y="478412"/>
                  <a:pt x="2037035" y="483188"/>
                  <a:pt x="2037035" y="487993"/>
                </a:cubicBezTo>
                <a:cubicBezTo>
                  <a:pt x="2037035" y="504577"/>
                  <a:pt x="2038845" y="516685"/>
                  <a:pt x="2042464" y="524316"/>
                </a:cubicBezTo>
                <a:cubicBezTo>
                  <a:pt x="2046084" y="531947"/>
                  <a:pt x="2051875" y="535762"/>
                  <a:pt x="2059838" y="535762"/>
                </a:cubicBezTo>
                <a:cubicBezTo>
                  <a:pt x="2068283" y="535762"/>
                  <a:pt x="2074618" y="531947"/>
                  <a:pt x="2078840" y="524316"/>
                </a:cubicBezTo>
                <a:cubicBezTo>
                  <a:pt x="2083063" y="516685"/>
                  <a:pt x="2085174" y="504577"/>
                  <a:pt x="2085174" y="487993"/>
                </a:cubicBezTo>
                <a:lnTo>
                  <a:pt x="2085174" y="486913"/>
                </a:lnTo>
                <a:cubicBezTo>
                  <a:pt x="2085174" y="472854"/>
                  <a:pt x="2083365" y="462369"/>
                  <a:pt x="2079745" y="455459"/>
                </a:cubicBezTo>
                <a:cubicBezTo>
                  <a:pt x="2076126" y="448549"/>
                  <a:pt x="2070516" y="445094"/>
                  <a:pt x="2062914" y="445094"/>
                </a:cubicBezTo>
                <a:close/>
                <a:moveTo>
                  <a:pt x="1958139" y="445094"/>
                </a:moveTo>
                <a:cubicBezTo>
                  <a:pt x="1953917" y="445094"/>
                  <a:pt x="1949996" y="446356"/>
                  <a:pt x="1946376" y="448879"/>
                </a:cubicBezTo>
                <a:cubicBezTo>
                  <a:pt x="1942757" y="451402"/>
                  <a:pt x="1939680" y="455247"/>
                  <a:pt x="1937147" y="460415"/>
                </a:cubicBezTo>
                <a:cubicBezTo>
                  <a:pt x="1935095" y="464502"/>
                  <a:pt x="1933768" y="468918"/>
                  <a:pt x="1933165" y="473665"/>
                </a:cubicBezTo>
                <a:cubicBezTo>
                  <a:pt x="1932562" y="478412"/>
                  <a:pt x="1932260" y="483188"/>
                  <a:pt x="1932260" y="487993"/>
                </a:cubicBezTo>
                <a:cubicBezTo>
                  <a:pt x="1932260" y="504577"/>
                  <a:pt x="1934070" y="516685"/>
                  <a:pt x="1937689" y="524316"/>
                </a:cubicBezTo>
                <a:cubicBezTo>
                  <a:pt x="1941309" y="531947"/>
                  <a:pt x="1947100" y="535762"/>
                  <a:pt x="1955063" y="535762"/>
                </a:cubicBezTo>
                <a:cubicBezTo>
                  <a:pt x="1963508" y="535762"/>
                  <a:pt x="1969843" y="531947"/>
                  <a:pt x="1974065" y="524316"/>
                </a:cubicBezTo>
                <a:cubicBezTo>
                  <a:pt x="1978288" y="516685"/>
                  <a:pt x="1980399" y="504577"/>
                  <a:pt x="1980399" y="487993"/>
                </a:cubicBezTo>
                <a:lnTo>
                  <a:pt x="1980399" y="486913"/>
                </a:lnTo>
                <a:cubicBezTo>
                  <a:pt x="1980399" y="472854"/>
                  <a:pt x="1978590" y="462369"/>
                  <a:pt x="1974970" y="455459"/>
                </a:cubicBezTo>
                <a:cubicBezTo>
                  <a:pt x="1971351" y="448549"/>
                  <a:pt x="1965740" y="445094"/>
                  <a:pt x="1958139" y="445094"/>
                </a:cubicBezTo>
                <a:close/>
                <a:moveTo>
                  <a:pt x="462715" y="445094"/>
                </a:moveTo>
                <a:cubicBezTo>
                  <a:pt x="458492" y="445094"/>
                  <a:pt x="454571" y="446356"/>
                  <a:pt x="450951" y="448879"/>
                </a:cubicBezTo>
                <a:cubicBezTo>
                  <a:pt x="447332" y="451402"/>
                  <a:pt x="444255" y="455247"/>
                  <a:pt x="441721" y="460415"/>
                </a:cubicBezTo>
                <a:cubicBezTo>
                  <a:pt x="439670" y="464502"/>
                  <a:pt x="438343" y="468918"/>
                  <a:pt x="437740" y="473665"/>
                </a:cubicBezTo>
                <a:cubicBezTo>
                  <a:pt x="437137" y="478412"/>
                  <a:pt x="436835" y="483188"/>
                  <a:pt x="436835" y="487993"/>
                </a:cubicBezTo>
                <a:cubicBezTo>
                  <a:pt x="436835" y="504577"/>
                  <a:pt x="438645" y="516685"/>
                  <a:pt x="442264" y="524316"/>
                </a:cubicBezTo>
                <a:cubicBezTo>
                  <a:pt x="445884" y="531947"/>
                  <a:pt x="451675" y="535762"/>
                  <a:pt x="459638" y="535762"/>
                </a:cubicBezTo>
                <a:cubicBezTo>
                  <a:pt x="468083" y="535762"/>
                  <a:pt x="474417" y="531947"/>
                  <a:pt x="478640" y="524316"/>
                </a:cubicBezTo>
                <a:cubicBezTo>
                  <a:pt x="482863" y="516685"/>
                  <a:pt x="484974" y="504577"/>
                  <a:pt x="484974" y="487993"/>
                </a:cubicBezTo>
                <a:lnTo>
                  <a:pt x="484974" y="486913"/>
                </a:lnTo>
                <a:cubicBezTo>
                  <a:pt x="484974" y="472854"/>
                  <a:pt x="483165" y="462369"/>
                  <a:pt x="479545" y="455459"/>
                </a:cubicBezTo>
                <a:cubicBezTo>
                  <a:pt x="475926" y="448549"/>
                  <a:pt x="470315" y="445094"/>
                  <a:pt x="462715" y="445094"/>
                </a:cubicBezTo>
                <a:close/>
                <a:moveTo>
                  <a:pt x="356130" y="444913"/>
                </a:moveTo>
                <a:cubicBezTo>
                  <a:pt x="349615" y="444913"/>
                  <a:pt x="344759" y="446593"/>
                  <a:pt x="341561" y="449953"/>
                </a:cubicBezTo>
                <a:cubicBezTo>
                  <a:pt x="338364" y="453314"/>
                  <a:pt x="336765" y="458054"/>
                  <a:pt x="336765" y="464175"/>
                </a:cubicBezTo>
                <a:cubicBezTo>
                  <a:pt x="336765" y="471375"/>
                  <a:pt x="342979" y="476295"/>
                  <a:pt x="355406" y="478936"/>
                </a:cubicBezTo>
                <a:cubicBezTo>
                  <a:pt x="362765" y="477136"/>
                  <a:pt x="367591" y="475155"/>
                  <a:pt x="369884" y="472995"/>
                </a:cubicBezTo>
                <a:cubicBezTo>
                  <a:pt x="373141" y="470115"/>
                  <a:pt x="374770" y="465314"/>
                  <a:pt x="374770" y="458593"/>
                </a:cubicBezTo>
                <a:cubicBezTo>
                  <a:pt x="374770" y="453553"/>
                  <a:pt x="372779" y="449773"/>
                  <a:pt x="368798" y="447254"/>
                </a:cubicBezTo>
                <a:cubicBezTo>
                  <a:pt x="365540" y="445693"/>
                  <a:pt x="361318" y="444913"/>
                  <a:pt x="356130" y="444913"/>
                </a:cubicBezTo>
                <a:close/>
                <a:moveTo>
                  <a:pt x="5043877" y="443284"/>
                </a:moveTo>
                <a:cubicBezTo>
                  <a:pt x="5035914" y="443284"/>
                  <a:pt x="5029158" y="445757"/>
                  <a:pt x="5023608" y="450704"/>
                </a:cubicBezTo>
                <a:cubicBezTo>
                  <a:pt x="5019023" y="455892"/>
                  <a:pt x="5016731" y="462528"/>
                  <a:pt x="5016731" y="470611"/>
                </a:cubicBezTo>
                <a:cubicBezTo>
                  <a:pt x="5016731" y="477971"/>
                  <a:pt x="5019204" y="483762"/>
                  <a:pt x="5024151" y="487985"/>
                </a:cubicBezTo>
                <a:cubicBezTo>
                  <a:pt x="5028856" y="491966"/>
                  <a:pt x="5034949" y="493957"/>
                  <a:pt x="5042429" y="493957"/>
                </a:cubicBezTo>
                <a:cubicBezTo>
                  <a:pt x="5049185" y="493957"/>
                  <a:pt x="5057209" y="490217"/>
                  <a:pt x="5066499" y="482737"/>
                </a:cubicBezTo>
                <a:cubicBezTo>
                  <a:pt x="5067343" y="479238"/>
                  <a:pt x="5067765" y="475618"/>
                  <a:pt x="5067765" y="471878"/>
                </a:cubicBezTo>
                <a:cubicBezTo>
                  <a:pt x="5067765" y="466087"/>
                  <a:pt x="5065111" y="459873"/>
                  <a:pt x="5059803" y="453238"/>
                </a:cubicBezTo>
                <a:cubicBezTo>
                  <a:pt x="5054857" y="446602"/>
                  <a:pt x="5049547" y="443284"/>
                  <a:pt x="5043877" y="443284"/>
                </a:cubicBezTo>
                <a:close/>
                <a:moveTo>
                  <a:pt x="4904355" y="430254"/>
                </a:moveTo>
                <a:lnTo>
                  <a:pt x="4968781" y="430254"/>
                </a:lnTo>
                <a:cubicBezTo>
                  <a:pt x="4972281" y="430254"/>
                  <a:pt x="4974935" y="431008"/>
                  <a:pt x="4976745" y="432516"/>
                </a:cubicBezTo>
                <a:cubicBezTo>
                  <a:pt x="4978554" y="434024"/>
                  <a:pt x="4979459" y="435985"/>
                  <a:pt x="4979459" y="438398"/>
                </a:cubicBezTo>
                <a:cubicBezTo>
                  <a:pt x="4979459" y="440811"/>
                  <a:pt x="4978705" y="442681"/>
                  <a:pt x="4977197" y="444008"/>
                </a:cubicBezTo>
                <a:cubicBezTo>
                  <a:pt x="4975689" y="445335"/>
                  <a:pt x="4972884" y="445999"/>
                  <a:pt x="4968781" y="445999"/>
                </a:cubicBezTo>
                <a:lnTo>
                  <a:pt x="4903450" y="445999"/>
                </a:lnTo>
                <a:cubicBezTo>
                  <a:pt x="4901520" y="445999"/>
                  <a:pt x="4899770" y="445184"/>
                  <a:pt x="4898202" y="443556"/>
                </a:cubicBezTo>
                <a:cubicBezTo>
                  <a:pt x="4896633" y="441927"/>
                  <a:pt x="4895849" y="439906"/>
                  <a:pt x="4895849" y="437493"/>
                </a:cubicBezTo>
                <a:cubicBezTo>
                  <a:pt x="4895849" y="432667"/>
                  <a:pt x="4898685" y="430254"/>
                  <a:pt x="4904355" y="430254"/>
                </a:cubicBezTo>
                <a:close/>
                <a:moveTo>
                  <a:pt x="3542842" y="430254"/>
                </a:moveTo>
                <a:cubicBezTo>
                  <a:pt x="3554183" y="430254"/>
                  <a:pt x="3562629" y="433024"/>
                  <a:pt x="3568179" y="438565"/>
                </a:cubicBezTo>
                <a:cubicBezTo>
                  <a:pt x="3575177" y="444346"/>
                  <a:pt x="3578676" y="452778"/>
                  <a:pt x="3578676" y="463859"/>
                </a:cubicBezTo>
                <a:cubicBezTo>
                  <a:pt x="3578676" y="474578"/>
                  <a:pt x="3576202" y="482406"/>
                  <a:pt x="3571255" y="487343"/>
                </a:cubicBezTo>
                <a:lnTo>
                  <a:pt x="3530536" y="535762"/>
                </a:lnTo>
                <a:lnTo>
                  <a:pt x="3573789" y="535762"/>
                </a:lnTo>
                <a:cubicBezTo>
                  <a:pt x="3576926" y="535762"/>
                  <a:pt x="3579460" y="536464"/>
                  <a:pt x="3581390" y="537868"/>
                </a:cubicBezTo>
                <a:cubicBezTo>
                  <a:pt x="3583320" y="539271"/>
                  <a:pt x="3584286" y="541315"/>
                  <a:pt x="3584286" y="544000"/>
                </a:cubicBezTo>
                <a:cubicBezTo>
                  <a:pt x="3583924" y="549005"/>
                  <a:pt x="3580787" y="551507"/>
                  <a:pt x="3574875" y="551507"/>
                </a:cubicBezTo>
                <a:lnTo>
                  <a:pt x="3520944" y="551507"/>
                </a:lnTo>
                <a:cubicBezTo>
                  <a:pt x="3516480" y="551507"/>
                  <a:pt x="3513584" y="550783"/>
                  <a:pt x="3512258" y="549335"/>
                </a:cubicBezTo>
                <a:cubicBezTo>
                  <a:pt x="3510930" y="547888"/>
                  <a:pt x="3510267" y="545957"/>
                  <a:pt x="3510267" y="543544"/>
                </a:cubicBezTo>
                <a:cubicBezTo>
                  <a:pt x="3510267" y="539804"/>
                  <a:pt x="3511835" y="536004"/>
                  <a:pt x="3514972" y="532143"/>
                </a:cubicBezTo>
                <a:lnTo>
                  <a:pt x="3556234" y="482375"/>
                </a:lnTo>
                <a:cubicBezTo>
                  <a:pt x="3560819" y="476704"/>
                  <a:pt x="3563112" y="471094"/>
                  <a:pt x="3563112" y="465544"/>
                </a:cubicBezTo>
                <a:cubicBezTo>
                  <a:pt x="3563112" y="460115"/>
                  <a:pt x="3561332" y="455651"/>
                  <a:pt x="3557773" y="452152"/>
                </a:cubicBezTo>
                <a:cubicBezTo>
                  <a:pt x="3554213" y="448653"/>
                  <a:pt x="3549719" y="446904"/>
                  <a:pt x="3544290" y="446904"/>
                </a:cubicBezTo>
                <a:cubicBezTo>
                  <a:pt x="3538258" y="446904"/>
                  <a:pt x="3533371" y="448653"/>
                  <a:pt x="3529631" y="452152"/>
                </a:cubicBezTo>
                <a:cubicBezTo>
                  <a:pt x="3529028" y="452755"/>
                  <a:pt x="3528184" y="453992"/>
                  <a:pt x="3527098" y="455862"/>
                </a:cubicBezTo>
                <a:cubicBezTo>
                  <a:pt x="3526012" y="457732"/>
                  <a:pt x="3524805" y="460416"/>
                  <a:pt x="3523478" y="463915"/>
                </a:cubicBezTo>
                <a:cubicBezTo>
                  <a:pt x="3521427" y="467897"/>
                  <a:pt x="3519195" y="469887"/>
                  <a:pt x="3516782" y="469887"/>
                </a:cubicBezTo>
                <a:cubicBezTo>
                  <a:pt x="3511956" y="469887"/>
                  <a:pt x="3509543" y="467233"/>
                  <a:pt x="3509543" y="461925"/>
                </a:cubicBezTo>
                <a:cubicBezTo>
                  <a:pt x="3509543" y="452876"/>
                  <a:pt x="3512861" y="445275"/>
                  <a:pt x="3519497" y="439122"/>
                </a:cubicBezTo>
                <a:cubicBezTo>
                  <a:pt x="3525770" y="433210"/>
                  <a:pt x="3533552" y="430254"/>
                  <a:pt x="3542842" y="430254"/>
                </a:cubicBezTo>
                <a:close/>
                <a:moveTo>
                  <a:pt x="1847392" y="430254"/>
                </a:moveTo>
                <a:cubicBezTo>
                  <a:pt x="1858734" y="430254"/>
                  <a:pt x="1867179" y="433024"/>
                  <a:pt x="1872729" y="438565"/>
                </a:cubicBezTo>
                <a:cubicBezTo>
                  <a:pt x="1879727" y="444346"/>
                  <a:pt x="1883225" y="452778"/>
                  <a:pt x="1883225" y="463859"/>
                </a:cubicBezTo>
                <a:cubicBezTo>
                  <a:pt x="1883225" y="474578"/>
                  <a:pt x="1880752" y="482406"/>
                  <a:pt x="1875805" y="487343"/>
                </a:cubicBezTo>
                <a:lnTo>
                  <a:pt x="1835086" y="535762"/>
                </a:lnTo>
                <a:lnTo>
                  <a:pt x="1878339" y="535762"/>
                </a:lnTo>
                <a:cubicBezTo>
                  <a:pt x="1881476" y="535762"/>
                  <a:pt x="1884010" y="536464"/>
                  <a:pt x="1885940" y="537868"/>
                </a:cubicBezTo>
                <a:cubicBezTo>
                  <a:pt x="1887870" y="539271"/>
                  <a:pt x="1888836" y="541315"/>
                  <a:pt x="1888836" y="544000"/>
                </a:cubicBezTo>
                <a:cubicBezTo>
                  <a:pt x="1888474" y="549005"/>
                  <a:pt x="1885337" y="551507"/>
                  <a:pt x="1879425" y="551507"/>
                </a:cubicBezTo>
                <a:lnTo>
                  <a:pt x="1825494" y="551507"/>
                </a:lnTo>
                <a:cubicBezTo>
                  <a:pt x="1821030" y="551507"/>
                  <a:pt x="1818135" y="550783"/>
                  <a:pt x="1816808" y="549335"/>
                </a:cubicBezTo>
                <a:cubicBezTo>
                  <a:pt x="1815481" y="547888"/>
                  <a:pt x="1814817" y="545957"/>
                  <a:pt x="1814817" y="543544"/>
                </a:cubicBezTo>
                <a:cubicBezTo>
                  <a:pt x="1814817" y="539804"/>
                  <a:pt x="1816385" y="536004"/>
                  <a:pt x="1819522" y="532143"/>
                </a:cubicBezTo>
                <a:lnTo>
                  <a:pt x="1860784" y="482375"/>
                </a:lnTo>
                <a:cubicBezTo>
                  <a:pt x="1865369" y="476704"/>
                  <a:pt x="1867662" y="471094"/>
                  <a:pt x="1867662" y="465544"/>
                </a:cubicBezTo>
                <a:cubicBezTo>
                  <a:pt x="1867662" y="460115"/>
                  <a:pt x="1865882" y="455651"/>
                  <a:pt x="1862323" y="452152"/>
                </a:cubicBezTo>
                <a:cubicBezTo>
                  <a:pt x="1858764" y="448653"/>
                  <a:pt x="1854269" y="446904"/>
                  <a:pt x="1848840" y="446904"/>
                </a:cubicBezTo>
                <a:cubicBezTo>
                  <a:pt x="1842808" y="446904"/>
                  <a:pt x="1837921" y="448653"/>
                  <a:pt x="1834181" y="452152"/>
                </a:cubicBezTo>
                <a:cubicBezTo>
                  <a:pt x="1833578" y="452755"/>
                  <a:pt x="1832733" y="453992"/>
                  <a:pt x="1831648" y="455862"/>
                </a:cubicBezTo>
                <a:cubicBezTo>
                  <a:pt x="1830562" y="457732"/>
                  <a:pt x="1829355" y="460416"/>
                  <a:pt x="1828028" y="463915"/>
                </a:cubicBezTo>
                <a:cubicBezTo>
                  <a:pt x="1825977" y="467897"/>
                  <a:pt x="1823745" y="469887"/>
                  <a:pt x="1821332" y="469887"/>
                </a:cubicBezTo>
                <a:cubicBezTo>
                  <a:pt x="1816506" y="469887"/>
                  <a:pt x="1814093" y="467233"/>
                  <a:pt x="1814093" y="461925"/>
                </a:cubicBezTo>
                <a:cubicBezTo>
                  <a:pt x="1814093" y="452876"/>
                  <a:pt x="1817411" y="445275"/>
                  <a:pt x="1824046" y="439122"/>
                </a:cubicBezTo>
                <a:cubicBezTo>
                  <a:pt x="1830320" y="433210"/>
                  <a:pt x="1838102" y="430254"/>
                  <a:pt x="1847392" y="430254"/>
                </a:cubicBezTo>
                <a:close/>
                <a:moveTo>
                  <a:pt x="1608705" y="430254"/>
                </a:moveTo>
                <a:lnTo>
                  <a:pt x="1673132" y="430254"/>
                </a:lnTo>
                <a:cubicBezTo>
                  <a:pt x="1676631" y="430254"/>
                  <a:pt x="1679286" y="431008"/>
                  <a:pt x="1681095" y="432516"/>
                </a:cubicBezTo>
                <a:cubicBezTo>
                  <a:pt x="1682905" y="434024"/>
                  <a:pt x="1683810" y="435985"/>
                  <a:pt x="1683810" y="438398"/>
                </a:cubicBezTo>
                <a:cubicBezTo>
                  <a:pt x="1683810" y="440811"/>
                  <a:pt x="1683056" y="442681"/>
                  <a:pt x="1681548" y="444008"/>
                </a:cubicBezTo>
                <a:cubicBezTo>
                  <a:pt x="1680040" y="445335"/>
                  <a:pt x="1677235" y="445999"/>
                  <a:pt x="1673132" y="445999"/>
                </a:cubicBezTo>
                <a:lnTo>
                  <a:pt x="1607801" y="445999"/>
                </a:lnTo>
                <a:cubicBezTo>
                  <a:pt x="1605870" y="445999"/>
                  <a:pt x="1604121" y="445184"/>
                  <a:pt x="1602552" y="443556"/>
                </a:cubicBezTo>
                <a:cubicBezTo>
                  <a:pt x="1600984" y="441927"/>
                  <a:pt x="1600200" y="439906"/>
                  <a:pt x="1600200" y="437493"/>
                </a:cubicBezTo>
                <a:cubicBezTo>
                  <a:pt x="1600200" y="432667"/>
                  <a:pt x="1603035" y="430254"/>
                  <a:pt x="1608705" y="430254"/>
                </a:cubicBezTo>
                <a:close/>
                <a:moveTo>
                  <a:pt x="356311" y="430254"/>
                </a:moveTo>
                <a:cubicBezTo>
                  <a:pt x="366928" y="430254"/>
                  <a:pt x="375072" y="432965"/>
                  <a:pt x="380742" y="438386"/>
                </a:cubicBezTo>
                <a:cubicBezTo>
                  <a:pt x="386775" y="443806"/>
                  <a:pt x="389791" y="451817"/>
                  <a:pt x="389791" y="462419"/>
                </a:cubicBezTo>
                <a:cubicBezTo>
                  <a:pt x="389791" y="468082"/>
                  <a:pt x="388283" y="472781"/>
                  <a:pt x="385267" y="476516"/>
                </a:cubicBezTo>
                <a:cubicBezTo>
                  <a:pt x="382854" y="479647"/>
                  <a:pt x="378872" y="482719"/>
                  <a:pt x="373322" y="485731"/>
                </a:cubicBezTo>
                <a:cubicBezTo>
                  <a:pt x="387318" y="492237"/>
                  <a:pt x="394316" y="503561"/>
                  <a:pt x="394316" y="519704"/>
                </a:cubicBezTo>
                <a:cubicBezTo>
                  <a:pt x="394316" y="530666"/>
                  <a:pt x="390455" y="538918"/>
                  <a:pt x="382733" y="544460"/>
                </a:cubicBezTo>
                <a:cubicBezTo>
                  <a:pt x="375856" y="549520"/>
                  <a:pt x="366807" y="552050"/>
                  <a:pt x="355587" y="552050"/>
                </a:cubicBezTo>
                <a:cubicBezTo>
                  <a:pt x="344487" y="552050"/>
                  <a:pt x="335680" y="549881"/>
                  <a:pt x="329164" y="545543"/>
                </a:cubicBezTo>
                <a:cubicBezTo>
                  <a:pt x="321564" y="540365"/>
                  <a:pt x="317763" y="532535"/>
                  <a:pt x="317763" y="522053"/>
                </a:cubicBezTo>
                <a:cubicBezTo>
                  <a:pt x="317763" y="515186"/>
                  <a:pt x="319150" y="508680"/>
                  <a:pt x="321926" y="502536"/>
                </a:cubicBezTo>
                <a:cubicBezTo>
                  <a:pt x="324942" y="496031"/>
                  <a:pt x="329285" y="491212"/>
                  <a:pt x="334956" y="488081"/>
                </a:cubicBezTo>
                <a:cubicBezTo>
                  <a:pt x="326028" y="482297"/>
                  <a:pt x="321564" y="474346"/>
                  <a:pt x="321564" y="464226"/>
                </a:cubicBezTo>
                <a:cubicBezTo>
                  <a:pt x="321564" y="454589"/>
                  <a:pt x="324942" y="446518"/>
                  <a:pt x="331698" y="440012"/>
                </a:cubicBezTo>
                <a:cubicBezTo>
                  <a:pt x="338334" y="433507"/>
                  <a:pt x="346538" y="430254"/>
                  <a:pt x="356311" y="430254"/>
                </a:cubicBezTo>
                <a:close/>
                <a:moveTo>
                  <a:pt x="252803" y="430254"/>
                </a:moveTo>
                <a:cubicBezTo>
                  <a:pt x="257508" y="430254"/>
                  <a:pt x="261851" y="431007"/>
                  <a:pt x="265833" y="432513"/>
                </a:cubicBezTo>
                <a:cubicBezTo>
                  <a:pt x="269814" y="434020"/>
                  <a:pt x="273192" y="436158"/>
                  <a:pt x="275967" y="438928"/>
                </a:cubicBezTo>
                <a:cubicBezTo>
                  <a:pt x="278742" y="441698"/>
                  <a:pt x="280914" y="445041"/>
                  <a:pt x="282482" y="448957"/>
                </a:cubicBezTo>
                <a:cubicBezTo>
                  <a:pt x="284051" y="452872"/>
                  <a:pt x="284835" y="457179"/>
                  <a:pt x="284835" y="461876"/>
                </a:cubicBezTo>
                <a:cubicBezTo>
                  <a:pt x="284835" y="472961"/>
                  <a:pt x="280854" y="481455"/>
                  <a:pt x="272891" y="487357"/>
                </a:cubicBezTo>
                <a:cubicBezTo>
                  <a:pt x="277958" y="491333"/>
                  <a:pt x="281638" y="495248"/>
                  <a:pt x="283930" y="499104"/>
                </a:cubicBezTo>
                <a:cubicBezTo>
                  <a:pt x="286464" y="503439"/>
                  <a:pt x="287731" y="508620"/>
                  <a:pt x="287731" y="514645"/>
                </a:cubicBezTo>
                <a:cubicBezTo>
                  <a:pt x="287731" y="526570"/>
                  <a:pt x="284262" y="535816"/>
                  <a:pt x="277325" y="542382"/>
                </a:cubicBezTo>
                <a:cubicBezTo>
                  <a:pt x="270387" y="548948"/>
                  <a:pt x="260886" y="552231"/>
                  <a:pt x="248821" y="552231"/>
                </a:cubicBezTo>
                <a:cubicBezTo>
                  <a:pt x="238928" y="552231"/>
                  <a:pt x="230844" y="549697"/>
                  <a:pt x="224571" y="544630"/>
                </a:cubicBezTo>
                <a:cubicBezTo>
                  <a:pt x="218055" y="539080"/>
                  <a:pt x="214798" y="531419"/>
                  <a:pt x="214798" y="521646"/>
                </a:cubicBezTo>
                <a:cubicBezTo>
                  <a:pt x="214798" y="519716"/>
                  <a:pt x="215039" y="517966"/>
                  <a:pt x="215522" y="516398"/>
                </a:cubicBezTo>
                <a:cubicBezTo>
                  <a:pt x="217211" y="515071"/>
                  <a:pt x="219322" y="514407"/>
                  <a:pt x="221856" y="514407"/>
                </a:cubicBezTo>
                <a:cubicBezTo>
                  <a:pt x="225596" y="514407"/>
                  <a:pt x="228190" y="516398"/>
                  <a:pt x="229638" y="520379"/>
                </a:cubicBezTo>
                <a:cubicBezTo>
                  <a:pt x="232051" y="526774"/>
                  <a:pt x="233619" y="530454"/>
                  <a:pt x="234343" y="531419"/>
                </a:cubicBezTo>
                <a:cubicBezTo>
                  <a:pt x="237359" y="535400"/>
                  <a:pt x="242789" y="537391"/>
                  <a:pt x="250631" y="537391"/>
                </a:cubicBezTo>
                <a:cubicBezTo>
                  <a:pt x="256784" y="537391"/>
                  <a:pt x="261851" y="534978"/>
                  <a:pt x="265833" y="530152"/>
                </a:cubicBezTo>
                <a:cubicBezTo>
                  <a:pt x="269573" y="525688"/>
                  <a:pt x="271443" y="520319"/>
                  <a:pt x="271443" y="514045"/>
                </a:cubicBezTo>
                <a:cubicBezTo>
                  <a:pt x="271443" y="506203"/>
                  <a:pt x="268547" y="500533"/>
                  <a:pt x="262756" y="497034"/>
                </a:cubicBezTo>
                <a:cubicBezTo>
                  <a:pt x="260705" y="495827"/>
                  <a:pt x="255276" y="494319"/>
                  <a:pt x="246468" y="492509"/>
                </a:cubicBezTo>
                <a:cubicBezTo>
                  <a:pt x="240677" y="491303"/>
                  <a:pt x="237782" y="489131"/>
                  <a:pt x="237782" y="485994"/>
                </a:cubicBezTo>
                <a:cubicBezTo>
                  <a:pt x="237782" y="482978"/>
                  <a:pt x="240557" y="481108"/>
                  <a:pt x="246106" y="480384"/>
                </a:cubicBezTo>
                <a:cubicBezTo>
                  <a:pt x="254069" y="479543"/>
                  <a:pt x="259137" y="478463"/>
                  <a:pt x="261308" y="477143"/>
                </a:cubicBezTo>
                <a:cubicBezTo>
                  <a:pt x="266858" y="474502"/>
                  <a:pt x="269633" y="469160"/>
                  <a:pt x="269633" y="461116"/>
                </a:cubicBezTo>
                <a:cubicBezTo>
                  <a:pt x="269633" y="458595"/>
                  <a:pt x="269120" y="456315"/>
                  <a:pt x="268095" y="454274"/>
                </a:cubicBezTo>
                <a:cubicBezTo>
                  <a:pt x="267069" y="452233"/>
                  <a:pt x="265682" y="450493"/>
                  <a:pt x="263932" y="449053"/>
                </a:cubicBezTo>
                <a:cubicBezTo>
                  <a:pt x="262183" y="447612"/>
                  <a:pt x="260162" y="446502"/>
                  <a:pt x="257870" y="445722"/>
                </a:cubicBezTo>
                <a:cubicBezTo>
                  <a:pt x="255578" y="444941"/>
                  <a:pt x="253164" y="444551"/>
                  <a:pt x="250631" y="444551"/>
                </a:cubicBezTo>
                <a:cubicBezTo>
                  <a:pt x="245081" y="444551"/>
                  <a:pt x="240798" y="445818"/>
                  <a:pt x="237782" y="448351"/>
                </a:cubicBezTo>
                <a:cubicBezTo>
                  <a:pt x="236213" y="449437"/>
                  <a:pt x="234072" y="451338"/>
                  <a:pt x="231357" y="454052"/>
                </a:cubicBezTo>
                <a:cubicBezTo>
                  <a:pt x="228642" y="456767"/>
                  <a:pt x="226018" y="457883"/>
                  <a:pt x="223485" y="457400"/>
                </a:cubicBezTo>
                <a:cubicBezTo>
                  <a:pt x="221916" y="457641"/>
                  <a:pt x="220679" y="457189"/>
                  <a:pt x="219775" y="456043"/>
                </a:cubicBezTo>
                <a:cubicBezTo>
                  <a:pt x="218870" y="454897"/>
                  <a:pt x="218417" y="453298"/>
                  <a:pt x="218417" y="451247"/>
                </a:cubicBezTo>
                <a:cubicBezTo>
                  <a:pt x="218417" y="448955"/>
                  <a:pt x="219563" y="446391"/>
                  <a:pt x="221856" y="443556"/>
                </a:cubicBezTo>
                <a:cubicBezTo>
                  <a:pt x="224148" y="440720"/>
                  <a:pt x="228009" y="437674"/>
                  <a:pt x="233438" y="434416"/>
                </a:cubicBezTo>
                <a:cubicBezTo>
                  <a:pt x="238144" y="432124"/>
                  <a:pt x="244598" y="430737"/>
                  <a:pt x="252803" y="430254"/>
                </a:cubicBezTo>
                <a:close/>
                <a:moveTo>
                  <a:pt x="8505" y="430254"/>
                </a:moveTo>
                <a:lnTo>
                  <a:pt x="72932" y="430254"/>
                </a:lnTo>
                <a:cubicBezTo>
                  <a:pt x="76431" y="430254"/>
                  <a:pt x="79086" y="431008"/>
                  <a:pt x="80895" y="432516"/>
                </a:cubicBezTo>
                <a:cubicBezTo>
                  <a:pt x="82705" y="434024"/>
                  <a:pt x="83610" y="435985"/>
                  <a:pt x="83610" y="438398"/>
                </a:cubicBezTo>
                <a:cubicBezTo>
                  <a:pt x="83610" y="440811"/>
                  <a:pt x="82856" y="442681"/>
                  <a:pt x="81348" y="444008"/>
                </a:cubicBezTo>
                <a:cubicBezTo>
                  <a:pt x="79840" y="445335"/>
                  <a:pt x="77034" y="445999"/>
                  <a:pt x="72932" y="445999"/>
                </a:cubicBezTo>
                <a:lnTo>
                  <a:pt x="7600" y="445999"/>
                </a:lnTo>
                <a:cubicBezTo>
                  <a:pt x="5670" y="445999"/>
                  <a:pt x="3921" y="445184"/>
                  <a:pt x="2352" y="443556"/>
                </a:cubicBezTo>
                <a:cubicBezTo>
                  <a:pt x="784" y="441927"/>
                  <a:pt x="0" y="439906"/>
                  <a:pt x="0" y="437493"/>
                </a:cubicBezTo>
                <a:cubicBezTo>
                  <a:pt x="0" y="432667"/>
                  <a:pt x="2835" y="430254"/>
                  <a:pt x="8505" y="430254"/>
                </a:cubicBezTo>
                <a:close/>
                <a:moveTo>
                  <a:pt x="3339445" y="429530"/>
                </a:moveTo>
                <a:cubicBezTo>
                  <a:pt x="3341014" y="429530"/>
                  <a:pt x="3342431" y="430162"/>
                  <a:pt x="3343698" y="431427"/>
                </a:cubicBezTo>
                <a:cubicBezTo>
                  <a:pt x="3344965" y="432692"/>
                  <a:pt x="3345598" y="434107"/>
                  <a:pt x="3345598" y="435672"/>
                </a:cubicBezTo>
                <a:lnTo>
                  <a:pt x="3345598" y="535762"/>
                </a:lnTo>
                <a:cubicBezTo>
                  <a:pt x="3347046" y="535762"/>
                  <a:pt x="3348736" y="535762"/>
                  <a:pt x="3350666" y="535762"/>
                </a:cubicBezTo>
                <a:cubicBezTo>
                  <a:pt x="3352596" y="535762"/>
                  <a:pt x="3354104" y="535762"/>
                  <a:pt x="3355190" y="535762"/>
                </a:cubicBezTo>
                <a:cubicBezTo>
                  <a:pt x="3362188" y="535762"/>
                  <a:pt x="3365687" y="538569"/>
                  <a:pt x="3365687" y="544183"/>
                </a:cubicBezTo>
                <a:cubicBezTo>
                  <a:pt x="3365928" y="549187"/>
                  <a:pt x="3362670" y="551628"/>
                  <a:pt x="3355914" y="551507"/>
                </a:cubicBezTo>
                <a:lnTo>
                  <a:pt x="3315195" y="551507"/>
                </a:lnTo>
                <a:cubicBezTo>
                  <a:pt x="3310972" y="551628"/>
                  <a:pt x="3308860" y="549187"/>
                  <a:pt x="3308860" y="544183"/>
                </a:cubicBezTo>
                <a:cubicBezTo>
                  <a:pt x="3308860" y="538569"/>
                  <a:pt x="3312721" y="535762"/>
                  <a:pt x="3320443" y="535762"/>
                </a:cubicBezTo>
                <a:cubicBezTo>
                  <a:pt x="3321650" y="535762"/>
                  <a:pt x="3323339" y="535823"/>
                  <a:pt x="3325510" y="535945"/>
                </a:cubicBezTo>
                <a:cubicBezTo>
                  <a:pt x="3327682" y="536066"/>
                  <a:pt x="3329130" y="536006"/>
                  <a:pt x="3329854" y="535762"/>
                </a:cubicBezTo>
                <a:lnTo>
                  <a:pt x="3329854" y="464399"/>
                </a:lnTo>
                <a:cubicBezTo>
                  <a:pt x="3324424" y="472228"/>
                  <a:pt x="3320021" y="476142"/>
                  <a:pt x="3316642" y="476142"/>
                </a:cubicBezTo>
                <a:cubicBezTo>
                  <a:pt x="3311937" y="476142"/>
                  <a:pt x="3309584" y="473854"/>
                  <a:pt x="3309584" y="469277"/>
                </a:cubicBezTo>
                <a:cubicBezTo>
                  <a:pt x="3309584" y="466266"/>
                  <a:pt x="3310670" y="463496"/>
                  <a:pt x="3312842" y="460966"/>
                </a:cubicBezTo>
                <a:cubicBezTo>
                  <a:pt x="3313928" y="459882"/>
                  <a:pt x="3315014" y="458798"/>
                  <a:pt x="3316099" y="457714"/>
                </a:cubicBezTo>
                <a:cubicBezTo>
                  <a:pt x="3317185" y="456630"/>
                  <a:pt x="3318271" y="455606"/>
                  <a:pt x="3319357" y="454643"/>
                </a:cubicBezTo>
                <a:cubicBezTo>
                  <a:pt x="3320926" y="452234"/>
                  <a:pt x="3322434" y="449765"/>
                  <a:pt x="3323882" y="447236"/>
                </a:cubicBezTo>
                <a:cubicBezTo>
                  <a:pt x="3325329" y="444707"/>
                  <a:pt x="3326717" y="442238"/>
                  <a:pt x="3328044" y="439829"/>
                </a:cubicBezTo>
                <a:cubicBezTo>
                  <a:pt x="3332146" y="432963"/>
                  <a:pt x="3335947" y="429530"/>
                  <a:pt x="3339445" y="429530"/>
                </a:cubicBezTo>
                <a:close/>
                <a:moveTo>
                  <a:pt x="1748770" y="429530"/>
                </a:moveTo>
                <a:cubicBezTo>
                  <a:pt x="1750339" y="429530"/>
                  <a:pt x="1751757" y="430162"/>
                  <a:pt x="1753024" y="431427"/>
                </a:cubicBezTo>
                <a:cubicBezTo>
                  <a:pt x="1754290" y="432692"/>
                  <a:pt x="1754924" y="434107"/>
                  <a:pt x="1754924" y="435672"/>
                </a:cubicBezTo>
                <a:lnTo>
                  <a:pt x="1754924" y="535762"/>
                </a:lnTo>
                <a:cubicBezTo>
                  <a:pt x="1756371" y="535762"/>
                  <a:pt x="1758061" y="535762"/>
                  <a:pt x="1759991" y="535762"/>
                </a:cubicBezTo>
                <a:cubicBezTo>
                  <a:pt x="1761921" y="535762"/>
                  <a:pt x="1763430" y="535762"/>
                  <a:pt x="1764515" y="535762"/>
                </a:cubicBezTo>
                <a:cubicBezTo>
                  <a:pt x="1771513" y="535762"/>
                  <a:pt x="1775012" y="538569"/>
                  <a:pt x="1775012" y="544183"/>
                </a:cubicBezTo>
                <a:cubicBezTo>
                  <a:pt x="1775253" y="549187"/>
                  <a:pt x="1771996" y="551628"/>
                  <a:pt x="1765239" y="551507"/>
                </a:cubicBezTo>
                <a:lnTo>
                  <a:pt x="1724520" y="551507"/>
                </a:lnTo>
                <a:cubicBezTo>
                  <a:pt x="1720297" y="551628"/>
                  <a:pt x="1718186" y="549187"/>
                  <a:pt x="1718186" y="544183"/>
                </a:cubicBezTo>
                <a:cubicBezTo>
                  <a:pt x="1718186" y="538569"/>
                  <a:pt x="1722046" y="535762"/>
                  <a:pt x="1729768" y="535762"/>
                </a:cubicBezTo>
                <a:cubicBezTo>
                  <a:pt x="1730975" y="535762"/>
                  <a:pt x="1732664" y="535823"/>
                  <a:pt x="1734835" y="535945"/>
                </a:cubicBezTo>
                <a:cubicBezTo>
                  <a:pt x="1737007" y="536066"/>
                  <a:pt x="1738455" y="536006"/>
                  <a:pt x="1739179" y="535762"/>
                </a:cubicBezTo>
                <a:lnTo>
                  <a:pt x="1739179" y="464399"/>
                </a:lnTo>
                <a:cubicBezTo>
                  <a:pt x="1733750" y="472228"/>
                  <a:pt x="1729346" y="476142"/>
                  <a:pt x="1725968" y="476142"/>
                </a:cubicBezTo>
                <a:cubicBezTo>
                  <a:pt x="1721262" y="476142"/>
                  <a:pt x="1718910" y="473854"/>
                  <a:pt x="1718910" y="469277"/>
                </a:cubicBezTo>
                <a:cubicBezTo>
                  <a:pt x="1718910" y="466266"/>
                  <a:pt x="1719996" y="463496"/>
                  <a:pt x="1722167" y="460966"/>
                </a:cubicBezTo>
                <a:cubicBezTo>
                  <a:pt x="1723253" y="459882"/>
                  <a:pt x="1724339" y="458798"/>
                  <a:pt x="1725425" y="457714"/>
                </a:cubicBezTo>
                <a:cubicBezTo>
                  <a:pt x="1726511" y="456630"/>
                  <a:pt x="1727596" y="455606"/>
                  <a:pt x="1728682" y="454643"/>
                </a:cubicBezTo>
                <a:cubicBezTo>
                  <a:pt x="1730251" y="452234"/>
                  <a:pt x="1731759" y="449765"/>
                  <a:pt x="1733207" y="447236"/>
                </a:cubicBezTo>
                <a:cubicBezTo>
                  <a:pt x="1734655" y="444707"/>
                  <a:pt x="1736042" y="442238"/>
                  <a:pt x="1737369" y="439829"/>
                </a:cubicBezTo>
                <a:cubicBezTo>
                  <a:pt x="1741471" y="432963"/>
                  <a:pt x="1745272" y="429530"/>
                  <a:pt x="1748770" y="429530"/>
                </a:cubicBezTo>
                <a:close/>
                <a:moveTo>
                  <a:pt x="148570" y="429530"/>
                </a:moveTo>
                <a:cubicBezTo>
                  <a:pt x="150139" y="429530"/>
                  <a:pt x="151557" y="430162"/>
                  <a:pt x="152823" y="431427"/>
                </a:cubicBezTo>
                <a:cubicBezTo>
                  <a:pt x="154090" y="432692"/>
                  <a:pt x="154724" y="434107"/>
                  <a:pt x="154724" y="435672"/>
                </a:cubicBezTo>
                <a:lnTo>
                  <a:pt x="154724" y="535762"/>
                </a:lnTo>
                <a:cubicBezTo>
                  <a:pt x="156171" y="535762"/>
                  <a:pt x="157860" y="535762"/>
                  <a:pt x="159791" y="535762"/>
                </a:cubicBezTo>
                <a:cubicBezTo>
                  <a:pt x="161721" y="535762"/>
                  <a:pt x="163229" y="535762"/>
                  <a:pt x="164315" y="535762"/>
                </a:cubicBezTo>
                <a:cubicBezTo>
                  <a:pt x="171313" y="535762"/>
                  <a:pt x="174812" y="538569"/>
                  <a:pt x="174812" y="544183"/>
                </a:cubicBezTo>
                <a:cubicBezTo>
                  <a:pt x="175053" y="549187"/>
                  <a:pt x="171796" y="551628"/>
                  <a:pt x="165039" y="551507"/>
                </a:cubicBezTo>
                <a:lnTo>
                  <a:pt x="124320" y="551507"/>
                </a:lnTo>
                <a:cubicBezTo>
                  <a:pt x="120097" y="551628"/>
                  <a:pt x="117986" y="549187"/>
                  <a:pt x="117986" y="544183"/>
                </a:cubicBezTo>
                <a:cubicBezTo>
                  <a:pt x="117986" y="538569"/>
                  <a:pt x="121846" y="535762"/>
                  <a:pt x="129568" y="535762"/>
                </a:cubicBezTo>
                <a:cubicBezTo>
                  <a:pt x="130775" y="535762"/>
                  <a:pt x="132464" y="535823"/>
                  <a:pt x="134635" y="535945"/>
                </a:cubicBezTo>
                <a:cubicBezTo>
                  <a:pt x="136807" y="536066"/>
                  <a:pt x="138255" y="536006"/>
                  <a:pt x="138979" y="535762"/>
                </a:cubicBezTo>
                <a:lnTo>
                  <a:pt x="138979" y="464399"/>
                </a:lnTo>
                <a:cubicBezTo>
                  <a:pt x="133550" y="472228"/>
                  <a:pt x="129146" y="476142"/>
                  <a:pt x="125768" y="476142"/>
                </a:cubicBezTo>
                <a:cubicBezTo>
                  <a:pt x="121062" y="476142"/>
                  <a:pt x="118710" y="473854"/>
                  <a:pt x="118710" y="469277"/>
                </a:cubicBezTo>
                <a:cubicBezTo>
                  <a:pt x="118710" y="466266"/>
                  <a:pt x="119795" y="463496"/>
                  <a:pt x="121967" y="460966"/>
                </a:cubicBezTo>
                <a:cubicBezTo>
                  <a:pt x="123053" y="459882"/>
                  <a:pt x="124139" y="458798"/>
                  <a:pt x="125225" y="457714"/>
                </a:cubicBezTo>
                <a:cubicBezTo>
                  <a:pt x="126311" y="456630"/>
                  <a:pt x="127396" y="455606"/>
                  <a:pt x="128482" y="454643"/>
                </a:cubicBezTo>
                <a:cubicBezTo>
                  <a:pt x="130051" y="452234"/>
                  <a:pt x="131559" y="449765"/>
                  <a:pt x="133007" y="447236"/>
                </a:cubicBezTo>
                <a:cubicBezTo>
                  <a:pt x="134454" y="444707"/>
                  <a:pt x="135842" y="442238"/>
                  <a:pt x="137169" y="439829"/>
                </a:cubicBezTo>
                <a:cubicBezTo>
                  <a:pt x="141271" y="432963"/>
                  <a:pt x="145072" y="429530"/>
                  <a:pt x="148570" y="429530"/>
                </a:cubicBezTo>
                <a:close/>
                <a:moveTo>
                  <a:pt x="5252703" y="429349"/>
                </a:moveTo>
                <a:cubicBezTo>
                  <a:pt x="5259097" y="429349"/>
                  <a:pt x="5264859" y="430943"/>
                  <a:pt x="5269987" y="434131"/>
                </a:cubicBezTo>
                <a:cubicBezTo>
                  <a:pt x="5275114" y="437319"/>
                  <a:pt x="5279427" y="441980"/>
                  <a:pt x="5282927" y="448114"/>
                </a:cubicBezTo>
                <a:cubicBezTo>
                  <a:pt x="5285821" y="453166"/>
                  <a:pt x="5288023" y="459301"/>
                  <a:pt x="5289531" y="466520"/>
                </a:cubicBezTo>
                <a:cubicBezTo>
                  <a:pt x="5291040" y="473738"/>
                  <a:pt x="5291794" y="480775"/>
                  <a:pt x="5291794" y="487631"/>
                </a:cubicBezTo>
                <a:lnTo>
                  <a:pt x="5291794" y="488534"/>
                </a:lnTo>
                <a:cubicBezTo>
                  <a:pt x="5291794" y="499841"/>
                  <a:pt x="5290919" y="509494"/>
                  <a:pt x="5289169" y="517494"/>
                </a:cubicBezTo>
                <a:cubicBezTo>
                  <a:pt x="5287420" y="525493"/>
                  <a:pt x="5284826" y="532019"/>
                  <a:pt x="5281388" y="537072"/>
                </a:cubicBezTo>
                <a:cubicBezTo>
                  <a:pt x="5277949" y="542124"/>
                  <a:pt x="5273666" y="545793"/>
                  <a:pt x="5268539" y="548079"/>
                </a:cubicBezTo>
                <a:cubicBezTo>
                  <a:pt x="5263411" y="550364"/>
                  <a:pt x="5257469" y="551507"/>
                  <a:pt x="5250713" y="551507"/>
                </a:cubicBezTo>
                <a:cubicBezTo>
                  <a:pt x="5237561" y="551507"/>
                  <a:pt x="5227849" y="546244"/>
                  <a:pt x="5221575" y="535718"/>
                </a:cubicBezTo>
                <a:cubicBezTo>
                  <a:pt x="5215301" y="525193"/>
                  <a:pt x="5212165" y="509284"/>
                  <a:pt x="5212165" y="487993"/>
                </a:cubicBezTo>
                <a:cubicBezTo>
                  <a:pt x="5212165" y="473557"/>
                  <a:pt x="5215362" y="460806"/>
                  <a:pt x="5221757" y="449740"/>
                </a:cubicBezTo>
                <a:cubicBezTo>
                  <a:pt x="5225617" y="443123"/>
                  <a:pt x="5230021" y="438070"/>
                  <a:pt x="5234967" y="434582"/>
                </a:cubicBezTo>
                <a:cubicBezTo>
                  <a:pt x="5239915" y="431093"/>
                  <a:pt x="5245827" y="429349"/>
                  <a:pt x="5252703" y="429349"/>
                </a:cubicBezTo>
                <a:close/>
                <a:moveTo>
                  <a:pt x="5147928" y="429349"/>
                </a:moveTo>
                <a:cubicBezTo>
                  <a:pt x="5154323" y="429349"/>
                  <a:pt x="5160084" y="430943"/>
                  <a:pt x="5165211" y="434131"/>
                </a:cubicBezTo>
                <a:cubicBezTo>
                  <a:pt x="5170339" y="437319"/>
                  <a:pt x="5174652" y="441980"/>
                  <a:pt x="5178151" y="448114"/>
                </a:cubicBezTo>
                <a:cubicBezTo>
                  <a:pt x="5181047" y="453166"/>
                  <a:pt x="5183249" y="459301"/>
                  <a:pt x="5184756" y="466520"/>
                </a:cubicBezTo>
                <a:cubicBezTo>
                  <a:pt x="5186265" y="473738"/>
                  <a:pt x="5187019" y="480775"/>
                  <a:pt x="5187019" y="487631"/>
                </a:cubicBezTo>
                <a:lnTo>
                  <a:pt x="5187019" y="488534"/>
                </a:lnTo>
                <a:cubicBezTo>
                  <a:pt x="5187019" y="499841"/>
                  <a:pt x="5186144" y="509494"/>
                  <a:pt x="5184395" y="517494"/>
                </a:cubicBezTo>
                <a:cubicBezTo>
                  <a:pt x="5182645" y="525493"/>
                  <a:pt x="5180051" y="532019"/>
                  <a:pt x="5176613" y="537072"/>
                </a:cubicBezTo>
                <a:cubicBezTo>
                  <a:pt x="5173173" y="542124"/>
                  <a:pt x="5168891" y="545793"/>
                  <a:pt x="5163763" y="548079"/>
                </a:cubicBezTo>
                <a:cubicBezTo>
                  <a:pt x="5158635" y="550364"/>
                  <a:pt x="5152693" y="551507"/>
                  <a:pt x="5145937" y="551507"/>
                </a:cubicBezTo>
                <a:cubicBezTo>
                  <a:pt x="5132787" y="551507"/>
                  <a:pt x="5123075" y="546244"/>
                  <a:pt x="5116801" y="535718"/>
                </a:cubicBezTo>
                <a:cubicBezTo>
                  <a:pt x="5110527" y="525193"/>
                  <a:pt x="5107389" y="509284"/>
                  <a:pt x="5107389" y="487993"/>
                </a:cubicBezTo>
                <a:cubicBezTo>
                  <a:pt x="5107389" y="473557"/>
                  <a:pt x="5110587" y="460806"/>
                  <a:pt x="5116981" y="449740"/>
                </a:cubicBezTo>
                <a:cubicBezTo>
                  <a:pt x="5120842" y="443123"/>
                  <a:pt x="5125246" y="438070"/>
                  <a:pt x="5130193" y="434582"/>
                </a:cubicBezTo>
                <a:cubicBezTo>
                  <a:pt x="5135139" y="431093"/>
                  <a:pt x="5141051" y="429349"/>
                  <a:pt x="5147928" y="429349"/>
                </a:cubicBezTo>
                <a:close/>
                <a:moveTo>
                  <a:pt x="3652504" y="429349"/>
                </a:moveTo>
                <a:cubicBezTo>
                  <a:pt x="3658898" y="429349"/>
                  <a:pt x="3664659" y="430943"/>
                  <a:pt x="3669787" y="434131"/>
                </a:cubicBezTo>
                <a:cubicBezTo>
                  <a:pt x="3674914" y="437319"/>
                  <a:pt x="3679228" y="441980"/>
                  <a:pt x="3682726" y="448114"/>
                </a:cubicBezTo>
                <a:cubicBezTo>
                  <a:pt x="3685622" y="453166"/>
                  <a:pt x="3687824" y="459301"/>
                  <a:pt x="3689332" y="466520"/>
                </a:cubicBezTo>
                <a:cubicBezTo>
                  <a:pt x="3690840" y="473738"/>
                  <a:pt x="3691594" y="480775"/>
                  <a:pt x="3691594" y="487631"/>
                </a:cubicBezTo>
                <a:lnTo>
                  <a:pt x="3691594" y="488534"/>
                </a:lnTo>
                <a:cubicBezTo>
                  <a:pt x="3691594" y="499841"/>
                  <a:pt x="3690720" y="509494"/>
                  <a:pt x="3688970" y="517494"/>
                </a:cubicBezTo>
                <a:cubicBezTo>
                  <a:pt x="3687221" y="525493"/>
                  <a:pt x="3684627" y="532019"/>
                  <a:pt x="3681188" y="537072"/>
                </a:cubicBezTo>
                <a:cubicBezTo>
                  <a:pt x="3677750" y="542124"/>
                  <a:pt x="3673467" y="545793"/>
                  <a:pt x="3668339" y="548079"/>
                </a:cubicBezTo>
                <a:cubicBezTo>
                  <a:pt x="3663211" y="550364"/>
                  <a:pt x="3657269" y="551507"/>
                  <a:pt x="3650513" y="551507"/>
                </a:cubicBezTo>
                <a:cubicBezTo>
                  <a:pt x="3637362" y="551507"/>
                  <a:pt x="3627650" y="546244"/>
                  <a:pt x="3621376" y="535718"/>
                </a:cubicBezTo>
                <a:cubicBezTo>
                  <a:pt x="3615102" y="525193"/>
                  <a:pt x="3611965" y="509284"/>
                  <a:pt x="3611965" y="487993"/>
                </a:cubicBezTo>
                <a:cubicBezTo>
                  <a:pt x="3611965" y="473557"/>
                  <a:pt x="3615163" y="460806"/>
                  <a:pt x="3621557" y="449740"/>
                </a:cubicBezTo>
                <a:cubicBezTo>
                  <a:pt x="3625417" y="443123"/>
                  <a:pt x="3629821" y="438070"/>
                  <a:pt x="3634768" y="434582"/>
                </a:cubicBezTo>
                <a:cubicBezTo>
                  <a:pt x="3639715" y="431093"/>
                  <a:pt x="3645627" y="429349"/>
                  <a:pt x="3652504" y="429349"/>
                </a:cubicBezTo>
                <a:close/>
                <a:moveTo>
                  <a:pt x="2061829" y="429349"/>
                </a:moveTo>
                <a:cubicBezTo>
                  <a:pt x="2068223" y="429349"/>
                  <a:pt x="2073984" y="430943"/>
                  <a:pt x="2079112" y="434131"/>
                </a:cubicBezTo>
                <a:cubicBezTo>
                  <a:pt x="2084239" y="437319"/>
                  <a:pt x="2088553" y="441980"/>
                  <a:pt x="2092051" y="448114"/>
                </a:cubicBezTo>
                <a:cubicBezTo>
                  <a:pt x="2094947" y="453166"/>
                  <a:pt x="2097149" y="459301"/>
                  <a:pt x="2098657" y="466520"/>
                </a:cubicBezTo>
                <a:cubicBezTo>
                  <a:pt x="2100165" y="473738"/>
                  <a:pt x="2100919" y="480775"/>
                  <a:pt x="2100919" y="487631"/>
                </a:cubicBezTo>
                <a:lnTo>
                  <a:pt x="2100919" y="488534"/>
                </a:lnTo>
                <a:cubicBezTo>
                  <a:pt x="2100919" y="499841"/>
                  <a:pt x="2100044" y="509494"/>
                  <a:pt x="2098295" y="517494"/>
                </a:cubicBezTo>
                <a:cubicBezTo>
                  <a:pt x="2096546" y="525493"/>
                  <a:pt x="2093952" y="532019"/>
                  <a:pt x="2090513" y="537072"/>
                </a:cubicBezTo>
                <a:cubicBezTo>
                  <a:pt x="2087075" y="542124"/>
                  <a:pt x="2082792" y="545793"/>
                  <a:pt x="2077664" y="548079"/>
                </a:cubicBezTo>
                <a:cubicBezTo>
                  <a:pt x="2072536" y="550364"/>
                  <a:pt x="2066594" y="551507"/>
                  <a:pt x="2059838" y="551507"/>
                </a:cubicBezTo>
                <a:cubicBezTo>
                  <a:pt x="2046687" y="551507"/>
                  <a:pt x="2036975" y="546244"/>
                  <a:pt x="2030701" y="535718"/>
                </a:cubicBezTo>
                <a:cubicBezTo>
                  <a:pt x="2024427" y="525193"/>
                  <a:pt x="2021290" y="509284"/>
                  <a:pt x="2021290" y="487993"/>
                </a:cubicBezTo>
                <a:cubicBezTo>
                  <a:pt x="2021290" y="473557"/>
                  <a:pt x="2024487" y="460806"/>
                  <a:pt x="2030882" y="449740"/>
                </a:cubicBezTo>
                <a:cubicBezTo>
                  <a:pt x="2034743" y="443123"/>
                  <a:pt x="2039147" y="438070"/>
                  <a:pt x="2044093" y="434582"/>
                </a:cubicBezTo>
                <a:cubicBezTo>
                  <a:pt x="2049040" y="431093"/>
                  <a:pt x="2054952" y="429349"/>
                  <a:pt x="2061829" y="429349"/>
                </a:cubicBezTo>
                <a:close/>
                <a:moveTo>
                  <a:pt x="1957054" y="429349"/>
                </a:moveTo>
                <a:cubicBezTo>
                  <a:pt x="1963448" y="429349"/>
                  <a:pt x="1969209" y="430943"/>
                  <a:pt x="1974337" y="434131"/>
                </a:cubicBezTo>
                <a:cubicBezTo>
                  <a:pt x="1979464" y="437319"/>
                  <a:pt x="1983778" y="441980"/>
                  <a:pt x="1987277" y="448114"/>
                </a:cubicBezTo>
                <a:cubicBezTo>
                  <a:pt x="1990172" y="453166"/>
                  <a:pt x="1992374" y="459301"/>
                  <a:pt x="1993882" y="466520"/>
                </a:cubicBezTo>
                <a:cubicBezTo>
                  <a:pt x="1995390" y="473738"/>
                  <a:pt x="1996144" y="480775"/>
                  <a:pt x="1996144" y="487631"/>
                </a:cubicBezTo>
                <a:lnTo>
                  <a:pt x="1996144" y="488534"/>
                </a:lnTo>
                <a:cubicBezTo>
                  <a:pt x="1996144" y="499841"/>
                  <a:pt x="1995270" y="509494"/>
                  <a:pt x="1993520" y="517494"/>
                </a:cubicBezTo>
                <a:cubicBezTo>
                  <a:pt x="1991771" y="525493"/>
                  <a:pt x="1989177" y="532019"/>
                  <a:pt x="1985738" y="537072"/>
                </a:cubicBezTo>
                <a:cubicBezTo>
                  <a:pt x="1982300" y="542124"/>
                  <a:pt x="1978017" y="545793"/>
                  <a:pt x="1972889" y="548079"/>
                </a:cubicBezTo>
                <a:cubicBezTo>
                  <a:pt x="1967762" y="550364"/>
                  <a:pt x="1961819" y="551507"/>
                  <a:pt x="1955063" y="551507"/>
                </a:cubicBezTo>
                <a:cubicBezTo>
                  <a:pt x="1941912" y="551507"/>
                  <a:pt x="1932200" y="546244"/>
                  <a:pt x="1925926" y="535718"/>
                </a:cubicBezTo>
                <a:cubicBezTo>
                  <a:pt x="1919652" y="525193"/>
                  <a:pt x="1916515" y="509284"/>
                  <a:pt x="1916515" y="487993"/>
                </a:cubicBezTo>
                <a:cubicBezTo>
                  <a:pt x="1916515" y="473557"/>
                  <a:pt x="1919713" y="460806"/>
                  <a:pt x="1926107" y="449740"/>
                </a:cubicBezTo>
                <a:cubicBezTo>
                  <a:pt x="1929968" y="443123"/>
                  <a:pt x="1934372" y="438070"/>
                  <a:pt x="1939318" y="434582"/>
                </a:cubicBezTo>
                <a:cubicBezTo>
                  <a:pt x="1944265" y="431093"/>
                  <a:pt x="1950177" y="429349"/>
                  <a:pt x="1957054" y="429349"/>
                </a:cubicBezTo>
                <a:close/>
                <a:moveTo>
                  <a:pt x="461629" y="429349"/>
                </a:moveTo>
                <a:cubicBezTo>
                  <a:pt x="468023" y="429349"/>
                  <a:pt x="473784" y="430943"/>
                  <a:pt x="478912" y="434131"/>
                </a:cubicBezTo>
                <a:cubicBezTo>
                  <a:pt x="484039" y="437319"/>
                  <a:pt x="488353" y="441980"/>
                  <a:pt x="491851" y="448114"/>
                </a:cubicBezTo>
                <a:cubicBezTo>
                  <a:pt x="494747" y="453166"/>
                  <a:pt x="496949" y="459301"/>
                  <a:pt x="498457" y="466520"/>
                </a:cubicBezTo>
                <a:cubicBezTo>
                  <a:pt x="499965" y="473738"/>
                  <a:pt x="500719" y="480775"/>
                  <a:pt x="500719" y="487631"/>
                </a:cubicBezTo>
                <a:lnTo>
                  <a:pt x="500719" y="488534"/>
                </a:lnTo>
                <a:cubicBezTo>
                  <a:pt x="500719" y="499841"/>
                  <a:pt x="499845" y="509494"/>
                  <a:pt x="498095" y="517494"/>
                </a:cubicBezTo>
                <a:cubicBezTo>
                  <a:pt x="496346" y="525493"/>
                  <a:pt x="493752" y="532019"/>
                  <a:pt x="490313" y="537072"/>
                </a:cubicBezTo>
                <a:cubicBezTo>
                  <a:pt x="486875" y="542124"/>
                  <a:pt x="482592" y="545793"/>
                  <a:pt x="477464" y="548079"/>
                </a:cubicBezTo>
                <a:cubicBezTo>
                  <a:pt x="472337" y="550364"/>
                  <a:pt x="466394" y="551507"/>
                  <a:pt x="459638" y="551507"/>
                </a:cubicBezTo>
                <a:cubicBezTo>
                  <a:pt x="446487" y="551507"/>
                  <a:pt x="436775" y="546244"/>
                  <a:pt x="430501" y="535718"/>
                </a:cubicBezTo>
                <a:cubicBezTo>
                  <a:pt x="424227" y="525193"/>
                  <a:pt x="421090" y="509284"/>
                  <a:pt x="421090" y="487993"/>
                </a:cubicBezTo>
                <a:cubicBezTo>
                  <a:pt x="421090" y="473557"/>
                  <a:pt x="424287" y="460806"/>
                  <a:pt x="430682" y="449740"/>
                </a:cubicBezTo>
                <a:cubicBezTo>
                  <a:pt x="434543" y="443123"/>
                  <a:pt x="438947" y="438070"/>
                  <a:pt x="443893" y="434582"/>
                </a:cubicBezTo>
                <a:cubicBezTo>
                  <a:pt x="448840" y="431093"/>
                  <a:pt x="454752" y="429349"/>
                  <a:pt x="461629" y="429349"/>
                </a:cubicBezTo>
                <a:close/>
                <a:moveTo>
                  <a:pt x="3451134" y="428625"/>
                </a:moveTo>
                <a:cubicBezTo>
                  <a:pt x="3453802" y="428625"/>
                  <a:pt x="3455954" y="429108"/>
                  <a:pt x="3457590" y="430073"/>
                </a:cubicBezTo>
                <a:cubicBezTo>
                  <a:pt x="3459226" y="431038"/>
                  <a:pt x="3459984" y="433451"/>
                  <a:pt x="3459864" y="437312"/>
                </a:cubicBezTo>
                <a:cubicBezTo>
                  <a:pt x="3459864" y="440449"/>
                  <a:pt x="3454166" y="446300"/>
                  <a:pt x="3442773" y="454866"/>
                </a:cubicBezTo>
                <a:cubicBezTo>
                  <a:pt x="3432712" y="466087"/>
                  <a:pt x="3426955" y="473929"/>
                  <a:pt x="3425501" y="478393"/>
                </a:cubicBezTo>
                <a:cubicBezTo>
                  <a:pt x="3427198" y="477790"/>
                  <a:pt x="3428834" y="477126"/>
                  <a:pt x="3430408" y="476403"/>
                </a:cubicBezTo>
                <a:cubicBezTo>
                  <a:pt x="3431984" y="475679"/>
                  <a:pt x="3434165" y="474804"/>
                  <a:pt x="3436953" y="473778"/>
                </a:cubicBezTo>
                <a:cubicBezTo>
                  <a:pt x="3439742" y="472753"/>
                  <a:pt x="3442529" y="472240"/>
                  <a:pt x="3445318" y="472240"/>
                </a:cubicBezTo>
                <a:cubicBezTo>
                  <a:pt x="3455741" y="472843"/>
                  <a:pt x="3464498" y="476433"/>
                  <a:pt x="3471589" y="483008"/>
                </a:cubicBezTo>
                <a:cubicBezTo>
                  <a:pt x="3478680" y="489584"/>
                  <a:pt x="3482225" y="498723"/>
                  <a:pt x="3482225" y="510426"/>
                </a:cubicBezTo>
                <a:cubicBezTo>
                  <a:pt x="3481497" y="522973"/>
                  <a:pt x="3477619" y="533138"/>
                  <a:pt x="3470589" y="540920"/>
                </a:cubicBezTo>
                <a:cubicBezTo>
                  <a:pt x="3463559" y="548702"/>
                  <a:pt x="3453802" y="552593"/>
                  <a:pt x="3441316" y="552593"/>
                </a:cubicBezTo>
                <a:cubicBezTo>
                  <a:pt x="3416227" y="552593"/>
                  <a:pt x="3403682" y="537029"/>
                  <a:pt x="3403682" y="505901"/>
                </a:cubicBezTo>
                <a:cubicBezTo>
                  <a:pt x="3403682" y="493113"/>
                  <a:pt x="3406288" y="481470"/>
                  <a:pt x="3411501" y="470973"/>
                </a:cubicBezTo>
                <a:cubicBezTo>
                  <a:pt x="3415986" y="461563"/>
                  <a:pt x="3422955" y="451790"/>
                  <a:pt x="3432409" y="441655"/>
                </a:cubicBezTo>
                <a:cubicBezTo>
                  <a:pt x="3442348" y="432969"/>
                  <a:pt x="3448589" y="428625"/>
                  <a:pt x="3451134" y="428625"/>
                </a:cubicBezTo>
                <a:close/>
                <a:moveTo>
                  <a:pt x="5045867" y="428263"/>
                </a:moveTo>
                <a:cubicBezTo>
                  <a:pt x="5056243" y="428263"/>
                  <a:pt x="5064870" y="432486"/>
                  <a:pt x="5071747" y="440931"/>
                </a:cubicBezTo>
                <a:cubicBezTo>
                  <a:pt x="5079227" y="448170"/>
                  <a:pt x="5082967" y="458486"/>
                  <a:pt x="5082967" y="471878"/>
                </a:cubicBezTo>
                <a:cubicBezTo>
                  <a:pt x="5082967" y="507108"/>
                  <a:pt x="5067103" y="532806"/>
                  <a:pt x="5035371" y="548973"/>
                </a:cubicBezTo>
                <a:cubicBezTo>
                  <a:pt x="5028494" y="551748"/>
                  <a:pt x="5022159" y="553136"/>
                  <a:pt x="5016369" y="553136"/>
                </a:cubicBezTo>
                <a:cubicBezTo>
                  <a:pt x="5014439" y="553136"/>
                  <a:pt x="5012779" y="552412"/>
                  <a:pt x="5011391" y="550964"/>
                </a:cubicBezTo>
                <a:cubicBezTo>
                  <a:pt x="5010005" y="549516"/>
                  <a:pt x="5009311" y="547827"/>
                  <a:pt x="5009311" y="545897"/>
                </a:cubicBezTo>
                <a:cubicBezTo>
                  <a:pt x="5009311" y="543725"/>
                  <a:pt x="5009914" y="542217"/>
                  <a:pt x="5011120" y="541373"/>
                </a:cubicBezTo>
                <a:cubicBezTo>
                  <a:pt x="5013172" y="540045"/>
                  <a:pt x="5014257" y="539261"/>
                  <a:pt x="5014378" y="539020"/>
                </a:cubicBezTo>
                <a:cubicBezTo>
                  <a:pt x="5016309" y="538537"/>
                  <a:pt x="5018631" y="537904"/>
                  <a:pt x="5021346" y="537120"/>
                </a:cubicBezTo>
                <a:cubicBezTo>
                  <a:pt x="5024060" y="536335"/>
                  <a:pt x="5027227" y="535400"/>
                  <a:pt x="5030847" y="534315"/>
                </a:cubicBezTo>
                <a:cubicBezTo>
                  <a:pt x="5044481" y="529971"/>
                  <a:pt x="5054977" y="519173"/>
                  <a:pt x="5062337" y="501920"/>
                </a:cubicBezTo>
                <a:cubicBezTo>
                  <a:pt x="5055581" y="506384"/>
                  <a:pt x="5048161" y="508616"/>
                  <a:pt x="5040077" y="508616"/>
                </a:cubicBezTo>
                <a:cubicBezTo>
                  <a:pt x="5029097" y="508616"/>
                  <a:pt x="5019928" y="505238"/>
                  <a:pt x="5012569" y="498481"/>
                </a:cubicBezTo>
                <a:cubicBezTo>
                  <a:pt x="5005329" y="491846"/>
                  <a:pt x="5001710" y="482978"/>
                  <a:pt x="5001710" y="471878"/>
                </a:cubicBezTo>
                <a:cubicBezTo>
                  <a:pt x="5001710" y="458848"/>
                  <a:pt x="5005691" y="448532"/>
                  <a:pt x="5013654" y="440931"/>
                </a:cubicBezTo>
                <a:cubicBezTo>
                  <a:pt x="5022100" y="432486"/>
                  <a:pt x="5032837" y="428263"/>
                  <a:pt x="5045867" y="428263"/>
                </a:cubicBezTo>
                <a:close/>
                <a:moveTo>
                  <a:pt x="3545557" y="273796"/>
                </a:moveTo>
                <a:cubicBezTo>
                  <a:pt x="3537594" y="277778"/>
                  <a:pt x="3532105" y="281458"/>
                  <a:pt x="3529088" y="284836"/>
                </a:cubicBezTo>
                <a:cubicBezTo>
                  <a:pt x="3524504" y="289782"/>
                  <a:pt x="3522211" y="295875"/>
                  <a:pt x="3522211" y="303114"/>
                </a:cubicBezTo>
                <a:cubicBezTo>
                  <a:pt x="3522211" y="308664"/>
                  <a:pt x="3524986" y="312947"/>
                  <a:pt x="3530536" y="315963"/>
                </a:cubicBezTo>
                <a:cubicBezTo>
                  <a:pt x="3535000" y="317894"/>
                  <a:pt x="3540490" y="318859"/>
                  <a:pt x="3547005" y="318859"/>
                </a:cubicBezTo>
                <a:cubicBezTo>
                  <a:pt x="3562931" y="318859"/>
                  <a:pt x="3570893" y="312223"/>
                  <a:pt x="3570893" y="298952"/>
                </a:cubicBezTo>
                <a:cubicBezTo>
                  <a:pt x="3570893" y="288335"/>
                  <a:pt x="3562448" y="279949"/>
                  <a:pt x="3545557" y="273796"/>
                </a:cubicBezTo>
                <a:close/>
                <a:moveTo>
                  <a:pt x="5042336" y="269453"/>
                </a:moveTo>
                <a:cubicBezTo>
                  <a:pt x="5037127" y="269453"/>
                  <a:pt x="5030345" y="273012"/>
                  <a:pt x="5021987" y="280130"/>
                </a:cubicBezTo>
                <a:cubicBezTo>
                  <a:pt x="5021867" y="282785"/>
                  <a:pt x="5021443" y="284745"/>
                  <a:pt x="5020716" y="286012"/>
                </a:cubicBezTo>
                <a:cubicBezTo>
                  <a:pt x="5019989" y="287279"/>
                  <a:pt x="5019626" y="287973"/>
                  <a:pt x="5019626" y="288093"/>
                </a:cubicBezTo>
                <a:cubicBezTo>
                  <a:pt x="5019143" y="309086"/>
                  <a:pt x="5026774" y="319583"/>
                  <a:pt x="5042517" y="319583"/>
                </a:cubicBezTo>
                <a:cubicBezTo>
                  <a:pt x="5049905" y="319583"/>
                  <a:pt x="5055779" y="316838"/>
                  <a:pt x="5060139" y="311349"/>
                </a:cubicBezTo>
                <a:cubicBezTo>
                  <a:pt x="5064499" y="305859"/>
                  <a:pt x="5066679" y="299193"/>
                  <a:pt x="5066679" y="291351"/>
                </a:cubicBezTo>
                <a:cubicBezTo>
                  <a:pt x="5066679" y="284353"/>
                  <a:pt x="5064439" y="278954"/>
                  <a:pt x="5059959" y="275154"/>
                </a:cubicBezTo>
                <a:cubicBezTo>
                  <a:pt x="5055477" y="271353"/>
                  <a:pt x="5049603" y="269453"/>
                  <a:pt x="5042336" y="269453"/>
                </a:cubicBezTo>
                <a:close/>
                <a:moveTo>
                  <a:pt x="1956236" y="269453"/>
                </a:moveTo>
                <a:cubicBezTo>
                  <a:pt x="1951028" y="269453"/>
                  <a:pt x="1944245" y="273012"/>
                  <a:pt x="1935888" y="280130"/>
                </a:cubicBezTo>
                <a:cubicBezTo>
                  <a:pt x="1935767" y="282785"/>
                  <a:pt x="1935344" y="284745"/>
                  <a:pt x="1934617" y="286012"/>
                </a:cubicBezTo>
                <a:cubicBezTo>
                  <a:pt x="1933890" y="287279"/>
                  <a:pt x="1933527" y="287973"/>
                  <a:pt x="1933527" y="288093"/>
                </a:cubicBezTo>
                <a:cubicBezTo>
                  <a:pt x="1933044" y="309086"/>
                  <a:pt x="1940675" y="319583"/>
                  <a:pt x="1956417" y="319583"/>
                </a:cubicBezTo>
                <a:cubicBezTo>
                  <a:pt x="1963806" y="319583"/>
                  <a:pt x="1969680" y="316838"/>
                  <a:pt x="1974040" y="311349"/>
                </a:cubicBezTo>
                <a:cubicBezTo>
                  <a:pt x="1978400" y="305859"/>
                  <a:pt x="1980580" y="299193"/>
                  <a:pt x="1980580" y="291351"/>
                </a:cubicBezTo>
                <a:cubicBezTo>
                  <a:pt x="1980580" y="284353"/>
                  <a:pt x="1978340" y="278954"/>
                  <a:pt x="1973859" y="275154"/>
                </a:cubicBezTo>
                <a:cubicBezTo>
                  <a:pt x="1969378" y="271353"/>
                  <a:pt x="1963504" y="269453"/>
                  <a:pt x="1956236" y="269453"/>
                </a:cubicBezTo>
                <a:close/>
                <a:moveTo>
                  <a:pt x="5253789" y="226019"/>
                </a:moveTo>
                <a:cubicBezTo>
                  <a:pt x="5249566" y="226019"/>
                  <a:pt x="5245645" y="227280"/>
                  <a:pt x="5242025" y="229804"/>
                </a:cubicBezTo>
                <a:cubicBezTo>
                  <a:pt x="5238406" y="232327"/>
                  <a:pt x="5235329" y="236172"/>
                  <a:pt x="5232795" y="241340"/>
                </a:cubicBezTo>
                <a:cubicBezTo>
                  <a:pt x="5230745" y="245427"/>
                  <a:pt x="5229417" y="249843"/>
                  <a:pt x="5228815" y="254590"/>
                </a:cubicBezTo>
                <a:cubicBezTo>
                  <a:pt x="5228211" y="259337"/>
                  <a:pt x="5227909" y="264113"/>
                  <a:pt x="5227909" y="268918"/>
                </a:cubicBezTo>
                <a:cubicBezTo>
                  <a:pt x="5227909" y="285502"/>
                  <a:pt x="5229719" y="297610"/>
                  <a:pt x="5233339" y="305241"/>
                </a:cubicBezTo>
                <a:cubicBezTo>
                  <a:pt x="5236958" y="312872"/>
                  <a:pt x="5242749" y="316687"/>
                  <a:pt x="5250712" y="316687"/>
                </a:cubicBezTo>
                <a:cubicBezTo>
                  <a:pt x="5259158" y="316687"/>
                  <a:pt x="5265492" y="312872"/>
                  <a:pt x="5269715" y="305241"/>
                </a:cubicBezTo>
                <a:cubicBezTo>
                  <a:pt x="5273937" y="297610"/>
                  <a:pt x="5276049" y="285502"/>
                  <a:pt x="5276049" y="268918"/>
                </a:cubicBezTo>
                <a:lnTo>
                  <a:pt x="5276049" y="267838"/>
                </a:lnTo>
                <a:cubicBezTo>
                  <a:pt x="5276049" y="253779"/>
                  <a:pt x="5274239" y="243294"/>
                  <a:pt x="5270619" y="236384"/>
                </a:cubicBezTo>
                <a:cubicBezTo>
                  <a:pt x="5267000" y="229474"/>
                  <a:pt x="5261390" y="226019"/>
                  <a:pt x="5253789" y="226019"/>
                </a:cubicBezTo>
                <a:close/>
                <a:moveTo>
                  <a:pt x="5149014" y="226019"/>
                </a:moveTo>
                <a:cubicBezTo>
                  <a:pt x="5144791" y="226019"/>
                  <a:pt x="5140870" y="227280"/>
                  <a:pt x="5137251" y="229804"/>
                </a:cubicBezTo>
                <a:cubicBezTo>
                  <a:pt x="5133631" y="232327"/>
                  <a:pt x="5130554" y="236172"/>
                  <a:pt x="5128021" y="241340"/>
                </a:cubicBezTo>
                <a:cubicBezTo>
                  <a:pt x="5125970" y="245427"/>
                  <a:pt x="5124643" y="249843"/>
                  <a:pt x="5124039" y="254590"/>
                </a:cubicBezTo>
                <a:cubicBezTo>
                  <a:pt x="5123436" y="259337"/>
                  <a:pt x="5123135" y="264113"/>
                  <a:pt x="5123135" y="268918"/>
                </a:cubicBezTo>
                <a:cubicBezTo>
                  <a:pt x="5123135" y="285502"/>
                  <a:pt x="5124944" y="297610"/>
                  <a:pt x="5128563" y="305241"/>
                </a:cubicBezTo>
                <a:cubicBezTo>
                  <a:pt x="5132183" y="312872"/>
                  <a:pt x="5137974" y="316687"/>
                  <a:pt x="5145937" y="316687"/>
                </a:cubicBezTo>
                <a:cubicBezTo>
                  <a:pt x="5154383" y="316687"/>
                  <a:pt x="5160717" y="312872"/>
                  <a:pt x="5164940" y="305241"/>
                </a:cubicBezTo>
                <a:cubicBezTo>
                  <a:pt x="5169163" y="297610"/>
                  <a:pt x="5171274" y="285502"/>
                  <a:pt x="5171274" y="268918"/>
                </a:cubicBezTo>
                <a:lnTo>
                  <a:pt x="5171274" y="267838"/>
                </a:lnTo>
                <a:cubicBezTo>
                  <a:pt x="5171274" y="253779"/>
                  <a:pt x="5169464" y="243294"/>
                  <a:pt x="5165845" y="236384"/>
                </a:cubicBezTo>
                <a:cubicBezTo>
                  <a:pt x="5162225" y="229474"/>
                  <a:pt x="5156615" y="226019"/>
                  <a:pt x="5149014" y="226019"/>
                </a:cubicBezTo>
                <a:close/>
                <a:moveTo>
                  <a:pt x="3653590" y="226019"/>
                </a:moveTo>
                <a:cubicBezTo>
                  <a:pt x="3649367" y="226019"/>
                  <a:pt x="3645446" y="227280"/>
                  <a:pt x="3641826" y="229804"/>
                </a:cubicBezTo>
                <a:cubicBezTo>
                  <a:pt x="3638207" y="232327"/>
                  <a:pt x="3635130" y="236172"/>
                  <a:pt x="3632596" y="241340"/>
                </a:cubicBezTo>
                <a:cubicBezTo>
                  <a:pt x="3630545" y="245427"/>
                  <a:pt x="3629218" y="249843"/>
                  <a:pt x="3628615" y="254590"/>
                </a:cubicBezTo>
                <a:cubicBezTo>
                  <a:pt x="3628012" y="259337"/>
                  <a:pt x="3627710" y="264113"/>
                  <a:pt x="3627710" y="268918"/>
                </a:cubicBezTo>
                <a:cubicBezTo>
                  <a:pt x="3627710" y="285502"/>
                  <a:pt x="3629520" y="297610"/>
                  <a:pt x="3633139" y="305241"/>
                </a:cubicBezTo>
                <a:cubicBezTo>
                  <a:pt x="3636759" y="312872"/>
                  <a:pt x="3642550" y="316687"/>
                  <a:pt x="3650513" y="316687"/>
                </a:cubicBezTo>
                <a:cubicBezTo>
                  <a:pt x="3658958" y="316687"/>
                  <a:pt x="3665293" y="312872"/>
                  <a:pt x="3669515" y="305241"/>
                </a:cubicBezTo>
                <a:cubicBezTo>
                  <a:pt x="3673738" y="297610"/>
                  <a:pt x="3675850" y="285502"/>
                  <a:pt x="3675850" y="268918"/>
                </a:cubicBezTo>
                <a:lnTo>
                  <a:pt x="3675850" y="267838"/>
                </a:lnTo>
                <a:cubicBezTo>
                  <a:pt x="3675850" y="253779"/>
                  <a:pt x="3674040" y="243294"/>
                  <a:pt x="3670420" y="236384"/>
                </a:cubicBezTo>
                <a:cubicBezTo>
                  <a:pt x="3666801" y="229474"/>
                  <a:pt x="3661191" y="226019"/>
                  <a:pt x="3653590" y="226019"/>
                </a:cubicBezTo>
                <a:close/>
                <a:moveTo>
                  <a:pt x="2062914" y="226019"/>
                </a:moveTo>
                <a:cubicBezTo>
                  <a:pt x="2058692" y="226019"/>
                  <a:pt x="2054771" y="227280"/>
                  <a:pt x="2051151" y="229804"/>
                </a:cubicBezTo>
                <a:cubicBezTo>
                  <a:pt x="2047532" y="232327"/>
                  <a:pt x="2044455" y="236172"/>
                  <a:pt x="2041922" y="241340"/>
                </a:cubicBezTo>
                <a:cubicBezTo>
                  <a:pt x="2039870" y="245427"/>
                  <a:pt x="2038543" y="249843"/>
                  <a:pt x="2037940" y="254590"/>
                </a:cubicBezTo>
                <a:cubicBezTo>
                  <a:pt x="2037337" y="259337"/>
                  <a:pt x="2037035" y="264113"/>
                  <a:pt x="2037035" y="268918"/>
                </a:cubicBezTo>
                <a:cubicBezTo>
                  <a:pt x="2037035" y="285502"/>
                  <a:pt x="2038845" y="297610"/>
                  <a:pt x="2042464" y="305241"/>
                </a:cubicBezTo>
                <a:cubicBezTo>
                  <a:pt x="2046084" y="312872"/>
                  <a:pt x="2051875" y="316687"/>
                  <a:pt x="2059838" y="316687"/>
                </a:cubicBezTo>
                <a:cubicBezTo>
                  <a:pt x="2068284" y="316687"/>
                  <a:pt x="2074617" y="312872"/>
                  <a:pt x="2078840" y="305241"/>
                </a:cubicBezTo>
                <a:cubicBezTo>
                  <a:pt x="2083063" y="297610"/>
                  <a:pt x="2085175" y="285502"/>
                  <a:pt x="2085175" y="268918"/>
                </a:cubicBezTo>
                <a:lnTo>
                  <a:pt x="2085175" y="267838"/>
                </a:lnTo>
                <a:cubicBezTo>
                  <a:pt x="2085175" y="253779"/>
                  <a:pt x="2083365" y="243294"/>
                  <a:pt x="2079745" y="236384"/>
                </a:cubicBezTo>
                <a:cubicBezTo>
                  <a:pt x="2076126" y="229474"/>
                  <a:pt x="2070516" y="226019"/>
                  <a:pt x="2062914" y="226019"/>
                </a:cubicBezTo>
                <a:close/>
                <a:moveTo>
                  <a:pt x="462714" y="226019"/>
                </a:moveTo>
                <a:cubicBezTo>
                  <a:pt x="458492" y="226019"/>
                  <a:pt x="454571" y="227280"/>
                  <a:pt x="450951" y="229804"/>
                </a:cubicBezTo>
                <a:cubicBezTo>
                  <a:pt x="447332" y="232327"/>
                  <a:pt x="444255" y="236172"/>
                  <a:pt x="441721" y="241340"/>
                </a:cubicBezTo>
                <a:cubicBezTo>
                  <a:pt x="439670" y="245427"/>
                  <a:pt x="438343" y="249843"/>
                  <a:pt x="437740" y="254590"/>
                </a:cubicBezTo>
                <a:cubicBezTo>
                  <a:pt x="437137" y="259337"/>
                  <a:pt x="436835" y="264113"/>
                  <a:pt x="436835" y="268918"/>
                </a:cubicBezTo>
                <a:cubicBezTo>
                  <a:pt x="436835" y="285502"/>
                  <a:pt x="438645" y="297610"/>
                  <a:pt x="442264" y="305241"/>
                </a:cubicBezTo>
                <a:cubicBezTo>
                  <a:pt x="445884" y="312872"/>
                  <a:pt x="451675" y="316687"/>
                  <a:pt x="459638" y="316687"/>
                </a:cubicBezTo>
                <a:cubicBezTo>
                  <a:pt x="468083" y="316687"/>
                  <a:pt x="474418" y="312872"/>
                  <a:pt x="478640" y="305241"/>
                </a:cubicBezTo>
                <a:cubicBezTo>
                  <a:pt x="482863" y="297610"/>
                  <a:pt x="484974" y="285502"/>
                  <a:pt x="484974" y="268918"/>
                </a:cubicBezTo>
                <a:lnTo>
                  <a:pt x="484974" y="267838"/>
                </a:lnTo>
                <a:cubicBezTo>
                  <a:pt x="484974" y="253779"/>
                  <a:pt x="483165" y="243294"/>
                  <a:pt x="479545" y="236384"/>
                </a:cubicBezTo>
                <a:cubicBezTo>
                  <a:pt x="475926" y="229474"/>
                  <a:pt x="470315" y="226019"/>
                  <a:pt x="462714" y="226019"/>
                </a:cubicBezTo>
                <a:close/>
                <a:moveTo>
                  <a:pt x="3547005" y="225838"/>
                </a:moveTo>
                <a:cubicBezTo>
                  <a:pt x="3540490" y="225838"/>
                  <a:pt x="3535633" y="227518"/>
                  <a:pt x="3532437" y="230878"/>
                </a:cubicBezTo>
                <a:cubicBezTo>
                  <a:pt x="3529239" y="234239"/>
                  <a:pt x="3527641" y="238979"/>
                  <a:pt x="3527641" y="245100"/>
                </a:cubicBezTo>
                <a:cubicBezTo>
                  <a:pt x="3527641" y="252300"/>
                  <a:pt x="3533854" y="257220"/>
                  <a:pt x="3546281" y="259861"/>
                </a:cubicBezTo>
                <a:cubicBezTo>
                  <a:pt x="3553640" y="258061"/>
                  <a:pt x="3558466" y="256080"/>
                  <a:pt x="3560759" y="253920"/>
                </a:cubicBezTo>
                <a:cubicBezTo>
                  <a:pt x="3564017" y="251040"/>
                  <a:pt x="3565645" y="246239"/>
                  <a:pt x="3565645" y="239518"/>
                </a:cubicBezTo>
                <a:cubicBezTo>
                  <a:pt x="3565645" y="234478"/>
                  <a:pt x="3563655" y="230698"/>
                  <a:pt x="3559673" y="228179"/>
                </a:cubicBezTo>
                <a:cubicBezTo>
                  <a:pt x="3556416" y="226618"/>
                  <a:pt x="3552193" y="225838"/>
                  <a:pt x="3547005" y="225838"/>
                </a:cubicBezTo>
                <a:close/>
                <a:moveTo>
                  <a:pt x="4939102" y="211179"/>
                </a:moveTo>
                <a:cubicBezTo>
                  <a:pt x="4943807" y="211179"/>
                  <a:pt x="4948151" y="211932"/>
                  <a:pt x="4952133" y="213438"/>
                </a:cubicBezTo>
                <a:cubicBezTo>
                  <a:pt x="4956113" y="214945"/>
                  <a:pt x="4959492" y="217083"/>
                  <a:pt x="4962267" y="219853"/>
                </a:cubicBezTo>
                <a:cubicBezTo>
                  <a:pt x="4965042" y="222623"/>
                  <a:pt x="4967213" y="225966"/>
                  <a:pt x="4968782" y="229882"/>
                </a:cubicBezTo>
                <a:cubicBezTo>
                  <a:pt x="4970351" y="233797"/>
                  <a:pt x="4971135" y="238104"/>
                  <a:pt x="4971135" y="242801"/>
                </a:cubicBezTo>
                <a:cubicBezTo>
                  <a:pt x="4971135" y="253886"/>
                  <a:pt x="4967153" y="262380"/>
                  <a:pt x="4959191" y="268282"/>
                </a:cubicBezTo>
                <a:cubicBezTo>
                  <a:pt x="4964257" y="272258"/>
                  <a:pt x="4967937" y="276173"/>
                  <a:pt x="4970229" y="280029"/>
                </a:cubicBezTo>
                <a:cubicBezTo>
                  <a:pt x="4972763" y="284364"/>
                  <a:pt x="4974030" y="289545"/>
                  <a:pt x="4974030" y="295570"/>
                </a:cubicBezTo>
                <a:cubicBezTo>
                  <a:pt x="4974030" y="307495"/>
                  <a:pt x="4970561" y="316741"/>
                  <a:pt x="4963625" y="323307"/>
                </a:cubicBezTo>
                <a:cubicBezTo>
                  <a:pt x="4956687" y="329873"/>
                  <a:pt x="4947186" y="333156"/>
                  <a:pt x="4935121" y="333156"/>
                </a:cubicBezTo>
                <a:cubicBezTo>
                  <a:pt x="4925227" y="333156"/>
                  <a:pt x="4917144" y="330622"/>
                  <a:pt x="4910870" y="325555"/>
                </a:cubicBezTo>
                <a:cubicBezTo>
                  <a:pt x="4904355" y="320005"/>
                  <a:pt x="4901098" y="312344"/>
                  <a:pt x="4901098" y="302571"/>
                </a:cubicBezTo>
                <a:cubicBezTo>
                  <a:pt x="4901098" y="300641"/>
                  <a:pt x="4901339" y="298891"/>
                  <a:pt x="4901821" y="297323"/>
                </a:cubicBezTo>
                <a:cubicBezTo>
                  <a:pt x="4903511" y="295996"/>
                  <a:pt x="4905622" y="295332"/>
                  <a:pt x="4908156" y="295332"/>
                </a:cubicBezTo>
                <a:cubicBezTo>
                  <a:pt x="4911896" y="295332"/>
                  <a:pt x="4914490" y="297323"/>
                  <a:pt x="4915937" y="301304"/>
                </a:cubicBezTo>
                <a:cubicBezTo>
                  <a:pt x="4918351" y="307699"/>
                  <a:pt x="4919919" y="311379"/>
                  <a:pt x="4920643" y="312344"/>
                </a:cubicBezTo>
                <a:cubicBezTo>
                  <a:pt x="4923660" y="316325"/>
                  <a:pt x="4929089" y="318316"/>
                  <a:pt x="4936931" y="318316"/>
                </a:cubicBezTo>
                <a:cubicBezTo>
                  <a:pt x="4943083" y="318316"/>
                  <a:pt x="4948151" y="315903"/>
                  <a:pt x="4952133" y="311077"/>
                </a:cubicBezTo>
                <a:cubicBezTo>
                  <a:pt x="4955873" y="306613"/>
                  <a:pt x="4957743" y="301244"/>
                  <a:pt x="4957743" y="294970"/>
                </a:cubicBezTo>
                <a:cubicBezTo>
                  <a:pt x="4957743" y="287128"/>
                  <a:pt x="4954847" y="281458"/>
                  <a:pt x="4949056" y="277959"/>
                </a:cubicBezTo>
                <a:cubicBezTo>
                  <a:pt x="4947005" y="276752"/>
                  <a:pt x="4941575" y="275244"/>
                  <a:pt x="4932768" y="273434"/>
                </a:cubicBezTo>
                <a:cubicBezTo>
                  <a:pt x="4926977" y="272228"/>
                  <a:pt x="4924082" y="270056"/>
                  <a:pt x="4924082" y="266919"/>
                </a:cubicBezTo>
                <a:cubicBezTo>
                  <a:pt x="4924082" y="263903"/>
                  <a:pt x="4926856" y="262033"/>
                  <a:pt x="4932406" y="261309"/>
                </a:cubicBezTo>
                <a:cubicBezTo>
                  <a:pt x="4940369" y="260468"/>
                  <a:pt x="4945437" y="259388"/>
                  <a:pt x="4947608" y="258068"/>
                </a:cubicBezTo>
                <a:cubicBezTo>
                  <a:pt x="4953158" y="255427"/>
                  <a:pt x="4955933" y="250085"/>
                  <a:pt x="4955933" y="242041"/>
                </a:cubicBezTo>
                <a:cubicBezTo>
                  <a:pt x="4955933" y="239520"/>
                  <a:pt x="4955420" y="237240"/>
                  <a:pt x="4954395" y="235199"/>
                </a:cubicBezTo>
                <a:cubicBezTo>
                  <a:pt x="4953369" y="233158"/>
                  <a:pt x="4951982" y="231418"/>
                  <a:pt x="4950232" y="229978"/>
                </a:cubicBezTo>
                <a:cubicBezTo>
                  <a:pt x="4948483" y="228537"/>
                  <a:pt x="4946462" y="227427"/>
                  <a:pt x="4944169" y="226647"/>
                </a:cubicBezTo>
                <a:cubicBezTo>
                  <a:pt x="4941877" y="225866"/>
                  <a:pt x="4939464" y="225476"/>
                  <a:pt x="4936931" y="225476"/>
                </a:cubicBezTo>
                <a:cubicBezTo>
                  <a:pt x="4931381" y="225476"/>
                  <a:pt x="4927098" y="226743"/>
                  <a:pt x="4924082" y="229276"/>
                </a:cubicBezTo>
                <a:cubicBezTo>
                  <a:pt x="4922513" y="230362"/>
                  <a:pt x="4920371" y="232262"/>
                  <a:pt x="4917657" y="234977"/>
                </a:cubicBezTo>
                <a:cubicBezTo>
                  <a:pt x="4914942" y="237692"/>
                  <a:pt x="4912318" y="238808"/>
                  <a:pt x="4909784" y="238325"/>
                </a:cubicBezTo>
                <a:cubicBezTo>
                  <a:pt x="4908216" y="238566"/>
                  <a:pt x="4906979" y="238114"/>
                  <a:pt x="4906075" y="236968"/>
                </a:cubicBezTo>
                <a:cubicBezTo>
                  <a:pt x="4905169" y="235822"/>
                  <a:pt x="4904717" y="234223"/>
                  <a:pt x="4904717" y="232172"/>
                </a:cubicBezTo>
                <a:cubicBezTo>
                  <a:pt x="4904717" y="229880"/>
                  <a:pt x="4905864" y="227316"/>
                  <a:pt x="4908156" y="224481"/>
                </a:cubicBezTo>
                <a:cubicBezTo>
                  <a:pt x="4910448" y="221645"/>
                  <a:pt x="4914309" y="218599"/>
                  <a:pt x="4919738" y="215341"/>
                </a:cubicBezTo>
                <a:cubicBezTo>
                  <a:pt x="4924443" y="213049"/>
                  <a:pt x="4930899" y="211661"/>
                  <a:pt x="4939102" y="211179"/>
                </a:cubicBezTo>
                <a:close/>
                <a:moveTo>
                  <a:pt x="4799580" y="211179"/>
                </a:moveTo>
                <a:lnTo>
                  <a:pt x="4864007" y="211179"/>
                </a:lnTo>
                <a:cubicBezTo>
                  <a:pt x="4867506" y="211179"/>
                  <a:pt x="4870160" y="211933"/>
                  <a:pt x="4871970" y="213441"/>
                </a:cubicBezTo>
                <a:cubicBezTo>
                  <a:pt x="4873780" y="214949"/>
                  <a:pt x="4874685" y="216910"/>
                  <a:pt x="4874685" y="219323"/>
                </a:cubicBezTo>
                <a:cubicBezTo>
                  <a:pt x="4874685" y="221736"/>
                  <a:pt x="4873931" y="223606"/>
                  <a:pt x="4872423" y="224933"/>
                </a:cubicBezTo>
                <a:cubicBezTo>
                  <a:pt x="4870915" y="226260"/>
                  <a:pt x="4868109" y="226924"/>
                  <a:pt x="4864007" y="226924"/>
                </a:cubicBezTo>
                <a:lnTo>
                  <a:pt x="4798675" y="226924"/>
                </a:lnTo>
                <a:cubicBezTo>
                  <a:pt x="4796745" y="226924"/>
                  <a:pt x="4794996" y="226109"/>
                  <a:pt x="4793427" y="224481"/>
                </a:cubicBezTo>
                <a:cubicBezTo>
                  <a:pt x="4791859" y="222852"/>
                  <a:pt x="4791075" y="220831"/>
                  <a:pt x="4791075" y="218418"/>
                </a:cubicBezTo>
                <a:cubicBezTo>
                  <a:pt x="4791075" y="213592"/>
                  <a:pt x="4793910" y="211179"/>
                  <a:pt x="4799580" y="211179"/>
                </a:cubicBezTo>
                <a:close/>
                <a:moveTo>
                  <a:pt x="3547186" y="211179"/>
                </a:moveTo>
                <a:cubicBezTo>
                  <a:pt x="3557803" y="211179"/>
                  <a:pt x="3565947" y="213890"/>
                  <a:pt x="3571618" y="219311"/>
                </a:cubicBezTo>
                <a:cubicBezTo>
                  <a:pt x="3577650" y="224731"/>
                  <a:pt x="3580666" y="232742"/>
                  <a:pt x="3580666" y="243344"/>
                </a:cubicBezTo>
                <a:cubicBezTo>
                  <a:pt x="3580666" y="249007"/>
                  <a:pt x="3579158" y="253706"/>
                  <a:pt x="3576142" y="257441"/>
                </a:cubicBezTo>
                <a:cubicBezTo>
                  <a:pt x="3573729" y="260572"/>
                  <a:pt x="3569747" y="263644"/>
                  <a:pt x="3564197" y="266656"/>
                </a:cubicBezTo>
                <a:cubicBezTo>
                  <a:pt x="3578193" y="273162"/>
                  <a:pt x="3585191" y="284486"/>
                  <a:pt x="3585191" y="300629"/>
                </a:cubicBezTo>
                <a:cubicBezTo>
                  <a:pt x="3585191" y="311591"/>
                  <a:pt x="3581330" y="319843"/>
                  <a:pt x="3573608" y="325385"/>
                </a:cubicBezTo>
                <a:cubicBezTo>
                  <a:pt x="3566731" y="330445"/>
                  <a:pt x="3557682" y="332975"/>
                  <a:pt x="3546462" y="332975"/>
                </a:cubicBezTo>
                <a:cubicBezTo>
                  <a:pt x="3535362" y="332975"/>
                  <a:pt x="3526555" y="330806"/>
                  <a:pt x="3520040" y="326468"/>
                </a:cubicBezTo>
                <a:cubicBezTo>
                  <a:pt x="3512439" y="321290"/>
                  <a:pt x="3508638" y="313460"/>
                  <a:pt x="3508638" y="302978"/>
                </a:cubicBezTo>
                <a:cubicBezTo>
                  <a:pt x="3508638" y="296111"/>
                  <a:pt x="3510025" y="289605"/>
                  <a:pt x="3512800" y="283461"/>
                </a:cubicBezTo>
                <a:cubicBezTo>
                  <a:pt x="3515817" y="276956"/>
                  <a:pt x="3520160" y="272137"/>
                  <a:pt x="3525831" y="269006"/>
                </a:cubicBezTo>
                <a:cubicBezTo>
                  <a:pt x="3516903" y="263222"/>
                  <a:pt x="3512439" y="255271"/>
                  <a:pt x="3512439" y="245151"/>
                </a:cubicBezTo>
                <a:cubicBezTo>
                  <a:pt x="3512439" y="235514"/>
                  <a:pt x="3515817" y="227443"/>
                  <a:pt x="3522573" y="220937"/>
                </a:cubicBezTo>
                <a:cubicBezTo>
                  <a:pt x="3529209" y="214432"/>
                  <a:pt x="3537413" y="211179"/>
                  <a:pt x="3547186" y="211179"/>
                </a:cubicBezTo>
                <a:close/>
                <a:moveTo>
                  <a:pt x="3304155" y="211179"/>
                </a:moveTo>
                <a:lnTo>
                  <a:pt x="3368582" y="211179"/>
                </a:lnTo>
                <a:cubicBezTo>
                  <a:pt x="3372081" y="211179"/>
                  <a:pt x="3374735" y="211933"/>
                  <a:pt x="3376545" y="213441"/>
                </a:cubicBezTo>
                <a:cubicBezTo>
                  <a:pt x="3378355" y="214949"/>
                  <a:pt x="3379260" y="216910"/>
                  <a:pt x="3379260" y="219323"/>
                </a:cubicBezTo>
                <a:cubicBezTo>
                  <a:pt x="3379260" y="221736"/>
                  <a:pt x="3378506" y="223606"/>
                  <a:pt x="3376997" y="224933"/>
                </a:cubicBezTo>
                <a:cubicBezTo>
                  <a:pt x="3375490" y="226260"/>
                  <a:pt x="3372685" y="226924"/>
                  <a:pt x="3368582" y="226924"/>
                </a:cubicBezTo>
                <a:lnTo>
                  <a:pt x="3303250" y="226924"/>
                </a:lnTo>
                <a:cubicBezTo>
                  <a:pt x="3301320" y="226924"/>
                  <a:pt x="3299571" y="226109"/>
                  <a:pt x="3298002" y="224481"/>
                </a:cubicBezTo>
                <a:cubicBezTo>
                  <a:pt x="3296434" y="222852"/>
                  <a:pt x="3295649" y="220831"/>
                  <a:pt x="3295649" y="218418"/>
                </a:cubicBezTo>
                <a:cubicBezTo>
                  <a:pt x="3295649" y="213592"/>
                  <a:pt x="3298485" y="211179"/>
                  <a:pt x="3304155" y="211179"/>
                </a:cubicBezTo>
                <a:close/>
                <a:moveTo>
                  <a:pt x="1824771" y="211179"/>
                </a:moveTo>
                <a:lnTo>
                  <a:pt x="1877615" y="211179"/>
                </a:lnTo>
                <a:cubicBezTo>
                  <a:pt x="1881114" y="211179"/>
                  <a:pt x="1882863" y="214108"/>
                  <a:pt x="1882863" y="219967"/>
                </a:cubicBezTo>
                <a:cubicBezTo>
                  <a:pt x="1882863" y="224605"/>
                  <a:pt x="1880993" y="226924"/>
                  <a:pt x="1877253" y="226924"/>
                </a:cubicBezTo>
                <a:lnTo>
                  <a:pt x="1832372" y="226924"/>
                </a:lnTo>
                <a:lnTo>
                  <a:pt x="1832372" y="257509"/>
                </a:lnTo>
                <a:cubicBezTo>
                  <a:pt x="1838163" y="254854"/>
                  <a:pt x="1844798" y="253527"/>
                  <a:pt x="1852279" y="253527"/>
                </a:cubicBezTo>
                <a:cubicBezTo>
                  <a:pt x="1862172" y="253527"/>
                  <a:pt x="1870678" y="257440"/>
                  <a:pt x="1877796" y="265265"/>
                </a:cubicBezTo>
                <a:cubicBezTo>
                  <a:pt x="1884552" y="272968"/>
                  <a:pt x="1887931" y="281875"/>
                  <a:pt x="1887931" y="291987"/>
                </a:cubicBezTo>
                <a:cubicBezTo>
                  <a:pt x="1887931" y="319674"/>
                  <a:pt x="1874539" y="333518"/>
                  <a:pt x="1847754" y="333518"/>
                </a:cubicBezTo>
                <a:cubicBezTo>
                  <a:pt x="1838706" y="333518"/>
                  <a:pt x="1831738" y="331720"/>
                  <a:pt x="1826852" y="328123"/>
                </a:cubicBezTo>
                <a:cubicBezTo>
                  <a:pt x="1821965" y="324526"/>
                  <a:pt x="1818255" y="318482"/>
                  <a:pt x="1815722" y="309991"/>
                </a:cubicBezTo>
                <a:cubicBezTo>
                  <a:pt x="1815360" y="308785"/>
                  <a:pt x="1815179" y="307820"/>
                  <a:pt x="1815179" y="307096"/>
                </a:cubicBezTo>
                <a:cubicBezTo>
                  <a:pt x="1815179" y="305527"/>
                  <a:pt x="1815903" y="304110"/>
                  <a:pt x="1817350" y="302843"/>
                </a:cubicBezTo>
                <a:cubicBezTo>
                  <a:pt x="1818798" y="301576"/>
                  <a:pt x="1820306" y="300942"/>
                  <a:pt x="1821875" y="300942"/>
                </a:cubicBezTo>
                <a:cubicBezTo>
                  <a:pt x="1824288" y="300942"/>
                  <a:pt x="1826520" y="302390"/>
                  <a:pt x="1828571" y="305286"/>
                </a:cubicBezTo>
                <a:cubicBezTo>
                  <a:pt x="1831587" y="309629"/>
                  <a:pt x="1833759" y="312344"/>
                  <a:pt x="1835086" y="313430"/>
                </a:cubicBezTo>
                <a:cubicBezTo>
                  <a:pt x="1838706" y="316325"/>
                  <a:pt x="1843652" y="317773"/>
                  <a:pt x="1849926" y="317773"/>
                </a:cubicBezTo>
                <a:cubicBezTo>
                  <a:pt x="1865249" y="317773"/>
                  <a:pt x="1872910" y="309690"/>
                  <a:pt x="1872910" y="293523"/>
                </a:cubicBezTo>
                <a:cubicBezTo>
                  <a:pt x="1872910" y="286351"/>
                  <a:pt x="1870376" y="280456"/>
                  <a:pt x="1865309" y="275835"/>
                </a:cubicBezTo>
                <a:cubicBezTo>
                  <a:pt x="1860362" y="271460"/>
                  <a:pt x="1854269" y="269272"/>
                  <a:pt x="1847031" y="269272"/>
                </a:cubicBezTo>
                <a:cubicBezTo>
                  <a:pt x="1843049" y="269272"/>
                  <a:pt x="1838585" y="270961"/>
                  <a:pt x="1833638" y="274339"/>
                </a:cubicBezTo>
                <a:cubicBezTo>
                  <a:pt x="1828812" y="277717"/>
                  <a:pt x="1824951" y="279406"/>
                  <a:pt x="1822056" y="279406"/>
                </a:cubicBezTo>
                <a:cubicBezTo>
                  <a:pt x="1818436" y="279406"/>
                  <a:pt x="1816627" y="276632"/>
                  <a:pt x="1816627" y="271082"/>
                </a:cubicBezTo>
                <a:lnTo>
                  <a:pt x="1816627" y="218237"/>
                </a:lnTo>
                <a:cubicBezTo>
                  <a:pt x="1816627" y="216186"/>
                  <a:pt x="1817471" y="214497"/>
                  <a:pt x="1819160" y="213170"/>
                </a:cubicBezTo>
                <a:cubicBezTo>
                  <a:pt x="1820849" y="211842"/>
                  <a:pt x="1822719" y="211179"/>
                  <a:pt x="1824771" y="211179"/>
                </a:cubicBezTo>
                <a:close/>
                <a:moveTo>
                  <a:pt x="351967" y="211179"/>
                </a:moveTo>
                <a:cubicBezTo>
                  <a:pt x="363308" y="211179"/>
                  <a:pt x="371754" y="213949"/>
                  <a:pt x="377304" y="219490"/>
                </a:cubicBezTo>
                <a:cubicBezTo>
                  <a:pt x="384302" y="225271"/>
                  <a:pt x="387801" y="233703"/>
                  <a:pt x="387801" y="244784"/>
                </a:cubicBezTo>
                <a:cubicBezTo>
                  <a:pt x="387801" y="255503"/>
                  <a:pt x="385327" y="263331"/>
                  <a:pt x="380380" y="268268"/>
                </a:cubicBezTo>
                <a:lnTo>
                  <a:pt x="339661" y="316687"/>
                </a:lnTo>
                <a:lnTo>
                  <a:pt x="382914" y="316687"/>
                </a:lnTo>
                <a:cubicBezTo>
                  <a:pt x="386051" y="316687"/>
                  <a:pt x="388585" y="317389"/>
                  <a:pt x="390515" y="318793"/>
                </a:cubicBezTo>
                <a:cubicBezTo>
                  <a:pt x="392445" y="320196"/>
                  <a:pt x="393411" y="322240"/>
                  <a:pt x="393411" y="324924"/>
                </a:cubicBezTo>
                <a:cubicBezTo>
                  <a:pt x="393049" y="329930"/>
                  <a:pt x="389912" y="332432"/>
                  <a:pt x="384000" y="332432"/>
                </a:cubicBezTo>
                <a:lnTo>
                  <a:pt x="330069" y="332432"/>
                </a:lnTo>
                <a:cubicBezTo>
                  <a:pt x="325605" y="332432"/>
                  <a:pt x="322710" y="331708"/>
                  <a:pt x="321383" y="330260"/>
                </a:cubicBezTo>
                <a:cubicBezTo>
                  <a:pt x="320055" y="328813"/>
                  <a:pt x="319392" y="326882"/>
                  <a:pt x="319392" y="324469"/>
                </a:cubicBezTo>
                <a:cubicBezTo>
                  <a:pt x="319392" y="320729"/>
                  <a:pt x="320960" y="316929"/>
                  <a:pt x="324097" y="313068"/>
                </a:cubicBezTo>
                <a:lnTo>
                  <a:pt x="365359" y="263300"/>
                </a:lnTo>
                <a:cubicBezTo>
                  <a:pt x="369944" y="257629"/>
                  <a:pt x="372236" y="252019"/>
                  <a:pt x="372236" y="246469"/>
                </a:cubicBezTo>
                <a:cubicBezTo>
                  <a:pt x="372236" y="241040"/>
                  <a:pt x="370457" y="236576"/>
                  <a:pt x="366898" y="233077"/>
                </a:cubicBezTo>
                <a:cubicBezTo>
                  <a:pt x="363339" y="229578"/>
                  <a:pt x="358844" y="227829"/>
                  <a:pt x="353415" y="227829"/>
                </a:cubicBezTo>
                <a:cubicBezTo>
                  <a:pt x="347383" y="227829"/>
                  <a:pt x="342496" y="229578"/>
                  <a:pt x="338756" y="233077"/>
                </a:cubicBezTo>
                <a:cubicBezTo>
                  <a:pt x="338153" y="233680"/>
                  <a:pt x="337308" y="234917"/>
                  <a:pt x="336222" y="236787"/>
                </a:cubicBezTo>
                <a:cubicBezTo>
                  <a:pt x="335137" y="238657"/>
                  <a:pt x="333930" y="241341"/>
                  <a:pt x="332603" y="244840"/>
                </a:cubicBezTo>
                <a:cubicBezTo>
                  <a:pt x="330552" y="248822"/>
                  <a:pt x="328320" y="250812"/>
                  <a:pt x="325907" y="250812"/>
                </a:cubicBezTo>
                <a:cubicBezTo>
                  <a:pt x="321081" y="250812"/>
                  <a:pt x="318668" y="248158"/>
                  <a:pt x="318668" y="242850"/>
                </a:cubicBezTo>
                <a:cubicBezTo>
                  <a:pt x="318668" y="233801"/>
                  <a:pt x="321986" y="226200"/>
                  <a:pt x="328621" y="220047"/>
                </a:cubicBezTo>
                <a:cubicBezTo>
                  <a:pt x="334895" y="214135"/>
                  <a:pt x="342677" y="211179"/>
                  <a:pt x="351967" y="211179"/>
                </a:cubicBezTo>
                <a:close/>
                <a:moveTo>
                  <a:pt x="247192" y="211179"/>
                </a:moveTo>
                <a:cubicBezTo>
                  <a:pt x="258533" y="211179"/>
                  <a:pt x="266979" y="213949"/>
                  <a:pt x="272529" y="219490"/>
                </a:cubicBezTo>
                <a:cubicBezTo>
                  <a:pt x="279526" y="225271"/>
                  <a:pt x="283025" y="233703"/>
                  <a:pt x="283025" y="244784"/>
                </a:cubicBezTo>
                <a:cubicBezTo>
                  <a:pt x="283025" y="255503"/>
                  <a:pt x="280552" y="263331"/>
                  <a:pt x="275605" y="268268"/>
                </a:cubicBezTo>
                <a:lnTo>
                  <a:pt x="234886" y="316687"/>
                </a:lnTo>
                <a:lnTo>
                  <a:pt x="278139" y="316687"/>
                </a:lnTo>
                <a:cubicBezTo>
                  <a:pt x="281276" y="316687"/>
                  <a:pt x="283810" y="317389"/>
                  <a:pt x="285740" y="318793"/>
                </a:cubicBezTo>
                <a:cubicBezTo>
                  <a:pt x="287670" y="320196"/>
                  <a:pt x="288636" y="322240"/>
                  <a:pt x="288636" y="324924"/>
                </a:cubicBezTo>
                <a:cubicBezTo>
                  <a:pt x="288274" y="329930"/>
                  <a:pt x="285137" y="332432"/>
                  <a:pt x="279225" y="332432"/>
                </a:cubicBezTo>
                <a:lnTo>
                  <a:pt x="225294" y="332432"/>
                </a:lnTo>
                <a:cubicBezTo>
                  <a:pt x="220830" y="332432"/>
                  <a:pt x="217935" y="331708"/>
                  <a:pt x="216608" y="330260"/>
                </a:cubicBezTo>
                <a:cubicBezTo>
                  <a:pt x="215280" y="328813"/>
                  <a:pt x="214617" y="326882"/>
                  <a:pt x="214617" y="324469"/>
                </a:cubicBezTo>
                <a:cubicBezTo>
                  <a:pt x="214617" y="320729"/>
                  <a:pt x="216185" y="316929"/>
                  <a:pt x="219322" y="313068"/>
                </a:cubicBezTo>
                <a:lnTo>
                  <a:pt x="260584" y="263300"/>
                </a:lnTo>
                <a:cubicBezTo>
                  <a:pt x="265169" y="257629"/>
                  <a:pt x="267461" y="252019"/>
                  <a:pt x="267461" y="246469"/>
                </a:cubicBezTo>
                <a:cubicBezTo>
                  <a:pt x="267461" y="241040"/>
                  <a:pt x="265682" y="236576"/>
                  <a:pt x="262123" y="233077"/>
                </a:cubicBezTo>
                <a:cubicBezTo>
                  <a:pt x="258564" y="229578"/>
                  <a:pt x="254069" y="227829"/>
                  <a:pt x="248640" y="227829"/>
                </a:cubicBezTo>
                <a:cubicBezTo>
                  <a:pt x="242608" y="227829"/>
                  <a:pt x="237721" y="229578"/>
                  <a:pt x="233981" y="233077"/>
                </a:cubicBezTo>
                <a:cubicBezTo>
                  <a:pt x="233378" y="233680"/>
                  <a:pt x="232533" y="234917"/>
                  <a:pt x="231448" y="236787"/>
                </a:cubicBezTo>
                <a:cubicBezTo>
                  <a:pt x="230362" y="238657"/>
                  <a:pt x="229155" y="241341"/>
                  <a:pt x="227828" y="244840"/>
                </a:cubicBezTo>
                <a:cubicBezTo>
                  <a:pt x="225777" y="248822"/>
                  <a:pt x="223545" y="250812"/>
                  <a:pt x="221132" y="250812"/>
                </a:cubicBezTo>
                <a:cubicBezTo>
                  <a:pt x="216306" y="250812"/>
                  <a:pt x="213893" y="248158"/>
                  <a:pt x="213893" y="242850"/>
                </a:cubicBezTo>
                <a:cubicBezTo>
                  <a:pt x="213893" y="233801"/>
                  <a:pt x="217211" y="226200"/>
                  <a:pt x="223846" y="220047"/>
                </a:cubicBezTo>
                <a:cubicBezTo>
                  <a:pt x="230120" y="214135"/>
                  <a:pt x="237902" y="211179"/>
                  <a:pt x="247192" y="211179"/>
                </a:cubicBezTo>
                <a:close/>
                <a:moveTo>
                  <a:pt x="142417" y="211179"/>
                </a:moveTo>
                <a:cubicBezTo>
                  <a:pt x="153758" y="211179"/>
                  <a:pt x="162204" y="213949"/>
                  <a:pt x="167754" y="219490"/>
                </a:cubicBezTo>
                <a:cubicBezTo>
                  <a:pt x="174751" y="225271"/>
                  <a:pt x="178250" y="233703"/>
                  <a:pt x="178250" y="244784"/>
                </a:cubicBezTo>
                <a:cubicBezTo>
                  <a:pt x="178250" y="255503"/>
                  <a:pt x="175777" y="263331"/>
                  <a:pt x="170830" y="268268"/>
                </a:cubicBezTo>
                <a:lnTo>
                  <a:pt x="130111" y="316687"/>
                </a:lnTo>
                <a:lnTo>
                  <a:pt x="173364" y="316687"/>
                </a:lnTo>
                <a:cubicBezTo>
                  <a:pt x="176501" y="316687"/>
                  <a:pt x="179035" y="317389"/>
                  <a:pt x="180965" y="318793"/>
                </a:cubicBezTo>
                <a:cubicBezTo>
                  <a:pt x="182895" y="320196"/>
                  <a:pt x="183861" y="322240"/>
                  <a:pt x="183861" y="324924"/>
                </a:cubicBezTo>
                <a:cubicBezTo>
                  <a:pt x="183499" y="329930"/>
                  <a:pt x="180362" y="332432"/>
                  <a:pt x="174450" y="332432"/>
                </a:cubicBezTo>
                <a:lnTo>
                  <a:pt x="120519" y="332432"/>
                </a:lnTo>
                <a:cubicBezTo>
                  <a:pt x="116055" y="332432"/>
                  <a:pt x="113160" y="331708"/>
                  <a:pt x="111833" y="330260"/>
                </a:cubicBezTo>
                <a:cubicBezTo>
                  <a:pt x="110505" y="328813"/>
                  <a:pt x="109842" y="326882"/>
                  <a:pt x="109842" y="324469"/>
                </a:cubicBezTo>
                <a:cubicBezTo>
                  <a:pt x="109842" y="320729"/>
                  <a:pt x="111410" y="316929"/>
                  <a:pt x="114547" y="313068"/>
                </a:cubicBezTo>
                <a:lnTo>
                  <a:pt x="155809" y="263300"/>
                </a:lnTo>
                <a:cubicBezTo>
                  <a:pt x="160394" y="257629"/>
                  <a:pt x="162686" y="252019"/>
                  <a:pt x="162686" y="246469"/>
                </a:cubicBezTo>
                <a:cubicBezTo>
                  <a:pt x="162686" y="241040"/>
                  <a:pt x="160907" y="236576"/>
                  <a:pt x="157348" y="233077"/>
                </a:cubicBezTo>
                <a:cubicBezTo>
                  <a:pt x="153789" y="229578"/>
                  <a:pt x="149294" y="227829"/>
                  <a:pt x="143865" y="227829"/>
                </a:cubicBezTo>
                <a:cubicBezTo>
                  <a:pt x="137833" y="227829"/>
                  <a:pt x="132946" y="229578"/>
                  <a:pt x="129206" y="233077"/>
                </a:cubicBezTo>
                <a:cubicBezTo>
                  <a:pt x="128603" y="233680"/>
                  <a:pt x="127758" y="234917"/>
                  <a:pt x="126672" y="236787"/>
                </a:cubicBezTo>
                <a:cubicBezTo>
                  <a:pt x="125587" y="238657"/>
                  <a:pt x="124380" y="241341"/>
                  <a:pt x="123053" y="244840"/>
                </a:cubicBezTo>
                <a:cubicBezTo>
                  <a:pt x="121002" y="248822"/>
                  <a:pt x="118770" y="250812"/>
                  <a:pt x="116357" y="250812"/>
                </a:cubicBezTo>
                <a:cubicBezTo>
                  <a:pt x="111531" y="250812"/>
                  <a:pt x="109118" y="248158"/>
                  <a:pt x="109118" y="242850"/>
                </a:cubicBezTo>
                <a:cubicBezTo>
                  <a:pt x="109118" y="233801"/>
                  <a:pt x="112436" y="226200"/>
                  <a:pt x="119072" y="220047"/>
                </a:cubicBezTo>
                <a:cubicBezTo>
                  <a:pt x="125345" y="214135"/>
                  <a:pt x="133127" y="211179"/>
                  <a:pt x="142417" y="211179"/>
                </a:cubicBezTo>
                <a:close/>
                <a:moveTo>
                  <a:pt x="1748771" y="210455"/>
                </a:moveTo>
                <a:cubicBezTo>
                  <a:pt x="1750339" y="210455"/>
                  <a:pt x="1751757" y="211087"/>
                  <a:pt x="1753023" y="212352"/>
                </a:cubicBezTo>
                <a:cubicBezTo>
                  <a:pt x="1754290" y="213617"/>
                  <a:pt x="1754924" y="215032"/>
                  <a:pt x="1754924" y="216597"/>
                </a:cubicBezTo>
                <a:lnTo>
                  <a:pt x="1754924" y="316687"/>
                </a:lnTo>
                <a:cubicBezTo>
                  <a:pt x="1756371" y="316687"/>
                  <a:pt x="1758061" y="316687"/>
                  <a:pt x="1759991" y="316687"/>
                </a:cubicBezTo>
                <a:cubicBezTo>
                  <a:pt x="1761921" y="316687"/>
                  <a:pt x="1763429" y="316687"/>
                  <a:pt x="1764515" y="316687"/>
                </a:cubicBezTo>
                <a:cubicBezTo>
                  <a:pt x="1771513" y="316687"/>
                  <a:pt x="1775012" y="319494"/>
                  <a:pt x="1775012" y="325108"/>
                </a:cubicBezTo>
                <a:cubicBezTo>
                  <a:pt x="1775253" y="330112"/>
                  <a:pt x="1771996" y="332553"/>
                  <a:pt x="1765239" y="332432"/>
                </a:cubicBezTo>
                <a:lnTo>
                  <a:pt x="1724520" y="332432"/>
                </a:lnTo>
                <a:cubicBezTo>
                  <a:pt x="1720297" y="332553"/>
                  <a:pt x="1718186" y="330112"/>
                  <a:pt x="1718186" y="325108"/>
                </a:cubicBezTo>
                <a:cubicBezTo>
                  <a:pt x="1718186" y="319494"/>
                  <a:pt x="1722046" y="316687"/>
                  <a:pt x="1729768" y="316687"/>
                </a:cubicBezTo>
                <a:cubicBezTo>
                  <a:pt x="1730975" y="316687"/>
                  <a:pt x="1732664" y="316748"/>
                  <a:pt x="1734836" y="316870"/>
                </a:cubicBezTo>
                <a:cubicBezTo>
                  <a:pt x="1737007" y="316991"/>
                  <a:pt x="1738455" y="316930"/>
                  <a:pt x="1739179" y="316687"/>
                </a:cubicBezTo>
                <a:lnTo>
                  <a:pt x="1739179" y="245324"/>
                </a:lnTo>
                <a:cubicBezTo>
                  <a:pt x="1733750" y="253153"/>
                  <a:pt x="1729346" y="257067"/>
                  <a:pt x="1725968" y="257067"/>
                </a:cubicBezTo>
                <a:cubicBezTo>
                  <a:pt x="1721262" y="257067"/>
                  <a:pt x="1718910" y="254779"/>
                  <a:pt x="1718910" y="250202"/>
                </a:cubicBezTo>
                <a:cubicBezTo>
                  <a:pt x="1718910" y="247191"/>
                  <a:pt x="1719995" y="244421"/>
                  <a:pt x="1722167" y="241891"/>
                </a:cubicBezTo>
                <a:cubicBezTo>
                  <a:pt x="1723253" y="240807"/>
                  <a:pt x="1724339" y="239723"/>
                  <a:pt x="1725425" y="238639"/>
                </a:cubicBezTo>
                <a:cubicBezTo>
                  <a:pt x="1726511" y="237555"/>
                  <a:pt x="1727597" y="236531"/>
                  <a:pt x="1728682" y="235568"/>
                </a:cubicBezTo>
                <a:cubicBezTo>
                  <a:pt x="1730251" y="233159"/>
                  <a:pt x="1731759" y="230690"/>
                  <a:pt x="1733207" y="228161"/>
                </a:cubicBezTo>
                <a:cubicBezTo>
                  <a:pt x="1734655" y="225632"/>
                  <a:pt x="1736042" y="223163"/>
                  <a:pt x="1737369" y="220754"/>
                </a:cubicBezTo>
                <a:cubicBezTo>
                  <a:pt x="1741471" y="213888"/>
                  <a:pt x="1745272" y="210455"/>
                  <a:pt x="1748771" y="210455"/>
                </a:cubicBezTo>
                <a:close/>
                <a:moveTo>
                  <a:pt x="5252703" y="210274"/>
                </a:moveTo>
                <a:cubicBezTo>
                  <a:pt x="5259097" y="210274"/>
                  <a:pt x="5264859" y="211868"/>
                  <a:pt x="5269986" y="215056"/>
                </a:cubicBezTo>
                <a:cubicBezTo>
                  <a:pt x="5275114" y="218244"/>
                  <a:pt x="5279427" y="222905"/>
                  <a:pt x="5282926" y="229039"/>
                </a:cubicBezTo>
                <a:cubicBezTo>
                  <a:pt x="5285821" y="234091"/>
                  <a:pt x="5288023" y="240226"/>
                  <a:pt x="5289531" y="247445"/>
                </a:cubicBezTo>
                <a:cubicBezTo>
                  <a:pt x="5291040" y="254663"/>
                  <a:pt x="5291794" y="261700"/>
                  <a:pt x="5291794" y="268556"/>
                </a:cubicBezTo>
                <a:lnTo>
                  <a:pt x="5291794" y="269459"/>
                </a:lnTo>
                <a:cubicBezTo>
                  <a:pt x="5291794" y="280766"/>
                  <a:pt x="5290919" y="290419"/>
                  <a:pt x="5289169" y="298419"/>
                </a:cubicBezTo>
                <a:cubicBezTo>
                  <a:pt x="5287420" y="306418"/>
                  <a:pt x="5284826" y="312944"/>
                  <a:pt x="5281387" y="317997"/>
                </a:cubicBezTo>
                <a:cubicBezTo>
                  <a:pt x="5277949" y="323049"/>
                  <a:pt x="5273666" y="326718"/>
                  <a:pt x="5268539" y="329004"/>
                </a:cubicBezTo>
                <a:cubicBezTo>
                  <a:pt x="5263411" y="331289"/>
                  <a:pt x="5257469" y="332432"/>
                  <a:pt x="5250712" y="332432"/>
                </a:cubicBezTo>
                <a:cubicBezTo>
                  <a:pt x="5237561" y="332432"/>
                  <a:pt x="5227849" y="327169"/>
                  <a:pt x="5221575" y="316643"/>
                </a:cubicBezTo>
                <a:cubicBezTo>
                  <a:pt x="5215301" y="306118"/>
                  <a:pt x="5212165" y="290209"/>
                  <a:pt x="5212165" y="268918"/>
                </a:cubicBezTo>
                <a:cubicBezTo>
                  <a:pt x="5212165" y="254482"/>
                  <a:pt x="5215362" y="241731"/>
                  <a:pt x="5221756" y="230665"/>
                </a:cubicBezTo>
                <a:cubicBezTo>
                  <a:pt x="5225617" y="224048"/>
                  <a:pt x="5230021" y="218995"/>
                  <a:pt x="5234967" y="215507"/>
                </a:cubicBezTo>
                <a:cubicBezTo>
                  <a:pt x="5239915" y="212018"/>
                  <a:pt x="5245825" y="210274"/>
                  <a:pt x="5252703" y="210274"/>
                </a:cubicBezTo>
                <a:close/>
                <a:moveTo>
                  <a:pt x="5147928" y="210274"/>
                </a:moveTo>
                <a:cubicBezTo>
                  <a:pt x="5154323" y="210274"/>
                  <a:pt x="5160084" y="211868"/>
                  <a:pt x="5165211" y="215056"/>
                </a:cubicBezTo>
                <a:cubicBezTo>
                  <a:pt x="5170339" y="218244"/>
                  <a:pt x="5174652" y="222905"/>
                  <a:pt x="5178151" y="229039"/>
                </a:cubicBezTo>
                <a:cubicBezTo>
                  <a:pt x="5181047" y="234091"/>
                  <a:pt x="5183249" y="240226"/>
                  <a:pt x="5184756" y="247445"/>
                </a:cubicBezTo>
                <a:cubicBezTo>
                  <a:pt x="5186265" y="254663"/>
                  <a:pt x="5187019" y="261700"/>
                  <a:pt x="5187019" y="268556"/>
                </a:cubicBezTo>
                <a:lnTo>
                  <a:pt x="5187019" y="269459"/>
                </a:lnTo>
                <a:cubicBezTo>
                  <a:pt x="5187019" y="280766"/>
                  <a:pt x="5186144" y="290419"/>
                  <a:pt x="5184395" y="298419"/>
                </a:cubicBezTo>
                <a:cubicBezTo>
                  <a:pt x="5182645" y="306418"/>
                  <a:pt x="5180051" y="312944"/>
                  <a:pt x="5176613" y="317997"/>
                </a:cubicBezTo>
                <a:cubicBezTo>
                  <a:pt x="5173175" y="323049"/>
                  <a:pt x="5168891" y="326718"/>
                  <a:pt x="5163763" y="329004"/>
                </a:cubicBezTo>
                <a:cubicBezTo>
                  <a:pt x="5158635" y="331289"/>
                  <a:pt x="5152693" y="332432"/>
                  <a:pt x="5145937" y="332432"/>
                </a:cubicBezTo>
                <a:cubicBezTo>
                  <a:pt x="5132787" y="332432"/>
                  <a:pt x="5123075" y="327169"/>
                  <a:pt x="5116801" y="316643"/>
                </a:cubicBezTo>
                <a:cubicBezTo>
                  <a:pt x="5110527" y="306118"/>
                  <a:pt x="5107389" y="290209"/>
                  <a:pt x="5107389" y="268918"/>
                </a:cubicBezTo>
                <a:cubicBezTo>
                  <a:pt x="5107389" y="254482"/>
                  <a:pt x="5110587" y="241731"/>
                  <a:pt x="5116981" y="230665"/>
                </a:cubicBezTo>
                <a:cubicBezTo>
                  <a:pt x="5120842" y="224048"/>
                  <a:pt x="5125246" y="218995"/>
                  <a:pt x="5130193" y="215507"/>
                </a:cubicBezTo>
                <a:cubicBezTo>
                  <a:pt x="5135139" y="212018"/>
                  <a:pt x="5141051" y="210274"/>
                  <a:pt x="5147928" y="210274"/>
                </a:cubicBezTo>
                <a:close/>
                <a:moveTo>
                  <a:pt x="3652504" y="210274"/>
                </a:moveTo>
                <a:cubicBezTo>
                  <a:pt x="3658898" y="210274"/>
                  <a:pt x="3664659" y="211868"/>
                  <a:pt x="3669787" y="215056"/>
                </a:cubicBezTo>
                <a:cubicBezTo>
                  <a:pt x="3674914" y="218244"/>
                  <a:pt x="3679228" y="222905"/>
                  <a:pt x="3682726" y="229039"/>
                </a:cubicBezTo>
                <a:cubicBezTo>
                  <a:pt x="3685622" y="234091"/>
                  <a:pt x="3687824" y="240226"/>
                  <a:pt x="3689332" y="247445"/>
                </a:cubicBezTo>
                <a:cubicBezTo>
                  <a:pt x="3690840" y="254663"/>
                  <a:pt x="3691594" y="261700"/>
                  <a:pt x="3691594" y="268556"/>
                </a:cubicBezTo>
                <a:lnTo>
                  <a:pt x="3691594" y="269459"/>
                </a:lnTo>
                <a:cubicBezTo>
                  <a:pt x="3691594" y="280766"/>
                  <a:pt x="3690720" y="290419"/>
                  <a:pt x="3688970" y="298419"/>
                </a:cubicBezTo>
                <a:cubicBezTo>
                  <a:pt x="3687221" y="306418"/>
                  <a:pt x="3684627" y="312944"/>
                  <a:pt x="3681188" y="317997"/>
                </a:cubicBezTo>
                <a:cubicBezTo>
                  <a:pt x="3677750" y="323049"/>
                  <a:pt x="3673467" y="326718"/>
                  <a:pt x="3668339" y="329004"/>
                </a:cubicBezTo>
                <a:cubicBezTo>
                  <a:pt x="3663211" y="331289"/>
                  <a:pt x="3657269" y="332432"/>
                  <a:pt x="3650513" y="332432"/>
                </a:cubicBezTo>
                <a:cubicBezTo>
                  <a:pt x="3637362" y="332432"/>
                  <a:pt x="3627650" y="327169"/>
                  <a:pt x="3621376" y="316643"/>
                </a:cubicBezTo>
                <a:cubicBezTo>
                  <a:pt x="3615102" y="306118"/>
                  <a:pt x="3611965" y="290209"/>
                  <a:pt x="3611965" y="268918"/>
                </a:cubicBezTo>
                <a:cubicBezTo>
                  <a:pt x="3611965" y="254482"/>
                  <a:pt x="3615163" y="241731"/>
                  <a:pt x="3621557" y="230665"/>
                </a:cubicBezTo>
                <a:cubicBezTo>
                  <a:pt x="3625417" y="224048"/>
                  <a:pt x="3629822" y="218995"/>
                  <a:pt x="3634768" y="215507"/>
                </a:cubicBezTo>
                <a:cubicBezTo>
                  <a:pt x="3639715" y="212018"/>
                  <a:pt x="3645627" y="210274"/>
                  <a:pt x="3652504" y="210274"/>
                </a:cubicBezTo>
                <a:close/>
                <a:moveTo>
                  <a:pt x="2061829" y="210274"/>
                </a:moveTo>
                <a:cubicBezTo>
                  <a:pt x="2068223" y="210274"/>
                  <a:pt x="2073984" y="211868"/>
                  <a:pt x="2079112" y="215056"/>
                </a:cubicBezTo>
                <a:cubicBezTo>
                  <a:pt x="2084239" y="218244"/>
                  <a:pt x="2088553" y="222905"/>
                  <a:pt x="2092051" y="229039"/>
                </a:cubicBezTo>
                <a:cubicBezTo>
                  <a:pt x="2094947" y="234091"/>
                  <a:pt x="2097149" y="240226"/>
                  <a:pt x="2098657" y="247445"/>
                </a:cubicBezTo>
                <a:cubicBezTo>
                  <a:pt x="2100165" y="254663"/>
                  <a:pt x="2100919" y="261700"/>
                  <a:pt x="2100919" y="268556"/>
                </a:cubicBezTo>
                <a:lnTo>
                  <a:pt x="2100919" y="269459"/>
                </a:lnTo>
                <a:cubicBezTo>
                  <a:pt x="2100919" y="280766"/>
                  <a:pt x="2100045" y="290419"/>
                  <a:pt x="2098295" y="298419"/>
                </a:cubicBezTo>
                <a:cubicBezTo>
                  <a:pt x="2096546" y="306418"/>
                  <a:pt x="2093952" y="312944"/>
                  <a:pt x="2090513" y="317997"/>
                </a:cubicBezTo>
                <a:cubicBezTo>
                  <a:pt x="2087075" y="323049"/>
                  <a:pt x="2082792" y="326718"/>
                  <a:pt x="2077664" y="329004"/>
                </a:cubicBezTo>
                <a:cubicBezTo>
                  <a:pt x="2072537" y="331289"/>
                  <a:pt x="2066594" y="332432"/>
                  <a:pt x="2059838" y="332432"/>
                </a:cubicBezTo>
                <a:cubicBezTo>
                  <a:pt x="2046687" y="332432"/>
                  <a:pt x="2036975" y="327169"/>
                  <a:pt x="2030701" y="316643"/>
                </a:cubicBezTo>
                <a:cubicBezTo>
                  <a:pt x="2024427" y="306118"/>
                  <a:pt x="2021290" y="290209"/>
                  <a:pt x="2021290" y="268918"/>
                </a:cubicBezTo>
                <a:cubicBezTo>
                  <a:pt x="2021290" y="254482"/>
                  <a:pt x="2024488" y="241731"/>
                  <a:pt x="2030882" y="230665"/>
                </a:cubicBezTo>
                <a:cubicBezTo>
                  <a:pt x="2034743" y="224048"/>
                  <a:pt x="2039146" y="218995"/>
                  <a:pt x="2044093" y="215507"/>
                </a:cubicBezTo>
                <a:cubicBezTo>
                  <a:pt x="2049040" y="212018"/>
                  <a:pt x="2054952" y="210274"/>
                  <a:pt x="2061829" y="210274"/>
                </a:cubicBezTo>
                <a:close/>
                <a:moveTo>
                  <a:pt x="461629" y="210274"/>
                </a:moveTo>
                <a:cubicBezTo>
                  <a:pt x="468023" y="210274"/>
                  <a:pt x="473784" y="211868"/>
                  <a:pt x="478912" y="215056"/>
                </a:cubicBezTo>
                <a:cubicBezTo>
                  <a:pt x="484039" y="218244"/>
                  <a:pt x="488353" y="222905"/>
                  <a:pt x="491851" y="229039"/>
                </a:cubicBezTo>
                <a:cubicBezTo>
                  <a:pt x="494747" y="234091"/>
                  <a:pt x="496949" y="240226"/>
                  <a:pt x="498457" y="247445"/>
                </a:cubicBezTo>
                <a:cubicBezTo>
                  <a:pt x="499965" y="254663"/>
                  <a:pt x="500719" y="261700"/>
                  <a:pt x="500719" y="268556"/>
                </a:cubicBezTo>
                <a:lnTo>
                  <a:pt x="500719" y="269459"/>
                </a:lnTo>
                <a:cubicBezTo>
                  <a:pt x="500719" y="280766"/>
                  <a:pt x="499844" y="290419"/>
                  <a:pt x="498095" y="298419"/>
                </a:cubicBezTo>
                <a:cubicBezTo>
                  <a:pt x="496346" y="306418"/>
                  <a:pt x="493752" y="312944"/>
                  <a:pt x="490313" y="317997"/>
                </a:cubicBezTo>
                <a:cubicBezTo>
                  <a:pt x="486875" y="323049"/>
                  <a:pt x="482592" y="326718"/>
                  <a:pt x="477464" y="329004"/>
                </a:cubicBezTo>
                <a:cubicBezTo>
                  <a:pt x="472337" y="331289"/>
                  <a:pt x="466394" y="332432"/>
                  <a:pt x="459638" y="332432"/>
                </a:cubicBezTo>
                <a:cubicBezTo>
                  <a:pt x="446487" y="332432"/>
                  <a:pt x="436775" y="327169"/>
                  <a:pt x="430501" y="316643"/>
                </a:cubicBezTo>
                <a:cubicBezTo>
                  <a:pt x="424227" y="306118"/>
                  <a:pt x="421090" y="290209"/>
                  <a:pt x="421090" y="268918"/>
                </a:cubicBezTo>
                <a:cubicBezTo>
                  <a:pt x="421090" y="254482"/>
                  <a:pt x="424288" y="241731"/>
                  <a:pt x="430682" y="230665"/>
                </a:cubicBezTo>
                <a:cubicBezTo>
                  <a:pt x="434543" y="224048"/>
                  <a:pt x="438947" y="218995"/>
                  <a:pt x="443893" y="215507"/>
                </a:cubicBezTo>
                <a:cubicBezTo>
                  <a:pt x="448840" y="212018"/>
                  <a:pt x="454752" y="210274"/>
                  <a:pt x="461629" y="210274"/>
                </a:cubicBezTo>
                <a:close/>
                <a:moveTo>
                  <a:pt x="3414721" y="209731"/>
                </a:moveTo>
                <a:cubicBezTo>
                  <a:pt x="3419668" y="209731"/>
                  <a:pt x="3422141" y="213833"/>
                  <a:pt x="3422141" y="222037"/>
                </a:cubicBezTo>
                <a:cubicBezTo>
                  <a:pt x="3422141" y="231569"/>
                  <a:pt x="3421810" y="241100"/>
                  <a:pt x="3421146" y="250631"/>
                </a:cubicBezTo>
                <a:cubicBezTo>
                  <a:pt x="3420483" y="260163"/>
                  <a:pt x="3419608" y="269634"/>
                  <a:pt x="3418522" y="279045"/>
                </a:cubicBezTo>
                <a:lnTo>
                  <a:pt x="3446030" y="279045"/>
                </a:lnTo>
                <a:lnTo>
                  <a:pt x="3446030" y="245926"/>
                </a:lnTo>
                <a:cubicBezTo>
                  <a:pt x="3445910" y="241221"/>
                  <a:pt x="3448504" y="238868"/>
                  <a:pt x="3453815" y="238868"/>
                </a:cubicBezTo>
                <a:cubicBezTo>
                  <a:pt x="3458767" y="238868"/>
                  <a:pt x="3461421" y="241402"/>
                  <a:pt x="3461775" y="246469"/>
                </a:cubicBezTo>
                <a:lnTo>
                  <a:pt x="3461775" y="279045"/>
                </a:lnTo>
                <a:lnTo>
                  <a:pt x="3472633" y="279045"/>
                </a:lnTo>
                <a:cubicBezTo>
                  <a:pt x="3482647" y="278803"/>
                  <a:pt x="3487172" y="281578"/>
                  <a:pt x="3486206" y="287369"/>
                </a:cubicBezTo>
                <a:cubicBezTo>
                  <a:pt x="3485483" y="292919"/>
                  <a:pt x="3481200" y="295694"/>
                  <a:pt x="3473357" y="295694"/>
                </a:cubicBezTo>
                <a:cubicBezTo>
                  <a:pt x="3465636" y="295694"/>
                  <a:pt x="3461775" y="295694"/>
                  <a:pt x="3461775" y="295694"/>
                </a:cubicBezTo>
                <a:lnTo>
                  <a:pt x="3461775" y="327727"/>
                </a:lnTo>
                <a:cubicBezTo>
                  <a:pt x="3461775" y="329295"/>
                  <a:pt x="3460936" y="330773"/>
                  <a:pt x="3459257" y="332161"/>
                </a:cubicBezTo>
                <a:cubicBezTo>
                  <a:pt x="3457578" y="333548"/>
                  <a:pt x="3455720" y="334242"/>
                  <a:pt x="3453682" y="334242"/>
                </a:cubicBezTo>
                <a:cubicBezTo>
                  <a:pt x="3451642" y="334242"/>
                  <a:pt x="3449844" y="333639"/>
                  <a:pt x="3448286" y="332432"/>
                </a:cubicBezTo>
                <a:cubicBezTo>
                  <a:pt x="3446607" y="331105"/>
                  <a:pt x="3445767" y="329537"/>
                  <a:pt x="3445767" y="327727"/>
                </a:cubicBezTo>
                <a:lnTo>
                  <a:pt x="3445767" y="295694"/>
                </a:lnTo>
                <a:lnTo>
                  <a:pt x="3411772" y="295694"/>
                </a:lnTo>
                <a:cubicBezTo>
                  <a:pt x="3408775" y="295332"/>
                  <a:pt x="3406466" y="294307"/>
                  <a:pt x="3404845" y="292618"/>
                </a:cubicBezTo>
                <a:cubicBezTo>
                  <a:pt x="3403225" y="290929"/>
                  <a:pt x="3402415" y="288757"/>
                  <a:pt x="3402415" y="286103"/>
                </a:cubicBezTo>
                <a:cubicBezTo>
                  <a:pt x="3402415" y="284896"/>
                  <a:pt x="3402505" y="283509"/>
                  <a:pt x="3402687" y="281940"/>
                </a:cubicBezTo>
                <a:cubicBezTo>
                  <a:pt x="3402867" y="280372"/>
                  <a:pt x="3403079" y="278622"/>
                  <a:pt x="3403320" y="276692"/>
                </a:cubicBezTo>
                <a:cubicBezTo>
                  <a:pt x="3403803" y="274038"/>
                  <a:pt x="3404165" y="271926"/>
                  <a:pt x="3404406" y="270358"/>
                </a:cubicBezTo>
                <a:cubicBezTo>
                  <a:pt x="3404647" y="268789"/>
                  <a:pt x="3404828" y="267764"/>
                  <a:pt x="3404949" y="267281"/>
                </a:cubicBezTo>
                <a:cubicBezTo>
                  <a:pt x="3406397" y="255578"/>
                  <a:pt x="3407120" y="239652"/>
                  <a:pt x="3407120" y="219504"/>
                </a:cubicBezTo>
                <a:cubicBezTo>
                  <a:pt x="3407120" y="212989"/>
                  <a:pt x="3409654" y="209731"/>
                  <a:pt x="3414721" y="209731"/>
                </a:cubicBezTo>
                <a:close/>
                <a:moveTo>
                  <a:pt x="5051333" y="209550"/>
                </a:moveTo>
                <a:cubicBezTo>
                  <a:pt x="5054001" y="209550"/>
                  <a:pt x="5056153" y="210033"/>
                  <a:pt x="5057789" y="210998"/>
                </a:cubicBezTo>
                <a:cubicBezTo>
                  <a:pt x="5059426" y="211963"/>
                  <a:pt x="5060183" y="214376"/>
                  <a:pt x="5060063" y="218237"/>
                </a:cubicBezTo>
                <a:cubicBezTo>
                  <a:pt x="5060063" y="221374"/>
                  <a:pt x="5054366" y="227225"/>
                  <a:pt x="5042972" y="235791"/>
                </a:cubicBezTo>
                <a:cubicBezTo>
                  <a:pt x="5032911" y="247012"/>
                  <a:pt x="5027153" y="254854"/>
                  <a:pt x="5025700" y="259318"/>
                </a:cubicBezTo>
                <a:cubicBezTo>
                  <a:pt x="5027397" y="258715"/>
                  <a:pt x="5029033" y="258051"/>
                  <a:pt x="5030608" y="257328"/>
                </a:cubicBezTo>
                <a:cubicBezTo>
                  <a:pt x="5032183" y="256604"/>
                  <a:pt x="5034364" y="255729"/>
                  <a:pt x="5037153" y="254703"/>
                </a:cubicBezTo>
                <a:cubicBezTo>
                  <a:pt x="5039941" y="253678"/>
                  <a:pt x="5042729" y="253165"/>
                  <a:pt x="5045517" y="253165"/>
                </a:cubicBezTo>
                <a:cubicBezTo>
                  <a:pt x="5055940" y="253768"/>
                  <a:pt x="5064697" y="257358"/>
                  <a:pt x="5071788" y="263933"/>
                </a:cubicBezTo>
                <a:cubicBezTo>
                  <a:pt x="5078879" y="270509"/>
                  <a:pt x="5082425" y="279648"/>
                  <a:pt x="5082425" y="291351"/>
                </a:cubicBezTo>
                <a:cubicBezTo>
                  <a:pt x="5081697" y="303898"/>
                  <a:pt x="5077819" y="314063"/>
                  <a:pt x="5070789" y="321845"/>
                </a:cubicBezTo>
                <a:cubicBezTo>
                  <a:pt x="5063759" y="329627"/>
                  <a:pt x="5054001" y="333518"/>
                  <a:pt x="5041516" y="333518"/>
                </a:cubicBezTo>
                <a:cubicBezTo>
                  <a:pt x="5016427" y="333518"/>
                  <a:pt x="5003881" y="317954"/>
                  <a:pt x="5003881" y="286826"/>
                </a:cubicBezTo>
                <a:cubicBezTo>
                  <a:pt x="5003881" y="274038"/>
                  <a:pt x="5006488" y="262395"/>
                  <a:pt x="5011700" y="251898"/>
                </a:cubicBezTo>
                <a:cubicBezTo>
                  <a:pt x="5016185" y="242488"/>
                  <a:pt x="5023155" y="232715"/>
                  <a:pt x="5032609" y="222580"/>
                </a:cubicBezTo>
                <a:cubicBezTo>
                  <a:pt x="5042547" y="213894"/>
                  <a:pt x="5048789" y="209550"/>
                  <a:pt x="5051333" y="209550"/>
                </a:cubicBezTo>
                <a:close/>
                <a:moveTo>
                  <a:pt x="1965234" y="209550"/>
                </a:moveTo>
                <a:cubicBezTo>
                  <a:pt x="1967902" y="209550"/>
                  <a:pt x="1970054" y="210033"/>
                  <a:pt x="1971690" y="210998"/>
                </a:cubicBezTo>
                <a:cubicBezTo>
                  <a:pt x="1973326" y="211963"/>
                  <a:pt x="1974084" y="214376"/>
                  <a:pt x="1973964" y="218237"/>
                </a:cubicBezTo>
                <a:cubicBezTo>
                  <a:pt x="1973964" y="221374"/>
                  <a:pt x="1968267" y="227225"/>
                  <a:pt x="1956873" y="235791"/>
                </a:cubicBezTo>
                <a:cubicBezTo>
                  <a:pt x="1946811" y="247012"/>
                  <a:pt x="1941054" y="254854"/>
                  <a:pt x="1939601" y="259318"/>
                </a:cubicBezTo>
                <a:cubicBezTo>
                  <a:pt x="1941297" y="258715"/>
                  <a:pt x="1942933" y="258051"/>
                  <a:pt x="1944508" y="257328"/>
                </a:cubicBezTo>
                <a:cubicBezTo>
                  <a:pt x="1946083" y="256604"/>
                  <a:pt x="1948265" y="255729"/>
                  <a:pt x="1951053" y="254703"/>
                </a:cubicBezTo>
                <a:cubicBezTo>
                  <a:pt x="1953841" y="253678"/>
                  <a:pt x="1956630" y="253165"/>
                  <a:pt x="1959418" y="253165"/>
                </a:cubicBezTo>
                <a:cubicBezTo>
                  <a:pt x="1969841" y="253768"/>
                  <a:pt x="1978598" y="257358"/>
                  <a:pt x="1985689" y="263933"/>
                </a:cubicBezTo>
                <a:cubicBezTo>
                  <a:pt x="1992780" y="270509"/>
                  <a:pt x="1996325" y="279648"/>
                  <a:pt x="1996325" y="291351"/>
                </a:cubicBezTo>
                <a:cubicBezTo>
                  <a:pt x="1995598" y="303898"/>
                  <a:pt x="1991719" y="314063"/>
                  <a:pt x="1984689" y="321845"/>
                </a:cubicBezTo>
                <a:cubicBezTo>
                  <a:pt x="1977659" y="329627"/>
                  <a:pt x="1967902" y="333518"/>
                  <a:pt x="1955416" y="333518"/>
                </a:cubicBezTo>
                <a:cubicBezTo>
                  <a:pt x="1930327" y="333518"/>
                  <a:pt x="1917782" y="317954"/>
                  <a:pt x="1917782" y="286826"/>
                </a:cubicBezTo>
                <a:cubicBezTo>
                  <a:pt x="1917782" y="274038"/>
                  <a:pt x="1920388" y="262395"/>
                  <a:pt x="1925601" y="251898"/>
                </a:cubicBezTo>
                <a:cubicBezTo>
                  <a:pt x="1930085" y="242488"/>
                  <a:pt x="1937055" y="232715"/>
                  <a:pt x="1946509" y="222580"/>
                </a:cubicBezTo>
                <a:cubicBezTo>
                  <a:pt x="1956448" y="213894"/>
                  <a:pt x="1962689" y="209550"/>
                  <a:pt x="1965234" y="209550"/>
                </a:cubicBezTo>
                <a:close/>
                <a:moveTo>
                  <a:pt x="3545557" y="64246"/>
                </a:moveTo>
                <a:cubicBezTo>
                  <a:pt x="3537594" y="68228"/>
                  <a:pt x="3532104" y="71908"/>
                  <a:pt x="3529088" y="75286"/>
                </a:cubicBezTo>
                <a:cubicBezTo>
                  <a:pt x="3524503" y="80232"/>
                  <a:pt x="3522211" y="86325"/>
                  <a:pt x="3522211" y="93564"/>
                </a:cubicBezTo>
                <a:cubicBezTo>
                  <a:pt x="3522211" y="99114"/>
                  <a:pt x="3524986" y="103397"/>
                  <a:pt x="3530536" y="106413"/>
                </a:cubicBezTo>
                <a:cubicBezTo>
                  <a:pt x="3535000" y="108344"/>
                  <a:pt x="3540489" y="109309"/>
                  <a:pt x="3547005" y="109309"/>
                </a:cubicBezTo>
                <a:cubicBezTo>
                  <a:pt x="3562931" y="109309"/>
                  <a:pt x="3570893" y="102673"/>
                  <a:pt x="3570893" y="89402"/>
                </a:cubicBezTo>
                <a:cubicBezTo>
                  <a:pt x="3570893" y="78785"/>
                  <a:pt x="3562448" y="70399"/>
                  <a:pt x="3545557" y="64246"/>
                </a:cubicBezTo>
                <a:close/>
                <a:moveTo>
                  <a:pt x="1850107" y="64246"/>
                </a:moveTo>
                <a:cubicBezTo>
                  <a:pt x="1842144" y="68228"/>
                  <a:pt x="1836655" y="71908"/>
                  <a:pt x="1833638" y="75286"/>
                </a:cubicBezTo>
                <a:cubicBezTo>
                  <a:pt x="1829054" y="80232"/>
                  <a:pt x="1826761" y="86325"/>
                  <a:pt x="1826761" y="93564"/>
                </a:cubicBezTo>
                <a:cubicBezTo>
                  <a:pt x="1826761" y="99114"/>
                  <a:pt x="1829536" y="103397"/>
                  <a:pt x="1835086" y="106413"/>
                </a:cubicBezTo>
                <a:cubicBezTo>
                  <a:pt x="1839550" y="108344"/>
                  <a:pt x="1845040" y="109309"/>
                  <a:pt x="1851555" y="109309"/>
                </a:cubicBezTo>
                <a:cubicBezTo>
                  <a:pt x="1867481" y="109309"/>
                  <a:pt x="1875443" y="102673"/>
                  <a:pt x="1875443" y="89402"/>
                </a:cubicBezTo>
                <a:cubicBezTo>
                  <a:pt x="1875443" y="78785"/>
                  <a:pt x="1866998" y="70399"/>
                  <a:pt x="1850107" y="64246"/>
                </a:cubicBezTo>
                <a:close/>
                <a:moveTo>
                  <a:pt x="4937561" y="59903"/>
                </a:moveTo>
                <a:cubicBezTo>
                  <a:pt x="4932353" y="59903"/>
                  <a:pt x="4925570" y="63462"/>
                  <a:pt x="4917213" y="70580"/>
                </a:cubicBezTo>
                <a:cubicBezTo>
                  <a:pt x="4917093" y="73235"/>
                  <a:pt x="4916669" y="75195"/>
                  <a:pt x="4915942" y="76462"/>
                </a:cubicBezTo>
                <a:cubicBezTo>
                  <a:pt x="4915215" y="77729"/>
                  <a:pt x="4914852" y="78423"/>
                  <a:pt x="4914852" y="78543"/>
                </a:cubicBezTo>
                <a:cubicBezTo>
                  <a:pt x="4914369" y="99536"/>
                  <a:pt x="4921999" y="110033"/>
                  <a:pt x="4937742" y="110033"/>
                </a:cubicBezTo>
                <a:cubicBezTo>
                  <a:pt x="4945130" y="110033"/>
                  <a:pt x="4951004" y="107288"/>
                  <a:pt x="4955365" y="101799"/>
                </a:cubicBezTo>
                <a:cubicBezTo>
                  <a:pt x="4959725" y="96309"/>
                  <a:pt x="4961905" y="89643"/>
                  <a:pt x="4961905" y="81801"/>
                </a:cubicBezTo>
                <a:cubicBezTo>
                  <a:pt x="4961905" y="74803"/>
                  <a:pt x="4959665" y="69404"/>
                  <a:pt x="4955183" y="65604"/>
                </a:cubicBezTo>
                <a:cubicBezTo>
                  <a:pt x="4950703" y="61803"/>
                  <a:pt x="4944829" y="59903"/>
                  <a:pt x="4937561" y="59903"/>
                </a:cubicBezTo>
                <a:close/>
                <a:moveTo>
                  <a:pt x="5253789" y="16469"/>
                </a:moveTo>
                <a:cubicBezTo>
                  <a:pt x="5249566" y="16469"/>
                  <a:pt x="5245645" y="17730"/>
                  <a:pt x="5242025" y="20254"/>
                </a:cubicBezTo>
                <a:cubicBezTo>
                  <a:pt x="5238407" y="22777"/>
                  <a:pt x="5235330" y="26622"/>
                  <a:pt x="5232795" y="31789"/>
                </a:cubicBezTo>
                <a:cubicBezTo>
                  <a:pt x="5230745" y="35877"/>
                  <a:pt x="5229418" y="40293"/>
                  <a:pt x="5228815" y="45040"/>
                </a:cubicBezTo>
                <a:cubicBezTo>
                  <a:pt x="5228211" y="49787"/>
                  <a:pt x="5227909" y="54563"/>
                  <a:pt x="5227909" y="59368"/>
                </a:cubicBezTo>
                <a:cubicBezTo>
                  <a:pt x="5227909" y="75952"/>
                  <a:pt x="5229719" y="88060"/>
                  <a:pt x="5233339" y="95691"/>
                </a:cubicBezTo>
                <a:cubicBezTo>
                  <a:pt x="5236958" y="103322"/>
                  <a:pt x="5242749" y="107137"/>
                  <a:pt x="5250713" y="107137"/>
                </a:cubicBezTo>
                <a:cubicBezTo>
                  <a:pt x="5259158" y="107137"/>
                  <a:pt x="5265492" y="103322"/>
                  <a:pt x="5269715" y="95691"/>
                </a:cubicBezTo>
                <a:cubicBezTo>
                  <a:pt x="5273938" y="88060"/>
                  <a:pt x="5276049" y="75952"/>
                  <a:pt x="5276049" y="59368"/>
                </a:cubicBezTo>
                <a:lnTo>
                  <a:pt x="5276049" y="58288"/>
                </a:lnTo>
                <a:cubicBezTo>
                  <a:pt x="5276049" y="44229"/>
                  <a:pt x="5274239" y="33744"/>
                  <a:pt x="5270619" y="26834"/>
                </a:cubicBezTo>
                <a:cubicBezTo>
                  <a:pt x="5267000" y="19924"/>
                  <a:pt x="5261390" y="16469"/>
                  <a:pt x="5253789" y="16469"/>
                </a:cubicBezTo>
                <a:close/>
                <a:moveTo>
                  <a:pt x="5149014" y="16469"/>
                </a:moveTo>
                <a:cubicBezTo>
                  <a:pt x="5144791" y="16469"/>
                  <a:pt x="5140870" y="17730"/>
                  <a:pt x="5137251" y="20254"/>
                </a:cubicBezTo>
                <a:cubicBezTo>
                  <a:pt x="5133631" y="22777"/>
                  <a:pt x="5130555" y="26622"/>
                  <a:pt x="5128021" y="31789"/>
                </a:cubicBezTo>
                <a:cubicBezTo>
                  <a:pt x="5125969" y="35877"/>
                  <a:pt x="5124643" y="40293"/>
                  <a:pt x="5124039" y="45040"/>
                </a:cubicBezTo>
                <a:cubicBezTo>
                  <a:pt x="5123436" y="49787"/>
                  <a:pt x="5123135" y="54563"/>
                  <a:pt x="5123135" y="59368"/>
                </a:cubicBezTo>
                <a:cubicBezTo>
                  <a:pt x="5123135" y="75952"/>
                  <a:pt x="5124944" y="88060"/>
                  <a:pt x="5128563" y="95691"/>
                </a:cubicBezTo>
                <a:cubicBezTo>
                  <a:pt x="5132183" y="103322"/>
                  <a:pt x="5137975" y="107137"/>
                  <a:pt x="5145937" y="107137"/>
                </a:cubicBezTo>
                <a:cubicBezTo>
                  <a:pt x="5154383" y="107137"/>
                  <a:pt x="5160717" y="103322"/>
                  <a:pt x="5164940" y="95691"/>
                </a:cubicBezTo>
                <a:cubicBezTo>
                  <a:pt x="5169163" y="88060"/>
                  <a:pt x="5171274" y="75952"/>
                  <a:pt x="5171274" y="59368"/>
                </a:cubicBezTo>
                <a:lnTo>
                  <a:pt x="5171274" y="58288"/>
                </a:lnTo>
                <a:cubicBezTo>
                  <a:pt x="5171274" y="44229"/>
                  <a:pt x="5169464" y="33744"/>
                  <a:pt x="5165845" y="26834"/>
                </a:cubicBezTo>
                <a:cubicBezTo>
                  <a:pt x="5162225" y="19924"/>
                  <a:pt x="5156615" y="16469"/>
                  <a:pt x="5149014" y="16469"/>
                </a:cubicBezTo>
                <a:close/>
                <a:moveTo>
                  <a:pt x="3653589" y="16469"/>
                </a:moveTo>
                <a:cubicBezTo>
                  <a:pt x="3649367" y="16469"/>
                  <a:pt x="3645446" y="17730"/>
                  <a:pt x="3641826" y="20254"/>
                </a:cubicBezTo>
                <a:cubicBezTo>
                  <a:pt x="3638207" y="22777"/>
                  <a:pt x="3635130" y="26622"/>
                  <a:pt x="3632596" y="31789"/>
                </a:cubicBezTo>
                <a:cubicBezTo>
                  <a:pt x="3630545" y="35877"/>
                  <a:pt x="3629218" y="40293"/>
                  <a:pt x="3628615" y="45040"/>
                </a:cubicBezTo>
                <a:cubicBezTo>
                  <a:pt x="3628011" y="49787"/>
                  <a:pt x="3627710" y="54563"/>
                  <a:pt x="3627710" y="59368"/>
                </a:cubicBezTo>
                <a:cubicBezTo>
                  <a:pt x="3627710" y="75952"/>
                  <a:pt x="3629520" y="88060"/>
                  <a:pt x="3633139" y="95691"/>
                </a:cubicBezTo>
                <a:cubicBezTo>
                  <a:pt x="3636759" y="103322"/>
                  <a:pt x="3642550" y="107137"/>
                  <a:pt x="3650513" y="107137"/>
                </a:cubicBezTo>
                <a:cubicBezTo>
                  <a:pt x="3658958" y="107137"/>
                  <a:pt x="3665292" y="103322"/>
                  <a:pt x="3669515" y="95691"/>
                </a:cubicBezTo>
                <a:cubicBezTo>
                  <a:pt x="3673738" y="88060"/>
                  <a:pt x="3675849" y="75952"/>
                  <a:pt x="3675849" y="59368"/>
                </a:cubicBezTo>
                <a:lnTo>
                  <a:pt x="3675849" y="58288"/>
                </a:lnTo>
                <a:cubicBezTo>
                  <a:pt x="3675849" y="44229"/>
                  <a:pt x="3674039" y="33744"/>
                  <a:pt x="3670420" y="26834"/>
                </a:cubicBezTo>
                <a:cubicBezTo>
                  <a:pt x="3666801" y="19924"/>
                  <a:pt x="3661190" y="16469"/>
                  <a:pt x="3653589" y="16469"/>
                </a:cubicBezTo>
                <a:close/>
                <a:moveTo>
                  <a:pt x="2062915" y="16469"/>
                </a:moveTo>
                <a:cubicBezTo>
                  <a:pt x="2058692" y="16469"/>
                  <a:pt x="2054771" y="17730"/>
                  <a:pt x="2051151" y="20254"/>
                </a:cubicBezTo>
                <a:cubicBezTo>
                  <a:pt x="2047532" y="22777"/>
                  <a:pt x="2044455" y="26622"/>
                  <a:pt x="2041921" y="31789"/>
                </a:cubicBezTo>
                <a:cubicBezTo>
                  <a:pt x="2039870" y="35877"/>
                  <a:pt x="2038543" y="40293"/>
                  <a:pt x="2037940" y="45040"/>
                </a:cubicBezTo>
                <a:cubicBezTo>
                  <a:pt x="2037337" y="49787"/>
                  <a:pt x="2037035" y="54563"/>
                  <a:pt x="2037035" y="59368"/>
                </a:cubicBezTo>
                <a:cubicBezTo>
                  <a:pt x="2037035" y="75952"/>
                  <a:pt x="2038845" y="88060"/>
                  <a:pt x="2042464" y="95691"/>
                </a:cubicBezTo>
                <a:cubicBezTo>
                  <a:pt x="2046084" y="103322"/>
                  <a:pt x="2051875" y="107137"/>
                  <a:pt x="2059838" y="107137"/>
                </a:cubicBezTo>
                <a:cubicBezTo>
                  <a:pt x="2068283" y="107137"/>
                  <a:pt x="2074618" y="103322"/>
                  <a:pt x="2078840" y="95691"/>
                </a:cubicBezTo>
                <a:cubicBezTo>
                  <a:pt x="2083063" y="88060"/>
                  <a:pt x="2085174" y="75952"/>
                  <a:pt x="2085174" y="59368"/>
                </a:cubicBezTo>
                <a:lnTo>
                  <a:pt x="2085174" y="58288"/>
                </a:lnTo>
                <a:cubicBezTo>
                  <a:pt x="2085174" y="44229"/>
                  <a:pt x="2083365" y="33744"/>
                  <a:pt x="2079745" y="26834"/>
                </a:cubicBezTo>
                <a:cubicBezTo>
                  <a:pt x="2076126" y="19924"/>
                  <a:pt x="2070515" y="16469"/>
                  <a:pt x="2062915" y="16469"/>
                </a:cubicBezTo>
                <a:close/>
                <a:moveTo>
                  <a:pt x="472240" y="16469"/>
                </a:moveTo>
                <a:cubicBezTo>
                  <a:pt x="468017" y="16469"/>
                  <a:pt x="464096" y="17730"/>
                  <a:pt x="460476" y="20254"/>
                </a:cubicBezTo>
                <a:cubicBezTo>
                  <a:pt x="456857" y="22777"/>
                  <a:pt x="453780" y="26622"/>
                  <a:pt x="451246" y="31789"/>
                </a:cubicBezTo>
                <a:cubicBezTo>
                  <a:pt x="449195" y="35877"/>
                  <a:pt x="447868" y="40293"/>
                  <a:pt x="447265" y="45040"/>
                </a:cubicBezTo>
                <a:cubicBezTo>
                  <a:pt x="446662" y="49787"/>
                  <a:pt x="446360" y="54563"/>
                  <a:pt x="446360" y="59368"/>
                </a:cubicBezTo>
                <a:cubicBezTo>
                  <a:pt x="446360" y="75952"/>
                  <a:pt x="448170" y="88060"/>
                  <a:pt x="451789" y="95691"/>
                </a:cubicBezTo>
                <a:cubicBezTo>
                  <a:pt x="455409" y="103322"/>
                  <a:pt x="461200" y="107137"/>
                  <a:pt x="469163" y="107137"/>
                </a:cubicBezTo>
                <a:cubicBezTo>
                  <a:pt x="477608" y="107137"/>
                  <a:pt x="483942" y="103322"/>
                  <a:pt x="488165" y="95691"/>
                </a:cubicBezTo>
                <a:cubicBezTo>
                  <a:pt x="492388" y="88060"/>
                  <a:pt x="494499" y="75952"/>
                  <a:pt x="494499" y="59368"/>
                </a:cubicBezTo>
                <a:lnTo>
                  <a:pt x="494499" y="58288"/>
                </a:lnTo>
                <a:cubicBezTo>
                  <a:pt x="494499" y="44229"/>
                  <a:pt x="492690" y="33744"/>
                  <a:pt x="489070" y="26834"/>
                </a:cubicBezTo>
                <a:cubicBezTo>
                  <a:pt x="485451" y="19924"/>
                  <a:pt x="479840" y="16469"/>
                  <a:pt x="472240" y="16469"/>
                </a:cubicBezTo>
                <a:close/>
                <a:moveTo>
                  <a:pt x="3547005" y="16288"/>
                </a:moveTo>
                <a:cubicBezTo>
                  <a:pt x="3540489" y="16288"/>
                  <a:pt x="3535633" y="17968"/>
                  <a:pt x="3532436" y="21328"/>
                </a:cubicBezTo>
                <a:cubicBezTo>
                  <a:pt x="3529239" y="24689"/>
                  <a:pt x="3527640" y="29429"/>
                  <a:pt x="3527640" y="35550"/>
                </a:cubicBezTo>
                <a:cubicBezTo>
                  <a:pt x="3527640" y="42750"/>
                  <a:pt x="3533854" y="47670"/>
                  <a:pt x="3546281" y="50311"/>
                </a:cubicBezTo>
                <a:cubicBezTo>
                  <a:pt x="3553640" y="48511"/>
                  <a:pt x="3558467" y="46530"/>
                  <a:pt x="3560759" y="44370"/>
                </a:cubicBezTo>
                <a:cubicBezTo>
                  <a:pt x="3564016" y="41490"/>
                  <a:pt x="3565645" y="36689"/>
                  <a:pt x="3565645" y="29968"/>
                </a:cubicBezTo>
                <a:cubicBezTo>
                  <a:pt x="3565645" y="24928"/>
                  <a:pt x="3563654" y="21148"/>
                  <a:pt x="3559673" y="18629"/>
                </a:cubicBezTo>
                <a:cubicBezTo>
                  <a:pt x="3556415" y="17068"/>
                  <a:pt x="3552193" y="16288"/>
                  <a:pt x="3547005" y="16288"/>
                </a:cubicBezTo>
                <a:close/>
                <a:moveTo>
                  <a:pt x="1851555" y="16288"/>
                </a:moveTo>
                <a:cubicBezTo>
                  <a:pt x="1845040" y="16288"/>
                  <a:pt x="1840183" y="17968"/>
                  <a:pt x="1836986" y="21328"/>
                </a:cubicBezTo>
                <a:cubicBezTo>
                  <a:pt x="1833789" y="24689"/>
                  <a:pt x="1832190" y="29429"/>
                  <a:pt x="1832190" y="35550"/>
                </a:cubicBezTo>
                <a:cubicBezTo>
                  <a:pt x="1832190" y="42750"/>
                  <a:pt x="1838404" y="47670"/>
                  <a:pt x="1850831" y="50311"/>
                </a:cubicBezTo>
                <a:cubicBezTo>
                  <a:pt x="1858190" y="48511"/>
                  <a:pt x="1863016" y="46530"/>
                  <a:pt x="1865309" y="44370"/>
                </a:cubicBezTo>
                <a:cubicBezTo>
                  <a:pt x="1868566" y="41490"/>
                  <a:pt x="1870195" y="36689"/>
                  <a:pt x="1870195" y="29968"/>
                </a:cubicBezTo>
                <a:cubicBezTo>
                  <a:pt x="1870195" y="24928"/>
                  <a:pt x="1868205" y="21148"/>
                  <a:pt x="1864223" y="18629"/>
                </a:cubicBezTo>
                <a:cubicBezTo>
                  <a:pt x="1860965" y="17068"/>
                  <a:pt x="1856743" y="16288"/>
                  <a:pt x="1851555" y="16288"/>
                </a:cubicBezTo>
                <a:close/>
                <a:moveTo>
                  <a:pt x="5043877" y="1629"/>
                </a:moveTo>
                <a:cubicBezTo>
                  <a:pt x="5048583" y="1629"/>
                  <a:pt x="5052926" y="2382"/>
                  <a:pt x="5056907" y="3888"/>
                </a:cubicBezTo>
                <a:cubicBezTo>
                  <a:pt x="5060889" y="5394"/>
                  <a:pt x="5064267" y="7533"/>
                  <a:pt x="5067042" y="10303"/>
                </a:cubicBezTo>
                <a:cubicBezTo>
                  <a:pt x="5069817" y="13073"/>
                  <a:pt x="5071989" y="16416"/>
                  <a:pt x="5073557" y="20332"/>
                </a:cubicBezTo>
                <a:cubicBezTo>
                  <a:pt x="5075125" y="24247"/>
                  <a:pt x="5075910" y="28554"/>
                  <a:pt x="5075910" y="33251"/>
                </a:cubicBezTo>
                <a:cubicBezTo>
                  <a:pt x="5075910" y="44336"/>
                  <a:pt x="5071928" y="52830"/>
                  <a:pt x="5063965" y="58732"/>
                </a:cubicBezTo>
                <a:cubicBezTo>
                  <a:pt x="5069033" y="62708"/>
                  <a:pt x="5072713" y="66623"/>
                  <a:pt x="5075005" y="70479"/>
                </a:cubicBezTo>
                <a:cubicBezTo>
                  <a:pt x="5077539" y="74814"/>
                  <a:pt x="5078805" y="79995"/>
                  <a:pt x="5078805" y="86020"/>
                </a:cubicBezTo>
                <a:cubicBezTo>
                  <a:pt x="5078805" y="97945"/>
                  <a:pt x="5075337" y="107191"/>
                  <a:pt x="5068399" y="113757"/>
                </a:cubicBezTo>
                <a:cubicBezTo>
                  <a:pt x="5061462" y="120323"/>
                  <a:pt x="5051961" y="123606"/>
                  <a:pt x="5039896" y="123606"/>
                </a:cubicBezTo>
                <a:cubicBezTo>
                  <a:pt x="5030003" y="123606"/>
                  <a:pt x="5021919" y="121072"/>
                  <a:pt x="5015645" y="116005"/>
                </a:cubicBezTo>
                <a:cubicBezTo>
                  <a:pt x="5009131" y="110455"/>
                  <a:pt x="5005873" y="102794"/>
                  <a:pt x="5005873" y="93021"/>
                </a:cubicBezTo>
                <a:cubicBezTo>
                  <a:pt x="5005873" y="91091"/>
                  <a:pt x="5006114" y="89341"/>
                  <a:pt x="5006596" y="87773"/>
                </a:cubicBezTo>
                <a:cubicBezTo>
                  <a:pt x="5008285" y="86446"/>
                  <a:pt x="5010397" y="85782"/>
                  <a:pt x="5012931" y="85782"/>
                </a:cubicBezTo>
                <a:cubicBezTo>
                  <a:pt x="5016671" y="85782"/>
                  <a:pt x="5019265" y="87773"/>
                  <a:pt x="5020713" y="91754"/>
                </a:cubicBezTo>
                <a:cubicBezTo>
                  <a:pt x="5023125" y="98149"/>
                  <a:pt x="5024694" y="101829"/>
                  <a:pt x="5025417" y="102794"/>
                </a:cubicBezTo>
                <a:cubicBezTo>
                  <a:pt x="5028433" y="106775"/>
                  <a:pt x="5033863" y="108766"/>
                  <a:pt x="5041705" y="108766"/>
                </a:cubicBezTo>
                <a:cubicBezTo>
                  <a:pt x="5047859" y="108766"/>
                  <a:pt x="5052926" y="106353"/>
                  <a:pt x="5056907" y="101527"/>
                </a:cubicBezTo>
                <a:cubicBezTo>
                  <a:pt x="5060647" y="97063"/>
                  <a:pt x="5062517" y="91694"/>
                  <a:pt x="5062517" y="85420"/>
                </a:cubicBezTo>
                <a:cubicBezTo>
                  <a:pt x="5062517" y="77578"/>
                  <a:pt x="5059622" y="71908"/>
                  <a:pt x="5053831" y="68409"/>
                </a:cubicBezTo>
                <a:cubicBezTo>
                  <a:pt x="5051780" y="67202"/>
                  <a:pt x="5046351" y="65694"/>
                  <a:pt x="5037543" y="63884"/>
                </a:cubicBezTo>
                <a:cubicBezTo>
                  <a:pt x="5031752" y="62678"/>
                  <a:pt x="5028857" y="60506"/>
                  <a:pt x="5028857" y="57369"/>
                </a:cubicBezTo>
                <a:cubicBezTo>
                  <a:pt x="5028857" y="54353"/>
                  <a:pt x="5031631" y="52483"/>
                  <a:pt x="5037181" y="51759"/>
                </a:cubicBezTo>
                <a:cubicBezTo>
                  <a:pt x="5045145" y="50918"/>
                  <a:pt x="5050211" y="49838"/>
                  <a:pt x="5052383" y="48518"/>
                </a:cubicBezTo>
                <a:cubicBezTo>
                  <a:pt x="5057933" y="45877"/>
                  <a:pt x="5060708" y="40535"/>
                  <a:pt x="5060708" y="32491"/>
                </a:cubicBezTo>
                <a:cubicBezTo>
                  <a:pt x="5060708" y="29970"/>
                  <a:pt x="5060195" y="27690"/>
                  <a:pt x="5059169" y="25649"/>
                </a:cubicBezTo>
                <a:cubicBezTo>
                  <a:pt x="5058144" y="23608"/>
                  <a:pt x="5056757" y="21868"/>
                  <a:pt x="5055007" y="20428"/>
                </a:cubicBezTo>
                <a:cubicBezTo>
                  <a:pt x="5053258" y="18987"/>
                  <a:pt x="5051237" y="17877"/>
                  <a:pt x="5048945" y="17097"/>
                </a:cubicBezTo>
                <a:cubicBezTo>
                  <a:pt x="5046653" y="16316"/>
                  <a:pt x="5044239" y="15926"/>
                  <a:pt x="5041705" y="15926"/>
                </a:cubicBezTo>
                <a:cubicBezTo>
                  <a:pt x="5036156" y="15926"/>
                  <a:pt x="5031873" y="17193"/>
                  <a:pt x="5028857" y="19726"/>
                </a:cubicBezTo>
                <a:cubicBezTo>
                  <a:pt x="5027288" y="20812"/>
                  <a:pt x="5025146" y="22712"/>
                  <a:pt x="5022432" y="25427"/>
                </a:cubicBezTo>
                <a:cubicBezTo>
                  <a:pt x="5019717" y="28142"/>
                  <a:pt x="5017093" y="29258"/>
                  <a:pt x="5014559" y="28775"/>
                </a:cubicBezTo>
                <a:cubicBezTo>
                  <a:pt x="5012991" y="29016"/>
                  <a:pt x="5011754" y="28564"/>
                  <a:pt x="5010849" y="27418"/>
                </a:cubicBezTo>
                <a:cubicBezTo>
                  <a:pt x="5009944" y="26272"/>
                  <a:pt x="5009492" y="24673"/>
                  <a:pt x="5009492" y="22622"/>
                </a:cubicBezTo>
                <a:cubicBezTo>
                  <a:pt x="5009492" y="20330"/>
                  <a:pt x="5010639" y="17766"/>
                  <a:pt x="5012931" y="14931"/>
                </a:cubicBezTo>
                <a:cubicBezTo>
                  <a:pt x="5015223" y="12095"/>
                  <a:pt x="5019083" y="9049"/>
                  <a:pt x="5024513" y="5791"/>
                </a:cubicBezTo>
                <a:cubicBezTo>
                  <a:pt x="5029218" y="3499"/>
                  <a:pt x="5035673" y="2111"/>
                  <a:pt x="5043877" y="1629"/>
                </a:cubicBezTo>
                <a:close/>
                <a:moveTo>
                  <a:pt x="4799581" y="1629"/>
                </a:moveTo>
                <a:lnTo>
                  <a:pt x="4864007" y="1629"/>
                </a:lnTo>
                <a:cubicBezTo>
                  <a:pt x="4867507" y="1629"/>
                  <a:pt x="4870160" y="2383"/>
                  <a:pt x="4871970" y="3891"/>
                </a:cubicBezTo>
                <a:cubicBezTo>
                  <a:pt x="4873780" y="5399"/>
                  <a:pt x="4874685" y="7360"/>
                  <a:pt x="4874685" y="9773"/>
                </a:cubicBezTo>
                <a:cubicBezTo>
                  <a:pt x="4874685" y="12186"/>
                  <a:pt x="4873931" y="14056"/>
                  <a:pt x="4872423" y="15383"/>
                </a:cubicBezTo>
                <a:cubicBezTo>
                  <a:pt x="4870915" y="16710"/>
                  <a:pt x="4868109" y="17374"/>
                  <a:pt x="4864007" y="17374"/>
                </a:cubicBezTo>
                <a:lnTo>
                  <a:pt x="4798675" y="17374"/>
                </a:lnTo>
                <a:cubicBezTo>
                  <a:pt x="4796745" y="17374"/>
                  <a:pt x="4794995" y="16559"/>
                  <a:pt x="4793427" y="14931"/>
                </a:cubicBezTo>
                <a:cubicBezTo>
                  <a:pt x="4791859" y="13302"/>
                  <a:pt x="4791075" y="11281"/>
                  <a:pt x="4791075" y="8868"/>
                </a:cubicBezTo>
                <a:cubicBezTo>
                  <a:pt x="4791075" y="4042"/>
                  <a:pt x="4793910" y="1629"/>
                  <a:pt x="4799581" y="1629"/>
                </a:cubicBezTo>
                <a:close/>
                <a:moveTo>
                  <a:pt x="3547186" y="1629"/>
                </a:moveTo>
                <a:cubicBezTo>
                  <a:pt x="3557803" y="1629"/>
                  <a:pt x="3565947" y="4340"/>
                  <a:pt x="3571617" y="9761"/>
                </a:cubicBezTo>
                <a:cubicBezTo>
                  <a:pt x="3577650" y="15181"/>
                  <a:pt x="3580666" y="23192"/>
                  <a:pt x="3580666" y="33794"/>
                </a:cubicBezTo>
                <a:cubicBezTo>
                  <a:pt x="3580666" y="39457"/>
                  <a:pt x="3579158" y="44156"/>
                  <a:pt x="3576142" y="47891"/>
                </a:cubicBezTo>
                <a:cubicBezTo>
                  <a:pt x="3573728" y="51022"/>
                  <a:pt x="3569747" y="54094"/>
                  <a:pt x="3564197" y="57106"/>
                </a:cubicBezTo>
                <a:cubicBezTo>
                  <a:pt x="3578193" y="63612"/>
                  <a:pt x="3585190" y="74936"/>
                  <a:pt x="3585190" y="91079"/>
                </a:cubicBezTo>
                <a:cubicBezTo>
                  <a:pt x="3585190" y="102041"/>
                  <a:pt x="3581329" y="110293"/>
                  <a:pt x="3573608" y="115835"/>
                </a:cubicBezTo>
                <a:cubicBezTo>
                  <a:pt x="3566731" y="120895"/>
                  <a:pt x="3557682" y="123425"/>
                  <a:pt x="3546462" y="123425"/>
                </a:cubicBezTo>
                <a:cubicBezTo>
                  <a:pt x="3535362" y="123425"/>
                  <a:pt x="3526555" y="121256"/>
                  <a:pt x="3520039" y="116918"/>
                </a:cubicBezTo>
                <a:cubicBezTo>
                  <a:pt x="3512438" y="111740"/>
                  <a:pt x="3508638" y="103910"/>
                  <a:pt x="3508638" y="93428"/>
                </a:cubicBezTo>
                <a:cubicBezTo>
                  <a:pt x="3508638" y="86561"/>
                  <a:pt x="3510025" y="80055"/>
                  <a:pt x="3512800" y="73911"/>
                </a:cubicBezTo>
                <a:cubicBezTo>
                  <a:pt x="3515817" y="67406"/>
                  <a:pt x="3520160" y="62587"/>
                  <a:pt x="3525831" y="59456"/>
                </a:cubicBezTo>
                <a:cubicBezTo>
                  <a:pt x="3516902" y="53672"/>
                  <a:pt x="3512438" y="45721"/>
                  <a:pt x="3512438" y="35601"/>
                </a:cubicBezTo>
                <a:cubicBezTo>
                  <a:pt x="3512438" y="25964"/>
                  <a:pt x="3515817" y="17893"/>
                  <a:pt x="3522573" y="11387"/>
                </a:cubicBezTo>
                <a:cubicBezTo>
                  <a:pt x="3529209" y="4882"/>
                  <a:pt x="3537413" y="1629"/>
                  <a:pt x="3547186" y="1629"/>
                </a:cubicBezTo>
                <a:close/>
                <a:moveTo>
                  <a:pt x="3338902" y="1629"/>
                </a:moveTo>
                <a:cubicBezTo>
                  <a:pt x="3343608" y="1629"/>
                  <a:pt x="3347951" y="2382"/>
                  <a:pt x="3351933" y="3888"/>
                </a:cubicBezTo>
                <a:cubicBezTo>
                  <a:pt x="3355914" y="5394"/>
                  <a:pt x="3359292" y="7533"/>
                  <a:pt x="3362067" y="10303"/>
                </a:cubicBezTo>
                <a:cubicBezTo>
                  <a:pt x="3364842" y="13073"/>
                  <a:pt x="3367014" y="16416"/>
                  <a:pt x="3368582" y="20332"/>
                </a:cubicBezTo>
                <a:cubicBezTo>
                  <a:pt x="3370151" y="24247"/>
                  <a:pt x="3370935" y="28554"/>
                  <a:pt x="3370935" y="33251"/>
                </a:cubicBezTo>
                <a:cubicBezTo>
                  <a:pt x="3370935" y="44336"/>
                  <a:pt x="3366954" y="52830"/>
                  <a:pt x="3358991" y="58732"/>
                </a:cubicBezTo>
                <a:cubicBezTo>
                  <a:pt x="3364058" y="62708"/>
                  <a:pt x="3367738" y="66623"/>
                  <a:pt x="3370030" y="70479"/>
                </a:cubicBezTo>
                <a:cubicBezTo>
                  <a:pt x="3372564" y="74814"/>
                  <a:pt x="3373831" y="79995"/>
                  <a:pt x="3373831" y="86020"/>
                </a:cubicBezTo>
                <a:cubicBezTo>
                  <a:pt x="3373831" y="97945"/>
                  <a:pt x="3370362" y="107191"/>
                  <a:pt x="3363425" y="113757"/>
                </a:cubicBezTo>
                <a:cubicBezTo>
                  <a:pt x="3356487" y="120323"/>
                  <a:pt x="3346986" y="123606"/>
                  <a:pt x="3334921" y="123606"/>
                </a:cubicBezTo>
                <a:cubicBezTo>
                  <a:pt x="3325028" y="123606"/>
                  <a:pt x="3316944" y="121072"/>
                  <a:pt x="3310670" y="116005"/>
                </a:cubicBezTo>
                <a:cubicBezTo>
                  <a:pt x="3304155" y="110455"/>
                  <a:pt x="3300898" y="102794"/>
                  <a:pt x="3300898" y="93021"/>
                </a:cubicBezTo>
                <a:cubicBezTo>
                  <a:pt x="3300898" y="91091"/>
                  <a:pt x="3301139" y="89341"/>
                  <a:pt x="3301622" y="87773"/>
                </a:cubicBezTo>
                <a:cubicBezTo>
                  <a:pt x="3303311" y="86446"/>
                  <a:pt x="3305422" y="85782"/>
                  <a:pt x="3307956" y="85782"/>
                </a:cubicBezTo>
                <a:cubicBezTo>
                  <a:pt x="3311696" y="85782"/>
                  <a:pt x="3314290" y="87773"/>
                  <a:pt x="3315738" y="91754"/>
                </a:cubicBezTo>
                <a:cubicBezTo>
                  <a:pt x="3318151" y="98149"/>
                  <a:pt x="3319719" y="101829"/>
                  <a:pt x="3320443" y="102794"/>
                </a:cubicBezTo>
                <a:cubicBezTo>
                  <a:pt x="3323459" y="106775"/>
                  <a:pt x="3328888" y="108766"/>
                  <a:pt x="3336731" y="108766"/>
                </a:cubicBezTo>
                <a:cubicBezTo>
                  <a:pt x="3342884" y="108766"/>
                  <a:pt x="3347951" y="106353"/>
                  <a:pt x="3351933" y="101527"/>
                </a:cubicBezTo>
                <a:cubicBezTo>
                  <a:pt x="3355673" y="97063"/>
                  <a:pt x="3357543" y="91694"/>
                  <a:pt x="3357543" y="85420"/>
                </a:cubicBezTo>
                <a:cubicBezTo>
                  <a:pt x="3357543" y="77578"/>
                  <a:pt x="3354647" y="71908"/>
                  <a:pt x="3348856" y="68409"/>
                </a:cubicBezTo>
                <a:cubicBezTo>
                  <a:pt x="3346805" y="67202"/>
                  <a:pt x="3341376" y="65694"/>
                  <a:pt x="3332568" y="63884"/>
                </a:cubicBezTo>
                <a:cubicBezTo>
                  <a:pt x="3326777" y="62678"/>
                  <a:pt x="3323882" y="60506"/>
                  <a:pt x="3323882" y="57369"/>
                </a:cubicBezTo>
                <a:cubicBezTo>
                  <a:pt x="3323882" y="54353"/>
                  <a:pt x="3326657" y="52483"/>
                  <a:pt x="3332206" y="51759"/>
                </a:cubicBezTo>
                <a:cubicBezTo>
                  <a:pt x="3340169" y="50918"/>
                  <a:pt x="3345237" y="49838"/>
                  <a:pt x="3347408" y="48518"/>
                </a:cubicBezTo>
                <a:cubicBezTo>
                  <a:pt x="3352958" y="45877"/>
                  <a:pt x="3355733" y="40535"/>
                  <a:pt x="3355733" y="32491"/>
                </a:cubicBezTo>
                <a:cubicBezTo>
                  <a:pt x="3355733" y="29970"/>
                  <a:pt x="3355220" y="27690"/>
                  <a:pt x="3354195" y="25649"/>
                </a:cubicBezTo>
                <a:cubicBezTo>
                  <a:pt x="3353170" y="23608"/>
                  <a:pt x="3351782" y="21868"/>
                  <a:pt x="3350033" y="20428"/>
                </a:cubicBezTo>
                <a:cubicBezTo>
                  <a:pt x="3348283" y="18987"/>
                  <a:pt x="3346262" y="17877"/>
                  <a:pt x="3343970" y="17097"/>
                </a:cubicBezTo>
                <a:cubicBezTo>
                  <a:pt x="3341678" y="16316"/>
                  <a:pt x="3339265" y="15926"/>
                  <a:pt x="3336731" y="15926"/>
                </a:cubicBezTo>
                <a:cubicBezTo>
                  <a:pt x="3331181" y="15926"/>
                  <a:pt x="3326898" y="17193"/>
                  <a:pt x="3323882" y="19726"/>
                </a:cubicBezTo>
                <a:cubicBezTo>
                  <a:pt x="3322313" y="20812"/>
                  <a:pt x="3320172" y="22712"/>
                  <a:pt x="3317457" y="25427"/>
                </a:cubicBezTo>
                <a:cubicBezTo>
                  <a:pt x="3314742" y="28142"/>
                  <a:pt x="3312118" y="29258"/>
                  <a:pt x="3309584" y="28775"/>
                </a:cubicBezTo>
                <a:cubicBezTo>
                  <a:pt x="3308016" y="29016"/>
                  <a:pt x="3306779" y="28564"/>
                  <a:pt x="3305874" y="27418"/>
                </a:cubicBezTo>
                <a:cubicBezTo>
                  <a:pt x="3304970" y="26272"/>
                  <a:pt x="3304517" y="24673"/>
                  <a:pt x="3304517" y="22622"/>
                </a:cubicBezTo>
                <a:cubicBezTo>
                  <a:pt x="3304517" y="20330"/>
                  <a:pt x="3305663" y="17766"/>
                  <a:pt x="3307956" y="14931"/>
                </a:cubicBezTo>
                <a:cubicBezTo>
                  <a:pt x="3310248" y="12095"/>
                  <a:pt x="3314109" y="9049"/>
                  <a:pt x="3319538" y="5791"/>
                </a:cubicBezTo>
                <a:cubicBezTo>
                  <a:pt x="3324243" y="3499"/>
                  <a:pt x="3330698" y="2111"/>
                  <a:pt x="3338902" y="1629"/>
                </a:cubicBezTo>
                <a:close/>
                <a:moveTo>
                  <a:pt x="3199380" y="1629"/>
                </a:moveTo>
                <a:lnTo>
                  <a:pt x="3263807" y="1629"/>
                </a:lnTo>
                <a:cubicBezTo>
                  <a:pt x="3267306" y="1629"/>
                  <a:pt x="3269961" y="2383"/>
                  <a:pt x="3271770" y="3891"/>
                </a:cubicBezTo>
                <a:cubicBezTo>
                  <a:pt x="3273580" y="5399"/>
                  <a:pt x="3274485" y="7360"/>
                  <a:pt x="3274485" y="9773"/>
                </a:cubicBezTo>
                <a:cubicBezTo>
                  <a:pt x="3274485" y="12186"/>
                  <a:pt x="3273731" y="14056"/>
                  <a:pt x="3272223" y="15383"/>
                </a:cubicBezTo>
                <a:cubicBezTo>
                  <a:pt x="3270714" y="16710"/>
                  <a:pt x="3267909" y="17374"/>
                  <a:pt x="3263807" y="17374"/>
                </a:cubicBezTo>
                <a:lnTo>
                  <a:pt x="3198475" y="17374"/>
                </a:lnTo>
                <a:cubicBezTo>
                  <a:pt x="3196545" y="17374"/>
                  <a:pt x="3194795" y="16559"/>
                  <a:pt x="3193227" y="14931"/>
                </a:cubicBezTo>
                <a:cubicBezTo>
                  <a:pt x="3191659" y="13302"/>
                  <a:pt x="3190875" y="11281"/>
                  <a:pt x="3190875" y="8868"/>
                </a:cubicBezTo>
                <a:cubicBezTo>
                  <a:pt x="3190875" y="4042"/>
                  <a:pt x="3193710" y="1629"/>
                  <a:pt x="3199380" y="1629"/>
                </a:cubicBezTo>
                <a:close/>
                <a:moveTo>
                  <a:pt x="1851736" y="1629"/>
                </a:moveTo>
                <a:cubicBezTo>
                  <a:pt x="1862353" y="1629"/>
                  <a:pt x="1870497" y="4340"/>
                  <a:pt x="1876167" y="9761"/>
                </a:cubicBezTo>
                <a:cubicBezTo>
                  <a:pt x="1882200" y="15181"/>
                  <a:pt x="1885216" y="23192"/>
                  <a:pt x="1885216" y="33794"/>
                </a:cubicBezTo>
                <a:cubicBezTo>
                  <a:pt x="1885216" y="39457"/>
                  <a:pt x="1883708" y="44156"/>
                  <a:pt x="1880692" y="47891"/>
                </a:cubicBezTo>
                <a:cubicBezTo>
                  <a:pt x="1878279" y="51022"/>
                  <a:pt x="1874297" y="54094"/>
                  <a:pt x="1868747" y="57106"/>
                </a:cubicBezTo>
                <a:cubicBezTo>
                  <a:pt x="1882743" y="63612"/>
                  <a:pt x="1889741" y="74936"/>
                  <a:pt x="1889741" y="91079"/>
                </a:cubicBezTo>
                <a:cubicBezTo>
                  <a:pt x="1889741" y="102041"/>
                  <a:pt x="1885880" y="110293"/>
                  <a:pt x="1878158" y="115835"/>
                </a:cubicBezTo>
                <a:cubicBezTo>
                  <a:pt x="1871281" y="120895"/>
                  <a:pt x="1862232" y="123425"/>
                  <a:pt x="1851012" y="123425"/>
                </a:cubicBezTo>
                <a:cubicBezTo>
                  <a:pt x="1839912" y="123425"/>
                  <a:pt x="1831105" y="121256"/>
                  <a:pt x="1824589" y="116918"/>
                </a:cubicBezTo>
                <a:cubicBezTo>
                  <a:pt x="1816989" y="111740"/>
                  <a:pt x="1813188" y="103910"/>
                  <a:pt x="1813188" y="93428"/>
                </a:cubicBezTo>
                <a:cubicBezTo>
                  <a:pt x="1813188" y="86561"/>
                  <a:pt x="1814576" y="80055"/>
                  <a:pt x="1817350" y="73911"/>
                </a:cubicBezTo>
                <a:cubicBezTo>
                  <a:pt x="1820367" y="67406"/>
                  <a:pt x="1824710" y="62587"/>
                  <a:pt x="1830381" y="59456"/>
                </a:cubicBezTo>
                <a:cubicBezTo>
                  <a:pt x="1821453" y="53672"/>
                  <a:pt x="1816989" y="45721"/>
                  <a:pt x="1816989" y="35601"/>
                </a:cubicBezTo>
                <a:cubicBezTo>
                  <a:pt x="1816989" y="25964"/>
                  <a:pt x="1820367" y="17893"/>
                  <a:pt x="1827123" y="11387"/>
                </a:cubicBezTo>
                <a:cubicBezTo>
                  <a:pt x="1833759" y="4882"/>
                  <a:pt x="1841963" y="1629"/>
                  <a:pt x="1851736" y="1629"/>
                </a:cubicBezTo>
                <a:close/>
                <a:moveTo>
                  <a:pt x="1713480" y="1629"/>
                </a:moveTo>
                <a:lnTo>
                  <a:pt x="1777907" y="1629"/>
                </a:lnTo>
                <a:cubicBezTo>
                  <a:pt x="1781406" y="1629"/>
                  <a:pt x="1784061" y="2383"/>
                  <a:pt x="1785870" y="3891"/>
                </a:cubicBezTo>
                <a:cubicBezTo>
                  <a:pt x="1787680" y="5399"/>
                  <a:pt x="1788585" y="7360"/>
                  <a:pt x="1788585" y="9773"/>
                </a:cubicBezTo>
                <a:cubicBezTo>
                  <a:pt x="1788585" y="12186"/>
                  <a:pt x="1787831" y="14056"/>
                  <a:pt x="1786323" y="15383"/>
                </a:cubicBezTo>
                <a:cubicBezTo>
                  <a:pt x="1784815" y="16710"/>
                  <a:pt x="1782010" y="17374"/>
                  <a:pt x="1777907" y="17374"/>
                </a:cubicBezTo>
                <a:lnTo>
                  <a:pt x="1712576" y="17374"/>
                </a:lnTo>
                <a:cubicBezTo>
                  <a:pt x="1710645" y="17374"/>
                  <a:pt x="1708896" y="16559"/>
                  <a:pt x="1707327" y="14931"/>
                </a:cubicBezTo>
                <a:cubicBezTo>
                  <a:pt x="1705759" y="13302"/>
                  <a:pt x="1704975" y="11281"/>
                  <a:pt x="1704975" y="8868"/>
                </a:cubicBezTo>
                <a:cubicBezTo>
                  <a:pt x="1704975" y="4042"/>
                  <a:pt x="1707810" y="1629"/>
                  <a:pt x="1713480" y="1629"/>
                </a:cubicBezTo>
                <a:close/>
                <a:moveTo>
                  <a:pt x="361492" y="1629"/>
                </a:moveTo>
                <a:cubicBezTo>
                  <a:pt x="372833" y="1629"/>
                  <a:pt x="381279" y="4399"/>
                  <a:pt x="386829" y="9940"/>
                </a:cubicBezTo>
                <a:cubicBezTo>
                  <a:pt x="393827" y="15721"/>
                  <a:pt x="397325" y="24153"/>
                  <a:pt x="397325" y="35234"/>
                </a:cubicBezTo>
                <a:cubicBezTo>
                  <a:pt x="397325" y="45953"/>
                  <a:pt x="394852" y="53781"/>
                  <a:pt x="389905" y="58718"/>
                </a:cubicBezTo>
                <a:lnTo>
                  <a:pt x="349186" y="107137"/>
                </a:lnTo>
                <a:lnTo>
                  <a:pt x="392439" y="107137"/>
                </a:lnTo>
                <a:cubicBezTo>
                  <a:pt x="395576" y="107137"/>
                  <a:pt x="398110" y="107839"/>
                  <a:pt x="400040" y="109243"/>
                </a:cubicBezTo>
                <a:cubicBezTo>
                  <a:pt x="401970" y="110646"/>
                  <a:pt x="402936" y="112690"/>
                  <a:pt x="402936" y="115374"/>
                </a:cubicBezTo>
                <a:cubicBezTo>
                  <a:pt x="402574" y="120380"/>
                  <a:pt x="399437" y="122882"/>
                  <a:pt x="393525" y="122882"/>
                </a:cubicBezTo>
                <a:lnTo>
                  <a:pt x="339594" y="122882"/>
                </a:lnTo>
                <a:cubicBezTo>
                  <a:pt x="335130" y="122882"/>
                  <a:pt x="332235" y="122158"/>
                  <a:pt x="330908" y="120710"/>
                </a:cubicBezTo>
                <a:cubicBezTo>
                  <a:pt x="329580" y="119263"/>
                  <a:pt x="328917" y="117332"/>
                  <a:pt x="328917" y="114919"/>
                </a:cubicBezTo>
                <a:cubicBezTo>
                  <a:pt x="328917" y="111179"/>
                  <a:pt x="330485" y="107379"/>
                  <a:pt x="333622" y="103518"/>
                </a:cubicBezTo>
                <a:lnTo>
                  <a:pt x="374884" y="53750"/>
                </a:lnTo>
                <a:cubicBezTo>
                  <a:pt x="379469" y="48079"/>
                  <a:pt x="381762" y="42469"/>
                  <a:pt x="381762" y="36919"/>
                </a:cubicBezTo>
                <a:cubicBezTo>
                  <a:pt x="381762" y="31490"/>
                  <a:pt x="379982" y="27026"/>
                  <a:pt x="376423" y="23527"/>
                </a:cubicBezTo>
                <a:cubicBezTo>
                  <a:pt x="372864" y="20028"/>
                  <a:pt x="368369" y="18279"/>
                  <a:pt x="362940" y="18279"/>
                </a:cubicBezTo>
                <a:cubicBezTo>
                  <a:pt x="356908" y="18279"/>
                  <a:pt x="352021" y="20028"/>
                  <a:pt x="348281" y="23527"/>
                </a:cubicBezTo>
                <a:cubicBezTo>
                  <a:pt x="347678" y="24130"/>
                  <a:pt x="346833" y="25367"/>
                  <a:pt x="345747" y="27237"/>
                </a:cubicBezTo>
                <a:cubicBezTo>
                  <a:pt x="344662" y="29107"/>
                  <a:pt x="343455" y="31791"/>
                  <a:pt x="342128" y="35290"/>
                </a:cubicBezTo>
                <a:cubicBezTo>
                  <a:pt x="340077" y="39272"/>
                  <a:pt x="337845" y="41262"/>
                  <a:pt x="335432" y="41262"/>
                </a:cubicBezTo>
                <a:cubicBezTo>
                  <a:pt x="330606" y="41262"/>
                  <a:pt x="328193" y="38608"/>
                  <a:pt x="328193" y="33300"/>
                </a:cubicBezTo>
                <a:cubicBezTo>
                  <a:pt x="328193" y="24251"/>
                  <a:pt x="331511" y="16650"/>
                  <a:pt x="338147" y="10497"/>
                </a:cubicBezTo>
                <a:cubicBezTo>
                  <a:pt x="344420" y="4585"/>
                  <a:pt x="352202" y="1629"/>
                  <a:pt x="361492" y="1629"/>
                </a:cubicBezTo>
                <a:close/>
                <a:moveTo>
                  <a:pt x="3444220" y="905"/>
                </a:moveTo>
                <a:cubicBezTo>
                  <a:pt x="3445789" y="905"/>
                  <a:pt x="3447207" y="1537"/>
                  <a:pt x="3448473" y="2802"/>
                </a:cubicBezTo>
                <a:cubicBezTo>
                  <a:pt x="3449740" y="4067"/>
                  <a:pt x="3450373" y="5482"/>
                  <a:pt x="3450373" y="7047"/>
                </a:cubicBezTo>
                <a:lnTo>
                  <a:pt x="3450373" y="107137"/>
                </a:lnTo>
                <a:cubicBezTo>
                  <a:pt x="3451821" y="107137"/>
                  <a:pt x="3453511" y="107137"/>
                  <a:pt x="3455441" y="107137"/>
                </a:cubicBezTo>
                <a:cubicBezTo>
                  <a:pt x="3457371" y="107137"/>
                  <a:pt x="3458879" y="107137"/>
                  <a:pt x="3459965" y="107137"/>
                </a:cubicBezTo>
                <a:cubicBezTo>
                  <a:pt x="3466963" y="107137"/>
                  <a:pt x="3470462" y="109944"/>
                  <a:pt x="3470462" y="115558"/>
                </a:cubicBezTo>
                <a:cubicBezTo>
                  <a:pt x="3470703" y="120562"/>
                  <a:pt x="3467446" y="123003"/>
                  <a:pt x="3460689" y="122882"/>
                </a:cubicBezTo>
                <a:lnTo>
                  <a:pt x="3419970" y="122882"/>
                </a:lnTo>
                <a:cubicBezTo>
                  <a:pt x="3415747" y="123003"/>
                  <a:pt x="3413636" y="120562"/>
                  <a:pt x="3413636" y="115558"/>
                </a:cubicBezTo>
                <a:cubicBezTo>
                  <a:pt x="3413636" y="109944"/>
                  <a:pt x="3417496" y="107137"/>
                  <a:pt x="3425218" y="107137"/>
                </a:cubicBezTo>
                <a:cubicBezTo>
                  <a:pt x="3426424" y="107137"/>
                  <a:pt x="3428114" y="107198"/>
                  <a:pt x="3430285" y="107320"/>
                </a:cubicBezTo>
                <a:cubicBezTo>
                  <a:pt x="3432457" y="107441"/>
                  <a:pt x="3433905" y="107380"/>
                  <a:pt x="3434629" y="107137"/>
                </a:cubicBezTo>
                <a:lnTo>
                  <a:pt x="3434629" y="35774"/>
                </a:lnTo>
                <a:cubicBezTo>
                  <a:pt x="3429199" y="43603"/>
                  <a:pt x="3424796" y="47517"/>
                  <a:pt x="3421417" y="47517"/>
                </a:cubicBezTo>
                <a:cubicBezTo>
                  <a:pt x="3416712" y="47517"/>
                  <a:pt x="3414359" y="45229"/>
                  <a:pt x="3414359" y="40652"/>
                </a:cubicBezTo>
                <a:cubicBezTo>
                  <a:pt x="3414359" y="37641"/>
                  <a:pt x="3415445" y="34871"/>
                  <a:pt x="3417617" y="32341"/>
                </a:cubicBezTo>
                <a:cubicBezTo>
                  <a:pt x="3418703" y="31257"/>
                  <a:pt x="3419789" y="30173"/>
                  <a:pt x="3420875" y="29089"/>
                </a:cubicBezTo>
                <a:cubicBezTo>
                  <a:pt x="3421960" y="28005"/>
                  <a:pt x="3423046" y="26981"/>
                  <a:pt x="3424132" y="26018"/>
                </a:cubicBezTo>
                <a:cubicBezTo>
                  <a:pt x="3425701" y="23609"/>
                  <a:pt x="3427209" y="21140"/>
                  <a:pt x="3428657" y="18611"/>
                </a:cubicBezTo>
                <a:cubicBezTo>
                  <a:pt x="3430104" y="16082"/>
                  <a:pt x="3431492" y="13613"/>
                  <a:pt x="3432819" y="11204"/>
                </a:cubicBezTo>
                <a:cubicBezTo>
                  <a:pt x="3436921" y="4338"/>
                  <a:pt x="3440721" y="905"/>
                  <a:pt x="3444220" y="905"/>
                </a:cubicBezTo>
                <a:close/>
                <a:moveTo>
                  <a:pt x="262870" y="905"/>
                </a:moveTo>
                <a:cubicBezTo>
                  <a:pt x="264439" y="905"/>
                  <a:pt x="265857" y="1537"/>
                  <a:pt x="267123" y="2802"/>
                </a:cubicBezTo>
                <a:cubicBezTo>
                  <a:pt x="268390" y="4067"/>
                  <a:pt x="269024" y="5482"/>
                  <a:pt x="269024" y="7047"/>
                </a:cubicBezTo>
                <a:lnTo>
                  <a:pt x="269024" y="107137"/>
                </a:lnTo>
                <a:cubicBezTo>
                  <a:pt x="270471" y="107137"/>
                  <a:pt x="272161" y="107137"/>
                  <a:pt x="274091" y="107137"/>
                </a:cubicBezTo>
                <a:cubicBezTo>
                  <a:pt x="276021" y="107137"/>
                  <a:pt x="277529" y="107137"/>
                  <a:pt x="278615" y="107137"/>
                </a:cubicBezTo>
                <a:cubicBezTo>
                  <a:pt x="285613" y="107137"/>
                  <a:pt x="289112" y="109944"/>
                  <a:pt x="289112" y="115558"/>
                </a:cubicBezTo>
                <a:cubicBezTo>
                  <a:pt x="289353" y="120562"/>
                  <a:pt x="286096" y="123003"/>
                  <a:pt x="279339" y="122882"/>
                </a:cubicBezTo>
                <a:lnTo>
                  <a:pt x="238620" y="122882"/>
                </a:lnTo>
                <a:cubicBezTo>
                  <a:pt x="234397" y="123003"/>
                  <a:pt x="232286" y="120562"/>
                  <a:pt x="232286" y="115558"/>
                </a:cubicBezTo>
                <a:cubicBezTo>
                  <a:pt x="232286" y="109944"/>
                  <a:pt x="236146" y="107137"/>
                  <a:pt x="243868" y="107137"/>
                </a:cubicBezTo>
                <a:cubicBezTo>
                  <a:pt x="245075" y="107137"/>
                  <a:pt x="246764" y="107198"/>
                  <a:pt x="248936" y="107320"/>
                </a:cubicBezTo>
                <a:cubicBezTo>
                  <a:pt x="251107" y="107441"/>
                  <a:pt x="252555" y="107380"/>
                  <a:pt x="253279" y="107137"/>
                </a:cubicBezTo>
                <a:lnTo>
                  <a:pt x="253279" y="35774"/>
                </a:lnTo>
                <a:cubicBezTo>
                  <a:pt x="247849" y="43603"/>
                  <a:pt x="243446" y="47517"/>
                  <a:pt x="240068" y="47517"/>
                </a:cubicBezTo>
                <a:cubicBezTo>
                  <a:pt x="235362" y="47517"/>
                  <a:pt x="233010" y="45229"/>
                  <a:pt x="233010" y="40652"/>
                </a:cubicBezTo>
                <a:cubicBezTo>
                  <a:pt x="233010" y="37641"/>
                  <a:pt x="234095" y="34871"/>
                  <a:pt x="236267" y="32341"/>
                </a:cubicBezTo>
                <a:cubicBezTo>
                  <a:pt x="237353" y="31257"/>
                  <a:pt x="238439" y="30173"/>
                  <a:pt x="239525" y="29089"/>
                </a:cubicBezTo>
                <a:cubicBezTo>
                  <a:pt x="240611" y="28005"/>
                  <a:pt x="241696" y="26981"/>
                  <a:pt x="242782" y="26018"/>
                </a:cubicBezTo>
                <a:cubicBezTo>
                  <a:pt x="244351" y="23609"/>
                  <a:pt x="245859" y="21140"/>
                  <a:pt x="247307" y="18611"/>
                </a:cubicBezTo>
                <a:cubicBezTo>
                  <a:pt x="248754" y="16082"/>
                  <a:pt x="250142" y="13613"/>
                  <a:pt x="251469" y="11204"/>
                </a:cubicBezTo>
                <a:cubicBezTo>
                  <a:pt x="255571" y="4338"/>
                  <a:pt x="259372" y="905"/>
                  <a:pt x="262870" y="905"/>
                </a:cubicBezTo>
                <a:close/>
                <a:moveTo>
                  <a:pt x="5252703" y="724"/>
                </a:moveTo>
                <a:cubicBezTo>
                  <a:pt x="5259097" y="724"/>
                  <a:pt x="5264858" y="2318"/>
                  <a:pt x="5269987" y="5506"/>
                </a:cubicBezTo>
                <a:cubicBezTo>
                  <a:pt x="5275114" y="8693"/>
                  <a:pt x="5279427" y="13355"/>
                  <a:pt x="5282926" y="19489"/>
                </a:cubicBezTo>
                <a:cubicBezTo>
                  <a:pt x="5285821" y="24541"/>
                  <a:pt x="5288023" y="30676"/>
                  <a:pt x="5289531" y="37895"/>
                </a:cubicBezTo>
                <a:cubicBezTo>
                  <a:pt x="5291040" y="45113"/>
                  <a:pt x="5291794" y="52150"/>
                  <a:pt x="5291794" y="59006"/>
                </a:cubicBezTo>
                <a:lnTo>
                  <a:pt x="5291794" y="59908"/>
                </a:lnTo>
                <a:cubicBezTo>
                  <a:pt x="5291794" y="71216"/>
                  <a:pt x="5290919" y="80869"/>
                  <a:pt x="5289169" y="88869"/>
                </a:cubicBezTo>
                <a:cubicBezTo>
                  <a:pt x="5287420" y="96868"/>
                  <a:pt x="5284826" y="103394"/>
                  <a:pt x="5281387" y="108447"/>
                </a:cubicBezTo>
                <a:cubicBezTo>
                  <a:pt x="5277949" y="113499"/>
                  <a:pt x="5273667" y="117168"/>
                  <a:pt x="5268539" y="119454"/>
                </a:cubicBezTo>
                <a:cubicBezTo>
                  <a:pt x="5263411" y="121739"/>
                  <a:pt x="5257469" y="122882"/>
                  <a:pt x="5250713" y="122882"/>
                </a:cubicBezTo>
                <a:cubicBezTo>
                  <a:pt x="5237561" y="122882"/>
                  <a:pt x="5227849" y="117619"/>
                  <a:pt x="5221575" y="107093"/>
                </a:cubicBezTo>
                <a:cubicBezTo>
                  <a:pt x="5215302" y="96568"/>
                  <a:pt x="5212165" y="80659"/>
                  <a:pt x="5212165" y="59368"/>
                </a:cubicBezTo>
                <a:cubicBezTo>
                  <a:pt x="5212165" y="44932"/>
                  <a:pt x="5215362" y="32181"/>
                  <a:pt x="5221756" y="21115"/>
                </a:cubicBezTo>
                <a:cubicBezTo>
                  <a:pt x="5225617" y="14498"/>
                  <a:pt x="5230021" y="9445"/>
                  <a:pt x="5234967" y="5957"/>
                </a:cubicBezTo>
                <a:cubicBezTo>
                  <a:pt x="5239915" y="2468"/>
                  <a:pt x="5245827" y="724"/>
                  <a:pt x="5252703" y="724"/>
                </a:cubicBezTo>
                <a:close/>
                <a:moveTo>
                  <a:pt x="5147928" y="724"/>
                </a:moveTo>
                <a:cubicBezTo>
                  <a:pt x="5154323" y="724"/>
                  <a:pt x="5160083" y="2318"/>
                  <a:pt x="5165211" y="5506"/>
                </a:cubicBezTo>
                <a:cubicBezTo>
                  <a:pt x="5170339" y="8693"/>
                  <a:pt x="5174652" y="13355"/>
                  <a:pt x="5178151" y="19489"/>
                </a:cubicBezTo>
                <a:cubicBezTo>
                  <a:pt x="5181047" y="24541"/>
                  <a:pt x="5183248" y="30676"/>
                  <a:pt x="5184757" y="37895"/>
                </a:cubicBezTo>
                <a:cubicBezTo>
                  <a:pt x="5186265" y="45113"/>
                  <a:pt x="5187019" y="52150"/>
                  <a:pt x="5187019" y="59006"/>
                </a:cubicBezTo>
                <a:lnTo>
                  <a:pt x="5187019" y="59908"/>
                </a:lnTo>
                <a:cubicBezTo>
                  <a:pt x="5187019" y="71216"/>
                  <a:pt x="5186144" y="80869"/>
                  <a:pt x="5184395" y="88869"/>
                </a:cubicBezTo>
                <a:cubicBezTo>
                  <a:pt x="5182645" y="96868"/>
                  <a:pt x="5180051" y="103394"/>
                  <a:pt x="5176613" y="108447"/>
                </a:cubicBezTo>
                <a:cubicBezTo>
                  <a:pt x="5173175" y="113499"/>
                  <a:pt x="5168891" y="117168"/>
                  <a:pt x="5163763" y="119454"/>
                </a:cubicBezTo>
                <a:cubicBezTo>
                  <a:pt x="5158635" y="121739"/>
                  <a:pt x="5152694" y="122882"/>
                  <a:pt x="5145937" y="122882"/>
                </a:cubicBezTo>
                <a:cubicBezTo>
                  <a:pt x="5132787" y="122882"/>
                  <a:pt x="5123074" y="117619"/>
                  <a:pt x="5116801" y="107093"/>
                </a:cubicBezTo>
                <a:cubicBezTo>
                  <a:pt x="5110527" y="96568"/>
                  <a:pt x="5107390" y="80659"/>
                  <a:pt x="5107390" y="59368"/>
                </a:cubicBezTo>
                <a:cubicBezTo>
                  <a:pt x="5107390" y="44932"/>
                  <a:pt x="5110587" y="32181"/>
                  <a:pt x="5116981" y="21115"/>
                </a:cubicBezTo>
                <a:cubicBezTo>
                  <a:pt x="5120843" y="14498"/>
                  <a:pt x="5125246" y="9445"/>
                  <a:pt x="5130193" y="5957"/>
                </a:cubicBezTo>
                <a:cubicBezTo>
                  <a:pt x="5135139" y="2468"/>
                  <a:pt x="5141051" y="724"/>
                  <a:pt x="5147928" y="724"/>
                </a:cubicBezTo>
                <a:close/>
                <a:moveTo>
                  <a:pt x="3652504" y="724"/>
                </a:moveTo>
                <a:cubicBezTo>
                  <a:pt x="3658898" y="724"/>
                  <a:pt x="3664659" y="2318"/>
                  <a:pt x="3669787" y="5506"/>
                </a:cubicBezTo>
                <a:cubicBezTo>
                  <a:pt x="3674914" y="8693"/>
                  <a:pt x="3679227" y="13355"/>
                  <a:pt x="3682726" y="19489"/>
                </a:cubicBezTo>
                <a:cubicBezTo>
                  <a:pt x="3685622" y="24541"/>
                  <a:pt x="3687824" y="30676"/>
                  <a:pt x="3689332" y="37895"/>
                </a:cubicBezTo>
                <a:cubicBezTo>
                  <a:pt x="3690840" y="45113"/>
                  <a:pt x="3691594" y="52150"/>
                  <a:pt x="3691594" y="59006"/>
                </a:cubicBezTo>
                <a:lnTo>
                  <a:pt x="3691594" y="59908"/>
                </a:lnTo>
                <a:cubicBezTo>
                  <a:pt x="3691594" y="71216"/>
                  <a:pt x="3690719" y="80869"/>
                  <a:pt x="3688970" y="88869"/>
                </a:cubicBezTo>
                <a:cubicBezTo>
                  <a:pt x="3687221" y="96868"/>
                  <a:pt x="3684627" y="103394"/>
                  <a:pt x="3681188" y="108447"/>
                </a:cubicBezTo>
                <a:cubicBezTo>
                  <a:pt x="3677749" y="113499"/>
                  <a:pt x="3673467" y="117168"/>
                  <a:pt x="3668339" y="119454"/>
                </a:cubicBezTo>
                <a:cubicBezTo>
                  <a:pt x="3663211" y="121739"/>
                  <a:pt x="3657269" y="122882"/>
                  <a:pt x="3650513" y="122882"/>
                </a:cubicBezTo>
                <a:cubicBezTo>
                  <a:pt x="3637362" y="122882"/>
                  <a:pt x="3627650" y="117619"/>
                  <a:pt x="3621376" y="107093"/>
                </a:cubicBezTo>
                <a:cubicBezTo>
                  <a:pt x="3615102" y="96568"/>
                  <a:pt x="3611965" y="80659"/>
                  <a:pt x="3611965" y="59368"/>
                </a:cubicBezTo>
                <a:cubicBezTo>
                  <a:pt x="3611965" y="44932"/>
                  <a:pt x="3615162" y="32181"/>
                  <a:pt x="3621557" y="21115"/>
                </a:cubicBezTo>
                <a:cubicBezTo>
                  <a:pt x="3625418" y="14498"/>
                  <a:pt x="3629821" y="9445"/>
                  <a:pt x="3634768" y="5957"/>
                </a:cubicBezTo>
                <a:cubicBezTo>
                  <a:pt x="3639715" y="2468"/>
                  <a:pt x="3645626" y="724"/>
                  <a:pt x="3652504" y="724"/>
                </a:cubicBezTo>
                <a:close/>
                <a:moveTo>
                  <a:pt x="2061829" y="724"/>
                </a:moveTo>
                <a:cubicBezTo>
                  <a:pt x="2068223" y="724"/>
                  <a:pt x="2073984" y="2318"/>
                  <a:pt x="2079112" y="5506"/>
                </a:cubicBezTo>
                <a:cubicBezTo>
                  <a:pt x="2084239" y="8693"/>
                  <a:pt x="2088553" y="13355"/>
                  <a:pt x="2092051" y="19489"/>
                </a:cubicBezTo>
                <a:cubicBezTo>
                  <a:pt x="2094947" y="24541"/>
                  <a:pt x="2097149" y="30676"/>
                  <a:pt x="2098657" y="37895"/>
                </a:cubicBezTo>
                <a:cubicBezTo>
                  <a:pt x="2100165" y="45113"/>
                  <a:pt x="2100919" y="52150"/>
                  <a:pt x="2100919" y="59006"/>
                </a:cubicBezTo>
                <a:lnTo>
                  <a:pt x="2100919" y="59908"/>
                </a:lnTo>
                <a:cubicBezTo>
                  <a:pt x="2100919" y="71216"/>
                  <a:pt x="2100044" y="80869"/>
                  <a:pt x="2098295" y="88869"/>
                </a:cubicBezTo>
                <a:cubicBezTo>
                  <a:pt x="2096546" y="96868"/>
                  <a:pt x="2093952" y="103394"/>
                  <a:pt x="2090513" y="108447"/>
                </a:cubicBezTo>
                <a:cubicBezTo>
                  <a:pt x="2087075" y="113499"/>
                  <a:pt x="2082792" y="117168"/>
                  <a:pt x="2077664" y="119454"/>
                </a:cubicBezTo>
                <a:cubicBezTo>
                  <a:pt x="2072536" y="121739"/>
                  <a:pt x="2066594" y="122882"/>
                  <a:pt x="2059838" y="122882"/>
                </a:cubicBezTo>
                <a:cubicBezTo>
                  <a:pt x="2046687" y="122882"/>
                  <a:pt x="2036975" y="117619"/>
                  <a:pt x="2030701" y="107093"/>
                </a:cubicBezTo>
                <a:cubicBezTo>
                  <a:pt x="2024427" y="96568"/>
                  <a:pt x="2021290" y="80659"/>
                  <a:pt x="2021290" y="59368"/>
                </a:cubicBezTo>
                <a:cubicBezTo>
                  <a:pt x="2021290" y="44932"/>
                  <a:pt x="2024487" y="32181"/>
                  <a:pt x="2030882" y="21115"/>
                </a:cubicBezTo>
                <a:cubicBezTo>
                  <a:pt x="2034743" y="14498"/>
                  <a:pt x="2039147" y="9445"/>
                  <a:pt x="2044093" y="5957"/>
                </a:cubicBezTo>
                <a:cubicBezTo>
                  <a:pt x="2049040" y="2468"/>
                  <a:pt x="2054952" y="724"/>
                  <a:pt x="2061829" y="724"/>
                </a:cubicBezTo>
                <a:close/>
                <a:moveTo>
                  <a:pt x="471154" y="724"/>
                </a:moveTo>
                <a:cubicBezTo>
                  <a:pt x="477548" y="724"/>
                  <a:pt x="483309" y="2318"/>
                  <a:pt x="488437" y="5506"/>
                </a:cubicBezTo>
                <a:cubicBezTo>
                  <a:pt x="493564" y="8693"/>
                  <a:pt x="497878" y="13355"/>
                  <a:pt x="501376" y="19489"/>
                </a:cubicBezTo>
                <a:cubicBezTo>
                  <a:pt x="504272" y="24541"/>
                  <a:pt x="506474" y="30676"/>
                  <a:pt x="507982" y="37895"/>
                </a:cubicBezTo>
                <a:cubicBezTo>
                  <a:pt x="509490" y="45113"/>
                  <a:pt x="510244" y="52150"/>
                  <a:pt x="510244" y="59006"/>
                </a:cubicBezTo>
                <a:lnTo>
                  <a:pt x="510244" y="59908"/>
                </a:lnTo>
                <a:cubicBezTo>
                  <a:pt x="510244" y="71216"/>
                  <a:pt x="509370" y="80869"/>
                  <a:pt x="507620" y="88869"/>
                </a:cubicBezTo>
                <a:cubicBezTo>
                  <a:pt x="505871" y="96868"/>
                  <a:pt x="503277" y="103394"/>
                  <a:pt x="499838" y="108447"/>
                </a:cubicBezTo>
                <a:cubicBezTo>
                  <a:pt x="496400" y="113499"/>
                  <a:pt x="492117" y="117168"/>
                  <a:pt x="486989" y="119454"/>
                </a:cubicBezTo>
                <a:cubicBezTo>
                  <a:pt x="481861" y="121739"/>
                  <a:pt x="475919" y="122882"/>
                  <a:pt x="469163" y="122882"/>
                </a:cubicBezTo>
                <a:cubicBezTo>
                  <a:pt x="456012" y="122882"/>
                  <a:pt x="446300" y="117619"/>
                  <a:pt x="440026" y="107093"/>
                </a:cubicBezTo>
                <a:cubicBezTo>
                  <a:pt x="433752" y="96568"/>
                  <a:pt x="430615" y="80659"/>
                  <a:pt x="430615" y="59368"/>
                </a:cubicBezTo>
                <a:cubicBezTo>
                  <a:pt x="430615" y="44932"/>
                  <a:pt x="433812" y="32181"/>
                  <a:pt x="440207" y="21115"/>
                </a:cubicBezTo>
                <a:cubicBezTo>
                  <a:pt x="444068" y="14498"/>
                  <a:pt x="448471" y="9445"/>
                  <a:pt x="453418" y="5957"/>
                </a:cubicBezTo>
                <a:cubicBezTo>
                  <a:pt x="458365" y="2468"/>
                  <a:pt x="464277" y="724"/>
                  <a:pt x="471154" y="724"/>
                </a:cubicBezTo>
                <a:close/>
                <a:moveTo>
                  <a:pt x="1928821" y="181"/>
                </a:moveTo>
                <a:cubicBezTo>
                  <a:pt x="1933768" y="181"/>
                  <a:pt x="1936241" y="4283"/>
                  <a:pt x="1936241" y="12487"/>
                </a:cubicBezTo>
                <a:cubicBezTo>
                  <a:pt x="1936241" y="22019"/>
                  <a:pt x="1935910" y="31550"/>
                  <a:pt x="1935246" y="41081"/>
                </a:cubicBezTo>
                <a:cubicBezTo>
                  <a:pt x="1934583" y="50613"/>
                  <a:pt x="1933708" y="60084"/>
                  <a:pt x="1932622" y="69495"/>
                </a:cubicBezTo>
                <a:lnTo>
                  <a:pt x="1960130" y="69495"/>
                </a:lnTo>
                <a:lnTo>
                  <a:pt x="1960130" y="36376"/>
                </a:lnTo>
                <a:cubicBezTo>
                  <a:pt x="1960009" y="31671"/>
                  <a:pt x="1962605" y="29318"/>
                  <a:pt x="1967915" y="29318"/>
                </a:cubicBezTo>
                <a:cubicBezTo>
                  <a:pt x="1972867" y="29318"/>
                  <a:pt x="1975521" y="31852"/>
                  <a:pt x="1975875" y="36919"/>
                </a:cubicBezTo>
                <a:lnTo>
                  <a:pt x="1975875" y="69495"/>
                </a:lnTo>
                <a:lnTo>
                  <a:pt x="1986733" y="69495"/>
                </a:lnTo>
                <a:cubicBezTo>
                  <a:pt x="1996748" y="69253"/>
                  <a:pt x="2001272" y="72028"/>
                  <a:pt x="2000307" y="77819"/>
                </a:cubicBezTo>
                <a:cubicBezTo>
                  <a:pt x="1999583" y="83369"/>
                  <a:pt x="1995300" y="86144"/>
                  <a:pt x="1987457" y="86144"/>
                </a:cubicBezTo>
                <a:cubicBezTo>
                  <a:pt x="1979736" y="86144"/>
                  <a:pt x="1975875" y="86144"/>
                  <a:pt x="1975875" y="86144"/>
                </a:cubicBezTo>
                <a:lnTo>
                  <a:pt x="1975875" y="118177"/>
                </a:lnTo>
                <a:cubicBezTo>
                  <a:pt x="1975875" y="119745"/>
                  <a:pt x="1975036" y="121223"/>
                  <a:pt x="1973357" y="122611"/>
                </a:cubicBezTo>
                <a:cubicBezTo>
                  <a:pt x="1971678" y="123998"/>
                  <a:pt x="1969820" y="124692"/>
                  <a:pt x="1967782" y="124692"/>
                </a:cubicBezTo>
                <a:cubicBezTo>
                  <a:pt x="1965742" y="124692"/>
                  <a:pt x="1963944" y="124089"/>
                  <a:pt x="1962387" y="122882"/>
                </a:cubicBezTo>
                <a:cubicBezTo>
                  <a:pt x="1960707" y="121555"/>
                  <a:pt x="1959867" y="119987"/>
                  <a:pt x="1959867" y="118177"/>
                </a:cubicBezTo>
                <a:lnTo>
                  <a:pt x="1959867" y="86144"/>
                </a:lnTo>
                <a:lnTo>
                  <a:pt x="1925872" y="86144"/>
                </a:lnTo>
                <a:cubicBezTo>
                  <a:pt x="1922875" y="85782"/>
                  <a:pt x="1920566" y="84757"/>
                  <a:pt x="1918946" y="83068"/>
                </a:cubicBezTo>
                <a:cubicBezTo>
                  <a:pt x="1917325" y="81379"/>
                  <a:pt x="1916515" y="79207"/>
                  <a:pt x="1916515" y="76553"/>
                </a:cubicBezTo>
                <a:cubicBezTo>
                  <a:pt x="1916515" y="75346"/>
                  <a:pt x="1916606" y="73959"/>
                  <a:pt x="1916787" y="72390"/>
                </a:cubicBezTo>
                <a:cubicBezTo>
                  <a:pt x="1916968" y="70822"/>
                  <a:pt x="1917179" y="69072"/>
                  <a:pt x="1917420" y="67142"/>
                </a:cubicBezTo>
                <a:cubicBezTo>
                  <a:pt x="1917903" y="64488"/>
                  <a:pt x="1918265" y="62376"/>
                  <a:pt x="1918506" y="60808"/>
                </a:cubicBezTo>
                <a:cubicBezTo>
                  <a:pt x="1918747" y="59239"/>
                  <a:pt x="1918928" y="58214"/>
                  <a:pt x="1919049" y="57731"/>
                </a:cubicBezTo>
                <a:cubicBezTo>
                  <a:pt x="1920497" y="46028"/>
                  <a:pt x="1921221" y="30102"/>
                  <a:pt x="1921221" y="9954"/>
                </a:cubicBezTo>
                <a:cubicBezTo>
                  <a:pt x="1921221" y="3439"/>
                  <a:pt x="1923754" y="181"/>
                  <a:pt x="1928821" y="181"/>
                </a:cubicBezTo>
                <a:close/>
                <a:moveTo>
                  <a:pt x="4946559" y="0"/>
                </a:moveTo>
                <a:cubicBezTo>
                  <a:pt x="4949227" y="0"/>
                  <a:pt x="4951379" y="483"/>
                  <a:pt x="4953015" y="1448"/>
                </a:cubicBezTo>
                <a:cubicBezTo>
                  <a:pt x="4954651" y="2413"/>
                  <a:pt x="4955409" y="4826"/>
                  <a:pt x="4955288" y="8687"/>
                </a:cubicBezTo>
                <a:cubicBezTo>
                  <a:pt x="4955288" y="11824"/>
                  <a:pt x="4949591" y="17675"/>
                  <a:pt x="4938197" y="26241"/>
                </a:cubicBezTo>
                <a:cubicBezTo>
                  <a:pt x="4928137" y="37462"/>
                  <a:pt x="4922379" y="45304"/>
                  <a:pt x="4920926" y="49768"/>
                </a:cubicBezTo>
                <a:cubicBezTo>
                  <a:pt x="4922622" y="49165"/>
                  <a:pt x="4924258" y="48501"/>
                  <a:pt x="4925833" y="47778"/>
                </a:cubicBezTo>
                <a:cubicBezTo>
                  <a:pt x="4927408" y="47054"/>
                  <a:pt x="4929590" y="46179"/>
                  <a:pt x="4932378" y="45153"/>
                </a:cubicBezTo>
                <a:cubicBezTo>
                  <a:pt x="4935166" y="44128"/>
                  <a:pt x="4937955" y="43615"/>
                  <a:pt x="4940743" y="43615"/>
                </a:cubicBezTo>
                <a:cubicBezTo>
                  <a:pt x="4951165" y="44218"/>
                  <a:pt x="4959923" y="47808"/>
                  <a:pt x="4967013" y="54383"/>
                </a:cubicBezTo>
                <a:cubicBezTo>
                  <a:pt x="4974105" y="60959"/>
                  <a:pt x="4977650" y="70098"/>
                  <a:pt x="4977650" y="81801"/>
                </a:cubicBezTo>
                <a:cubicBezTo>
                  <a:pt x="4976923" y="94348"/>
                  <a:pt x="4973043" y="104513"/>
                  <a:pt x="4966013" y="112295"/>
                </a:cubicBezTo>
                <a:cubicBezTo>
                  <a:pt x="4958984" y="120077"/>
                  <a:pt x="4949227" y="123968"/>
                  <a:pt x="4936741" y="123968"/>
                </a:cubicBezTo>
                <a:cubicBezTo>
                  <a:pt x="4911652" y="123968"/>
                  <a:pt x="4899107" y="108404"/>
                  <a:pt x="4899107" y="77276"/>
                </a:cubicBezTo>
                <a:cubicBezTo>
                  <a:pt x="4899107" y="64488"/>
                  <a:pt x="4901713" y="52845"/>
                  <a:pt x="4906926" y="42348"/>
                </a:cubicBezTo>
                <a:cubicBezTo>
                  <a:pt x="4911410" y="32938"/>
                  <a:pt x="4918380" y="23165"/>
                  <a:pt x="4927834" y="13030"/>
                </a:cubicBezTo>
                <a:cubicBezTo>
                  <a:pt x="4937773" y="4344"/>
                  <a:pt x="4944014" y="0"/>
                  <a:pt x="4946559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341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42CD487D-DF70-3ED0-A498-A2E0879A81E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57D2F93-B706-E217-166E-B28FA44A8E97}"/>
              </a:ext>
            </a:extLst>
          </p:cNvPr>
          <p:cNvCxnSpPr>
            <a:cxnSpLocks/>
          </p:cNvCxnSpPr>
          <p:nvPr/>
        </p:nvCxnSpPr>
        <p:spPr>
          <a:xfrm>
            <a:off x="3795215" y="152748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B09E730-424B-3F92-6AA5-34CEC78F8288}"/>
              </a:ext>
            </a:extLst>
          </p:cNvPr>
          <p:cNvCxnSpPr>
            <a:cxnSpLocks/>
          </p:cNvCxnSpPr>
          <p:nvPr/>
        </p:nvCxnSpPr>
        <p:spPr>
          <a:xfrm>
            <a:off x="984302" y="1678740"/>
            <a:ext cx="1694064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994D99BB-45D0-48DF-0265-BF907042CABF}"/>
              </a:ext>
            </a:extLst>
          </p:cNvPr>
          <p:cNvCxnSpPr>
            <a:cxnSpLocks/>
          </p:cNvCxnSpPr>
          <p:nvPr/>
        </p:nvCxnSpPr>
        <p:spPr>
          <a:xfrm>
            <a:off x="530096" y="1527480"/>
            <a:ext cx="640266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EC56D38-EA46-822A-FE6F-48C96F124BFB}"/>
              </a:ext>
            </a:extLst>
          </p:cNvPr>
          <p:cNvCxnSpPr>
            <a:cxnSpLocks/>
          </p:cNvCxnSpPr>
          <p:nvPr/>
        </p:nvCxnSpPr>
        <p:spPr>
          <a:xfrm>
            <a:off x="1191068" y="1527480"/>
            <a:ext cx="1949515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4E959B3-3772-B2F0-9635-0D39C85A07E6}"/>
              </a:ext>
            </a:extLst>
          </p:cNvPr>
          <p:cNvCxnSpPr>
            <a:cxnSpLocks/>
          </p:cNvCxnSpPr>
          <p:nvPr/>
        </p:nvCxnSpPr>
        <p:spPr>
          <a:xfrm>
            <a:off x="5112485" y="152748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E0E5DEC-3F3C-580E-4B71-71585AD389A5}"/>
              </a:ext>
            </a:extLst>
          </p:cNvPr>
          <p:cNvCxnSpPr>
            <a:cxnSpLocks/>
          </p:cNvCxnSpPr>
          <p:nvPr/>
        </p:nvCxnSpPr>
        <p:spPr>
          <a:xfrm>
            <a:off x="7066679" y="152748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E9F8D3CF-FADD-4BC3-F547-9B0D1AFA2F71}"/>
              </a:ext>
            </a:extLst>
          </p:cNvPr>
          <p:cNvCxnSpPr>
            <a:cxnSpLocks/>
          </p:cNvCxnSpPr>
          <p:nvPr/>
        </p:nvCxnSpPr>
        <p:spPr>
          <a:xfrm>
            <a:off x="8160117" y="152748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F6F813C-D9CA-E745-4F87-3E121FF864C3}"/>
              </a:ext>
            </a:extLst>
          </p:cNvPr>
          <p:cNvCxnSpPr>
            <a:cxnSpLocks/>
          </p:cNvCxnSpPr>
          <p:nvPr/>
        </p:nvCxnSpPr>
        <p:spPr>
          <a:xfrm>
            <a:off x="1931709" y="1749860"/>
            <a:ext cx="920698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7EDFCAC-CADA-B975-A582-3B1FC0355BEC}"/>
              </a:ext>
            </a:extLst>
          </p:cNvPr>
          <p:cNvCxnSpPr>
            <a:cxnSpLocks/>
          </p:cNvCxnSpPr>
          <p:nvPr/>
        </p:nvCxnSpPr>
        <p:spPr>
          <a:xfrm>
            <a:off x="3507034" y="1820980"/>
            <a:ext cx="1309254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2C38C0D-F168-C89E-4CD7-E5BE98DEB223}"/>
              </a:ext>
            </a:extLst>
          </p:cNvPr>
          <p:cNvCxnSpPr>
            <a:cxnSpLocks/>
          </p:cNvCxnSpPr>
          <p:nvPr/>
        </p:nvCxnSpPr>
        <p:spPr>
          <a:xfrm>
            <a:off x="5757425" y="1892100"/>
            <a:ext cx="2331998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4">
            <a:extLst>
              <a:ext uri="{FF2B5EF4-FFF2-40B4-BE49-F238E27FC236}">
                <a16:creationId xmlns:a16="http://schemas.microsoft.com/office/drawing/2014/main" id="{78D999C6-7726-BA7E-96B7-82DD81A2F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dirty="0"/>
              <a:t>Compare times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15FD06-A91E-BAFA-6B39-898480EB4175}"/>
              </a:ext>
            </a:extLst>
          </p:cNvPr>
          <p:cNvSpPr txBox="1"/>
          <p:nvPr/>
        </p:nvSpPr>
        <p:spPr>
          <a:xfrm>
            <a:off x="121920" y="2389054"/>
            <a:ext cx="8722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PL386 Unicode" panose="020B0709000202000203" pitchFamily="50" charset="0"/>
                <a:cs typeface="Sarabun" panose="00000500000000000000" pitchFamily="2" charset="-34"/>
              </a:rPr>
              <a:t>(0.5 × end – start) (≤⍤0 1) </a:t>
            </a:r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(end ∘.⌊ leave) - (start ∘.⌈ join)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0A0E4CB-8858-D3DF-74F9-38DFDADEFC93}"/>
              </a:ext>
            </a:extLst>
          </p:cNvPr>
          <p:cNvSpPr/>
          <p:nvPr/>
        </p:nvSpPr>
        <p:spPr>
          <a:xfrm>
            <a:off x="200199" y="2877023"/>
            <a:ext cx="2947559" cy="125054"/>
          </a:xfrm>
          <a:custGeom>
            <a:avLst/>
            <a:gdLst/>
            <a:ahLst/>
            <a:cxnLst/>
            <a:rect l="l" t="t" r="r" b="b"/>
            <a:pathLst>
              <a:path w="2947559" h="125054">
                <a:moveTo>
                  <a:pt x="1629947" y="64608"/>
                </a:moveTo>
                <a:cubicBezTo>
                  <a:pt x="1621984" y="68590"/>
                  <a:pt x="1616494" y="72270"/>
                  <a:pt x="1613478" y="75648"/>
                </a:cubicBezTo>
                <a:cubicBezTo>
                  <a:pt x="1608893" y="80594"/>
                  <a:pt x="1606601" y="86687"/>
                  <a:pt x="1606601" y="93926"/>
                </a:cubicBezTo>
                <a:cubicBezTo>
                  <a:pt x="1606601" y="99476"/>
                  <a:pt x="1609376" y="103759"/>
                  <a:pt x="1614926" y="106775"/>
                </a:cubicBezTo>
                <a:cubicBezTo>
                  <a:pt x="1619390" y="108706"/>
                  <a:pt x="1624880" y="109671"/>
                  <a:pt x="1631395" y="109671"/>
                </a:cubicBezTo>
                <a:cubicBezTo>
                  <a:pt x="1647320" y="109671"/>
                  <a:pt x="1655283" y="103035"/>
                  <a:pt x="1655283" y="89764"/>
                </a:cubicBezTo>
                <a:cubicBezTo>
                  <a:pt x="1655283" y="79147"/>
                  <a:pt x="1646838" y="70761"/>
                  <a:pt x="1629947" y="64608"/>
                </a:cubicBezTo>
                <a:close/>
                <a:moveTo>
                  <a:pt x="1096547" y="64608"/>
                </a:moveTo>
                <a:cubicBezTo>
                  <a:pt x="1088584" y="68590"/>
                  <a:pt x="1083094" y="72270"/>
                  <a:pt x="1080078" y="75648"/>
                </a:cubicBezTo>
                <a:cubicBezTo>
                  <a:pt x="1075493" y="80594"/>
                  <a:pt x="1073201" y="86687"/>
                  <a:pt x="1073201" y="93926"/>
                </a:cubicBezTo>
                <a:cubicBezTo>
                  <a:pt x="1073201" y="99476"/>
                  <a:pt x="1075976" y="103759"/>
                  <a:pt x="1081526" y="106775"/>
                </a:cubicBezTo>
                <a:cubicBezTo>
                  <a:pt x="1085990" y="108706"/>
                  <a:pt x="1091480" y="109671"/>
                  <a:pt x="1097995" y="109671"/>
                </a:cubicBezTo>
                <a:cubicBezTo>
                  <a:pt x="1113920" y="109671"/>
                  <a:pt x="1121884" y="103035"/>
                  <a:pt x="1121884" y="89764"/>
                </a:cubicBezTo>
                <a:cubicBezTo>
                  <a:pt x="1121884" y="79147"/>
                  <a:pt x="1113438" y="70761"/>
                  <a:pt x="1096547" y="64608"/>
                </a:cubicBezTo>
                <a:close/>
                <a:moveTo>
                  <a:pt x="2909555" y="16831"/>
                </a:moveTo>
                <a:cubicBezTo>
                  <a:pt x="2905332" y="16831"/>
                  <a:pt x="2901411" y="18092"/>
                  <a:pt x="2897791" y="20616"/>
                </a:cubicBezTo>
                <a:cubicBezTo>
                  <a:pt x="2894172" y="23139"/>
                  <a:pt x="2891095" y="26984"/>
                  <a:pt x="2888561" y="32151"/>
                </a:cubicBezTo>
                <a:cubicBezTo>
                  <a:pt x="2886510" y="36239"/>
                  <a:pt x="2885183" y="40655"/>
                  <a:pt x="2884580" y="45402"/>
                </a:cubicBezTo>
                <a:cubicBezTo>
                  <a:pt x="2883976" y="50149"/>
                  <a:pt x="2883675" y="54925"/>
                  <a:pt x="2883675" y="59730"/>
                </a:cubicBezTo>
                <a:cubicBezTo>
                  <a:pt x="2883675" y="76314"/>
                  <a:pt x="2885485" y="88422"/>
                  <a:pt x="2889104" y="96053"/>
                </a:cubicBezTo>
                <a:cubicBezTo>
                  <a:pt x="2892724" y="103684"/>
                  <a:pt x="2898515" y="107499"/>
                  <a:pt x="2906478" y="107499"/>
                </a:cubicBezTo>
                <a:cubicBezTo>
                  <a:pt x="2914923" y="107499"/>
                  <a:pt x="2921258" y="103684"/>
                  <a:pt x="2925480" y="96053"/>
                </a:cubicBezTo>
                <a:cubicBezTo>
                  <a:pt x="2929703" y="88422"/>
                  <a:pt x="2931814" y="76314"/>
                  <a:pt x="2931814" y="59730"/>
                </a:cubicBezTo>
                <a:lnTo>
                  <a:pt x="2931814" y="58650"/>
                </a:lnTo>
                <a:cubicBezTo>
                  <a:pt x="2931814" y="44591"/>
                  <a:pt x="2930005" y="34106"/>
                  <a:pt x="2926385" y="27196"/>
                </a:cubicBezTo>
                <a:cubicBezTo>
                  <a:pt x="2922766" y="20286"/>
                  <a:pt x="2917156" y="16831"/>
                  <a:pt x="2909555" y="16831"/>
                </a:cubicBezTo>
                <a:close/>
                <a:moveTo>
                  <a:pt x="2804780" y="16831"/>
                </a:moveTo>
                <a:cubicBezTo>
                  <a:pt x="2800557" y="16831"/>
                  <a:pt x="2796636" y="18092"/>
                  <a:pt x="2793016" y="20616"/>
                </a:cubicBezTo>
                <a:cubicBezTo>
                  <a:pt x="2789397" y="23139"/>
                  <a:pt x="2786320" y="26984"/>
                  <a:pt x="2783786" y="32151"/>
                </a:cubicBezTo>
                <a:cubicBezTo>
                  <a:pt x="2781735" y="36239"/>
                  <a:pt x="2780408" y="40655"/>
                  <a:pt x="2779805" y="45402"/>
                </a:cubicBezTo>
                <a:cubicBezTo>
                  <a:pt x="2779201" y="50149"/>
                  <a:pt x="2778900" y="54925"/>
                  <a:pt x="2778900" y="59730"/>
                </a:cubicBezTo>
                <a:cubicBezTo>
                  <a:pt x="2778900" y="76314"/>
                  <a:pt x="2780710" y="88422"/>
                  <a:pt x="2784329" y="96053"/>
                </a:cubicBezTo>
                <a:cubicBezTo>
                  <a:pt x="2787949" y="103684"/>
                  <a:pt x="2793740" y="107499"/>
                  <a:pt x="2801703" y="107499"/>
                </a:cubicBezTo>
                <a:cubicBezTo>
                  <a:pt x="2810148" y="107499"/>
                  <a:pt x="2816482" y="103684"/>
                  <a:pt x="2820705" y="96053"/>
                </a:cubicBezTo>
                <a:cubicBezTo>
                  <a:pt x="2824928" y="88422"/>
                  <a:pt x="2827040" y="76314"/>
                  <a:pt x="2827040" y="59730"/>
                </a:cubicBezTo>
                <a:lnTo>
                  <a:pt x="2827040" y="58650"/>
                </a:lnTo>
                <a:cubicBezTo>
                  <a:pt x="2827040" y="44591"/>
                  <a:pt x="2825230" y="34106"/>
                  <a:pt x="2821610" y="27196"/>
                </a:cubicBezTo>
                <a:cubicBezTo>
                  <a:pt x="2817991" y="20286"/>
                  <a:pt x="2812381" y="16831"/>
                  <a:pt x="2804780" y="16831"/>
                </a:cubicBezTo>
                <a:close/>
                <a:moveTo>
                  <a:pt x="2376155" y="16831"/>
                </a:moveTo>
                <a:cubicBezTo>
                  <a:pt x="2371932" y="16831"/>
                  <a:pt x="2368011" y="18092"/>
                  <a:pt x="2364391" y="20616"/>
                </a:cubicBezTo>
                <a:cubicBezTo>
                  <a:pt x="2360772" y="23139"/>
                  <a:pt x="2357695" y="26984"/>
                  <a:pt x="2355161" y="32151"/>
                </a:cubicBezTo>
                <a:cubicBezTo>
                  <a:pt x="2353110" y="36239"/>
                  <a:pt x="2351783" y="40655"/>
                  <a:pt x="2351180" y="45402"/>
                </a:cubicBezTo>
                <a:cubicBezTo>
                  <a:pt x="2350576" y="50149"/>
                  <a:pt x="2350275" y="54925"/>
                  <a:pt x="2350275" y="59730"/>
                </a:cubicBezTo>
                <a:cubicBezTo>
                  <a:pt x="2350275" y="76314"/>
                  <a:pt x="2352085" y="88422"/>
                  <a:pt x="2355704" y="96053"/>
                </a:cubicBezTo>
                <a:cubicBezTo>
                  <a:pt x="2359324" y="103684"/>
                  <a:pt x="2365115" y="107499"/>
                  <a:pt x="2373078" y="107499"/>
                </a:cubicBezTo>
                <a:cubicBezTo>
                  <a:pt x="2381523" y="107499"/>
                  <a:pt x="2387857" y="103684"/>
                  <a:pt x="2392080" y="96053"/>
                </a:cubicBezTo>
                <a:cubicBezTo>
                  <a:pt x="2396303" y="88422"/>
                  <a:pt x="2398414" y="76314"/>
                  <a:pt x="2398414" y="59730"/>
                </a:cubicBezTo>
                <a:lnTo>
                  <a:pt x="2398414" y="58650"/>
                </a:lnTo>
                <a:cubicBezTo>
                  <a:pt x="2398414" y="44591"/>
                  <a:pt x="2396604" y="34106"/>
                  <a:pt x="2392985" y="27196"/>
                </a:cubicBezTo>
                <a:cubicBezTo>
                  <a:pt x="2389366" y="20286"/>
                  <a:pt x="2383755" y="16831"/>
                  <a:pt x="2376155" y="16831"/>
                </a:cubicBezTo>
                <a:close/>
                <a:moveTo>
                  <a:pt x="2271379" y="16831"/>
                </a:moveTo>
                <a:cubicBezTo>
                  <a:pt x="2267157" y="16831"/>
                  <a:pt x="2263235" y="18092"/>
                  <a:pt x="2259616" y="20616"/>
                </a:cubicBezTo>
                <a:cubicBezTo>
                  <a:pt x="2255997" y="23139"/>
                  <a:pt x="2252920" y="26984"/>
                  <a:pt x="2250386" y="32151"/>
                </a:cubicBezTo>
                <a:cubicBezTo>
                  <a:pt x="2248335" y="36239"/>
                  <a:pt x="2247008" y="40655"/>
                  <a:pt x="2246405" y="45402"/>
                </a:cubicBezTo>
                <a:cubicBezTo>
                  <a:pt x="2245802" y="50149"/>
                  <a:pt x="2245500" y="54925"/>
                  <a:pt x="2245500" y="59730"/>
                </a:cubicBezTo>
                <a:cubicBezTo>
                  <a:pt x="2245500" y="76314"/>
                  <a:pt x="2247310" y="88422"/>
                  <a:pt x="2250929" y="96053"/>
                </a:cubicBezTo>
                <a:cubicBezTo>
                  <a:pt x="2254549" y="103684"/>
                  <a:pt x="2260340" y="107499"/>
                  <a:pt x="2268303" y="107499"/>
                </a:cubicBezTo>
                <a:cubicBezTo>
                  <a:pt x="2276748" y="107499"/>
                  <a:pt x="2283082" y="103684"/>
                  <a:pt x="2287305" y="96053"/>
                </a:cubicBezTo>
                <a:cubicBezTo>
                  <a:pt x="2291528" y="88422"/>
                  <a:pt x="2293639" y="76314"/>
                  <a:pt x="2293639" y="59730"/>
                </a:cubicBezTo>
                <a:lnTo>
                  <a:pt x="2293639" y="58650"/>
                </a:lnTo>
                <a:cubicBezTo>
                  <a:pt x="2293639" y="44591"/>
                  <a:pt x="2291829" y="34106"/>
                  <a:pt x="2288210" y="27196"/>
                </a:cubicBezTo>
                <a:cubicBezTo>
                  <a:pt x="2284591" y="20286"/>
                  <a:pt x="2278980" y="16831"/>
                  <a:pt x="2271379" y="16831"/>
                </a:cubicBezTo>
                <a:close/>
                <a:moveTo>
                  <a:pt x="1842754" y="16831"/>
                </a:moveTo>
                <a:cubicBezTo>
                  <a:pt x="1838532" y="16831"/>
                  <a:pt x="1834610" y="18092"/>
                  <a:pt x="1830991" y="20616"/>
                </a:cubicBezTo>
                <a:cubicBezTo>
                  <a:pt x="1827371" y="23139"/>
                  <a:pt x="1824295" y="26984"/>
                  <a:pt x="1821761" y="32151"/>
                </a:cubicBezTo>
                <a:cubicBezTo>
                  <a:pt x="1819710" y="36239"/>
                  <a:pt x="1818383" y="40655"/>
                  <a:pt x="1817780" y="45402"/>
                </a:cubicBezTo>
                <a:cubicBezTo>
                  <a:pt x="1817177" y="50149"/>
                  <a:pt x="1816875" y="54925"/>
                  <a:pt x="1816875" y="59730"/>
                </a:cubicBezTo>
                <a:cubicBezTo>
                  <a:pt x="1816875" y="76314"/>
                  <a:pt x="1818685" y="88422"/>
                  <a:pt x="1822304" y="96053"/>
                </a:cubicBezTo>
                <a:cubicBezTo>
                  <a:pt x="1825924" y="103684"/>
                  <a:pt x="1831715" y="107499"/>
                  <a:pt x="1839678" y="107499"/>
                </a:cubicBezTo>
                <a:cubicBezTo>
                  <a:pt x="1848123" y="107499"/>
                  <a:pt x="1854457" y="103684"/>
                  <a:pt x="1858680" y="96053"/>
                </a:cubicBezTo>
                <a:cubicBezTo>
                  <a:pt x="1862903" y="88422"/>
                  <a:pt x="1865014" y="76314"/>
                  <a:pt x="1865014" y="59730"/>
                </a:cubicBezTo>
                <a:lnTo>
                  <a:pt x="1865014" y="58650"/>
                </a:lnTo>
                <a:cubicBezTo>
                  <a:pt x="1865014" y="44591"/>
                  <a:pt x="1863205" y="34106"/>
                  <a:pt x="1859585" y="27196"/>
                </a:cubicBezTo>
                <a:cubicBezTo>
                  <a:pt x="1855965" y="20286"/>
                  <a:pt x="1850355" y="16831"/>
                  <a:pt x="1842754" y="16831"/>
                </a:cubicBezTo>
                <a:close/>
                <a:moveTo>
                  <a:pt x="1737979" y="16831"/>
                </a:moveTo>
                <a:cubicBezTo>
                  <a:pt x="1733757" y="16831"/>
                  <a:pt x="1729836" y="18092"/>
                  <a:pt x="1726216" y="20616"/>
                </a:cubicBezTo>
                <a:cubicBezTo>
                  <a:pt x="1722596" y="23139"/>
                  <a:pt x="1719520" y="26984"/>
                  <a:pt x="1716986" y="32151"/>
                </a:cubicBezTo>
                <a:cubicBezTo>
                  <a:pt x="1714935" y="36239"/>
                  <a:pt x="1713608" y="40655"/>
                  <a:pt x="1713005" y="45402"/>
                </a:cubicBezTo>
                <a:cubicBezTo>
                  <a:pt x="1712402" y="50149"/>
                  <a:pt x="1712100" y="54925"/>
                  <a:pt x="1712100" y="59730"/>
                </a:cubicBezTo>
                <a:cubicBezTo>
                  <a:pt x="1712100" y="76314"/>
                  <a:pt x="1713910" y="88422"/>
                  <a:pt x="1717529" y="96053"/>
                </a:cubicBezTo>
                <a:cubicBezTo>
                  <a:pt x="1721149" y="103684"/>
                  <a:pt x="1726940" y="107499"/>
                  <a:pt x="1734903" y="107499"/>
                </a:cubicBezTo>
                <a:cubicBezTo>
                  <a:pt x="1743348" y="107499"/>
                  <a:pt x="1749682" y="103684"/>
                  <a:pt x="1753905" y="96053"/>
                </a:cubicBezTo>
                <a:cubicBezTo>
                  <a:pt x="1758128" y="88422"/>
                  <a:pt x="1760239" y="76314"/>
                  <a:pt x="1760239" y="59730"/>
                </a:cubicBezTo>
                <a:lnTo>
                  <a:pt x="1760239" y="58650"/>
                </a:lnTo>
                <a:cubicBezTo>
                  <a:pt x="1760239" y="44591"/>
                  <a:pt x="1758430" y="34106"/>
                  <a:pt x="1754810" y="27196"/>
                </a:cubicBezTo>
                <a:cubicBezTo>
                  <a:pt x="1751190" y="20286"/>
                  <a:pt x="1745580" y="16831"/>
                  <a:pt x="1737979" y="16831"/>
                </a:cubicBezTo>
                <a:close/>
                <a:moveTo>
                  <a:pt x="1309354" y="16831"/>
                </a:moveTo>
                <a:cubicBezTo>
                  <a:pt x="1305132" y="16831"/>
                  <a:pt x="1301211" y="18092"/>
                  <a:pt x="1297591" y="20616"/>
                </a:cubicBezTo>
                <a:cubicBezTo>
                  <a:pt x="1293971" y="23139"/>
                  <a:pt x="1290895" y="26984"/>
                  <a:pt x="1288361" y="32151"/>
                </a:cubicBezTo>
                <a:cubicBezTo>
                  <a:pt x="1286310" y="36239"/>
                  <a:pt x="1284983" y="40655"/>
                  <a:pt x="1284380" y="45402"/>
                </a:cubicBezTo>
                <a:cubicBezTo>
                  <a:pt x="1283777" y="50149"/>
                  <a:pt x="1283475" y="54925"/>
                  <a:pt x="1283475" y="59730"/>
                </a:cubicBezTo>
                <a:cubicBezTo>
                  <a:pt x="1283475" y="76314"/>
                  <a:pt x="1285285" y="88422"/>
                  <a:pt x="1288904" y="96053"/>
                </a:cubicBezTo>
                <a:cubicBezTo>
                  <a:pt x="1292524" y="103684"/>
                  <a:pt x="1298315" y="107499"/>
                  <a:pt x="1306278" y="107499"/>
                </a:cubicBezTo>
                <a:cubicBezTo>
                  <a:pt x="1314723" y="107499"/>
                  <a:pt x="1321058" y="103684"/>
                  <a:pt x="1325280" y="96053"/>
                </a:cubicBezTo>
                <a:cubicBezTo>
                  <a:pt x="1329503" y="88422"/>
                  <a:pt x="1331614" y="76314"/>
                  <a:pt x="1331614" y="59730"/>
                </a:cubicBezTo>
                <a:lnTo>
                  <a:pt x="1331614" y="58650"/>
                </a:lnTo>
                <a:cubicBezTo>
                  <a:pt x="1331614" y="44591"/>
                  <a:pt x="1329805" y="34106"/>
                  <a:pt x="1326185" y="27196"/>
                </a:cubicBezTo>
                <a:cubicBezTo>
                  <a:pt x="1322565" y="20286"/>
                  <a:pt x="1316955" y="16831"/>
                  <a:pt x="1309354" y="16831"/>
                </a:cubicBezTo>
                <a:close/>
                <a:moveTo>
                  <a:pt x="1204579" y="16831"/>
                </a:moveTo>
                <a:cubicBezTo>
                  <a:pt x="1200357" y="16831"/>
                  <a:pt x="1196436" y="18092"/>
                  <a:pt x="1192816" y="20616"/>
                </a:cubicBezTo>
                <a:cubicBezTo>
                  <a:pt x="1189197" y="23139"/>
                  <a:pt x="1186120" y="26984"/>
                  <a:pt x="1183586" y="32151"/>
                </a:cubicBezTo>
                <a:cubicBezTo>
                  <a:pt x="1181535" y="36239"/>
                  <a:pt x="1180208" y="40655"/>
                  <a:pt x="1179605" y="45402"/>
                </a:cubicBezTo>
                <a:cubicBezTo>
                  <a:pt x="1179002" y="50149"/>
                  <a:pt x="1178700" y="54925"/>
                  <a:pt x="1178700" y="59730"/>
                </a:cubicBezTo>
                <a:cubicBezTo>
                  <a:pt x="1178700" y="76314"/>
                  <a:pt x="1180510" y="88422"/>
                  <a:pt x="1184129" y="96053"/>
                </a:cubicBezTo>
                <a:cubicBezTo>
                  <a:pt x="1187749" y="103684"/>
                  <a:pt x="1193540" y="107499"/>
                  <a:pt x="1201503" y="107499"/>
                </a:cubicBezTo>
                <a:cubicBezTo>
                  <a:pt x="1209948" y="107499"/>
                  <a:pt x="1216282" y="103684"/>
                  <a:pt x="1220505" y="96053"/>
                </a:cubicBezTo>
                <a:cubicBezTo>
                  <a:pt x="1224728" y="88422"/>
                  <a:pt x="1226839" y="76314"/>
                  <a:pt x="1226839" y="59730"/>
                </a:cubicBezTo>
                <a:lnTo>
                  <a:pt x="1226839" y="58650"/>
                </a:lnTo>
                <a:cubicBezTo>
                  <a:pt x="1226839" y="44591"/>
                  <a:pt x="1225030" y="34106"/>
                  <a:pt x="1221410" y="27196"/>
                </a:cubicBezTo>
                <a:cubicBezTo>
                  <a:pt x="1217791" y="20286"/>
                  <a:pt x="1212180" y="16831"/>
                  <a:pt x="1204579" y="16831"/>
                </a:cubicBezTo>
                <a:close/>
                <a:moveTo>
                  <a:pt x="785479" y="16831"/>
                </a:moveTo>
                <a:cubicBezTo>
                  <a:pt x="781257" y="16831"/>
                  <a:pt x="777336" y="18092"/>
                  <a:pt x="773716" y="20616"/>
                </a:cubicBezTo>
                <a:cubicBezTo>
                  <a:pt x="770097" y="23139"/>
                  <a:pt x="767020" y="26984"/>
                  <a:pt x="764486" y="32151"/>
                </a:cubicBezTo>
                <a:cubicBezTo>
                  <a:pt x="762435" y="36239"/>
                  <a:pt x="761108" y="40655"/>
                  <a:pt x="760505" y="45402"/>
                </a:cubicBezTo>
                <a:cubicBezTo>
                  <a:pt x="759901" y="50149"/>
                  <a:pt x="759600" y="54925"/>
                  <a:pt x="759600" y="59730"/>
                </a:cubicBezTo>
                <a:cubicBezTo>
                  <a:pt x="759600" y="76314"/>
                  <a:pt x="761410" y="88422"/>
                  <a:pt x="765029" y="96053"/>
                </a:cubicBezTo>
                <a:cubicBezTo>
                  <a:pt x="768649" y="103684"/>
                  <a:pt x="774440" y="107499"/>
                  <a:pt x="782403" y="107499"/>
                </a:cubicBezTo>
                <a:cubicBezTo>
                  <a:pt x="790848" y="107499"/>
                  <a:pt x="797182" y="103684"/>
                  <a:pt x="801405" y="96053"/>
                </a:cubicBezTo>
                <a:cubicBezTo>
                  <a:pt x="805628" y="88422"/>
                  <a:pt x="807739" y="76314"/>
                  <a:pt x="807739" y="59730"/>
                </a:cubicBezTo>
                <a:lnTo>
                  <a:pt x="807739" y="58650"/>
                </a:lnTo>
                <a:cubicBezTo>
                  <a:pt x="807739" y="44591"/>
                  <a:pt x="805930" y="34106"/>
                  <a:pt x="802310" y="27196"/>
                </a:cubicBezTo>
                <a:cubicBezTo>
                  <a:pt x="798691" y="20286"/>
                  <a:pt x="793080" y="16831"/>
                  <a:pt x="785479" y="16831"/>
                </a:cubicBezTo>
                <a:close/>
                <a:moveTo>
                  <a:pt x="680704" y="16831"/>
                </a:moveTo>
                <a:cubicBezTo>
                  <a:pt x="676482" y="16831"/>
                  <a:pt x="672560" y="18092"/>
                  <a:pt x="668941" y="20616"/>
                </a:cubicBezTo>
                <a:cubicBezTo>
                  <a:pt x="665322" y="23139"/>
                  <a:pt x="662245" y="26984"/>
                  <a:pt x="659711" y="32151"/>
                </a:cubicBezTo>
                <a:cubicBezTo>
                  <a:pt x="657660" y="36239"/>
                  <a:pt x="656333" y="40655"/>
                  <a:pt x="655730" y="45402"/>
                </a:cubicBezTo>
                <a:cubicBezTo>
                  <a:pt x="655127" y="50149"/>
                  <a:pt x="654825" y="54925"/>
                  <a:pt x="654825" y="59730"/>
                </a:cubicBezTo>
                <a:cubicBezTo>
                  <a:pt x="654825" y="76314"/>
                  <a:pt x="656635" y="88422"/>
                  <a:pt x="660254" y="96053"/>
                </a:cubicBezTo>
                <a:cubicBezTo>
                  <a:pt x="663874" y="103684"/>
                  <a:pt x="669665" y="107499"/>
                  <a:pt x="677628" y="107499"/>
                </a:cubicBezTo>
                <a:cubicBezTo>
                  <a:pt x="686073" y="107499"/>
                  <a:pt x="692407" y="103684"/>
                  <a:pt x="696630" y="96053"/>
                </a:cubicBezTo>
                <a:cubicBezTo>
                  <a:pt x="700853" y="88422"/>
                  <a:pt x="702964" y="76314"/>
                  <a:pt x="702964" y="59730"/>
                </a:cubicBezTo>
                <a:lnTo>
                  <a:pt x="702964" y="58650"/>
                </a:lnTo>
                <a:cubicBezTo>
                  <a:pt x="702964" y="44591"/>
                  <a:pt x="701154" y="34106"/>
                  <a:pt x="697535" y="27196"/>
                </a:cubicBezTo>
                <a:cubicBezTo>
                  <a:pt x="693916" y="20286"/>
                  <a:pt x="688305" y="16831"/>
                  <a:pt x="680704" y="16831"/>
                </a:cubicBezTo>
                <a:close/>
                <a:moveTo>
                  <a:pt x="252079" y="16831"/>
                </a:moveTo>
                <a:cubicBezTo>
                  <a:pt x="247857" y="16831"/>
                  <a:pt x="243936" y="18092"/>
                  <a:pt x="240316" y="20616"/>
                </a:cubicBezTo>
                <a:cubicBezTo>
                  <a:pt x="236696" y="23139"/>
                  <a:pt x="233620" y="26984"/>
                  <a:pt x="231086" y="32151"/>
                </a:cubicBezTo>
                <a:cubicBezTo>
                  <a:pt x="229035" y="36239"/>
                  <a:pt x="227708" y="40655"/>
                  <a:pt x="227105" y="45402"/>
                </a:cubicBezTo>
                <a:cubicBezTo>
                  <a:pt x="226502" y="50149"/>
                  <a:pt x="226200" y="54925"/>
                  <a:pt x="226200" y="59730"/>
                </a:cubicBezTo>
                <a:cubicBezTo>
                  <a:pt x="226200" y="76314"/>
                  <a:pt x="228010" y="88422"/>
                  <a:pt x="231629" y="96053"/>
                </a:cubicBezTo>
                <a:cubicBezTo>
                  <a:pt x="235249" y="103684"/>
                  <a:pt x="241040" y="107499"/>
                  <a:pt x="249003" y="107499"/>
                </a:cubicBezTo>
                <a:cubicBezTo>
                  <a:pt x="257448" y="107499"/>
                  <a:pt x="263782" y="103684"/>
                  <a:pt x="268005" y="96053"/>
                </a:cubicBezTo>
                <a:cubicBezTo>
                  <a:pt x="272228" y="88422"/>
                  <a:pt x="274339" y="76314"/>
                  <a:pt x="274339" y="59730"/>
                </a:cubicBezTo>
                <a:lnTo>
                  <a:pt x="274339" y="58650"/>
                </a:lnTo>
                <a:cubicBezTo>
                  <a:pt x="274339" y="44591"/>
                  <a:pt x="272530" y="34106"/>
                  <a:pt x="268910" y="27196"/>
                </a:cubicBezTo>
                <a:cubicBezTo>
                  <a:pt x="265290" y="20286"/>
                  <a:pt x="259680" y="16831"/>
                  <a:pt x="252079" y="16831"/>
                </a:cubicBezTo>
                <a:close/>
                <a:moveTo>
                  <a:pt x="147304" y="16831"/>
                </a:moveTo>
                <a:cubicBezTo>
                  <a:pt x="143082" y="16831"/>
                  <a:pt x="139160" y="18092"/>
                  <a:pt x="135541" y="20616"/>
                </a:cubicBezTo>
                <a:cubicBezTo>
                  <a:pt x="131922" y="23139"/>
                  <a:pt x="128845" y="26984"/>
                  <a:pt x="126311" y="32151"/>
                </a:cubicBezTo>
                <a:cubicBezTo>
                  <a:pt x="124260" y="36239"/>
                  <a:pt x="122933" y="40655"/>
                  <a:pt x="122330" y="45402"/>
                </a:cubicBezTo>
                <a:cubicBezTo>
                  <a:pt x="121727" y="50149"/>
                  <a:pt x="121425" y="54925"/>
                  <a:pt x="121425" y="59730"/>
                </a:cubicBezTo>
                <a:cubicBezTo>
                  <a:pt x="121425" y="76314"/>
                  <a:pt x="123235" y="88422"/>
                  <a:pt x="126854" y="96053"/>
                </a:cubicBezTo>
                <a:cubicBezTo>
                  <a:pt x="130474" y="103684"/>
                  <a:pt x="136265" y="107499"/>
                  <a:pt x="144228" y="107499"/>
                </a:cubicBezTo>
                <a:cubicBezTo>
                  <a:pt x="152673" y="107499"/>
                  <a:pt x="159007" y="103684"/>
                  <a:pt x="163230" y="96053"/>
                </a:cubicBezTo>
                <a:cubicBezTo>
                  <a:pt x="167453" y="88422"/>
                  <a:pt x="169564" y="76314"/>
                  <a:pt x="169564" y="59730"/>
                </a:cubicBezTo>
                <a:lnTo>
                  <a:pt x="169564" y="58650"/>
                </a:lnTo>
                <a:cubicBezTo>
                  <a:pt x="169564" y="44591"/>
                  <a:pt x="167755" y="34106"/>
                  <a:pt x="164135" y="27196"/>
                </a:cubicBezTo>
                <a:cubicBezTo>
                  <a:pt x="160516" y="20286"/>
                  <a:pt x="154905" y="16831"/>
                  <a:pt x="147304" y="16831"/>
                </a:cubicBezTo>
                <a:close/>
                <a:moveTo>
                  <a:pt x="1631395" y="16650"/>
                </a:moveTo>
                <a:cubicBezTo>
                  <a:pt x="1624880" y="16650"/>
                  <a:pt x="1620023" y="18330"/>
                  <a:pt x="1616826" y="21690"/>
                </a:cubicBezTo>
                <a:cubicBezTo>
                  <a:pt x="1613629" y="25051"/>
                  <a:pt x="1612030" y="29791"/>
                  <a:pt x="1612030" y="35912"/>
                </a:cubicBezTo>
                <a:cubicBezTo>
                  <a:pt x="1612030" y="43112"/>
                  <a:pt x="1618244" y="48032"/>
                  <a:pt x="1630671" y="50673"/>
                </a:cubicBezTo>
                <a:cubicBezTo>
                  <a:pt x="1638030" y="48873"/>
                  <a:pt x="1642856" y="46892"/>
                  <a:pt x="1645149" y="44732"/>
                </a:cubicBezTo>
                <a:cubicBezTo>
                  <a:pt x="1648406" y="41852"/>
                  <a:pt x="1650035" y="37051"/>
                  <a:pt x="1650035" y="30330"/>
                </a:cubicBezTo>
                <a:cubicBezTo>
                  <a:pt x="1650035" y="25290"/>
                  <a:pt x="1648044" y="21510"/>
                  <a:pt x="1644063" y="18991"/>
                </a:cubicBezTo>
                <a:cubicBezTo>
                  <a:pt x="1640805" y="17430"/>
                  <a:pt x="1636583" y="16650"/>
                  <a:pt x="1631395" y="16650"/>
                </a:cubicBezTo>
                <a:close/>
                <a:moveTo>
                  <a:pt x="1097995" y="16650"/>
                </a:moveTo>
                <a:cubicBezTo>
                  <a:pt x="1091480" y="16650"/>
                  <a:pt x="1086623" y="18330"/>
                  <a:pt x="1083426" y="21690"/>
                </a:cubicBezTo>
                <a:cubicBezTo>
                  <a:pt x="1080229" y="25051"/>
                  <a:pt x="1078630" y="29791"/>
                  <a:pt x="1078630" y="35912"/>
                </a:cubicBezTo>
                <a:cubicBezTo>
                  <a:pt x="1078630" y="43112"/>
                  <a:pt x="1084844" y="48032"/>
                  <a:pt x="1097271" y="50673"/>
                </a:cubicBezTo>
                <a:cubicBezTo>
                  <a:pt x="1104630" y="48873"/>
                  <a:pt x="1109456" y="46892"/>
                  <a:pt x="1111749" y="44732"/>
                </a:cubicBezTo>
                <a:cubicBezTo>
                  <a:pt x="1115006" y="41852"/>
                  <a:pt x="1116635" y="37051"/>
                  <a:pt x="1116635" y="30330"/>
                </a:cubicBezTo>
                <a:cubicBezTo>
                  <a:pt x="1116635" y="25290"/>
                  <a:pt x="1114644" y="21510"/>
                  <a:pt x="1110663" y="18991"/>
                </a:cubicBezTo>
                <a:cubicBezTo>
                  <a:pt x="1107405" y="17430"/>
                  <a:pt x="1103183" y="16650"/>
                  <a:pt x="1097995" y="16650"/>
                </a:cubicBezTo>
                <a:close/>
                <a:moveTo>
                  <a:pt x="42167" y="15021"/>
                </a:moveTo>
                <a:cubicBezTo>
                  <a:pt x="34205" y="15021"/>
                  <a:pt x="27448" y="17494"/>
                  <a:pt x="21898" y="22441"/>
                </a:cubicBezTo>
                <a:cubicBezTo>
                  <a:pt x="17313" y="27629"/>
                  <a:pt x="15021" y="34265"/>
                  <a:pt x="15021" y="42348"/>
                </a:cubicBezTo>
                <a:cubicBezTo>
                  <a:pt x="15021" y="49708"/>
                  <a:pt x="17495" y="55499"/>
                  <a:pt x="22441" y="59722"/>
                </a:cubicBezTo>
                <a:cubicBezTo>
                  <a:pt x="27146" y="63703"/>
                  <a:pt x="33239" y="65694"/>
                  <a:pt x="40720" y="65694"/>
                </a:cubicBezTo>
                <a:cubicBezTo>
                  <a:pt x="47476" y="65694"/>
                  <a:pt x="55499" y="61954"/>
                  <a:pt x="64789" y="54474"/>
                </a:cubicBezTo>
                <a:cubicBezTo>
                  <a:pt x="65634" y="50975"/>
                  <a:pt x="66056" y="47355"/>
                  <a:pt x="66056" y="43615"/>
                </a:cubicBezTo>
                <a:cubicBezTo>
                  <a:pt x="66056" y="37824"/>
                  <a:pt x="63402" y="31610"/>
                  <a:pt x="58093" y="24975"/>
                </a:cubicBezTo>
                <a:cubicBezTo>
                  <a:pt x="53147" y="18339"/>
                  <a:pt x="47838" y="15021"/>
                  <a:pt x="42167" y="15021"/>
                </a:cubicBezTo>
                <a:close/>
                <a:moveTo>
                  <a:pt x="2694032" y="1991"/>
                </a:moveTo>
                <a:cubicBezTo>
                  <a:pt x="2705373" y="1991"/>
                  <a:pt x="2713819" y="4761"/>
                  <a:pt x="2719369" y="10302"/>
                </a:cubicBezTo>
                <a:cubicBezTo>
                  <a:pt x="2726366" y="16083"/>
                  <a:pt x="2729865" y="24515"/>
                  <a:pt x="2729865" y="35596"/>
                </a:cubicBezTo>
                <a:cubicBezTo>
                  <a:pt x="2729865" y="46315"/>
                  <a:pt x="2727392" y="54143"/>
                  <a:pt x="2722445" y="59080"/>
                </a:cubicBezTo>
                <a:lnTo>
                  <a:pt x="2681726" y="107499"/>
                </a:lnTo>
                <a:lnTo>
                  <a:pt x="2724979" y="107499"/>
                </a:lnTo>
                <a:cubicBezTo>
                  <a:pt x="2728116" y="107499"/>
                  <a:pt x="2730650" y="108201"/>
                  <a:pt x="2732580" y="109605"/>
                </a:cubicBezTo>
                <a:cubicBezTo>
                  <a:pt x="2734510" y="111008"/>
                  <a:pt x="2735476" y="113052"/>
                  <a:pt x="2735476" y="115736"/>
                </a:cubicBezTo>
                <a:cubicBezTo>
                  <a:pt x="2735114" y="120742"/>
                  <a:pt x="2731977" y="123244"/>
                  <a:pt x="2726065" y="123244"/>
                </a:cubicBezTo>
                <a:lnTo>
                  <a:pt x="2672134" y="123244"/>
                </a:lnTo>
                <a:cubicBezTo>
                  <a:pt x="2667670" y="123244"/>
                  <a:pt x="2664775" y="122520"/>
                  <a:pt x="2663448" y="121072"/>
                </a:cubicBezTo>
                <a:cubicBezTo>
                  <a:pt x="2662120" y="119625"/>
                  <a:pt x="2661457" y="117694"/>
                  <a:pt x="2661457" y="115281"/>
                </a:cubicBezTo>
                <a:cubicBezTo>
                  <a:pt x="2661457" y="111541"/>
                  <a:pt x="2663025" y="107741"/>
                  <a:pt x="2666162" y="103880"/>
                </a:cubicBezTo>
                <a:lnTo>
                  <a:pt x="2707424" y="54112"/>
                </a:lnTo>
                <a:cubicBezTo>
                  <a:pt x="2712009" y="48441"/>
                  <a:pt x="2714302" y="42831"/>
                  <a:pt x="2714302" y="37281"/>
                </a:cubicBezTo>
                <a:cubicBezTo>
                  <a:pt x="2714302" y="31852"/>
                  <a:pt x="2712522" y="27388"/>
                  <a:pt x="2708963" y="23889"/>
                </a:cubicBezTo>
                <a:cubicBezTo>
                  <a:pt x="2705404" y="20390"/>
                  <a:pt x="2700909" y="18641"/>
                  <a:pt x="2695480" y="18641"/>
                </a:cubicBezTo>
                <a:cubicBezTo>
                  <a:pt x="2689448" y="18641"/>
                  <a:pt x="2684561" y="20390"/>
                  <a:pt x="2680821" y="23889"/>
                </a:cubicBezTo>
                <a:cubicBezTo>
                  <a:pt x="2680218" y="24492"/>
                  <a:pt x="2679373" y="25729"/>
                  <a:pt x="2678288" y="27599"/>
                </a:cubicBezTo>
                <a:cubicBezTo>
                  <a:pt x="2677202" y="29469"/>
                  <a:pt x="2675995" y="32153"/>
                  <a:pt x="2674668" y="35652"/>
                </a:cubicBezTo>
                <a:cubicBezTo>
                  <a:pt x="2672617" y="39634"/>
                  <a:pt x="2670385" y="41624"/>
                  <a:pt x="2667972" y="41624"/>
                </a:cubicBezTo>
                <a:cubicBezTo>
                  <a:pt x="2663146" y="41624"/>
                  <a:pt x="2660733" y="38970"/>
                  <a:pt x="2660733" y="33662"/>
                </a:cubicBezTo>
                <a:cubicBezTo>
                  <a:pt x="2660733" y="24613"/>
                  <a:pt x="2664051" y="17012"/>
                  <a:pt x="2670687" y="10859"/>
                </a:cubicBezTo>
                <a:cubicBezTo>
                  <a:pt x="2676960" y="4947"/>
                  <a:pt x="2684742" y="1991"/>
                  <a:pt x="2694032" y="1991"/>
                </a:cubicBezTo>
                <a:close/>
                <a:moveTo>
                  <a:pt x="2138010" y="1991"/>
                </a:moveTo>
                <a:lnTo>
                  <a:pt x="2190855" y="1991"/>
                </a:lnTo>
                <a:cubicBezTo>
                  <a:pt x="2194354" y="1991"/>
                  <a:pt x="2196103" y="4920"/>
                  <a:pt x="2196103" y="10779"/>
                </a:cubicBezTo>
                <a:cubicBezTo>
                  <a:pt x="2196103" y="15417"/>
                  <a:pt x="2194233" y="17736"/>
                  <a:pt x="2190493" y="17736"/>
                </a:cubicBezTo>
                <a:lnTo>
                  <a:pt x="2145611" y="17736"/>
                </a:lnTo>
                <a:lnTo>
                  <a:pt x="2145611" y="48320"/>
                </a:lnTo>
                <a:cubicBezTo>
                  <a:pt x="2151402" y="45666"/>
                  <a:pt x="2158038" y="44339"/>
                  <a:pt x="2165519" y="44339"/>
                </a:cubicBezTo>
                <a:cubicBezTo>
                  <a:pt x="2175412" y="44339"/>
                  <a:pt x="2183918" y="48252"/>
                  <a:pt x="2191036" y="56077"/>
                </a:cubicBezTo>
                <a:cubicBezTo>
                  <a:pt x="2197792" y="63780"/>
                  <a:pt x="2201171" y="72687"/>
                  <a:pt x="2201171" y="82799"/>
                </a:cubicBezTo>
                <a:cubicBezTo>
                  <a:pt x="2201171" y="110486"/>
                  <a:pt x="2187778" y="124330"/>
                  <a:pt x="2160994" y="124330"/>
                </a:cubicBezTo>
                <a:cubicBezTo>
                  <a:pt x="2151945" y="124330"/>
                  <a:pt x="2144978" y="122532"/>
                  <a:pt x="2140092" y="118935"/>
                </a:cubicBezTo>
                <a:cubicBezTo>
                  <a:pt x="2135205" y="115338"/>
                  <a:pt x="2131495" y="109294"/>
                  <a:pt x="2128962" y="100803"/>
                </a:cubicBezTo>
                <a:cubicBezTo>
                  <a:pt x="2128600" y="99597"/>
                  <a:pt x="2128419" y="98632"/>
                  <a:pt x="2128419" y="97908"/>
                </a:cubicBezTo>
                <a:cubicBezTo>
                  <a:pt x="2128419" y="96339"/>
                  <a:pt x="2129143" y="94922"/>
                  <a:pt x="2130590" y="93655"/>
                </a:cubicBezTo>
                <a:cubicBezTo>
                  <a:pt x="2132038" y="92388"/>
                  <a:pt x="2133546" y="91754"/>
                  <a:pt x="2135115" y="91754"/>
                </a:cubicBezTo>
                <a:cubicBezTo>
                  <a:pt x="2137528" y="91754"/>
                  <a:pt x="2139760" y="93202"/>
                  <a:pt x="2141811" y="96098"/>
                </a:cubicBezTo>
                <a:cubicBezTo>
                  <a:pt x="2144827" y="100441"/>
                  <a:pt x="2146999" y="103156"/>
                  <a:pt x="2148326" y="104242"/>
                </a:cubicBezTo>
                <a:cubicBezTo>
                  <a:pt x="2151945" y="107137"/>
                  <a:pt x="2156892" y="108585"/>
                  <a:pt x="2163166" y="108585"/>
                </a:cubicBezTo>
                <a:cubicBezTo>
                  <a:pt x="2178488" y="108585"/>
                  <a:pt x="2186150" y="100502"/>
                  <a:pt x="2186150" y="84335"/>
                </a:cubicBezTo>
                <a:cubicBezTo>
                  <a:pt x="2186150" y="77163"/>
                  <a:pt x="2183616" y="71268"/>
                  <a:pt x="2178549" y="66647"/>
                </a:cubicBezTo>
                <a:cubicBezTo>
                  <a:pt x="2173602" y="62272"/>
                  <a:pt x="2167509" y="60084"/>
                  <a:pt x="2160270" y="60084"/>
                </a:cubicBezTo>
                <a:cubicBezTo>
                  <a:pt x="2156289" y="60084"/>
                  <a:pt x="2151825" y="61773"/>
                  <a:pt x="2146878" y="65151"/>
                </a:cubicBezTo>
                <a:cubicBezTo>
                  <a:pt x="2142052" y="68529"/>
                  <a:pt x="2138191" y="70218"/>
                  <a:pt x="2135296" y="70218"/>
                </a:cubicBezTo>
                <a:cubicBezTo>
                  <a:pt x="2131676" y="70218"/>
                  <a:pt x="2129866" y="67443"/>
                  <a:pt x="2129866" y="61894"/>
                </a:cubicBezTo>
                <a:lnTo>
                  <a:pt x="2129866" y="9049"/>
                </a:lnTo>
                <a:cubicBezTo>
                  <a:pt x="2129866" y="6998"/>
                  <a:pt x="2130711" y="5309"/>
                  <a:pt x="2132400" y="3982"/>
                </a:cubicBezTo>
                <a:cubicBezTo>
                  <a:pt x="2134089" y="2654"/>
                  <a:pt x="2135959" y="1991"/>
                  <a:pt x="2138010" y="1991"/>
                </a:cubicBezTo>
                <a:close/>
                <a:moveTo>
                  <a:pt x="1631576" y="1991"/>
                </a:moveTo>
                <a:cubicBezTo>
                  <a:pt x="1642193" y="1991"/>
                  <a:pt x="1650337" y="4702"/>
                  <a:pt x="1656007" y="10123"/>
                </a:cubicBezTo>
                <a:cubicBezTo>
                  <a:pt x="1662040" y="15543"/>
                  <a:pt x="1665056" y="23554"/>
                  <a:pt x="1665056" y="34156"/>
                </a:cubicBezTo>
                <a:cubicBezTo>
                  <a:pt x="1665056" y="39819"/>
                  <a:pt x="1663548" y="44518"/>
                  <a:pt x="1660532" y="48253"/>
                </a:cubicBezTo>
                <a:cubicBezTo>
                  <a:pt x="1658119" y="51384"/>
                  <a:pt x="1654137" y="54456"/>
                  <a:pt x="1648587" y="57468"/>
                </a:cubicBezTo>
                <a:cubicBezTo>
                  <a:pt x="1662583" y="63974"/>
                  <a:pt x="1669580" y="75298"/>
                  <a:pt x="1669580" y="91441"/>
                </a:cubicBezTo>
                <a:cubicBezTo>
                  <a:pt x="1669580" y="102403"/>
                  <a:pt x="1665720" y="110655"/>
                  <a:pt x="1657998" y="116197"/>
                </a:cubicBezTo>
                <a:cubicBezTo>
                  <a:pt x="1651121" y="121257"/>
                  <a:pt x="1642072" y="123787"/>
                  <a:pt x="1630852" y="123787"/>
                </a:cubicBezTo>
                <a:cubicBezTo>
                  <a:pt x="1619752" y="123787"/>
                  <a:pt x="1610944" y="121618"/>
                  <a:pt x="1604429" y="117280"/>
                </a:cubicBezTo>
                <a:cubicBezTo>
                  <a:pt x="1596828" y="112102"/>
                  <a:pt x="1593028" y="104272"/>
                  <a:pt x="1593028" y="93790"/>
                </a:cubicBezTo>
                <a:cubicBezTo>
                  <a:pt x="1593028" y="86923"/>
                  <a:pt x="1594415" y="80417"/>
                  <a:pt x="1597190" y="74273"/>
                </a:cubicBezTo>
                <a:cubicBezTo>
                  <a:pt x="1600207" y="67768"/>
                  <a:pt x="1604550" y="62949"/>
                  <a:pt x="1610221" y="59818"/>
                </a:cubicBezTo>
                <a:cubicBezTo>
                  <a:pt x="1601293" y="54034"/>
                  <a:pt x="1596828" y="46083"/>
                  <a:pt x="1596828" y="35963"/>
                </a:cubicBezTo>
                <a:cubicBezTo>
                  <a:pt x="1596828" y="26326"/>
                  <a:pt x="1600207" y="18255"/>
                  <a:pt x="1606963" y="11749"/>
                </a:cubicBezTo>
                <a:cubicBezTo>
                  <a:pt x="1613599" y="5244"/>
                  <a:pt x="1621803" y="1991"/>
                  <a:pt x="1631576" y="1991"/>
                </a:cubicBezTo>
                <a:close/>
                <a:moveTo>
                  <a:pt x="1098176" y="1991"/>
                </a:moveTo>
                <a:cubicBezTo>
                  <a:pt x="1108793" y="1991"/>
                  <a:pt x="1116937" y="4702"/>
                  <a:pt x="1122607" y="10123"/>
                </a:cubicBezTo>
                <a:cubicBezTo>
                  <a:pt x="1128640" y="15543"/>
                  <a:pt x="1131656" y="23554"/>
                  <a:pt x="1131656" y="34156"/>
                </a:cubicBezTo>
                <a:cubicBezTo>
                  <a:pt x="1131656" y="39819"/>
                  <a:pt x="1130148" y="44518"/>
                  <a:pt x="1127132" y="48253"/>
                </a:cubicBezTo>
                <a:cubicBezTo>
                  <a:pt x="1124719" y="51384"/>
                  <a:pt x="1120737" y="54456"/>
                  <a:pt x="1115187" y="57468"/>
                </a:cubicBezTo>
                <a:cubicBezTo>
                  <a:pt x="1129183" y="63974"/>
                  <a:pt x="1136180" y="75298"/>
                  <a:pt x="1136180" y="91441"/>
                </a:cubicBezTo>
                <a:cubicBezTo>
                  <a:pt x="1136180" y="102403"/>
                  <a:pt x="1132320" y="110655"/>
                  <a:pt x="1124598" y="116197"/>
                </a:cubicBezTo>
                <a:cubicBezTo>
                  <a:pt x="1117721" y="121257"/>
                  <a:pt x="1108672" y="123787"/>
                  <a:pt x="1097452" y="123787"/>
                </a:cubicBezTo>
                <a:cubicBezTo>
                  <a:pt x="1086352" y="123787"/>
                  <a:pt x="1077545" y="121618"/>
                  <a:pt x="1071029" y="117280"/>
                </a:cubicBezTo>
                <a:cubicBezTo>
                  <a:pt x="1063429" y="112102"/>
                  <a:pt x="1059628" y="104272"/>
                  <a:pt x="1059628" y="93790"/>
                </a:cubicBezTo>
                <a:cubicBezTo>
                  <a:pt x="1059628" y="86923"/>
                  <a:pt x="1061015" y="80417"/>
                  <a:pt x="1063790" y="74273"/>
                </a:cubicBezTo>
                <a:cubicBezTo>
                  <a:pt x="1066807" y="67768"/>
                  <a:pt x="1071150" y="62949"/>
                  <a:pt x="1076821" y="59818"/>
                </a:cubicBezTo>
                <a:cubicBezTo>
                  <a:pt x="1067893" y="54034"/>
                  <a:pt x="1063429" y="46083"/>
                  <a:pt x="1063429" y="35963"/>
                </a:cubicBezTo>
                <a:cubicBezTo>
                  <a:pt x="1063429" y="26326"/>
                  <a:pt x="1066807" y="18255"/>
                  <a:pt x="1073563" y="11749"/>
                </a:cubicBezTo>
                <a:cubicBezTo>
                  <a:pt x="1080199" y="5244"/>
                  <a:pt x="1088403" y="1991"/>
                  <a:pt x="1098176" y="1991"/>
                </a:cubicBezTo>
                <a:close/>
                <a:moveTo>
                  <a:pt x="546430" y="1991"/>
                </a:moveTo>
                <a:lnTo>
                  <a:pt x="605247" y="1991"/>
                </a:lnTo>
                <a:cubicBezTo>
                  <a:pt x="607660" y="3439"/>
                  <a:pt x="608867" y="5610"/>
                  <a:pt x="608867" y="8506"/>
                </a:cubicBezTo>
                <a:cubicBezTo>
                  <a:pt x="608867" y="9109"/>
                  <a:pt x="597164" y="45787"/>
                  <a:pt x="573758" y="118539"/>
                </a:cubicBezTo>
                <a:cubicBezTo>
                  <a:pt x="572310" y="122882"/>
                  <a:pt x="568932" y="125054"/>
                  <a:pt x="563623" y="125054"/>
                </a:cubicBezTo>
                <a:cubicBezTo>
                  <a:pt x="558314" y="123244"/>
                  <a:pt x="555660" y="121495"/>
                  <a:pt x="555660" y="119806"/>
                </a:cubicBezTo>
                <a:cubicBezTo>
                  <a:pt x="555660" y="117272"/>
                  <a:pt x="560727" y="101226"/>
                  <a:pt x="570862" y="71666"/>
                </a:cubicBezTo>
                <a:cubicBezTo>
                  <a:pt x="573999" y="62618"/>
                  <a:pt x="577136" y="53629"/>
                  <a:pt x="580273" y="44701"/>
                </a:cubicBezTo>
                <a:cubicBezTo>
                  <a:pt x="583410" y="35773"/>
                  <a:pt x="586547" y="26784"/>
                  <a:pt x="589683" y="17736"/>
                </a:cubicBezTo>
                <a:lnTo>
                  <a:pt x="545888" y="17736"/>
                </a:lnTo>
                <a:cubicBezTo>
                  <a:pt x="541785" y="17736"/>
                  <a:pt x="539734" y="15323"/>
                  <a:pt x="539734" y="10497"/>
                </a:cubicBezTo>
                <a:cubicBezTo>
                  <a:pt x="539734" y="8446"/>
                  <a:pt x="540368" y="6515"/>
                  <a:pt x="541635" y="4706"/>
                </a:cubicBezTo>
                <a:cubicBezTo>
                  <a:pt x="542901" y="2896"/>
                  <a:pt x="544500" y="1991"/>
                  <a:pt x="546430" y="1991"/>
                </a:cubicBezTo>
                <a:close/>
                <a:moveTo>
                  <a:pt x="465182" y="1991"/>
                </a:moveTo>
                <a:cubicBezTo>
                  <a:pt x="476523" y="1991"/>
                  <a:pt x="484969" y="4761"/>
                  <a:pt x="490519" y="10302"/>
                </a:cubicBezTo>
                <a:cubicBezTo>
                  <a:pt x="497516" y="16083"/>
                  <a:pt x="501015" y="24515"/>
                  <a:pt x="501015" y="35596"/>
                </a:cubicBezTo>
                <a:cubicBezTo>
                  <a:pt x="501015" y="46315"/>
                  <a:pt x="498542" y="54143"/>
                  <a:pt x="493595" y="59080"/>
                </a:cubicBezTo>
                <a:lnTo>
                  <a:pt x="452876" y="107499"/>
                </a:lnTo>
                <a:lnTo>
                  <a:pt x="496129" y="107499"/>
                </a:lnTo>
                <a:cubicBezTo>
                  <a:pt x="499266" y="107499"/>
                  <a:pt x="501799" y="108201"/>
                  <a:pt x="503730" y="109605"/>
                </a:cubicBezTo>
                <a:cubicBezTo>
                  <a:pt x="505660" y="111008"/>
                  <a:pt x="506625" y="113052"/>
                  <a:pt x="506625" y="115736"/>
                </a:cubicBezTo>
                <a:cubicBezTo>
                  <a:pt x="506263" y="120742"/>
                  <a:pt x="503127" y="123244"/>
                  <a:pt x="497215" y="123244"/>
                </a:cubicBezTo>
                <a:lnTo>
                  <a:pt x="443284" y="123244"/>
                </a:lnTo>
                <a:cubicBezTo>
                  <a:pt x="438820" y="123244"/>
                  <a:pt x="435925" y="122520"/>
                  <a:pt x="434597" y="121072"/>
                </a:cubicBezTo>
                <a:cubicBezTo>
                  <a:pt x="433270" y="119625"/>
                  <a:pt x="432607" y="117694"/>
                  <a:pt x="432607" y="115281"/>
                </a:cubicBezTo>
                <a:cubicBezTo>
                  <a:pt x="432607" y="111541"/>
                  <a:pt x="434175" y="107741"/>
                  <a:pt x="437312" y="103880"/>
                </a:cubicBezTo>
                <a:lnTo>
                  <a:pt x="478574" y="54112"/>
                </a:lnTo>
                <a:cubicBezTo>
                  <a:pt x="483159" y="48441"/>
                  <a:pt x="485451" y="42831"/>
                  <a:pt x="485451" y="37281"/>
                </a:cubicBezTo>
                <a:cubicBezTo>
                  <a:pt x="485451" y="31852"/>
                  <a:pt x="483672" y="27388"/>
                  <a:pt x="480113" y="23889"/>
                </a:cubicBezTo>
                <a:cubicBezTo>
                  <a:pt x="476553" y="20390"/>
                  <a:pt x="472059" y="18641"/>
                  <a:pt x="466630" y="18641"/>
                </a:cubicBezTo>
                <a:cubicBezTo>
                  <a:pt x="460598" y="18641"/>
                  <a:pt x="455711" y="20390"/>
                  <a:pt x="451971" y="23889"/>
                </a:cubicBezTo>
                <a:cubicBezTo>
                  <a:pt x="451368" y="24492"/>
                  <a:pt x="450523" y="25729"/>
                  <a:pt x="449437" y="27599"/>
                </a:cubicBezTo>
                <a:cubicBezTo>
                  <a:pt x="448352" y="29469"/>
                  <a:pt x="447145" y="32153"/>
                  <a:pt x="445818" y="35652"/>
                </a:cubicBezTo>
                <a:cubicBezTo>
                  <a:pt x="443767" y="39634"/>
                  <a:pt x="441535" y="41624"/>
                  <a:pt x="439122" y="41624"/>
                </a:cubicBezTo>
                <a:cubicBezTo>
                  <a:pt x="434296" y="41624"/>
                  <a:pt x="431883" y="38970"/>
                  <a:pt x="431883" y="33662"/>
                </a:cubicBezTo>
                <a:cubicBezTo>
                  <a:pt x="431883" y="24613"/>
                  <a:pt x="435201" y="17012"/>
                  <a:pt x="441836" y="10859"/>
                </a:cubicBezTo>
                <a:cubicBezTo>
                  <a:pt x="448110" y="4947"/>
                  <a:pt x="455892" y="1991"/>
                  <a:pt x="465182" y="1991"/>
                </a:cubicBezTo>
                <a:close/>
                <a:moveTo>
                  <a:pt x="2595410" y="1267"/>
                </a:moveTo>
                <a:cubicBezTo>
                  <a:pt x="2596979" y="1267"/>
                  <a:pt x="2598397" y="1899"/>
                  <a:pt x="2599663" y="3164"/>
                </a:cubicBezTo>
                <a:cubicBezTo>
                  <a:pt x="2600930" y="4429"/>
                  <a:pt x="2601563" y="5844"/>
                  <a:pt x="2601563" y="7409"/>
                </a:cubicBezTo>
                <a:lnTo>
                  <a:pt x="2601563" y="107499"/>
                </a:lnTo>
                <a:cubicBezTo>
                  <a:pt x="2603011" y="107499"/>
                  <a:pt x="2604701" y="107499"/>
                  <a:pt x="2606631" y="107499"/>
                </a:cubicBezTo>
                <a:cubicBezTo>
                  <a:pt x="2608561" y="107499"/>
                  <a:pt x="2610069" y="107499"/>
                  <a:pt x="2611155" y="107499"/>
                </a:cubicBezTo>
                <a:cubicBezTo>
                  <a:pt x="2618153" y="107499"/>
                  <a:pt x="2621652" y="110306"/>
                  <a:pt x="2621652" y="115920"/>
                </a:cubicBezTo>
                <a:cubicBezTo>
                  <a:pt x="2621893" y="120924"/>
                  <a:pt x="2618636" y="123365"/>
                  <a:pt x="2611879" y="123244"/>
                </a:cubicBezTo>
                <a:lnTo>
                  <a:pt x="2571160" y="123244"/>
                </a:lnTo>
                <a:cubicBezTo>
                  <a:pt x="2566937" y="123365"/>
                  <a:pt x="2564826" y="120924"/>
                  <a:pt x="2564826" y="115920"/>
                </a:cubicBezTo>
                <a:cubicBezTo>
                  <a:pt x="2564826" y="110306"/>
                  <a:pt x="2568686" y="107499"/>
                  <a:pt x="2576408" y="107499"/>
                </a:cubicBezTo>
                <a:cubicBezTo>
                  <a:pt x="2577614" y="107499"/>
                  <a:pt x="2579304" y="107560"/>
                  <a:pt x="2581475" y="107682"/>
                </a:cubicBezTo>
                <a:cubicBezTo>
                  <a:pt x="2583647" y="107803"/>
                  <a:pt x="2585095" y="107742"/>
                  <a:pt x="2585819" y="107499"/>
                </a:cubicBezTo>
                <a:lnTo>
                  <a:pt x="2585819" y="36136"/>
                </a:lnTo>
                <a:cubicBezTo>
                  <a:pt x="2580389" y="43965"/>
                  <a:pt x="2575986" y="47879"/>
                  <a:pt x="2572607" y="47879"/>
                </a:cubicBezTo>
                <a:cubicBezTo>
                  <a:pt x="2567902" y="47879"/>
                  <a:pt x="2565549" y="45591"/>
                  <a:pt x="2565549" y="41014"/>
                </a:cubicBezTo>
                <a:cubicBezTo>
                  <a:pt x="2565549" y="38003"/>
                  <a:pt x="2566635" y="35233"/>
                  <a:pt x="2568807" y="32703"/>
                </a:cubicBezTo>
                <a:cubicBezTo>
                  <a:pt x="2569893" y="31619"/>
                  <a:pt x="2570979" y="30535"/>
                  <a:pt x="2572064" y="29451"/>
                </a:cubicBezTo>
                <a:cubicBezTo>
                  <a:pt x="2573150" y="28367"/>
                  <a:pt x="2574236" y="27343"/>
                  <a:pt x="2575322" y="26380"/>
                </a:cubicBezTo>
                <a:cubicBezTo>
                  <a:pt x="2576891" y="23971"/>
                  <a:pt x="2578399" y="21502"/>
                  <a:pt x="2579847" y="18973"/>
                </a:cubicBezTo>
                <a:cubicBezTo>
                  <a:pt x="2581294" y="16444"/>
                  <a:pt x="2582682" y="13975"/>
                  <a:pt x="2584009" y="11566"/>
                </a:cubicBezTo>
                <a:cubicBezTo>
                  <a:pt x="2588111" y="4700"/>
                  <a:pt x="2591911" y="1267"/>
                  <a:pt x="2595410" y="1267"/>
                </a:cubicBezTo>
                <a:close/>
                <a:moveTo>
                  <a:pt x="2062010" y="1267"/>
                </a:moveTo>
                <a:cubicBezTo>
                  <a:pt x="2063579" y="1267"/>
                  <a:pt x="2064997" y="1899"/>
                  <a:pt x="2066263" y="3164"/>
                </a:cubicBezTo>
                <a:cubicBezTo>
                  <a:pt x="2067530" y="4429"/>
                  <a:pt x="2068163" y="5844"/>
                  <a:pt x="2068163" y="7409"/>
                </a:cubicBezTo>
                <a:lnTo>
                  <a:pt x="2068163" y="107499"/>
                </a:lnTo>
                <a:cubicBezTo>
                  <a:pt x="2069611" y="107499"/>
                  <a:pt x="2071300" y="107499"/>
                  <a:pt x="2073231" y="107499"/>
                </a:cubicBezTo>
                <a:cubicBezTo>
                  <a:pt x="2075161" y="107499"/>
                  <a:pt x="2076669" y="107499"/>
                  <a:pt x="2077755" y="107499"/>
                </a:cubicBezTo>
                <a:cubicBezTo>
                  <a:pt x="2084753" y="107499"/>
                  <a:pt x="2088252" y="110306"/>
                  <a:pt x="2088252" y="115920"/>
                </a:cubicBezTo>
                <a:cubicBezTo>
                  <a:pt x="2088493" y="120924"/>
                  <a:pt x="2085235" y="123365"/>
                  <a:pt x="2078479" y="123244"/>
                </a:cubicBezTo>
                <a:lnTo>
                  <a:pt x="2037760" y="123244"/>
                </a:lnTo>
                <a:cubicBezTo>
                  <a:pt x="2033537" y="123365"/>
                  <a:pt x="2031426" y="120924"/>
                  <a:pt x="2031426" y="115920"/>
                </a:cubicBezTo>
                <a:cubicBezTo>
                  <a:pt x="2031426" y="110306"/>
                  <a:pt x="2035286" y="107499"/>
                  <a:pt x="2043008" y="107499"/>
                </a:cubicBezTo>
                <a:cubicBezTo>
                  <a:pt x="2044215" y="107499"/>
                  <a:pt x="2045904" y="107560"/>
                  <a:pt x="2048075" y="107682"/>
                </a:cubicBezTo>
                <a:cubicBezTo>
                  <a:pt x="2050247" y="107803"/>
                  <a:pt x="2051695" y="107742"/>
                  <a:pt x="2052419" y="107499"/>
                </a:cubicBezTo>
                <a:lnTo>
                  <a:pt x="2052419" y="36136"/>
                </a:lnTo>
                <a:cubicBezTo>
                  <a:pt x="2046989" y="43965"/>
                  <a:pt x="2042586" y="47879"/>
                  <a:pt x="2039208" y="47879"/>
                </a:cubicBezTo>
                <a:cubicBezTo>
                  <a:pt x="2034502" y="47879"/>
                  <a:pt x="2032150" y="45591"/>
                  <a:pt x="2032150" y="41014"/>
                </a:cubicBezTo>
                <a:cubicBezTo>
                  <a:pt x="2032150" y="38003"/>
                  <a:pt x="2033235" y="35233"/>
                  <a:pt x="2035407" y="32703"/>
                </a:cubicBezTo>
                <a:cubicBezTo>
                  <a:pt x="2036493" y="31619"/>
                  <a:pt x="2037579" y="30535"/>
                  <a:pt x="2038665" y="29451"/>
                </a:cubicBezTo>
                <a:cubicBezTo>
                  <a:pt x="2039750" y="28367"/>
                  <a:pt x="2040836" y="27343"/>
                  <a:pt x="2041922" y="26380"/>
                </a:cubicBezTo>
                <a:cubicBezTo>
                  <a:pt x="2043491" y="23971"/>
                  <a:pt x="2044999" y="21502"/>
                  <a:pt x="2046447" y="18973"/>
                </a:cubicBezTo>
                <a:cubicBezTo>
                  <a:pt x="2047894" y="16444"/>
                  <a:pt x="2049282" y="13975"/>
                  <a:pt x="2050609" y="11566"/>
                </a:cubicBezTo>
                <a:cubicBezTo>
                  <a:pt x="2054711" y="4700"/>
                  <a:pt x="2058512" y="1267"/>
                  <a:pt x="2062010" y="1267"/>
                </a:cubicBezTo>
                <a:close/>
                <a:moveTo>
                  <a:pt x="1528610" y="1267"/>
                </a:moveTo>
                <a:cubicBezTo>
                  <a:pt x="1530179" y="1267"/>
                  <a:pt x="1531596" y="1899"/>
                  <a:pt x="1532863" y="3164"/>
                </a:cubicBezTo>
                <a:cubicBezTo>
                  <a:pt x="1534130" y="4429"/>
                  <a:pt x="1534764" y="5844"/>
                  <a:pt x="1534764" y="7409"/>
                </a:cubicBezTo>
                <a:lnTo>
                  <a:pt x="1534764" y="107499"/>
                </a:lnTo>
                <a:cubicBezTo>
                  <a:pt x="1536211" y="107499"/>
                  <a:pt x="1537900" y="107499"/>
                  <a:pt x="1539831" y="107499"/>
                </a:cubicBezTo>
                <a:cubicBezTo>
                  <a:pt x="1541761" y="107499"/>
                  <a:pt x="1543269" y="107499"/>
                  <a:pt x="1544355" y="107499"/>
                </a:cubicBezTo>
                <a:cubicBezTo>
                  <a:pt x="1551353" y="107499"/>
                  <a:pt x="1554852" y="110306"/>
                  <a:pt x="1554852" y="115920"/>
                </a:cubicBezTo>
                <a:cubicBezTo>
                  <a:pt x="1555093" y="120924"/>
                  <a:pt x="1551835" y="123365"/>
                  <a:pt x="1545079" y="123244"/>
                </a:cubicBezTo>
                <a:lnTo>
                  <a:pt x="1504360" y="123244"/>
                </a:lnTo>
                <a:cubicBezTo>
                  <a:pt x="1500137" y="123365"/>
                  <a:pt x="1498026" y="120924"/>
                  <a:pt x="1498026" y="115920"/>
                </a:cubicBezTo>
                <a:cubicBezTo>
                  <a:pt x="1498026" y="110306"/>
                  <a:pt x="1501886" y="107499"/>
                  <a:pt x="1509608" y="107499"/>
                </a:cubicBezTo>
                <a:cubicBezTo>
                  <a:pt x="1510815" y="107499"/>
                  <a:pt x="1512504" y="107560"/>
                  <a:pt x="1514675" y="107682"/>
                </a:cubicBezTo>
                <a:cubicBezTo>
                  <a:pt x="1516847" y="107803"/>
                  <a:pt x="1518295" y="107742"/>
                  <a:pt x="1519019" y="107499"/>
                </a:cubicBezTo>
                <a:lnTo>
                  <a:pt x="1519019" y="36136"/>
                </a:lnTo>
                <a:cubicBezTo>
                  <a:pt x="1513589" y="43965"/>
                  <a:pt x="1509186" y="47879"/>
                  <a:pt x="1505807" y="47879"/>
                </a:cubicBezTo>
                <a:cubicBezTo>
                  <a:pt x="1501102" y="47879"/>
                  <a:pt x="1498749" y="45591"/>
                  <a:pt x="1498749" y="41014"/>
                </a:cubicBezTo>
                <a:cubicBezTo>
                  <a:pt x="1498749" y="38003"/>
                  <a:pt x="1499835" y="35233"/>
                  <a:pt x="1502007" y="32703"/>
                </a:cubicBezTo>
                <a:cubicBezTo>
                  <a:pt x="1503093" y="31619"/>
                  <a:pt x="1504179" y="30535"/>
                  <a:pt x="1505265" y="29451"/>
                </a:cubicBezTo>
                <a:cubicBezTo>
                  <a:pt x="1506350" y="28367"/>
                  <a:pt x="1507436" y="27343"/>
                  <a:pt x="1508522" y="26380"/>
                </a:cubicBezTo>
                <a:cubicBezTo>
                  <a:pt x="1510091" y="23971"/>
                  <a:pt x="1511599" y="21502"/>
                  <a:pt x="1513046" y="18973"/>
                </a:cubicBezTo>
                <a:cubicBezTo>
                  <a:pt x="1514494" y="16444"/>
                  <a:pt x="1515882" y="13975"/>
                  <a:pt x="1517209" y="11566"/>
                </a:cubicBezTo>
                <a:cubicBezTo>
                  <a:pt x="1521311" y="4700"/>
                  <a:pt x="1525112" y="1267"/>
                  <a:pt x="1528610" y="1267"/>
                </a:cubicBezTo>
                <a:close/>
                <a:moveTo>
                  <a:pt x="995210" y="1267"/>
                </a:moveTo>
                <a:cubicBezTo>
                  <a:pt x="996779" y="1267"/>
                  <a:pt x="998197" y="1899"/>
                  <a:pt x="999463" y="3164"/>
                </a:cubicBezTo>
                <a:cubicBezTo>
                  <a:pt x="1000730" y="4429"/>
                  <a:pt x="1001363" y="5844"/>
                  <a:pt x="1001363" y="7409"/>
                </a:cubicBezTo>
                <a:lnTo>
                  <a:pt x="1001363" y="107499"/>
                </a:lnTo>
                <a:cubicBezTo>
                  <a:pt x="1002811" y="107499"/>
                  <a:pt x="1004500" y="107499"/>
                  <a:pt x="1006431" y="107499"/>
                </a:cubicBezTo>
                <a:cubicBezTo>
                  <a:pt x="1008361" y="107499"/>
                  <a:pt x="1009869" y="107499"/>
                  <a:pt x="1010955" y="107499"/>
                </a:cubicBezTo>
                <a:cubicBezTo>
                  <a:pt x="1017953" y="107499"/>
                  <a:pt x="1021452" y="110306"/>
                  <a:pt x="1021452" y="115920"/>
                </a:cubicBezTo>
                <a:cubicBezTo>
                  <a:pt x="1021693" y="120924"/>
                  <a:pt x="1018435" y="123365"/>
                  <a:pt x="1011679" y="123244"/>
                </a:cubicBezTo>
                <a:lnTo>
                  <a:pt x="970960" y="123244"/>
                </a:lnTo>
                <a:cubicBezTo>
                  <a:pt x="966737" y="123365"/>
                  <a:pt x="964626" y="120924"/>
                  <a:pt x="964626" y="115920"/>
                </a:cubicBezTo>
                <a:cubicBezTo>
                  <a:pt x="964626" y="110306"/>
                  <a:pt x="968486" y="107499"/>
                  <a:pt x="976208" y="107499"/>
                </a:cubicBezTo>
                <a:cubicBezTo>
                  <a:pt x="977415" y="107499"/>
                  <a:pt x="979104" y="107560"/>
                  <a:pt x="981275" y="107682"/>
                </a:cubicBezTo>
                <a:cubicBezTo>
                  <a:pt x="983447" y="107803"/>
                  <a:pt x="984895" y="107742"/>
                  <a:pt x="985619" y="107499"/>
                </a:cubicBezTo>
                <a:lnTo>
                  <a:pt x="985619" y="36136"/>
                </a:lnTo>
                <a:cubicBezTo>
                  <a:pt x="980189" y="43965"/>
                  <a:pt x="975786" y="47879"/>
                  <a:pt x="972408" y="47879"/>
                </a:cubicBezTo>
                <a:cubicBezTo>
                  <a:pt x="967702" y="47879"/>
                  <a:pt x="965349" y="45591"/>
                  <a:pt x="965349" y="41014"/>
                </a:cubicBezTo>
                <a:cubicBezTo>
                  <a:pt x="965349" y="38003"/>
                  <a:pt x="966435" y="35233"/>
                  <a:pt x="968607" y="32703"/>
                </a:cubicBezTo>
                <a:cubicBezTo>
                  <a:pt x="969693" y="31619"/>
                  <a:pt x="970779" y="30535"/>
                  <a:pt x="971865" y="29451"/>
                </a:cubicBezTo>
                <a:cubicBezTo>
                  <a:pt x="972950" y="28367"/>
                  <a:pt x="974036" y="27343"/>
                  <a:pt x="975122" y="26380"/>
                </a:cubicBezTo>
                <a:cubicBezTo>
                  <a:pt x="976691" y="23971"/>
                  <a:pt x="978199" y="21502"/>
                  <a:pt x="979646" y="18973"/>
                </a:cubicBezTo>
                <a:cubicBezTo>
                  <a:pt x="981094" y="16444"/>
                  <a:pt x="982482" y="13975"/>
                  <a:pt x="983809" y="11566"/>
                </a:cubicBezTo>
                <a:cubicBezTo>
                  <a:pt x="987911" y="4700"/>
                  <a:pt x="991712" y="1267"/>
                  <a:pt x="995210" y="1267"/>
                </a:cubicBezTo>
                <a:close/>
                <a:moveTo>
                  <a:pt x="2908469" y="1086"/>
                </a:moveTo>
                <a:cubicBezTo>
                  <a:pt x="2914863" y="1086"/>
                  <a:pt x="2920624" y="2680"/>
                  <a:pt x="2925752" y="5868"/>
                </a:cubicBezTo>
                <a:cubicBezTo>
                  <a:pt x="2930879" y="9055"/>
                  <a:pt x="2935193" y="13717"/>
                  <a:pt x="2938691" y="19851"/>
                </a:cubicBezTo>
                <a:cubicBezTo>
                  <a:pt x="2941587" y="24903"/>
                  <a:pt x="2943789" y="31038"/>
                  <a:pt x="2945297" y="38257"/>
                </a:cubicBezTo>
                <a:cubicBezTo>
                  <a:pt x="2946805" y="45475"/>
                  <a:pt x="2947559" y="52512"/>
                  <a:pt x="2947559" y="59368"/>
                </a:cubicBezTo>
                <a:lnTo>
                  <a:pt x="2947559" y="60270"/>
                </a:lnTo>
                <a:cubicBezTo>
                  <a:pt x="2947559" y="71578"/>
                  <a:pt x="2946685" y="81231"/>
                  <a:pt x="2944935" y="89231"/>
                </a:cubicBezTo>
                <a:cubicBezTo>
                  <a:pt x="2943186" y="97230"/>
                  <a:pt x="2940592" y="103756"/>
                  <a:pt x="2937153" y="108809"/>
                </a:cubicBezTo>
                <a:cubicBezTo>
                  <a:pt x="2933715" y="113861"/>
                  <a:pt x="2929432" y="117530"/>
                  <a:pt x="2924304" y="119816"/>
                </a:cubicBezTo>
                <a:cubicBezTo>
                  <a:pt x="2919176" y="122101"/>
                  <a:pt x="2913234" y="123244"/>
                  <a:pt x="2906478" y="123244"/>
                </a:cubicBezTo>
                <a:cubicBezTo>
                  <a:pt x="2893327" y="123244"/>
                  <a:pt x="2883615" y="117981"/>
                  <a:pt x="2877341" y="107455"/>
                </a:cubicBezTo>
                <a:cubicBezTo>
                  <a:pt x="2871067" y="96930"/>
                  <a:pt x="2867930" y="81021"/>
                  <a:pt x="2867930" y="59730"/>
                </a:cubicBezTo>
                <a:cubicBezTo>
                  <a:pt x="2867930" y="45294"/>
                  <a:pt x="2871128" y="32543"/>
                  <a:pt x="2877522" y="21477"/>
                </a:cubicBezTo>
                <a:cubicBezTo>
                  <a:pt x="2881383" y="14860"/>
                  <a:pt x="2885787" y="9807"/>
                  <a:pt x="2890733" y="6319"/>
                </a:cubicBezTo>
                <a:cubicBezTo>
                  <a:pt x="2895680" y="2830"/>
                  <a:pt x="2901592" y="1086"/>
                  <a:pt x="2908469" y="1086"/>
                </a:cubicBezTo>
                <a:close/>
                <a:moveTo>
                  <a:pt x="2803694" y="1086"/>
                </a:moveTo>
                <a:cubicBezTo>
                  <a:pt x="2810088" y="1086"/>
                  <a:pt x="2815849" y="2680"/>
                  <a:pt x="2820977" y="5868"/>
                </a:cubicBezTo>
                <a:cubicBezTo>
                  <a:pt x="2826104" y="9055"/>
                  <a:pt x="2830418" y="13717"/>
                  <a:pt x="2833916" y="19851"/>
                </a:cubicBezTo>
                <a:cubicBezTo>
                  <a:pt x="2836812" y="24903"/>
                  <a:pt x="2839014" y="31038"/>
                  <a:pt x="2840522" y="38257"/>
                </a:cubicBezTo>
                <a:cubicBezTo>
                  <a:pt x="2842030" y="45475"/>
                  <a:pt x="2842784" y="52512"/>
                  <a:pt x="2842784" y="59368"/>
                </a:cubicBezTo>
                <a:lnTo>
                  <a:pt x="2842784" y="60270"/>
                </a:lnTo>
                <a:cubicBezTo>
                  <a:pt x="2842784" y="71578"/>
                  <a:pt x="2841909" y="81231"/>
                  <a:pt x="2840160" y="89231"/>
                </a:cubicBezTo>
                <a:cubicBezTo>
                  <a:pt x="2838411" y="97230"/>
                  <a:pt x="2835817" y="103756"/>
                  <a:pt x="2832378" y="108809"/>
                </a:cubicBezTo>
                <a:cubicBezTo>
                  <a:pt x="2828940" y="113861"/>
                  <a:pt x="2824657" y="117530"/>
                  <a:pt x="2819529" y="119816"/>
                </a:cubicBezTo>
                <a:cubicBezTo>
                  <a:pt x="2814401" y="122101"/>
                  <a:pt x="2808459" y="123244"/>
                  <a:pt x="2801703" y="123244"/>
                </a:cubicBezTo>
                <a:cubicBezTo>
                  <a:pt x="2788552" y="123244"/>
                  <a:pt x="2778840" y="117981"/>
                  <a:pt x="2772566" y="107455"/>
                </a:cubicBezTo>
                <a:cubicBezTo>
                  <a:pt x="2766292" y="96930"/>
                  <a:pt x="2763155" y="81021"/>
                  <a:pt x="2763155" y="59730"/>
                </a:cubicBezTo>
                <a:cubicBezTo>
                  <a:pt x="2763155" y="45294"/>
                  <a:pt x="2766352" y="32543"/>
                  <a:pt x="2772747" y="21477"/>
                </a:cubicBezTo>
                <a:cubicBezTo>
                  <a:pt x="2776608" y="14860"/>
                  <a:pt x="2781011" y="9807"/>
                  <a:pt x="2785958" y="6319"/>
                </a:cubicBezTo>
                <a:cubicBezTo>
                  <a:pt x="2790905" y="2830"/>
                  <a:pt x="2796817" y="1086"/>
                  <a:pt x="2803694" y="1086"/>
                </a:cubicBezTo>
                <a:close/>
                <a:moveTo>
                  <a:pt x="2375069" y="1086"/>
                </a:moveTo>
                <a:cubicBezTo>
                  <a:pt x="2381463" y="1086"/>
                  <a:pt x="2387224" y="2680"/>
                  <a:pt x="2392352" y="5868"/>
                </a:cubicBezTo>
                <a:cubicBezTo>
                  <a:pt x="2397479" y="9055"/>
                  <a:pt x="2401793" y="13717"/>
                  <a:pt x="2405291" y="19851"/>
                </a:cubicBezTo>
                <a:cubicBezTo>
                  <a:pt x="2408187" y="24903"/>
                  <a:pt x="2410389" y="31038"/>
                  <a:pt x="2411897" y="38257"/>
                </a:cubicBezTo>
                <a:cubicBezTo>
                  <a:pt x="2413405" y="45475"/>
                  <a:pt x="2414159" y="52512"/>
                  <a:pt x="2414159" y="59368"/>
                </a:cubicBezTo>
                <a:lnTo>
                  <a:pt x="2414159" y="60270"/>
                </a:lnTo>
                <a:cubicBezTo>
                  <a:pt x="2414159" y="71578"/>
                  <a:pt x="2413284" y="81231"/>
                  <a:pt x="2411535" y="89231"/>
                </a:cubicBezTo>
                <a:cubicBezTo>
                  <a:pt x="2409786" y="97230"/>
                  <a:pt x="2407192" y="103756"/>
                  <a:pt x="2403753" y="108809"/>
                </a:cubicBezTo>
                <a:cubicBezTo>
                  <a:pt x="2400315" y="113861"/>
                  <a:pt x="2396032" y="117530"/>
                  <a:pt x="2390904" y="119816"/>
                </a:cubicBezTo>
                <a:cubicBezTo>
                  <a:pt x="2385776" y="122101"/>
                  <a:pt x="2379834" y="123244"/>
                  <a:pt x="2373078" y="123244"/>
                </a:cubicBezTo>
                <a:cubicBezTo>
                  <a:pt x="2359927" y="123244"/>
                  <a:pt x="2350215" y="117981"/>
                  <a:pt x="2343941" y="107455"/>
                </a:cubicBezTo>
                <a:cubicBezTo>
                  <a:pt x="2337667" y="96930"/>
                  <a:pt x="2334530" y="81021"/>
                  <a:pt x="2334530" y="59730"/>
                </a:cubicBezTo>
                <a:cubicBezTo>
                  <a:pt x="2334530" y="45294"/>
                  <a:pt x="2337727" y="32543"/>
                  <a:pt x="2344122" y="21477"/>
                </a:cubicBezTo>
                <a:cubicBezTo>
                  <a:pt x="2347983" y="14860"/>
                  <a:pt x="2352386" y="9807"/>
                  <a:pt x="2357333" y="6319"/>
                </a:cubicBezTo>
                <a:cubicBezTo>
                  <a:pt x="2362280" y="2830"/>
                  <a:pt x="2368192" y="1086"/>
                  <a:pt x="2375069" y="1086"/>
                </a:cubicBezTo>
                <a:close/>
                <a:moveTo>
                  <a:pt x="2270293" y="1086"/>
                </a:moveTo>
                <a:cubicBezTo>
                  <a:pt x="2276688" y="1086"/>
                  <a:pt x="2282449" y="2680"/>
                  <a:pt x="2287577" y="5868"/>
                </a:cubicBezTo>
                <a:cubicBezTo>
                  <a:pt x="2292704" y="9055"/>
                  <a:pt x="2297018" y="13717"/>
                  <a:pt x="2300516" y="19851"/>
                </a:cubicBezTo>
                <a:cubicBezTo>
                  <a:pt x="2303412" y="24903"/>
                  <a:pt x="2305614" y="31038"/>
                  <a:pt x="2307122" y="38257"/>
                </a:cubicBezTo>
                <a:cubicBezTo>
                  <a:pt x="2308630" y="45475"/>
                  <a:pt x="2309384" y="52512"/>
                  <a:pt x="2309384" y="59368"/>
                </a:cubicBezTo>
                <a:lnTo>
                  <a:pt x="2309384" y="60270"/>
                </a:lnTo>
                <a:cubicBezTo>
                  <a:pt x="2309384" y="71578"/>
                  <a:pt x="2308509" y="81231"/>
                  <a:pt x="2306760" y="89231"/>
                </a:cubicBezTo>
                <a:cubicBezTo>
                  <a:pt x="2305011" y="97230"/>
                  <a:pt x="2302417" y="103756"/>
                  <a:pt x="2298978" y="108809"/>
                </a:cubicBezTo>
                <a:cubicBezTo>
                  <a:pt x="2295540" y="113861"/>
                  <a:pt x="2291257" y="117530"/>
                  <a:pt x="2286129" y="119816"/>
                </a:cubicBezTo>
                <a:cubicBezTo>
                  <a:pt x="2281001" y="122101"/>
                  <a:pt x="2275059" y="123244"/>
                  <a:pt x="2268303" y="123244"/>
                </a:cubicBezTo>
                <a:cubicBezTo>
                  <a:pt x="2255152" y="123244"/>
                  <a:pt x="2245440" y="117981"/>
                  <a:pt x="2239166" y="107455"/>
                </a:cubicBezTo>
                <a:cubicBezTo>
                  <a:pt x="2232892" y="96930"/>
                  <a:pt x="2229755" y="81021"/>
                  <a:pt x="2229755" y="59730"/>
                </a:cubicBezTo>
                <a:cubicBezTo>
                  <a:pt x="2229755" y="45294"/>
                  <a:pt x="2232952" y="32543"/>
                  <a:pt x="2239347" y="21477"/>
                </a:cubicBezTo>
                <a:cubicBezTo>
                  <a:pt x="2243208" y="14860"/>
                  <a:pt x="2247611" y="9807"/>
                  <a:pt x="2252558" y="6319"/>
                </a:cubicBezTo>
                <a:cubicBezTo>
                  <a:pt x="2257505" y="2830"/>
                  <a:pt x="2263416" y="1086"/>
                  <a:pt x="2270293" y="1086"/>
                </a:cubicBezTo>
                <a:close/>
                <a:moveTo>
                  <a:pt x="1841669" y="1086"/>
                </a:moveTo>
                <a:cubicBezTo>
                  <a:pt x="1848063" y="1086"/>
                  <a:pt x="1853824" y="2680"/>
                  <a:pt x="1858952" y="5868"/>
                </a:cubicBezTo>
                <a:cubicBezTo>
                  <a:pt x="1864079" y="9055"/>
                  <a:pt x="1868392" y="13717"/>
                  <a:pt x="1871891" y="19851"/>
                </a:cubicBezTo>
                <a:cubicBezTo>
                  <a:pt x="1874787" y="24903"/>
                  <a:pt x="1876989" y="31038"/>
                  <a:pt x="1878497" y="38257"/>
                </a:cubicBezTo>
                <a:cubicBezTo>
                  <a:pt x="1880005" y="45475"/>
                  <a:pt x="1880759" y="52512"/>
                  <a:pt x="1880759" y="59368"/>
                </a:cubicBezTo>
                <a:lnTo>
                  <a:pt x="1880759" y="60270"/>
                </a:lnTo>
                <a:cubicBezTo>
                  <a:pt x="1880759" y="71578"/>
                  <a:pt x="1879884" y="81231"/>
                  <a:pt x="1878135" y="89231"/>
                </a:cubicBezTo>
                <a:cubicBezTo>
                  <a:pt x="1876386" y="97230"/>
                  <a:pt x="1873792" y="103756"/>
                  <a:pt x="1870353" y="108809"/>
                </a:cubicBezTo>
                <a:cubicBezTo>
                  <a:pt x="1866915" y="113861"/>
                  <a:pt x="1862631" y="117530"/>
                  <a:pt x="1857504" y="119816"/>
                </a:cubicBezTo>
                <a:cubicBezTo>
                  <a:pt x="1852376" y="122101"/>
                  <a:pt x="1846434" y="123244"/>
                  <a:pt x="1839678" y="123244"/>
                </a:cubicBezTo>
                <a:cubicBezTo>
                  <a:pt x="1826527" y="123244"/>
                  <a:pt x="1816815" y="117981"/>
                  <a:pt x="1810541" y="107455"/>
                </a:cubicBezTo>
                <a:cubicBezTo>
                  <a:pt x="1804267" y="96930"/>
                  <a:pt x="1801130" y="81021"/>
                  <a:pt x="1801130" y="59730"/>
                </a:cubicBezTo>
                <a:cubicBezTo>
                  <a:pt x="1801130" y="45294"/>
                  <a:pt x="1804327" y="32543"/>
                  <a:pt x="1810722" y="21477"/>
                </a:cubicBezTo>
                <a:cubicBezTo>
                  <a:pt x="1814583" y="14860"/>
                  <a:pt x="1818986" y="9807"/>
                  <a:pt x="1823933" y="6319"/>
                </a:cubicBezTo>
                <a:cubicBezTo>
                  <a:pt x="1828880" y="2830"/>
                  <a:pt x="1834791" y="1086"/>
                  <a:pt x="1841669" y="1086"/>
                </a:cubicBezTo>
                <a:close/>
                <a:moveTo>
                  <a:pt x="1736894" y="1086"/>
                </a:moveTo>
                <a:cubicBezTo>
                  <a:pt x="1743288" y="1086"/>
                  <a:pt x="1749049" y="2680"/>
                  <a:pt x="1754177" y="5868"/>
                </a:cubicBezTo>
                <a:cubicBezTo>
                  <a:pt x="1759304" y="9055"/>
                  <a:pt x="1763617" y="13717"/>
                  <a:pt x="1767116" y="19851"/>
                </a:cubicBezTo>
                <a:cubicBezTo>
                  <a:pt x="1770012" y="24903"/>
                  <a:pt x="1772214" y="31038"/>
                  <a:pt x="1773722" y="38257"/>
                </a:cubicBezTo>
                <a:cubicBezTo>
                  <a:pt x="1775230" y="45475"/>
                  <a:pt x="1775984" y="52512"/>
                  <a:pt x="1775984" y="59368"/>
                </a:cubicBezTo>
                <a:lnTo>
                  <a:pt x="1775984" y="60270"/>
                </a:lnTo>
                <a:cubicBezTo>
                  <a:pt x="1775984" y="71578"/>
                  <a:pt x="1775110" y="81231"/>
                  <a:pt x="1773360" y="89231"/>
                </a:cubicBezTo>
                <a:cubicBezTo>
                  <a:pt x="1771610" y="97230"/>
                  <a:pt x="1769017" y="103756"/>
                  <a:pt x="1765578" y="108809"/>
                </a:cubicBezTo>
                <a:cubicBezTo>
                  <a:pt x="1762140" y="113861"/>
                  <a:pt x="1757856" y="117530"/>
                  <a:pt x="1752729" y="119816"/>
                </a:cubicBezTo>
                <a:cubicBezTo>
                  <a:pt x="1747601" y="122101"/>
                  <a:pt x="1741659" y="123244"/>
                  <a:pt x="1734903" y="123244"/>
                </a:cubicBezTo>
                <a:cubicBezTo>
                  <a:pt x="1721752" y="123244"/>
                  <a:pt x="1712040" y="117981"/>
                  <a:pt x="1705766" y="107455"/>
                </a:cubicBezTo>
                <a:cubicBezTo>
                  <a:pt x="1699492" y="96930"/>
                  <a:pt x="1696355" y="81021"/>
                  <a:pt x="1696355" y="59730"/>
                </a:cubicBezTo>
                <a:cubicBezTo>
                  <a:pt x="1696355" y="45294"/>
                  <a:pt x="1699552" y="32543"/>
                  <a:pt x="1705947" y="21477"/>
                </a:cubicBezTo>
                <a:cubicBezTo>
                  <a:pt x="1709808" y="14860"/>
                  <a:pt x="1714211" y="9807"/>
                  <a:pt x="1719158" y="6319"/>
                </a:cubicBezTo>
                <a:cubicBezTo>
                  <a:pt x="1724104" y="2830"/>
                  <a:pt x="1730016" y="1086"/>
                  <a:pt x="1736894" y="1086"/>
                </a:cubicBezTo>
                <a:close/>
                <a:moveTo>
                  <a:pt x="1308269" y="1086"/>
                </a:moveTo>
                <a:cubicBezTo>
                  <a:pt x="1314663" y="1086"/>
                  <a:pt x="1320424" y="2680"/>
                  <a:pt x="1325552" y="5868"/>
                </a:cubicBezTo>
                <a:cubicBezTo>
                  <a:pt x="1330679" y="9055"/>
                  <a:pt x="1334992" y="13717"/>
                  <a:pt x="1338491" y="19851"/>
                </a:cubicBezTo>
                <a:cubicBezTo>
                  <a:pt x="1341387" y="24903"/>
                  <a:pt x="1343589" y="31038"/>
                  <a:pt x="1345097" y="38257"/>
                </a:cubicBezTo>
                <a:cubicBezTo>
                  <a:pt x="1346605" y="45475"/>
                  <a:pt x="1347359" y="52512"/>
                  <a:pt x="1347359" y="59368"/>
                </a:cubicBezTo>
                <a:lnTo>
                  <a:pt x="1347359" y="60270"/>
                </a:lnTo>
                <a:cubicBezTo>
                  <a:pt x="1347359" y="71578"/>
                  <a:pt x="1346484" y="81231"/>
                  <a:pt x="1344735" y="89231"/>
                </a:cubicBezTo>
                <a:cubicBezTo>
                  <a:pt x="1342986" y="97230"/>
                  <a:pt x="1340392" y="103756"/>
                  <a:pt x="1336953" y="108809"/>
                </a:cubicBezTo>
                <a:cubicBezTo>
                  <a:pt x="1333515" y="113861"/>
                  <a:pt x="1329232" y="117530"/>
                  <a:pt x="1324104" y="119816"/>
                </a:cubicBezTo>
                <a:cubicBezTo>
                  <a:pt x="1318976" y="122101"/>
                  <a:pt x="1313034" y="123244"/>
                  <a:pt x="1306278" y="123244"/>
                </a:cubicBezTo>
                <a:cubicBezTo>
                  <a:pt x="1293127" y="123244"/>
                  <a:pt x="1283415" y="117981"/>
                  <a:pt x="1277141" y="107455"/>
                </a:cubicBezTo>
                <a:cubicBezTo>
                  <a:pt x="1270867" y="96930"/>
                  <a:pt x="1267730" y="81021"/>
                  <a:pt x="1267730" y="59730"/>
                </a:cubicBezTo>
                <a:cubicBezTo>
                  <a:pt x="1267730" y="45294"/>
                  <a:pt x="1270927" y="32543"/>
                  <a:pt x="1277322" y="21477"/>
                </a:cubicBezTo>
                <a:cubicBezTo>
                  <a:pt x="1281183" y="14860"/>
                  <a:pt x="1285586" y="9807"/>
                  <a:pt x="1290533" y="6319"/>
                </a:cubicBezTo>
                <a:cubicBezTo>
                  <a:pt x="1295480" y="2830"/>
                  <a:pt x="1301391" y="1086"/>
                  <a:pt x="1308269" y="1086"/>
                </a:cubicBezTo>
                <a:close/>
                <a:moveTo>
                  <a:pt x="1203494" y="1086"/>
                </a:moveTo>
                <a:cubicBezTo>
                  <a:pt x="1209888" y="1086"/>
                  <a:pt x="1215649" y="2680"/>
                  <a:pt x="1220777" y="5868"/>
                </a:cubicBezTo>
                <a:cubicBezTo>
                  <a:pt x="1225904" y="9055"/>
                  <a:pt x="1230217" y="13717"/>
                  <a:pt x="1233716" y="19851"/>
                </a:cubicBezTo>
                <a:cubicBezTo>
                  <a:pt x="1236612" y="24903"/>
                  <a:pt x="1238814" y="31038"/>
                  <a:pt x="1240322" y="38257"/>
                </a:cubicBezTo>
                <a:cubicBezTo>
                  <a:pt x="1241830" y="45475"/>
                  <a:pt x="1242584" y="52512"/>
                  <a:pt x="1242584" y="59368"/>
                </a:cubicBezTo>
                <a:lnTo>
                  <a:pt x="1242584" y="60270"/>
                </a:lnTo>
                <a:cubicBezTo>
                  <a:pt x="1242584" y="71578"/>
                  <a:pt x="1241709" y="81231"/>
                  <a:pt x="1239960" y="89231"/>
                </a:cubicBezTo>
                <a:cubicBezTo>
                  <a:pt x="1238211" y="97230"/>
                  <a:pt x="1235617" y="103756"/>
                  <a:pt x="1232178" y="108809"/>
                </a:cubicBezTo>
                <a:cubicBezTo>
                  <a:pt x="1228740" y="113861"/>
                  <a:pt x="1224456" y="117530"/>
                  <a:pt x="1219329" y="119816"/>
                </a:cubicBezTo>
                <a:cubicBezTo>
                  <a:pt x="1214201" y="122101"/>
                  <a:pt x="1208259" y="123244"/>
                  <a:pt x="1201503" y="123244"/>
                </a:cubicBezTo>
                <a:cubicBezTo>
                  <a:pt x="1188352" y="123244"/>
                  <a:pt x="1178640" y="117981"/>
                  <a:pt x="1172366" y="107455"/>
                </a:cubicBezTo>
                <a:cubicBezTo>
                  <a:pt x="1166092" y="96930"/>
                  <a:pt x="1162955" y="81021"/>
                  <a:pt x="1162955" y="59730"/>
                </a:cubicBezTo>
                <a:cubicBezTo>
                  <a:pt x="1162955" y="45294"/>
                  <a:pt x="1166152" y="32543"/>
                  <a:pt x="1172547" y="21477"/>
                </a:cubicBezTo>
                <a:cubicBezTo>
                  <a:pt x="1176408" y="14860"/>
                  <a:pt x="1180811" y="9807"/>
                  <a:pt x="1185758" y="6319"/>
                </a:cubicBezTo>
                <a:cubicBezTo>
                  <a:pt x="1190705" y="2830"/>
                  <a:pt x="1196616" y="1086"/>
                  <a:pt x="1203494" y="1086"/>
                </a:cubicBezTo>
                <a:close/>
                <a:moveTo>
                  <a:pt x="784394" y="1086"/>
                </a:moveTo>
                <a:cubicBezTo>
                  <a:pt x="790788" y="1086"/>
                  <a:pt x="796549" y="2680"/>
                  <a:pt x="801677" y="5868"/>
                </a:cubicBezTo>
                <a:cubicBezTo>
                  <a:pt x="806804" y="9055"/>
                  <a:pt x="811117" y="13717"/>
                  <a:pt x="814616" y="19851"/>
                </a:cubicBezTo>
                <a:cubicBezTo>
                  <a:pt x="817512" y="24903"/>
                  <a:pt x="819714" y="31038"/>
                  <a:pt x="821222" y="38257"/>
                </a:cubicBezTo>
                <a:cubicBezTo>
                  <a:pt x="822730" y="45475"/>
                  <a:pt x="823484" y="52512"/>
                  <a:pt x="823484" y="59368"/>
                </a:cubicBezTo>
                <a:lnTo>
                  <a:pt x="823484" y="60270"/>
                </a:lnTo>
                <a:cubicBezTo>
                  <a:pt x="823484" y="71578"/>
                  <a:pt x="822609" y="81231"/>
                  <a:pt x="820860" y="89231"/>
                </a:cubicBezTo>
                <a:cubicBezTo>
                  <a:pt x="819111" y="97230"/>
                  <a:pt x="816517" y="103756"/>
                  <a:pt x="813078" y="108809"/>
                </a:cubicBezTo>
                <a:cubicBezTo>
                  <a:pt x="809640" y="113861"/>
                  <a:pt x="805356" y="117530"/>
                  <a:pt x="800229" y="119816"/>
                </a:cubicBezTo>
                <a:cubicBezTo>
                  <a:pt x="795101" y="122101"/>
                  <a:pt x="789159" y="123244"/>
                  <a:pt x="782403" y="123244"/>
                </a:cubicBezTo>
                <a:cubicBezTo>
                  <a:pt x="769252" y="123244"/>
                  <a:pt x="759540" y="117981"/>
                  <a:pt x="753266" y="107455"/>
                </a:cubicBezTo>
                <a:cubicBezTo>
                  <a:pt x="746992" y="96930"/>
                  <a:pt x="743855" y="81021"/>
                  <a:pt x="743855" y="59730"/>
                </a:cubicBezTo>
                <a:cubicBezTo>
                  <a:pt x="743855" y="45294"/>
                  <a:pt x="747052" y="32543"/>
                  <a:pt x="753447" y="21477"/>
                </a:cubicBezTo>
                <a:cubicBezTo>
                  <a:pt x="757308" y="14860"/>
                  <a:pt x="761711" y="9807"/>
                  <a:pt x="766658" y="6319"/>
                </a:cubicBezTo>
                <a:cubicBezTo>
                  <a:pt x="771605" y="2830"/>
                  <a:pt x="777516" y="1086"/>
                  <a:pt x="784394" y="1086"/>
                </a:cubicBezTo>
                <a:close/>
                <a:moveTo>
                  <a:pt x="679619" y="1086"/>
                </a:moveTo>
                <a:cubicBezTo>
                  <a:pt x="686013" y="1086"/>
                  <a:pt x="691774" y="2680"/>
                  <a:pt x="696902" y="5868"/>
                </a:cubicBezTo>
                <a:cubicBezTo>
                  <a:pt x="702029" y="9055"/>
                  <a:pt x="706342" y="13717"/>
                  <a:pt x="709841" y="19851"/>
                </a:cubicBezTo>
                <a:cubicBezTo>
                  <a:pt x="712737" y="24903"/>
                  <a:pt x="714939" y="31038"/>
                  <a:pt x="716447" y="38257"/>
                </a:cubicBezTo>
                <a:cubicBezTo>
                  <a:pt x="717955" y="45475"/>
                  <a:pt x="718709" y="52512"/>
                  <a:pt x="718709" y="59368"/>
                </a:cubicBezTo>
                <a:lnTo>
                  <a:pt x="718709" y="60270"/>
                </a:lnTo>
                <a:cubicBezTo>
                  <a:pt x="718709" y="71578"/>
                  <a:pt x="717834" y="81231"/>
                  <a:pt x="716085" y="89231"/>
                </a:cubicBezTo>
                <a:cubicBezTo>
                  <a:pt x="714336" y="97230"/>
                  <a:pt x="711742" y="103756"/>
                  <a:pt x="708303" y="108809"/>
                </a:cubicBezTo>
                <a:cubicBezTo>
                  <a:pt x="704865" y="113861"/>
                  <a:pt x="700581" y="117530"/>
                  <a:pt x="695454" y="119816"/>
                </a:cubicBezTo>
                <a:cubicBezTo>
                  <a:pt x="690326" y="122101"/>
                  <a:pt x="684384" y="123244"/>
                  <a:pt x="677628" y="123244"/>
                </a:cubicBezTo>
                <a:cubicBezTo>
                  <a:pt x="664477" y="123244"/>
                  <a:pt x="654765" y="117981"/>
                  <a:pt x="648491" y="107455"/>
                </a:cubicBezTo>
                <a:cubicBezTo>
                  <a:pt x="642217" y="96930"/>
                  <a:pt x="639080" y="81021"/>
                  <a:pt x="639080" y="59730"/>
                </a:cubicBezTo>
                <a:cubicBezTo>
                  <a:pt x="639080" y="45294"/>
                  <a:pt x="642277" y="32543"/>
                  <a:pt x="648672" y="21477"/>
                </a:cubicBezTo>
                <a:cubicBezTo>
                  <a:pt x="652533" y="14860"/>
                  <a:pt x="656936" y="9807"/>
                  <a:pt x="661883" y="6319"/>
                </a:cubicBezTo>
                <a:cubicBezTo>
                  <a:pt x="666830" y="2830"/>
                  <a:pt x="672742" y="1086"/>
                  <a:pt x="679619" y="1086"/>
                </a:cubicBezTo>
                <a:close/>
                <a:moveTo>
                  <a:pt x="250994" y="1086"/>
                </a:moveTo>
                <a:cubicBezTo>
                  <a:pt x="257388" y="1086"/>
                  <a:pt x="263149" y="2680"/>
                  <a:pt x="268277" y="5868"/>
                </a:cubicBezTo>
                <a:cubicBezTo>
                  <a:pt x="273404" y="9055"/>
                  <a:pt x="277717" y="13717"/>
                  <a:pt x="281216" y="19851"/>
                </a:cubicBezTo>
                <a:cubicBezTo>
                  <a:pt x="284112" y="24903"/>
                  <a:pt x="286314" y="31038"/>
                  <a:pt x="287822" y="38257"/>
                </a:cubicBezTo>
                <a:cubicBezTo>
                  <a:pt x="289330" y="45475"/>
                  <a:pt x="290084" y="52512"/>
                  <a:pt x="290084" y="59368"/>
                </a:cubicBezTo>
                <a:lnTo>
                  <a:pt x="290084" y="60270"/>
                </a:lnTo>
                <a:cubicBezTo>
                  <a:pt x="290084" y="71578"/>
                  <a:pt x="289209" y="81231"/>
                  <a:pt x="287460" y="89231"/>
                </a:cubicBezTo>
                <a:cubicBezTo>
                  <a:pt x="285710" y="97230"/>
                  <a:pt x="283117" y="103756"/>
                  <a:pt x="279678" y="108809"/>
                </a:cubicBezTo>
                <a:cubicBezTo>
                  <a:pt x="276240" y="113861"/>
                  <a:pt x="271956" y="117530"/>
                  <a:pt x="266829" y="119816"/>
                </a:cubicBezTo>
                <a:cubicBezTo>
                  <a:pt x="261701" y="122101"/>
                  <a:pt x="255759" y="123244"/>
                  <a:pt x="249003" y="123244"/>
                </a:cubicBezTo>
                <a:cubicBezTo>
                  <a:pt x="235852" y="123244"/>
                  <a:pt x="226140" y="117981"/>
                  <a:pt x="219866" y="107455"/>
                </a:cubicBezTo>
                <a:cubicBezTo>
                  <a:pt x="213592" y="96930"/>
                  <a:pt x="210455" y="81021"/>
                  <a:pt x="210455" y="59730"/>
                </a:cubicBezTo>
                <a:cubicBezTo>
                  <a:pt x="210455" y="45294"/>
                  <a:pt x="213652" y="32543"/>
                  <a:pt x="220047" y="21477"/>
                </a:cubicBezTo>
                <a:cubicBezTo>
                  <a:pt x="223908" y="14860"/>
                  <a:pt x="228311" y="9807"/>
                  <a:pt x="233258" y="6319"/>
                </a:cubicBezTo>
                <a:cubicBezTo>
                  <a:pt x="238205" y="2830"/>
                  <a:pt x="244116" y="1086"/>
                  <a:pt x="250994" y="1086"/>
                </a:cubicBezTo>
                <a:close/>
                <a:moveTo>
                  <a:pt x="146219" y="1086"/>
                </a:moveTo>
                <a:cubicBezTo>
                  <a:pt x="152613" y="1086"/>
                  <a:pt x="158374" y="2680"/>
                  <a:pt x="163502" y="5868"/>
                </a:cubicBezTo>
                <a:cubicBezTo>
                  <a:pt x="168629" y="9055"/>
                  <a:pt x="172942" y="13717"/>
                  <a:pt x="176441" y="19851"/>
                </a:cubicBezTo>
                <a:cubicBezTo>
                  <a:pt x="179337" y="24903"/>
                  <a:pt x="181539" y="31038"/>
                  <a:pt x="183047" y="38257"/>
                </a:cubicBezTo>
                <a:cubicBezTo>
                  <a:pt x="184555" y="45475"/>
                  <a:pt x="185309" y="52512"/>
                  <a:pt x="185309" y="59368"/>
                </a:cubicBezTo>
                <a:lnTo>
                  <a:pt x="185309" y="60270"/>
                </a:lnTo>
                <a:cubicBezTo>
                  <a:pt x="185309" y="71578"/>
                  <a:pt x="184434" y="81231"/>
                  <a:pt x="182685" y="89231"/>
                </a:cubicBezTo>
                <a:cubicBezTo>
                  <a:pt x="180936" y="97230"/>
                  <a:pt x="178342" y="103756"/>
                  <a:pt x="174903" y="108809"/>
                </a:cubicBezTo>
                <a:cubicBezTo>
                  <a:pt x="171465" y="113861"/>
                  <a:pt x="167181" y="117530"/>
                  <a:pt x="162054" y="119816"/>
                </a:cubicBezTo>
                <a:cubicBezTo>
                  <a:pt x="156926" y="122101"/>
                  <a:pt x="150984" y="123244"/>
                  <a:pt x="144228" y="123244"/>
                </a:cubicBezTo>
                <a:cubicBezTo>
                  <a:pt x="131077" y="123244"/>
                  <a:pt x="121365" y="117981"/>
                  <a:pt x="115091" y="107455"/>
                </a:cubicBezTo>
                <a:cubicBezTo>
                  <a:pt x="108817" y="96930"/>
                  <a:pt x="105680" y="81021"/>
                  <a:pt x="105680" y="59730"/>
                </a:cubicBezTo>
                <a:cubicBezTo>
                  <a:pt x="105680" y="45294"/>
                  <a:pt x="108877" y="32543"/>
                  <a:pt x="115272" y="21477"/>
                </a:cubicBezTo>
                <a:cubicBezTo>
                  <a:pt x="119133" y="14860"/>
                  <a:pt x="123536" y="9807"/>
                  <a:pt x="128483" y="6319"/>
                </a:cubicBezTo>
                <a:cubicBezTo>
                  <a:pt x="133430" y="2830"/>
                  <a:pt x="139341" y="1086"/>
                  <a:pt x="146219" y="1086"/>
                </a:cubicBezTo>
                <a:close/>
                <a:moveTo>
                  <a:pt x="44158" y="0"/>
                </a:moveTo>
                <a:cubicBezTo>
                  <a:pt x="54534" y="0"/>
                  <a:pt x="63161" y="4223"/>
                  <a:pt x="70038" y="12668"/>
                </a:cubicBezTo>
                <a:cubicBezTo>
                  <a:pt x="77518" y="19907"/>
                  <a:pt x="81258" y="30223"/>
                  <a:pt x="81258" y="43615"/>
                </a:cubicBezTo>
                <a:cubicBezTo>
                  <a:pt x="81258" y="78845"/>
                  <a:pt x="65393" y="104543"/>
                  <a:pt x="33662" y="120710"/>
                </a:cubicBezTo>
                <a:cubicBezTo>
                  <a:pt x="26785" y="123485"/>
                  <a:pt x="20450" y="124873"/>
                  <a:pt x="14659" y="124873"/>
                </a:cubicBezTo>
                <a:cubicBezTo>
                  <a:pt x="12729" y="124873"/>
                  <a:pt x="11070" y="124149"/>
                  <a:pt x="9682" y="122701"/>
                </a:cubicBezTo>
                <a:cubicBezTo>
                  <a:pt x="8295" y="121253"/>
                  <a:pt x="7601" y="119564"/>
                  <a:pt x="7601" y="117634"/>
                </a:cubicBezTo>
                <a:cubicBezTo>
                  <a:pt x="7601" y="115462"/>
                  <a:pt x="8204" y="113954"/>
                  <a:pt x="9411" y="113110"/>
                </a:cubicBezTo>
                <a:cubicBezTo>
                  <a:pt x="11462" y="111782"/>
                  <a:pt x="12548" y="110998"/>
                  <a:pt x="12668" y="110757"/>
                </a:cubicBezTo>
                <a:cubicBezTo>
                  <a:pt x="14599" y="110274"/>
                  <a:pt x="16921" y="109641"/>
                  <a:pt x="19636" y="108857"/>
                </a:cubicBezTo>
                <a:cubicBezTo>
                  <a:pt x="22351" y="108072"/>
                  <a:pt x="25518" y="107137"/>
                  <a:pt x="29137" y="106052"/>
                </a:cubicBezTo>
                <a:cubicBezTo>
                  <a:pt x="42771" y="101708"/>
                  <a:pt x="53267" y="90910"/>
                  <a:pt x="60627" y="73657"/>
                </a:cubicBezTo>
                <a:cubicBezTo>
                  <a:pt x="53870" y="78121"/>
                  <a:pt x="46451" y="80353"/>
                  <a:pt x="38367" y="80353"/>
                </a:cubicBezTo>
                <a:cubicBezTo>
                  <a:pt x="27388" y="80353"/>
                  <a:pt x="18218" y="76975"/>
                  <a:pt x="10859" y="70218"/>
                </a:cubicBezTo>
                <a:cubicBezTo>
                  <a:pt x="3620" y="63583"/>
                  <a:pt x="0" y="54715"/>
                  <a:pt x="0" y="43615"/>
                </a:cubicBezTo>
                <a:cubicBezTo>
                  <a:pt x="0" y="30585"/>
                  <a:pt x="3982" y="20269"/>
                  <a:pt x="11945" y="12668"/>
                </a:cubicBezTo>
                <a:cubicBezTo>
                  <a:pt x="20390" y="4223"/>
                  <a:pt x="31128" y="0"/>
                  <a:pt x="44158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FB913FA-B391-24FE-FF47-0E240A834DC1}"/>
              </a:ext>
            </a:extLst>
          </p:cNvPr>
          <p:cNvSpPr/>
          <p:nvPr/>
        </p:nvSpPr>
        <p:spPr>
          <a:xfrm>
            <a:off x="3454061" y="2903541"/>
            <a:ext cx="5291794" cy="1191492"/>
          </a:xfrm>
          <a:custGeom>
            <a:avLst/>
            <a:gdLst/>
            <a:ahLst/>
            <a:cxnLst/>
            <a:rect l="l" t="t" r="r" b="b"/>
            <a:pathLst>
              <a:path w="5291794" h="1191492">
                <a:moveTo>
                  <a:pt x="3545557" y="1131046"/>
                </a:moveTo>
                <a:cubicBezTo>
                  <a:pt x="3537594" y="1135028"/>
                  <a:pt x="3532105" y="1138708"/>
                  <a:pt x="3529088" y="1142086"/>
                </a:cubicBezTo>
                <a:cubicBezTo>
                  <a:pt x="3524504" y="1147032"/>
                  <a:pt x="3522211" y="1153125"/>
                  <a:pt x="3522211" y="1160364"/>
                </a:cubicBezTo>
                <a:cubicBezTo>
                  <a:pt x="3522211" y="1165914"/>
                  <a:pt x="3524986" y="1170197"/>
                  <a:pt x="3530536" y="1173213"/>
                </a:cubicBezTo>
                <a:cubicBezTo>
                  <a:pt x="3535000" y="1175144"/>
                  <a:pt x="3540490" y="1176109"/>
                  <a:pt x="3547005" y="1176109"/>
                </a:cubicBezTo>
                <a:cubicBezTo>
                  <a:pt x="3562931" y="1176109"/>
                  <a:pt x="3570893" y="1169473"/>
                  <a:pt x="3570893" y="1156202"/>
                </a:cubicBezTo>
                <a:cubicBezTo>
                  <a:pt x="3570893" y="1145585"/>
                  <a:pt x="3562448" y="1137199"/>
                  <a:pt x="3545557" y="1131046"/>
                </a:cubicBezTo>
                <a:close/>
                <a:moveTo>
                  <a:pt x="354682" y="1131046"/>
                </a:moveTo>
                <a:cubicBezTo>
                  <a:pt x="346719" y="1135028"/>
                  <a:pt x="341230" y="1138708"/>
                  <a:pt x="338213" y="1142086"/>
                </a:cubicBezTo>
                <a:cubicBezTo>
                  <a:pt x="333629" y="1147032"/>
                  <a:pt x="331336" y="1153125"/>
                  <a:pt x="331336" y="1160364"/>
                </a:cubicBezTo>
                <a:cubicBezTo>
                  <a:pt x="331336" y="1165914"/>
                  <a:pt x="334111" y="1170197"/>
                  <a:pt x="339661" y="1173213"/>
                </a:cubicBezTo>
                <a:cubicBezTo>
                  <a:pt x="344125" y="1175144"/>
                  <a:pt x="349615" y="1176109"/>
                  <a:pt x="356130" y="1176109"/>
                </a:cubicBezTo>
                <a:cubicBezTo>
                  <a:pt x="372056" y="1176109"/>
                  <a:pt x="380018" y="1169473"/>
                  <a:pt x="380018" y="1156202"/>
                </a:cubicBezTo>
                <a:cubicBezTo>
                  <a:pt x="380018" y="1145585"/>
                  <a:pt x="371573" y="1137199"/>
                  <a:pt x="354682" y="1131046"/>
                </a:cubicBezTo>
                <a:close/>
                <a:moveTo>
                  <a:pt x="5253789" y="1083269"/>
                </a:moveTo>
                <a:cubicBezTo>
                  <a:pt x="5249566" y="1083269"/>
                  <a:pt x="5245645" y="1084530"/>
                  <a:pt x="5242026" y="1087054"/>
                </a:cubicBezTo>
                <a:cubicBezTo>
                  <a:pt x="5238407" y="1089577"/>
                  <a:pt x="5235330" y="1093422"/>
                  <a:pt x="5232797" y="1098590"/>
                </a:cubicBezTo>
                <a:cubicBezTo>
                  <a:pt x="5230745" y="1102677"/>
                  <a:pt x="5229417" y="1107094"/>
                  <a:pt x="5228815" y="1111840"/>
                </a:cubicBezTo>
                <a:cubicBezTo>
                  <a:pt x="5228211" y="1116587"/>
                  <a:pt x="5227910" y="1121363"/>
                  <a:pt x="5227910" y="1126169"/>
                </a:cubicBezTo>
                <a:cubicBezTo>
                  <a:pt x="5227910" y="1142752"/>
                  <a:pt x="5229719" y="1154860"/>
                  <a:pt x="5233339" y="1162491"/>
                </a:cubicBezTo>
                <a:cubicBezTo>
                  <a:pt x="5236959" y="1170122"/>
                  <a:pt x="5242749" y="1173937"/>
                  <a:pt x="5250713" y="1173937"/>
                </a:cubicBezTo>
                <a:cubicBezTo>
                  <a:pt x="5259158" y="1173937"/>
                  <a:pt x="5265492" y="1170122"/>
                  <a:pt x="5269715" y="1162491"/>
                </a:cubicBezTo>
                <a:cubicBezTo>
                  <a:pt x="5273937" y="1154860"/>
                  <a:pt x="5276049" y="1142752"/>
                  <a:pt x="5276049" y="1126169"/>
                </a:cubicBezTo>
                <a:lnTo>
                  <a:pt x="5276049" y="1125088"/>
                </a:lnTo>
                <a:cubicBezTo>
                  <a:pt x="5276049" y="1111029"/>
                  <a:pt x="5274239" y="1100544"/>
                  <a:pt x="5270620" y="1093634"/>
                </a:cubicBezTo>
                <a:cubicBezTo>
                  <a:pt x="5267001" y="1086724"/>
                  <a:pt x="5261390" y="1083269"/>
                  <a:pt x="5253789" y="1083269"/>
                </a:cubicBezTo>
                <a:close/>
                <a:moveTo>
                  <a:pt x="3653590" y="1083269"/>
                </a:moveTo>
                <a:cubicBezTo>
                  <a:pt x="3649367" y="1083269"/>
                  <a:pt x="3645446" y="1084530"/>
                  <a:pt x="3641826" y="1087054"/>
                </a:cubicBezTo>
                <a:cubicBezTo>
                  <a:pt x="3638207" y="1089577"/>
                  <a:pt x="3635130" y="1093422"/>
                  <a:pt x="3632596" y="1098590"/>
                </a:cubicBezTo>
                <a:cubicBezTo>
                  <a:pt x="3630545" y="1102677"/>
                  <a:pt x="3629218" y="1107094"/>
                  <a:pt x="3628615" y="1111840"/>
                </a:cubicBezTo>
                <a:cubicBezTo>
                  <a:pt x="3628012" y="1116587"/>
                  <a:pt x="3627710" y="1121363"/>
                  <a:pt x="3627710" y="1126169"/>
                </a:cubicBezTo>
                <a:cubicBezTo>
                  <a:pt x="3627710" y="1142752"/>
                  <a:pt x="3629520" y="1154860"/>
                  <a:pt x="3633139" y="1162491"/>
                </a:cubicBezTo>
                <a:cubicBezTo>
                  <a:pt x="3636759" y="1170122"/>
                  <a:pt x="3642550" y="1173937"/>
                  <a:pt x="3650513" y="1173937"/>
                </a:cubicBezTo>
                <a:cubicBezTo>
                  <a:pt x="3658958" y="1173937"/>
                  <a:pt x="3665293" y="1170122"/>
                  <a:pt x="3669515" y="1162491"/>
                </a:cubicBezTo>
                <a:cubicBezTo>
                  <a:pt x="3673738" y="1154860"/>
                  <a:pt x="3675850" y="1142752"/>
                  <a:pt x="3675850" y="1126169"/>
                </a:cubicBezTo>
                <a:lnTo>
                  <a:pt x="3675850" y="1125088"/>
                </a:lnTo>
                <a:cubicBezTo>
                  <a:pt x="3675850" y="1111029"/>
                  <a:pt x="3674040" y="1100544"/>
                  <a:pt x="3670420" y="1093634"/>
                </a:cubicBezTo>
                <a:cubicBezTo>
                  <a:pt x="3666801" y="1086724"/>
                  <a:pt x="3661191" y="1083269"/>
                  <a:pt x="3653590" y="1083269"/>
                </a:cubicBezTo>
                <a:close/>
                <a:moveTo>
                  <a:pt x="2062914" y="1083269"/>
                </a:moveTo>
                <a:cubicBezTo>
                  <a:pt x="2058692" y="1083269"/>
                  <a:pt x="2054771" y="1084530"/>
                  <a:pt x="2051151" y="1087054"/>
                </a:cubicBezTo>
                <a:cubicBezTo>
                  <a:pt x="2047532" y="1089577"/>
                  <a:pt x="2044455" y="1093422"/>
                  <a:pt x="2041921" y="1098590"/>
                </a:cubicBezTo>
                <a:cubicBezTo>
                  <a:pt x="2039870" y="1102677"/>
                  <a:pt x="2038543" y="1107094"/>
                  <a:pt x="2037940" y="1111840"/>
                </a:cubicBezTo>
                <a:cubicBezTo>
                  <a:pt x="2037337" y="1116587"/>
                  <a:pt x="2037035" y="1121363"/>
                  <a:pt x="2037035" y="1126169"/>
                </a:cubicBezTo>
                <a:cubicBezTo>
                  <a:pt x="2037035" y="1142752"/>
                  <a:pt x="2038845" y="1154860"/>
                  <a:pt x="2042464" y="1162491"/>
                </a:cubicBezTo>
                <a:cubicBezTo>
                  <a:pt x="2046084" y="1170122"/>
                  <a:pt x="2051875" y="1173937"/>
                  <a:pt x="2059838" y="1173937"/>
                </a:cubicBezTo>
                <a:cubicBezTo>
                  <a:pt x="2068283" y="1173937"/>
                  <a:pt x="2074618" y="1170122"/>
                  <a:pt x="2078840" y="1162491"/>
                </a:cubicBezTo>
                <a:cubicBezTo>
                  <a:pt x="2083063" y="1154860"/>
                  <a:pt x="2085174" y="1142752"/>
                  <a:pt x="2085174" y="1126169"/>
                </a:cubicBezTo>
                <a:lnTo>
                  <a:pt x="2085174" y="1125088"/>
                </a:lnTo>
                <a:cubicBezTo>
                  <a:pt x="2085174" y="1111029"/>
                  <a:pt x="2083365" y="1100544"/>
                  <a:pt x="2079745" y="1093634"/>
                </a:cubicBezTo>
                <a:cubicBezTo>
                  <a:pt x="2076126" y="1086724"/>
                  <a:pt x="2070516" y="1083269"/>
                  <a:pt x="2062914" y="1083269"/>
                </a:cubicBezTo>
                <a:close/>
                <a:moveTo>
                  <a:pt x="1958139" y="1083269"/>
                </a:moveTo>
                <a:cubicBezTo>
                  <a:pt x="1953917" y="1083269"/>
                  <a:pt x="1949996" y="1084530"/>
                  <a:pt x="1946376" y="1087054"/>
                </a:cubicBezTo>
                <a:cubicBezTo>
                  <a:pt x="1942757" y="1089577"/>
                  <a:pt x="1939680" y="1093422"/>
                  <a:pt x="1937147" y="1098590"/>
                </a:cubicBezTo>
                <a:cubicBezTo>
                  <a:pt x="1935095" y="1102677"/>
                  <a:pt x="1933768" y="1107094"/>
                  <a:pt x="1933165" y="1111840"/>
                </a:cubicBezTo>
                <a:cubicBezTo>
                  <a:pt x="1932562" y="1116587"/>
                  <a:pt x="1932260" y="1121363"/>
                  <a:pt x="1932260" y="1126169"/>
                </a:cubicBezTo>
                <a:cubicBezTo>
                  <a:pt x="1932260" y="1142752"/>
                  <a:pt x="1934070" y="1154860"/>
                  <a:pt x="1937689" y="1162491"/>
                </a:cubicBezTo>
                <a:cubicBezTo>
                  <a:pt x="1941309" y="1170122"/>
                  <a:pt x="1947100" y="1173937"/>
                  <a:pt x="1955063" y="1173937"/>
                </a:cubicBezTo>
                <a:cubicBezTo>
                  <a:pt x="1963508" y="1173937"/>
                  <a:pt x="1969843" y="1170122"/>
                  <a:pt x="1974065" y="1162491"/>
                </a:cubicBezTo>
                <a:cubicBezTo>
                  <a:pt x="1978288" y="1154860"/>
                  <a:pt x="1980399" y="1142752"/>
                  <a:pt x="1980399" y="1126169"/>
                </a:cubicBezTo>
                <a:lnTo>
                  <a:pt x="1980399" y="1125088"/>
                </a:lnTo>
                <a:cubicBezTo>
                  <a:pt x="1980399" y="1111029"/>
                  <a:pt x="1978590" y="1100544"/>
                  <a:pt x="1974970" y="1093634"/>
                </a:cubicBezTo>
                <a:cubicBezTo>
                  <a:pt x="1971351" y="1086724"/>
                  <a:pt x="1965740" y="1083269"/>
                  <a:pt x="1958139" y="1083269"/>
                </a:cubicBezTo>
                <a:close/>
                <a:moveTo>
                  <a:pt x="462715" y="1083269"/>
                </a:moveTo>
                <a:cubicBezTo>
                  <a:pt x="458492" y="1083269"/>
                  <a:pt x="454571" y="1084530"/>
                  <a:pt x="450951" y="1087054"/>
                </a:cubicBezTo>
                <a:cubicBezTo>
                  <a:pt x="447332" y="1089577"/>
                  <a:pt x="444255" y="1093422"/>
                  <a:pt x="441721" y="1098590"/>
                </a:cubicBezTo>
                <a:cubicBezTo>
                  <a:pt x="439670" y="1102677"/>
                  <a:pt x="438343" y="1107094"/>
                  <a:pt x="437740" y="1111840"/>
                </a:cubicBezTo>
                <a:cubicBezTo>
                  <a:pt x="437137" y="1116587"/>
                  <a:pt x="436835" y="1121363"/>
                  <a:pt x="436835" y="1126169"/>
                </a:cubicBezTo>
                <a:cubicBezTo>
                  <a:pt x="436835" y="1142752"/>
                  <a:pt x="438645" y="1154860"/>
                  <a:pt x="442264" y="1162491"/>
                </a:cubicBezTo>
                <a:cubicBezTo>
                  <a:pt x="445884" y="1170122"/>
                  <a:pt x="451675" y="1173937"/>
                  <a:pt x="459638" y="1173937"/>
                </a:cubicBezTo>
                <a:cubicBezTo>
                  <a:pt x="468083" y="1173937"/>
                  <a:pt x="474417" y="1170122"/>
                  <a:pt x="478640" y="1162491"/>
                </a:cubicBezTo>
                <a:cubicBezTo>
                  <a:pt x="482863" y="1154860"/>
                  <a:pt x="484974" y="1142752"/>
                  <a:pt x="484974" y="1126169"/>
                </a:cubicBezTo>
                <a:lnTo>
                  <a:pt x="484974" y="1125088"/>
                </a:lnTo>
                <a:cubicBezTo>
                  <a:pt x="484974" y="1111029"/>
                  <a:pt x="483165" y="1100544"/>
                  <a:pt x="479545" y="1093634"/>
                </a:cubicBezTo>
                <a:cubicBezTo>
                  <a:pt x="475926" y="1086724"/>
                  <a:pt x="470315" y="1083269"/>
                  <a:pt x="462715" y="1083269"/>
                </a:cubicBezTo>
                <a:close/>
                <a:moveTo>
                  <a:pt x="3547005" y="1083088"/>
                </a:moveTo>
                <a:cubicBezTo>
                  <a:pt x="3540490" y="1083088"/>
                  <a:pt x="3535633" y="1084768"/>
                  <a:pt x="3532436" y="1088128"/>
                </a:cubicBezTo>
                <a:cubicBezTo>
                  <a:pt x="3529239" y="1091489"/>
                  <a:pt x="3527641" y="1096229"/>
                  <a:pt x="3527641" y="1102350"/>
                </a:cubicBezTo>
                <a:cubicBezTo>
                  <a:pt x="3527641" y="1109550"/>
                  <a:pt x="3533854" y="1114470"/>
                  <a:pt x="3546281" y="1117111"/>
                </a:cubicBezTo>
                <a:cubicBezTo>
                  <a:pt x="3553640" y="1115311"/>
                  <a:pt x="3558466" y="1113331"/>
                  <a:pt x="3560759" y="1111170"/>
                </a:cubicBezTo>
                <a:cubicBezTo>
                  <a:pt x="3564017" y="1108290"/>
                  <a:pt x="3565645" y="1103489"/>
                  <a:pt x="3565645" y="1096768"/>
                </a:cubicBezTo>
                <a:cubicBezTo>
                  <a:pt x="3565645" y="1091728"/>
                  <a:pt x="3563655" y="1087948"/>
                  <a:pt x="3559673" y="1085429"/>
                </a:cubicBezTo>
                <a:cubicBezTo>
                  <a:pt x="3556416" y="1083868"/>
                  <a:pt x="3552193" y="1083088"/>
                  <a:pt x="3547005" y="1083088"/>
                </a:cubicBezTo>
                <a:close/>
                <a:moveTo>
                  <a:pt x="356130" y="1083088"/>
                </a:moveTo>
                <a:cubicBezTo>
                  <a:pt x="349615" y="1083088"/>
                  <a:pt x="344759" y="1084768"/>
                  <a:pt x="341561" y="1088128"/>
                </a:cubicBezTo>
                <a:cubicBezTo>
                  <a:pt x="338364" y="1091489"/>
                  <a:pt x="336765" y="1096229"/>
                  <a:pt x="336765" y="1102350"/>
                </a:cubicBezTo>
                <a:cubicBezTo>
                  <a:pt x="336765" y="1109550"/>
                  <a:pt x="342979" y="1114470"/>
                  <a:pt x="355406" y="1117111"/>
                </a:cubicBezTo>
                <a:cubicBezTo>
                  <a:pt x="362765" y="1115311"/>
                  <a:pt x="367591" y="1113331"/>
                  <a:pt x="369884" y="1111170"/>
                </a:cubicBezTo>
                <a:cubicBezTo>
                  <a:pt x="373141" y="1108290"/>
                  <a:pt x="374770" y="1103489"/>
                  <a:pt x="374770" y="1096768"/>
                </a:cubicBezTo>
                <a:cubicBezTo>
                  <a:pt x="374770" y="1091728"/>
                  <a:pt x="372779" y="1087948"/>
                  <a:pt x="368798" y="1085429"/>
                </a:cubicBezTo>
                <a:cubicBezTo>
                  <a:pt x="365540" y="1083868"/>
                  <a:pt x="361318" y="1083088"/>
                  <a:pt x="356130" y="1083088"/>
                </a:cubicBezTo>
                <a:close/>
                <a:moveTo>
                  <a:pt x="3547186" y="1068429"/>
                </a:moveTo>
                <a:cubicBezTo>
                  <a:pt x="3557803" y="1068429"/>
                  <a:pt x="3565947" y="1071140"/>
                  <a:pt x="3571618" y="1076562"/>
                </a:cubicBezTo>
                <a:cubicBezTo>
                  <a:pt x="3577650" y="1081981"/>
                  <a:pt x="3580666" y="1089992"/>
                  <a:pt x="3580666" y="1100594"/>
                </a:cubicBezTo>
                <a:cubicBezTo>
                  <a:pt x="3580666" y="1106257"/>
                  <a:pt x="3579158" y="1110956"/>
                  <a:pt x="3576142" y="1114691"/>
                </a:cubicBezTo>
                <a:cubicBezTo>
                  <a:pt x="3573729" y="1117822"/>
                  <a:pt x="3569747" y="1120894"/>
                  <a:pt x="3564197" y="1123906"/>
                </a:cubicBezTo>
                <a:cubicBezTo>
                  <a:pt x="3578193" y="1130412"/>
                  <a:pt x="3585191" y="1141736"/>
                  <a:pt x="3585191" y="1157879"/>
                </a:cubicBezTo>
                <a:cubicBezTo>
                  <a:pt x="3585191" y="1168841"/>
                  <a:pt x="3581330" y="1177093"/>
                  <a:pt x="3573608" y="1182635"/>
                </a:cubicBezTo>
                <a:cubicBezTo>
                  <a:pt x="3566731" y="1187695"/>
                  <a:pt x="3557682" y="1190225"/>
                  <a:pt x="3546462" y="1190225"/>
                </a:cubicBezTo>
                <a:cubicBezTo>
                  <a:pt x="3535362" y="1190225"/>
                  <a:pt x="3526555" y="1188056"/>
                  <a:pt x="3520040" y="1183718"/>
                </a:cubicBezTo>
                <a:cubicBezTo>
                  <a:pt x="3512439" y="1178540"/>
                  <a:pt x="3508638" y="1170710"/>
                  <a:pt x="3508638" y="1160228"/>
                </a:cubicBezTo>
                <a:cubicBezTo>
                  <a:pt x="3508638" y="1153361"/>
                  <a:pt x="3510025" y="1146855"/>
                  <a:pt x="3512800" y="1140712"/>
                </a:cubicBezTo>
                <a:cubicBezTo>
                  <a:pt x="3515817" y="1134206"/>
                  <a:pt x="3520160" y="1129387"/>
                  <a:pt x="3525831" y="1126256"/>
                </a:cubicBezTo>
                <a:cubicBezTo>
                  <a:pt x="3516903" y="1120472"/>
                  <a:pt x="3512439" y="1112521"/>
                  <a:pt x="3512439" y="1102401"/>
                </a:cubicBezTo>
                <a:cubicBezTo>
                  <a:pt x="3512439" y="1092764"/>
                  <a:pt x="3515817" y="1084693"/>
                  <a:pt x="3522573" y="1078187"/>
                </a:cubicBezTo>
                <a:cubicBezTo>
                  <a:pt x="3529209" y="1071682"/>
                  <a:pt x="3537413" y="1068429"/>
                  <a:pt x="3547186" y="1068429"/>
                </a:cubicBezTo>
                <a:close/>
                <a:moveTo>
                  <a:pt x="3443678" y="1068429"/>
                </a:moveTo>
                <a:cubicBezTo>
                  <a:pt x="3448383" y="1068429"/>
                  <a:pt x="3452727" y="1069182"/>
                  <a:pt x="3456708" y="1070688"/>
                </a:cubicBezTo>
                <a:cubicBezTo>
                  <a:pt x="3460689" y="1072195"/>
                  <a:pt x="3464067" y="1074333"/>
                  <a:pt x="3466843" y="1077103"/>
                </a:cubicBezTo>
                <a:cubicBezTo>
                  <a:pt x="3469617" y="1079873"/>
                  <a:pt x="3471789" y="1083216"/>
                  <a:pt x="3473358" y="1087132"/>
                </a:cubicBezTo>
                <a:cubicBezTo>
                  <a:pt x="3474926" y="1091047"/>
                  <a:pt x="3475710" y="1095354"/>
                  <a:pt x="3475710" y="1100051"/>
                </a:cubicBezTo>
                <a:cubicBezTo>
                  <a:pt x="3475710" y="1111136"/>
                  <a:pt x="3471729" y="1119630"/>
                  <a:pt x="3463766" y="1125532"/>
                </a:cubicBezTo>
                <a:cubicBezTo>
                  <a:pt x="3468833" y="1129508"/>
                  <a:pt x="3472513" y="1133423"/>
                  <a:pt x="3474805" y="1137279"/>
                </a:cubicBezTo>
                <a:cubicBezTo>
                  <a:pt x="3477339" y="1141615"/>
                  <a:pt x="3478606" y="1146795"/>
                  <a:pt x="3478606" y="1152820"/>
                </a:cubicBezTo>
                <a:cubicBezTo>
                  <a:pt x="3478606" y="1164745"/>
                  <a:pt x="3475137" y="1173991"/>
                  <a:pt x="3468200" y="1180557"/>
                </a:cubicBezTo>
                <a:cubicBezTo>
                  <a:pt x="3461262" y="1187123"/>
                  <a:pt x="3451761" y="1190406"/>
                  <a:pt x="3439696" y="1190406"/>
                </a:cubicBezTo>
                <a:cubicBezTo>
                  <a:pt x="3429803" y="1190406"/>
                  <a:pt x="3421719" y="1187872"/>
                  <a:pt x="3415446" y="1182805"/>
                </a:cubicBezTo>
                <a:cubicBezTo>
                  <a:pt x="3408930" y="1177255"/>
                  <a:pt x="3405673" y="1169594"/>
                  <a:pt x="3405673" y="1159821"/>
                </a:cubicBezTo>
                <a:cubicBezTo>
                  <a:pt x="3405673" y="1157891"/>
                  <a:pt x="3405914" y="1156142"/>
                  <a:pt x="3406397" y="1154573"/>
                </a:cubicBezTo>
                <a:cubicBezTo>
                  <a:pt x="3408086" y="1153246"/>
                  <a:pt x="3410197" y="1152582"/>
                  <a:pt x="3412731" y="1152582"/>
                </a:cubicBezTo>
                <a:cubicBezTo>
                  <a:pt x="3416471" y="1152582"/>
                  <a:pt x="3419065" y="1154573"/>
                  <a:pt x="3420513" y="1158554"/>
                </a:cubicBezTo>
                <a:cubicBezTo>
                  <a:pt x="3422926" y="1164949"/>
                  <a:pt x="3424494" y="1168629"/>
                  <a:pt x="3425218" y="1169594"/>
                </a:cubicBezTo>
                <a:cubicBezTo>
                  <a:pt x="3428234" y="1173575"/>
                  <a:pt x="3433663" y="1175566"/>
                  <a:pt x="3441506" y="1175566"/>
                </a:cubicBezTo>
                <a:cubicBezTo>
                  <a:pt x="3447659" y="1175566"/>
                  <a:pt x="3452727" y="1173153"/>
                  <a:pt x="3456708" y="1168327"/>
                </a:cubicBezTo>
                <a:cubicBezTo>
                  <a:pt x="3460448" y="1163863"/>
                  <a:pt x="3462318" y="1158494"/>
                  <a:pt x="3462318" y="1152220"/>
                </a:cubicBezTo>
                <a:cubicBezTo>
                  <a:pt x="3462318" y="1144378"/>
                  <a:pt x="3459422" y="1138708"/>
                  <a:pt x="3453631" y="1135209"/>
                </a:cubicBezTo>
                <a:cubicBezTo>
                  <a:pt x="3451580" y="1134002"/>
                  <a:pt x="3446151" y="1132494"/>
                  <a:pt x="3437343" y="1130684"/>
                </a:cubicBezTo>
                <a:cubicBezTo>
                  <a:pt x="3431552" y="1129478"/>
                  <a:pt x="3428657" y="1127306"/>
                  <a:pt x="3428657" y="1124169"/>
                </a:cubicBezTo>
                <a:cubicBezTo>
                  <a:pt x="3428657" y="1121153"/>
                  <a:pt x="3431431" y="1119283"/>
                  <a:pt x="3436982" y="1118559"/>
                </a:cubicBezTo>
                <a:cubicBezTo>
                  <a:pt x="3444944" y="1117718"/>
                  <a:pt x="3450012" y="1116638"/>
                  <a:pt x="3452184" y="1115318"/>
                </a:cubicBezTo>
                <a:cubicBezTo>
                  <a:pt x="3457733" y="1112677"/>
                  <a:pt x="3460508" y="1107335"/>
                  <a:pt x="3460508" y="1099291"/>
                </a:cubicBezTo>
                <a:cubicBezTo>
                  <a:pt x="3460508" y="1096770"/>
                  <a:pt x="3459996" y="1094490"/>
                  <a:pt x="3458970" y="1092449"/>
                </a:cubicBezTo>
                <a:cubicBezTo>
                  <a:pt x="3457944" y="1090408"/>
                  <a:pt x="3456557" y="1088668"/>
                  <a:pt x="3454808" y="1087228"/>
                </a:cubicBezTo>
                <a:cubicBezTo>
                  <a:pt x="3453058" y="1085787"/>
                  <a:pt x="3451037" y="1084677"/>
                  <a:pt x="3448745" y="1083897"/>
                </a:cubicBezTo>
                <a:cubicBezTo>
                  <a:pt x="3446453" y="1083116"/>
                  <a:pt x="3444040" y="1082726"/>
                  <a:pt x="3441506" y="1082726"/>
                </a:cubicBezTo>
                <a:cubicBezTo>
                  <a:pt x="3435956" y="1082726"/>
                  <a:pt x="3431673" y="1083993"/>
                  <a:pt x="3428657" y="1086526"/>
                </a:cubicBezTo>
                <a:cubicBezTo>
                  <a:pt x="3427088" y="1087612"/>
                  <a:pt x="3424947" y="1089513"/>
                  <a:pt x="3422232" y="1092227"/>
                </a:cubicBezTo>
                <a:cubicBezTo>
                  <a:pt x="3419518" y="1094942"/>
                  <a:pt x="3416893" y="1096058"/>
                  <a:pt x="3414360" y="1095575"/>
                </a:cubicBezTo>
                <a:cubicBezTo>
                  <a:pt x="3412791" y="1095817"/>
                  <a:pt x="3411555" y="1095364"/>
                  <a:pt x="3410650" y="1094218"/>
                </a:cubicBezTo>
                <a:cubicBezTo>
                  <a:pt x="3409745" y="1093072"/>
                  <a:pt x="3409292" y="1091473"/>
                  <a:pt x="3409292" y="1089422"/>
                </a:cubicBezTo>
                <a:cubicBezTo>
                  <a:pt x="3409292" y="1087130"/>
                  <a:pt x="3410438" y="1084566"/>
                  <a:pt x="3412731" y="1081731"/>
                </a:cubicBezTo>
                <a:cubicBezTo>
                  <a:pt x="3415023" y="1078895"/>
                  <a:pt x="3418884" y="1075849"/>
                  <a:pt x="3424313" y="1072591"/>
                </a:cubicBezTo>
                <a:cubicBezTo>
                  <a:pt x="3429019" y="1070299"/>
                  <a:pt x="3435473" y="1068912"/>
                  <a:pt x="3443678" y="1068429"/>
                </a:cubicBezTo>
                <a:close/>
                <a:moveTo>
                  <a:pt x="3199380" y="1068429"/>
                </a:moveTo>
                <a:lnTo>
                  <a:pt x="3263807" y="1068429"/>
                </a:lnTo>
                <a:cubicBezTo>
                  <a:pt x="3267306" y="1068429"/>
                  <a:pt x="3269960" y="1069183"/>
                  <a:pt x="3271770" y="1070691"/>
                </a:cubicBezTo>
                <a:cubicBezTo>
                  <a:pt x="3273580" y="1072199"/>
                  <a:pt x="3274485" y="1074160"/>
                  <a:pt x="3274485" y="1076573"/>
                </a:cubicBezTo>
                <a:cubicBezTo>
                  <a:pt x="3274485" y="1078986"/>
                  <a:pt x="3273731" y="1080856"/>
                  <a:pt x="3272222" y="1082183"/>
                </a:cubicBezTo>
                <a:cubicBezTo>
                  <a:pt x="3270715" y="1083510"/>
                  <a:pt x="3267910" y="1084174"/>
                  <a:pt x="3263807" y="1084174"/>
                </a:cubicBezTo>
                <a:lnTo>
                  <a:pt x="3198475" y="1084174"/>
                </a:lnTo>
                <a:cubicBezTo>
                  <a:pt x="3196545" y="1084174"/>
                  <a:pt x="3194796" y="1083359"/>
                  <a:pt x="3193227" y="1081731"/>
                </a:cubicBezTo>
                <a:cubicBezTo>
                  <a:pt x="3191659" y="1080102"/>
                  <a:pt x="3190874" y="1078081"/>
                  <a:pt x="3190874" y="1075668"/>
                </a:cubicBezTo>
                <a:cubicBezTo>
                  <a:pt x="3190874" y="1070842"/>
                  <a:pt x="3193710" y="1068429"/>
                  <a:pt x="3199380" y="1068429"/>
                </a:cubicBezTo>
                <a:close/>
                <a:moveTo>
                  <a:pt x="1847392" y="1068429"/>
                </a:moveTo>
                <a:cubicBezTo>
                  <a:pt x="1858734" y="1068429"/>
                  <a:pt x="1867179" y="1071199"/>
                  <a:pt x="1872729" y="1076740"/>
                </a:cubicBezTo>
                <a:cubicBezTo>
                  <a:pt x="1879727" y="1082521"/>
                  <a:pt x="1883225" y="1090953"/>
                  <a:pt x="1883225" y="1102034"/>
                </a:cubicBezTo>
                <a:cubicBezTo>
                  <a:pt x="1883225" y="1112753"/>
                  <a:pt x="1880752" y="1120581"/>
                  <a:pt x="1875805" y="1125518"/>
                </a:cubicBezTo>
                <a:lnTo>
                  <a:pt x="1835086" y="1173937"/>
                </a:lnTo>
                <a:lnTo>
                  <a:pt x="1878339" y="1173937"/>
                </a:lnTo>
                <a:cubicBezTo>
                  <a:pt x="1881476" y="1173937"/>
                  <a:pt x="1884010" y="1174639"/>
                  <a:pt x="1885940" y="1176043"/>
                </a:cubicBezTo>
                <a:cubicBezTo>
                  <a:pt x="1887870" y="1177446"/>
                  <a:pt x="1888836" y="1179490"/>
                  <a:pt x="1888836" y="1182175"/>
                </a:cubicBezTo>
                <a:cubicBezTo>
                  <a:pt x="1888474" y="1187180"/>
                  <a:pt x="1885337" y="1189682"/>
                  <a:pt x="1879425" y="1189682"/>
                </a:cubicBezTo>
                <a:lnTo>
                  <a:pt x="1825494" y="1189682"/>
                </a:lnTo>
                <a:cubicBezTo>
                  <a:pt x="1821030" y="1189682"/>
                  <a:pt x="1818135" y="1188958"/>
                  <a:pt x="1816808" y="1187511"/>
                </a:cubicBezTo>
                <a:cubicBezTo>
                  <a:pt x="1815481" y="1186063"/>
                  <a:pt x="1814817" y="1184132"/>
                  <a:pt x="1814817" y="1181719"/>
                </a:cubicBezTo>
                <a:cubicBezTo>
                  <a:pt x="1814817" y="1177979"/>
                  <a:pt x="1816385" y="1174179"/>
                  <a:pt x="1819522" y="1170318"/>
                </a:cubicBezTo>
                <a:lnTo>
                  <a:pt x="1860784" y="1120550"/>
                </a:lnTo>
                <a:cubicBezTo>
                  <a:pt x="1865369" y="1114879"/>
                  <a:pt x="1867662" y="1109269"/>
                  <a:pt x="1867662" y="1103719"/>
                </a:cubicBezTo>
                <a:cubicBezTo>
                  <a:pt x="1867662" y="1098290"/>
                  <a:pt x="1865882" y="1093826"/>
                  <a:pt x="1862323" y="1090327"/>
                </a:cubicBezTo>
                <a:cubicBezTo>
                  <a:pt x="1858764" y="1086828"/>
                  <a:pt x="1854269" y="1085079"/>
                  <a:pt x="1848840" y="1085079"/>
                </a:cubicBezTo>
                <a:cubicBezTo>
                  <a:pt x="1842808" y="1085079"/>
                  <a:pt x="1837921" y="1086828"/>
                  <a:pt x="1834181" y="1090327"/>
                </a:cubicBezTo>
                <a:cubicBezTo>
                  <a:pt x="1833578" y="1090930"/>
                  <a:pt x="1832733" y="1092167"/>
                  <a:pt x="1831648" y="1094037"/>
                </a:cubicBezTo>
                <a:cubicBezTo>
                  <a:pt x="1830562" y="1095907"/>
                  <a:pt x="1829355" y="1098591"/>
                  <a:pt x="1828028" y="1102090"/>
                </a:cubicBezTo>
                <a:cubicBezTo>
                  <a:pt x="1825977" y="1106072"/>
                  <a:pt x="1823745" y="1108062"/>
                  <a:pt x="1821332" y="1108062"/>
                </a:cubicBezTo>
                <a:cubicBezTo>
                  <a:pt x="1816506" y="1108062"/>
                  <a:pt x="1814093" y="1105408"/>
                  <a:pt x="1814093" y="1100100"/>
                </a:cubicBezTo>
                <a:cubicBezTo>
                  <a:pt x="1814093" y="1091051"/>
                  <a:pt x="1817411" y="1083450"/>
                  <a:pt x="1824046" y="1077297"/>
                </a:cubicBezTo>
                <a:cubicBezTo>
                  <a:pt x="1830320" y="1071385"/>
                  <a:pt x="1838102" y="1068429"/>
                  <a:pt x="1847392" y="1068429"/>
                </a:cubicBezTo>
                <a:close/>
                <a:moveTo>
                  <a:pt x="1719091" y="1068429"/>
                </a:moveTo>
                <a:lnTo>
                  <a:pt x="1777908" y="1068429"/>
                </a:lnTo>
                <a:cubicBezTo>
                  <a:pt x="1780321" y="1069877"/>
                  <a:pt x="1781527" y="1072048"/>
                  <a:pt x="1781527" y="1074944"/>
                </a:cubicBezTo>
                <a:cubicBezTo>
                  <a:pt x="1781527" y="1075547"/>
                  <a:pt x="1769824" y="1112225"/>
                  <a:pt x="1746418" y="1184977"/>
                </a:cubicBezTo>
                <a:cubicBezTo>
                  <a:pt x="1744970" y="1189320"/>
                  <a:pt x="1741592" y="1191492"/>
                  <a:pt x="1736283" y="1191492"/>
                </a:cubicBezTo>
                <a:cubicBezTo>
                  <a:pt x="1730975" y="1189682"/>
                  <a:pt x="1728321" y="1187933"/>
                  <a:pt x="1728321" y="1186244"/>
                </a:cubicBezTo>
                <a:cubicBezTo>
                  <a:pt x="1728321" y="1183710"/>
                  <a:pt x="1733388" y="1167664"/>
                  <a:pt x="1743522" y="1138104"/>
                </a:cubicBezTo>
                <a:cubicBezTo>
                  <a:pt x="1746659" y="1129056"/>
                  <a:pt x="1749796" y="1120067"/>
                  <a:pt x="1752933" y="1111139"/>
                </a:cubicBezTo>
                <a:cubicBezTo>
                  <a:pt x="1756070" y="1102211"/>
                  <a:pt x="1759207" y="1093222"/>
                  <a:pt x="1762344" y="1084174"/>
                </a:cubicBezTo>
                <a:lnTo>
                  <a:pt x="1718548" y="1084174"/>
                </a:lnTo>
                <a:cubicBezTo>
                  <a:pt x="1714445" y="1084174"/>
                  <a:pt x="1712395" y="1081761"/>
                  <a:pt x="1712395" y="1076935"/>
                </a:cubicBezTo>
                <a:cubicBezTo>
                  <a:pt x="1712395" y="1074884"/>
                  <a:pt x="1713028" y="1072953"/>
                  <a:pt x="1714295" y="1071144"/>
                </a:cubicBezTo>
                <a:cubicBezTo>
                  <a:pt x="1715562" y="1069334"/>
                  <a:pt x="1717160" y="1068429"/>
                  <a:pt x="1719091" y="1068429"/>
                </a:cubicBezTo>
                <a:close/>
                <a:moveTo>
                  <a:pt x="1608705" y="1068429"/>
                </a:moveTo>
                <a:lnTo>
                  <a:pt x="1673132" y="1068429"/>
                </a:lnTo>
                <a:cubicBezTo>
                  <a:pt x="1676631" y="1068429"/>
                  <a:pt x="1679286" y="1069183"/>
                  <a:pt x="1681095" y="1070691"/>
                </a:cubicBezTo>
                <a:cubicBezTo>
                  <a:pt x="1682905" y="1072199"/>
                  <a:pt x="1683810" y="1074160"/>
                  <a:pt x="1683810" y="1076573"/>
                </a:cubicBezTo>
                <a:cubicBezTo>
                  <a:pt x="1683810" y="1078986"/>
                  <a:pt x="1683056" y="1080856"/>
                  <a:pt x="1681548" y="1082183"/>
                </a:cubicBezTo>
                <a:cubicBezTo>
                  <a:pt x="1680040" y="1083510"/>
                  <a:pt x="1677235" y="1084174"/>
                  <a:pt x="1673132" y="1084174"/>
                </a:cubicBezTo>
                <a:lnTo>
                  <a:pt x="1607801" y="1084174"/>
                </a:lnTo>
                <a:cubicBezTo>
                  <a:pt x="1605870" y="1084174"/>
                  <a:pt x="1604121" y="1083359"/>
                  <a:pt x="1602552" y="1081731"/>
                </a:cubicBezTo>
                <a:cubicBezTo>
                  <a:pt x="1600984" y="1080102"/>
                  <a:pt x="1600200" y="1078081"/>
                  <a:pt x="1600200" y="1075668"/>
                </a:cubicBezTo>
                <a:cubicBezTo>
                  <a:pt x="1600200" y="1070842"/>
                  <a:pt x="1603035" y="1068429"/>
                  <a:pt x="1608705" y="1068429"/>
                </a:cubicBezTo>
                <a:close/>
                <a:moveTo>
                  <a:pt x="356311" y="1068429"/>
                </a:moveTo>
                <a:cubicBezTo>
                  <a:pt x="366928" y="1068429"/>
                  <a:pt x="375072" y="1071140"/>
                  <a:pt x="380742" y="1076562"/>
                </a:cubicBezTo>
                <a:cubicBezTo>
                  <a:pt x="386775" y="1081981"/>
                  <a:pt x="389791" y="1089992"/>
                  <a:pt x="389791" y="1100594"/>
                </a:cubicBezTo>
                <a:cubicBezTo>
                  <a:pt x="389791" y="1106257"/>
                  <a:pt x="388283" y="1110956"/>
                  <a:pt x="385267" y="1114691"/>
                </a:cubicBezTo>
                <a:cubicBezTo>
                  <a:pt x="382854" y="1117822"/>
                  <a:pt x="378872" y="1120894"/>
                  <a:pt x="373322" y="1123906"/>
                </a:cubicBezTo>
                <a:cubicBezTo>
                  <a:pt x="387318" y="1130412"/>
                  <a:pt x="394316" y="1141736"/>
                  <a:pt x="394316" y="1157879"/>
                </a:cubicBezTo>
                <a:cubicBezTo>
                  <a:pt x="394316" y="1168841"/>
                  <a:pt x="390455" y="1177093"/>
                  <a:pt x="382733" y="1182635"/>
                </a:cubicBezTo>
                <a:cubicBezTo>
                  <a:pt x="375856" y="1187695"/>
                  <a:pt x="366807" y="1190225"/>
                  <a:pt x="355587" y="1190225"/>
                </a:cubicBezTo>
                <a:cubicBezTo>
                  <a:pt x="344487" y="1190225"/>
                  <a:pt x="335680" y="1188056"/>
                  <a:pt x="329164" y="1183718"/>
                </a:cubicBezTo>
                <a:cubicBezTo>
                  <a:pt x="321564" y="1178540"/>
                  <a:pt x="317763" y="1170710"/>
                  <a:pt x="317763" y="1160228"/>
                </a:cubicBezTo>
                <a:cubicBezTo>
                  <a:pt x="317763" y="1153361"/>
                  <a:pt x="319150" y="1146855"/>
                  <a:pt x="321926" y="1140712"/>
                </a:cubicBezTo>
                <a:cubicBezTo>
                  <a:pt x="324942" y="1134206"/>
                  <a:pt x="329285" y="1129387"/>
                  <a:pt x="334956" y="1126256"/>
                </a:cubicBezTo>
                <a:cubicBezTo>
                  <a:pt x="326028" y="1120472"/>
                  <a:pt x="321564" y="1112521"/>
                  <a:pt x="321564" y="1102401"/>
                </a:cubicBezTo>
                <a:cubicBezTo>
                  <a:pt x="321564" y="1092764"/>
                  <a:pt x="324942" y="1084693"/>
                  <a:pt x="331698" y="1078187"/>
                </a:cubicBezTo>
                <a:cubicBezTo>
                  <a:pt x="338334" y="1071682"/>
                  <a:pt x="346538" y="1068429"/>
                  <a:pt x="356311" y="1068429"/>
                </a:cubicBezTo>
                <a:close/>
                <a:moveTo>
                  <a:pt x="252803" y="1068429"/>
                </a:moveTo>
                <a:cubicBezTo>
                  <a:pt x="257508" y="1068429"/>
                  <a:pt x="261851" y="1069182"/>
                  <a:pt x="265833" y="1070688"/>
                </a:cubicBezTo>
                <a:cubicBezTo>
                  <a:pt x="269814" y="1072195"/>
                  <a:pt x="273192" y="1074333"/>
                  <a:pt x="275967" y="1077103"/>
                </a:cubicBezTo>
                <a:cubicBezTo>
                  <a:pt x="278742" y="1079873"/>
                  <a:pt x="280914" y="1083216"/>
                  <a:pt x="282482" y="1087132"/>
                </a:cubicBezTo>
                <a:cubicBezTo>
                  <a:pt x="284051" y="1091047"/>
                  <a:pt x="284835" y="1095354"/>
                  <a:pt x="284835" y="1100051"/>
                </a:cubicBezTo>
                <a:cubicBezTo>
                  <a:pt x="284835" y="1111136"/>
                  <a:pt x="280854" y="1119630"/>
                  <a:pt x="272891" y="1125532"/>
                </a:cubicBezTo>
                <a:cubicBezTo>
                  <a:pt x="277958" y="1129508"/>
                  <a:pt x="281638" y="1133423"/>
                  <a:pt x="283930" y="1137279"/>
                </a:cubicBezTo>
                <a:cubicBezTo>
                  <a:pt x="286464" y="1141615"/>
                  <a:pt x="287731" y="1146795"/>
                  <a:pt x="287731" y="1152820"/>
                </a:cubicBezTo>
                <a:cubicBezTo>
                  <a:pt x="287731" y="1164745"/>
                  <a:pt x="284262" y="1173991"/>
                  <a:pt x="277325" y="1180557"/>
                </a:cubicBezTo>
                <a:cubicBezTo>
                  <a:pt x="270387" y="1187123"/>
                  <a:pt x="260886" y="1190406"/>
                  <a:pt x="248821" y="1190406"/>
                </a:cubicBezTo>
                <a:cubicBezTo>
                  <a:pt x="238928" y="1190406"/>
                  <a:pt x="230844" y="1187872"/>
                  <a:pt x="224571" y="1182805"/>
                </a:cubicBezTo>
                <a:cubicBezTo>
                  <a:pt x="218055" y="1177255"/>
                  <a:pt x="214798" y="1169594"/>
                  <a:pt x="214798" y="1159821"/>
                </a:cubicBezTo>
                <a:cubicBezTo>
                  <a:pt x="214798" y="1157891"/>
                  <a:pt x="215039" y="1156142"/>
                  <a:pt x="215522" y="1154573"/>
                </a:cubicBezTo>
                <a:cubicBezTo>
                  <a:pt x="217211" y="1153246"/>
                  <a:pt x="219322" y="1152582"/>
                  <a:pt x="221856" y="1152582"/>
                </a:cubicBezTo>
                <a:cubicBezTo>
                  <a:pt x="225596" y="1152582"/>
                  <a:pt x="228190" y="1154573"/>
                  <a:pt x="229638" y="1158554"/>
                </a:cubicBezTo>
                <a:cubicBezTo>
                  <a:pt x="232051" y="1164949"/>
                  <a:pt x="233619" y="1168629"/>
                  <a:pt x="234343" y="1169594"/>
                </a:cubicBezTo>
                <a:cubicBezTo>
                  <a:pt x="237359" y="1173575"/>
                  <a:pt x="242789" y="1175566"/>
                  <a:pt x="250631" y="1175566"/>
                </a:cubicBezTo>
                <a:cubicBezTo>
                  <a:pt x="256784" y="1175566"/>
                  <a:pt x="261851" y="1173153"/>
                  <a:pt x="265833" y="1168327"/>
                </a:cubicBezTo>
                <a:cubicBezTo>
                  <a:pt x="269573" y="1163863"/>
                  <a:pt x="271443" y="1158494"/>
                  <a:pt x="271443" y="1152220"/>
                </a:cubicBezTo>
                <a:cubicBezTo>
                  <a:pt x="271443" y="1144378"/>
                  <a:pt x="268547" y="1138708"/>
                  <a:pt x="262756" y="1135209"/>
                </a:cubicBezTo>
                <a:cubicBezTo>
                  <a:pt x="260705" y="1134002"/>
                  <a:pt x="255276" y="1132494"/>
                  <a:pt x="246468" y="1130684"/>
                </a:cubicBezTo>
                <a:cubicBezTo>
                  <a:pt x="240677" y="1129478"/>
                  <a:pt x="237782" y="1127306"/>
                  <a:pt x="237782" y="1124169"/>
                </a:cubicBezTo>
                <a:cubicBezTo>
                  <a:pt x="237782" y="1121153"/>
                  <a:pt x="240557" y="1119283"/>
                  <a:pt x="246106" y="1118559"/>
                </a:cubicBezTo>
                <a:cubicBezTo>
                  <a:pt x="254069" y="1117718"/>
                  <a:pt x="259137" y="1116638"/>
                  <a:pt x="261308" y="1115318"/>
                </a:cubicBezTo>
                <a:cubicBezTo>
                  <a:pt x="266858" y="1112677"/>
                  <a:pt x="269633" y="1107335"/>
                  <a:pt x="269633" y="1099291"/>
                </a:cubicBezTo>
                <a:cubicBezTo>
                  <a:pt x="269633" y="1096770"/>
                  <a:pt x="269120" y="1094490"/>
                  <a:pt x="268095" y="1092449"/>
                </a:cubicBezTo>
                <a:cubicBezTo>
                  <a:pt x="267069" y="1090408"/>
                  <a:pt x="265682" y="1088668"/>
                  <a:pt x="263932" y="1087228"/>
                </a:cubicBezTo>
                <a:cubicBezTo>
                  <a:pt x="262183" y="1085787"/>
                  <a:pt x="260162" y="1084677"/>
                  <a:pt x="257870" y="1083897"/>
                </a:cubicBezTo>
                <a:cubicBezTo>
                  <a:pt x="255578" y="1083116"/>
                  <a:pt x="253164" y="1082726"/>
                  <a:pt x="250631" y="1082726"/>
                </a:cubicBezTo>
                <a:cubicBezTo>
                  <a:pt x="245081" y="1082726"/>
                  <a:pt x="240798" y="1083993"/>
                  <a:pt x="237782" y="1086526"/>
                </a:cubicBezTo>
                <a:cubicBezTo>
                  <a:pt x="236213" y="1087612"/>
                  <a:pt x="234072" y="1089513"/>
                  <a:pt x="231357" y="1092227"/>
                </a:cubicBezTo>
                <a:cubicBezTo>
                  <a:pt x="228642" y="1094942"/>
                  <a:pt x="226018" y="1096058"/>
                  <a:pt x="223485" y="1095575"/>
                </a:cubicBezTo>
                <a:cubicBezTo>
                  <a:pt x="221916" y="1095817"/>
                  <a:pt x="220679" y="1095364"/>
                  <a:pt x="219775" y="1094218"/>
                </a:cubicBezTo>
                <a:cubicBezTo>
                  <a:pt x="218870" y="1093072"/>
                  <a:pt x="218417" y="1091473"/>
                  <a:pt x="218417" y="1089422"/>
                </a:cubicBezTo>
                <a:cubicBezTo>
                  <a:pt x="218417" y="1087130"/>
                  <a:pt x="219563" y="1084566"/>
                  <a:pt x="221856" y="1081731"/>
                </a:cubicBezTo>
                <a:cubicBezTo>
                  <a:pt x="224148" y="1078895"/>
                  <a:pt x="228009" y="1075849"/>
                  <a:pt x="233438" y="1072591"/>
                </a:cubicBezTo>
                <a:cubicBezTo>
                  <a:pt x="238144" y="1070299"/>
                  <a:pt x="244598" y="1068912"/>
                  <a:pt x="252803" y="1068429"/>
                </a:cubicBezTo>
                <a:close/>
                <a:moveTo>
                  <a:pt x="118891" y="1068429"/>
                </a:moveTo>
                <a:lnTo>
                  <a:pt x="177707" y="1068429"/>
                </a:lnTo>
                <a:cubicBezTo>
                  <a:pt x="180120" y="1069877"/>
                  <a:pt x="181327" y="1072048"/>
                  <a:pt x="181327" y="1074944"/>
                </a:cubicBezTo>
                <a:cubicBezTo>
                  <a:pt x="181327" y="1075547"/>
                  <a:pt x="169624" y="1112225"/>
                  <a:pt x="146218" y="1184977"/>
                </a:cubicBezTo>
                <a:cubicBezTo>
                  <a:pt x="144770" y="1189320"/>
                  <a:pt x="141392" y="1191492"/>
                  <a:pt x="136083" y="1191492"/>
                </a:cubicBezTo>
                <a:cubicBezTo>
                  <a:pt x="130775" y="1189682"/>
                  <a:pt x="128121" y="1187933"/>
                  <a:pt x="128121" y="1186244"/>
                </a:cubicBezTo>
                <a:cubicBezTo>
                  <a:pt x="128121" y="1183710"/>
                  <a:pt x="133188" y="1167664"/>
                  <a:pt x="143322" y="1138104"/>
                </a:cubicBezTo>
                <a:cubicBezTo>
                  <a:pt x="146459" y="1129056"/>
                  <a:pt x="149596" y="1120067"/>
                  <a:pt x="152733" y="1111139"/>
                </a:cubicBezTo>
                <a:cubicBezTo>
                  <a:pt x="155870" y="1102211"/>
                  <a:pt x="159007" y="1093222"/>
                  <a:pt x="162144" y="1084174"/>
                </a:cubicBezTo>
                <a:lnTo>
                  <a:pt x="118348" y="1084174"/>
                </a:lnTo>
                <a:cubicBezTo>
                  <a:pt x="114246" y="1084174"/>
                  <a:pt x="112194" y="1081761"/>
                  <a:pt x="112194" y="1076935"/>
                </a:cubicBezTo>
                <a:cubicBezTo>
                  <a:pt x="112194" y="1074884"/>
                  <a:pt x="112828" y="1072953"/>
                  <a:pt x="114095" y="1071144"/>
                </a:cubicBezTo>
                <a:cubicBezTo>
                  <a:pt x="115362" y="1069334"/>
                  <a:pt x="116960" y="1068429"/>
                  <a:pt x="118891" y="1068429"/>
                </a:cubicBezTo>
                <a:close/>
                <a:moveTo>
                  <a:pt x="8505" y="1068429"/>
                </a:moveTo>
                <a:lnTo>
                  <a:pt x="72932" y="1068429"/>
                </a:lnTo>
                <a:cubicBezTo>
                  <a:pt x="76431" y="1068429"/>
                  <a:pt x="79086" y="1069183"/>
                  <a:pt x="80895" y="1070691"/>
                </a:cubicBezTo>
                <a:cubicBezTo>
                  <a:pt x="82705" y="1072199"/>
                  <a:pt x="83610" y="1074160"/>
                  <a:pt x="83610" y="1076573"/>
                </a:cubicBezTo>
                <a:cubicBezTo>
                  <a:pt x="83610" y="1078986"/>
                  <a:pt x="82856" y="1080856"/>
                  <a:pt x="81348" y="1082183"/>
                </a:cubicBezTo>
                <a:cubicBezTo>
                  <a:pt x="79840" y="1083510"/>
                  <a:pt x="77034" y="1084174"/>
                  <a:pt x="72932" y="1084174"/>
                </a:cubicBezTo>
                <a:lnTo>
                  <a:pt x="7600" y="1084174"/>
                </a:lnTo>
                <a:cubicBezTo>
                  <a:pt x="5670" y="1084174"/>
                  <a:pt x="3921" y="1083359"/>
                  <a:pt x="2352" y="1081731"/>
                </a:cubicBezTo>
                <a:cubicBezTo>
                  <a:pt x="784" y="1080102"/>
                  <a:pt x="0" y="1078081"/>
                  <a:pt x="0" y="1075668"/>
                </a:cubicBezTo>
                <a:cubicBezTo>
                  <a:pt x="0" y="1070842"/>
                  <a:pt x="2835" y="1068429"/>
                  <a:pt x="8505" y="1068429"/>
                </a:cubicBezTo>
                <a:close/>
                <a:moveTo>
                  <a:pt x="5252703" y="1067524"/>
                </a:moveTo>
                <a:cubicBezTo>
                  <a:pt x="5259097" y="1067524"/>
                  <a:pt x="5264859" y="1069118"/>
                  <a:pt x="5269987" y="1072306"/>
                </a:cubicBezTo>
                <a:cubicBezTo>
                  <a:pt x="5275114" y="1075494"/>
                  <a:pt x="5279427" y="1080155"/>
                  <a:pt x="5282927" y="1086289"/>
                </a:cubicBezTo>
                <a:cubicBezTo>
                  <a:pt x="5285821" y="1091341"/>
                  <a:pt x="5288023" y="1097476"/>
                  <a:pt x="5289531" y="1104695"/>
                </a:cubicBezTo>
                <a:cubicBezTo>
                  <a:pt x="5291040" y="1111913"/>
                  <a:pt x="5291794" y="1118950"/>
                  <a:pt x="5291794" y="1125806"/>
                </a:cubicBezTo>
                <a:lnTo>
                  <a:pt x="5291794" y="1126709"/>
                </a:lnTo>
                <a:cubicBezTo>
                  <a:pt x="5291794" y="1138016"/>
                  <a:pt x="5290919" y="1147669"/>
                  <a:pt x="5289169" y="1155669"/>
                </a:cubicBezTo>
                <a:cubicBezTo>
                  <a:pt x="5287420" y="1163668"/>
                  <a:pt x="5284826" y="1170194"/>
                  <a:pt x="5281388" y="1175247"/>
                </a:cubicBezTo>
                <a:cubicBezTo>
                  <a:pt x="5277949" y="1180299"/>
                  <a:pt x="5273666" y="1183968"/>
                  <a:pt x="5268539" y="1186254"/>
                </a:cubicBezTo>
                <a:cubicBezTo>
                  <a:pt x="5263411" y="1188539"/>
                  <a:pt x="5257469" y="1189682"/>
                  <a:pt x="5250713" y="1189682"/>
                </a:cubicBezTo>
                <a:cubicBezTo>
                  <a:pt x="5237561" y="1189682"/>
                  <a:pt x="5227849" y="1184419"/>
                  <a:pt x="5221575" y="1173894"/>
                </a:cubicBezTo>
                <a:cubicBezTo>
                  <a:pt x="5215301" y="1163368"/>
                  <a:pt x="5212165" y="1147459"/>
                  <a:pt x="5212165" y="1126169"/>
                </a:cubicBezTo>
                <a:cubicBezTo>
                  <a:pt x="5212165" y="1111732"/>
                  <a:pt x="5215362" y="1098981"/>
                  <a:pt x="5221757" y="1087915"/>
                </a:cubicBezTo>
                <a:cubicBezTo>
                  <a:pt x="5225617" y="1081298"/>
                  <a:pt x="5230021" y="1076245"/>
                  <a:pt x="5234967" y="1072757"/>
                </a:cubicBezTo>
                <a:cubicBezTo>
                  <a:pt x="5239915" y="1069268"/>
                  <a:pt x="5245827" y="1067524"/>
                  <a:pt x="5252703" y="1067524"/>
                </a:cubicBezTo>
                <a:close/>
                <a:moveTo>
                  <a:pt x="3652504" y="1067524"/>
                </a:moveTo>
                <a:cubicBezTo>
                  <a:pt x="3658898" y="1067524"/>
                  <a:pt x="3664659" y="1069118"/>
                  <a:pt x="3669787" y="1072306"/>
                </a:cubicBezTo>
                <a:cubicBezTo>
                  <a:pt x="3674914" y="1075494"/>
                  <a:pt x="3679228" y="1080155"/>
                  <a:pt x="3682726" y="1086289"/>
                </a:cubicBezTo>
                <a:cubicBezTo>
                  <a:pt x="3685622" y="1091341"/>
                  <a:pt x="3687824" y="1097476"/>
                  <a:pt x="3689332" y="1104695"/>
                </a:cubicBezTo>
                <a:cubicBezTo>
                  <a:pt x="3690840" y="1111913"/>
                  <a:pt x="3691594" y="1118950"/>
                  <a:pt x="3691594" y="1125806"/>
                </a:cubicBezTo>
                <a:lnTo>
                  <a:pt x="3691594" y="1126709"/>
                </a:lnTo>
                <a:cubicBezTo>
                  <a:pt x="3691594" y="1138016"/>
                  <a:pt x="3690720" y="1147669"/>
                  <a:pt x="3688970" y="1155669"/>
                </a:cubicBezTo>
                <a:cubicBezTo>
                  <a:pt x="3687221" y="1163668"/>
                  <a:pt x="3684627" y="1170194"/>
                  <a:pt x="3681188" y="1175247"/>
                </a:cubicBezTo>
                <a:cubicBezTo>
                  <a:pt x="3677750" y="1180299"/>
                  <a:pt x="3673467" y="1183968"/>
                  <a:pt x="3668339" y="1186254"/>
                </a:cubicBezTo>
                <a:cubicBezTo>
                  <a:pt x="3663211" y="1188539"/>
                  <a:pt x="3657269" y="1189682"/>
                  <a:pt x="3650513" y="1189682"/>
                </a:cubicBezTo>
                <a:cubicBezTo>
                  <a:pt x="3637362" y="1189682"/>
                  <a:pt x="3627650" y="1184419"/>
                  <a:pt x="3621376" y="1173894"/>
                </a:cubicBezTo>
                <a:cubicBezTo>
                  <a:pt x="3615102" y="1163368"/>
                  <a:pt x="3611965" y="1147459"/>
                  <a:pt x="3611965" y="1126169"/>
                </a:cubicBezTo>
                <a:cubicBezTo>
                  <a:pt x="3611965" y="1111732"/>
                  <a:pt x="3615163" y="1098981"/>
                  <a:pt x="3621557" y="1087915"/>
                </a:cubicBezTo>
                <a:cubicBezTo>
                  <a:pt x="3625417" y="1081298"/>
                  <a:pt x="3629821" y="1076245"/>
                  <a:pt x="3634768" y="1072757"/>
                </a:cubicBezTo>
                <a:cubicBezTo>
                  <a:pt x="3639715" y="1069268"/>
                  <a:pt x="3645627" y="1067524"/>
                  <a:pt x="3652504" y="1067524"/>
                </a:cubicBezTo>
                <a:close/>
                <a:moveTo>
                  <a:pt x="2061829" y="1067524"/>
                </a:moveTo>
                <a:cubicBezTo>
                  <a:pt x="2068223" y="1067524"/>
                  <a:pt x="2073984" y="1069118"/>
                  <a:pt x="2079112" y="1072306"/>
                </a:cubicBezTo>
                <a:cubicBezTo>
                  <a:pt x="2084239" y="1075494"/>
                  <a:pt x="2088553" y="1080155"/>
                  <a:pt x="2092051" y="1086289"/>
                </a:cubicBezTo>
                <a:cubicBezTo>
                  <a:pt x="2094947" y="1091341"/>
                  <a:pt x="2097149" y="1097476"/>
                  <a:pt x="2098657" y="1104695"/>
                </a:cubicBezTo>
                <a:cubicBezTo>
                  <a:pt x="2100165" y="1111913"/>
                  <a:pt x="2100919" y="1118950"/>
                  <a:pt x="2100919" y="1125806"/>
                </a:cubicBezTo>
                <a:lnTo>
                  <a:pt x="2100919" y="1126709"/>
                </a:lnTo>
                <a:cubicBezTo>
                  <a:pt x="2100919" y="1138016"/>
                  <a:pt x="2100044" y="1147669"/>
                  <a:pt x="2098295" y="1155669"/>
                </a:cubicBezTo>
                <a:cubicBezTo>
                  <a:pt x="2096546" y="1163668"/>
                  <a:pt x="2093952" y="1170194"/>
                  <a:pt x="2090513" y="1175247"/>
                </a:cubicBezTo>
                <a:cubicBezTo>
                  <a:pt x="2087075" y="1180299"/>
                  <a:pt x="2082792" y="1183968"/>
                  <a:pt x="2077664" y="1186254"/>
                </a:cubicBezTo>
                <a:cubicBezTo>
                  <a:pt x="2072536" y="1188539"/>
                  <a:pt x="2066594" y="1189682"/>
                  <a:pt x="2059838" y="1189682"/>
                </a:cubicBezTo>
                <a:cubicBezTo>
                  <a:pt x="2046687" y="1189682"/>
                  <a:pt x="2036975" y="1184419"/>
                  <a:pt x="2030701" y="1173894"/>
                </a:cubicBezTo>
                <a:cubicBezTo>
                  <a:pt x="2024427" y="1163368"/>
                  <a:pt x="2021290" y="1147459"/>
                  <a:pt x="2021290" y="1126169"/>
                </a:cubicBezTo>
                <a:cubicBezTo>
                  <a:pt x="2021290" y="1111732"/>
                  <a:pt x="2024487" y="1098981"/>
                  <a:pt x="2030882" y="1087915"/>
                </a:cubicBezTo>
                <a:cubicBezTo>
                  <a:pt x="2034743" y="1081298"/>
                  <a:pt x="2039147" y="1076245"/>
                  <a:pt x="2044093" y="1072757"/>
                </a:cubicBezTo>
                <a:cubicBezTo>
                  <a:pt x="2049040" y="1069268"/>
                  <a:pt x="2054952" y="1067524"/>
                  <a:pt x="2061829" y="1067524"/>
                </a:cubicBezTo>
                <a:close/>
                <a:moveTo>
                  <a:pt x="1957054" y="1067524"/>
                </a:moveTo>
                <a:cubicBezTo>
                  <a:pt x="1963448" y="1067524"/>
                  <a:pt x="1969209" y="1069118"/>
                  <a:pt x="1974337" y="1072306"/>
                </a:cubicBezTo>
                <a:cubicBezTo>
                  <a:pt x="1979464" y="1075494"/>
                  <a:pt x="1983778" y="1080155"/>
                  <a:pt x="1987277" y="1086289"/>
                </a:cubicBezTo>
                <a:cubicBezTo>
                  <a:pt x="1990172" y="1091341"/>
                  <a:pt x="1992374" y="1097476"/>
                  <a:pt x="1993882" y="1104695"/>
                </a:cubicBezTo>
                <a:cubicBezTo>
                  <a:pt x="1995390" y="1111913"/>
                  <a:pt x="1996144" y="1118950"/>
                  <a:pt x="1996144" y="1125806"/>
                </a:cubicBezTo>
                <a:lnTo>
                  <a:pt x="1996144" y="1126709"/>
                </a:lnTo>
                <a:cubicBezTo>
                  <a:pt x="1996144" y="1138016"/>
                  <a:pt x="1995270" y="1147669"/>
                  <a:pt x="1993520" y="1155669"/>
                </a:cubicBezTo>
                <a:cubicBezTo>
                  <a:pt x="1991771" y="1163668"/>
                  <a:pt x="1989177" y="1170194"/>
                  <a:pt x="1985738" y="1175247"/>
                </a:cubicBezTo>
                <a:cubicBezTo>
                  <a:pt x="1982300" y="1180299"/>
                  <a:pt x="1978017" y="1183968"/>
                  <a:pt x="1972889" y="1186254"/>
                </a:cubicBezTo>
                <a:cubicBezTo>
                  <a:pt x="1967762" y="1188539"/>
                  <a:pt x="1961819" y="1189682"/>
                  <a:pt x="1955063" y="1189682"/>
                </a:cubicBezTo>
                <a:cubicBezTo>
                  <a:pt x="1941912" y="1189682"/>
                  <a:pt x="1932200" y="1184419"/>
                  <a:pt x="1925926" y="1173894"/>
                </a:cubicBezTo>
                <a:cubicBezTo>
                  <a:pt x="1919652" y="1163368"/>
                  <a:pt x="1916515" y="1147459"/>
                  <a:pt x="1916515" y="1126169"/>
                </a:cubicBezTo>
                <a:cubicBezTo>
                  <a:pt x="1916515" y="1111732"/>
                  <a:pt x="1919713" y="1098981"/>
                  <a:pt x="1926107" y="1087915"/>
                </a:cubicBezTo>
                <a:cubicBezTo>
                  <a:pt x="1929968" y="1081298"/>
                  <a:pt x="1934372" y="1076245"/>
                  <a:pt x="1939318" y="1072757"/>
                </a:cubicBezTo>
                <a:cubicBezTo>
                  <a:pt x="1944265" y="1069268"/>
                  <a:pt x="1950177" y="1067524"/>
                  <a:pt x="1957054" y="1067524"/>
                </a:cubicBezTo>
                <a:close/>
                <a:moveTo>
                  <a:pt x="461629" y="1067524"/>
                </a:moveTo>
                <a:cubicBezTo>
                  <a:pt x="468023" y="1067524"/>
                  <a:pt x="473784" y="1069118"/>
                  <a:pt x="478912" y="1072306"/>
                </a:cubicBezTo>
                <a:cubicBezTo>
                  <a:pt x="484039" y="1075494"/>
                  <a:pt x="488353" y="1080155"/>
                  <a:pt x="491851" y="1086289"/>
                </a:cubicBezTo>
                <a:cubicBezTo>
                  <a:pt x="494747" y="1091341"/>
                  <a:pt x="496949" y="1097476"/>
                  <a:pt x="498457" y="1104695"/>
                </a:cubicBezTo>
                <a:cubicBezTo>
                  <a:pt x="499965" y="1111913"/>
                  <a:pt x="500719" y="1118950"/>
                  <a:pt x="500719" y="1125806"/>
                </a:cubicBezTo>
                <a:lnTo>
                  <a:pt x="500719" y="1126709"/>
                </a:lnTo>
                <a:cubicBezTo>
                  <a:pt x="500719" y="1138016"/>
                  <a:pt x="499845" y="1147669"/>
                  <a:pt x="498095" y="1155669"/>
                </a:cubicBezTo>
                <a:cubicBezTo>
                  <a:pt x="496346" y="1163668"/>
                  <a:pt x="493752" y="1170194"/>
                  <a:pt x="490313" y="1175247"/>
                </a:cubicBezTo>
                <a:cubicBezTo>
                  <a:pt x="486875" y="1180299"/>
                  <a:pt x="482592" y="1183968"/>
                  <a:pt x="477464" y="1186254"/>
                </a:cubicBezTo>
                <a:cubicBezTo>
                  <a:pt x="472337" y="1188539"/>
                  <a:pt x="466394" y="1189682"/>
                  <a:pt x="459638" y="1189682"/>
                </a:cubicBezTo>
                <a:cubicBezTo>
                  <a:pt x="446487" y="1189682"/>
                  <a:pt x="436775" y="1184419"/>
                  <a:pt x="430501" y="1173894"/>
                </a:cubicBezTo>
                <a:cubicBezTo>
                  <a:pt x="424227" y="1163368"/>
                  <a:pt x="421090" y="1147459"/>
                  <a:pt x="421090" y="1126169"/>
                </a:cubicBezTo>
                <a:cubicBezTo>
                  <a:pt x="421090" y="1111732"/>
                  <a:pt x="424287" y="1098981"/>
                  <a:pt x="430682" y="1087915"/>
                </a:cubicBezTo>
                <a:cubicBezTo>
                  <a:pt x="434543" y="1081298"/>
                  <a:pt x="438947" y="1076245"/>
                  <a:pt x="443893" y="1072757"/>
                </a:cubicBezTo>
                <a:cubicBezTo>
                  <a:pt x="448840" y="1069268"/>
                  <a:pt x="454752" y="1067524"/>
                  <a:pt x="461629" y="1067524"/>
                </a:cubicBezTo>
                <a:close/>
                <a:moveTo>
                  <a:pt x="3309946" y="1066981"/>
                </a:moveTo>
                <a:cubicBezTo>
                  <a:pt x="3314893" y="1066981"/>
                  <a:pt x="3317366" y="1071083"/>
                  <a:pt x="3317366" y="1079287"/>
                </a:cubicBezTo>
                <a:cubicBezTo>
                  <a:pt x="3317366" y="1088819"/>
                  <a:pt x="3317035" y="1098350"/>
                  <a:pt x="3316371" y="1107881"/>
                </a:cubicBezTo>
                <a:cubicBezTo>
                  <a:pt x="3315708" y="1117413"/>
                  <a:pt x="3314833" y="1126884"/>
                  <a:pt x="3313747" y="1136295"/>
                </a:cubicBezTo>
                <a:lnTo>
                  <a:pt x="3341255" y="1136295"/>
                </a:lnTo>
                <a:lnTo>
                  <a:pt x="3341255" y="1103176"/>
                </a:lnTo>
                <a:cubicBezTo>
                  <a:pt x="3341135" y="1098471"/>
                  <a:pt x="3343729" y="1096118"/>
                  <a:pt x="3349040" y="1096118"/>
                </a:cubicBezTo>
                <a:cubicBezTo>
                  <a:pt x="3353992" y="1096118"/>
                  <a:pt x="3356646" y="1098652"/>
                  <a:pt x="3357000" y="1103719"/>
                </a:cubicBezTo>
                <a:lnTo>
                  <a:pt x="3357000" y="1136295"/>
                </a:lnTo>
                <a:lnTo>
                  <a:pt x="3367858" y="1136295"/>
                </a:lnTo>
                <a:cubicBezTo>
                  <a:pt x="3377872" y="1136053"/>
                  <a:pt x="3382397" y="1138828"/>
                  <a:pt x="3381431" y="1144619"/>
                </a:cubicBezTo>
                <a:cubicBezTo>
                  <a:pt x="3380708" y="1150169"/>
                  <a:pt x="3376425" y="1152944"/>
                  <a:pt x="3368582" y="1152944"/>
                </a:cubicBezTo>
                <a:cubicBezTo>
                  <a:pt x="3360861" y="1152944"/>
                  <a:pt x="3357000" y="1152944"/>
                  <a:pt x="3357000" y="1152944"/>
                </a:cubicBezTo>
                <a:lnTo>
                  <a:pt x="3357000" y="1184977"/>
                </a:lnTo>
                <a:cubicBezTo>
                  <a:pt x="3357000" y="1186545"/>
                  <a:pt x="3356161" y="1188023"/>
                  <a:pt x="3354482" y="1189411"/>
                </a:cubicBezTo>
                <a:cubicBezTo>
                  <a:pt x="3352803" y="1190798"/>
                  <a:pt x="3350945" y="1191492"/>
                  <a:pt x="3348907" y="1191492"/>
                </a:cubicBezTo>
                <a:cubicBezTo>
                  <a:pt x="3346867" y="1191492"/>
                  <a:pt x="3345069" y="1190889"/>
                  <a:pt x="3343511" y="1189682"/>
                </a:cubicBezTo>
                <a:cubicBezTo>
                  <a:pt x="3341832" y="1188355"/>
                  <a:pt x="3340992" y="1186787"/>
                  <a:pt x="3340992" y="1184977"/>
                </a:cubicBezTo>
                <a:lnTo>
                  <a:pt x="3340992" y="1152944"/>
                </a:lnTo>
                <a:lnTo>
                  <a:pt x="3306997" y="1152944"/>
                </a:lnTo>
                <a:cubicBezTo>
                  <a:pt x="3304000" y="1152582"/>
                  <a:pt x="3301691" y="1151557"/>
                  <a:pt x="3300070" y="1149868"/>
                </a:cubicBezTo>
                <a:cubicBezTo>
                  <a:pt x="3298450" y="1148179"/>
                  <a:pt x="3297640" y="1146007"/>
                  <a:pt x="3297640" y="1143353"/>
                </a:cubicBezTo>
                <a:cubicBezTo>
                  <a:pt x="3297640" y="1142146"/>
                  <a:pt x="3297730" y="1140759"/>
                  <a:pt x="3297912" y="1139190"/>
                </a:cubicBezTo>
                <a:cubicBezTo>
                  <a:pt x="3298092" y="1137622"/>
                  <a:pt x="3298304" y="1135872"/>
                  <a:pt x="3298545" y="1133942"/>
                </a:cubicBezTo>
                <a:cubicBezTo>
                  <a:pt x="3299028" y="1131288"/>
                  <a:pt x="3299390" y="1129176"/>
                  <a:pt x="3299631" y="1127608"/>
                </a:cubicBezTo>
                <a:cubicBezTo>
                  <a:pt x="3299872" y="1126039"/>
                  <a:pt x="3300053" y="1125014"/>
                  <a:pt x="3300174" y="1124531"/>
                </a:cubicBezTo>
                <a:cubicBezTo>
                  <a:pt x="3301622" y="1112828"/>
                  <a:pt x="3302345" y="1096902"/>
                  <a:pt x="3302345" y="1076754"/>
                </a:cubicBezTo>
                <a:cubicBezTo>
                  <a:pt x="3302345" y="1070239"/>
                  <a:pt x="3304879" y="1066981"/>
                  <a:pt x="3309946" y="1066981"/>
                </a:cubicBezTo>
                <a:close/>
                <a:moveTo>
                  <a:pt x="3545557" y="911971"/>
                </a:moveTo>
                <a:cubicBezTo>
                  <a:pt x="3537594" y="915953"/>
                  <a:pt x="3532105" y="919633"/>
                  <a:pt x="3529088" y="923011"/>
                </a:cubicBezTo>
                <a:cubicBezTo>
                  <a:pt x="3524504" y="927957"/>
                  <a:pt x="3522211" y="934050"/>
                  <a:pt x="3522211" y="941289"/>
                </a:cubicBezTo>
                <a:cubicBezTo>
                  <a:pt x="3522211" y="946839"/>
                  <a:pt x="3524986" y="951122"/>
                  <a:pt x="3530536" y="954138"/>
                </a:cubicBezTo>
                <a:cubicBezTo>
                  <a:pt x="3535000" y="956069"/>
                  <a:pt x="3540490" y="957034"/>
                  <a:pt x="3547005" y="957034"/>
                </a:cubicBezTo>
                <a:cubicBezTo>
                  <a:pt x="3562931" y="957034"/>
                  <a:pt x="3570893" y="950398"/>
                  <a:pt x="3570893" y="937127"/>
                </a:cubicBezTo>
                <a:cubicBezTo>
                  <a:pt x="3570893" y="926510"/>
                  <a:pt x="3562448" y="918124"/>
                  <a:pt x="3545557" y="911971"/>
                </a:cubicBezTo>
                <a:close/>
                <a:moveTo>
                  <a:pt x="3440782" y="911971"/>
                </a:moveTo>
                <a:cubicBezTo>
                  <a:pt x="3432819" y="915953"/>
                  <a:pt x="3427330" y="919633"/>
                  <a:pt x="3424313" y="923011"/>
                </a:cubicBezTo>
                <a:cubicBezTo>
                  <a:pt x="3419729" y="927957"/>
                  <a:pt x="3417436" y="934050"/>
                  <a:pt x="3417436" y="941289"/>
                </a:cubicBezTo>
                <a:cubicBezTo>
                  <a:pt x="3417436" y="946839"/>
                  <a:pt x="3420211" y="951122"/>
                  <a:pt x="3425761" y="954138"/>
                </a:cubicBezTo>
                <a:cubicBezTo>
                  <a:pt x="3430225" y="956069"/>
                  <a:pt x="3435715" y="957034"/>
                  <a:pt x="3442230" y="957034"/>
                </a:cubicBezTo>
                <a:cubicBezTo>
                  <a:pt x="3458156" y="957034"/>
                  <a:pt x="3466118" y="950398"/>
                  <a:pt x="3466118" y="937127"/>
                </a:cubicBezTo>
                <a:cubicBezTo>
                  <a:pt x="3466118" y="926510"/>
                  <a:pt x="3457673" y="918124"/>
                  <a:pt x="3440782" y="911971"/>
                </a:cubicBezTo>
                <a:close/>
                <a:moveTo>
                  <a:pt x="354682" y="911971"/>
                </a:moveTo>
                <a:cubicBezTo>
                  <a:pt x="346719" y="915953"/>
                  <a:pt x="341230" y="919633"/>
                  <a:pt x="338213" y="923011"/>
                </a:cubicBezTo>
                <a:cubicBezTo>
                  <a:pt x="333629" y="927957"/>
                  <a:pt x="331336" y="934050"/>
                  <a:pt x="331336" y="941289"/>
                </a:cubicBezTo>
                <a:cubicBezTo>
                  <a:pt x="331336" y="946839"/>
                  <a:pt x="334111" y="951122"/>
                  <a:pt x="339661" y="954138"/>
                </a:cubicBezTo>
                <a:cubicBezTo>
                  <a:pt x="344125" y="956069"/>
                  <a:pt x="349615" y="957034"/>
                  <a:pt x="356130" y="957034"/>
                </a:cubicBezTo>
                <a:cubicBezTo>
                  <a:pt x="372056" y="957034"/>
                  <a:pt x="380018" y="950398"/>
                  <a:pt x="380018" y="937127"/>
                </a:cubicBezTo>
                <a:cubicBezTo>
                  <a:pt x="380018" y="926510"/>
                  <a:pt x="371573" y="918124"/>
                  <a:pt x="354682" y="911971"/>
                </a:cubicBezTo>
                <a:close/>
                <a:moveTo>
                  <a:pt x="249907" y="911971"/>
                </a:moveTo>
                <a:cubicBezTo>
                  <a:pt x="241944" y="915953"/>
                  <a:pt x="236454" y="919633"/>
                  <a:pt x="233438" y="923011"/>
                </a:cubicBezTo>
                <a:cubicBezTo>
                  <a:pt x="228854" y="927957"/>
                  <a:pt x="226561" y="934050"/>
                  <a:pt x="226561" y="941289"/>
                </a:cubicBezTo>
                <a:cubicBezTo>
                  <a:pt x="226561" y="946839"/>
                  <a:pt x="229336" y="951122"/>
                  <a:pt x="234886" y="954138"/>
                </a:cubicBezTo>
                <a:cubicBezTo>
                  <a:pt x="239350" y="956069"/>
                  <a:pt x="244840" y="957034"/>
                  <a:pt x="251355" y="957034"/>
                </a:cubicBezTo>
                <a:cubicBezTo>
                  <a:pt x="267281" y="957034"/>
                  <a:pt x="275244" y="950398"/>
                  <a:pt x="275244" y="937127"/>
                </a:cubicBezTo>
                <a:cubicBezTo>
                  <a:pt x="275244" y="926510"/>
                  <a:pt x="266798" y="918124"/>
                  <a:pt x="249907" y="911971"/>
                </a:cubicBezTo>
                <a:close/>
                <a:moveTo>
                  <a:pt x="5253789" y="864194"/>
                </a:moveTo>
                <a:cubicBezTo>
                  <a:pt x="5249566" y="864194"/>
                  <a:pt x="5245645" y="865455"/>
                  <a:pt x="5242026" y="867979"/>
                </a:cubicBezTo>
                <a:cubicBezTo>
                  <a:pt x="5238407" y="870502"/>
                  <a:pt x="5235330" y="874347"/>
                  <a:pt x="5232797" y="879514"/>
                </a:cubicBezTo>
                <a:cubicBezTo>
                  <a:pt x="5230745" y="883602"/>
                  <a:pt x="5229417" y="888018"/>
                  <a:pt x="5228815" y="892765"/>
                </a:cubicBezTo>
                <a:cubicBezTo>
                  <a:pt x="5228211" y="897512"/>
                  <a:pt x="5227910" y="902288"/>
                  <a:pt x="5227910" y="907093"/>
                </a:cubicBezTo>
                <a:cubicBezTo>
                  <a:pt x="5227910" y="923677"/>
                  <a:pt x="5229719" y="935785"/>
                  <a:pt x="5233339" y="943416"/>
                </a:cubicBezTo>
                <a:cubicBezTo>
                  <a:pt x="5236959" y="951047"/>
                  <a:pt x="5242749" y="954862"/>
                  <a:pt x="5250713" y="954862"/>
                </a:cubicBezTo>
                <a:cubicBezTo>
                  <a:pt x="5259158" y="954862"/>
                  <a:pt x="5265492" y="951047"/>
                  <a:pt x="5269715" y="943416"/>
                </a:cubicBezTo>
                <a:cubicBezTo>
                  <a:pt x="5273937" y="935785"/>
                  <a:pt x="5276049" y="923677"/>
                  <a:pt x="5276049" y="907093"/>
                </a:cubicBezTo>
                <a:lnTo>
                  <a:pt x="5276049" y="906013"/>
                </a:lnTo>
                <a:cubicBezTo>
                  <a:pt x="5276049" y="891954"/>
                  <a:pt x="5274239" y="881469"/>
                  <a:pt x="5270620" y="874559"/>
                </a:cubicBezTo>
                <a:cubicBezTo>
                  <a:pt x="5267001" y="867649"/>
                  <a:pt x="5261390" y="864194"/>
                  <a:pt x="5253789" y="864194"/>
                </a:cubicBezTo>
                <a:close/>
                <a:moveTo>
                  <a:pt x="5149013" y="864194"/>
                </a:moveTo>
                <a:cubicBezTo>
                  <a:pt x="5144791" y="864194"/>
                  <a:pt x="5140870" y="865455"/>
                  <a:pt x="5137251" y="867979"/>
                </a:cubicBezTo>
                <a:cubicBezTo>
                  <a:pt x="5133631" y="870502"/>
                  <a:pt x="5130554" y="874347"/>
                  <a:pt x="5128021" y="879514"/>
                </a:cubicBezTo>
                <a:cubicBezTo>
                  <a:pt x="5125970" y="883602"/>
                  <a:pt x="5124643" y="888018"/>
                  <a:pt x="5124039" y="892765"/>
                </a:cubicBezTo>
                <a:cubicBezTo>
                  <a:pt x="5123436" y="897512"/>
                  <a:pt x="5123135" y="902288"/>
                  <a:pt x="5123135" y="907093"/>
                </a:cubicBezTo>
                <a:cubicBezTo>
                  <a:pt x="5123135" y="923677"/>
                  <a:pt x="5124944" y="935785"/>
                  <a:pt x="5128563" y="943416"/>
                </a:cubicBezTo>
                <a:cubicBezTo>
                  <a:pt x="5132183" y="951047"/>
                  <a:pt x="5137974" y="954862"/>
                  <a:pt x="5145937" y="954862"/>
                </a:cubicBezTo>
                <a:cubicBezTo>
                  <a:pt x="5154383" y="954862"/>
                  <a:pt x="5160717" y="951047"/>
                  <a:pt x="5164940" y="943416"/>
                </a:cubicBezTo>
                <a:cubicBezTo>
                  <a:pt x="5169163" y="935785"/>
                  <a:pt x="5171274" y="923677"/>
                  <a:pt x="5171274" y="907093"/>
                </a:cubicBezTo>
                <a:lnTo>
                  <a:pt x="5171274" y="906013"/>
                </a:lnTo>
                <a:cubicBezTo>
                  <a:pt x="5171274" y="891954"/>
                  <a:pt x="5169464" y="881469"/>
                  <a:pt x="5165845" y="874559"/>
                </a:cubicBezTo>
                <a:cubicBezTo>
                  <a:pt x="5162225" y="867649"/>
                  <a:pt x="5156615" y="864194"/>
                  <a:pt x="5149013" y="864194"/>
                </a:cubicBezTo>
                <a:close/>
                <a:moveTo>
                  <a:pt x="3653590" y="864194"/>
                </a:moveTo>
                <a:cubicBezTo>
                  <a:pt x="3649367" y="864194"/>
                  <a:pt x="3645446" y="865455"/>
                  <a:pt x="3641826" y="867979"/>
                </a:cubicBezTo>
                <a:cubicBezTo>
                  <a:pt x="3638207" y="870502"/>
                  <a:pt x="3635130" y="874347"/>
                  <a:pt x="3632596" y="879514"/>
                </a:cubicBezTo>
                <a:cubicBezTo>
                  <a:pt x="3630545" y="883602"/>
                  <a:pt x="3629218" y="888018"/>
                  <a:pt x="3628615" y="892765"/>
                </a:cubicBezTo>
                <a:cubicBezTo>
                  <a:pt x="3628012" y="897512"/>
                  <a:pt x="3627710" y="902288"/>
                  <a:pt x="3627710" y="907093"/>
                </a:cubicBezTo>
                <a:cubicBezTo>
                  <a:pt x="3627710" y="923677"/>
                  <a:pt x="3629520" y="935785"/>
                  <a:pt x="3633139" y="943416"/>
                </a:cubicBezTo>
                <a:cubicBezTo>
                  <a:pt x="3636759" y="951047"/>
                  <a:pt x="3642550" y="954862"/>
                  <a:pt x="3650513" y="954862"/>
                </a:cubicBezTo>
                <a:cubicBezTo>
                  <a:pt x="3658958" y="954862"/>
                  <a:pt x="3665293" y="951047"/>
                  <a:pt x="3669515" y="943416"/>
                </a:cubicBezTo>
                <a:cubicBezTo>
                  <a:pt x="3673738" y="935785"/>
                  <a:pt x="3675850" y="923677"/>
                  <a:pt x="3675850" y="907093"/>
                </a:cubicBezTo>
                <a:lnTo>
                  <a:pt x="3675850" y="906013"/>
                </a:lnTo>
                <a:cubicBezTo>
                  <a:pt x="3675850" y="891954"/>
                  <a:pt x="3674040" y="881469"/>
                  <a:pt x="3670420" y="874559"/>
                </a:cubicBezTo>
                <a:cubicBezTo>
                  <a:pt x="3666801" y="867649"/>
                  <a:pt x="3661191" y="864194"/>
                  <a:pt x="3653590" y="864194"/>
                </a:cubicBezTo>
                <a:close/>
                <a:moveTo>
                  <a:pt x="2062914" y="864194"/>
                </a:moveTo>
                <a:cubicBezTo>
                  <a:pt x="2058692" y="864194"/>
                  <a:pt x="2054771" y="865455"/>
                  <a:pt x="2051151" y="867979"/>
                </a:cubicBezTo>
                <a:cubicBezTo>
                  <a:pt x="2047532" y="870502"/>
                  <a:pt x="2044455" y="874347"/>
                  <a:pt x="2041921" y="879514"/>
                </a:cubicBezTo>
                <a:cubicBezTo>
                  <a:pt x="2039870" y="883602"/>
                  <a:pt x="2038543" y="888018"/>
                  <a:pt x="2037940" y="892765"/>
                </a:cubicBezTo>
                <a:cubicBezTo>
                  <a:pt x="2037337" y="897512"/>
                  <a:pt x="2037035" y="902288"/>
                  <a:pt x="2037035" y="907093"/>
                </a:cubicBezTo>
                <a:cubicBezTo>
                  <a:pt x="2037035" y="923677"/>
                  <a:pt x="2038845" y="935785"/>
                  <a:pt x="2042464" y="943416"/>
                </a:cubicBezTo>
                <a:cubicBezTo>
                  <a:pt x="2046084" y="951047"/>
                  <a:pt x="2051875" y="954862"/>
                  <a:pt x="2059838" y="954862"/>
                </a:cubicBezTo>
                <a:cubicBezTo>
                  <a:pt x="2068283" y="954862"/>
                  <a:pt x="2074618" y="951047"/>
                  <a:pt x="2078840" y="943416"/>
                </a:cubicBezTo>
                <a:cubicBezTo>
                  <a:pt x="2083063" y="935785"/>
                  <a:pt x="2085174" y="923677"/>
                  <a:pt x="2085174" y="907093"/>
                </a:cubicBezTo>
                <a:lnTo>
                  <a:pt x="2085174" y="906013"/>
                </a:lnTo>
                <a:cubicBezTo>
                  <a:pt x="2085174" y="891954"/>
                  <a:pt x="2083365" y="881469"/>
                  <a:pt x="2079745" y="874559"/>
                </a:cubicBezTo>
                <a:cubicBezTo>
                  <a:pt x="2076126" y="867649"/>
                  <a:pt x="2070516" y="864194"/>
                  <a:pt x="2062914" y="864194"/>
                </a:cubicBezTo>
                <a:close/>
                <a:moveTo>
                  <a:pt x="1958139" y="864194"/>
                </a:moveTo>
                <a:cubicBezTo>
                  <a:pt x="1953917" y="864194"/>
                  <a:pt x="1949996" y="865455"/>
                  <a:pt x="1946376" y="867979"/>
                </a:cubicBezTo>
                <a:cubicBezTo>
                  <a:pt x="1942757" y="870502"/>
                  <a:pt x="1939680" y="874347"/>
                  <a:pt x="1937147" y="879514"/>
                </a:cubicBezTo>
                <a:cubicBezTo>
                  <a:pt x="1935095" y="883602"/>
                  <a:pt x="1933768" y="888018"/>
                  <a:pt x="1933165" y="892765"/>
                </a:cubicBezTo>
                <a:cubicBezTo>
                  <a:pt x="1932562" y="897512"/>
                  <a:pt x="1932260" y="902288"/>
                  <a:pt x="1932260" y="907093"/>
                </a:cubicBezTo>
                <a:cubicBezTo>
                  <a:pt x="1932260" y="923677"/>
                  <a:pt x="1934070" y="935785"/>
                  <a:pt x="1937689" y="943416"/>
                </a:cubicBezTo>
                <a:cubicBezTo>
                  <a:pt x="1941309" y="951047"/>
                  <a:pt x="1947100" y="954862"/>
                  <a:pt x="1955063" y="954862"/>
                </a:cubicBezTo>
                <a:cubicBezTo>
                  <a:pt x="1963508" y="954862"/>
                  <a:pt x="1969843" y="951047"/>
                  <a:pt x="1974065" y="943416"/>
                </a:cubicBezTo>
                <a:cubicBezTo>
                  <a:pt x="1978288" y="935785"/>
                  <a:pt x="1980399" y="923677"/>
                  <a:pt x="1980399" y="907093"/>
                </a:cubicBezTo>
                <a:lnTo>
                  <a:pt x="1980399" y="906013"/>
                </a:lnTo>
                <a:cubicBezTo>
                  <a:pt x="1980399" y="891954"/>
                  <a:pt x="1978590" y="881469"/>
                  <a:pt x="1974970" y="874559"/>
                </a:cubicBezTo>
                <a:cubicBezTo>
                  <a:pt x="1971351" y="867649"/>
                  <a:pt x="1965740" y="864194"/>
                  <a:pt x="1958139" y="864194"/>
                </a:cubicBezTo>
                <a:close/>
                <a:moveTo>
                  <a:pt x="462715" y="864194"/>
                </a:moveTo>
                <a:cubicBezTo>
                  <a:pt x="458492" y="864194"/>
                  <a:pt x="454571" y="865455"/>
                  <a:pt x="450951" y="867979"/>
                </a:cubicBezTo>
                <a:cubicBezTo>
                  <a:pt x="447332" y="870502"/>
                  <a:pt x="444255" y="874347"/>
                  <a:pt x="441721" y="879514"/>
                </a:cubicBezTo>
                <a:cubicBezTo>
                  <a:pt x="439670" y="883602"/>
                  <a:pt x="438343" y="888018"/>
                  <a:pt x="437740" y="892765"/>
                </a:cubicBezTo>
                <a:cubicBezTo>
                  <a:pt x="437137" y="897512"/>
                  <a:pt x="436835" y="902288"/>
                  <a:pt x="436835" y="907093"/>
                </a:cubicBezTo>
                <a:cubicBezTo>
                  <a:pt x="436835" y="923677"/>
                  <a:pt x="438645" y="935785"/>
                  <a:pt x="442264" y="943416"/>
                </a:cubicBezTo>
                <a:cubicBezTo>
                  <a:pt x="445884" y="951047"/>
                  <a:pt x="451675" y="954862"/>
                  <a:pt x="459638" y="954862"/>
                </a:cubicBezTo>
                <a:cubicBezTo>
                  <a:pt x="468083" y="954862"/>
                  <a:pt x="474417" y="951047"/>
                  <a:pt x="478640" y="943416"/>
                </a:cubicBezTo>
                <a:cubicBezTo>
                  <a:pt x="482863" y="935785"/>
                  <a:pt x="484974" y="923677"/>
                  <a:pt x="484974" y="907093"/>
                </a:cubicBezTo>
                <a:lnTo>
                  <a:pt x="484974" y="906013"/>
                </a:lnTo>
                <a:cubicBezTo>
                  <a:pt x="484974" y="891954"/>
                  <a:pt x="483165" y="881469"/>
                  <a:pt x="479545" y="874559"/>
                </a:cubicBezTo>
                <a:cubicBezTo>
                  <a:pt x="475926" y="867649"/>
                  <a:pt x="470315" y="864194"/>
                  <a:pt x="462715" y="864194"/>
                </a:cubicBezTo>
                <a:close/>
                <a:moveTo>
                  <a:pt x="3547005" y="864013"/>
                </a:moveTo>
                <a:cubicBezTo>
                  <a:pt x="3540490" y="864013"/>
                  <a:pt x="3535633" y="865693"/>
                  <a:pt x="3532436" y="869053"/>
                </a:cubicBezTo>
                <a:cubicBezTo>
                  <a:pt x="3529239" y="872414"/>
                  <a:pt x="3527641" y="877154"/>
                  <a:pt x="3527641" y="883275"/>
                </a:cubicBezTo>
                <a:cubicBezTo>
                  <a:pt x="3527641" y="890475"/>
                  <a:pt x="3533854" y="895395"/>
                  <a:pt x="3546281" y="898036"/>
                </a:cubicBezTo>
                <a:cubicBezTo>
                  <a:pt x="3553640" y="896236"/>
                  <a:pt x="3558466" y="894256"/>
                  <a:pt x="3560759" y="892095"/>
                </a:cubicBezTo>
                <a:cubicBezTo>
                  <a:pt x="3564017" y="889215"/>
                  <a:pt x="3565645" y="884414"/>
                  <a:pt x="3565645" y="877693"/>
                </a:cubicBezTo>
                <a:cubicBezTo>
                  <a:pt x="3565645" y="872653"/>
                  <a:pt x="3563655" y="868873"/>
                  <a:pt x="3559673" y="866354"/>
                </a:cubicBezTo>
                <a:cubicBezTo>
                  <a:pt x="3556416" y="864793"/>
                  <a:pt x="3552193" y="864013"/>
                  <a:pt x="3547005" y="864013"/>
                </a:cubicBezTo>
                <a:close/>
                <a:moveTo>
                  <a:pt x="3442230" y="864013"/>
                </a:moveTo>
                <a:cubicBezTo>
                  <a:pt x="3435715" y="864013"/>
                  <a:pt x="3430858" y="865693"/>
                  <a:pt x="3427662" y="869053"/>
                </a:cubicBezTo>
                <a:cubicBezTo>
                  <a:pt x="3424464" y="872414"/>
                  <a:pt x="3422866" y="877154"/>
                  <a:pt x="3422866" y="883275"/>
                </a:cubicBezTo>
                <a:cubicBezTo>
                  <a:pt x="3422866" y="890475"/>
                  <a:pt x="3429079" y="895395"/>
                  <a:pt x="3441506" y="898036"/>
                </a:cubicBezTo>
                <a:cubicBezTo>
                  <a:pt x="3448865" y="896236"/>
                  <a:pt x="3453691" y="894256"/>
                  <a:pt x="3455984" y="892095"/>
                </a:cubicBezTo>
                <a:cubicBezTo>
                  <a:pt x="3459242" y="889215"/>
                  <a:pt x="3460870" y="884414"/>
                  <a:pt x="3460870" y="877693"/>
                </a:cubicBezTo>
                <a:cubicBezTo>
                  <a:pt x="3460870" y="872653"/>
                  <a:pt x="3458880" y="868873"/>
                  <a:pt x="3454898" y="866354"/>
                </a:cubicBezTo>
                <a:cubicBezTo>
                  <a:pt x="3451641" y="864793"/>
                  <a:pt x="3447418" y="864013"/>
                  <a:pt x="3442230" y="864013"/>
                </a:cubicBezTo>
                <a:close/>
                <a:moveTo>
                  <a:pt x="356130" y="864013"/>
                </a:moveTo>
                <a:cubicBezTo>
                  <a:pt x="349615" y="864013"/>
                  <a:pt x="344759" y="865693"/>
                  <a:pt x="341561" y="869053"/>
                </a:cubicBezTo>
                <a:cubicBezTo>
                  <a:pt x="338364" y="872414"/>
                  <a:pt x="336765" y="877154"/>
                  <a:pt x="336765" y="883275"/>
                </a:cubicBezTo>
                <a:cubicBezTo>
                  <a:pt x="336765" y="890475"/>
                  <a:pt x="342979" y="895395"/>
                  <a:pt x="355406" y="898036"/>
                </a:cubicBezTo>
                <a:cubicBezTo>
                  <a:pt x="362765" y="896236"/>
                  <a:pt x="367591" y="894256"/>
                  <a:pt x="369884" y="892095"/>
                </a:cubicBezTo>
                <a:cubicBezTo>
                  <a:pt x="373141" y="889215"/>
                  <a:pt x="374770" y="884414"/>
                  <a:pt x="374770" y="877693"/>
                </a:cubicBezTo>
                <a:cubicBezTo>
                  <a:pt x="374770" y="872653"/>
                  <a:pt x="372779" y="868873"/>
                  <a:pt x="368798" y="866354"/>
                </a:cubicBezTo>
                <a:cubicBezTo>
                  <a:pt x="365540" y="864793"/>
                  <a:pt x="361318" y="864013"/>
                  <a:pt x="356130" y="864013"/>
                </a:cubicBezTo>
                <a:close/>
                <a:moveTo>
                  <a:pt x="251355" y="864013"/>
                </a:moveTo>
                <a:cubicBezTo>
                  <a:pt x="244840" y="864013"/>
                  <a:pt x="239983" y="865693"/>
                  <a:pt x="236786" y="869053"/>
                </a:cubicBezTo>
                <a:cubicBezTo>
                  <a:pt x="233589" y="872414"/>
                  <a:pt x="231990" y="877154"/>
                  <a:pt x="231990" y="883275"/>
                </a:cubicBezTo>
                <a:cubicBezTo>
                  <a:pt x="231990" y="890475"/>
                  <a:pt x="238204" y="895395"/>
                  <a:pt x="250631" y="898036"/>
                </a:cubicBezTo>
                <a:cubicBezTo>
                  <a:pt x="257991" y="896236"/>
                  <a:pt x="262816" y="894256"/>
                  <a:pt x="265109" y="892095"/>
                </a:cubicBezTo>
                <a:cubicBezTo>
                  <a:pt x="268366" y="889215"/>
                  <a:pt x="269995" y="884414"/>
                  <a:pt x="269995" y="877693"/>
                </a:cubicBezTo>
                <a:cubicBezTo>
                  <a:pt x="269995" y="872653"/>
                  <a:pt x="268004" y="868873"/>
                  <a:pt x="264023" y="866354"/>
                </a:cubicBezTo>
                <a:cubicBezTo>
                  <a:pt x="260765" y="864793"/>
                  <a:pt x="256543" y="864013"/>
                  <a:pt x="251355" y="864013"/>
                </a:cubicBezTo>
                <a:close/>
                <a:moveTo>
                  <a:pt x="5015645" y="849354"/>
                </a:moveTo>
                <a:lnTo>
                  <a:pt x="5068489" y="849354"/>
                </a:lnTo>
                <a:cubicBezTo>
                  <a:pt x="5071989" y="849354"/>
                  <a:pt x="5073738" y="852283"/>
                  <a:pt x="5073738" y="858142"/>
                </a:cubicBezTo>
                <a:cubicBezTo>
                  <a:pt x="5073738" y="862780"/>
                  <a:pt x="5071867" y="865099"/>
                  <a:pt x="5068128" y="865099"/>
                </a:cubicBezTo>
                <a:lnTo>
                  <a:pt x="5023245" y="865099"/>
                </a:lnTo>
                <a:lnTo>
                  <a:pt x="5023245" y="895683"/>
                </a:lnTo>
                <a:cubicBezTo>
                  <a:pt x="5029037" y="893029"/>
                  <a:pt x="5035673" y="891702"/>
                  <a:pt x="5043153" y="891702"/>
                </a:cubicBezTo>
                <a:cubicBezTo>
                  <a:pt x="5053047" y="891702"/>
                  <a:pt x="5061553" y="895615"/>
                  <a:pt x="5068670" y="903440"/>
                </a:cubicBezTo>
                <a:cubicBezTo>
                  <a:pt x="5075427" y="911143"/>
                  <a:pt x="5078805" y="920050"/>
                  <a:pt x="5078805" y="930162"/>
                </a:cubicBezTo>
                <a:cubicBezTo>
                  <a:pt x="5078805" y="957849"/>
                  <a:pt x="5065413" y="971693"/>
                  <a:pt x="5038629" y="971693"/>
                </a:cubicBezTo>
                <a:cubicBezTo>
                  <a:pt x="5029580" y="971693"/>
                  <a:pt x="5022613" y="969895"/>
                  <a:pt x="5017726" y="966298"/>
                </a:cubicBezTo>
                <a:cubicBezTo>
                  <a:pt x="5012840" y="962701"/>
                  <a:pt x="5009129" y="956657"/>
                  <a:pt x="5006596" y="948166"/>
                </a:cubicBezTo>
                <a:cubicBezTo>
                  <a:pt x="5006234" y="946960"/>
                  <a:pt x="5006053" y="945995"/>
                  <a:pt x="5006053" y="945271"/>
                </a:cubicBezTo>
                <a:cubicBezTo>
                  <a:pt x="5006053" y="943702"/>
                  <a:pt x="5006777" y="942285"/>
                  <a:pt x="5008225" y="941018"/>
                </a:cubicBezTo>
                <a:cubicBezTo>
                  <a:pt x="5009673" y="939751"/>
                  <a:pt x="5011181" y="939118"/>
                  <a:pt x="5012749" y="939118"/>
                </a:cubicBezTo>
                <a:cubicBezTo>
                  <a:pt x="5015163" y="939118"/>
                  <a:pt x="5017395" y="940565"/>
                  <a:pt x="5019445" y="943461"/>
                </a:cubicBezTo>
                <a:cubicBezTo>
                  <a:pt x="5022462" y="947804"/>
                  <a:pt x="5024633" y="950519"/>
                  <a:pt x="5025961" y="951605"/>
                </a:cubicBezTo>
                <a:cubicBezTo>
                  <a:pt x="5029580" y="954500"/>
                  <a:pt x="5034527" y="955948"/>
                  <a:pt x="5040801" y="955948"/>
                </a:cubicBezTo>
                <a:cubicBezTo>
                  <a:pt x="5056123" y="955948"/>
                  <a:pt x="5063784" y="947865"/>
                  <a:pt x="5063784" y="931697"/>
                </a:cubicBezTo>
                <a:cubicBezTo>
                  <a:pt x="5063784" y="924526"/>
                  <a:pt x="5061251" y="918631"/>
                  <a:pt x="5056183" y="914010"/>
                </a:cubicBezTo>
                <a:cubicBezTo>
                  <a:pt x="5051237" y="909635"/>
                  <a:pt x="5045144" y="907447"/>
                  <a:pt x="5037905" y="907447"/>
                </a:cubicBezTo>
                <a:cubicBezTo>
                  <a:pt x="5033923" y="907447"/>
                  <a:pt x="5029459" y="909136"/>
                  <a:pt x="5024513" y="912514"/>
                </a:cubicBezTo>
                <a:cubicBezTo>
                  <a:pt x="5019687" y="915892"/>
                  <a:pt x="5015826" y="917581"/>
                  <a:pt x="5012930" y="917581"/>
                </a:cubicBezTo>
                <a:cubicBezTo>
                  <a:pt x="5009311" y="917581"/>
                  <a:pt x="5007501" y="914807"/>
                  <a:pt x="5007501" y="909257"/>
                </a:cubicBezTo>
                <a:lnTo>
                  <a:pt x="5007501" y="856412"/>
                </a:lnTo>
                <a:cubicBezTo>
                  <a:pt x="5007501" y="854361"/>
                  <a:pt x="5008346" y="852672"/>
                  <a:pt x="5010035" y="851345"/>
                </a:cubicBezTo>
                <a:cubicBezTo>
                  <a:pt x="5011723" y="850017"/>
                  <a:pt x="5013594" y="849354"/>
                  <a:pt x="5015645" y="849354"/>
                </a:cubicBezTo>
                <a:close/>
                <a:moveTo>
                  <a:pt x="3547186" y="849354"/>
                </a:moveTo>
                <a:cubicBezTo>
                  <a:pt x="3557803" y="849354"/>
                  <a:pt x="3565947" y="852065"/>
                  <a:pt x="3571618" y="857486"/>
                </a:cubicBezTo>
                <a:cubicBezTo>
                  <a:pt x="3577650" y="862906"/>
                  <a:pt x="3580666" y="870917"/>
                  <a:pt x="3580666" y="881519"/>
                </a:cubicBezTo>
                <a:cubicBezTo>
                  <a:pt x="3580666" y="887182"/>
                  <a:pt x="3579158" y="891881"/>
                  <a:pt x="3576142" y="895616"/>
                </a:cubicBezTo>
                <a:cubicBezTo>
                  <a:pt x="3573729" y="898747"/>
                  <a:pt x="3569747" y="901819"/>
                  <a:pt x="3564197" y="904831"/>
                </a:cubicBezTo>
                <a:cubicBezTo>
                  <a:pt x="3578193" y="911337"/>
                  <a:pt x="3585191" y="922661"/>
                  <a:pt x="3585191" y="938804"/>
                </a:cubicBezTo>
                <a:cubicBezTo>
                  <a:pt x="3585191" y="949766"/>
                  <a:pt x="3581330" y="958018"/>
                  <a:pt x="3573608" y="963560"/>
                </a:cubicBezTo>
                <a:cubicBezTo>
                  <a:pt x="3566731" y="968620"/>
                  <a:pt x="3557682" y="971150"/>
                  <a:pt x="3546462" y="971150"/>
                </a:cubicBezTo>
                <a:cubicBezTo>
                  <a:pt x="3535362" y="971150"/>
                  <a:pt x="3526555" y="968981"/>
                  <a:pt x="3520040" y="964643"/>
                </a:cubicBezTo>
                <a:cubicBezTo>
                  <a:pt x="3512439" y="959465"/>
                  <a:pt x="3508638" y="951635"/>
                  <a:pt x="3508638" y="941153"/>
                </a:cubicBezTo>
                <a:cubicBezTo>
                  <a:pt x="3508638" y="934286"/>
                  <a:pt x="3510025" y="927780"/>
                  <a:pt x="3512800" y="921636"/>
                </a:cubicBezTo>
                <a:cubicBezTo>
                  <a:pt x="3515817" y="915131"/>
                  <a:pt x="3520160" y="910312"/>
                  <a:pt x="3525831" y="907181"/>
                </a:cubicBezTo>
                <a:cubicBezTo>
                  <a:pt x="3516903" y="901397"/>
                  <a:pt x="3512439" y="893446"/>
                  <a:pt x="3512439" y="883326"/>
                </a:cubicBezTo>
                <a:cubicBezTo>
                  <a:pt x="3512439" y="873689"/>
                  <a:pt x="3515817" y="865618"/>
                  <a:pt x="3522573" y="859112"/>
                </a:cubicBezTo>
                <a:cubicBezTo>
                  <a:pt x="3529209" y="852607"/>
                  <a:pt x="3537413" y="849354"/>
                  <a:pt x="3547186" y="849354"/>
                </a:cubicBezTo>
                <a:close/>
                <a:moveTo>
                  <a:pt x="3442411" y="849354"/>
                </a:moveTo>
                <a:cubicBezTo>
                  <a:pt x="3453028" y="849354"/>
                  <a:pt x="3461172" y="852065"/>
                  <a:pt x="3466843" y="857486"/>
                </a:cubicBezTo>
                <a:cubicBezTo>
                  <a:pt x="3472875" y="862906"/>
                  <a:pt x="3475891" y="870917"/>
                  <a:pt x="3475891" y="881519"/>
                </a:cubicBezTo>
                <a:cubicBezTo>
                  <a:pt x="3475891" y="887182"/>
                  <a:pt x="3474383" y="891881"/>
                  <a:pt x="3471367" y="895616"/>
                </a:cubicBezTo>
                <a:cubicBezTo>
                  <a:pt x="3468954" y="898747"/>
                  <a:pt x="3464972" y="901819"/>
                  <a:pt x="3459422" y="904831"/>
                </a:cubicBezTo>
                <a:cubicBezTo>
                  <a:pt x="3473418" y="911337"/>
                  <a:pt x="3480416" y="922661"/>
                  <a:pt x="3480416" y="938804"/>
                </a:cubicBezTo>
                <a:cubicBezTo>
                  <a:pt x="3480416" y="949766"/>
                  <a:pt x="3476555" y="958018"/>
                  <a:pt x="3468833" y="963560"/>
                </a:cubicBezTo>
                <a:cubicBezTo>
                  <a:pt x="3461956" y="968620"/>
                  <a:pt x="3452907" y="971150"/>
                  <a:pt x="3441687" y="971150"/>
                </a:cubicBezTo>
                <a:cubicBezTo>
                  <a:pt x="3430587" y="971150"/>
                  <a:pt x="3421780" y="968981"/>
                  <a:pt x="3415265" y="964643"/>
                </a:cubicBezTo>
                <a:cubicBezTo>
                  <a:pt x="3407664" y="959465"/>
                  <a:pt x="3403863" y="951635"/>
                  <a:pt x="3403863" y="941153"/>
                </a:cubicBezTo>
                <a:cubicBezTo>
                  <a:pt x="3403863" y="934286"/>
                  <a:pt x="3405250" y="927780"/>
                  <a:pt x="3408025" y="921636"/>
                </a:cubicBezTo>
                <a:cubicBezTo>
                  <a:pt x="3411042" y="915131"/>
                  <a:pt x="3415385" y="910312"/>
                  <a:pt x="3421056" y="907181"/>
                </a:cubicBezTo>
                <a:cubicBezTo>
                  <a:pt x="3412128" y="901397"/>
                  <a:pt x="3407664" y="893446"/>
                  <a:pt x="3407664" y="883326"/>
                </a:cubicBezTo>
                <a:cubicBezTo>
                  <a:pt x="3407664" y="873689"/>
                  <a:pt x="3411042" y="865618"/>
                  <a:pt x="3417798" y="859112"/>
                </a:cubicBezTo>
                <a:cubicBezTo>
                  <a:pt x="3424434" y="852607"/>
                  <a:pt x="3432638" y="849354"/>
                  <a:pt x="3442411" y="849354"/>
                </a:cubicBezTo>
                <a:close/>
                <a:moveTo>
                  <a:pt x="3333292" y="849354"/>
                </a:moveTo>
                <a:cubicBezTo>
                  <a:pt x="3344633" y="849354"/>
                  <a:pt x="3353079" y="852124"/>
                  <a:pt x="3358629" y="857665"/>
                </a:cubicBezTo>
                <a:cubicBezTo>
                  <a:pt x="3365627" y="863446"/>
                  <a:pt x="3369125" y="871878"/>
                  <a:pt x="3369125" y="882959"/>
                </a:cubicBezTo>
                <a:cubicBezTo>
                  <a:pt x="3369125" y="893678"/>
                  <a:pt x="3366652" y="901506"/>
                  <a:pt x="3361705" y="906443"/>
                </a:cubicBezTo>
                <a:lnTo>
                  <a:pt x="3320986" y="954862"/>
                </a:lnTo>
                <a:lnTo>
                  <a:pt x="3364239" y="954862"/>
                </a:lnTo>
                <a:cubicBezTo>
                  <a:pt x="3367376" y="954862"/>
                  <a:pt x="3369910" y="955564"/>
                  <a:pt x="3371840" y="956968"/>
                </a:cubicBezTo>
                <a:cubicBezTo>
                  <a:pt x="3373770" y="958371"/>
                  <a:pt x="3374735" y="960415"/>
                  <a:pt x="3374735" y="963100"/>
                </a:cubicBezTo>
                <a:cubicBezTo>
                  <a:pt x="3374373" y="968105"/>
                  <a:pt x="3371237" y="970607"/>
                  <a:pt x="3365325" y="970607"/>
                </a:cubicBezTo>
                <a:lnTo>
                  <a:pt x="3311394" y="970607"/>
                </a:lnTo>
                <a:cubicBezTo>
                  <a:pt x="3306930" y="970607"/>
                  <a:pt x="3304034" y="969883"/>
                  <a:pt x="3302707" y="968435"/>
                </a:cubicBezTo>
                <a:cubicBezTo>
                  <a:pt x="3301380" y="966988"/>
                  <a:pt x="3300717" y="965057"/>
                  <a:pt x="3300717" y="962644"/>
                </a:cubicBezTo>
                <a:cubicBezTo>
                  <a:pt x="3300717" y="958904"/>
                  <a:pt x="3302285" y="955104"/>
                  <a:pt x="3305422" y="951243"/>
                </a:cubicBezTo>
                <a:lnTo>
                  <a:pt x="3346684" y="901475"/>
                </a:lnTo>
                <a:cubicBezTo>
                  <a:pt x="3351269" y="895804"/>
                  <a:pt x="3353561" y="890194"/>
                  <a:pt x="3353561" y="884644"/>
                </a:cubicBezTo>
                <a:cubicBezTo>
                  <a:pt x="3353561" y="879215"/>
                  <a:pt x="3351782" y="874751"/>
                  <a:pt x="3348222" y="871252"/>
                </a:cubicBezTo>
                <a:cubicBezTo>
                  <a:pt x="3344663" y="867753"/>
                  <a:pt x="3340169" y="866004"/>
                  <a:pt x="3334740" y="866004"/>
                </a:cubicBezTo>
                <a:cubicBezTo>
                  <a:pt x="3328708" y="866004"/>
                  <a:pt x="3323821" y="867753"/>
                  <a:pt x="3320081" y="871252"/>
                </a:cubicBezTo>
                <a:cubicBezTo>
                  <a:pt x="3319478" y="871855"/>
                  <a:pt x="3318633" y="873092"/>
                  <a:pt x="3317547" y="874962"/>
                </a:cubicBezTo>
                <a:cubicBezTo>
                  <a:pt x="3316461" y="876832"/>
                  <a:pt x="3315255" y="879516"/>
                  <a:pt x="3313928" y="883015"/>
                </a:cubicBezTo>
                <a:cubicBezTo>
                  <a:pt x="3311877" y="886997"/>
                  <a:pt x="3309645" y="888987"/>
                  <a:pt x="3307232" y="888987"/>
                </a:cubicBezTo>
                <a:cubicBezTo>
                  <a:pt x="3302406" y="888987"/>
                  <a:pt x="3299993" y="886333"/>
                  <a:pt x="3299993" y="881024"/>
                </a:cubicBezTo>
                <a:cubicBezTo>
                  <a:pt x="3299993" y="871976"/>
                  <a:pt x="3303311" y="864375"/>
                  <a:pt x="3309946" y="858222"/>
                </a:cubicBezTo>
                <a:cubicBezTo>
                  <a:pt x="3316220" y="852310"/>
                  <a:pt x="3324002" y="849354"/>
                  <a:pt x="3333292" y="849354"/>
                </a:cubicBezTo>
                <a:close/>
                <a:moveTo>
                  <a:pt x="3199380" y="849354"/>
                </a:moveTo>
                <a:lnTo>
                  <a:pt x="3263807" y="849354"/>
                </a:lnTo>
                <a:cubicBezTo>
                  <a:pt x="3267306" y="849354"/>
                  <a:pt x="3269960" y="850108"/>
                  <a:pt x="3271770" y="851616"/>
                </a:cubicBezTo>
                <a:cubicBezTo>
                  <a:pt x="3273580" y="853124"/>
                  <a:pt x="3274485" y="855085"/>
                  <a:pt x="3274485" y="857498"/>
                </a:cubicBezTo>
                <a:cubicBezTo>
                  <a:pt x="3274485" y="859911"/>
                  <a:pt x="3273731" y="861781"/>
                  <a:pt x="3272222" y="863108"/>
                </a:cubicBezTo>
                <a:cubicBezTo>
                  <a:pt x="3270715" y="864435"/>
                  <a:pt x="3267910" y="865099"/>
                  <a:pt x="3263807" y="865099"/>
                </a:cubicBezTo>
                <a:lnTo>
                  <a:pt x="3198475" y="865099"/>
                </a:lnTo>
                <a:cubicBezTo>
                  <a:pt x="3196545" y="865099"/>
                  <a:pt x="3194796" y="864284"/>
                  <a:pt x="3193227" y="862656"/>
                </a:cubicBezTo>
                <a:cubicBezTo>
                  <a:pt x="3191659" y="861027"/>
                  <a:pt x="3190874" y="859006"/>
                  <a:pt x="3190874" y="856593"/>
                </a:cubicBezTo>
                <a:cubicBezTo>
                  <a:pt x="3190874" y="851767"/>
                  <a:pt x="3193710" y="849354"/>
                  <a:pt x="3199380" y="849354"/>
                </a:cubicBezTo>
                <a:close/>
                <a:moveTo>
                  <a:pt x="1823866" y="849354"/>
                </a:moveTo>
                <a:lnTo>
                  <a:pt x="1882683" y="849354"/>
                </a:lnTo>
                <a:cubicBezTo>
                  <a:pt x="1885095" y="850802"/>
                  <a:pt x="1886302" y="852973"/>
                  <a:pt x="1886302" y="855869"/>
                </a:cubicBezTo>
                <a:cubicBezTo>
                  <a:pt x="1886302" y="856472"/>
                  <a:pt x="1874599" y="893150"/>
                  <a:pt x="1851193" y="965902"/>
                </a:cubicBezTo>
                <a:cubicBezTo>
                  <a:pt x="1849745" y="970245"/>
                  <a:pt x="1846367" y="972417"/>
                  <a:pt x="1841058" y="972417"/>
                </a:cubicBezTo>
                <a:cubicBezTo>
                  <a:pt x="1835750" y="970607"/>
                  <a:pt x="1833095" y="968858"/>
                  <a:pt x="1833095" y="967169"/>
                </a:cubicBezTo>
                <a:cubicBezTo>
                  <a:pt x="1833095" y="964635"/>
                  <a:pt x="1838163" y="948589"/>
                  <a:pt x="1848297" y="919029"/>
                </a:cubicBezTo>
                <a:cubicBezTo>
                  <a:pt x="1851434" y="909981"/>
                  <a:pt x="1854571" y="900992"/>
                  <a:pt x="1857708" y="892064"/>
                </a:cubicBezTo>
                <a:cubicBezTo>
                  <a:pt x="1860845" y="883136"/>
                  <a:pt x="1863982" y="874147"/>
                  <a:pt x="1867119" y="865099"/>
                </a:cubicBezTo>
                <a:lnTo>
                  <a:pt x="1823323" y="865099"/>
                </a:lnTo>
                <a:cubicBezTo>
                  <a:pt x="1819220" y="865099"/>
                  <a:pt x="1817170" y="862686"/>
                  <a:pt x="1817170" y="857860"/>
                </a:cubicBezTo>
                <a:cubicBezTo>
                  <a:pt x="1817170" y="855809"/>
                  <a:pt x="1817803" y="853878"/>
                  <a:pt x="1819070" y="852069"/>
                </a:cubicBezTo>
                <a:cubicBezTo>
                  <a:pt x="1820337" y="850259"/>
                  <a:pt x="1821935" y="849354"/>
                  <a:pt x="1823866" y="849354"/>
                </a:cubicBezTo>
                <a:close/>
                <a:moveTo>
                  <a:pt x="1719996" y="849354"/>
                </a:moveTo>
                <a:lnTo>
                  <a:pt x="1772840" y="849354"/>
                </a:lnTo>
                <a:cubicBezTo>
                  <a:pt x="1776339" y="849354"/>
                  <a:pt x="1778088" y="852283"/>
                  <a:pt x="1778088" y="858142"/>
                </a:cubicBezTo>
                <a:cubicBezTo>
                  <a:pt x="1778088" y="862780"/>
                  <a:pt x="1776218" y="865099"/>
                  <a:pt x="1772478" y="865099"/>
                </a:cubicBezTo>
                <a:lnTo>
                  <a:pt x="1727596" y="865099"/>
                </a:lnTo>
                <a:lnTo>
                  <a:pt x="1727596" y="895683"/>
                </a:lnTo>
                <a:cubicBezTo>
                  <a:pt x="1733388" y="893029"/>
                  <a:pt x="1740024" y="891702"/>
                  <a:pt x="1747504" y="891702"/>
                </a:cubicBezTo>
                <a:cubicBezTo>
                  <a:pt x="1757397" y="891702"/>
                  <a:pt x="1765903" y="895615"/>
                  <a:pt x="1773021" y="903440"/>
                </a:cubicBezTo>
                <a:cubicBezTo>
                  <a:pt x="1779778" y="911143"/>
                  <a:pt x="1783156" y="920050"/>
                  <a:pt x="1783156" y="930162"/>
                </a:cubicBezTo>
                <a:cubicBezTo>
                  <a:pt x="1783156" y="957849"/>
                  <a:pt x="1769764" y="971693"/>
                  <a:pt x="1742979" y="971693"/>
                </a:cubicBezTo>
                <a:cubicBezTo>
                  <a:pt x="1733931" y="971693"/>
                  <a:pt x="1726963" y="969895"/>
                  <a:pt x="1722077" y="966298"/>
                </a:cubicBezTo>
                <a:cubicBezTo>
                  <a:pt x="1717191" y="962701"/>
                  <a:pt x="1713480" y="956657"/>
                  <a:pt x="1710947" y="948166"/>
                </a:cubicBezTo>
                <a:cubicBezTo>
                  <a:pt x="1710585" y="946960"/>
                  <a:pt x="1710404" y="945995"/>
                  <a:pt x="1710404" y="945271"/>
                </a:cubicBezTo>
                <a:cubicBezTo>
                  <a:pt x="1710404" y="943702"/>
                  <a:pt x="1711128" y="942285"/>
                  <a:pt x="1712576" y="941018"/>
                </a:cubicBezTo>
                <a:cubicBezTo>
                  <a:pt x="1714023" y="939751"/>
                  <a:pt x="1715531" y="939118"/>
                  <a:pt x="1717100" y="939118"/>
                </a:cubicBezTo>
                <a:cubicBezTo>
                  <a:pt x="1719513" y="939118"/>
                  <a:pt x="1721745" y="940565"/>
                  <a:pt x="1723796" y="943461"/>
                </a:cubicBezTo>
                <a:cubicBezTo>
                  <a:pt x="1726812" y="947804"/>
                  <a:pt x="1728984" y="950519"/>
                  <a:pt x="1730311" y="951605"/>
                </a:cubicBezTo>
                <a:cubicBezTo>
                  <a:pt x="1733931" y="954500"/>
                  <a:pt x="1738877" y="955948"/>
                  <a:pt x="1745151" y="955948"/>
                </a:cubicBezTo>
                <a:cubicBezTo>
                  <a:pt x="1760474" y="955948"/>
                  <a:pt x="1768135" y="947865"/>
                  <a:pt x="1768135" y="931697"/>
                </a:cubicBezTo>
                <a:cubicBezTo>
                  <a:pt x="1768135" y="924526"/>
                  <a:pt x="1765601" y="918631"/>
                  <a:pt x="1760534" y="914010"/>
                </a:cubicBezTo>
                <a:cubicBezTo>
                  <a:pt x="1755587" y="909635"/>
                  <a:pt x="1749495" y="907447"/>
                  <a:pt x="1742256" y="907447"/>
                </a:cubicBezTo>
                <a:cubicBezTo>
                  <a:pt x="1738274" y="907447"/>
                  <a:pt x="1733810" y="909136"/>
                  <a:pt x="1728863" y="912514"/>
                </a:cubicBezTo>
                <a:cubicBezTo>
                  <a:pt x="1724037" y="915892"/>
                  <a:pt x="1720177" y="917581"/>
                  <a:pt x="1717281" y="917581"/>
                </a:cubicBezTo>
                <a:cubicBezTo>
                  <a:pt x="1713661" y="917581"/>
                  <a:pt x="1711852" y="914807"/>
                  <a:pt x="1711852" y="909257"/>
                </a:cubicBezTo>
                <a:lnTo>
                  <a:pt x="1711852" y="856412"/>
                </a:lnTo>
                <a:cubicBezTo>
                  <a:pt x="1711852" y="854361"/>
                  <a:pt x="1712696" y="852672"/>
                  <a:pt x="1714385" y="851345"/>
                </a:cubicBezTo>
                <a:cubicBezTo>
                  <a:pt x="1716074" y="850017"/>
                  <a:pt x="1717944" y="849354"/>
                  <a:pt x="1719996" y="849354"/>
                </a:cubicBezTo>
                <a:close/>
                <a:moveTo>
                  <a:pt x="1608705" y="849354"/>
                </a:moveTo>
                <a:lnTo>
                  <a:pt x="1673132" y="849354"/>
                </a:lnTo>
                <a:cubicBezTo>
                  <a:pt x="1676631" y="849354"/>
                  <a:pt x="1679286" y="850108"/>
                  <a:pt x="1681095" y="851616"/>
                </a:cubicBezTo>
                <a:cubicBezTo>
                  <a:pt x="1682905" y="853124"/>
                  <a:pt x="1683810" y="855085"/>
                  <a:pt x="1683810" y="857498"/>
                </a:cubicBezTo>
                <a:cubicBezTo>
                  <a:pt x="1683810" y="859911"/>
                  <a:pt x="1683056" y="861781"/>
                  <a:pt x="1681548" y="863108"/>
                </a:cubicBezTo>
                <a:cubicBezTo>
                  <a:pt x="1680040" y="864435"/>
                  <a:pt x="1677235" y="865099"/>
                  <a:pt x="1673132" y="865099"/>
                </a:cubicBezTo>
                <a:lnTo>
                  <a:pt x="1607801" y="865099"/>
                </a:lnTo>
                <a:cubicBezTo>
                  <a:pt x="1605870" y="865099"/>
                  <a:pt x="1604121" y="864284"/>
                  <a:pt x="1602552" y="862656"/>
                </a:cubicBezTo>
                <a:cubicBezTo>
                  <a:pt x="1600984" y="861027"/>
                  <a:pt x="1600200" y="859006"/>
                  <a:pt x="1600200" y="856593"/>
                </a:cubicBezTo>
                <a:cubicBezTo>
                  <a:pt x="1600200" y="851767"/>
                  <a:pt x="1603035" y="849354"/>
                  <a:pt x="1608705" y="849354"/>
                </a:cubicBezTo>
                <a:close/>
                <a:moveTo>
                  <a:pt x="356311" y="849354"/>
                </a:moveTo>
                <a:cubicBezTo>
                  <a:pt x="366928" y="849354"/>
                  <a:pt x="375072" y="852065"/>
                  <a:pt x="380742" y="857486"/>
                </a:cubicBezTo>
                <a:cubicBezTo>
                  <a:pt x="386775" y="862906"/>
                  <a:pt x="389791" y="870917"/>
                  <a:pt x="389791" y="881519"/>
                </a:cubicBezTo>
                <a:cubicBezTo>
                  <a:pt x="389791" y="887182"/>
                  <a:pt x="388283" y="891881"/>
                  <a:pt x="385267" y="895616"/>
                </a:cubicBezTo>
                <a:cubicBezTo>
                  <a:pt x="382854" y="898747"/>
                  <a:pt x="378872" y="901819"/>
                  <a:pt x="373322" y="904831"/>
                </a:cubicBezTo>
                <a:cubicBezTo>
                  <a:pt x="387318" y="911337"/>
                  <a:pt x="394316" y="922661"/>
                  <a:pt x="394316" y="938804"/>
                </a:cubicBezTo>
                <a:cubicBezTo>
                  <a:pt x="394316" y="949766"/>
                  <a:pt x="390455" y="958018"/>
                  <a:pt x="382733" y="963560"/>
                </a:cubicBezTo>
                <a:cubicBezTo>
                  <a:pt x="375856" y="968620"/>
                  <a:pt x="366807" y="971150"/>
                  <a:pt x="355587" y="971150"/>
                </a:cubicBezTo>
                <a:cubicBezTo>
                  <a:pt x="344487" y="971150"/>
                  <a:pt x="335680" y="968981"/>
                  <a:pt x="329164" y="964643"/>
                </a:cubicBezTo>
                <a:cubicBezTo>
                  <a:pt x="321564" y="959465"/>
                  <a:pt x="317763" y="951635"/>
                  <a:pt x="317763" y="941153"/>
                </a:cubicBezTo>
                <a:cubicBezTo>
                  <a:pt x="317763" y="934286"/>
                  <a:pt x="319150" y="927780"/>
                  <a:pt x="321926" y="921636"/>
                </a:cubicBezTo>
                <a:cubicBezTo>
                  <a:pt x="324942" y="915131"/>
                  <a:pt x="329285" y="910312"/>
                  <a:pt x="334956" y="907181"/>
                </a:cubicBezTo>
                <a:cubicBezTo>
                  <a:pt x="326028" y="901397"/>
                  <a:pt x="321564" y="893446"/>
                  <a:pt x="321564" y="883326"/>
                </a:cubicBezTo>
                <a:cubicBezTo>
                  <a:pt x="321564" y="873689"/>
                  <a:pt x="324942" y="865618"/>
                  <a:pt x="331698" y="859112"/>
                </a:cubicBezTo>
                <a:cubicBezTo>
                  <a:pt x="338334" y="852607"/>
                  <a:pt x="346538" y="849354"/>
                  <a:pt x="356311" y="849354"/>
                </a:cubicBezTo>
                <a:close/>
                <a:moveTo>
                  <a:pt x="251536" y="849354"/>
                </a:moveTo>
                <a:cubicBezTo>
                  <a:pt x="262153" y="849354"/>
                  <a:pt x="270297" y="852065"/>
                  <a:pt x="275967" y="857486"/>
                </a:cubicBezTo>
                <a:cubicBezTo>
                  <a:pt x="282000" y="862906"/>
                  <a:pt x="285016" y="870917"/>
                  <a:pt x="285016" y="881519"/>
                </a:cubicBezTo>
                <a:cubicBezTo>
                  <a:pt x="285016" y="887182"/>
                  <a:pt x="283508" y="891881"/>
                  <a:pt x="280492" y="895616"/>
                </a:cubicBezTo>
                <a:cubicBezTo>
                  <a:pt x="278079" y="898747"/>
                  <a:pt x="274097" y="901819"/>
                  <a:pt x="268547" y="904831"/>
                </a:cubicBezTo>
                <a:cubicBezTo>
                  <a:pt x="282543" y="911337"/>
                  <a:pt x="289540" y="922661"/>
                  <a:pt x="289540" y="938804"/>
                </a:cubicBezTo>
                <a:cubicBezTo>
                  <a:pt x="289540" y="949766"/>
                  <a:pt x="285680" y="958018"/>
                  <a:pt x="277958" y="963560"/>
                </a:cubicBezTo>
                <a:cubicBezTo>
                  <a:pt x="271081" y="968620"/>
                  <a:pt x="262032" y="971150"/>
                  <a:pt x="250812" y="971150"/>
                </a:cubicBezTo>
                <a:cubicBezTo>
                  <a:pt x="239712" y="971150"/>
                  <a:pt x="230905" y="968981"/>
                  <a:pt x="224389" y="964643"/>
                </a:cubicBezTo>
                <a:cubicBezTo>
                  <a:pt x="216789" y="959465"/>
                  <a:pt x="212988" y="951635"/>
                  <a:pt x="212988" y="941153"/>
                </a:cubicBezTo>
                <a:cubicBezTo>
                  <a:pt x="212988" y="934286"/>
                  <a:pt x="214376" y="927780"/>
                  <a:pt x="217150" y="921636"/>
                </a:cubicBezTo>
                <a:cubicBezTo>
                  <a:pt x="220167" y="915131"/>
                  <a:pt x="224510" y="910312"/>
                  <a:pt x="230181" y="907181"/>
                </a:cubicBezTo>
                <a:cubicBezTo>
                  <a:pt x="221253" y="901397"/>
                  <a:pt x="216789" y="893446"/>
                  <a:pt x="216789" y="883326"/>
                </a:cubicBezTo>
                <a:cubicBezTo>
                  <a:pt x="216789" y="873689"/>
                  <a:pt x="220167" y="865618"/>
                  <a:pt x="226923" y="859112"/>
                </a:cubicBezTo>
                <a:cubicBezTo>
                  <a:pt x="233559" y="852607"/>
                  <a:pt x="241763" y="849354"/>
                  <a:pt x="251536" y="849354"/>
                </a:cubicBezTo>
                <a:close/>
                <a:moveTo>
                  <a:pt x="119795" y="849354"/>
                </a:moveTo>
                <a:lnTo>
                  <a:pt x="172640" y="849354"/>
                </a:lnTo>
                <a:cubicBezTo>
                  <a:pt x="176139" y="849354"/>
                  <a:pt x="177888" y="852283"/>
                  <a:pt x="177888" y="858142"/>
                </a:cubicBezTo>
                <a:cubicBezTo>
                  <a:pt x="177888" y="862780"/>
                  <a:pt x="176018" y="865099"/>
                  <a:pt x="172278" y="865099"/>
                </a:cubicBezTo>
                <a:lnTo>
                  <a:pt x="127396" y="865099"/>
                </a:lnTo>
                <a:lnTo>
                  <a:pt x="127396" y="895683"/>
                </a:lnTo>
                <a:cubicBezTo>
                  <a:pt x="133188" y="893029"/>
                  <a:pt x="139823" y="891702"/>
                  <a:pt x="147304" y="891702"/>
                </a:cubicBezTo>
                <a:cubicBezTo>
                  <a:pt x="157197" y="891702"/>
                  <a:pt x="165703" y="895615"/>
                  <a:pt x="172821" y="903440"/>
                </a:cubicBezTo>
                <a:cubicBezTo>
                  <a:pt x="179578" y="911143"/>
                  <a:pt x="182956" y="920050"/>
                  <a:pt x="182956" y="930162"/>
                </a:cubicBezTo>
                <a:cubicBezTo>
                  <a:pt x="182956" y="957849"/>
                  <a:pt x="169564" y="971693"/>
                  <a:pt x="142779" y="971693"/>
                </a:cubicBezTo>
                <a:cubicBezTo>
                  <a:pt x="133730" y="971693"/>
                  <a:pt x="126763" y="969895"/>
                  <a:pt x="121877" y="966298"/>
                </a:cubicBezTo>
                <a:cubicBezTo>
                  <a:pt x="116990" y="962701"/>
                  <a:pt x="113280" y="956657"/>
                  <a:pt x="110747" y="948166"/>
                </a:cubicBezTo>
                <a:cubicBezTo>
                  <a:pt x="110385" y="946960"/>
                  <a:pt x="110204" y="945995"/>
                  <a:pt x="110204" y="945271"/>
                </a:cubicBezTo>
                <a:cubicBezTo>
                  <a:pt x="110204" y="943702"/>
                  <a:pt x="110928" y="942285"/>
                  <a:pt x="112375" y="941018"/>
                </a:cubicBezTo>
                <a:cubicBezTo>
                  <a:pt x="113823" y="939751"/>
                  <a:pt x="115331" y="939118"/>
                  <a:pt x="116900" y="939118"/>
                </a:cubicBezTo>
                <a:cubicBezTo>
                  <a:pt x="119313" y="939118"/>
                  <a:pt x="121545" y="940565"/>
                  <a:pt x="123596" y="943461"/>
                </a:cubicBezTo>
                <a:cubicBezTo>
                  <a:pt x="126612" y="947804"/>
                  <a:pt x="128784" y="950519"/>
                  <a:pt x="130111" y="951605"/>
                </a:cubicBezTo>
                <a:cubicBezTo>
                  <a:pt x="133730" y="954500"/>
                  <a:pt x="138677" y="955948"/>
                  <a:pt x="144951" y="955948"/>
                </a:cubicBezTo>
                <a:cubicBezTo>
                  <a:pt x="160273" y="955948"/>
                  <a:pt x="167935" y="947865"/>
                  <a:pt x="167935" y="931697"/>
                </a:cubicBezTo>
                <a:cubicBezTo>
                  <a:pt x="167935" y="924526"/>
                  <a:pt x="165401" y="918631"/>
                  <a:pt x="160334" y="914010"/>
                </a:cubicBezTo>
                <a:cubicBezTo>
                  <a:pt x="155387" y="909635"/>
                  <a:pt x="149294" y="907447"/>
                  <a:pt x="142055" y="907447"/>
                </a:cubicBezTo>
                <a:cubicBezTo>
                  <a:pt x="138074" y="907447"/>
                  <a:pt x="133610" y="909136"/>
                  <a:pt x="128663" y="912514"/>
                </a:cubicBezTo>
                <a:cubicBezTo>
                  <a:pt x="123837" y="915892"/>
                  <a:pt x="119976" y="917581"/>
                  <a:pt x="117081" y="917581"/>
                </a:cubicBezTo>
                <a:cubicBezTo>
                  <a:pt x="113461" y="917581"/>
                  <a:pt x="111652" y="914807"/>
                  <a:pt x="111652" y="909257"/>
                </a:cubicBezTo>
                <a:lnTo>
                  <a:pt x="111652" y="856412"/>
                </a:lnTo>
                <a:cubicBezTo>
                  <a:pt x="111652" y="854361"/>
                  <a:pt x="112496" y="852672"/>
                  <a:pt x="114185" y="851345"/>
                </a:cubicBezTo>
                <a:cubicBezTo>
                  <a:pt x="115874" y="850017"/>
                  <a:pt x="117744" y="849354"/>
                  <a:pt x="119795" y="849354"/>
                </a:cubicBezTo>
                <a:close/>
                <a:moveTo>
                  <a:pt x="8505" y="849354"/>
                </a:moveTo>
                <a:lnTo>
                  <a:pt x="72932" y="849354"/>
                </a:lnTo>
                <a:cubicBezTo>
                  <a:pt x="76431" y="849354"/>
                  <a:pt x="79086" y="850108"/>
                  <a:pt x="80895" y="851616"/>
                </a:cubicBezTo>
                <a:cubicBezTo>
                  <a:pt x="82705" y="853124"/>
                  <a:pt x="83610" y="855085"/>
                  <a:pt x="83610" y="857498"/>
                </a:cubicBezTo>
                <a:cubicBezTo>
                  <a:pt x="83610" y="859911"/>
                  <a:pt x="82856" y="861781"/>
                  <a:pt x="81348" y="863108"/>
                </a:cubicBezTo>
                <a:cubicBezTo>
                  <a:pt x="79840" y="864435"/>
                  <a:pt x="77034" y="865099"/>
                  <a:pt x="72932" y="865099"/>
                </a:cubicBezTo>
                <a:lnTo>
                  <a:pt x="7600" y="865099"/>
                </a:lnTo>
                <a:cubicBezTo>
                  <a:pt x="5670" y="865099"/>
                  <a:pt x="3921" y="864284"/>
                  <a:pt x="2352" y="862656"/>
                </a:cubicBezTo>
                <a:cubicBezTo>
                  <a:pt x="784" y="861027"/>
                  <a:pt x="0" y="859006"/>
                  <a:pt x="0" y="856593"/>
                </a:cubicBezTo>
                <a:cubicBezTo>
                  <a:pt x="0" y="851767"/>
                  <a:pt x="2835" y="849354"/>
                  <a:pt x="8505" y="849354"/>
                </a:cubicBezTo>
                <a:close/>
                <a:moveTo>
                  <a:pt x="4939645" y="848630"/>
                </a:moveTo>
                <a:cubicBezTo>
                  <a:pt x="4941213" y="848630"/>
                  <a:pt x="4942631" y="849262"/>
                  <a:pt x="4943897" y="850527"/>
                </a:cubicBezTo>
                <a:cubicBezTo>
                  <a:pt x="4945165" y="851792"/>
                  <a:pt x="4945798" y="853207"/>
                  <a:pt x="4945798" y="854772"/>
                </a:cubicBezTo>
                <a:lnTo>
                  <a:pt x="4945798" y="954862"/>
                </a:lnTo>
                <a:cubicBezTo>
                  <a:pt x="4947245" y="954862"/>
                  <a:pt x="4948935" y="954862"/>
                  <a:pt x="4950865" y="954862"/>
                </a:cubicBezTo>
                <a:cubicBezTo>
                  <a:pt x="4952796" y="954862"/>
                  <a:pt x="4954304" y="954862"/>
                  <a:pt x="4955390" y="954862"/>
                </a:cubicBezTo>
                <a:cubicBezTo>
                  <a:pt x="4962388" y="954862"/>
                  <a:pt x="4965887" y="957669"/>
                  <a:pt x="4965887" y="963283"/>
                </a:cubicBezTo>
                <a:cubicBezTo>
                  <a:pt x="4966127" y="968287"/>
                  <a:pt x="4962871" y="970728"/>
                  <a:pt x="4956113" y="970607"/>
                </a:cubicBezTo>
                <a:lnTo>
                  <a:pt x="4915394" y="970607"/>
                </a:lnTo>
                <a:cubicBezTo>
                  <a:pt x="4911172" y="970728"/>
                  <a:pt x="4909060" y="968287"/>
                  <a:pt x="4909060" y="963283"/>
                </a:cubicBezTo>
                <a:cubicBezTo>
                  <a:pt x="4909060" y="957669"/>
                  <a:pt x="4912921" y="954862"/>
                  <a:pt x="4920643" y="954862"/>
                </a:cubicBezTo>
                <a:cubicBezTo>
                  <a:pt x="4921849" y="954862"/>
                  <a:pt x="4923538" y="954923"/>
                  <a:pt x="4925710" y="955045"/>
                </a:cubicBezTo>
                <a:cubicBezTo>
                  <a:pt x="4927882" y="955166"/>
                  <a:pt x="4929330" y="955106"/>
                  <a:pt x="4930053" y="954862"/>
                </a:cubicBezTo>
                <a:lnTo>
                  <a:pt x="4930053" y="883499"/>
                </a:lnTo>
                <a:cubicBezTo>
                  <a:pt x="4924624" y="891328"/>
                  <a:pt x="4920221" y="895242"/>
                  <a:pt x="4916843" y="895242"/>
                </a:cubicBezTo>
                <a:cubicBezTo>
                  <a:pt x="4912137" y="895242"/>
                  <a:pt x="4909784" y="892954"/>
                  <a:pt x="4909784" y="888377"/>
                </a:cubicBezTo>
                <a:cubicBezTo>
                  <a:pt x="4909784" y="885366"/>
                  <a:pt x="4910870" y="882596"/>
                  <a:pt x="4913042" y="880066"/>
                </a:cubicBezTo>
                <a:cubicBezTo>
                  <a:pt x="4914128" y="878982"/>
                  <a:pt x="4915214" y="877898"/>
                  <a:pt x="4916300" y="876814"/>
                </a:cubicBezTo>
                <a:cubicBezTo>
                  <a:pt x="4917385" y="875730"/>
                  <a:pt x="4918471" y="874706"/>
                  <a:pt x="4919557" y="873743"/>
                </a:cubicBezTo>
                <a:cubicBezTo>
                  <a:pt x="4921125" y="871334"/>
                  <a:pt x="4922633" y="868865"/>
                  <a:pt x="4924081" y="866336"/>
                </a:cubicBezTo>
                <a:cubicBezTo>
                  <a:pt x="4925529" y="863807"/>
                  <a:pt x="4926917" y="861338"/>
                  <a:pt x="4928244" y="858929"/>
                </a:cubicBezTo>
                <a:cubicBezTo>
                  <a:pt x="4932346" y="852063"/>
                  <a:pt x="4936147" y="848630"/>
                  <a:pt x="4939645" y="848630"/>
                </a:cubicBezTo>
                <a:close/>
                <a:moveTo>
                  <a:pt x="5252703" y="848449"/>
                </a:moveTo>
                <a:cubicBezTo>
                  <a:pt x="5259097" y="848449"/>
                  <a:pt x="5264859" y="850043"/>
                  <a:pt x="5269987" y="853231"/>
                </a:cubicBezTo>
                <a:cubicBezTo>
                  <a:pt x="5275114" y="856419"/>
                  <a:pt x="5279427" y="861080"/>
                  <a:pt x="5282927" y="867214"/>
                </a:cubicBezTo>
                <a:cubicBezTo>
                  <a:pt x="5285821" y="872266"/>
                  <a:pt x="5288023" y="878401"/>
                  <a:pt x="5289531" y="885620"/>
                </a:cubicBezTo>
                <a:cubicBezTo>
                  <a:pt x="5291040" y="892838"/>
                  <a:pt x="5291794" y="899875"/>
                  <a:pt x="5291794" y="906731"/>
                </a:cubicBezTo>
                <a:lnTo>
                  <a:pt x="5291794" y="907633"/>
                </a:lnTo>
                <a:cubicBezTo>
                  <a:pt x="5291794" y="918941"/>
                  <a:pt x="5290919" y="928594"/>
                  <a:pt x="5289169" y="936594"/>
                </a:cubicBezTo>
                <a:cubicBezTo>
                  <a:pt x="5287420" y="944593"/>
                  <a:pt x="5284826" y="951119"/>
                  <a:pt x="5281388" y="956172"/>
                </a:cubicBezTo>
                <a:cubicBezTo>
                  <a:pt x="5277949" y="961224"/>
                  <a:pt x="5273666" y="964893"/>
                  <a:pt x="5268539" y="967179"/>
                </a:cubicBezTo>
                <a:cubicBezTo>
                  <a:pt x="5263411" y="969464"/>
                  <a:pt x="5257469" y="970607"/>
                  <a:pt x="5250713" y="970607"/>
                </a:cubicBezTo>
                <a:cubicBezTo>
                  <a:pt x="5237561" y="970607"/>
                  <a:pt x="5227849" y="965344"/>
                  <a:pt x="5221575" y="954819"/>
                </a:cubicBezTo>
                <a:cubicBezTo>
                  <a:pt x="5215301" y="944293"/>
                  <a:pt x="5212165" y="928384"/>
                  <a:pt x="5212165" y="907093"/>
                </a:cubicBezTo>
                <a:cubicBezTo>
                  <a:pt x="5212165" y="892657"/>
                  <a:pt x="5215362" y="879906"/>
                  <a:pt x="5221757" y="868840"/>
                </a:cubicBezTo>
                <a:cubicBezTo>
                  <a:pt x="5225617" y="862223"/>
                  <a:pt x="5230021" y="857170"/>
                  <a:pt x="5234967" y="853682"/>
                </a:cubicBezTo>
                <a:cubicBezTo>
                  <a:pt x="5239915" y="850193"/>
                  <a:pt x="5245827" y="848449"/>
                  <a:pt x="5252703" y="848449"/>
                </a:cubicBezTo>
                <a:close/>
                <a:moveTo>
                  <a:pt x="5147928" y="848449"/>
                </a:moveTo>
                <a:cubicBezTo>
                  <a:pt x="5154323" y="848449"/>
                  <a:pt x="5160084" y="850043"/>
                  <a:pt x="5165211" y="853231"/>
                </a:cubicBezTo>
                <a:cubicBezTo>
                  <a:pt x="5170339" y="856419"/>
                  <a:pt x="5174652" y="861080"/>
                  <a:pt x="5178151" y="867214"/>
                </a:cubicBezTo>
                <a:cubicBezTo>
                  <a:pt x="5181047" y="872266"/>
                  <a:pt x="5183249" y="878401"/>
                  <a:pt x="5184756" y="885620"/>
                </a:cubicBezTo>
                <a:cubicBezTo>
                  <a:pt x="5186265" y="892838"/>
                  <a:pt x="5187019" y="899875"/>
                  <a:pt x="5187019" y="906731"/>
                </a:cubicBezTo>
                <a:lnTo>
                  <a:pt x="5187019" y="907633"/>
                </a:lnTo>
                <a:cubicBezTo>
                  <a:pt x="5187019" y="918941"/>
                  <a:pt x="5186144" y="928594"/>
                  <a:pt x="5184395" y="936594"/>
                </a:cubicBezTo>
                <a:cubicBezTo>
                  <a:pt x="5182645" y="944593"/>
                  <a:pt x="5180051" y="951119"/>
                  <a:pt x="5176613" y="956172"/>
                </a:cubicBezTo>
                <a:cubicBezTo>
                  <a:pt x="5173173" y="961224"/>
                  <a:pt x="5168891" y="964893"/>
                  <a:pt x="5163763" y="967179"/>
                </a:cubicBezTo>
                <a:cubicBezTo>
                  <a:pt x="5158635" y="969464"/>
                  <a:pt x="5152693" y="970607"/>
                  <a:pt x="5145937" y="970607"/>
                </a:cubicBezTo>
                <a:cubicBezTo>
                  <a:pt x="5132787" y="970607"/>
                  <a:pt x="5123075" y="965344"/>
                  <a:pt x="5116801" y="954819"/>
                </a:cubicBezTo>
                <a:cubicBezTo>
                  <a:pt x="5110527" y="944293"/>
                  <a:pt x="5107389" y="928384"/>
                  <a:pt x="5107389" y="907093"/>
                </a:cubicBezTo>
                <a:cubicBezTo>
                  <a:pt x="5107389" y="892657"/>
                  <a:pt x="5110587" y="879906"/>
                  <a:pt x="5116981" y="868840"/>
                </a:cubicBezTo>
                <a:cubicBezTo>
                  <a:pt x="5120842" y="862223"/>
                  <a:pt x="5125246" y="857170"/>
                  <a:pt x="5130193" y="853682"/>
                </a:cubicBezTo>
                <a:cubicBezTo>
                  <a:pt x="5135139" y="850193"/>
                  <a:pt x="5141051" y="848449"/>
                  <a:pt x="5147928" y="848449"/>
                </a:cubicBezTo>
                <a:close/>
                <a:moveTo>
                  <a:pt x="3652504" y="848449"/>
                </a:moveTo>
                <a:cubicBezTo>
                  <a:pt x="3658898" y="848449"/>
                  <a:pt x="3664659" y="850043"/>
                  <a:pt x="3669787" y="853231"/>
                </a:cubicBezTo>
                <a:cubicBezTo>
                  <a:pt x="3674914" y="856419"/>
                  <a:pt x="3679228" y="861080"/>
                  <a:pt x="3682726" y="867214"/>
                </a:cubicBezTo>
                <a:cubicBezTo>
                  <a:pt x="3685622" y="872266"/>
                  <a:pt x="3687824" y="878401"/>
                  <a:pt x="3689332" y="885620"/>
                </a:cubicBezTo>
                <a:cubicBezTo>
                  <a:pt x="3690840" y="892838"/>
                  <a:pt x="3691594" y="899875"/>
                  <a:pt x="3691594" y="906731"/>
                </a:cubicBezTo>
                <a:lnTo>
                  <a:pt x="3691594" y="907633"/>
                </a:lnTo>
                <a:cubicBezTo>
                  <a:pt x="3691594" y="918941"/>
                  <a:pt x="3690720" y="928594"/>
                  <a:pt x="3688970" y="936594"/>
                </a:cubicBezTo>
                <a:cubicBezTo>
                  <a:pt x="3687221" y="944593"/>
                  <a:pt x="3684627" y="951119"/>
                  <a:pt x="3681188" y="956172"/>
                </a:cubicBezTo>
                <a:cubicBezTo>
                  <a:pt x="3677750" y="961224"/>
                  <a:pt x="3673467" y="964893"/>
                  <a:pt x="3668339" y="967179"/>
                </a:cubicBezTo>
                <a:cubicBezTo>
                  <a:pt x="3663211" y="969464"/>
                  <a:pt x="3657269" y="970607"/>
                  <a:pt x="3650513" y="970607"/>
                </a:cubicBezTo>
                <a:cubicBezTo>
                  <a:pt x="3637362" y="970607"/>
                  <a:pt x="3627650" y="965344"/>
                  <a:pt x="3621376" y="954819"/>
                </a:cubicBezTo>
                <a:cubicBezTo>
                  <a:pt x="3615102" y="944293"/>
                  <a:pt x="3611965" y="928384"/>
                  <a:pt x="3611965" y="907093"/>
                </a:cubicBezTo>
                <a:cubicBezTo>
                  <a:pt x="3611965" y="892657"/>
                  <a:pt x="3615163" y="879906"/>
                  <a:pt x="3621557" y="868840"/>
                </a:cubicBezTo>
                <a:cubicBezTo>
                  <a:pt x="3625417" y="862223"/>
                  <a:pt x="3629821" y="857170"/>
                  <a:pt x="3634768" y="853682"/>
                </a:cubicBezTo>
                <a:cubicBezTo>
                  <a:pt x="3639715" y="850193"/>
                  <a:pt x="3645627" y="848449"/>
                  <a:pt x="3652504" y="848449"/>
                </a:cubicBezTo>
                <a:close/>
                <a:moveTo>
                  <a:pt x="2061829" y="848449"/>
                </a:moveTo>
                <a:cubicBezTo>
                  <a:pt x="2068223" y="848449"/>
                  <a:pt x="2073984" y="850043"/>
                  <a:pt x="2079112" y="853231"/>
                </a:cubicBezTo>
                <a:cubicBezTo>
                  <a:pt x="2084239" y="856419"/>
                  <a:pt x="2088553" y="861080"/>
                  <a:pt x="2092051" y="867214"/>
                </a:cubicBezTo>
                <a:cubicBezTo>
                  <a:pt x="2094947" y="872266"/>
                  <a:pt x="2097149" y="878401"/>
                  <a:pt x="2098657" y="885620"/>
                </a:cubicBezTo>
                <a:cubicBezTo>
                  <a:pt x="2100165" y="892838"/>
                  <a:pt x="2100919" y="899875"/>
                  <a:pt x="2100919" y="906731"/>
                </a:cubicBezTo>
                <a:lnTo>
                  <a:pt x="2100919" y="907633"/>
                </a:lnTo>
                <a:cubicBezTo>
                  <a:pt x="2100919" y="918941"/>
                  <a:pt x="2100044" y="928594"/>
                  <a:pt x="2098295" y="936594"/>
                </a:cubicBezTo>
                <a:cubicBezTo>
                  <a:pt x="2096546" y="944593"/>
                  <a:pt x="2093952" y="951119"/>
                  <a:pt x="2090513" y="956172"/>
                </a:cubicBezTo>
                <a:cubicBezTo>
                  <a:pt x="2087075" y="961224"/>
                  <a:pt x="2082792" y="964893"/>
                  <a:pt x="2077664" y="967179"/>
                </a:cubicBezTo>
                <a:cubicBezTo>
                  <a:pt x="2072536" y="969464"/>
                  <a:pt x="2066594" y="970607"/>
                  <a:pt x="2059838" y="970607"/>
                </a:cubicBezTo>
                <a:cubicBezTo>
                  <a:pt x="2046687" y="970607"/>
                  <a:pt x="2036975" y="965344"/>
                  <a:pt x="2030701" y="954819"/>
                </a:cubicBezTo>
                <a:cubicBezTo>
                  <a:pt x="2024427" y="944293"/>
                  <a:pt x="2021290" y="928384"/>
                  <a:pt x="2021290" y="907093"/>
                </a:cubicBezTo>
                <a:cubicBezTo>
                  <a:pt x="2021290" y="892657"/>
                  <a:pt x="2024487" y="879906"/>
                  <a:pt x="2030882" y="868840"/>
                </a:cubicBezTo>
                <a:cubicBezTo>
                  <a:pt x="2034743" y="862223"/>
                  <a:pt x="2039147" y="857170"/>
                  <a:pt x="2044093" y="853682"/>
                </a:cubicBezTo>
                <a:cubicBezTo>
                  <a:pt x="2049040" y="850193"/>
                  <a:pt x="2054952" y="848449"/>
                  <a:pt x="2061829" y="848449"/>
                </a:cubicBezTo>
                <a:close/>
                <a:moveTo>
                  <a:pt x="1957054" y="848449"/>
                </a:moveTo>
                <a:cubicBezTo>
                  <a:pt x="1963448" y="848449"/>
                  <a:pt x="1969209" y="850043"/>
                  <a:pt x="1974337" y="853231"/>
                </a:cubicBezTo>
                <a:cubicBezTo>
                  <a:pt x="1979464" y="856419"/>
                  <a:pt x="1983778" y="861080"/>
                  <a:pt x="1987277" y="867214"/>
                </a:cubicBezTo>
                <a:cubicBezTo>
                  <a:pt x="1990172" y="872266"/>
                  <a:pt x="1992374" y="878401"/>
                  <a:pt x="1993882" y="885620"/>
                </a:cubicBezTo>
                <a:cubicBezTo>
                  <a:pt x="1995390" y="892838"/>
                  <a:pt x="1996144" y="899875"/>
                  <a:pt x="1996144" y="906731"/>
                </a:cubicBezTo>
                <a:lnTo>
                  <a:pt x="1996144" y="907633"/>
                </a:lnTo>
                <a:cubicBezTo>
                  <a:pt x="1996144" y="918941"/>
                  <a:pt x="1995270" y="928594"/>
                  <a:pt x="1993520" y="936594"/>
                </a:cubicBezTo>
                <a:cubicBezTo>
                  <a:pt x="1991771" y="944593"/>
                  <a:pt x="1989177" y="951119"/>
                  <a:pt x="1985738" y="956172"/>
                </a:cubicBezTo>
                <a:cubicBezTo>
                  <a:pt x="1982300" y="961224"/>
                  <a:pt x="1978017" y="964893"/>
                  <a:pt x="1972889" y="967179"/>
                </a:cubicBezTo>
                <a:cubicBezTo>
                  <a:pt x="1967762" y="969464"/>
                  <a:pt x="1961819" y="970607"/>
                  <a:pt x="1955063" y="970607"/>
                </a:cubicBezTo>
                <a:cubicBezTo>
                  <a:pt x="1941912" y="970607"/>
                  <a:pt x="1932200" y="965344"/>
                  <a:pt x="1925926" y="954819"/>
                </a:cubicBezTo>
                <a:cubicBezTo>
                  <a:pt x="1919652" y="944293"/>
                  <a:pt x="1916515" y="928384"/>
                  <a:pt x="1916515" y="907093"/>
                </a:cubicBezTo>
                <a:cubicBezTo>
                  <a:pt x="1916515" y="892657"/>
                  <a:pt x="1919713" y="879906"/>
                  <a:pt x="1926107" y="868840"/>
                </a:cubicBezTo>
                <a:cubicBezTo>
                  <a:pt x="1929968" y="862223"/>
                  <a:pt x="1934372" y="857170"/>
                  <a:pt x="1939318" y="853682"/>
                </a:cubicBezTo>
                <a:cubicBezTo>
                  <a:pt x="1944265" y="850193"/>
                  <a:pt x="1950177" y="848449"/>
                  <a:pt x="1957054" y="848449"/>
                </a:cubicBezTo>
                <a:close/>
                <a:moveTo>
                  <a:pt x="461629" y="848449"/>
                </a:moveTo>
                <a:cubicBezTo>
                  <a:pt x="468023" y="848449"/>
                  <a:pt x="473784" y="850043"/>
                  <a:pt x="478912" y="853231"/>
                </a:cubicBezTo>
                <a:cubicBezTo>
                  <a:pt x="484039" y="856419"/>
                  <a:pt x="488353" y="861080"/>
                  <a:pt x="491851" y="867214"/>
                </a:cubicBezTo>
                <a:cubicBezTo>
                  <a:pt x="494747" y="872266"/>
                  <a:pt x="496949" y="878401"/>
                  <a:pt x="498457" y="885620"/>
                </a:cubicBezTo>
                <a:cubicBezTo>
                  <a:pt x="499965" y="892838"/>
                  <a:pt x="500719" y="899875"/>
                  <a:pt x="500719" y="906731"/>
                </a:cubicBezTo>
                <a:lnTo>
                  <a:pt x="500719" y="907633"/>
                </a:lnTo>
                <a:cubicBezTo>
                  <a:pt x="500719" y="918941"/>
                  <a:pt x="499845" y="928594"/>
                  <a:pt x="498095" y="936594"/>
                </a:cubicBezTo>
                <a:cubicBezTo>
                  <a:pt x="496346" y="944593"/>
                  <a:pt x="493752" y="951119"/>
                  <a:pt x="490313" y="956172"/>
                </a:cubicBezTo>
                <a:cubicBezTo>
                  <a:pt x="486875" y="961224"/>
                  <a:pt x="482592" y="964893"/>
                  <a:pt x="477464" y="967179"/>
                </a:cubicBezTo>
                <a:cubicBezTo>
                  <a:pt x="472337" y="969464"/>
                  <a:pt x="466394" y="970607"/>
                  <a:pt x="459638" y="970607"/>
                </a:cubicBezTo>
                <a:cubicBezTo>
                  <a:pt x="446487" y="970607"/>
                  <a:pt x="436775" y="965344"/>
                  <a:pt x="430501" y="954819"/>
                </a:cubicBezTo>
                <a:cubicBezTo>
                  <a:pt x="424227" y="944293"/>
                  <a:pt x="421090" y="928384"/>
                  <a:pt x="421090" y="907093"/>
                </a:cubicBezTo>
                <a:cubicBezTo>
                  <a:pt x="421090" y="892657"/>
                  <a:pt x="424287" y="879906"/>
                  <a:pt x="430682" y="868840"/>
                </a:cubicBezTo>
                <a:cubicBezTo>
                  <a:pt x="434543" y="862223"/>
                  <a:pt x="438947" y="857170"/>
                  <a:pt x="443893" y="853682"/>
                </a:cubicBezTo>
                <a:cubicBezTo>
                  <a:pt x="448840" y="850193"/>
                  <a:pt x="454752" y="848449"/>
                  <a:pt x="461629" y="848449"/>
                </a:cubicBezTo>
                <a:close/>
                <a:moveTo>
                  <a:pt x="3545557" y="702421"/>
                </a:moveTo>
                <a:cubicBezTo>
                  <a:pt x="3537594" y="706403"/>
                  <a:pt x="3532105" y="710083"/>
                  <a:pt x="3529088" y="713461"/>
                </a:cubicBezTo>
                <a:cubicBezTo>
                  <a:pt x="3524504" y="718407"/>
                  <a:pt x="3522211" y="724500"/>
                  <a:pt x="3522211" y="731739"/>
                </a:cubicBezTo>
                <a:cubicBezTo>
                  <a:pt x="3522211" y="737289"/>
                  <a:pt x="3524986" y="741572"/>
                  <a:pt x="3530536" y="744588"/>
                </a:cubicBezTo>
                <a:cubicBezTo>
                  <a:pt x="3535000" y="746519"/>
                  <a:pt x="3540490" y="747484"/>
                  <a:pt x="3547005" y="747484"/>
                </a:cubicBezTo>
                <a:cubicBezTo>
                  <a:pt x="3562931" y="747484"/>
                  <a:pt x="3570893" y="740848"/>
                  <a:pt x="3570893" y="727577"/>
                </a:cubicBezTo>
                <a:cubicBezTo>
                  <a:pt x="3570893" y="716960"/>
                  <a:pt x="3562448" y="708574"/>
                  <a:pt x="3545557" y="702421"/>
                </a:cubicBezTo>
                <a:close/>
                <a:moveTo>
                  <a:pt x="354682" y="702421"/>
                </a:moveTo>
                <a:cubicBezTo>
                  <a:pt x="346719" y="706403"/>
                  <a:pt x="341230" y="710083"/>
                  <a:pt x="338213" y="713461"/>
                </a:cubicBezTo>
                <a:cubicBezTo>
                  <a:pt x="333629" y="718407"/>
                  <a:pt x="331336" y="724500"/>
                  <a:pt x="331336" y="731739"/>
                </a:cubicBezTo>
                <a:cubicBezTo>
                  <a:pt x="331336" y="737289"/>
                  <a:pt x="334111" y="741572"/>
                  <a:pt x="339661" y="744588"/>
                </a:cubicBezTo>
                <a:cubicBezTo>
                  <a:pt x="344125" y="746519"/>
                  <a:pt x="349615" y="747484"/>
                  <a:pt x="356130" y="747484"/>
                </a:cubicBezTo>
                <a:cubicBezTo>
                  <a:pt x="372056" y="747484"/>
                  <a:pt x="380018" y="740848"/>
                  <a:pt x="380018" y="727577"/>
                </a:cubicBezTo>
                <a:cubicBezTo>
                  <a:pt x="380018" y="716960"/>
                  <a:pt x="371573" y="708574"/>
                  <a:pt x="354682" y="702421"/>
                </a:cubicBezTo>
                <a:close/>
                <a:moveTo>
                  <a:pt x="5253789" y="654644"/>
                </a:moveTo>
                <a:cubicBezTo>
                  <a:pt x="5249566" y="654644"/>
                  <a:pt x="5245645" y="655905"/>
                  <a:pt x="5242026" y="658429"/>
                </a:cubicBezTo>
                <a:cubicBezTo>
                  <a:pt x="5238407" y="660952"/>
                  <a:pt x="5235330" y="664797"/>
                  <a:pt x="5232797" y="669964"/>
                </a:cubicBezTo>
                <a:cubicBezTo>
                  <a:pt x="5230745" y="674052"/>
                  <a:pt x="5229417" y="678468"/>
                  <a:pt x="5228815" y="683215"/>
                </a:cubicBezTo>
                <a:cubicBezTo>
                  <a:pt x="5228211" y="687962"/>
                  <a:pt x="5227910" y="692738"/>
                  <a:pt x="5227910" y="697543"/>
                </a:cubicBezTo>
                <a:cubicBezTo>
                  <a:pt x="5227910" y="714127"/>
                  <a:pt x="5229719" y="726235"/>
                  <a:pt x="5233339" y="733866"/>
                </a:cubicBezTo>
                <a:cubicBezTo>
                  <a:pt x="5236959" y="741497"/>
                  <a:pt x="5242749" y="745312"/>
                  <a:pt x="5250713" y="745312"/>
                </a:cubicBezTo>
                <a:cubicBezTo>
                  <a:pt x="5259158" y="745312"/>
                  <a:pt x="5265492" y="741497"/>
                  <a:pt x="5269715" y="733866"/>
                </a:cubicBezTo>
                <a:cubicBezTo>
                  <a:pt x="5273937" y="726235"/>
                  <a:pt x="5276049" y="714127"/>
                  <a:pt x="5276049" y="697543"/>
                </a:cubicBezTo>
                <a:lnTo>
                  <a:pt x="5276049" y="696463"/>
                </a:lnTo>
                <a:cubicBezTo>
                  <a:pt x="5276049" y="682404"/>
                  <a:pt x="5274239" y="671919"/>
                  <a:pt x="5270620" y="665009"/>
                </a:cubicBezTo>
                <a:cubicBezTo>
                  <a:pt x="5267001" y="658099"/>
                  <a:pt x="5261390" y="654644"/>
                  <a:pt x="5253789" y="654644"/>
                </a:cubicBezTo>
                <a:close/>
                <a:moveTo>
                  <a:pt x="5149013" y="654644"/>
                </a:moveTo>
                <a:cubicBezTo>
                  <a:pt x="5144791" y="654644"/>
                  <a:pt x="5140870" y="655905"/>
                  <a:pt x="5137251" y="658429"/>
                </a:cubicBezTo>
                <a:cubicBezTo>
                  <a:pt x="5133631" y="660952"/>
                  <a:pt x="5130554" y="664797"/>
                  <a:pt x="5128021" y="669964"/>
                </a:cubicBezTo>
                <a:cubicBezTo>
                  <a:pt x="5125970" y="674052"/>
                  <a:pt x="5124643" y="678468"/>
                  <a:pt x="5124039" y="683215"/>
                </a:cubicBezTo>
                <a:cubicBezTo>
                  <a:pt x="5123436" y="687962"/>
                  <a:pt x="5123135" y="692738"/>
                  <a:pt x="5123135" y="697543"/>
                </a:cubicBezTo>
                <a:cubicBezTo>
                  <a:pt x="5123135" y="714127"/>
                  <a:pt x="5124944" y="726235"/>
                  <a:pt x="5128563" y="733866"/>
                </a:cubicBezTo>
                <a:cubicBezTo>
                  <a:pt x="5132183" y="741497"/>
                  <a:pt x="5137974" y="745312"/>
                  <a:pt x="5145937" y="745312"/>
                </a:cubicBezTo>
                <a:cubicBezTo>
                  <a:pt x="5154383" y="745312"/>
                  <a:pt x="5160717" y="741497"/>
                  <a:pt x="5164940" y="733866"/>
                </a:cubicBezTo>
                <a:cubicBezTo>
                  <a:pt x="5169163" y="726235"/>
                  <a:pt x="5171274" y="714127"/>
                  <a:pt x="5171274" y="697543"/>
                </a:cubicBezTo>
                <a:lnTo>
                  <a:pt x="5171274" y="696463"/>
                </a:lnTo>
                <a:cubicBezTo>
                  <a:pt x="5171274" y="682404"/>
                  <a:pt x="5169464" y="671919"/>
                  <a:pt x="5165845" y="665009"/>
                </a:cubicBezTo>
                <a:cubicBezTo>
                  <a:pt x="5162225" y="658099"/>
                  <a:pt x="5156615" y="654644"/>
                  <a:pt x="5149013" y="654644"/>
                </a:cubicBezTo>
                <a:close/>
                <a:moveTo>
                  <a:pt x="3653590" y="654644"/>
                </a:moveTo>
                <a:cubicBezTo>
                  <a:pt x="3649367" y="654644"/>
                  <a:pt x="3645446" y="655905"/>
                  <a:pt x="3641826" y="658429"/>
                </a:cubicBezTo>
                <a:cubicBezTo>
                  <a:pt x="3638207" y="660952"/>
                  <a:pt x="3635130" y="664797"/>
                  <a:pt x="3632596" y="669964"/>
                </a:cubicBezTo>
                <a:cubicBezTo>
                  <a:pt x="3630545" y="674052"/>
                  <a:pt x="3629218" y="678468"/>
                  <a:pt x="3628615" y="683215"/>
                </a:cubicBezTo>
                <a:cubicBezTo>
                  <a:pt x="3628012" y="687962"/>
                  <a:pt x="3627710" y="692738"/>
                  <a:pt x="3627710" y="697543"/>
                </a:cubicBezTo>
                <a:cubicBezTo>
                  <a:pt x="3627710" y="714127"/>
                  <a:pt x="3629520" y="726235"/>
                  <a:pt x="3633139" y="733866"/>
                </a:cubicBezTo>
                <a:cubicBezTo>
                  <a:pt x="3636759" y="741497"/>
                  <a:pt x="3642550" y="745312"/>
                  <a:pt x="3650513" y="745312"/>
                </a:cubicBezTo>
                <a:cubicBezTo>
                  <a:pt x="3658958" y="745312"/>
                  <a:pt x="3665293" y="741497"/>
                  <a:pt x="3669515" y="733866"/>
                </a:cubicBezTo>
                <a:cubicBezTo>
                  <a:pt x="3673738" y="726235"/>
                  <a:pt x="3675850" y="714127"/>
                  <a:pt x="3675850" y="697543"/>
                </a:cubicBezTo>
                <a:lnTo>
                  <a:pt x="3675850" y="696463"/>
                </a:lnTo>
                <a:cubicBezTo>
                  <a:pt x="3675850" y="682404"/>
                  <a:pt x="3674040" y="671919"/>
                  <a:pt x="3670420" y="665009"/>
                </a:cubicBezTo>
                <a:cubicBezTo>
                  <a:pt x="3666801" y="658099"/>
                  <a:pt x="3661191" y="654644"/>
                  <a:pt x="3653590" y="654644"/>
                </a:cubicBezTo>
                <a:close/>
                <a:moveTo>
                  <a:pt x="2062914" y="654644"/>
                </a:moveTo>
                <a:cubicBezTo>
                  <a:pt x="2058692" y="654644"/>
                  <a:pt x="2054771" y="655905"/>
                  <a:pt x="2051151" y="658429"/>
                </a:cubicBezTo>
                <a:cubicBezTo>
                  <a:pt x="2047532" y="660952"/>
                  <a:pt x="2044455" y="664797"/>
                  <a:pt x="2041921" y="669964"/>
                </a:cubicBezTo>
                <a:cubicBezTo>
                  <a:pt x="2039870" y="674052"/>
                  <a:pt x="2038543" y="678468"/>
                  <a:pt x="2037940" y="683215"/>
                </a:cubicBezTo>
                <a:cubicBezTo>
                  <a:pt x="2037337" y="687962"/>
                  <a:pt x="2037035" y="692738"/>
                  <a:pt x="2037035" y="697543"/>
                </a:cubicBezTo>
                <a:cubicBezTo>
                  <a:pt x="2037035" y="714127"/>
                  <a:pt x="2038845" y="726235"/>
                  <a:pt x="2042464" y="733866"/>
                </a:cubicBezTo>
                <a:cubicBezTo>
                  <a:pt x="2046084" y="741497"/>
                  <a:pt x="2051875" y="745312"/>
                  <a:pt x="2059838" y="745312"/>
                </a:cubicBezTo>
                <a:cubicBezTo>
                  <a:pt x="2068283" y="745312"/>
                  <a:pt x="2074618" y="741497"/>
                  <a:pt x="2078840" y="733866"/>
                </a:cubicBezTo>
                <a:cubicBezTo>
                  <a:pt x="2083063" y="726235"/>
                  <a:pt x="2085174" y="714127"/>
                  <a:pt x="2085174" y="697543"/>
                </a:cubicBezTo>
                <a:lnTo>
                  <a:pt x="2085174" y="696463"/>
                </a:lnTo>
                <a:cubicBezTo>
                  <a:pt x="2085174" y="682404"/>
                  <a:pt x="2083365" y="671919"/>
                  <a:pt x="2079745" y="665009"/>
                </a:cubicBezTo>
                <a:cubicBezTo>
                  <a:pt x="2076126" y="658099"/>
                  <a:pt x="2070516" y="654644"/>
                  <a:pt x="2062914" y="654644"/>
                </a:cubicBezTo>
                <a:close/>
                <a:moveTo>
                  <a:pt x="1958139" y="654644"/>
                </a:moveTo>
                <a:cubicBezTo>
                  <a:pt x="1953917" y="654644"/>
                  <a:pt x="1949996" y="655905"/>
                  <a:pt x="1946376" y="658429"/>
                </a:cubicBezTo>
                <a:cubicBezTo>
                  <a:pt x="1942757" y="660952"/>
                  <a:pt x="1939680" y="664797"/>
                  <a:pt x="1937147" y="669964"/>
                </a:cubicBezTo>
                <a:cubicBezTo>
                  <a:pt x="1935095" y="674052"/>
                  <a:pt x="1933768" y="678468"/>
                  <a:pt x="1933165" y="683215"/>
                </a:cubicBezTo>
                <a:cubicBezTo>
                  <a:pt x="1932562" y="687962"/>
                  <a:pt x="1932260" y="692738"/>
                  <a:pt x="1932260" y="697543"/>
                </a:cubicBezTo>
                <a:cubicBezTo>
                  <a:pt x="1932260" y="714127"/>
                  <a:pt x="1934070" y="726235"/>
                  <a:pt x="1937689" y="733866"/>
                </a:cubicBezTo>
                <a:cubicBezTo>
                  <a:pt x="1941309" y="741497"/>
                  <a:pt x="1947100" y="745312"/>
                  <a:pt x="1955063" y="745312"/>
                </a:cubicBezTo>
                <a:cubicBezTo>
                  <a:pt x="1963508" y="745312"/>
                  <a:pt x="1969843" y="741497"/>
                  <a:pt x="1974065" y="733866"/>
                </a:cubicBezTo>
                <a:cubicBezTo>
                  <a:pt x="1978288" y="726235"/>
                  <a:pt x="1980399" y="714127"/>
                  <a:pt x="1980399" y="697543"/>
                </a:cubicBezTo>
                <a:lnTo>
                  <a:pt x="1980399" y="696463"/>
                </a:lnTo>
                <a:cubicBezTo>
                  <a:pt x="1980399" y="682404"/>
                  <a:pt x="1978590" y="671919"/>
                  <a:pt x="1974970" y="665009"/>
                </a:cubicBezTo>
                <a:cubicBezTo>
                  <a:pt x="1971351" y="658099"/>
                  <a:pt x="1965740" y="654644"/>
                  <a:pt x="1958139" y="654644"/>
                </a:cubicBezTo>
                <a:close/>
                <a:moveTo>
                  <a:pt x="1853365" y="654644"/>
                </a:moveTo>
                <a:cubicBezTo>
                  <a:pt x="1849142" y="654644"/>
                  <a:pt x="1845221" y="655905"/>
                  <a:pt x="1841601" y="658429"/>
                </a:cubicBezTo>
                <a:cubicBezTo>
                  <a:pt x="1837982" y="660952"/>
                  <a:pt x="1834905" y="664797"/>
                  <a:pt x="1832372" y="669964"/>
                </a:cubicBezTo>
                <a:cubicBezTo>
                  <a:pt x="1830320" y="674052"/>
                  <a:pt x="1828993" y="678468"/>
                  <a:pt x="1828390" y="683215"/>
                </a:cubicBezTo>
                <a:cubicBezTo>
                  <a:pt x="1827787" y="687962"/>
                  <a:pt x="1827485" y="692738"/>
                  <a:pt x="1827485" y="697543"/>
                </a:cubicBezTo>
                <a:cubicBezTo>
                  <a:pt x="1827485" y="714127"/>
                  <a:pt x="1829295" y="726235"/>
                  <a:pt x="1832914" y="733866"/>
                </a:cubicBezTo>
                <a:cubicBezTo>
                  <a:pt x="1836534" y="741497"/>
                  <a:pt x="1842325" y="745312"/>
                  <a:pt x="1850288" y="745312"/>
                </a:cubicBezTo>
                <a:cubicBezTo>
                  <a:pt x="1858734" y="745312"/>
                  <a:pt x="1865067" y="741497"/>
                  <a:pt x="1869290" y="733866"/>
                </a:cubicBezTo>
                <a:cubicBezTo>
                  <a:pt x="1873513" y="726235"/>
                  <a:pt x="1875625" y="714127"/>
                  <a:pt x="1875625" y="697543"/>
                </a:cubicBezTo>
                <a:lnTo>
                  <a:pt x="1875625" y="696463"/>
                </a:lnTo>
                <a:cubicBezTo>
                  <a:pt x="1875625" y="682404"/>
                  <a:pt x="1873815" y="671919"/>
                  <a:pt x="1870195" y="665009"/>
                </a:cubicBezTo>
                <a:cubicBezTo>
                  <a:pt x="1866576" y="658099"/>
                  <a:pt x="1860965" y="654644"/>
                  <a:pt x="1853365" y="654644"/>
                </a:cubicBezTo>
                <a:close/>
                <a:moveTo>
                  <a:pt x="462715" y="654644"/>
                </a:moveTo>
                <a:cubicBezTo>
                  <a:pt x="458492" y="654644"/>
                  <a:pt x="454571" y="655905"/>
                  <a:pt x="450951" y="658429"/>
                </a:cubicBezTo>
                <a:cubicBezTo>
                  <a:pt x="447332" y="660952"/>
                  <a:pt x="444255" y="664797"/>
                  <a:pt x="441721" y="669964"/>
                </a:cubicBezTo>
                <a:cubicBezTo>
                  <a:pt x="439670" y="674052"/>
                  <a:pt x="438343" y="678468"/>
                  <a:pt x="437740" y="683215"/>
                </a:cubicBezTo>
                <a:cubicBezTo>
                  <a:pt x="437137" y="687962"/>
                  <a:pt x="436835" y="692738"/>
                  <a:pt x="436835" y="697543"/>
                </a:cubicBezTo>
                <a:cubicBezTo>
                  <a:pt x="436835" y="714127"/>
                  <a:pt x="438645" y="726235"/>
                  <a:pt x="442264" y="733866"/>
                </a:cubicBezTo>
                <a:cubicBezTo>
                  <a:pt x="445884" y="741497"/>
                  <a:pt x="451675" y="745312"/>
                  <a:pt x="459638" y="745312"/>
                </a:cubicBezTo>
                <a:cubicBezTo>
                  <a:pt x="468083" y="745312"/>
                  <a:pt x="474417" y="741497"/>
                  <a:pt x="478640" y="733866"/>
                </a:cubicBezTo>
                <a:cubicBezTo>
                  <a:pt x="482863" y="726235"/>
                  <a:pt x="484974" y="714127"/>
                  <a:pt x="484974" y="697543"/>
                </a:cubicBezTo>
                <a:lnTo>
                  <a:pt x="484974" y="696463"/>
                </a:lnTo>
                <a:cubicBezTo>
                  <a:pt x="484974" y="682404"/>
                  <a:pt x="483165" y="671919"/>
                  <a:pt x="479545" y="665009"/>
                </a:cubicBezTo>
                <a:cubicBezTo>
                  <a:pt x="475926" y="658099"/>
                  <a:pt x="470315" y="654644"/>
                  <a:pt x="462715" y="654644"/>
                </a:cubicBezTo>
                <a:close/>
                <a:moveTo>
                  <a:pt x="3547005" y="654463"/>
                </a:moveTo>
                <a:cubicBezTo>
                  <a:pt x="3540490" y="654463"/>
                  <a:pt x="3535633" y="656143"/>
                  <a:pt x="3532436" y="659503"/>
                </a:cubicBezTo>
                <a:cubicBezTo>
                  <a:pt x="3529239" y="662864"/>
                  <a:pt x="3527641" y="667604"/>
                  <a:pt x="3527641" y="673725"/>
                </a:cubicBezTo>
                <a:cubicBezTo>
                  <a:pt x="3527641" y="680925"/>
                  <a:pt x="3533854" y="685845"/>
                  <a:pt x="3546281" y="688486"/>
                </a:cubicBezTo>
                <a:cubicBezTo>
                  <a:pt x="3553640" y="686686"/>
                  <a:pt x="3558466" y="684706"/>
                  <a:pt x="3560759" y="682545"/>
                </a:cubicBezTo>
                <a:cubicBezTo>
                  <a:pt x="3564017" y="679665"/>
                  <a:pt x="3565645" y="674864"/>
                  <a:pt x="3565645" y="668143"/>
                </a:cubicBezTo>
                <a:cubicBezTo>
                  <a:pt x="3565645" y="663103"/>
                  <a:pt x="3563655" y="659323"/>
                  <a:pt x="3559673" y="656804"/>
                </a:cubicBezTo>
                <a:cubicBezTo>
                  <a:pt x="3556416" y="655243"/>
                  <a:pt x="3552193" y="654463"/>
                  <a:pt x="3547005" y="654463"/>
                </a:cubicBezTo>
                <a:close/>
                <a:moveTo>
                  <a:pt x="356130" y="654463"/>
                </a:moveTo>
                <a:cubicBezTo>
                  <a:pt x="349615" y="654463"/>
                  <a:pt x="344759" y="656143"/>
                  <a:pt x="341561" y="659503"/>
                </a:cubicBezTo>
                <a:cubicBezTo>
                  <a:pt x="338364" y="662864"/>
                  <a:pt x="336765" y="667604"/>
                  <a:pt x="336765" y="673725"/>
                </a:cubicBezTo>
                <a:cubicBezTo>
                  <a:pt x="336765" y="680925"/>
                  <a:pt x="342979" y="685845"/>
                  <a:pt x="355406" y="688486"/>
                </a:cubicBezTo>
                <a:cubicBezTo>
                  <a:pt x="362765" y="686686"/>
                  <a:pt x="367591" y="684706"/>
                  <a:pt x="369884" y="682545"/>
                </a:cubicBezTo>
                <a:cubicBezTo>
                  <a:pt x="373141" y="679665"/>
                  <a:pt x="374770" y="674864"/>
                  <a:pt x="374770" y="668143"/>
                </a:cubicBezTo>
                <a:cubicBezTo>
                  <a:pt x="374770" y="663103"/>
                  <a:pt x="372779" y="659323"/>
                  <a:pt x="368798" y="656804"/>
                </a:cubicBezTo>
                <a:cubicBezTo>
                  <a:pt x="365540" y="655243"/>
                  <a:pt x="361318" y="654463"/>
                  <a:pt x="356130" y="654463"/>
                </a:cubicBezTo>
                <a:close/>
                <a:moveTo>
                  <a:pt x="5043877" y="652834"/>
                </a:moveTo>
                <a:cubicBezTo>
                  <a:pt x="5035914" y="652834"/>
                  <a:pt x="5029158" y="655307"/>
                  <a:pt x="5023608" y="660254"/>
                </a:cubicBezTo>
                <a:cubicBezTo>
                  <a:pt x="5019023" y="665442"/>
                  <a:pt x="5016731" y="672078"/>
                  <a:pt x="5016731" y="680161"/>
                </a:cubicBezTo>
                <a:cubicBezTo>
                  <a:pt x="5016731" y="687521"/>
                  <a:pt x="5019204" y="693312"/>
                  <a:pt x="5024151" y="697535"/>
                </a:cubicBezTo>
                <a:cubicBezTo>
                  <a:pt x="5028856" y="701516"/>
                  <a:pt x="5034949" y="703507"/>
                  <a:pt x="5042429" y="703507"/>
                </a:cubicBezTo>
                <a:cubicBezTo>
                  <a:pt x="5049185" y="703507"/>
                  <a:pt x="5057209" y="699767"/>
                  <a:pt x="5066499" y="692287"/>
                </a:cubicBezTo>
                <a:cubicBezTo>
                  <a:pt x="5067343" y="688788"/>
                  <a:pt x="5067765" y="685168"/>
                  <a:pt x="5067765" y="681428"/>
                </a:cubicBezTo>
                <a:cubicBezTo>
                  <a:pt x="5067765" y="675637"/>
                  <a:pt x="5065111" y="669423"/>
                  <a:pt x="5059803" y="662788"/>
                </a:cubicBezTo>
                <a:cubicBezTo>
                  <a:pt x="5054857" y="656152"/>
                  <a:pt x="5049547" y="652834"/>
                  <a:pt x="5043877" y="652834"/>
                </a:cubicBezTo>
                <a:close/>
                <a:moveTo>
                  <a:pt x="3547186" y="639804"/>
                </a:moveTo>
                <a:cubicBezTo>
                  <a:pt x="3557803" y="639804"/>
                  <a:pt x="3565947" y="642515"/>
                  <a:pt x="3571618" y="647936"/>
                </a:cubicBezTo>
                <a:cubicBezTo>
                  <a:pt x="3577650" y="653356"/>
                  <a:pt x="3580666" y="661367"/>
                  <a:pt x="3580666" y="671969"/>
                </a:cubicBezTo>
                <a:cubicBezTo>
                  <a:pt x="3580666" y="677632"/>
                  <a:pt x="3579158" y="682331"/>
                  <a:pt x="3576142" y="686066"/>
                </a:cubicBezTo>
                <a:cubicBezTo>
                  <a:pt x="3573729" y="689197"/>
                  <a:pt x="3569747" y="692269"/>
                  <a:pt x="3564197" y="695281"/>
                </a:cubicBezTo>
                <a:cubicBezTo>
                  <a:pt x="3578193" y="701787"/>
                  <a:pt x="3585191" y="713111"/>
                  <a:pt x="3585191" y="729254"/>
                </a:cubicBezTo>
                <a:cubicBezTo>
                  <a:pt x="3585191" y="740216"/>
                  <a:pt x="3581330" y="748468"/>
                  <a:pt x="3573608" y="754010"/>
                </a:cubicBezTo>
                <a:cubicBezTo>
                  <a:pt x="3566731" y="759070"/>
                  <a:pt x="3557682" y="761600"/>
                  <a:pt x="3546462" y="761600"/>
                </a:cubicBezTo>
                <a:cubicBezTo>
                  <a:pt x="3535362" y="761600"/>
                  <a:pt x="3526555" y="759431"/>
                  <a:pt x="3520040" y="755093"/>
                </a:cubicBezTo>
                <a:cubicBezTo>
                  <a:pt x="3512439" y="749915"/>
                  <a:pt x="3508638" y="742085"/>
                  <a:pt x="3508638" y="731603"/>
                </a:cubicBezTo>
                <a:cubicBezTo>
                  <a:pt x="3508638" y="724736"/>
                  <a:pt x="3510025" y="718230"/>
                  <a:pt x="3512800" y="712086"/>
                </a:cubicBezTo>
                <a:cubicBezTo>
                  <a:pt x="3515817" y="705581"/>
                  <a:pt x="3520160" y="700762"/>
                  <a:pt x="3525831" y="697631"/>
                </a:cubicBezTo>
                <a:cubicBezTo>
                  <a:pt x="3516903" y="691847"/>
                  <a:pt x="3512439" y="683896"/>
                  <a:pt x="3512439" y="673776"/>
                </a:cubicBezTo>
                <a:cubicBezTo>
                  <a:pt x="3512439" y="664139"/>
                  <a:pt x="3515817" y="656068"/>
                  <a:pt x="3522573" y="649562"/>
                </a:cubicBezTo>
                <a:cubicBezTo>
                  <a:pt x="3529209" y="643057"/>
                  <a:pt x="3537413" y="639804"/>
                  <a:pt x="3547186" y="639804"/>
                </a:cubicBezTo>
                <a:close/>
                <a:moveTo>
                  <a:pt x="3304155" y="639804"/>
                </a:moveTo>
                <a:lnTo>
                  <a:pt x="3368582" y="639804"/>
                </a:lnTo>
                <a:cubicBezTo>
                  <a:pt x="3372081" y="639804"/>
                  <a:pt x="3374735" y="640558"/>
                  <a:pt x="3376545" y="642066"/>
                </a:cubicBezTo>
                <a:cubicBezTo>
                  <a:pt x="3378355" y="643574"/>
                  <a:pt x="3379260" y="645535"/>
                  <a:pt x="3379260" y="647948"/>
                </a:cubicBezTo>
                <a:cubicBezTo>
                  <a:pt x="3379260" y="650361"/>
                  <a:pt x="3378506" y="652231"/>
                  <a:pt x="3376997" y="653558"/>
                </a:cubicBezTo>
                <a:cubicBezTo>
                  <a:pt x="3375490" y="654885"/>
                  <a:pt x="3372685" y="655549"/>
                  <a:pt x="3368582" y="655549"/>
                </a:cubicBezTo>
                <a:lnTo>
                  <a:pt x="3303250" y="655549"/>
                </a:lnTo>
                <a:cubicBezTo>
                  <a:pt x="3301320" y="655549"/>
                  <a:pt x="3299571" y="654734"/>
                  <a:pt x="3298002" y="653106"/>
                </a:cubicBezTo>
                <a:cubicBezTo>
                  <a:pt x="3296434" y="651477"/>
                  <a:pt x="3295649" y="649456"/>
                  <a:pt x="3295649" y="647043"/>
                </a:cubicBezTo>
                <a:cubicBezTo>
                  <a:pt x="3295649" y="642217"/>
                  <a:pt x="3298485" y="639804"/>
                  <a:pt x="3304155" y="639804"/>
                </a:cubicBezTo>
                <a:close/>
                <a:moveTo>
                  <a:pt x="1748228" y="639804"/>
                </a:moveTo>
                <a:cubicBezTo>
                  <a:pt x="1752933" y="639804"/>
                  <a:pt x="1757276" y="640557"/>
                  <a:pt x="1761258" y="642063"/>
                </a:cubicBezTo>
                <a:cubicBezTo>
                  <a:pt x="1765239" y="643570"/>
                  <a:pt x="1768618" y="645708"/>
                  <a:pt x="1771392" y="648478"/>
                </a:cubicBezTo>
                <a:cubicBezTo>
                  <a:pt x="1774167" y="651248"/>
                  <a:pt x="1776339" y="654591"/>
                  <a:pt x="1777908" y="658507"/>
                </a:cubicBezTo>
                <a:cubicBezTo>
                  <a:pt x="1779476" y="662422"/>
                  <a:pt x="1780260" y="666729"/>
                  <a:pt x="1780260" y="671426"/>
                </a:cubicBezTo>
                <a:cubicBezTo>
                  <a:pt x="1780260" y="682511"/>
                  <a:pt x="1776279" y="691005"/>
                  <a:pt x="1768316" y="696907"/>
                </a:cubicBezTo>
                <a:cubicBezTo>
                  <a:pt x="1773383" y="700883"/>
                  <a:pt x="1777063" y="704798"/>
                  <a:pt x="1779355" y="708654"/>
                </a:cubicBezTo>
                <a:cubicBezTo>
                  <a:pt x="1781889" y="712989"/>
                  <a:pt x="1783156" y="718170"/>
                  <a:pt x="1783156" y="724195"/>
                </a:cubicBezTo>
                <a:cubicBezTo>
                  <a:pt x="1783156" y="736120"/>
                  <a:pt x="1779687" y="745366"/>
                  <a:pt x="1772750" y="751932"/>
                </a:cubicBezTo>
                <a:cubicBezTo>
                  <a:pt x="1765812" y="758498"/>
                  <a:pt x="1756311" y="761781"/>
                  <a:pt x="1744246" y="761781"/>
                </a:cubicBezTo>
                <a:cubicBezTo>
                  <a:pt x="1734353" y="761781"/>
                  <a:pt x="1726269" y="759247"/>
                  <a:pt x="1719996" y="754180"/>
                </a:cubicBezTo>
                <a:cubicBezTo>
                  <a:pt x="1713480" y="748630"/>
                  <a:pt x="1710223" y="740969"/>
                  <a:pt x="1710223" y="731196"/>
                </a:cubicBezTo>
                <a:cubicBezTo>
                  <a:pt x="1710223" y="729266"/>
                  <a:pt x="1710464" y="727516"/>
                  <a:pt x="1710947" y="725948"/>
                </a:cubicBezTo>
                <a:cubicBezTo>
                  <a:pt x="1712636" y="724621"/>
                  <a:pt x="1714747" y="723957"/>
                  <a:pt x="1717281" y="723957"/>
                </a:cubicBezTo>
                <a:cubicBezTo>
                  <a:pt x="1721021" y="723957"/>
                  <a:pt x="1723615" y="725948"/>
                  <a:pt x="1725063" y="729929"/>
                </a:cubicBezTo>
                <a:cubicBezTo>
                  <a:pt x="1727476" y="736324"/>
                  <a:pt x="1729044" y="740004"/>
                  <a:pt x="1729768" y="740969"/>
                </a:cubicBezTo>
                <a:cubicBezTo>
                  <a:pt x="1732784" y="744950"/>
                  <a:pt x="1738214" y="746941"/>
                  <a:pt x="1746056" y="746941"/>
                </a:cubicBezTo>
                <a:cubicBezTo>
                  <a:pt x="1752209" y="746941"/>
                  <a:pt x="1757276" y="744528"/>
                  <a:pt x="1761258" y="739702"/>
                </a:cubicBezTo>
                <a:cubicBezTo>
                  <a:pt x="1764998" y="735238"/>
                  <a:pt x="1766868" y="729869"/>
                  <a:pt x="1766868" y="723595"/>
                </a:cubicBezTo>
                <a:cubicBezTo>
                  <a:pt x="1766868" y="715753"/>
                  <a:pt x="1763973" y="710083"/>
                  <a:pt x="1758181" y="706584"/>
                </a:cubicBezTo>
                <a:cubicBezTo>
                  <a:pt x="1756130" y="705377"/>
                  <a:pt x="1750701" y="703869"/>
                  <a:pt x="1741894" y="702059"/>
                </a:cubicBezTo>
                <a:cubicBezTo>
                  <a:pt x="1736102" y="700853"/>
                  <a:pt x="1733207" y="698681"/>
                  <a:pt x="1733207" y="695544"/>
                </a:cubicBezTo>
                <a:cubicBezTo>
                  <a:pt x="1733207" y="692528"/>
                  <a:pt x="1735982" y="690658"/>
                  <a:pt x="1741531" y="689934"/>
                </a:cubicBezTo>
                <a:cubicBezTo>
                  <a:pt x="1749495" y="689093"/>
                  <a:pt x="1754562" y="688013"/>
                  <a:pt x="1756733" y="686693"/>
                </a:cubicBezTo>
                <a:cubicBezTo>
                  <a:pt x="1762283" y="684052"/>
                  <a:pt x="1765058" y="678710"/>
                  <a:pt x="1765058" y="670666"/>
                </a:cubicBezTo>
                <a:cubicBezTo>
                  <a:pt x="1765058" y="668145"/>
                  <a:pt x="1764545" y="665865"/>
                  <a:pt x="1763520" y="663824"/>
                </a:cubicBezTo>
                <a:cubicBezTo>
                  <a:pt x="1762494" y="661783"/>
                  <a:pt x="1761107" y="660043"/>
                  <a:pt x="1759358" y="658603"/>
                </a:cubicBezTo>
                <a:cubicBezTo>
                  <a:pt x="1757608" y="657162"/>
                  <a:pt x="1755587" y="656052"/>
                  <a:pt x="1753295" y="655272"/>
                </a:cubicBezTo>
                <a:cubicBezTo>
                  <a:pt x="1751002" y="654491"/>
                  <a:pt x="1748589" y="654101"/>
                  <a:pt x="1746056" y="654101"/>
                </a:cubicBezTo>
                <a:cubicBezTo>
                  <a:pt x="1740506" y="654101"/>
                  <a:pt x="1736223" y="655368"/>
                  <a:pt x="1733207" y="657901"/>
                </a:cubicBezTo>
                <a:cubicBezTo>
                  <a:pt x="1731638" y="658987"/>
                  <a:pt x="1729497" y="660888"/>
                  <a:pt x="1726782" y="663602"/>
                </a:cubicBezTo>
                <a:cubicBezTo>
                  <a:pt x="1724068" y="666317"/>
                  <a:pt x="1721443" y="667433"/>
                  <a:pt x="1718910" y="666950"/>
                </a:cubicBezTo>
                <a:cubicBezTo>
                  <a:pt x="1717341" y="667191"/>
                  <a:pt x="1716105" y="666739"/>
                  <a:pt x="1715200" y="665593"/>
                </a:cubicBezTo>
                <a:cubicBezTo>
                  <a:pt x="1714295" y="664447"/>
                  <a:pt x="1713842" y="662848"/>
                  <a:pt x="1713842" y="660797"/>
                </a:cubicBezTo>
                <a:cubicBezTo>
                  <a:pt x="1713842" y="658505"/>
                  <a:pt x="1714988" y="655941"/>
                  <a:pt x="1717281" y="653106"/>
                </a:cubicBezTo>
                <a:cubicBezTo>
                  <a:pt x="1719573" y="650270"/>
                  <a:pt x="1723434" y="647224"/>
                  <a:pt x="1728863" y="643966"/>
                </a:cubicBezTo>
                <a:cubicBezTo>
                  <a:pt x="1733569" y="641674"/>
                  <a:pt x="1740024" y="640287"/>
                  <a:pt x="1748228" y="639804"/>
                </a:cubicBezTo>
                <a:close/>
                <a:moveTo>
                  <a:pt x="1608705" y="639804"/>
                </a:moveTo>
                <a:lnTo>
                  <a:pt x="1673132" y="639804"/>
                </a:lnTo>
                <a:cubicBezTo>
                  <a:pt x="1676631" y="639804"/>
                  <a:pt x="1679286" y="640558"/>
                  <a:pt x="1681095" y="642066"/>
                </a:cubicBezTo>
                <a:cubicBezTo>
                  <a:pt x="1682905" y="643574"/>
                  <a:pt x="1683810" y="645535"/>
                  <a:pt x="1683810" y="647948"/>
                </a:cubicBezTo>
                <a:cubicBezTo>
                  <a:pt x="1683810" y="650361"/>
                  <a:pt x="1683056" y="652231"/>
                  <a:pt x="1681548" y="653558"/>
                </a:cubicBezTo>
                <a:cubicBezTo>
                  <a:pt x="1680040" y="654885"/>
                  <a:pt x="1677235" y="655549"/>
                  <a:pt x="1673132" y="655549"/>
                </a:cubicBezTo>
                <a:lnTo>
                  <a:pt x="1607801" y="655549"/>
                </a:lnTo>
                <a:cubicBezTo>
                  <a:pt x="1605870" y="655549"/>
                  <a:pt x="1604121" y="654734"/>
                  <a:pt x="1602552" y="653106"/>
                </a:cubicBezTo>
                <a:cubicBezTo>
                  <a:pt x="1600984" y="651477"/>
                  <a:pt x="1600200" y="649456"/>
                  <a:pt x="1600200" y="647043"/>
                </a:cubicBezTo>
                <a:cubicBezTo>
                  <a:pt x="1600200" y="642217"/>
                  <a:pt x="1603035" y="639804"/>
                  <a:pt x="1608705" y="639804"/>
                </a:cubicBezTo>
                <a:close/>
                <a:moveTo>
                  <a:pt x="356311" y="639804"/>
                </a:moveTo>
                <a:cubicBezTo>
                  <a:pt x="366928" y="639804"/>
                  <a:pt x="375072" y="642515"/>
                  <a:pt x="380742" y="647936"/>
                </a:cubicBezTo>
                <a:cubicBezTo>
                  <a:pt x="386775" y="653356"/>
                  <a:pt x="389791" y="661367"/>
                  <a:pt x="389791" y="671969"/>
                </a:cubicBezTo>
                <a:cubicBezTo>
                  <a:pt x="389791" y="677632"/>
                  <a:pt x="388283" y="682331"/>
                  <a:pt x="385267" y="686066"/>
                </a:cubicBezTo>
                <a:cubicBezTo>
                  <a:pt x="382854" y="689197"/>
                  <a:pt x="378872" y="692269"/>
                  <a:pt x="373322" y="695281"/>
                </a:cubicBezTo>
                <a:cubicBezTo>
                  <a:pt x="387318" y="701787"/>
                  <a:pt x="394316" y="713111"/>
                  <a:pt x="394316" y="729254"/>
                </a:cubicBezTo>
                <a:cubicBezTo>
                  <a:pt x="394316" y="740216"/>
                  <a:pt x="390455" y="748468"/>
                  <a:pt x="382733" y="754010"/>
                </a:cubicBezTo>
                <a:cubicBezTo>
                  <a:pt x="375856" y="759070"/>
                  <a:pt x="366807" y="761600"/>
                  <a:pt x="355587" y="761600"/>
                </a:cubicBezTo>
                <a:cubicBezTo>
                  <a:pt x="344487" y="761600"/>
                  <a:pt x="335680" y="759431"/>
                  <a:pt x="329164" y="755093"/>
                </a:cubicBezTo>
                <a:cubicBezTo>
                  <a:pt x="321564" y="749915"/>
                  <a:pt x="317763" y="742085"/>
                  <a:pt x="317763" y="731603"/>
                </a:cubicBezTo>
                <a:cubicBezTo>
                  <a:pt x="317763" y="724736"/>
                  <a:pt x="319150" y="718230"/>
                  <a:pt x="321926" y="712086"/>
                </a:cubicBezTo>
                <a:cubicBezTo>
                  <a:pt x="324942" y="705581"/>
                  <a:pt x="329285" y="700762"/>
                  <a:pt x="334956" y="697631"/>
                </a:cubicBezTo>
                <a:cubicBezTo>
                  <a:pt x="326028" y="691847"/>
                  <a:pt x="321564" y="683896"/>
                  <a:pt x="321564" y="673776"/>
                </a:cubicBezTo>
                <a:cubicBezTo>
                  <a:pt x="321564" y="664139"/>
                  <a:pt x="324942" y="656068"/>
                  <a:pt x="331698" y="649562"/>
                </a:cubicBezTo>
                <a:cubicBezTo>
                  <a:pt x="338334" y="643057"/>
                  <a:pt x="346538" y="639804"/>
                  <a:pt x="356311" y="639804"/>
                </a:cubicBezTo>
                <a:close/>
                <a:moveTo>
                  <a:pt x="148028" y="639804"/>
                </a:moveTo>
                <a:cubicBezTo>
                  <a:pt x="152733" y="639804"/>
                  <a:pt x="157076" y="640557"/>
                  <a:pt x="161058" y="642063"/>
                </a:cubicBezTo>
                <a:cubicBezTo>
                  <a:pt x="165039" y="643570"/>
                  <a:pt x="168417" y="645708"/>
                  <a:pt x="171192" y="648478"/>
                </a:cubicBezTo>
                <a:cubicBezTo>
                  <a:pt x="173967" y="651248"/>
                  <a:pt x="176139" y="654591"/>
                  <a:pt x="177707" y="658507"/>
                </a:cubicBezTo>
                <a:cubicBezTo>
                  <a:pt x="179276" y="662422"/>
                  <a:pt x="180060" y="666729"/>
                  <a:pt x="180060" y="671426"/>
                </a:cubicBezTo>
                <a:cubicBezTo>
                  <a:pt x="180060" y="682511"/>
                  <a:pt x="176079" y="691005"/>
                  <a:pt x="168116" y="696907"/>
                </a:cubicBezTo>
                <a:cubicBezTo>
                  <a:pt x="173183" y="700883"/>
                  <a:pt x="176863" y="704798"/>
                  <a:pt x="179155" y="708654"/>
                </a:cubicBezTo>
                <a:cubicBezTo>
                  <a:pt x="181689" y="712989"/>
                  <a:pt x="182956" y="718170"/>
                  <a:pt x="182956" y="724195"/>
                </a:cubicBezTo>
                <a:cubicBezTo>
                  <a:pt x="182956" y="736120"/>
                  <a:pt x="179487" y="745366"/>
                  <a:pt x="172550" y="751932"/>
                </a:cubicBezTo>
                <a:cubicBezTo>
                  <a:pt x="165612" y="758498"/>
                  <a:pt x="156111" y="761781"/>
                  <a:pt x="144046" y="761781"/>
                </a:cubicBezTo>
                <a:cubicBezTo>
                  <a:pt x="134153" y="761781"/>
                  <a:pt x="126069" y="759247"/>
                  <a:pt x="119795" y="754180"/>
                </a:cubicBezTo>
                <a:cubicBezTo>
                  <a:pt x="113280" y="748630"/>
                  <a:pt x="110023" y="740969"/>
                  <a:pt x="110023" y="731196"/>
                </a:cubicBezTo>
                <a:cubicBezTo>
                  <a:pt x="110023" y="729266"/>
                  <a:pt x="110264" y="727516"/>
                  <a:pt x="110747" y="725948"/>
                </a:cubicBezTo>
                <a:cubicBezTo>
                  <a:pt x="112436" y="724621"/>
                  <a:pt x="114547" y="723957"/>
                  <a:pt x="117081" y="723957"/>
                </a:cubicBezTo>
                <a:cubicBezTo>
                  <a:pt x="120821" y="723957"/>
                  <a:pt x="123415" y="725948"/>
                  <a:pt x="124863" y="729929"/>
                </a:cubicBezTo>
                <a:cubicBezTo>
                  <a:pt x="127276" y="736324"/>
                  <a:pt x="128844" y="740004"/>
                  <a:pt x="129568" y="740969"/>
                </a:cubicBezTo>
                <a:cubicBezTo>
                  <a:pt x="132584" y="744950"/>
                  <a:pt x="138014" y="746941"/>
                  <a:pt x="145856" y="746941"/>
                </a:cubicBezTo>
                <a:cubicBezTo>
                  <a:pt x="152009" y="746941"/>
                  <a:pt x="157076" y="744528"/>
                  <a:pt x="161058" y="739702"/>
                </a:cubicBezTo>
                <a:cubicBezTo>
                  <a:pt x="164798" y="735238"/>
                  <a:pt x="166668" y="729869"/>
                  <a:pt x="166668" y="723595"/>
                </a:cubicBezTo>
                <a:cubicBezTo>
                  <a:pt x="166668" y="715753"/>
                  <a:pt x="163772" y="710083"/>
                  <a:pt x="157981" y="706584"/>
                </a:cubicBezTo>
                <a:cubicBezTo>
                  <a:pt x="155930" y="705377"/>
                  <a:pt x="150501" y="703869"/>
                  <a:pt x="141693" y="702059"/>
                </a:cubicBezTo>
                <a:cubicBezTo>
                  <a:pt x="135902" y="700853"/>
                  <a:pt x="133007" y="698681"/>
                  <a:pt x="133007" y="695544"/>
                </a:cubicBezTo>
                <a:cubicBezTo>
                  <a:pt x="133007" y="692528"/>
                  <a:pt x="135782" y="690658"/>
                  <a:pt x="141331" y="689934"/>
                </a:cubicBezTo>
                <a:cubicBezTo>
                  <a:pt x="149294" y="689093"/>
                  <a:pt x="154362" y="688013"/>
                  <a:pt x="156533" y="686693"/>
                </a:cubicBezTo>
                <a:cubicBezTo>
                  <a:pt x="162083" y="684052"/>
                  <a:pt x="164858" y="678710"/>
                  <a:pt x="164858" y="670666"/>
                </a:cubicBezTo>
                <a:cubicBezTo>
                  <a:pt x="164858" y="668145"/>
                  <a:pt x="164345" y="665865"/>
                  <a:pt x="163320" y="663824"/>
                </a:cubicBezTo>
                <a:cubicBezTo>
                  <a:pt x="162294" y="661783"/>
                  <a:pt x="160907" y="660043"/>
                  <a:pt x="159157" y="658603"/>
                </a:cubicBezTo>
                <a:cubicBezTo>
                  <a:pt x="157408" y="657162"/>
                  <a:pt x="155387" y="656052"/>
                  <a:pt x="153095" y="655272"/>
                </a:cubicBezTo>
                <a:cubicBezTo>
                  <a:pt x="150802" y="654491"/>
                  <a:pt x="148389" y="654101"/>
                  <a:pt x="145856" y="654101"/>
                </a:cubicBezTo>
                <a:cubicBezTo>
                  <a:pt x="140306" y="654101"/>
                  <a:pt x="136023" y="655368"/>
                  <a:pt x="133007" y="657901"/>
                </a:cubicBezTo>
                <a:cubicBezTo>
                  <a:pt x="131438" y="658987"/>
                  <a:pt x="129297" y="660888"/>
                  <a:pt x="126582" y="663602"/>
                </a:cubicBezTo>
                <a:cubicBezTo>
                  <a:pt x="123867" y="666317"/>
                  <a:pt x="121243" y="667433"/>
                  <a:pt x="118710" y="666950"/>
                </a:cubicBezTo>
                <a:cubicBezTo>
                  <a:pt x="117141" y="667191"/>
                  <a:pt x="115904" y="666739"/>
                  <a:pt x="115000" y="665593"/>
                </a:cubicBezTo>
                <a:cubicBezTo>
                  <a:pt x="114095" y="664447"/>
                  <a:pt x="113642" y="662848"/>
                  <a:pt x="113642" y="660797"/>
                </a:cubicBezTo>
                <a:cubicBezTo>
                  <a:pt x="113642" y="658505"/>
                  <a:pt x="114788" y="655941"/>
                  <a:pt x="117081" y="653106"/>
                </a:cubicBezTo>
                <a:cubicBezTo>
                  <a:pt x="119373" y="650270"/>
                  <a:pt x="123234" y="647224"/>
                  <a:pt x="128663" y="643966"/>
                </a:cubicBezTo>
                <a:cubicBezTo>
                  <a:pt x="133369" y="641674"/>
                  <a:pt x="139823" y="640287"/>
                  <a:pt x="148028" y="639804"/>
                </a:cubicBezTo>
                <a:close/>
                <a:moveTo>
                  <a:pt x="8505" y="639804"/>
                </a:moveTo>
                <a:lnTo>
                  <a:pt x="72932" y="639804"/>
                </a:lnTo>
                <a:cubicBezTo>
                  <a:pt x="76431" y="639804"/>
                  <a:pt x="79086" y="640558"/>
                  <a:pt x="80895" y="642066"/>
                </a:cubicBezTo>
                <a:cubicBezTo>
                  <a:pt x="82705" y="643574"/>
                  <a:pt x="83610" y="645535"/>
                  <a:pt x="83610" y="647948"/>
                </a:cubicBezTo>
                <a:cubicBezTo>
                  <a:pt x="83610" y="650361"/>
                  <a:pt x="82856" y="652231"/>
                  <a:pt x="81348" y="653558"/>
                </a:cubicBezTo>
                <a:cubicBezTo>
                  <a:pt x="79840" y="654885"/>
                  <a:pt x="77034" y="655549"/>
                  <a:pt x="72932" y="655549"/>
                </a:cubicBezTo>
                <a:lnTo>
                  <a:pt x="7600" y="655549"/>
                </a:lnTo>
                <a:cubicBezTo>
                  <a:pt x="5670" y="655549"/>
                  <a:pt x="3921" y="654734"/>
                  <a:pt x="2352" y="653106"/>
                </a:cubicBezTo>
                <a:cubicBezTo>
                  <a:pt x="784" y="651477"/>
                  <a:pt x="0" y="649456"/>
                  <a:pt x="0" y="647043"/>
                </a:cubicBezTo>
                <a:cubicBezTo>
                  <a:pt x="0" y="642217"/>
                  <a:pt x="2835" y="639804"/>
                  <a:pt x="8505" y="639804"/>
                </a:cubicBezTo>
                <a:close/>
                <a:moveTo>
                  <a:pt x="3444221" y="639080"/>
                </a:moveTo>
                <a:cubicBezTo>
                  <a:pt x="3445789" y="639080"/>
                  <a:pt x="3447207" y="639712"/>
                  <a:pt x="3448474" y="640977"/>
                </a:cubicBezTo>
                <a:cubicBezTo>
                  <a:pt x="3449740" y="642242"/>
                  <a:pt x="3450374" y="643657"/>
                  <a:pt x="3450374" y="645222"/>
                </a:cubicBezTo>
                <a:lnTo>
                  <a:pt x="3450374" y="745312"/>
                </a:lnTo>
                <a:cubicBezTo>
                  <a:pt x="3451822" y="745312"/>
                  <a:pt x="3453511" y="745312"/>
                  <a:pt x="3455441" y="745312"/>
                </a:cubicBezTo>
                <a:cubicBezTo>
                  <a:pt x="3457371" y="745312"/>
                  <a:pt x="3458880" y="745312"/>
                  <a:pt x="3459965" y="745312"/>
                </a:cubicBezTo>
                <a:cubicBezTo>
                  <a:pt x="3466963" y="745312"/>
                  <a:pt x="3470462" y="748119"/>
                  <a:pt x="3470462" y="753733"/>
                </a:cubicBezTo>
                <a:cubicBezTo>
                  <a:pt x="3470703" y="758737"/>
                  <a:pt x="3467445" y="761178"/>
                  <a:pt x="3460689" y="761057"/>
                </a:cubicBezTo>
                <a:lnTo>
                  <a:pt x="3419970" y="761057"/>
                </a:lnTo>
                <a:cubicBezTo>
                  <a:pt x="3415747" y="761178"/>
                  <a:pt x="3413636" y="758737"/>
                  <a:pt x="3413636" y="753733"/>
                </a:cubicBezTo>
                <a:cubicBezTo>
                  <a:pt x="3413636" y="748119"/>
                  <a:pt x="3417496" y="745312"/>
                  <a:pt x="3425218" y="745312"/>
                </a:cubicBezTo>
                <a:cubicBezTo>
                  <a:pt x="3426425" y="745312"/>
                  <a:pt x="3428114" y="745373"/>
                  <a:pt x="3430285" y="745495"/>
                </a:cubicBezTo>
                <a:cubicBezTo>
                  <a:pt x="3432457" y="745616"/>
                  <a:pt x="3433905" y="745556"/>
                  <a:pt x="3434629" y="745312"/>
                </a:cubicBezTo>
                <a:lnTo>
                  <a:pt x="3434629" y="673949"/>
                </a:lnTo>
                <a:cubicBezTo>
                  <a:pt x="3429200" y="681778"/>
                  <a:pt x="3424796" y="685692"/>
                  <a:pt x="3421418" y="685692"/>
                </a:cubicBezTo>
                <a:cubicBezTo>
                  <a:pt x="3416712" y="685692"/>
                  <a:pt x="3414360" y="683404"/>
                  <a:pt x="3414360" y="678827"/>
                </a:cubicBezTo>
                <a:cubicBezTo>
                  <a:pt x="3414360" y="675816"/>
                  <a:pt x="3415446" y="673046"/>
                  <a:pt x="3417617" y="670516"/>
                </a:cubicBezTo>
                <a:cubicBezTo>
                  <a:pt x="3418703" y="669432"/>
                  <a:pt x="3419789" y="668348"/>
                  <a:pt x="3420875" y="667264"/>
                </a:cubicBezTo>
                <a:cubicBezTo>
                  <a:pt x="3421961" y="666180"/>
                  <a:pt x="3423046" y="665156"/>
                  <a:pt x="3424132" y="664193"/>
                </a:cubicBezTo>
                <a:cubicBezTo>
                  <a:pt x="3425701" y="661784"/>
                  <a:pt x="3427209" y="659315"/>
                  <a:pt x="3428657" y="656786"/>
                </a:cubicBezTo>
                <a:cubicBezTo>
                  <a:pt x="3430105" y="654257"/>
                  <a:pt x="3431492" y="651788"/>
                  <a:pt x="3432819" y="649379"/>
                </a:cubicBezTo>
                <a:cubicBezTo>
                  <a:pt x="3436921" y="642513"/>
                  <a:pt x="3440722" y="639080"/>
                  <a:pt x="3444221" y="639080"/>
                </a:cubicBezTo>
                <a:close/>
                <a:moveTo>
                  <a:pt x="253345" y="639080"/>
                </a:moveTo>
                <a:cubicBezTo>
                  <a:pt x="254914" y="639080"/>
                  <a:pt x="256332" y="639712"/>
                  <a:pt x="257598" y="640977"/>
                </a:cubicBezTo>
                <a:cubicBezTo>
                  <a:pt x="258865" y="642242"/>
                  <a:pt x="259499" y="643657"/>
                  <a:pt x="259499" y="645222"/>
                </a:cubicBezTo>
                <a:lnTo>
                  <a:pt x="259499" y="745312"/>
                </a:lnTo>
                <a:cubicBezTo>
                  <a:pt x="260946" y="745312"/>
                  <a:pt x="262636" y="745312"/>
                  <a:pt x="264566" y="745312"/>
                </a:cubicBezTo>
                <a:cubicBezTo>
                  <a:pt x="266496" y="745312"/>
                  <a:pt x="268004" y="745312"/>
                  <a:pt x="269090" y="745312"/>
                </a:cubicBezTo>
                <a:cubicBezTo>
                  <a:pt x="276088" y="745312"/>
                  <a:pt x="279587" y="748119"/>
                  <a:pt x="279587" y="753733"/>
                </a:cubicBezTo>
                <a:cubicBezTo>
                  <a:pt x="279828" y="758737"/>
                  <a:pt x="276571" y="761178"/>
                  <a:pt x="269814" y="761057"/>
                </a:cubicBezTo>
                <a:lnTo>
                  <a:pt x="229095" y="761057"/>
                </a:lnTo>
                <a:cubicBezTo>
                  <a:pt x="224872" y="761178"/>
                  <a:pt x="222761" y="758737"/>
                  <a:pt x="222761" y="753733"/>
                </a:cubicBezTo>
                <a:cubicBezTo>
                  <a:pt x="222761" y="748119"/>
                  <a:pt x="226621" y="745312"/>
                  <a:pt x="234343" y="745312"/>
                </a:cubicBezTo>
                <a:cubicBezTo>
                  <a:pt x="235550" y="745312"/>
                  <a:pt x="237239" y="745373"/>
                  <a:pt x="239410" y="745495"/>
                </a:cubicBezTo>
                <a:cubicBezTo>
                  <a:pt x="241582" y="745616"/>
                  <a:pt x="243030" y="745556"/>
                  <a:pt x="243754" y="745312"/>
                </a:cubicBezTo>
                <a:lnTo>
                  <a:pt x="243754" y="673949"/>
                </a:lnTo>
                <a:cubicBezTo>
                  <a:pt x="238325" y="681778"/>
                  <a:pt x="233921" y="685692"/>
                  <a:pt x="230543" y="685692"/>
                </a:cubicBezTo>
                <a:cubicBezTo>
                  <a:pt x="225837" y="685692"/>
                  <a:pt x="223485" y="683404"/>
                  <a:pt x="223485" y="678827"/>
                </a:cubicBezTo>
                <a:cubicBezTo>
                  <a:pt x="223485" y="675816"/>
                  <a:pt x="224571" y="673046"/>
                  <a:pt x="226742" y="670516"/>
                </a:cubicBezTo>
                <a:cubicBezTo>
                  <a:pt x="227828" y="669432"/>
                  <a:pt x="228914" y="668348"/>
                  <a:pt x="230000" y="667264"/>
                </a:cubicBezTo>
                <a:cubicBezTo>
                  <a:pt x="231086" y="666180"/>
                  <a:pt x="232171" y="665156"/>
                  <a:pt x="233257" y="664193"/>
                </a:cubicBezTo>
                <a:cubicBezTo>
                  <a:pt x="234826" y="661784"/>
                  <a:pt x="236334" y="659315"/>
                  <a:pt x="237782" y="656786"/>
                </a:cubicBezTo>
                <a:cubicBezTo>
                  <a:pt x="239229" y="654257"/>
                  <a:pt x="240617" y="651788"/>
                  <a:pt x="241944" y="649379"/>
                </a:cubicBezTo>
                <a:cubicBezTo>
                  <a:pt x="246046" y="642513"/>
                  <a:pt x="249847" y="639080"/>
                  <a:pt x="253345" y="639080"/>
                </a:cubicBezTo>
                <a:close/>
                <a:moveTo>
                  <a:pt x="5252703" y="638899"/>
                </a:moveTo>
                <a:cubicBezTo>
                  <a:pt x="5259097" y="638899"/>
                  <a:pt x="5264859" y="640493"/>
                  <a:pt x="5269987" y="643681"/>
                </a:cubicBezTo>
                <a:cubicBezTo>
                  <a:pt x="5275114" y="646869"/>
                  <a:pt x="5279427" y="651530"/>
                  <a:pt x="5282927" y="657664"/>
                </a:cubicBezTo>
                <a:cubicBezTo>
                  <a:pt x="5285821" y="662716"/>
                  <a:pt x="5288023" y="668851"/>
                  <a:pt x="5289531" y="676070"/>
                </a:cubicBezTo>
                <a:cubicBezTo>
                  <a:pt x="5291040" y="683288"/>
                  <a:pt x="5291794" y="690325"/>
                  <a:pt x="5291794" y="697181"/>
                </a:cubicBezTo>
                <a:lnTo>
                  <a:pt x="5291794" y="698083"/>
                </a:lnTo>
                <a:cubicBezTo>
                  <a:pt x="5291794" y="709391"/>
                  <a:pt x="5290919" y="719044"/>
                  <a:pt x="5289169" y="727044"/>
                </a:cubicBezTo>
                <a:cubicBezTo>
                  <a:pt x="5287420" y="735043"/>
                  <a:pt x="5284826" y="741569"/>
                  <a:pt x="5281388" y="746622"/>
                </a:cubicBezTo>
                <a:cubicBezTo>
                  <a:pt x="5277949" y="751674"/>
                  <a:pt x="5273666" y="755343"/>
                  <a:pt x="5268539" y="757629"/>
                </a:cubicBezTo>
                <a:cubicBezTo>
                  <a:pt x="5263411" y="759914"/>
                  <a:pt x="5257469" y="761057"/>
                  <a:pt x="5250713" y="761057"/>
                </a:cubicBezTo>
                <a:cubicBezTo>
                  <a:pt x="5237561" y="761057"/>
                  <a:pt x="5227849" y="755794"/>
                  <a:pt x="5221575" y="745268"/>
                </a:cubicBezTo>
                <a:cubicBezTo>
                  <a:pt x="5215301" y="734743"/>
                  <a:pt x="5212165" y="718834"/>
                  <a:pt x="5212165" y="697543"/>
                </a:cubicBezTo>
                <a:cubicBezTo>
                  <a:pt x="5212165" y="683107"/>
                  <a:pt x="5215362" y="670356"/>
                  <a:pt x="5221757" y="659290"/>
                </a:cubicBezTo>
                <a:cubicBezTo>
                  <a:pt x="5225617" y="652673"/>
                  <a:pt x="5230021" y="647620"/>
                  <a:pt x="5234967" y="644132"/>
                </a:cubicBezTo>
                <a:cubicBezTo>
                  <a:pt x="5239915" y="640643"/>
                  <a:pt x="5245827" y="638899"/>
                  <a:pt x="5252703" y="638899"/>
                </a:cubicBezTo>
                <a:close/>
                <a:moveTo>
                  <a:pt x="5147928" y="638899"/>
                </a:moveTo>
                <a:cubicBezTo>
                  <a:pt x="5154323" y="638899"/>
                  <a:pt x="5160084" y="640493"/>
                  <a:pt x="5165211" y="643681"/>
                </a:cubicBezTo>
                <a:cubicBezTo>
                  <a:pt x="5170339" y="646869"/>
                  <a:pt x="5174652" y="651530"/>
                  <a:pt x="5178151" y="657664"/>
                </a:cubicBezTo>
                <a:cubicBezTo>
                  <a:pt x="5181047" y="662716"/>
                  <a:pt x="5183249" y="668851"/>
                  <a:pt x="5184756" y="676070"/>
                </a:cubicBezTo>
                <a:cubicBezTo>
                  <a:pt x="5186265" y="683288"/>
                  <a:pt x="5187019" y="690325"/>
                  <a:pt x="5187019" y="697181"/>
                </a:cubicBezTo>
                <a:lnTo>
                  <a:pt x="5187019" y="698083"/>
                </a:lnTo>
                <a:cubicBezTo>
                  <a:pt x="5187019" y="709391"/>
                  <a:pt x="5186144" y="719044"/>
                  <a:pt x="5184395" y="727044"/>
                </a:cubicBezTo>
                <a:cubicBezTo>
                  <a:pt x="5182645" y="735043"/>
                  <a:pt x="5180051" y="741569"/>
                  <a:pt x="5176613" y="746622"/>
                </a:cubicBezTo>
                <a:cubicBezTo>
                  <a:pt x="5173173" y="751674"/>
                  <a:pt x="5168891" y="755343"/>
                  <a:pt x="5163763" y="757629"/>
                </a:cubicBezTo>
                <a:cubicBezTo>
                  <a:pt x="5158635" y="759914"/>
                  <a:pt x="5152693" y="761057"/>
                  <a:pt x="5145937" y="761057"/>
                </a:cubicBezTo>
                <a:cubicBezTo>
                  <a:pt x="5132787" y="761057"/>
                  <a:pt x="5123075" y="755794"/>
                  <a:pt x="5116801" y="745268"/>
                </a:cubicBezTo>
                <a:cubicBezTo>
                  <a:pt x="5110527" y="734743"/>
                  <a:pt x="5107389" y="718834"/>
                  <a:pt x="5107389" y="697543"/>
                </a:cubicBezTo>
                <a:cubicBezTo>
                  <a:pt x="5107389" y="683107"/>
                  <a:pt x="5110587" y="670356"/>
                  <a:pt x="5116981" y="659290"/>
                </a:cubicBezTo>
                <a:cubicBezTo>
                  <a:pt x="5120842" y="652673"/>
                  <a:pt x="5125246" y="647620"/>
                  <a:pt x="5130193" y="644132"/>
                </a:cubicBezTo>
                <a:cubicBezTo>
                  <a:pt x="5135139" y="640643"/>
                  <a:pt x="5141051" y="638899"/>
                  <a:pt x="5147928" y="638899"/>
                </a:cubicBezTo>
                <a:close/>
                <a:moveTo>
                  <a:pt x="3652504" y="638899"/>
                </a:moveTo>
                <a:cubicBezTo>
                  <a:pt x="3658898" y="638899"/>
                  <a:pt x="3664659" y="640493"/>
                  <a:pt x="3669787" y="643681"/>
                </a:cubicBezTo>
                <a:cubicBezTo>
                  <a:pt x="3674914" y="646869"/>
                  <a:pt x="3679228" y="651530"/>
                  <a:pt x="3682726" y="657664"/>
                </a:cubicBezTo>
                <a:cubicBezTo>
                  <a:pt x="3685622" y="662716"/>
                  <a:pt x="3687824" y="668851"/>
                  <a:pt x="3689332" y="676070"/>
                </a:cubicBezTo>
                <a:cubicBezTo>
                  <a:pt x="3690840" y="683288"/>
                  <a:pt x="3691594" y="690325"/>
                  <a:pt x="3691594" y="697181"/>
                </a:cubicBezTo>
                <a:lnTo>
                  <a:pt x="3691594" y="698083"/>
                </a:lnTo>
                <a:cubicBezTo>
                  <a:pt x="3691594" y="709391"/>
                  <a:pt x="3690720" y="719044"/>
                  <a:pt x="3688970" y="727044"/>
                </a:cubicBezTo>
                <a:cubicBezTo>
                  <a:pt x="3687221" y="735043"/>
                  <a:pt x="3684627" y="741569"/>
                  <a:pt x="3681188" y="746622"/>
                </a:cubicBezTo>
                <a:cubicBezTo>
                  <a:pt x="3677750" y="751674"/>
                  <a:pt x="3673467" y="755343"/>
                  <a:pt x="3668339" y="757629"/>
                </a:cubicBezTo>
                <a:cubicBezTo>
                  <a:pt x="3663211" y="759914"/>
                  <a:pt x="3657269" y="761057"/>
                  <a:pt x="3650513" y="761057"/>
                </a:cubicBezTo>
                <a:cubicBezTo>
                  <a:pt x="3637362" y="761057"/>
                  <a:pt x="3627650" y="755794"/>
                  <a:pt x="3621376" y="745268"/>
                </a:cubicBezTo>
                <a:cubicBezTo>
                  <a:pt x="3615102" y="734743"/>
                  <a:pt x="3611965" y="718834"/>
                  <a:pt x="3611965" y="697543"/>
                </a:cubicBezTo>
                <a:cubicBezTo>
                  <a:pt x="3611965" y="683107"/>
                  <a:pt x="3615163" y="670356"/>
                  <a:pt x="3621557" y="659290"/>
                </a:cubicBezTo>
                <a:cubicBezTo>
                  <a:pt x="3625417" y="652673"/>
                  <a:pt x="3629821" y="647620"/>
                  <a:pt x="3634768" y="644132"/>
                </a:cubicBezTo>
                <a:cubicBezTo>
                  <a:pt x="3639715" y="640643"/>
                  <a:pt x="3645627" y="638899"/>
                  <a:pt x="3652504" y="638899"/>
                </a:cubicBezTo>
                <a:close/>
                <a:moveTo>
                  <a:pt x="2061829" y="638899"/>
                </a:moveTo>
                <a:cubicBezTo>
                  <a:pt x="2068223" y="638899"/>
                  <a:pt x="2073984" y="640493"/>
                  <a:pt x="2079112" y="643681"/>
                </a:cubicBezTo>
                <a:cubicBezTo>
                  <a:pt x="2084239" y="646869"/>
                  <a:pt x="2088553" y="651530"/>
                  <a:pt x="2092051" y="657664"/>
                </a:cubicBezTo>
                <a:cubicBezTo>
                  <a:pt x="2094947" y="662716"/>
                  <a:pt x="2097149" y="668851"/>
                  <a:pt x="2098657" y="676070"/>
                </a:cubicBezTo>
                <a:cubicBezTo>
                  <a:pt x="2100165" y="683288"/>
                  <a:pt x="2100919" y="690325"/>
                  <a:pt x="2100919" y="697181"/>
                </a:cubicBezTo>
                <a:lnTo>
                  <a:pt x="2100919" y="698083"/>
                </a:lnTo>
                <a:cubicBezTo>
                  <a:pt x="2100919" y="709391"/>
                  <a:pt x="2100044" y="719044"/>
                  <a:pt x="2098295" y="727044"/>
                </a:cubicBezTo>
                <a:cubicBezTo>
                  <a:pt x="2096546" y="735043"/>
                  <a:pt x="2093952" y="741569"/>
                  <a:pt x="2090513" y="746622"/>
                </a:cubicBezTo>
                <a:cubicBezTo>
                  <a:pt x="2087075" y="751674"/>
                  <a:pt x="2082792" y="755343"/>
                  <a:pt x="2077664" y="757629"/>
                </a:cubicBezTo>
                <a:cubicBezTo>
                  <a:pt x="2072536" y="759914"/>
                  <a:pt x="2066594" y="761057"/>
                  <a:pt x="2059838" y="761057"/>
                </a:cubicBezTo>
                <a:cubicBezTo>
                  <a:pt x="2046687" y="761057"/>
                  <a:pt x="2036975" y="755794"/>
                  <a:pt x="2030701" y="745268"/>
                </a:cubicBezTo>
                <a:cubicBezTo>
                  <a:pt x="2024427" y="734743"/>
                  <a:pt x="2021290" y="718834"/>
                  <a:pt x="2021290" y="697543"/>
                </a:cubicBezTo>
                <a:cubicBezTo>
                  <a:pt x="2021290" y="683107"/>
                  <a:pt x="2024487" y="670356"/>
                  <a:pt x="2030882" y="659290"/>
                </a:cubicBezTo>
                <a:cubicBezTo>
                  <a:pt x="2034743" y="652673"/>
                  <a:pt x="2039147" y="647620"/>
                  <a:pt x="2044093" y="644132"/>
                </a:cubicBezTo>
                <a:cubicBezTo>
                  <a:pt x="2049040" y="640643"/>
                  <a:pt x="2054952" y="638899"/>
                  <a:pt x="2061829" y="638899"/>
                </a:cubicBezTo>
                <a:close/>
                <a:moveTo>
                  <a:pt x="1957054" y="638899"/>
                </a:moveTo>
                <a:cubicBezTo>
                  <a:pt x="1963448" y="638899"/>
                  <a:pt x="1969209" y="640493"/>
                  <a:pt x="1974337" y="643681"/>
                </a:cubicBezTo>
                <a:cubicBezTo>
                  <a:pt x="1979464" y="646869"/>
                  <a:pt x="1983778" y="651530"/>
                  <a:pt x="1987277" y="657664"/>
                </a:cubicBezTo>
                <a:cubicBezTo>
                  <a:pt x="1990172" y="662716"/>
                  <a:pt x="1992374" y="668851"/>
                  <a:pt x="1993882" y="676070"/>
                </a:cubicBezTo>
                <a:cubicBezTo>
                  <a:pt x="1995390" y="683288"/>
                  <a:pt x="1996144" y="690325"/>
                  <a:pt x="1996144" y="697181"/>
                </a:cubicBezTo>
                <a:lnTo>
                  <a:pt x="1996144" y="698083"/>
                </a:lnTo>
                <a:cubicBezTo>
                  <a:pt x="1996144" y="709391"/>
                  <a:pt x="1995270" y="719044"/>
                  <a:pt x="1993520" y="727044"/>
                </a:cubicBezTo>
                <a:cubicBezTo>
                  <a:pt x="1991771" y="735043"/>
                  <a:pt x="1989177" y="741569"/>
                  <a:pt x="1985738" y="746622"/>
                </a:cubicBezTo>
                <a:cubicBezTo>
                  <a:pt x="1982300" y="751674"/>
                  <a:pt x="1978017" y="755343"/>
                  <a:pt x="1972889" y="757629"/>
                </a:cubicBezTo>
                <a:cubicBezTo>
                  <a:pt x="1967762" y="759914"/>
                  <a:pt x="1961819" y="761057"/>
                  <a:pt x="1955063" y="761057"/>
                </a:cubicBezTo>
                <a:cubicBezTo>
                  <a:pt x="1941912" y="761057"/>
                  <a:pt x="1932200" y="755794"/>
                  <a:pt x="1925926" y="745268"/>
                </a:cubicBezTo>
                <a:cubicBezTo>
                  <a:pt x="1919652" y="734743"/>
                  <a:pt x="1916515" y="718834"/>
                  <a:pt x="1916515" y="697543"/>
                </a:cubicBezTo>
                <a:cubicBezTo>
                  <a:pt x="1916515" y="683107"/>
                  <a:pt x="1919713" y="670356"/>
                  <a:pt x="1926107" y="659290"/>
                </a:cubicBezTo>
                <a:cubicBezTo>
                  <a:pt x="1929968" y="652673"/>
                  <a:pt x="1934372" y="647620"/>
                  <a:pt x="1939318" y="644132"/>
                </a:cubicBezTo>
                <a:cubicBezTo>
                  <a:pt x="1944265" y="640643"/>
                  <a:pt x="1950177" y="638899"/>
                  <a:pt x="1957054" y="638899"/>
                </a:cubicBezTo>
                <a:close/>
                <a:moveTo>
                  <a:pt x="1852279" y="638899"/>
                </a:moveTo>
                <a:cubicBezTo>
                  <a:pt x="1858673" y="638899"/>
                  <a:pt x="1864434" y="640493"/>
                  <a:pt x="1869562" y="643681"/>
                </a:cubicBezTo>
                <a:cubicBezTo>
                  <a:pt x="1874689" y="646869"/>
                  <a:pt x="1879003" y="651530"/>
                  <a:pt x="1882501" y="657664"/>
                </a:cubicBezTo>
                <a:cubicBezTo>
                  <a:pt x="1885397" y="662716"/>
                  <a:pt x="1887599" y="668851"/>
                  <a:pt x="1889107" y="676070"/>
                </a:cubicBezTo>
                <a:cubicBezTo>
                  <a:pt x="1890615" y="683288"/>
                  <a:pt x="1891369" y="690325"/>
                  <a:pt x="1891369" y="697181"/>
                </a:cubicBezTo>
                <a:lnTo>
                  <a:pt x="1891369" y="698083"/>
                </a:lnTo>
                <a:cubicBezTo>
                  <a:pt x="1891369" y="709391"/>
                  <a:pt x="1890495" y="719044"/>
                  <a:pt x="1888745" y="727044"/>
                </a:cubicBezTo>
                <a:cubicBezTo>
                  <a:pt x="1886996" y="735043"/>
                  <a:pt x="1884402" y="741569"/>
                  <a:pt x="1880963" y="746622"/>
                </a:cubicBezTo>
                <a:cubicBezTo>
                  <a:pt x="1877525" y="751674"/>
                  <a:pt x="1873241" y="755343"/>
                  <a:pt x="1868114" y="757629"/>
                </a:cubicBezTo>
                <a:cubicBezTo>
                  <a:pt x="1862986" y="759914"/>
                  <a:pt x="1857044" y="761057"/>
                  <a:pt x="1850288" y="761057"/>
                </a:cubicBezTo>
                <a:cubicBezTo>
                  <a:pt x="1837137" y="761057"/>
                  <a:pt x="1827425" y="755794"/>
                  <a:pt x="1821151" y="745268"/>
                </a:cubicBezTo>
                <a:cubicBezTo>
                  <a:pt x="1814877" y="734743"/>
                  <a:pt x="1811740" y="718834"/>
                  <a:pt x="1811740" y="697543"/>
                </a:cubicBezTo>
                <a:cubicBezTo>
                  <a:pt x="1811740" y="683107"/>
                  <a:pt x="1814938" y="670356"/>
                  <a:pt x="1821332" y="659290"/>
                </a:cubicBezTo>
                <a:cubicBezTo>
                  <a:pt x="1825193" y="652673"/>
                  <a:pt x="1829596" y="647620"/>
                  <a:pt x="1834543" y="644132"/>
                </a:cubicBezTo>
                <a:cubicBezTo>
                  <a:pt x="1839490" y="640643"/>
                  <a:pt x="1845402" y="638899"/>
                  <a:pt x="1852279" y="638899"/>
                </a:cubicBezTo>
                <a:close/>
                <a:moveTo>
                  <a:pt x="461629" y="638899"/>
                </a:moveTo>
                <a:cubicBezTo>
                  <a:pt x="468023" y="638899"/>
                  <a:pt x="473784" y="640493"/>
                  <a:pt x="478912" y="643681"/>
                </a:cubicBezTo>
                <a:cubicBezTo>
                  <a:pt x="484039" y="646869"/>
                  <a:pt x="488353" y="651530"/>
                  <a:pt x="491851" y="657664"/>
                </a:cubicBezTo>
                <a:cubicBezTo>
                  <a:pt x="494747" y="662716"/>
                  <a:pt x="496949" y="668851"/>
                  <a:pt x="498457" y="676070"/>
                </a:cubicBezTo>
                <a:cubicBezTo>
                  <a:pt x="499965" y="683288"/>
                  <a:pt x="500719" y="690325"/>
                  <a:pt x="500719" y="697181"/>
                </a:cubicBezTo>
                <a:lnTo>
                  <a:pt x="500719" y="698083"/>
                </a:lnTo>
                <a:cubicBezTo>
                  <a:pt x="500719" y="709391"/>
                  <a:pt x="499845" y="719044"/>
                  <a:pt x="498095" y="727044"/>
                </a:cubicBezTo>
                <a:cubicBezTo>
                  <a:pt x="496346" y="735043"/>
                  <a:pt x="493752" y="741569"/>
                  <a:pt x="490313" y="746622"/>
                </a:cubicBezTo>
                <a:cubicBezTo>
                  <a:pt x="486875" y="751674"/>
                  <a:pt x="482592" y="755343"/>
                  <a:pt x="477464" y="757629"/>
                </a:cubicBezTo>
                <a:cubicBezTo>
                  <a:pt x="472337" y="759914"/>
                  <a:pt x="466394" y="761057"/>
                  <a:pt x="459638" y="761057"/>
                </a:cubicBezTo>
                <a:cubicBezTo>
                  <a:pt x="446487" y="761057"/>
                  <a:pt x="436775" y="755794"/>
                  <a:pt x="430501" y="745268"/>
                </a:cubicBezTo>
                <a:cubicBezTo>
                  <a:pt x="424227" y="734743"/>
                  <a:pt x="421090" y="718834"/>
                  <a:pt x="421090" y="697543"/>
                </a:cubicBezTo>
                <a:cubicBezTo>
                  <a:pt x="421090" y="683107"/>
                  <a:pt x="424287" y="670356"/>
                  <a:pt x="430682" y="659290"/>
                </a:cubicBezTo>
                <a:cubicBezTo>
                  <a:pt x="434543" y="652673"/>
                  <a:pt x="438947" y="647620"/>
                  <a:pt x="443893" y="644132"/>
                </a:cubicBezTo>
                <a:cubicBezTo>
                  <a:pt x="448840" y="640643"/>
                  <a:pt x="454752" y="638899"/>
                  <a:pt x="461629" y="638899"/>
                </a:cubicBezTo>
                <a:close/>
                <a:moveTo>
                  <a:pt x="5045867" y="637813"/>
                </a:moveTo>
                <a:cubicBezTo>
                  <a:pt x="5056243" y="637813"/>
                  <a:pt x="5064870" y="642036"/>
                  <a:pt x="5071747" y="650481"/>
                </a:cubicBezTo>
                <a:cubicBezTo>
                  <a:pt x="5079227" y="657720"/>
                  <a:pt x="5082967" y="668036"/>
                  <a:pt x="5082967" y="681428"/>
                </a:cubicBezTo>
                <a:cubicBezTo>
                  <a:pt x="5082967" y="716658"/>
                  <a:pt x="5067103" y="742356"/>
                  <a:pt x="5035371" y="758523"/>
                </a:cubicBezTo>
                <a:cubicBezTo>
                  <a:pt x="5028494" y="761298"/>
                  <a:pt x="5022159" y="762686"/>
                  <a:pt x="5016369" y="762686"/>
                </a:cubicBezTo>
                <a:cubicBezTo>
                  <a:pt x="5014439" y="762686"/>
                  <a:pt x="5012779" y="761962"/>
                  <a:pt x="5011391" y="760514"/>
                </a:cubicBezTo>
                <a:cubicBezTo>
                  <a:pt x="5010005" y="759066"/>
                  <a:pt x="5009311" y="757377"/>
                  <a:pt x="5009311" y="755447"/>
                </a:cubicBezTo>
                <a:cubicBezTo>
                  <a:pt x="5009311" y="753275"/>
                  <a:pt x="5009914" y="751767"/>
                  <a:pt x="5011120" y="750923"/>
                </a:cubicBezTo>
                <a:cubicBezTo>
                  <a:pt x="5013172" y="749595"/>
                  <a:pt x="5014257" y="748811"/>
                  <a:pt x="5014378" y="748570"/>
                </a:cubicBezTo>
                <a:cubicBezTo>
                  <a:pt x="5016309" y="748087"/>
                  <a:pt x="5018631" y="747454"/>
                  <a:pt x="5021346" y="746670"/>
                </a:cubicBezTo>
                <a:cubicBezTo>
                  <a:pt x="5024060" y="745885"/>
                  <a:pt x="5027227" y="744950"/>
                  <a:pt x="5030847" y="743865"/>
                </a:cubicBezTo>
                <a:cubicBezTo>
                  <a:pt x="5044481" y="739521"/>
                  <a:pt x="5054977" y="728723"/>
                  <a:pt x="5062337" y="711470"/>
                </a:cubicBezTo>
                <a:cubicBezTo>
                  <a:pt x="5055581" y="715934"/>
                  <a:pt x="5048161" y="718166"/>
                  <a:pt x="5040077" y="718166"/>
                </a:cubicBezTo>
                <a:cubicBezTo>
                  <a:pt x="5029097" y="718166"/>
                  <a:pt x="5019928" y="714788"/>
                  <a:pt x="5012569" y="708031"/>
                </a:cubicBezTo>
                <a:cubicBezTo>
                  <a:pt x="5005329" y="701396"/>
                  <a:pt x="5001710" y="692528"/>
                  <a:pt x="5001710" y="681428"/>
                </a:cubicBezTo>
                <a:cubicBezTo>
                  <a:pt x="5001710" y="668398"/>
                  <a:pt x="5005691" y="658082"/>
                  <a:pt x="5013654" y="650481"/>
                </a:cubicBezTo>
                <a:cubicBezTo>
                  <a:pt x="5022100" y="642036"/>
                  <a:pt x="5032837" y="637813"/>
                  <a:pt x="5045867" y="637813"/>
                </a:cubicBezTo>
                <a:close/>
                <a:moveTo>
                  <a:pt x="354682" y="492871"/>
                </a:moveTo>
                <a:cubicBezTo>
                  <a:pt x="346719" y="496853"/>
                  <a:pt x="341230" y="500533"/>
                  <a:pt x="338213" y="503911"/>
                </a:cubicBezTo>
                <a:cubicBezTo>
                  <a:pt x="333629" y="508857"/>
                  <a:pt x="331336" y="514950"/>
                  <a:pt x="331336" y="522189"/>
                </a:cubicBezTo>
                <a:cubicBezTo>
                  <a:pt x="331336" y="527739"/>
                  <a:pt x="334111" y="532022"/>
                  <a:pt x="339661" y="535038"/>
                </a:cubicBezTo>
                <a:cubicBezTo>
                  <a:pt x="344125" y="536969"/>
                  <a:pt x="349615" y="537934"/>
                  <a:pt x="356130" y="537934"/>
                </a:cubicBezTo>
                <a:cubicBezTo>
                  <a:pt x="372056" y="537934"/>
                  <a:pt x="380018" y="531298"/>
                  <a:pt x="380018" y="518027"/>
                </a:cubicBezTo>
                <a:cubicBezTo>
                  <a:pt x="380018" y="507410"/>
                  <a:pt x="371573" y="499024"/>
                  <a:pt x="354682" y="492871"/>
                </a:cubicBezTo>
                <a:close/>
                <a:moveTo>
                  <a:pt x="3442136" y="488528"/>
                </a:moveTo>
                <a:cubicBezTo>
                  <a:pt x="3436928" y="488528"/>
                  <a:pt x="3430145" y="492087"/>
                  <a:pt x="3421788" y="499205"/>
                </a:cubicBezTo>
                <a:cubicBezTo>
                  <a:pt x="3421667" y="501860"/>
                  <a:pt x="3421244" y="503820"/>
                  <a:pt x="3420517" y="505087"/>
                </a:cubicBezTo>
                <a:cubicBezTo>
                  <a:pt x="3419790" y="506354"/>
                  <a:pt x="3419427" y="507048"/>
                  <a:pt x="3419427" y="507168"/>
                </a:cubicBezTo>
                <a:cubicBezTo>
                  <a:pt x="3418944" y="528161"/>
                  <a:pt x="3426574" y="538658"/>
                  <a:pt x="3442318" y="538658"/>
                </a:cubicBezTo>
                <a:cubicBezTo>
                  <a:pt x="3449705" y="538658"/>
                  <a:pt x="3455580" y="535913"/>
                  <a:pt x="3459940" y="530424"/>
                </a:cubicBezTo>
                <a:cubicBezTo>
                  <a:pt x="3464300" y="524934"/>
                  <a:pt x="3466481" y="518268"/>
                  <a:pt x="3466481" y="510426"/>
                </a:cubicBezTo>
                <a:cubicBezTo>
                  <a:pt x="3466481" y="503428"/>
                  <a:pt x="3464240" y="498029"/>
                  <a:pt x="3459759" y="494229"/>
                </a:cubicBezTo>
                <a:cubicBezTo>
                  <a:pt x="3455278" y="490428"/>
                  <a:pt x="3449404" y="488528"/>
                  <a:pt x="3442136" y="488528"/>
                </a:cubicBezTo>
                <a:close/>
                <a:moveTo>
                  <a:pt x="5253789" y="445094"/>
                </a:moveTo>
                <a:cubicBezTo>
                  <a:pt x="5249566" y="445094"/>
                  <a:pt x="5245645" y="446356"/>
                  <a:pt x="5242026" y="448879"/>
                </a:cubicBezTo>
                <a:cubicBezTo>
                  <a:pt x="5238407" y="451402"/>
                  <a:pt x="5235330" y="455247"/>
                  <a:pt x="5232797" y="460415"/>
                </a:cubicBezTo>
                <a:cubicBezTo>
                  <a:pt x="5230745" y="464502"/>
                  <a:pt x="5229417" y="468918"/>
                  <a:pt x="5228815" y="473665"/>
                </a:cubicBezTo>
                <a:cubicBezTo>
                  <a:pt x="5228211" y="478412"/>
                  <a:pt x="5227910" y="483188"/>
                  <a:pt x="5227910" y="487993"/>
                </a:cubicBezTo>
                <a:cubicBezTo>
                  <a:pt x="5227910" y="504577"/>
                  <a:pt x="5229719" y="516685"/>
                  <a:pt x="5233339" y="524316"/>
                </a:cubicBezTo>
                <a:cubicBezTo>
                  <a:pt x="5236959" y="531947"/>
                  <a:pt x="5242749" y="535762"/>
                  <a:pt x="5250713" y="535762"/>
                </a:cubicBezTo>
                <a:cubicBezTo>
                  <a:pt x="5259158" y="535762"/>
                  <a:pt x="5265492" y="531947"/>
                  <a:pt x="5269715" y="524316"/>
                </a:cubicBezTo>
                <a:cubicBezTo>
                  <a:pt x="5273937" y="516685"/>
                  <a:pt x="5276049" y="504577"/>
                  <a:pt x="5276049" y="487993"/>
                </a:cubicBezTo>
                <a:lnTo>
                  <a:pt x="5276049" y="486913"/>
                </a:lnTo>
                <a:cubicBezTo>
                  <a:pt x="5276049" y="472854"/>
                  <a:pt x="5274239" y="462369"/>
                  <a:pt x="5270620" y="455459"/>
                </a:cubicBezTo>
                <a:cubicBezTo>
                  <a:pt x="5267001" y="448549"/>
                  <a:pt x="5261390" y="445094"/>
                  <a:pt x="5253789" y="445094"/>
                </a:cubicBezTo>
                <a:close/>
                <a:moveTo>
                  <a:pt x="5149013" y="445094"/>
                </a:moveTo>
                <a:cubicBezTo>
                  <a:pt x="5144791" y="445094"/>
                  <a:pt x="5140870" y="446356"/>
                  <a:pt x="5137251" y="448879"/>
                </a:cubicBezTo>
                <a:cubicBezTo>
                  <a:pt x="5133631" y="451402"/>
                  <a:pt x="5130554" y="455247"/>
                  <a:pt x="5128021" y="460415"/>
                </a:cubicBezTo>
                <a:cubicBezTo>
                  <a:pt x="5125970" y="464502"/>
                  <a:pt x="5124643" y="468918"/>
                  <a:pt x="5124039" y="473665"/>
                </a:cubicBezTo>
                <a:cubicBezTo>
                  <a:pt x="5123436" y="478412"/>
                  <a:pt x="5123135" y="483188"/>
                  <a:pt x="5123135" y="487993"/>
                </a:cubicBezTo>
                <a:cubicBezTo>
                  <a:pt x="5123135" y="504577"/>
                  <a:pt x="5124944" y="516685"/>
                  <a:pt x="5128563" y="524316"/>
                </a:cubicBezTo>
                <a:cubicBezTo>
                  <a:pt x="5132183" y="531947"/>
                  <a:pt x="5137974" y="535762"/>
                  <a:pt x="5145937" y="535762"/>
                </a:cubicBezTo>
                <a:cubicBezTo>
                  <a:pt x="5154383" y="535762"/>
                  <a:pt x="5160717" y="531947"/>
                  <a:pt x="5164940" y="524316"/>
                </a:cubicBezTo>
                <a:cubicBezTo>
                  <a:pt x="5169163" y="516685"/>
                  <a:pt x="5171274" y="504577"/>
                  <a:pt x="5171274" y="487993"/>
                </a:cubicBezTo>
                <a:lnTo>
                  <a:pt x="5171274" y="486913"/>
                </a:lnTo>
                <a:cubicBezTo>
                  <a:pt x="5171274" y="472854"/>
                  <a:pt x="5169464" y="462369"/>
                  <a:pt x="5165845" y="455459"/>
                </a:cubicBezTo>
                <a:cubicBezTo>
                  <a:pt x="5162225" y="448549"/>
                  <a:pt x="5156615" y="445094"/>
                  <a:pt x="5149013" y="445094"/>
                </a:cubicBezTo>
                <a:close/>
                <a:moveTo>
                  <a:pt x="3653590" y="445094"/>
                </a:moveTo>
                <a:cubicBezTo>
                  <a:pt x="3649367" y="445094"/>
                  <a:pt x="3645446" y="446356"/>
                  <a:pt x="3641826" y="448879"/>
                </a:cubicBezTo>
                <a:cubicBezTo>
                  <a:pt x="3638207" y="451402"/>
                  <a:pt x="3635130" y="455247"/>
                  <a:pt x="3632596" y="460415"/>
                </a:cubicBezTo>
                <a:cubicBezTo>
                  <a:pt x="3630545" y="464502"/>
                  <a:pt x="3629218" y="468918"/>
                  <a:pt x="3628615" y="473665"/>
                </a:cubicBezTo>
                <a:cubicBezTo>
                  <a:pt x="3628012" y="478412"/>
                  <a:pt x="3627710" y="483188"/>
                  <a:pt x="3627710" y="487993"/>
                </a:cubicBezTo>
                <a:cubicBezTo>
                  <a:pt x="3627710" y="504577"/>
                  <a:pt x="3629520" y="516685"/>
                  <a:pt x="3633139" y="524316"/>
                </a:cubicBezTo>
                <a:cubicBezTo>
                  <a:pt x="3636759" y="531947"/>
                  <a:pt x="3642550" y="535762"/>
                  <a:pt x="3650513" y="535762"/>
                </a:cubicBezTo>
                <a:cubicBezTo>
                  <a:pt x="3658958" y="535762"/>
                  <a:pt x="3665293" y="531947"/>
                  <a:pt x="3669515" y="524316"/>
                </a:cubicBezTo>
                <a:cubicBezTo>
                  <a:pt x="3673738" y="516685"/>
                  <a:pt x="3675850" y="504577"/>
                  <a:pt x="3675850" y="487993"/>
                </a:cubicBezTo>
                <a:lnTo>
                  <a:pt x="3675850" y="486913"/>
                </a:lnTo>
                <a:cubicBezTo>
                  <a:pt x="3675850" y="472854"/>
                  <a:pt x="3674040" y="462369"/>
                  <a:pt x="3670420" y="455459"/>
                </a:cubicBezTo>
                <a:cubicBezTo>
                  <a:pt x="3666801" y="448549"/>
                  <a:pt x="3661191" y="445094"/>
                  <a:pt x="3653590" y="445094"/>
                </a:cubicBezTo>
                <a:close/>
                <a:moveTo>
                  <a:pt x="2062914" y="445094"/>
                </a:moveTo>
                <a:cubicBezTo>
                  <a:pt x="2058692" y="445094"/>
                  <a:pt x="2054771" y="446356"/>
                  <a:pt x="2051151" y="448879"/>
                </a:cubicBezTo>
                <a:cubicBezTo>
                  <a:pt x="2047532" y="451402"/>
                  <a:pt x="2044455" y="455247"/>
                  <a:pt x="2041921" y="460415"/>
                </a:cubicBezTo>
                <a:cubicBezTo>
                  <a:pt x="2039870" y="464502"/>
                  <a:pt x="2038543" y="468918"/>
                  <a:pt x="2037940" y="473665"/>
                </a:cubicBezTo>
                <a:cubicBezTo>
                  <a:pt x="2037337" y="478412"/>
                  <a:pt x="2037035" y="483188"/>
                  <a:pt x="2037035" y="487993"/>
                </a:cubicBezTo>
                <a:cubicBezTo>
                  <a:pt x="2037035" y="504577"/>
                  <a:pt x="2038845" y="516685"/>
                  <a:pt x="2042464" y="524316"/>
                </a:cubicBezTo>
                <a:cubicBezTo>
                  <a:pt x="2046084" y="531947"/>
                  <a:pt x="2051875" y="535762"/>
                  <a:pt x="2059838" y="535762"/>
                </a:cubicBezTo>
                <a:cubicBezTo>
                  <a:pt x="2068283" y="535762"/>
                  <a:pt x="2074618" y="531947"/>
                  <a:pt x="2078840" y="524316"/>
                </a:cubicBezTo>
                <a:cubicBezTo>
                  <a:pt x="2083063" y="516685"/>
                  <a:pt x="2085174" y="504577"/>
                  <a:pt x="2085174" y="487993"/>
                </a:cubicBezTo>
                <a:lnTo>
                  <a:pt x="2085174" y="486913"/>
                </a:lnTo>
                <a:cubicBezTo>
                  <a:pt x="2085174" y="472854"/>
                  <a:pt x="2083365" y="462369"/>
                  <a:pt x="2079745" y="455459"/>
                </a:cubicBezTo>
                <a:cubicBezTo>
                  <a:pt x="2076126" y="448549"/>
                  <a:pt x="2070516" y="445094"/>
                  <a:pt x="2062914" y="445094"/>
                </a:cubicBezTo>
                <a:close/>
                <a:moveTo>
                  <a:pt x="1958139" y="445094"/>
                </a:moveTo>
                <a:cubicBezTo>
                  <a:pt x="1953917" y="445094"/>
                  <a:pt x="1949996" y="446356"/>
                  <a:pt x="1946376" y="448879"/>
                </a:cubicBezTo>
                <a:cubicBezTo>
                  <a:pt x="1942757" y="451402"/>
                  <a:pt x="1939680" y="455247"/>
                  <a:pt x="1937147" y="460415"/>
                </a:cubicBezTo>
                <a:cubicBezTo>
                  <a:pt x="1935095" y="464502"/>
                  <a:pt x="1933768" y="468918"/>
                  <a:pt x="1933165" y="473665"/>
                </a:cubicBezTo>
                <a:cubicBezTo>
                  <a:pt x="1932562" y="478412"/>
                  <a:pt x="1932260" y="483188"/>
                  <a:pt x="1932260" y="487993"/>
                </a:cubicBezTo>
                <a:cubicBezTo>
                  <a:pt x="1932260" y="504577"/>
                  <a:pt x="1934070" y="516685"/>
                  <a:pt x="1937689" y="524316"/>
                </a:cubicBezTo>
                <a:cubicBezTo>
                  <a:pt x="1941309" y="531947"/>
                  <a:pt x="1947100" y="535762"/>
                  <a:pt x="1955063" y="535762"/>
                </a:cubicBezTo>
                <a:cubicBezTo>
                  <a:pt x="1963508" y="535762"/>
                  <a:pt x="1969843" y="531947"/>
                  <a:pt x="1974065" y="524316"/>
                </a:cubicBezTo>
                <a:cubicBezTo>
                  <a:pt x="1978288" y="516685"/>
                  <a:pt x="1980399" y="504577"/>
                  <a:pt x="1980399" y="487993"/>
                </a:cubicBezTo>
                <a:lnTo>
                  <a:pt x="1980399" y="486913"/>
                </a:lnTo>
                <a:cubicBezTo>
                  <a:pt x="1980399" y="472854"/>
                  <a:pt x="1978590" y="462369"/>
                  <a:pt x="1974970" y="455459"/>
                </a:cubicBezTo>
                <a:cubicBezTo>
                  <a:pt x="1971351" y="448549"/>
                  <a:pt x="1965740" y="445094"/>
                  <a:pt x="1958139" y="445094"/>
                </a:cubicBezTo>
                <a:close/>
                <a:moveTo>
                  <a:pt x="462715" y="445094"/>
                </a:moveTo>
                <a:cubicBezTo>
                  <a:pt x="458492" y="445094"/>
                  <a:pt x="454571" y="446356"/>
                  <a:pt x="450951" y="448879"/>
                </a:cubicBezTo>
                <a:cubicBezTo>
                  <a:pt x="447332" y="451402"/>
                  <a:pt x="444255" y="455247"/>
                  <a:pt x="441721" y="460415"/>
                </a:cubicBezTo>
                <a:cubicBezTo>
                  <a:pt x="439670" y="464502"/>
                  <a:pt x="438343" y="468918"/>
                  <a:pt x="437740" y="473665"/>
                </a:cubicBezTo>
                <a:cubicBezTo>
                  <a:pt x="437137" y="478412"/>
                  <a:pt x="436835" y="483188"/>
                  <a:pt x="436835" y="487993"/>
                </a:cubicBezTo>
                <a:cubicBezTo>
                  <a:pt x="436835" y="504577"/>
                  <a:pt x="438645" y="516685"/>
                  <a:pt x="442264" y="524316"/>
                </a:cubicBezTo>
                <a:cubicBezTo>
                  <a:pt x="445884" y="531947"/>
                  <a:pt x="451675" y="535762"/>
                  <a:pt x="459638" y="535762"/>
                </a:cubicBezTo>
                <a:cubicBezTo>
                  <a:pt x="468083" y="535762"/>
                  <a:pt x="474417" y="531947"/>
                  <a:pt x="478640" y="524316"/>
                </a:cubicBezTo>
                <a:cubicBezTo>
                  <a:pt x="482863" y="516685"/>
                  <a:pt x="484974" y="504577"/>
                  <a:pt x="484974" y="487993"/>
                </a:cubicBezTo>
                <a:lnTo>
                  <a:pt x="484974" y="486913"/>
                </a:lnTo>
                <a:cubicBezTo>
                  <a:pt x="484974" y="472854"/>
                  <a:pt x="483165" y="462369"/>
                  <a:pt x="479545" y="455459"/>
                </a:cubicBezTo>
                <a:cubicBezTo>
                  <a:pt x="475926" y="448549"/>
                  <a:pt x="470315" y="445094"/>
                  <a:pt x="462715" y="445094"/>
                </a:cubicBezTo>
                <a:close/>
                <a:moveTo>
                  <a:pt x="356130" y="444913"/>
                </a:moveTo>
                <a:cubicBezTo>
                  <a:pt x="349615" y="444913"/>
                  <a:pt x="344759" y="446593"/>
                  <a:pt x="341561" y="449953"/>
                </a:cubicBezTo>
                <a:cubicBezTo>
                  <a:pt x="338364" y="453314"/>
                  <a:pt x="336765" y="458054"/>
                  <a:pt x="336765" y="464175"/>
                </a:cubicBezTo>
                <a:cubicBezTo>
                  <a:pt x="336765" y="471375"/>
                  <a:pt x="342979" y="476295"/>
                  <a:pt x="355406" y="478936"/>
                </a:cubicBezTo>
                <a:cubicBezTo>
                  <a:pt x="362765" y="477136"/>
                  <a:pt x="367591" y="475155"/>
                  <a:pt x="369884" y="472995"/>
                </a:cubicBezTo>
                <a:cubicBezTo>
                  <a:pt x="373141" y="470115"/>
                  <a:pt x="374770" y="465314"/>
                  <a:pt x="374770" y="458593"/>
                </a:cubicBezTo>
                <a:cubicBezTo>
                  <a:pt x="374770" y="453553"/>
                  <a:pt x="372779" y="449773"/>
                  <a:pt x="368798" y="447254"/>
                </a:cubicBezTo>
                <a:cubicBezTo>
                  <a:pt x="365540" y="445693"/>
                  <a:pt x="361318" y="444913"/>
                  <a:pt x="356130" y="444913"/>
                </a:cubicBezTo>
                <a:close/>
                <a:moveTo>
                  <a:pt x="5043877" y="443284"/>
                </a:moveTo>
                <a:cubicBezTo>
                  <a:pt x="5035914" y="443284"/>
                  <a:pt x="5029158" y="445757"/>
                  <a:pt x="5023608" y="450704"/>
                </a:cubicBezTo>
                <a:cubicBezTo>
                  <a:pt x="5019023" y="455892"/>
                  <a:pt x="5016731" y="462528"/>
                  <a:pt x="5016731" y="470611"/>
                </a:cubicBezTo>
                <a:cubicBezTo>
                  <a:pt x="5016731" y="477971"/>
                  <a:pt x="5019204" y="483762"/>
                  <a:pt x="5024151" y="487985"/>
                </a:cubicBezTo>
                <a:cubicBezTo>
                  <a:pt x="5028856" y="491966"/>
                  <a:pt x="5034949" y="493957"/>
                  <a:pt x="5042429" y="493957"/>
                </a:cubicBezTo>
                <a:cubicBezTo>
                  <a:pt x="5049185" y="493957"/>
                  <a:pt x="5057209" y="490217"/>
                  <a:pt x="5066499" y="482737"/>
                </a:cubicBezTo>
                <a:cubicBezTo>
                  <a:pt x="5067343" y="479238"/>
                  <a:pt x="5067765" y="475618"/>
                  <a:pt x="5067765" y="471878"/>
                </a:cubicBezTo>
                <a:cubicBezTo>
                  <a:pt x="5067765" y="466087"/>
                  <a:pt x="5065111" y="459873"/>
                  <a:pt x="5059803" y="453238"/>
                </a:cubicBezTo>
                <a:cubicBezTo>
                  <a:pt x="5054857" y="446602"/>
                  <a:pt x="5049547" y="443284"/>
                  <a:pt x="5043877" y="443284"/>
                </a:cubicBezTo>
                <a:close/>
                <a:moveTo>
                  <a:pt x="4904355" y="430254"/>
                </a:moveTo>
                <a:lnTo>
                  <a:pt x="4968781" y="430254"/>
                </a:lnTo>
                <a:cubicBezTo>
                  <a:pt x="4972281" y="430254"/>
                  <a:pt x="4974935" y="431008"/>
                  <a:pt x="4976745" y="432516"/>
                </a:cubicBezTo>
                <a:cubicBezTo>
                  <a:pt x="4978554" y="434024"/>
                  <a:pt x="4979459" y="435985"/>
                  <a:pt x="4979459" y="438398"/>
                </a:cubicBezTo>
                <a:cubicBezTo>
                  <a:pt x="4979459" y="440811"/>
                  <a:pt x="4978705" y="442681"/>
                  <a:pt x="4977197" y="444008"/>
                </a:cubicBezTo>
                <a:cubicBezTo>
                  <a:pt x="4975689" y="445335"/>
                  <a:pt x="4972884" y="445999"/>
                  <a:pt x="4968781" y="445999"/>
                </a:cubicBezTo>
                <a:lnTo>
                  <a:pt x="4903450" y="445999"/>
                </a:lnTo>
                <a:cubicBezTo>
                  <a:pt x="4901520" y="445999"/>
                  <a:pt x="4899770" y="445184"/>
                  <a:pt x="4898202" y="443556"/>
                </a:cubicBezTo>
                <a:cubicBezTo>
                  <a:pt x="4896633" y="441927"/>
                  <a:pt x="4895849" y="439906"/>
                  <a:pt x="4895849" y="437493"/>
                </a:cubicBezTo>
                <a:cubicBezTo>
                  <a:pt x="4895849" y="432667"/>
                  <a:pt x="4898685" y="430254"/>
                  <a:pt x="4904355" y="430254"/>
                </a:cubicBezTo>
                <a:close/>
                <a:moveTo>
                  <a:pt x="3542842" y="430254"/>
                </a:moveTo>
                <a:cubicBezTo>
                  <a:pt x="3554183" y="430254"/>
                  <a:pt x="3562629" y="433024"/>
                  <a:pt x="3568179" y="438565"/>
                </a:cubicBezTo>
                <a:cubicBezTo>
                  <a:pt x="3575177" y="444346"/>
                  <a:pt x="3578676" y="452778"/>
                  <a:pt x="3578676" y="463859"/>
                </a:cubicBezTo>
                <a:cubicBezTo>
                  <a:pt x="3578676" y="474578"/>
                  <a:pt x="3576202" y="482406"/>
                  <a:pt x="3571255" y="487343"/>
                </a:cubicBezTo>
                <a:lnTo>
                  <a:pt x="3530536" y="535762"/>
                </a:lnTo>
                <a:lnTo>
                  <a:pt x="3573789" y="535762"/>
                </a:lnTo>
                <a:cubicBezTo>
                  <a:pt x="3576926" y="535762"/>
                  <a:pt x="3579460" y="536464"/>
                  <a:pt x="3581390" y="537868"/>
                </a:cubicBezTo>
                <a:cubicBezTo>
                  <a:pt x="3583320" y="539271"/>
                  <a:pt x="3584286" y="541315"/>
                  <a:pt x="3584286" y="544000"/>
                </a:cubicBezTo>
                <a:cubicBezTo>
                  <a:pt x="3583924" y="549005"/>
                  <a:pt x="3580787" y="551507"/>
                  <a:pt x="3574875" y="551507"/>
                </a:cubicBezTo>
                <a:lnTo>
                  <a:pt x="3520944" y="551507"/>
                </a:lnTo>
                <a:cubicBezTo>
                  <a:pt x="3516480" y="551507"/>
                  <a:pt x="3513584" y="550783"/>
                  <a:pt x="3512258" y="549335"/>
                </a:cubicBezTo>
                <a:cubicBezTo>
                  <a:pt x="3510930" y="547888"/>
                  <a:pt x="3510267" y="545957"/>
                  <a:pt x="3510267" y="543544"/>
                </a:cubicBezTo>
                <a:cubicBezTo>
                  <a:pt x="3510267" y="539804"/>
                  <a:pt x="3511835" y="536004"/>
                  <a:pt x="3514972" y="532143"/>
                </a:cubicBezTo>
                <a:lnTo>
                  <a:pt x="3556234" y="482375"/>
                </a:lnTo>
                <a:cubicBezTo>
                  <a:pt x="3560819" y="476704"/>
                  <a:pt x="3563112" y="471094"/>
                  <a:pt x="3563112" y="465544"/>
                </a:cubicBezTo>
                <a:cubicBezTo>
                  <a:pt x="3563112" y="460115"/>
                  <a:pt x="3561332" y="455651"/>
                  <a:pt x="3557773" y="452152"/>
                </a:cubicBezTo>
                <a:cubicBezTo>
                  <a:pt x="3554213" y="448653"/>
                  <a:pt x="3549719" y="446904"/>
                  <a:pt x="3544290" y="446904"/>
                </a:cubicBezTo>
                <a:cubicBezTo>
                  <a:pt x="3538258" y="446904"/>
                  <a:pt x="3533371" y="448653"/>
                  <a:pt x="3529631" y="452152"/>
                </a:cubicBezTo>
                <a:cubicBezTo>
                  <a:pt x="3529028" y="452755"/>
                  <a:pt x="3528184" y="453992"/>
                  <a:pt x="3527098" y="455862"/>
                </a:cubicBezTo>
                <a:cubicBezTo>
                  <a:pt x="3526012" y="457732"/>
                  <a:pt x="3524805" y="460416"/>
                  <a:pt x="3523478" y="463915"/>
                </a:cubicBezTo>
                <a:cubicBezTo>
                  <a:pt x="3521427" y="467897"/>
                  <a:pt x="3519195" y="469887"/>
                  <a:pt x="3516782" y="469887"/>
                </a:cubicBezTo>
                <a:cubicBezTo>
                  <a:pt x="3511956" y="469887"/>
                  <a:pt x="3509543" y="467233"/>
                  <a:pt x="3509543" y="461925"/>
                </a:cubicBezTo>
                <a:cubicBezTo>
                  <a:pt x="3509543" y="452876"/>
                  <a:pt x="3512861" y="445275"/>
                  <a:pt x="3519497" y="439122"/>
                </a:cubicBezTo>
                <a:cubicBezTo>
                  <a:pt x="3525770" y="433210"/>
                  <a:pt x="3533552" y="430254"/>
                  <a:pt x="3542842" y="430254"/>
                </a:cubicBezTo>
                <a:close/>
                <a:moveTo>
                  <a:pt x="1847392" y="430254"/>
                </a:moveTo>
                <a:cubicBezTo>
                  <a:pt x="1858734" y="430254"/>
                  <a:pt x="1867179" y="433024"/>
                  <a:pt x="1872729" y="438565"/>
                </a:cubicBezTo>
                <a:cubicBezTo>
                  <a:pt x="1879727" y="444346"/>
                  <a:pt x="1883225" y="452778"/>
                  <a:pt x="1883225" y="463859"/>
                </a:cubicBezTo>
                <a:cubicBezTo>
                  <a:pt x="1883225" y="474578"/>
                  <a:pt x="1880752" y="482406"/>
                  <a:pt x="1875805" y="487343"/>
                </a:cubicBezTo>
                <a:lnTo>
                  <a:pt x="1835086" y="535762"/>
                </a:lnTo>
                <a:lnTo>
                  <a:pt x="1878339" y="535762"/>
                </a:lnTo>
                <a:cubicBezTo>
                  <a:pt x="1881476" y="535762"/>
                  <a:pt x="1884010" y="536464"/>
                  <a:pt x="1885940" y="537868"/>
                </a:cubicBezTo>
                <a:cubicBezTo>
                  <a:pt x="1887870" y="539271"/>
                  <a:pt x="1888836" y="541315"/>
                  <a:pt x="1888836" y="544000"/>
                </a:cubicBezTo>
                <a:cubicBezTo>
                  <a:pt x="1888474" y="549005"/>
                  <a:pt x="1885337" y="551507"/>
                  <a:pt x="1879425" y="551507"/>
                </a:cubicBezTo>
                <a:lnTo>
                  <a:pt x="1825494" y="551507"/>
                </a:lnTo>
                <a:cubicBezTo>
                  <a:pt x="1821030" y="551507"/>
                  <a:pt x="1818135" y="550783"/>
                  <a:pt x="1816808" y="549335"/>
                </a:cubicBezTo>
                <a:cubicBezTo>
                  <a:pt x="1815481" y="547888"/>
                  <a:pt x="1814817" y="545957"/>
                  <a:pt x="1814817" y="543544"/>
                </a:cubicBezTo>
                <a:cubicBezTo>
                  <a:pt x="1814817" y="539804"/>
                  <a:pt x="1816385" y="536004"/>
                  <a:pt x="1819522" y="532143"/>
                </a:cubicBezTo>
                <a:lnTo>
                  <a:pt x="1860784" y="482375"/>
                </a:lnTo>
                <a:cubicBezTo>
                  <a:pt x="1865369" y="476704"/>
                  <a:pt x="1867662" y="471094"/>
                  <a:pt x="1867662" y="465544"/>
                </a:cubicBezTo>
                <a:cubicBezTo>
                  <a:pt x="1867662" y="460115"/>
                  <a:pt x="1865882" y="455651"/>
                  <a:pt x="1862323" y="452152"/>
                </a:cubicBezTo>
                <a:cubicBezTo>
                  <a:pt x="1858764" y="448653"/>
                  <a:pt x="1854269" y="446904"/>
                  <a:pt x="1848840" y="446904"/>
                </a:cubicBezTo>
                <a:cubicBezTo>
                  <a:pt x="1842808" y="446904"/>
                  <a:pt x="1837921" y="448653"/>
                  <a:pt x="1834181" y="452152"/>
                </a:cubicBezTo>
                <a:cubicBezTo>
                  <a:pt x="1833578" y="452755"/>
                  <a:pt x="1832733" y="453992"/>
                  <a:pt x="1831648" y="455862"/>
                </a:cubicBezTo>
                <a:cubicBezTo>
                  <a:pt x="1830562" y="457732"/>
                  <a:pt x="1829355" y="460416"/>
                  <a:pt x="1828028" y="463915"/>
                </a:cubicBezTo>
                <a:cubicBezTo>
                  <a:pt x="1825977" y="467897"/>
                  <a:pt x="1823745" y="469887"/>
                  <a:pt x="1821332" y="469887"/>
                </a:cubicBezTo>
                <a:cubicBezTo>
                  <a:pt x="1816506" y="469887"/>
                  <a:pt x="1814093" y="467233"/>
                  <a:pt x="1814093" y="461925"/>
                </a:cubicBezTo>
                <a:cubicBezTo>
                  <a:pt x="1814093" y="452876"/>
                  <a:pt x="1817411" y="445275"/>
                  <a:pt x="1824046" y="439122"/>
                </a:cubicBezTo>
                <a:cubicBezTo>
                  <a:pt x="1830320" y="433210"/>
                  <a:pt x="1838102" y="430254"/>
                  <a:pt x="1847392" y="430254"/>
                </a:cubicBezTo>
                <a:close/>
                <a:moveTo>
                  <a:pt x="1608705" y="430254"/>
                </a:moveTo>
                <a:lnTo>
                  <a:pt x="1673132" y="430254"/>
                </a:lnTo>
                <a:cubicBezTo>
                  <a:pt x="1676631" y="430254"/>
                  <a:pt x="1679286" y="431008"/>
                  <a:pt x="1681095" y="432516"/>
                </a:cubicBezTo>
                <a:cubicBezTo>
                  <a:pt x="1682905" y="434024"/>
                  <a:pt x="1683810" y="435985"/>
                  <a:pt x="1683810" y="438398"/>
                </a:cubicBezTo>
                <a:cubicBezTo>
                  <a:pt x="1683810" y="440811"/>
                  <a:pt x="1683056" y="442681"/>
                  <a:pt x="1681548" y="444008"/>
                </a:cubicBezTo>
                <a:cubicBezTo>
                  <a:pt x="1680040" y="445335"/>
                  <a:pt x="1677235" y="445999"/>
                  <a:pt x="1673132" y="445999"/>
                </a:cubicBezTo>
                <a:lnTo>
                  <a:pt x="1607801" y="445999"/>
                </a:lnTo>
                <a:cubicBezTo>
                  <a:pt x="1605870" y="445999"/>
                  <a:pt x="1604121" y="445184"/>
                  <a:pt x="1602552" y="443556"/>
                </a:cubicBezTo>
                <a:cubicBezTo>
                  <a:pt x="1600984" y="441927"/>
                  <a:pt x="1600200" y="439906"/>
                  <a:pt x="1600200" y="437493"/>
                </a:cubicBezTo>
                <a:cubicBezTo>
                  <a:pt x="1600200" y="432667"/>
                  <a:pt x="1603035" y="430254"/>
                  <a:pt x="1608705" y="430254"/>
                </a:cubicBezTo>
                <a:close/>
                <a:moveTo>
                  <a:pt x="356311" y="430254"/>
                </a:moveTo>
                <a:cubicBezTo>
                  <a:pt x="366928" y="430254"/>
                  <a:pt x="375072" y="432965"/>
                  <a:pt x="380742" y="438386"/>
                </a:cubicBezTo>
                <a:cubicBezTo>
                  <a:pt x="386775" y="443806"/>
                  <a:pt x="389791" y="451817"/>
                  <a:pt x="389791" y="462419"/>
                </a:cubicBezTo>
                <a:cubicBezTo>
                  <a:pt x="389791" y="468082"/>
                  <a:pt x="388283" y="472781"/>
                  <a:pt x="385267" y="476516"/>
                </a:cubicBezTo>
                <a:cubicBezTo>
                  <a:pt x="382854" y="479647"/>
                  <a:pt x="378872" y="482719"/>
                  <a:pt x="373322" y="485731"/>
                </a:cubicBezTo>
                <a:cubicBezTo>
                  <a:pt x="387318" y="492237"/>
                  <a:pt x="394316" y="503561"/>
                  <a:pt x="394316" y="519704"/>
                </a:cubicBezTo>
                <a:cubicBezTo>
                  <a:pt x="394316" y="530666"/>
                  <a:pt x="390455" y="538918"/>
                  <a:pt x="382733" y="544460"/>
                </a:cubicBezTo>
                <a:cubicBezTo>
                  <a:pt x="375856" y="549520"/>
                  <a:pt x="366807" y="552050"/>
                  <a:pt x="355587" y="552050"/>
                </a:cubicBezTo>
                <a:cubicBezTo>
                  <a:pt x="344487" y="552050"/>
                  <a:pt x="335680" y="549881"/>
                  <a:pt x="329164" y="545543"/>
                </a:cubicBezTo>
                <a:cubicBezTo>
                  <a:pt x="321564" y="540365"/>
                  <a:pt x="317763" y="532535"/>
                  <a:pt x="317763" y="522053"/>
                </a:cubicBezTo>
                <a:cubicBezTo>
                  <a:pt x="317763" y="515186"/>
                  <a:pt x="319150" y="508680"/>
                  <a:pt x="321926" y="502536"/>
                </a:cubicBezTo>
                <a:cubicBezTo>
                  <a:pt x="324942" y="496031"/>
                  <a:pt x="329285" y="491212"/>
                  <a:pt x="334956" y="488081"/>
                </a:cubicBezTo>
                <a:cubicBezTo>
                  <a:pt x="326028" y="482297"/>
                  <a:pt x="321564" y="474346"/>
                  <a:pt x="321564" y="464226"/>
                </a:cubicBezTo>
                <a:cubicBezTo>
                  <a:pt x="321564" y="454589"/>
                  <a:pt x="324942" y="446518"/>
                  <a:pt x="331698" y="440012"/>
                </a:cubicBezTo>
                <a:cubicBezTo>
                  <a:pt x="338334" y="433507"/>
                  <a:pt x="346538" y="430254"/>
                  <a:pt x="356311" y="430254"/>
                </a:cubicBezTo>
                <a:close/>
                <a:moveTo>
                  <a:pt x="252803" y="430254"/>
                </a:moveTo>
                <a:cubicBezTo>
                  <a:pt x="257508" y="430254"/>
                  <a:pt x="261851" y="431007"/>
                  <a:pt x="265833" y="432513"/>
                </a:cubicBezTo>
                <a:cubicBezTo>
                  <a:pt x="269814" y="434020"/>
                  <a:pt x="273192" y="436158"/>
                  <a:pt x="275967" y="438928"/>
                </a:cubicBezTo>
                <a:cubicBezTo>
                  <a:pt x="278742" y="441698"/>
                  <a:pt x="280914" y="445041"/>
                  <a:pt x="282482" y="448957"/>
                </a:cubicBezTo>
                <a:cubicBezTo>
                  <a:pt x="284051" y="452872"/>
                  <a:pt x="284835" y="457179"/>
                  <a:pt x="284835" y="461876"/>
                </a:cubicBezTo>
                <a:cubicBezTo>
                  <a:pt x="284835" y="472961"/>
                  <a:pt x="280854" y="481455"/>
                  <a:pt x="272891" y="487357"/>
                </a:cubicBezTo>
                <a:cubicBezTo>
                  <a:pt x="277958" y="491333"/>
                  <a:pt x="281638" y="495248"/>
                  <a:pt x="283930" y="499104"/>
                </a:cubicBezTo>
                <a:cubicBezTo>
                  <a:pt x="286464" y="503439"/>
                  <a:pt x="287731" y="508620"/>
                  <a:pt x="287731" y="514645"/>
                </a:cubicBezTo>
                <a:cubicBezTo>
                  <a:pt x="287731" y="526570"/>
                  <a:pt x="284262" y="535816"/>
                  <a:pt x="277325" y="542382"/>
                </a:cubicBezTo>
                <a:cubicBezTo>
                  <a:pt x="270387" y="548948"/>
                  <a:pt x="260886" y="552231"/>
                  <a:pt x="248821" y="552231"/>
                </a:cubicBezTo>
                <a:cubicBezTo>
                  <a:pt x="238928" y="552231"/>
                  <a:pt x="230844" y="549697"/>
                  <a:pt x="224571" y="544630"/>
                </a:cubicBezTo>
                <a:cubicBezTo>
                  <a:pt x="218055" y="539080"/>
                  <a:pt x="214798" y="531419"/>
                  <a:pt x="214798" y="521646"/>
                </a:cubicBezTo>
                <a:cubicBezTo>
                  <a:pt x="214798" y="519716"/>
                  <a:pt x="215039" y="517966"/>
                  <a:pt x="215522" y="516398"/>
                </a:cubicBezTo>
                <a:cubicBezTo>
                  <a:pt x="217211" y="515071"/>
                  <a:pt x="219322" y="514407"/>
                  <a:pt x="221856" y="514407"/>
                </a:cubicBezTo>
                <a:cubicBezTo>
                  <a:pt x="225596" y="514407"/>
                  <a:pt x="228190" y="516398"/>
                  <a:pt x="229638" y="520379"/>
                </a:cubicBezTo>
                <a:cubicBezTo>
                  <a:pt x="232051" y="526774"/>
                  <a:pt x="233619" y="530454"/>
                  <a:pt x="234343" y="531419"/>
                </a:cubicBezTo>
                <a:cubicBezTo>
                  <a:pt x="237359" y="535400"/>
                  <a:pt x="242789" y="537391"/>
                  <a:pt x="250631" y="537391"/>
                </a:cubicBezTo>
                <a:cubicBezTo>
                  <a:pt x="256784" y="537391"/>
                  <a:pt x="261851" y="534978"/>
                  <a:pt x="265833" y="530152"/>
                </a:cubicBezTo>
                <a:cubicBezTo>
                  <a:pt x="269573" y="525688"/>
                  <a:pt x="271443" y="520319"/>
                  <a:pt x="271443" y="514045"/>
                </a:cubicBezTo>
                <a:cubicBezTo>
                  <a:pt x="271443" y="506203"/>
                  <a:pt x="268547" y="500533"/>
                  <a:pt x="262756" y="497034"/>
                </a:cubicBezTo>
                <a:cubicBezTo>
                  <a:pt x="260705" y="495827"/>
                  <a:pt x="255276" y="494319"/>
                  <a:pt x="246468" y="492509"/>
                </a:cubicBezTo>
                <a:cubicBezTo>
                  <a:pt x="240677" y="491303"/>
                  <a:pt x="237782" y="489131"/>
                  <a:pt x="237782" y="485994"/>
                </a:cubicBezTo>
                <a:cubicBezTo>
                  <a:pt x="237782" y="482978"/>
                  <a:pt x="240557" y="481108"/>
                  <a:pt x="246106" y="480384"/>
                </a:cubicBezTo>
                <a:cubicBezTo>
                  <a:pt x="254069" y="479543"/>
                  <a:pt x="259137" y="478463"/>
                  <a:pt x="261308" y="477143"/>
                </a:cubicBezTo>
                <a:cubicBezTo>
                  <a:pt x="266858" y="474502"/>
                  <a:pt x="269633" y="469160"/>
                  <a:pt x="269633" y="461116"/>
                </a:cubicBezTo>
                <a:cubicBezTo>
                  <a:pt x="269633" y="458595"/>
                  <a:pt x="269120" y="456315"/>
                  <a:pt x="268095" y="454274"/>
                </a:cubicBezTo>
                <a:cubicBezTo>
                  <a:pt x="267069" y="452233"/>
                  <a:pt x="265682" y="450493"/>
                  <a:pt x="263932" y="449053"/>
                </a:cubicBezTo>
                <a:cubicBezTo>
                  <a:pt x="262183" y="447612"/>
                  <a:pt x="260162" y="446502"/>
                  <a:pt x="257870" y="445722"/>
                </a:cubicBezTo>
                <a:cubicBezTo>
                  <a:pt x="255578" y="444941"/>
                  <a:pt x="253164" y="444551"/>
                  <a:pt x="250631" y="444551"/>
                </a:cubicBezTo>
                <a:cubicBezTo>
                  <a:pt x="245081" y="444551"/>
                  <a:pt x="240798" y="445818"/>
                  <a:pt x="237782" y="448351"/>
                </a:cubicBezTo>
                <a:cubicBezTo>
                  <a:pt x="236213" y="449437"/>
                  <a:pt x="234072" y="451338"/>
                  <a:pt x="231357" y="454052"/>
                </a:cubicBezTo>
                <a:cubicBezTo>
                  <a:pt x="228642" y="456767"/>
                  <a:pt x="226018" y="457883"/>
                  <a:pt x="223485" y="457400"/>
                </a:cubicBezTo>
                <a:cubicBezTo>
                  <a:pt x="221916" y="457641"/>
                  <a:pt x="220679" y="457189"/>
                  <a:pt x="219775" y="456043"/>
                </a:cubicBezTo>
                <a:cubicBezTo>
                  <a:pt x="218870" y="454897"/>
                  <a:pt x="218417" y="453298"/>
                  <a:pt x="218417" y="451247"/>
                </a:cubicBezTo>
                <a:cubicBezTo>
                  <a:pt x="218417" y="448955"/>
                  <a:pt x="219563" y="446391"/>
                  <a:pt x="221856" y="443556"/>
                </a:cubicBezTo>
                <a:cubicBezTo>
                  <a:pt x="224148" y="440720"/>
                  <a:pt x="228009" y="437674"/>
                  <a:pt x="233438" y="434416"/>
                </a:cubicBezTo>
                <a:cubicBezTo>
                  <a:pt x="238144" y="432124"/>
                  <a:pt x="244598" y="430737"/>
                  <a:pt x="252803" y="430254"/>
                </a:cubicBezTo>
                <a:close/>
                <a:moveTo>
                  <a:pt x="8505" y="430254"/>
                </a:moveTo>
                <a:lnTo>
                  <a:pt x="72932" y="430254"/>
                </a:lnTo>
                <a:cubicBezTo>
                  <a:pt x="76431" y="430254"/>
                  <a:pt x="79086" y="431008"/>
                  <a:pt x="80895" y="432516"/>
                </a:cubicBezTo>
                <a:cubicBezTo>
                  <a:pt x="82705" y="434024"/>
                  <a:pt x="83610" y="435985"/>
                  <a:pt x="83610" y="438398"/>
                </a:cubicBezTo>
                <a:cubicBezTo>
                  <a:pt x="83610" y="440811"/>
                  <a:pt x="82856" y="442681"/>
                  <a:pt x="81348" y="444008"/>
                </a:cubicBezTo>
                <a:cubicBezTo>
                  <a:pt x="79840" y="445335"/>
                  <a:pt x="77034" y="445999"/>
                  <a:pt x="72932" y="445999"/>
                </a:cubicBezTo>
                <a:lnTo>
                  <a:pt x="7600" y="445999"/>
                </a:lnTo>
                <a:cubicBezTo>
                  <a:pt x="5670" y="445999"/>
                  <a:pt x="3921" y="445184"/>
                  <a:pt x="2352" y="443556"/>
                </a:cubicBezTo>
                <a:cubicBezTo>
                  <a:pt x="784" y="441927"/>
                  <a:pt x="0" y="439906"/>
                  <a:pt x="0" y="437493"/>
                </a:cubicBezTo>
                <a:cubicBezTo>
                  <a:pt x="0" y="432667"/>
                  <a:pt x="2835" y="430254"/>
                  <a:pt x="8505" y="430254"/>
                </a:cubicBezTo>
                <a:close/>
                <a:moveTo>
                  <a:pt x="3339445" y="429530"/>
                </a:moveTo>
                <a:cubicBezTo>
                  <a:pt x="3341014" y="429530"/>
                  <a:pt x="3342431" y="430162"/>
                  <a:pt x="3343698" y="431427"/>
                </a:cubicBezTo>
                <a:cubicBezTo>
                  <a:pt x="3344965" y="432692"/>
                  <a:pt x="3345598" y="434107"/>
                  <a:pt x="3345598" y="435672"/>
                </a:cubicBezTo>
                <a:lnTo>
                  <a:pt x="3345598" y="535762"/>
                </a:lnTo>
                <a:cubicBezTo>
                  <a:pt x="3347046" y="535762"/>
                  <a:pt x="3348736" y="535762"/>
                  <a:pt x="3350666" y="535762"/>
                </a:cubicBezTo>
                <a:cubicBezTo>
                  <a:pt x="3352596" y="535762"/>
                  <a:pt x="3354104" y="535762"/>
                  <a:pt x="3355190" y="535762"/>
                </a:cubicBezTo>
                <a:cubicBezTo>
                  <a:pt x="3362188" y="535762"/>
                  <a:pt x="3365687" y="538569"/>
                  <a:pt x="3365687" y="544183"/>
                </a:cubicBezTo>
                <a:cubicBezTo>
                  <a:pt x="3365928" y="549187"/>
                  <a:pt x="3362670" y="551628"/>
                  <a:pt x="3355914" y="551507"/>
                </a:cubicBezTo>
                <a:lnTo>
                  <a:pt x="3315195" y="551507"/>
                </a:lnTo>
                <a:cubicBezTo>
                  <a:pt x="3310972" y="551628"/>
                  <a:pt x="3308860" y="549187"/>
                  <a:pt x="3308860" y="544183"/>
                </a:cubicBezTo>
                <a:cubicBezTo>
                  <a:pt x="3308860" y="538569"/>
                  <a:pt x="3312721" y="535762"/>
                  <a:pt x="3320443" y="535762"/>
                </a:cubicBezTo>
                <a:cubicBezTo>
                  <a:pt x="3321650" y="535762"/>
                  <a:pt x="3323339" y="535823"/>
                  <a:pt x="3325510" y="535945"/>
                </a:cubicBezTo>
                <a:cubicBezTo>
                  <a:pt x="3327682" y="536066"/>
                  <a:pt x="3329130" y="536006"/>
                  <a:pt x="3329854" y="535762"/>
                </a:cubicBezTo>
                <a:lnTo>
                  <a:pt x="3329854" y="464399"/>
                </a:lnTo>
                <a:cubicBezTo>
                  <a:pt x="3324424" y="472228"/>
                  <a:pt x="3320021" y="476142"/>
                  <a:pt x="3316642" y="476142"/>
                </a:cubicBezTo>
                <a:cubicBezTo>
                  <a:pt x="3311937" y="476142"/>
                  <a:pt x="3309584" y="473854"/>
                  <a:pt x="3309584" y="469277"/>
                </a:cubicBezTo>
                <a:cubicBezTo>
                  <a:pt x="3309584" y="466266"/>
                  <a:pt x="3310670" y="463496"/>
                  <a:pt x="3312842" y="460966"/>
                </a:cubicBezTo>
                <a:cubicBezTo>
                  <a:pt x="3313928" y="459882"/>
                  <a:pt x="3315014" y="458798"/>
                  <a:pt x="3316099" y="457714"/>
                </a:cubicBezTo>
                <a:cubicBezTo>
                  <a:pt x="3317185" y="456630"/>
                  <a:pt x="3318271" y="455606"/>
                  <a:pt x="3319357" y="454643"/>
                </a:cubicBezTo>
                <a:cubicBezTo>
                  <a:pt x="3320926" y="452234"/>
                  <a:pt x="3322434" y="449765"/>
                  <a:pt x="3323882" y="447236"/>
                </a:cubicBezTo>
                <a:cubicBezTo>
                  <a:pt x="3325329" y="444707"/>
                  <a:pt x="3326717" y="442238"/>
                  <a:pt x="3328044" y="439829"/>
                </a:cubicBezTo>
                <a:cubicBezTo>
                  <a:pt x="3332146" y="432963"/>
                  <a:pt x="3335947" y="429530"/>
                  <a:pt x="3339445" y="429530"/>
                </a:cubicBezTo>
                <a:close/>
                <a:moveTo>
                  <a:pt x="1748770" y="429530"/>
                </a:moveTo>
                <a:cubicBezTo>
                  <a:pt x="1750339" y="429530"/>
                  <a:pt x="1751757" y="430162"/>
                  <a:pt x="1753024" y="431427"/>
                </a:cubicBezTo>
                <a:cubicBezTo>
                  <a:pt x="1754290" y="432692"/>
                  <a:pt x="1754924" y="434107"/>
                  <a:pt x="1754924" y="435672"/>
                </a:cubicBezTo>
                <a:lnTo>
                  <a:pt x="1754924" y="535762"/>
                </a:lnTo>
                <a:cubicBezTo>
                  <a:pt x="1756371" y="535762"/>
                  <a:pt x="1758061" y="535762"/>
                  <a:pt x="1759991" y="535762"/>
                </a:cubicBezTo>
                <a:cubicBezTo>
                  <a:pt x="1761921" y="535762"/>
                  <a:pt x="1763430" y="535762"/>
                  <a:pt x="1764515" y="535762"/>
                </a:cubicBezTo>
                <a:cubicBezTo>
                  <a:pt x="1771513" y="535762"/>
                  <a:pt x="1775012" y="538569"/>
                  <a:pt x="1775012" y="544183"/>
                </a:cubicBezTo>
                <a:cubicBezTo>
                  <a:pt x="1775253" y="549187"/>
                  <a:pt x="1771996" y="551628"/>
                  <a:pt x="1765239" y="551507"/>
                </a:cubicBezTo>
                <a:lnTo>
                  <a:pt x="1724520" y="551507"/>
                </a:lnTo>
                <a:cubicBezTo>
                  <a:pt x="1720297" y="551628"/>
                  <a:pt x="1718186" y="549187"/>
                  <a:pt x="1718186" y="544183"/>
                </a:cubicBezTo>
                <a:cubicBezTo>
                  <a:pt x="1718186" y="538569"/>
                  <a:pt x="1722046" y="535762"/>
                  <a:pt x="1729768" y="535762"/>
                </a:cubicBezTo>
                <a:cubicBezTo>
                  <a:pt x="1730975" y="535762"/>
                  <a:pt x="1732664" y="535823"/>
                  <a:pt x="1734835" y="535945"/>
                </a:cubicBezTo>
                <a:cubicBezTo>
                  <a:pt x="1737007" y="536066"/>
                  <a:pt x="1738455" y="536006"/>
                  <a:pt x="1739179" y="535762"/>
                </a:cubicBezTo>
                <a:lnTo>
                  <a:pt x="1739179" y="464399"/>
                </a:lnTo>
                <a:cubicBezTo>
                  <a:pt x="1733750" y="472228"/>
                  <a:pt x="1729346" y="476142"/>
                  <a:pt x="1725968" y="476142"/>
                </a:cubicBezTo>
                <a:cubicBezTo>
                  <a:pt x="1721262" y="476142"/>
                  <a:pt x="1718910" y="473854"/>
                  <a:pt x="1718910" y="469277"/>
                </a:cubicBezTo>
                <a:cubicBezTo>
                  <a:pt x="1718910" y="466266"/>
                  <a:pt x="1719996" y="463496"/>
                  <a:pt x="1722167" y="460966"/>
                </a:cubicBezTo>
                <a:cubicBezTo>
                  <a:pt x="1723253" y="459882"/>
                  <a:pt x="1724339" y="458798"/>
                  <a:pt x="1725425" y="457714"/>
                </a:cubicBezTo>
                <a:cubicBezTo>
                  <a:pt x="1726511" y="456630"/>
                  <a:pt x="1727596" y="455606"/>
                  <a:pt x="1728682" y="454643"/>
                </a:cubicBezTo>
                <a:cubicBezTo>
                  <a:pt x="1730251" y="452234"/>
                  <a:pt x="1731759" y="449765"/>
                  <a:pt x="1733207" y="447236"/>
                </a:cubicBezTo>
                <a:cubicBezTo>
                  <a:pt x="1734655" y="444707"/>
                  <a:pt x="1736042" y="442238"/>
                  <a:pt x="1737369" y="439829"/>
                </a:cubicBezTo>
                <a:cubicBezTo>
                  <a:pt x="1741471" y="432963"/>
                  <a:pt x="1745272" y="429530"/>
                  <a:pt x="1748770" y="429530"/>
                </a:cubicBezTo>
                <a:close/>
                <a:moveTo>
                  <a:pt x="148570" y="429530"/>
                </a:moveTo>
                <a:cubicBezTo>
                  <a:pt x="150139" y="429530"/>
                  <a:pt x="151557" y="430162"/>
                  <a:pt x="152823" y="431427"/>
                </a:cubicBezTo>
                <a:cubicBezTo>
                  <a:pt x="154090" y="432692"/>
                  <a:pt x="154724" y="434107"/>
                  <a:pt x="154724" y="435672"/>
                </a:cubicBezTo>
                <a:lnTo>
                  <a:pt x="154724" y="535762"/>
                </a:lnTo>
                <a:cubicBezTo>
                  <a:pt x="156171" y="535762"/>
                  <a:pt x="157860" y="535762"/>
                  <a:pt x="159791" y="535762"/>
                </a:cubicBezTo>
                <a:cubicBezTo>
                  <a:pt x="161721" y="535762"/>
                  <a:pt x="163229" y="535762"/>
                  <a:pt x="164315" y="535762"/>
                </a:cubicBezTo>
                <a:cubicBezTo>
                  <a:pt x="171313" y="535762"/>
                  <a:pt x="174812" y="538569"/>
                  <a:pt x="174812" y="544183"/>
                </a:cubicBezTo>
                <a:cubicBezTo>
                  <a:pt x="175053" y="549187"/>
                  <a:pt x="171796" y="551628"/>
                  <a:pt x="165039" y="551507"/>
                </a:cubicBezTo>
                <a:lnTo>
                  <a:pt x="124320" y="551507"/>
                </a:lnTo>
                <a:cubicBezTo>
                  <a:pt x="120097" y="551628"/>
                  <a:pt x="117986" y="549187"/>
                  <a:pt x="117986" y="544183"/>
                </a:cubicBezTo>
                <a:cubicBezTo>
                  <a:pt x="117986" y="538569"/>
                  <a:pt x="121846" y="535762"/>
                  <a:pt x="129568" y="535762"/>
                </a:cubicBezTo>
                <a:cubicBezTo>
                  <a:pt x="130775" y="535762"/>
                  <a:pt x="132464" y="535823"/>
                  <a:pt x="134635" y="535945"/>
                </a:cubicBezTo>
                <a:cubicBezTo>
                  <a:pt x="136807" y="536066"/>
                  <a:pt x="138255" y="536006"/>
                  <a:pt x="138979" y="535762"/>
                </a:cubicBezTo>
                <a:lnTo>
                  <a:pt x="138979" y="464399"/>
                </a:lnTo>
                <a:cubicBezTo>
                  <a:pt x="133550" y="472228"/>
                  <a:pt x="129146" y="476142"/>
                  <a:pt x="125768" y="476142"/>
                </a:cubicBezTo>
                <a:cubicBezTo>
                  <a:pt x="121062" y="476142"/>
                  <a:pt x="118710" y="473854"/>
                  <a:pt x="118710" y="469277"/>
                </a:cubicBezTo>
                <a:cubicBezTo>
                  <a:pt x="118710" y="466266"/>
                  <a:pt x="119795" y="463496"/>
                  <a:pt x="121967" y="460966"/>
                </a:cubicBezTo>
                <a:cubicBezTo>
                  <a:pt x="123053" y="459882"/>
                  <a:pt x="124139" y="458798"/>
                  <a:pt x="125225" y="457714"/>
                </a:cubicBezTo>
                <a:cubicBezTo>
                  <a:pt x="126311" y="456630"/>
                  <a:pt x="127396" y="455606"/>
                  <a:pt x="128482" y="454643"/>
                </a:cubicBezTo>
                <a:cubicBezTo>
                  <a:pt x="130051" y="452234"/>
                  <a:pt x="131559" y="449765"/>
                  <a:pt x="133007" y="447236"/>
                </a:cubicBezTo>
                <a:cubicBezTo>
                  <a:pt x="134454" y="444707"/>
                  <a:pt x="135842" y="442238"/>
                  <a:pt x="137169" y="439829"/>
                </a:cubicBezTo>
                <a:cubicBezTo>
                  <a:pt x="141271" y="432963"/>
                  <a:pt x="145072" y="429530"/>
                  <a:pt x="148570" y="429530"/>
                </a:cubicBezTo>
                <a:close/>
                <a:moveTo>
                  <a:pt x="5252703" y="429349"/>
                </a:moveTo>
                <a:cubicBezTo>
                  <a:pt x="5259097" y="429349"/>
                  <a:pt x="5264859" y="430943"/>
                  <a:pt x="5269987" y="434131"/>
                </a:cubicBezTo>
                <a:cubicBezTo>
                  <a:pt x="5275114" y="437319"/>
                  <a:pt x="5279427" y="441980"/>
                  <a:pt x="5282927" y="448114"/>
                </a:cubicBezTo>
                <a:cubicBezTo>
                  <a:pt x="5285821" y="453166"/>
                  <a:pt x="5288023" y="459301"/>
                  <a:pt x="5289531" y="466520"/>
                </a:cubicBezTo>
                <a:cubicBezTo>
                  <a:pt x="5291040" y="473738"/>
                  <a:pt x="5291794" y="480775"/>
                  <a:pt x="5291794" y="487631"/>
                </a:cubicBezTo>
                <a:lnTo>
                  <a:pt x="5291794" y="488534"/>
                </a:lnTo>
                <a:cubicBezTo>
                  <a:pt x="5291794" y="499841"/>
                  <a:pt x="5290919" y="509494"/>
                  <a:pt x="5289169" y="517494"/>
                </a:cubicBezTo>
                <a:cubicBezTo>
                  <a:pt x="5287420" y="525493"/>
                  <a:pt x="5284826" y="532019"/>
                  <a:pt x="5281388" y="537072"/>
                </a:cubicBezTo>
                <a:cubicBezTo>
                  <a:pt x="5277949" y="542124"/>
                  <a:pt x="5273666" y="545793"/>
                  <a:pt x="5268539" y="548079"/>
                </a:cubicBezTo>
                <a:cubicBezTo>
                  <a:pt x="5263411" y="550364"/>
                  <a:pt x="5257469" y="551507"/>
                  <a:pt x="5250713" y="551507"/>
                </a:cubicBezTo>
                <a:cubicBezTo>
                  <a:pt x="5237561" y="551507"/>
                  <a:pt x="5227849" y="546244"/>
                  <a:pt x="5221575" y="535718"/>
                </a:cubicBezTo>
                <a:cubicBezTo>
                  <a:pt x="5215301" y="525193"/>
                  <a:pt x="5212165" y="509284"/>
                  <a:pt x="5212165" y="487993"/>
                </a:cubicBezTo>
                <a:cubicBezTo>
                  <a:pt x="5212165" y="473557"/>
                  <a:pt x="5215362" y="460806"/>
                  <a:pt x="5221757" y="449740"/>
                </a:cubicBezTo>
                <a:cubicBezTo>
                  <a:pt x="5225617" y="443123"/>
                  <a:pt x="5230021" y="438070"/>
                  <a:pt x="5234967" y="434582"/>
                </a:cubicBezTo>
                <a:cubicBezTo>
                  <a:pt x="5239915" y="431093"/>
                  <a:pt x="5245827" y="429349"/>
                  <a:pt x="5252703" y="429349"/>
                </a:cubicBezTo>
                <a:close/>
                <a:moveTo>
                  <a:pt x="5147928" y="429349"/>
                </a:moveTo>
                <a:cubicBezTo>
                  <a:pt x="5154323" y="429349"/>
                  <a:pt x="5160084" y="430943"/>
                  <a:pt x="5165211" y="434131"/>
                </a:cubicBezTo>
                <a:cubicBezTo>
                  <a:pt x="5170339" y="437319"/>
                  <a:pt x="5174652" y="441980"/>
                  <a:pt x="5178151" y="448114"/>
                </a:cubicBezTo>
                <a:cubicBezTo>
                  <a:pt x="5181047" y="453166"/>
                  <a:pt x="5183249" y="459301"/>
                  <a:pt x="5184756" y="466520"/>
                </a:cubicBezTo>
                <a:cubicBezTo>
                  <a:pt x="5186265" y="473738"/>
                  <a:pt x="5187019" y="480775"/>
                  <a:pt x="5187019" y="487631"/>
                </a:cubicBezTo>
                <a:lnTo>
                  <a:pt x="5187019" y="488534"/>
                </a:lnTo>
                <a:cubicBezTo>
                  <a:pt x="5187019" y="499841"/>
                  <a:pt x="5186144" y="509494"/>
                  <a:pt x="5184395" y="517494"/>
                </a:cubicBezTo>
                <a:cubicBezTo>
                  <a:pt x="5182645" y="525493"/>
                  <a:pt x="5180051" y="532019"/>
                  <a:pt x="5176613" y="537072"/>
                </a:cubicBezTo>
                <a:cubicBezTo>
                  <a:pt x="5173173" y="542124"/>
                  <a:pt x="5168891" y="545793"/>
                  <a:pt x="5163763" y="548079"/>
                </a:cubicBezTo>
                <a:cubicBezTo>
                  <a:pt x="5158635" y="550364"/>
                  <a:pt x="5152693" y="551507"/>
                  <a:pt x="5145937" y="551507"/>
                </a:cubicBezTo>
                <a:cubicBezTo>
                  <a:pt x="5132787" y="551507"/>
                  <a:pt x="5123075" y="546244"/>
                  <a:pt x="5116801" y="535718"/>
                </a:cubicBezTo>
                <a:cubicBezTo>
                  <a:pt x="5110527" y="525193"/>
                  <a:pt x="5107389" y="509284"/>
                  <a:pt x="5107389" y="487993"/>
                </a:cubicBezTo>
                <a:cubicBezTo>
                  <a:pt x="5107389" y="473557"/>
                  <a:pt x="5110587" y="460806"/>
                  <a:pt x="5116981" y="449740"/>
                </a:cubicBezTo>
                <a:cubicBezTo>
                  <a:pt x="5120842" y="443123"/>
                  <a:pt x="5125246" y="438070"/>
                  <a:pt x="5130193" y="434582"/>
                </a:cubicBezTo>
                <a:cubicBezTo>
                  <a:pt x="5135139" y="431093"/>
                  <a:pt x="5141051" y="429349"/>
                  <a:pt x="5147928" y="429349"/>
                </a:cubicBezTo>
                <a:close/>
                <a:moveTo>
                  <a:pt x="3652504" y="429349"/>
                </a:moveTo>
                <a:cubicBezTo>
                  <a:pt x="3658898" y="429349"/>
                  <a:pt x="3664659" y="430943"/>
                  <a:pt x="3669787" y="434131"/>
                </a:cubicBezTo>
                <a:cubicBezTo>
                  <a:pt x="3674914" y="437319"/>
                  <a:pt x="3679228" y="441980"/>
                  <a:pt x="3682726" y="448114"/>
                </a:cubicBezTo>
                <a:cubicBezTo>
                  <a:pt x="3685622" y="453166"/>
                  <a:pt x="3687824" y="459301"/>
                  <a:pt x="3689332" y="466520"/>
                </a:cubicBezTo>
                <a:cubicBezTo>
                  <a:pt x="3690840" y="473738"/>
                  <a:pt x="3691594" y="480775"/>
                  <a:pt x="3691594" y="487631"/>
                </a:cubicBezTo>
                <a:lnTo>
                  <a:pt x="3691594" y="488534"/>
                </a:lnTo>
                <a:cubicBezTo>
                  <a:pt x="3691594" y="499841"/>
                  <a:pt x="3690720" y="509494"/>
                  <a:pt x="3688970" y="517494"/>
                </a:cubicBezTo>
                <a:cubicBezTo>
                  <a:pt x="3687221" y="525493"/>
                  <a:pt x="3684627" y="532019"/>
                  <a:pt x="3681188" y="537072"/>
                </a:cubicBezTo>
                <a:cubicBezTo>
                  <a:pt x="3677750" y="542124"/>
                  <a:pt x="3673467" y="545793"/>
                  <a:pt x="3668339" y="548079"/>
                </a:cubicBezTo>
                <a:cubicBezTo>
                  <a:pt x="3663211" y="550364"/>
                  <a:pt x="3657269" y="551507"/>
                  <a:pt x="3650513" y="551507"/>
                </a:cubicBezTo>
                <a:cubicBezTo>
                  <a:pt x="3637362" y="551507"/>
                  <a:pt x="3627650" y="546244"/>
                  <a:pt x="3621376" y="535718"/>
                </a:cubicBezTo>
                <a:cubicBezTo>
                  <a:pt x="3615102" y="525193"/>
                  <a:pt x="3611965" y="509284"/>
                  <a:pt x="3611965" y="487993"/>
                </a:cubicBezTo>
                <a:cubicBezTo>
                  <a:pt x="3611965" y="473557"/>
                  <a:pt x="3615163" y="460806"/>
                  <a:pt x="3621557" y="449740"/>
                </a:cubicBezTo>
                <a:cubicBezTo>
                  <a:pt x="3625417" y="443123"/>
                  <a:pt x="3629821" y="438070"/>
                  <a:pt x="3634768" y="434582"/>
                </a:cubicBezTo>
                <a:cubicBezTo>
                  <a:pt x="3639715" y="431093"/>
                  <a:pt x="3645627" y="429349"/>
                  <a:pt x="3652504" y="429349"/>
                </a:cubicBezTo>
                <a:close/>
                <a:moveTo>
                  <a:pt x="2061829" y="429349"/>
                </a:moveTo>
                <a:cubicBezTo>
                  <a:pt x="2068223" y="429349"/>
                  <a:pt x="2073984" y="430943"/>
                  <a:pt x="2079112" y="434131"/>
                </a:cubicBezTo>
                <a:cubicBezTo>
                  <a:pt x="2084239" y="437319"/>
                  <a:pt x="2088553" y="441980"/>
                  <a:pt x="2092051" y="448114"/>
                </a:cubicBezTo>
                <a:cubicBezTo>
                  <a:pt x="2094947" y="453166"/>
                  <a:pt x="2097149" y="459301"/>
                  <a:pt x="2098657" y="466520"/>
                </a:cubicBezTo>
                <a:cubicBezTo>
                  <a:pt x="2100165" y="473738"/>
                  <a:pt x="2100919" y="480775"/>
                  <a:pt x="2100919" y="487631"/>
                </a:cubicBezTo>
                <a:lnTo>
                  <a:pt x="2100919" y="488534"/>
                </a:lnTo>
                <a:cubicBezTo>
                  <a:pt x="2100919" y="499841"/>
                  <a:pt x="2100044" y="509494"/>
                  <a:pt x="2098295" y="517494"/>
                </a:cubicBezTo>
                <a:cubicBezTo>
                  <a:pt x="2096546" y="525493"/>
                  <a:pt x="2093952" y="532019"/>
                  <a:pt x="2090513" y="537072"/>
                </a:cubicBezTo>
                <a:cubicBezTo>
                  <a:pt x="2087075" y="542124"/>
                  <a:pt x="2082792" y="545793"/>
                  <a:pt x="2077664" y="548079"/>
                </a:cubicBezTo>
                <a:cubicBezTo>
                  <a:pt x="2072536" y="550364"/>
                  <a:pt x="2066594" y="551507"/>
                  <a:pt x="2059838" y="551507"/>
                </a:cubicBezTo>
                <a:cubicBezTo>
                  <a:pt x="2046687" y="551507"/>
                  <a:pt x="2036975" y="546244"/>
                  <a:pt x="2030701" y="535718"/>
                </a:cubicBezTo>
                <a:cubicBezTo>
                  <a:pt x="2024427" y="525193"/>
                  <a:pt x="2021290" y="509284"/>
                  <a:pt x="2021290" y="487993"/>
                </a:cubicBezTo>
                <a:cubicBezTo>
                  <a:pt x="2021290" y="473557"/>
                  <a:pt x="2024487" y="460806"/>
                  <a:pt x="2030882" y="449740"/>
                </a:cubicBezTo>
                <a:cubicBezTo>
                  <a:pt x="2034743" y="443123"/>
                  <a:pt x="2039147" y="438070"/>
                  <a:pt x="2044093" y="434582"/>
                </a:cubicBezTo>
                <a:cubicBezTo>
                  <a:pt x="2049040" y="431093"/>
                  <a:pt x="2054952" y="429349"/>
                  <a:pt x="2061829" y="429349"/>
                </a:cubicBezTo>
                <a:close/>
                <a:moveTo>
                  <a:pt x="1957054" y="429349"/>
                </a:moveTo>
                <a:cubicBezTo>
                  <a:pt x="1963448" y="429349"/>
                  <a:pt x="1969209" y="430943"/>
                  <a:pt x="1974337" y="434131"/>
                </a:cubicBezTo>
                <a:cubicBezTo>
                  <a:pt x="1979464" y="437319"/>
                  <a:pt x="1983778" y="441980"/>
                  <a:pt x="1987277" y="448114"/>
                </a:cubicBezTo>
                <a:cubicBezTo>
                  <a:pt x="1990172" y="453166"/>
                  <a:pt x="1992374" y="459301"/>
                  <a:pt x="1993882" y="466520"/>
                </a:cubicBezTo>
                <a:cubicBezTo>
                  <a:pt x="1995390" y="473738"/>
                  <a:pt x="1996144" y="480775"/>
                  <a:pt x="1996144" y="487631"/>
                </a:cubicBezTo>
                <a:lnTo>
                  <a:pt x="1996144" y="488534"/>
                </a:lnTo>
                <a:cubicBezTo>
                  <a:pt x="1996144" y="499841"/>
                  <a:pt x="1995270" y="509494"/>
                  <a:pt x="1993520" y="517494"/>
                </a:cubicBezTo>
                <a:cubicBezTo>
                  <a:pt x="1991771" y="525493"/>
                  <a:pt x="1989177" y="532019"/>
                  <a:pt x="1985738" y="537072"/>
                </a:cubicBezTo>
                <a:cubicBezTo>
                  <a:pt x="1982300" y="542124"/>
                  <a:pt x="1978017" y="545793"/>
                  <a:pt x="1972889" y="548079"/>
                </a:cubicBezTo>
                <a:cubicBezTo>
                  <a:pt x="1967762" y="550364"/>
                  <a:pt x="1961819" y="551507"/>
                  <a:pt x="1955063" y="551507"/>
                </a:cubicBezTo>
                <a:cubicBezTo>
                  <a:pt x="1941912" y="551507"/>
                  <a:pt x="1932200" y="546244"/>
                  <a:pt x="1925926" y="535718"/>
                </a:cubicBezTo>
                <a:cubicBezTo>
                  <a:pt x="1919652" y="525193"/>
                  <a:pt x="1916515" y="509284"/>
                  <a:pt x="1916515" y="487993"/>
                </a:cubicBezTo>
                <a:cubicBezTo>
                  <a:pt x="1916515" y="473557"/>
                  <a:pt x="1919713" y="460806"/>
                  <a:pt x="1926107" y="449740"/>
                </a:cubicBezTo>
                <a:cubicBezTo>
                  <a:pt x="1929968" y="443123"/>
                  <a:pt x="1934372" y="438070"/>
                  <a:pt x="1939318" y="434582"/>
                </a:cubicBezTo>
                <a:cubicBezTo>
                  <a:pt x="1944265" y="431093"/>
                  <a:pt x="1950177" y="429349"/>
                  <a:pt x="1957054" y="429349"/>
                </a:cubicBezTo>
                <a:close/>
                <a:moveTo>
                  <a:pt x="461629" y="429349"/>
                </a:moveTo>
                <a:cubicBezTo>
                  <a:pt x="468023" y="429349"/>
                  <a:pt x="473784" y="430943"/>
                  <a:pt x="478912" y="434131"/>
                </a:cubicBezTo>
                <a:cubicBezTo>
                  <a:pt x="484039" y="437319"/>
                  <a:pt x="488353" y="441980"/>
                  <a:pt x="491851" y="448114"/>
                </a:cubicBezTo>
                <a:cubicBezTo>
                  <a:pt x="494747" y="453166"/>
                  <a:pt x="496949" y="459301"/>
                  <a:pt x="498457" y="466520"/>
                </a:cubicBezTo>
                <a:cubicBezTo>
                  <a:pt x="499965" y="473738"/>
                  <a:pt x="500719" y="480775"/>
                  <a:pt x="500719" y="487631"/>
                </a:cubicBezTo>
                <a:lnTo>
                  <a:pt x="500719" y="488534"/>
                </a:lnTo>
                <a:cubicBezTo>
                  <a:pt x="500719" y="499841"/>
                  <a:pt x="499845" y="509494"/>
                  <a:pt x="498095" y="517494"/>
                </a:cubicBezTo>
                <a:cubicBezTo>
                  <a:pt x="496346" y="525493"/>
                  <a:pt x="493752" y="532019"/>
                  <a:pt x="490313" y="537072"/>
                </a:cubicBezTo>
                <a:cubicBezTo>
                  <a:pt x="486875" y="542124"/>
                  <a:pt x="482592" y="545793"/>
                  <a:pt x="477464" y="548079"/>
                </a:cubicBezTo>
                <a:cubicBezTo>
                  <a:pt x="472337" y="550364"/>
                  <a:pt x="466394" y="551507"/>
                  <a:pt x="459638" y="551507"/>
                </a:cubicBezTo>
                <a:cubicBezTo>
                  <a:pt x="446487" y="551507"/>
                  <a:pt x="436775" y="546244"/>
                  <a:pt x="430501" y="535718"/>
                </a:cubicBezTo>
                <a:cubicBezTo>
                  <a:pt x="424227" y="525193"/>
                  <a:pt x="421090" y="509284"/>
                  <a:pt x="421090" y="487993"/>
                </a:cubicBezTo>
                <a:cubicBezTo>
                  <a:pt x="421090" y="473557"/>
                  <a:pt x="424287" y="460806"/>
                  <a:pt x="430682" y="449740"/>
                </a:cubicBezTo>
                <a:cubicBezTo>
                  <a:pt x="434543" y="443123"/>
                  <a:pt x="438947" y="438070"/>
                  <a:pt x="443893" y="434582"/>
                </a:cubicBezTo>
                <a:cubicBezTo>
                  <a:pt x="448840" y="431093"/>
                  <a:pt x="454752" y="429349"/>
                  <a:pt x="461629" y="429349"/>
                </a:cubicBezTo>
                <a:close/>
                <a:moveTo>
                  <a:pt x="3451134" y="428625"/>
                </a:moveTo>
                <a:cubicBezTo>
                  <a:pt x="3453802" y="428625"/>
                  <a:pt x="3455954" y="429108"/>
                  <a:pt x="3457590" y="430073"/>
                </a:cubicBezTo>
                <a:cubicBezTo>
                  <a:pt x="3459226" y="431038"/>
                  <a:pt x="3459984" y="433451"/>
                  <a:pt x="3459864" y="437312"/>
                </a:cubicBezTo>
                <a:cubicBezTo>
                  <a:pt x="3459864" y="440449"/>
                  <a:pt x="3454166" y="446300"/>
                  <a:pt x="3442773" y="454866"/>
                </a:cubicBezTo>
                <a:cubicBezTo>
                  <a:pt x="3432712" y="466087"/>
                  <a:pt x="3426955" y="473929"/>
                  <a:pt x="3425501" y="478393"/>
                </a:cubicBezTo>
                <a:cubicBezTo>
                  <a:pt x="3427198" y="477790"/>
                  <a:pt x="3428834" y="477126"/>
                  <a:pt x="3430408" y="476403"/>
                </a:cubicBezTo>
                <a:cubicBezTo>
                  <a:pt x="3431984" y="475679"/>
                  <a:pt x="3434165" y="474804"/>
                  <a:pt x="3436953" y="473778"/>
                </a:cubicBezTo>
                <a:cubicBezTo>
                  <a:pt x="3439742" y="472753"/>
                  <a:pt x="3442529" y="472240"/>
                  <a:pt x="3445318" y="472240"/>
                </a:cubicBezTo>
                <a:cubicBezTo>
                  <a:pt x="3455741" y="472843"/>
                  <a:pt x="3464498" y="476433"/>
                  <a:pt x="3471589" y="483008"/>
                </a:cubicBezTo>
                <a:cubicBezTo>
                  <a:pt x="3478680" y="489584"/>
                  <a:pt x="3482225" y="498723"/>
                  <a:pt x="3482225" y="510426"/>
                </a:cubicBezTo>
                <a:cubicBezTo>
                  <a:pt x="3481497" y="522973"/>
                  <a:pt x="3477619" y="533138"/>
                  <a:pt x="3470589" y="540920"/>
                </a:cubicBezTo>
                <a:cubicBezTo>
                  <a:pt x="3463559" y="548702"/>
                  <a:pt x="3453802" y="552593"/>
                  <a:pt x="3441316" y="552593"/>
                </a:cubicBezTo>
                <a:cubicBezTo>
                  <a:pt x="3416227" y="552593"/>
                  <a:pt x="3403682" y="537029"/>
                  <a:pt x="3403682" y="505901"/>
                </a:cubicBezTo>
                <a:cubicBezTo>
                  <a:pt x="3403682" y="493113"/>
                  <a:pt x="3406288" y="481470"/>
                  <a:pt x="3411501" y="470973"/>
                </a:cubicBezTo>
                <a:cubicBezTo>
                  <a:pt x="3415986" y="461563"/>
                  <a:pt x="3422955" y="451790"/>
                  <a:pt x="3432409" y="441655"/>
                </a:cubicBezTo>
                <a:cubicBezTo>
                  <a:pt x="3442348" y="432969"/>
                  <a:pt x="3448589" y="428625"/>
                  <a:pt x="3451134" y="428625"/>
                </a:cubicBezTo>
                <a:close/>
                <a:moveTo>
                  <a:pt x="5045867" y="428263"/>
                </a:moveTo>
                <a:cubicBezTo>
                  <a:pt x="5056243" y="428263"/>
                  <a:pt x="5064870" y="432486"/>
                  <a:pt x="5071747" y="440931"/>
                </a:cubicBezTo>
                <a:cubicBezTo>
                  <a:pt x="5079227" y="448170"/>
                  <a:pt x="5082967" y="458486"/>
                  <a:pt x="5082967" y="471878"/>
                </a:cubicBezTo>
                <a:cubicBezTo>
                  <a:pt x="5082967" y="507108"/>
                  <a:pt x="5067103" y="532806"/>
                  <a:pt x="5035371" y="548973"/>
                </a:cubicBezTo>
                <a:cubicBezTo>
                  <a:pt x="5028494" y="551748"/>
                  <a:pt x="5022159" y="553136"/>
                  <a:pt x="5016369" y="553136"/>
                </a:cubicBezTo>
                <a:cubicBezTo>
                  <a:pt x="5014439" y="553136"/>
                  <a:pt x="5012779" y="552412"/>
                  <a:pt x="5011391" y="550964"/>
                </a:cubicBezTo>
                <a:cubicBezTo>
                  <a:pt x="5010005" y="549516"/>
                  <a:pt x="5009311" y="547827"/>
                  <a:pt x="5009311" y="545897"/>
                </a:cubicBezTo>
                <a:cubicBezTo>
                  <a:pt x="5009311" y="543725"/>
                  <a:pt x="5009914" y="542217"/>
                  <a:pt x="5011120" y="541373"/>
                </a:cubicBezTo>
                <a:cubicBezTo>
                  <a:pt x="5013172" y="540045"/>
                  <a:pt x="5014257" y="539261"/>
                  <a:pt x="5014378" y="539020"/>
                </a:cubicBezTo>
                <a:cubicBezTo>
                  <a:pt x="5016309" y="538537"/>
                  <a:pt x="5018631" y="537904"/>
                  <a:pt x="5021346" y="537120"/>
                </a:cubicBezTo>
                <a:cubicBezTo>
                  <a:pt x="5024060" y="536335"/>
                  <a:pt x="5027227" y="535400"/>
                  <a:pt x="5030847" y="534315"/>
                </a:cubicBezTo>
                <a:cubicBezTo>
                  <a:pt x="5044481" y="529971"/>
                  <a:pt x="5054977" y="519173"/>
                  <a:pt x="5062337" y="501920"/>
                </a:cubicBezTo>
                <a:cubicBezTo>
                  <a:pt x="5055581" y="506384"/>
                  <a:pt x="5048161" y="508616"/>
                  <a:pt x="5040077" y="508616"/>
                </a:cubicBezTo>
                <a:cubicBezTo>
                  <a:pt x="5029097" y="508616"/>
                  <a:pt x="5019928" y="505238"/>
                  <a:pt x="5012569" y="498481"/>
                </a:cubicBezTo>
                <a:cubicBezTo>
                  <a:pt x="5005329" y="491846"/>
                  <a:pt x="5001710" y="482978"/>
                  <a:pt x="5001710" y="471878"/>
                </a:cubicBezTo>
                <a:cubicBezTo>
                  <a:pt x="5001710" y="458848"/>
                  <a:pt x="5005691" y="448532"/>
                  <a:pt x="5013654" y="440931"/>
                </a:cubicBezTo>
                <a:cubicBezTo>
                  <a:pt x="5022100" y="432486"/>
                  <a:pt x="5032837" y="428263"/>
                  <a:pt x="5045867" y="428263"/>
                </a:cubicBezTo>
                <a:close/>
                <a:moveTo>
                  <a:pt x="3545557" y="273796"/>
                </a:moveTo>
                <a:cubicBezTo>
                  <a:pt x="3537594" y="277778"/>
                  <a:pt x="3532105" y="281458"/>
                  <a:pt x="3529088" y="284836"/>
                </a:cubicBezTo>
                <a:cubicBezTo>
                  <a:pt x="3524504" y="289782"/>
                  <a:pt x="3522211" y="295875"/>
                  <a:pt x="3522211" y="303114"/>
                </a:cubicBezTo>
                <a:cubicBezTo>
                  <a:pt x="3522211" y="308664"/>
                  <a:pt x="3524986" y="312947"/>
                  <a:pt x="3530536" y="315963"/>
                </a:cubicBezTo>
                <a:cubicBezTo>
                  <a:pt x="3535000" y="317894"/>
                  <a:pt x="3540490" y="318859"/>
                  <a:pt x="3547005" y="318859"/>
                </a:cubicBezTo>
                <a:cubicBezTo>
                  <a:pt x="3562931" y="318859"/>
                  <a:pt x="3570893" y="312223"/>
                  <a:pt x="3570893" y="298952"/>
                </a:cubicBezTo>
                <a:cubicBezTo>
                  <a:pt x="3570893" y="288335"/>
                  <a:pt x="3562448" y="279949"/>
                  <a:pt x="3545557" y="273796"/>
                </a:cubicBezTo>
                <a:close/>
                <a:moveTo>
                  <a:pt x="5042336" y="269453"/>
                </a:moveTo>
                <a:cubicBezTo>
                  <a:pt x="5037127" y="269453"/>
                  <a:pt x="5030345" y="273012"/>
                  <a:pt x="5021987" y="280130"/>
                </a:cubicBezTo>
                <a:cubicBezTo>
                  <a:pt x="5021867" y="282785"/>
                  <a:pt x="5021443" y="284745"/>
                  <a:pt x="5020716" y="286012"/>
                </a:cubicBezTo>
                <a:cubicBezTo>
                  <a:pt x="5019989" y="287279"/>
                  <a:pt x="5019626" y="287973"/>
                  <a:pt x="5019626" y="288093"/>
                </a:cubicBezTo>
                <a:cubicBezTo>
                  <a:pt x="5019143" y="309086"/>
                  <a:pt x="5026774" y="319583"/>
                  <a:pt x="5042517" y="319583"/>
                </a:cubicBezTo>
                <a:cubicBezTo>
                  <a:pt x="5049905" y="319583"/>
                  <a:pt x="5055779" y="316838"/>
                  <a:pt x="5060139" y="311349"/>
                </a:cubicBezTo>
                <a:cubicBezTo>
                  <a:pt x="5064499" y="305859"/>
                  <a:pt x="5066679" y="299193"/>
                  <a:pt x="5066679" y="291351"/>
                </a:cubicBezTo>
                <a:cubicBezTo>
                  <a:pt x="5066679" y="284353"/>
                  <a:pt x="5064439" y="278954"/>
                  <a:pt x="5059959" y="275154"/>
                </a:cubicBezTo>
                <a:cubicBezTo>
                  <a:pt x="5055477" y="271353"/>
                  <a:pt x="5049603" y="269453"/>
                  <a:pt x="5042336" y="269453"/>
                </a:cubicBezTo>
                <a:close/>
                <a:moveTo>
                  <a:pt x="1956236" y="269453"/>
                </a:moveTo>
                <a:cubicBezTo>
                  <a:pt x="1951028" y="269453"/>
                  <a:pt x="1944245" y="273012"/>
                  <a:pt x="1935888" y="280130"/>
                </a:cubicBezTo>
                <a:cubicBezTo>
                  <a:pt x="1935767" y="282785"/>
                  <a:pt x="1935344" y="284745"/>
                  <a:pt x="1934617" y="286012"/>
                </a:cubicBezTo>
                <a:cubicBezTo>
                  <a:pt x="1933890" y="287279"/>
                  <a:pt x="1933527" y="287973"/>
                  <a:pt x="1933527" y="288093"/>
                </a:cubicBezTo>
                <a:cubicBezTo>
                  <a:pt x="1933044" y="309086"/>
                  <a:pt x="1940675" y="319583"/>
                  <a:pt x="1956417" y="319583"/>
                </a:cubicBezTo>
                <a:cubicBezTo>
                  <a:pt x="1963806" y="319583"/>
                  <a:pt x="1969680" y="316838"/>
                  <a:pt x="1974040" y="311349"/>
                </a:cubicBezTo>
                <a:cubicBezTo>
                  <a:pt x="1978400" y="305859"/>
                  <a:pt x="1980580" y="299193"/>
                  <a:pt x="1980580" y="291351"/>
                </a:cubicBezTo>
                <a:cubicBezTo>
                  <a:pt x="1980580" y="284353"/>
                  <a:pt x="1978340" y="278954"/>
                  <a:pt x="1973859" y="275154"/>
                </a:cubicBezTo>
                <a:cubicBezTo>
                  <a:pt x="1969378" y="271353"/>
                  <a:pt x="1963504" y="269453"/>
                  <a:pt x="1956236" y="269453"/>
                </a:cubicBezTo>
                <a:close/>
                <a:moveTo>
                  <a:pt x="5253789" y="226019"/>
                </a:moveTo>
                <a:cubicBezTo>
                  <a:pt x="5249566" y="226019"/>
                  <a:pt x="5245645" y="227280"/>
                  <a:pt x="5242025" y="229804"/>
                </a:cubicBezTo>
                <a:cubicBezTo>
                  <a:pt x="5238406" y="232327"/>
                  <a:pt x="5235329" y="236172"/>
                  <a:pt x="5232795" y="241340"/>
                </a:cubicBezTo>
                <a:cubicBezTo>
                  <a:pt x="5230745" y="245427"/>
                  <a:pt x="5229417" y="249843"/>
                  <a:pt x="5228815" y="254590"/>
                </a:cubicBezTo>
                <a:cubicBezTo>
                  <a:pt x="5228211" y="259337"/>
                  <a:pt x="5227909" y="264113"/>
                  <a:pt x="5227909" y="268918"/>
                </a:cubicBezTo>
                <a:cubicBezTo>
                  <a:pt x="5227909" y="285502"/>
                  <a:pt x="5229719" y="297610"/>
                  <a:pt x="5233339" y="305241"/>
                </a:cubicBezTo>
                <a:cubicBezTo>
                  <a:pt x="5236958" y="312872"/>
                  <a:pt x="5242749" y="316687"/>
                  <a:pt x="5250712" y="316687"/>
                </a:cubicBezTo>
                <a:cubicBezTo>
                  <a:pt x="5259158" y="316687"/>
                  <a:pt x="5265492" y="312872"/>
                  <a:pt x="5269715" y="305241"/>
                </a:cubicBezTo>
                <a:cubicBezTo>
                  <a:pt x="5273937" y="297610"/>
                  <a:pt x="5276049" y="285502"/>
                  <a:pt x="5276049" y="268918"/>
                </a:cubicBezTo>
                <a:lnTo>
                  <a:pt x="5276049" y="267838"/>
                </a:lnTo>
                <a:cubicBezTo>
                  <a:pt x="5276049" y="253779"/>
                  <a:pt x="5274239" y="243294"/>
                  <a:pt x="5270619" y="236384"/>
                </a:cubicBezTo>
                <a:cubicBezTo>
                  <a:pt x="5267000" y="229474"/>
                  <a:pt x="5261390" y="226019"/>
                  <a:pt x="5253789" y="226019"/>
                </a:cubicBezTo>
                <a:close/>
                <a:moveTo>
                  <a:pt x="5149014" y="226019"/>
                </a:moveTo>
                <a:cubicBezTo>
                  <a:pt x="5144791" y="226019"/>
                  <a:pt x="5140870" y="227280"/>
                  <a:pt x="5137251" y="229804"/>
                </a:cubicBezTo>
                <a:cubicBezTo>
                  <a:pt x="5133631" y="232327"/>
                  <a:pt x="5130554" y="236172"/>
                  <a:pt x="5128021" y="241340"/>
                </a:cubicBezTo>
                <a:cubicBezTo>
                  <a:pt x="5125970" y="245427"/>
                  <a:pt x="5124643" y="249843"/>
                  <a:pt x="5124039" y="254590"/>
                </a:cubicBezTo>
                <a:cubicBezTo>
                  <a:pt x="5123436" y="259337"/>
                  <a:pt x="5123135" y="264113"/>
                  <a:pt x="5123135" y="268918"/>
                </a:cubicBezTo>
                <a:cubicBezTo>
                  <a:pt x="5123135" y="285502"/>
                  <a:pt x="5124944" y="297610"/>
                  <a:pt x="5128563" y="305241"/>
                </a:cubicBezTo>
                <a:cubicBezTo>
                  <a:pt x="5132183" y="312872"/>
                  <a:pt x="5137974" y="316687"/>
                  <a:pt x="5145937" y="316687"/>
                </a:cubicBezTo>
                <a:cubicBezTo>
                  <a:pt x="5154383" y="316687"/>
                  <a:pt x="5160717" y="312872"/>
                  <a:pt x="5164940" y="305241"/>
                </a:cubicBezTo>
                <a:cubicBezTo>
                  <a:pt x="5169163" y="297610"/>
                  <a:pt x="5171274" y="285502"/>
                  <a:pt x="5171274" y="268918"/>
                </a:cubicBezTo>
                <a:lnTo>
                  <a:pt x="5171274" y="267838"/>
                </a:lnTo>
                <a:cubicBezTo>
                  <a:pt x="5171274" y="253779"/>
                  <a:pt x="5169464" y="243294"/>
                  <a:pt x="5165845" y="236384"/>
                </a:cubicBezTo>
                <a:cubicBezTo>
                  <a:pt x="5162225" y="229474"/>
                  <a:pt x="5156615" y="226019"/>
                  <a:pt x="5149014" y="226019"/>
                </a:cubicBezTo>
                <a:close/>
                <a:moveTo>
                  <a:pt x="3653590" y="226019"/>
                </a:moveTo>
                <a:cubicBezTo>
                  <a:pt x="3649367" y="226019"/>
                  <a:pt x="3645446" y="227280"/>
                  <a:pt x="3641826" y="229804"/>
                </a:cubicBezTo>
                <a:cubicBezTo>
                  <a:pt x="3638207" y="232327"/>
                  <a:pt x="3635130" y="236172"/>
                  <a:pt x="3632596" y="241340"/>
                </a:cubicBezTo>
                <a:cubicBezTo>
                  <a:pt x="3630545" y="245427"/>
                  <a:pt x="3629218" y="249843"/>
                  <a:pt x="3628615" y="254590"/>
                </a:cubicBezTo>
                <a:cubicBezTo>
                  <a:pt x="3628012" y="259337"/>
                  <a:pt x="3627710" y="264113"/>
                  <a:pt x="3627710" y="268918"/>
                </a:cubicBezTo>
                <a:cubicBezTo>
                  <a:pt x="3627710" y="285502"/>
                  <a:pt x="3629520" y="297610"/>
                  <a:pt x="3633139" y="305241"/>
                </a:cubicBezTo>
                <a:cubicBezTo>
                  <a:pt x="3636759" y="312872"/>
                  <a:pt x="3642550" y="316687"/>
                  <a:pt x="3650513" y="316687"/>
                </a:cubicBezTo>
                <a:cubicBezTo>
                  <a:pt x="3658958" y="316687"/>
                  <a:pt x="3665293" y="312872"/>
                  <a:pt x="3669515" y="305241"/>
                </a:cubicBezTo>
                <a:cubicBezTo>
                  <a:pt x="3673738" y="297610"/>
                  <a:pt x="3675850" y="285502"/>
                  <a:pt x="3675850" y="268918"/>
                </a:cubicBezTo>
                <a:lnTo>
                  <a:pt x="3675850" y="267838"/>
                </a:lnTo>
                <a:cubicBezTo>
                  <a:pt x="3675850" y="253779"/>
                  <a:pt x="3674040" y="243294"/>
                  <a:pt x="3670420" y="236384"/>
                </a:cubicBezTo>
                <a:cubicBezTo>
                  <a:pt x="3666801" y="229474"/>
                  <a:pt x="3661191" y="226019"/>
                  <a:pt x="3653590" y="226019"/>
                </a:cubicBezTo>
                <a:close/>
                <a:moveTo>
                  <a:pt x="2062914" y="226019"/>
                </a:moveTo>
                <a:cubicBezTo>
                  <a:pt x="2058692" y="226019"/>
                  <a:pt x="2054771" y="227280"/>
                  <a:pt x="2051151" y="229804"/>
                </a:cubicBezTo>
                <a:cubicBezTo>
                  <a:pt x="2047532" y="232327"/>
                  <a:pt x="2044455" y="236172"/>
                  <a:pt x="2041922" y="241340"/>
                </a:cubicBezTo>
                <a:cubicBezTo>
                  <a:pt x="2039870" y="245427"/>
                  <a:pt x="2038543" y="249843"/>
                  <a:pt x="2037940" y="254590"/>
                </a:cubicBezTo>
                <a:cubicBezTo>
                  <a:pt x="2037337" y="259337"/>
                  <a:pt x="2037035" y="264113"/>
                  <a:pt x="2037035" y="268918"/>
                </a:cubicBezTo>
                <a:cubicBezTo>
                  <a:pt x="2037035" y="285502"/>
                  <a:pt x="2038845" y="297610"/>
                  <a:pt x="2042464" y="305241"/>
                </a:cubicBezTo>
                <a:cubicBezTo>
                  <a:pt x="2046084" y="312872"/>
                  <a:pt x="2051875" y="316687"/>
                  <a:pt x="2059838" y="316687"/>
                </a:cubicBezTo>
                <a:cubicBezTo>
                  <a:pt x="2068284" y="316687"/>
                  <a:pt x="2074617" y="312872"/>
                  <a:pt x="2078840" y="305241"/>
                </a:cubicBezTo>
                <a:cubicBezTo>
                  <a:pt x="2083063" y="297610"/>
                  <a:pt x="2085175" y="285502"/>
                  <a:pt x="2085175" y="268918"/>
                </a:cubicBezTo>
                <a:lnTo>
                  <a:pt x="2085175" y="267838"/>
                </a:lnTo>
                <a:cubicBezTo>
                  <a:pt x="2085175" y="253779"/>
                  <a:pt x="2083365" y="243294"/>
                  <a:pt x="2079745" y="236384"/>
                </a:cubicBezTo>
                <a:cubicBezTo>
                  <a:pt x="2076126" y="229474"/>
                  <a:pt x="2070516" y="226019"/>
                  <a:pt x="2062914" y="226019"/>
                </a:cubicBezTo>
                <a:close/>
                <a:moveTo>
                  <a:pt x="462714" y="226019"/>
                </a:moveTo>
                <a:cubicBezTo>
                  <a:pt x="458492" y="226019"/>
                  <a:pt x="454571" y="227280"/>
                  <a:pt x="450951" y="229804"/>
                </a:cubicBezTo>
                <a:cubicBezTo>
                  <a:pt x="447332" y="232327"/>
                  <a:pt x="444255" y="236172"/>
                  <a:pt x="441721" y="241340"/>
                </a:cubicBezTo>
                <a:cubicBezTo>
                  <a:pt x="439670" y="245427"/>
                  <a:pt x="438343" y="249843"/>
                  <a:pt x="437740" y="254590"/>
                </a:cubicBezTo>
                <a:cubicBezTo>
                  <a:pt x="437137" y="259337"/>
                  <a:pt x="436835" y="264113"/>
                  <a:pt x="436835" y="268918"/>
                </a:cubicBezTo>
                <a:cubicBezTo>
                  <a:pt x="436835" y="285502"/>
                  <a:pt x="438645" y="297610"/>
                  <a:pt x="442264" y="305241"/>
                </a:cubicBezTo>
                <a:cubicBezTo>
                  <a:pt x="445884" y="312872"/>
                  <a:pt x="451675" y="316687"/>
                  <a:pt x="459638" y="316687"/>
                </a:cubicBezTo>
                <a:cubicBezTo>
                  <a:pt x="468083" y="316687"/>
                  <a:pt x="474418" y="312872"/>
                  <a:pt x="478640" y="305241"/>
                </a:cubicBezTo>
                <a:cubicBezTo>
                  <a:pt x="482863" y="297610"/>
                  <a:pt x="484974" y="285502"/>
                  <a:pt x="484974" y="268918"/>
                </a:cubicBezTo>
                <a:lnTo>
                  <a:pt x="484974" y="267838"/>
                </a:lnTo>
                <a:cubicBezTo>
                  <a:pt x="484974" y="253779"/>
                  <a:pt x="483165" y="243294"/>
                  <a:pt x="479545" y="236384"/>
                </a:cubicBezTo>
                <a:cubicBezTo>
                  <a:pt x="475926" y="229474"/>
                  <a:pt x="470315" y="226019"/>
                  <a:pt x="462714" y="226019"/>
                </a:cubicBezTo>
                <a:close/>
                <a:moveTo>
                  <a:pt x="3547005" y="225838"/>
                </a:moveTo>
                <a:cubicBezTo>
                  <a:pt x="3540490" y="225838"/>
                  <a:pt x="3535633" y="227518"/>
                  <a:pt x="3532437" y="230878"/>
                </a:cubicBezTo>
                <a:cubicBezTo>
                  <a:pt x="3529239" y="234239"/>
                  <a:pt x="3527641" y="238979"/>
                  <a:pt x="3527641" y="245100"/>
                </a:cubicBezTo>
                <a:cubicBezTo>
                  <a:pt x="3527641" y="252300"/>
                  <a:pt x="3533854" y="257220"/>
                  <a:pt x="3546281" y="259861"/>
                </a:cubicBezTo>
                <a:cubicBezTo>
                  <a:pt x="3553640" y="258061"/>
                  <a:pt x="3558466" y="256080"/>
                  <a:pt x="3560759" y="253920"/>
                </a:cubicBezTo>
                <a:cubicBezTo>
                  <a:pt x="3564017" y="251040"/>
                  <a:pt x="3565645" y="246239"/>
                  <a:pt x="3565645" y="239518"/>
                </a:cubicBezTo>
                <a:cubicBezTo>
                  <a:pt x="3565645" y="234478"/>
                  <a:pt x="3563655" y="230698"/>
                  <a:pt x="3559673" y="228179"/>
                </a:cubicBezTo>
                <a:cubicBezTo>
                  <a:pt x="3556416" y="226618"/>
                  <a:pt x="3552193" y="225838"/>
                  <a:pt x="3547005" y="225838"/>
                </a:cubicBezTo>
                <a:close/>
                <a:moveTo>
                  <a:pt x="4939102" y="211179"/>
                </a:moveTo>
                <a:cubicBezTo>
                  <a:pt x="4943807" y="211179"/>
                  <a:pt x="4948151" y="211932"/>
                  <a:pt x="4952133" y="213438"/>
                </a:cubicBezTo>
                <a:cubicBezTo>
                  <a:pt x="4956113" y="214945"/>
                  <a:pt x="4959492" y="217083"/>
                  <a:pt x="4962267" y="219853"/>
                </a:cubicBezTo>
                <a:cubicBezTo>
                  <a:pt x="4965042" y="222623"/>
                  <a:pt x="4967213" y="225966"/>
                  <a:pt x="4968782" y="229882"/>
                </a:cubicBezTo>
                <a:cubicBezTo>
                  <a:pt x="4970351" y="233797"/>
                  <a:pt x="4971135" y="238104"/>
                  <a:pt x="4971135" y="242801"/>
                </a:cubicBezTo>
                <a:cubicBezTo>
                  <a:pt x="4971135" y="253886"/>
                  <a:pt x="4967153" y="262380"/>
                  <a:pt x="4959191" y="268282"/>
                </a:cubicBezTo>
                <a:cubicBezTo>
                  <a:pt x="4964257" y="272258"/>
                  <a:pt x="4967937" y="276173"/>
                  <a:pt x="4970229" y="280029"/>
                </a:cubicBezTo>
                <a:cubicBezTo>
                  <a:pt x="4972763" y="284364"/>
                  <a:pt x="4974030" y="289545"/>
                  <a:pt x="4974030" y="295570"/>
                </a:cubicBezTo>
                <a:cubicBezTo>
                  <a:pt x="4974030" y="307495"/>
                  <a:pt x="4970561" y="316741"/>
                  <a:pt x="4963625" y="323307"/>
                </a:cubicBezTo>
                <a:cubicBezTo>
                  <a:pt x="4956687" y="329873"/>
                  <a:pt x="4947186" y="333156"/>
                  <a:pt x="4935121" y="333156"/>
                </a:cubicBezTo>
                <a:cubicBezTo>
                  <a:pt x="4925227" y="333156"/>
                  <a:pt x="4917144" y="330622"/>
                  <a:pt x="4910870" y="325555"/>
                </a:cubicBezTo>
                <a:cubicBezTo>
                  <a:pt x="4904355" y="320005"/>
                  <a:pt x="4901098" y="312344"/>
                  <a:pt x="4901098" y="302571"/>
                </a:cubicBezTo>
                <a:cubicBezTo>
                  <a:pt x="4901098" y="300641"/>
                  <a:pt x="4901339" y="298891"/>
                  <a:pt x="4901821" y="297323"/>
                </a:cubicBezTo>
                <a:cubicBezTo>
                  <a:pt x="4903511" y="295996"/>
                  <a:pt x="4905622" y="295332"/>
                  <a:pt x="4908156" y="295332"/>
                </a:cubicBezTo>
                <a:cubicBezTo>
                  <a:pt x="4911896" y="295332"/>
                  <a:pt x="4914490" y="297323"/>
                  <a:pt x="4915937" y="301304"/>
                </a:cubicBezTo>
                <a:cubicBezTo>
                  <a:pt x="4918351" y="307699"/>
                  <a:pt x="4919919" y="311379"/>
                  <a:pt x="4920643" y="312344"/>
                </a:cubicBezTo>
                <a:cubicBezTo>
                  <a:pt x="4923660" y="316325"/>
                  <a:pt x="4929089" y="318316"/>
                  <a:pt x="4936931" y="318316"/>
                </a:cubicBezTo>
                <a:cubicBezTo>
                  <a:pt x="4943083" y="318316"/>
                  <a:pt x="4948151" y="315903"/>
                  <a:pt x="4952133" y="311077"/>
                </a:cubicBezTo>
                <a:cubicBezTo>
                  <a:pt x="4955873" y="306613"/>
                  <a:pt x="4957743" y="301244"/>
                  <a:pt x="4957743" y="294970"/>
                </a:cubicBezTo>
                <a:cubicBezTo>
                  <a:pt x="4957743" y="287128"/>
                  <a:pt x="4954847" y="281458"/>
                  <a:pt x="4949056" y="277959"/>
                </a:cubicBezTo>
                <a:cubicBezTo>
                  <a:pt x="4947005" y="276752"/>
                  <a:pt x="4941575" y="275244"/>
                  <a:pt x="4932768" y="273434"/>
                </a:cubicBezTo>
                <a:cubicBezTo>
                  <a:pt x="4926977" y="272228"/>
                  <a:pt x="4924082" y="270056"/>
                  <a:pt x="4924082" y="266919"/>
                </a:cubicBezTo>
                <a:cubicBezTo>
                  <a:pt x="4924082" y="263903"/>
                  <a:pt x="4926856" y="262033"/>
                  <a:pt x="4932406" y="261309"/>
                </a:cubicBezTo>
                <a:cubicBezTo>
                  <a:pt x="4940369" y="260468"/>
                  <a:pt x="4945437" y="259388"/>
                  <a:pt x="4947608" y="258068"/>
                </a:cubicBezTo>
                <a:cubicBezTo>
                  <a:pt x="4953158" y="255427"/>
                  <a:pt x="4955933" y="250085"/>
                  <a:pt x="4955933" y="242041"/>
                </a:cubicBezTo>
                <a:cubicBezTo>
                  <a:pt x="4955933" y="239520"/>
                  <a:pt x="4955420" y="237240"/>
                  <a:pt x="4954395" y="235199"/>
                </a:cubicBezTo>
                <a:cubicBezTo>
                  <a:pt x="4953369" y="233158"/>
                  <a:pt x="4951982" y="231418"/>
                  <a:pt x="4950232" y="229978"/>
                </a:cubicBezTo>
                <a:cubicBezTo>
                  <a:pt x="4948483" y="228537"/>
                  <a:pt x="4946462" y="227427"/>
                  <a:pt x="4944169" y="226647"/>
                </a:cubicBezTo>
                <a:cubicBezTo>
                  <a:pt x="4941877" y="225866"/>
                  <a:pt x="4939464" y="225476"/>
                  <a:pt x="4936931" y="225476"/>
                </a:cubicBezTo>
                <a:cubicBezTo>
                  <a:pt x="4931381" y="225476"/>
                  <a:pt x="4927098" y="226743"/>
                  <a:pt x="4924082" y="229276"/>
                </a:cubicBezTo>
                <a:cubicBezTo>
                  <a:pt x="4922513" y="230362"/>
                  <a:pt x="4920371" y="232262"/>
                  <a:pt x="4917657" y="234977"/>
                </a:cubicBezTo>
                <a:cubicBezTo>
                  <a:pt x="4914942" y="237692"/>
                  <a:pt x="4912318" y="238808"/>
                  <a:pt x="4909784" y="238325"/>
                </a:cubicBezTo>
                <a:cubicBezTo>
                  <a:pt x="4908216" y="238566"/>
                  <a:pt x="4906979" y="238114"/>
                  <a:pt x="4906075" y="236968"/>
                </a:cubicBezTo>
                <a:cubicBezTo>
                  <a:pt x="4905169" y="235822"/>
                  <a:pt x="4904717" y="234223"/>
                  <a:pt x="4904717" y="232172"/>
                </a:cubicBezTo>
                <a:cubicBezTo>
                  <a:pt x="4904717" y="229880"/>
                  <a:pt x="4905864" y="227316"/>
                  <a:pt x="4908156" y="224481"/>
                </a:cubicBezTo>
                <a:cubicBezTo>
                  <a:pt x="4910448" y="221645"/>
                  <a:pt x="4914309" y="218599"/>
                  <a:pt x="4919738" y="215341"/>
                </a:cubicBezTo>
                <a:cubicBezTo>
                  <a:pt x="4924443" y="213049"/>
                  <a:pt x="4930899" y="211661"/>
                  <a:pt x="4939102" y="211179"/>
                </a:cubicBezTo>
                <a:close/>
                <a:moveTo>
                  <a:pt x="4799580" y="211179"/>
                </a:moveTo>
                <a:lnTo>
                  <a:pt x="4864007" y="211179"/>
                </a:lnTo>
                <a:cubicBezTo>
                  <a:pt x="4867506" y="211179"/>
                  <a:pt x="4870160" y="211933"/>
                  <a:pt x="4871970" y="213441"/>
                </a:cubicBezTo>
                <a:cubicBezTo>
                  <a:pt x="4873780" y="214949"/>
                  <a:pt x="4874685" y="216910"/>
                  <a:pt x="4874685" y="219323"/>
                </a:cubicBezTo>
                <a:cubicBezTo>
                  <a:pt x="4874685" y="221736"/>
                  <a:pt x="4873931" y="223606"/>
                  <a:pt x="4872423" y="224933"/>
                </a:cubicBezTo>
                <a:cubicBezTo>
                  <a:pt x="4870915" y="226260"/>
                  <a:pt x="4868109" y="226924"/>
                  <a:pt x="4864007" y="226924"/>
                </a:cubicBezTo>
                <a:lnTo>
                  <a:pt x="4798675" y="226924"/>
                </a:lnTo>
                <a:cubicBezTo>
                  <a:pt x="4796745" y="226924"/>
                  <a:pt x="4794996" y="226109"/>
                  <a:pt x="4793427" y="224481"/>
                </a:cubicBezTo>
                <a:cubicBezTo>
                  <a:pt x="4791859" y="222852"/>
                  <a:pt x="4791075" y="220831"/>
                  <a:pt x="4791075" y="218418"/>
                </a:cubicBezTo>
                <a:cubicBezTo>
                  <a:pt x="4791075" y="213592"/>
                  <a:pt x="4793910" y="211179"/>
                  <a:pt x="4799580" y="211179"/>
                </a:cubicBezTo>
                <a:close/>
                <a:moveTo>
                  <a:pt x="3547186" y="211179"/>
                </a:moveTo>
                <a:cubicBezTo>
                  <a:pt x="3557803" y="211179"/>
                  <a:pt x="3565947" y="213890"/>
                  <a:pt x="3571618" y="219311"/>
                </a:cubicBezTo>
                <a:cubicBezTo>
                  <a:pt x="3577650" y="224731"/>
                  <a:pt x="3580666" y="232742"/>
                  <a:pt x="3580666" y="243344"/>
                </a:cubicBezTo>
                <a:cubicBezTo>
                  <a:pt x="3580666" y="249007"/>
                  <a:pt x="3579158" y="253706"/>
                  <a:pt x="3576142" y="257441"/>
                </a:cubicBezTo>
                <a:cubicBezTo>
                  <a:pt x="3573729" y="260572"/>
                  <a:pt x="3569747" y="263644"/>
                  <a:pt x="3564197" y="266656"/>
                </a:cubicBezTo>
                <a:cubicBezTo>
                  <a:pt x="3578193" y="273162"/>
                  <a:pt x="3585191" y="284486"/>
                  <a:pt x="3585191" y="300629"/>
                </a:cubicBezTo>
                <a:cubicBezTo>
                  <a:pt x="3585191" y="311591"/>
                  <a:pt x="3581330" y="319843"/>
                  <a:pt x="3573608" y="325385"/>
                </a:cubicBezTo>
                <a:cubicBezTo>
                  <a:pt x="3566731" y="330445"/>
                  <a:pt x="3557682" y="332975"/>
                  <a:pt x="3546462" y="332975"/>
                </a:cubicBezTo>
                <a:cubicBezTo>
                  <a:pt x="3535362" y="332975"/>
                  <a:pt x="3526555" y="330806"/>
                  <a:pt x="3520040" y="326468"/>
                </a:cubicBezTo>
                <a:cubicBezTo>
                  <a:pt x="3512439" y="321290"/>
                  <a:pt x="3508638" y="313460"/>
                  <a:pt x="3508638" y="302978"/>
                </a:cubicBezTo>
                <a:cubicBezTo>
                  <a:pt x="3508638" y="296111"/>
                  <a:pt x="3510025" y="289605"/>
                  <a:pt x="3512800" y="283461"/>
                </a:cubicBezTo>
                <a:cubicBezTo>
                  <a:pt x="3515817" y="276956"/>
                  <a:pt x="3520160" y="272137"/>
                  <a:pt x="3525831" y="269006"/>
                </a:cubicBezTo>
                <a:cubicBezTo>
                  <a:pt x="3516903" y="263222"/>
                  <a:pt x="3512439" y="255271"/>
                  <a:pt x="3512439" y="245151"/>
                </a:cubicBezTo>
                <a:cubicBezTo>
                  <a:pt x="3512439" y="235514"/>
                  <a:pt x="3515817" y="227443"/>
                  <a:pt x="3522573" y="220937"/>
                </a:cubicBezTo>
                <a:cubicBezTo>
                  <a:pt x="3529209" y="214432"/>
                  <a:pt x="3537413" y="211179"/>
                  <a:pt x="3547186" y="211179"/>
                </a:cubicBezTo>
                <a:close/>
                <a:moveTo>
                  <a:pt x="3304155" y="211179"/>
                </a:moveTo>
                <a:lnTo>
                  <a:pt x="3368582" y="211179"/>
                </a:lnTo>
                <a:cubicBezTo>
                  <a:pt x="3372081" y="211179"/>
                  <a:pt x="3374735" y="211933"/>
                  <a:pt x="3376545" y="213441"/>
                </a:cubicBezTo>
                <a:cubicBezTo>
                  <a:pt x="3378355" y="214949"/>
                  <a:pt x="3379260" y="216910"/>
                  <a:pt x="3379260" y="219323"/>
                </a:cubicBezTo>
                <a:cubicBezTo>
                  <a:pt x="3379260" y="221736"/>
                  <a:pt x="3378506" y="223606"/>
                  <a:pt x="3376997" y="224933"/>
                </a:cubicBezTo>
                <a:cubicBezTo>
                  <a:pt x="3375490" y="226260"/>
                  <a:pt x="3372685" y="226924"/>
                  <a:pt x="3368582" y="226924"/>
                </a:cubicBezTo>
                <a:lnTo>
                  <a:pt x="3303250" y="226924"/>
                </a:lnTo>
                <a:cubicBezTo>
                  <a:pt x="3301320" y="226924"/>
                  <a:pt x="3299571" y="226109"/>
                  <a:pt x="3298002" y="224481"/>
                </a:cubicBezTo>
                <a:cubicBezTo>
                  <a:pt x="3296434" y="222852"/>
                  <a:pt x="3295649" y="220831"/>
                  <a:pt x="3295649" y="218418"/>
                </a:cubicBezTo>
                <a:cubicBezTo>
                  <a:pt x="3295649" y="213592"/>
                  <a:pt x="3298485" y="211179"/>
                  <a:pt x="3304155" y="211179"/>
                </a:cubicBezTo>
                <a:close/>
                <a:moveTo>
                  <a:pt x="1824771" y="211179"/>
                </a:moveTo>
                <a:lnTo>
                  <a:pt x="1877615" y="211179"/>
                </a:lnTo>
                <a:cubicBezTo>
                  <a:pt x="1881114" y="211179"/>
                  <a:pt x="1882863" y="214108"/>
                  <a:pt x="1882863" y="219967"/>
                </a:cubicBezTo>
                <a:cubicBezTo>
                  <a:pt x="1882863" y="224605"/>
                  <a:pt x="1880993" y="226924"/>
                  <a:pt x="1877253" y="226924"/>
                </a:cubicBezTo>
                <a:lnTo>
                  <a:pt x="1832372" y="226924"/>
                </a:lnTo>
                <a:lnTo>
                  <a:pt x="1832372" y="257509"/>
                </a:lnTo>
                <a:cubicBezTo>
                  <a:pt x="1838163" y="254854"/>
                  <a:pt x="1844798" y="253527"/>
                  <a:pt x="1852279" y="253527"/>
                </a:cubicBezTo>
                <a:cubicBezTo>
                  <a:pt x="1862172" y="253527"/>
                  <a:pt x="1870678" y="257440"/>
                  <a:pt x="1877796" y="265265"/>
                </a:cubicBezTo>
                <a:cubicBezTo>
                  <a:pt x="1884552" y="272968"/>
                  <a:pt x="1887931" y="281875"/>
                  <a:pt x="1887931" y="291987"/>
                </a:cubicBezTo>
                <a:cubicBezTo>
                  <a:pt x="1887931" y="319674"/>
                  <a:pt x="1874539" y="333518"/>
                  <a:pt x="1847754" y="333518"/>
                </a:cubicBezTo>
                <a:cubicBezTo>
                  <a:pt x="1838706" y="333518"/>
                  <a:pt x="1831738" y="331720"/>
                  <a:pt x="1826852" y="328123"/>
                </a:cubicBezTo>
                <a:cubicBezTo>
                  <a:pt x="1821965" y="324526"/>
                  <a:pt x="1818255" y="318482"/>
                  <a:pt x="1815722" y="309991"/>
                </a:cubicBezTo>
                <a:cubicBezTo>
                  <a:pt x="1815360" y="308785"/>
                  <a:pt x="1815179" y="307820"/>
                  <a:pt x="1815179" y="307096"/>
                </a:cubicBezTo>
                <a:cubicBezTo>
                  <a:pt x="1815179" y="305527"/>
                  <a:pt x="1815903" y="304110"/>
                  <a:pt x="1817350" y="302843"/>
                </a:cubicBezTo>
                <a:cubicBezTo>
                  <a:pt x="1818798" y="301576"/>
                  <a:pt x="1820306" y="300942"/>
                  <a:pt x="1821875" y="300942"/>
                </a:cubicBezTo>
                <a:cubicBezTo>
                  <a:pt x="1824288" y="300942"/>
                  <a:pt x="1826520" y="302390"/>
                  <a:pt x="1828571" y="305286"/>
                </a:cubicBezTo>
                <a:cubicBezTo>
                  <a:pt x="1831587" y="309629"/>
                  <a:pt x="1833759" y="312344"/>
                  <a:pt x="1835086" y="313430"/>
                </a:cubicBezTo>
                <a:cubicBezTo>
                  <a:pt x="1838706" y="316325"/>
                  <a:pt x="1843652" y="317773"/>
                  <a:pt x="1849926" y="317773"/>
                </a:cubicBezTo>
                <a:cubicBezTo>
                  <a:pt x="1865249" y="317773"/>
                  <a:pt x="1872910" y="309690"/>
                  <a:pt x="1872910" y="293523"/>
                </a:cubicBezTo>
                <a:cubicBezTo>
                  <a:pt x="1872910" y="286351"/>
                  <a:pt x="1870376" y="280456"/>
                  <a:pt x="1865309" y="275835"/>
                </a:cubicBezTo>
                <a:cubicBezTo>
                  <a:pt x="1860362" y="271460"/>
                  <a:pt x="1854269" y="269272"/>
                  <a:pt x="1847031" y="269272"/>
                </a:cubicBezTo>
                <a:cubicBezTo>
                  <a:pt x="1843049" y="269272"/>
                  <a:pt x="1838585" y="270961"/>
                  <a:pt x="1833638" y="274339"/>
                </a:cubicBezTo>
                <a:cubicBezTo>
                  <a:pt x="1828812" y="277717"/>
                  <a:pt x="1824951" y="279406"/>
                  <a:pt x="1822056" y="279406"/>
                </a:cubicBezTo>
                <a:cubicBezTo>
                  <a:pt x="1818436" y="279406"/>
                  <a:pt x="1816627" y="276632"/>
                  <a:pt x="1816627" y="271082"/>
                </a:cubicBezTo>
                <a:lnTo>
                  <a:pt x="1816627" y="218237"/>
                </a:lnTo>
                <a:cubicBezTo>
                  <a:pt x="1816627" y="216186"/>
                  <a:pt x="1817471" y="214497"/>
                  <a:pt x="1819160" y="213170"/>
                </a:cubicBezTo>
                <a:cubicBezTo>
                  <a:pt x="1820849" y="211842"/>
                  <a:pt x="1822719" y="211179"/>
                  <a:pt x="1824771" y="211179"/>
                </a:cubicBezTo>
                <a:close/>
                <a:moveTo>
                  <a:pt x="351967" y="211179"/>
                </a:moveTo>
                <a:cubicBezTo>
                  <a:pt x="363308" y="211179"/>
                  <a:pt x="371754" y="213949"/>
                  <a:pt x="377304" y="219490"/>
                </a:cubicBezTo>
                <a:cubicBezTo>
                  <a:pt x="384302" y="225271"/>
                  <a:pt x="387801" y="233703"/>
                  <a:pt x="387801" y="244784"/>
                </a:cubicBezTo>
                <a:cubicBezTo>
                  <a:pt x="387801" y="255503"/>
                  <a:pt x="385327" y="263331"/>
                  <a:pt x="380380" y="268268"/>
                </a:cubicBezTo>
                <a:lnTo>
                  <a:pt x="339661" y="316687"/>
                </a:lnTo>
                <a:lnTo>
                  <a:pt x="382914" y="316687"/>
                </a:lnTo>
                <a:cubicBezTo>
                  <a:pt x="386051" y="316687"/>
                  <a:pt x="388585" y="317389"/>
                  <a:pt x="390515" y="318793"/>
                </a:cubicBezTo>
                <a:cubicBezTo>
                  <a:pt x="392445" y="320196"/>
                  <a:pt x="393411" y="322240"/>
                  <a:pt x="393411" y="324924"/>
                </a:cubicBezTo>
                <a:cubicBezTo>
                  <a:pt x="393049" y="329930"/>
                  <a:pt x="389912" y="332432"/>
                  <a:pt x="384000" y="332432"/>
                </a:cubicBezTo>
                <a:lnTo>
                  <a:pt x="330069" y="332432"/>
                </a:lnTo>
                <a:cubicBezTo>
                  <a:pt x="325605" y="332432"/>
                  <a:pt x="322710" y="331708"/>
                  <a:pt x="321383" y="330260"/>
                </a:cubicBezTo>
                <a:cubicBezTo>
                  <a:pt x="320055" y="328813"/>
                  <a:pt x="319392" y="326882"/>
                  <a:pt x="319392" y="324469"/>
                </a:cubicBezTo>
                <a:cubicBezTo>
                  <a:pt x="319392" y="320729"/>
                  <a:pt x="320960" y="316929"/>
                  <a:pt x="324097" y="313068"/>
                </a:cubicBezTo>
                <a:lnTo>
                  <a:pt x="365359" y="263300"/>
                </a:lnTo>
                <a:cubicBezTo>
                  <a:pt x="369944" y="257629"/>
                  <a:pt x="372236" y="252019"/>
                  <a:pt x="372236" y="246469"/>
                </a:cubicBezTo>
                <a:cubicBezTo>
                  <a:pt x="372236" y="241040"/>
                  <a:pt x="370457" y="236576"/>
                  <a:pt x="366898" y="233077"/>
                </a:cubicBezTo>
                <a:cubicBezTo>
                  <a:pt x="363339" y="229578"/>
                  <a:pt x="358844" y="227829"/>
                  <a:pt x="353415" y="227829"/>
                </a:cubicBezTo>
                <a:cubicBezTo>
                  <a:pt x="347383" y="227829"/>
                  <a:pt x="342496" y="229578"/>
                  <a:pt x="338756" y="233077"/>
                </a:cubicBezTo>
                <a:cubicBezTo>
                  <a:pt x="338153" y="233680"/>
                  <a:pt x="337308" y="234917"/>
                  <a:pt x="336222" y="236787"/>
                </a:cubicBezTo>
                <a:cubicBezTo>
                  <a:pt x="335137" y="238657"/>
                  <a:pt x="333930" y="241341"/>
                  <a:pt x="332603" y="244840"/>
                </a:cubicBezTo>
                <a:cubicBezTo>
                  <a:pt x="330552" y="248822"/>
                  <a:pt x="328320" y="250812"/>
                  <a:pt x="325907" y="250812"/>
                </a:cubicBezTo>
                <a:cubicBezTo>
                  <a:pt x="321081" y="250812"/>
                  <a:pt x="318668" y="248158"/>
                  <a:pt x="318668" y="242850"/>
                </a:cubicBezTo>
                <a:cubicBezTo>
                  <a:pt x="318668" y="233801"/>
                  <a:pt x="321986" y="226200"/>
                  <a:pt x="328621" y="220047"/>
                </a:cubicBezTo>
                <a:cubicBezTo>
                  <a:pt x="334895" y="214135"/>
                  <a:pt x="342677" y="211179"/>
                  <a:pt x="351967" y="211179"/>
                </a:cubicBezTo>
                <a:close/>
                <a:moveTo>
                  <a:pt x="247192" y="211179"/>
                </a:moveTo>
                <a:cubicBezTo>
                  <a:pt x="258533" y="211179"/>
                  <a:pt x="266979" y="213949"/>
                  <a:pt x="272529" y="219490"/>
                </a:cubicBezTo>
                <a:cubicBezTo>
                  <a:pt x="279526" y="225271"/>
                  <a:pt x="283025" y="233703"/>
                  <a:pt x="283025" y="244784"/>
                </a:cubicBezTo>
                <a:cubicBezTo>
                  <a:pt x="283025" y="255503"/>
                  <a:pt x="280552" y="263331"/>
                  <a:pt x="275605" y="268268"/>
                </a:cubicBezTo>
                <a:lnTo>
                  <a:pt x="234886" y="316687"/>
                </a:lnTo>
                <a:lnTo>
                  <a:pt x="278139" y="316687"/>
                </a:lnTo>
                <a:cubicBezTo>
                  <a:pt x="281276" y="316687"/>
                  <a:pt x="283810" y="317389"/>
                  <a:pt x="285740" y="318793"/>
                </a:cubicBezTo>
                <a:cubicBezTo>
                  <a:pt x="287670" y="320196"/>
                  <a:pt x="288636" y="322240"/>
                  <a:pt x="288636" y="324924"/>
                </a:cubicBezTo>
                <a:cubicBezTo>
                  <a:pt x="288274" y="329930"/>
                  <a:pt x="285137" y="332432"/>
                  <a:pt x="279225" y="332432"/>
                </a:cubicBezTo>
                <a:lnTo>
                  <a:pt x="225294" y="332432"/>
                </a:lnTo>
                <a:cubicBezTo>
                  <a:pt x="220830" y="332432"/>
                  <a:pt x="217935" y="331708"/>
                  <a:pt x="216608" y="330260"/>
                </a:cubicBezTo>
                <a:cubicBezTo>
                  <a:pt x="215280" y="328813"/>
                  <a:pt x="214617" y="326882"/>
                  <a:pt x="214617" y="324469"/>
                </a:cubicBezTo>
                <a:cubicBezTo>
                  <a:pt x="214617" y="320729"/>
                  <a:pt x="216185" y="316929"/>
                  <a:pt x="219322" y="313068"/>
                </a:cubicBezTo>
                <a:lnTo>
                  <a:pt x="260584" y="263300"/>
                </a:lnTo>
                <a:cubicBezTo>
                  <a:pt x="265169" y="257629"/>
                  <a:pt x="267461" y="252019"/>
                  <a:pt x="267461" y="246469"/>
                </a:cubicBezTo>
                <a:cubicBezTo>
                  <a:pt x="267461" y="241040"/>
                  <a:pt x="265682" y="236576"/>
                  <a:pt x="262123" y="233077"/>
                </a:cubicBezTo>
                <a:cubicBezTo>
                  <a:pt x="258564" y="229578"/>
                  <a:pt x="254069" y="227829"/>
                  <a:pt x="248640" y="227829"/>
                </a:cubicBezTo>
                <a:cubicBezTo>
                  <a:pt x="242608" y="227829"/>
                  <a:pt x="237721" y="229578"/>
                  <a:pt x="233981" y="233077"/>
                </a:cubicBezTo>
                <a:cubicBezTo>
                  <a:pt x="233378" y="233680"/>
                  <a:pt x="232533" y="234917"/>
                  <a:pt x="231448" y="236787"/>
                </a:cubicBezTo>
                <a:cubicBezTo>
                  <a:pt x="230362" y="238657"/>
                  <a:pt x="229155" y="241341"/>
                  <a:pt x="227828" y="244840"/>
                </a:cubicBezTo>
                <a:cubicBezTo>
                  <a:pt x="225777" y="248822"/>
                  <a:pt x="223545" y="250812"/>
                  <a:pt x="221132" y="250812"/>
                </a:cubicBezTo>
                <a:cubicBezTo>
                  <a:pt x="216306" y="250812"/>
                  <a:pt x="213893" y="248158"/>
                  <a:pt x="213893" y="242850"/>
                </a:cubicBezTo>
                <a:cubicBezTo>
                  <a:pt x="213893" y="233801"/>
                  <a:pt x="217211" y="226200"/>
                  <a:pt x="223846" y="220047"/>
                </a:cubicBezTo>
                <a:cubicBezTo>
                  <a:pt x="230120" y="214135"/>
                  <a:pt x="237902" y="211179"/>
                  <a:pt x="247192" y="211179"/>
                </a:cubicBezTo>
                <a:close/>
                <a:moveTo>
                  <a:pt x="142417" y="211179"/>
                </a:moveTo>
                <a:cubicBezTo>
                  <a:pt x="153758" y="211179"/>
                  <a:pt x="162204" y="213949"/>
                  <a:pt x="167754" y="219490"/>
                </a:cubicBezTo>
                <a:cubicBezTo>
                  <a:pt x="174751" y="225271"/>
                  <a:pt x="178250" y="233703"/>
                  <a:pt x="178250" y="244784"/>
                </a:cubicBezTo>
                <a:cubicBezTo>
                  <a:pt x="178250" y="255503"/>
                  <a:pt x="175777" y="263331"/>
                  <a:pt x="170830" y="268268"/>
                </a:cubicBezTo>
                <a:lnTo>
                  <a:pt x="130111" y="316687"/>
                </a:lnTo>
                <a:lnTo>
                  <a:pt x="173364" y="316687"/>
                </a:lnTo>
                <a:cubicBezTo>
                  <a:pt x="176501" y="316687"/>
                  <a:pt x="179035" y="317389"/>
                  <a:pt x="180965" y="318793"/>
                </a:cubicBezTo>
                <a:cubicBezTo>
                  <a:pt x="182895" y="320196"/>
                  <a:pt x="183861" y="322240"/>
                  <a:pt x="183861" y="324924"/>
                </a:cubicBezTo>
                <a:cubicBezTo>
                  <a:pt x="183499" y="329930"/>
                  <a:pt x="180362" y="332432"/>
                  <a:pt x="174450" y="332432"/>
                </a:cubicBezTo>
                <a:lnTo>
                  <a:pt x="120519" y="332432"/>
                </a:lnTo>
                <a:cubicBezTo>
                  <a:pt x="116055" y="332432"/>
                  <a:pt x="113160" y="331708"/>
                  <a:pt x="111833" y="330260"/>
                </a:cubicBezTo>
                <a:cubicBezTo>
                  <a:pt x="110505" y="328813"/>
                  <a:pt x="109842" y="326882"/>
                  <a:pt x="109842" y="324469"/>
                </a:cubicBezTo>
                <a:cubicBezTo>
                  <a:pt x="109842" y="320729"/>
                  <a:pt x="111410" y="316929"/>
                  <a:pt x="114547" y="313068"/>
                </a:cubicBezTo>
                <a:lnTo>
                  <a:pt x="155809" y="263300"/>
                </a:lnTo>
                <a:cubicBezTo>
                  <a:pt x="160394" y="257629"/>
                  <a:pt x="162686" y="252019"/>
                  <a:pt x="162686" y="246469"/>
                </a:cubicBezTo>
                <a:cubicBezTo>
                  <a:pt x="162686" y="241040"/>
                  <a:pt x="160907" y="236576"/>
                  <a:pt x="157348" y="233077"/>
                </a:cubicBezTo>
                <a:cubicBezTo>
                  <a:pt x="153789" y="229578"/>
                  <a:pt x="149294" y="227829"/>
                  <a:pt x="143865" y="227829"/>
                </a:cubicBezTo>
                <a:cubicBezTo>
                  <a:pt x="137833" y="227829"/>
                  <a:pt x="132946" y="229578"/>
                  <a:pt x="129206" y="233077"/>
                </a:cubicBezTo>
                <a:cubicBezTo>
                  <a:pt x="128603" y="233680"/>
                  <a:pt x="127758" y="234917"/>
                  <a:pt x="126672" y="236787"/>
                </a:cubicBezTo>
                <a:cubicBezTo>
                  <a:pt x="125587" y="238657"/>
                  <a:pt x="124380" y="241341"/>
                  <a:pt x="123053" y="244840"/>
                </a:cubicBezTo>
                <a:cubicBezTo>
                  <a:pt x="121002" y="248822"/>
                  <a:pt x="118770" y="250812"/>
                  <a:pt x="116357" y="250812"/>
                </a:cubicBezTo>
                <a:cubicBezTo>
                  <a:pt x="111531" y="250812"/>
                  <a:pt x="109118" y="248158"/>
                  <a:pt x="109118" y="242850"/>
                </a:cubicBezTo>
                <a:cubicBezTo>
                  <a:pt x="109118" y="233801"/>
                  <a:pt x="112436" y="226200"/>
                  <a:pt x="119072" y="220047"/>
                </a:cubicBezTo>
                <a:cubicBezTo>
                  <a:pt x="125345" y="214135"/>
                  <a:pt x="133127" y="211179"/>
                  <a:pt x="142417" y="211179"/>
                </a:cubicBezTo>
                <a:close/>
                <a:moveTo>
                  <a:pt x="1748771" y="210455"/>
                </a:moveTo>
                <a:cubicBezTo>
                  <a:pt x="1750339" y="210455"/>
                  <a:pt x="1751757" y="211087"/>
                  <a:pt x="1753023" y="212352"/>
                </a:cubicBezTo>
                <a:cubicBezTo>
                  <a:pt x="1754290" y="213617"/>
                  <a:pt x="1754924" y="215032"/>
                  <a:pt x="1754924" y="216597"/>
                </a:cubicBezTo>
                <a:lnTo>
                  <a:pt x="1754924" y="316687"/>
                </a:lnTo>
                <a:cubicBezTo>
                  <a:pt x="1756371" y="316687"/>
                  <a:pt x="1758061" y="316687"/>
                  <a:pt x="1759991" y="316687"/>
                </a:cubicBezTo>
                <a:cubicBezTo>
                  <a:pt x="1761921" y="316687"/>
                  <a:pt x="1763429" y="316687"/>
                  <a:pt x="1764515" y="316687"/>
                </a:cubicBezTo>
                <a:cubicBezTo>
                  <a:pt x="1771513" y="316687"/>
                  <a:pt x="1775012" y="319494"/>
                  <a:pt x="1775012" y="325108"/>
                </a:cubicBezTo>
                <a:cubicBezTo>
                  <a:pt x="1775253" y="330112"/>
                  <a:pt x="1771996" y="332553"/>
                  <a:pt x="1765239" y="332432"/>
                </a:cubicBezTo>
                <a:lnTo>
                  <a:pt x="1724520" y="332432"/>
                </a:lnTo>
                <a:cubicBezTo>
                  <a:pt x="1720297" y="332553"/>
                  <a:pt x="1718186" y="330112"/>
                  <a:pt x="1718186" y="325108"/>
                </a:cubicBezTo>
                <a:cubicBezTo>
                  <a:pt x="1718186" y="319494"/>
                  <a:pt x="1722046" y="316687"/>
                  <a:pt x="1729768" y="316687"/>
                </a:cubicBezTo>
                <a:cubicBezTo>
                  <a:pt x="1730975" y="316687"/>
                  <a:pt x="1732664" y="316748"/>
                  <a:pt x="1734836" y="316870"/>
                </a:cubicBezTo>
                <a:cubicBezTo>
                  <a:pt x="1737007" y="316991"/>
                  <a:pt x="1738455" y="316930"/>
                  <a:pt x="1739179" y="316687"/>
                </a:cubicBezTo>
                <a:lnTo>
                  <a:pt x="1739179" y="245324"/>
                </a:lnTo>
                <a:cubicBezTo>
                  <a:pt x="1733750" y="253153"/>
                  <a:pt x="1729346" y="257067"/>
                  <a:pt x="1725968" y="257067"/>
                </a:cubicBezTo>
                <a:cubicBezTo>
                  <a:pt x="1721262" y="257067"/>
                  <a:pt x="1718910" y="254779"/>
                  <a:pt x="1718910" y="250202"/>
                </a:cubicBezTo>
                <a:cubicBezTo>
                  <a:pt x="1718910" y="247191"/>
                  <a:pt x="1719995" y="244421"/>
                  <a:pt x="1722167" y="241891"/>
                </a:cubicBezTo>
                <a:cubicBezTo>
                  <a:pt x="1723253" y="240807"/>
                  <a:pt x="1724339" y="239723"/>
                  <a:pt x="1725425" y="238639"/>
                </a:cubicBezTo>
                <a:cubicBezTo>
                  <a:pt x="1726511" y="237555"/>
                  <a:pt x="1727597" y="236531"/>
                  <a:pt x="1728682" y="235568"/>
                </a:cubicBezTo>
                <a:cubicBezTo>
                  <a:pt x="1730251" y="233159"/>
                  <a:pt x="1731759" y="230690"/>
                  <a:pt x="1733207" y="228161"/>
                </a:cubicBezTo>
                <a:cubicBezTo>
                  <a:pt x="1734655" y="225632"/>
                  <a:pt x="1736042" y="223163"/>
                  <a:pt x="1737369" y="220754"/>
                </a:cubicBezTo>
                <a:cubicBezTo>
                  <a:pt x="1741471" y="213888"/>
                  <a:pt x="1745272" y="210455"/>
                  <a:pt x="1748771" y="210455"/>
                </a:cubicBezTo>
                <a:close/>
                <a:moveTo>
                  <a:pt x="5252703" y="210274"/>
                </a:moveTo>
                <a:cubicBezTo>
                  <a:pt x="5259097" y="210274"/>
                  <a:pt x="5264859" y="211868"/>
                  <a:pt x="5269986" y="215056"/>
                </a:cubicBezTo>
                <a:cubicBezTo>
                  <a:pt x="5275114" y="218244"/>
                  <a:pt x="5279427" y="222905"/>
                  <a:pt x="5282926" y="229039"/>
                </a:cubicBezTo>
                <a:cubicBezTo>
                  <a:pt x="5285821" y="234091"/>
                  <a:pt x="5288023" y="240226"/>
                  <a:pt x="5289531" y="247445"/>
                </a:cubicBezTo>
                <a:cubicBezTo>
                  <a:pt x="5291040" y="254663"/>
                  <a:pt x="5291794" y="261700"/>
                  <a:pt x="5291794" y="268556"/>
                </a:cubicBezTo>
                <a:lnTo>
                  <a:pt x="5291794" y="269459"/>
                </a:lnTo>
                <a:cubicBezTo>
                  <a:pt x="5291794" y="280766"/>
                  <a:pt x="5290919" y="290419"/>
                  <a:pt x="5289169" y="298419"/>
                </a:cubicBezTo>
                <a:cubicBezTo>
                  <a:pt x="5287420" y="306418"/>
                  <a:pt x="5284826" y="312944"/>
                  <a:pt x="5281387" y="317997"/>
                </a:cubicBezTo>
                <a:cubicBezTo>
                  <a:pt x="5277949" y="323049"/>
                  <a:pt x="5273666" y="326718"/>
                  <a:pt x="5268539" y="329004"/>
                </a:cubicBezTo>
                <a:cubicBezTo>
                  <a:pt x="5263411" y="331289"/>
                  <a:pt x="5257469" y="332432"/>
                  <a:pt x="5250712" y="332432"/>
                </a:cubicBezTo>
                <a:cubicBezTo>
                  <a:pt x="5237561" y="332432"/>
                  <a:pt x="5227849" y="327169"/>
                  <a:pt x="5221575" y="316643"/>
                </a:cubicBezTo>
                <a:cubicBezTo>
                  <a:pt x="5215301" y="306118"/>
                  <a:pt x="5212165" y="290209"/>
                  <a:pt x="5212165" y="268918"/>
                </a:cubicBezTo>
                <a:cubicBezTo>
                  <a:pt x="5212165" y="254482"/>
                  <a:pt x="5215362" y="241731"/>
                  <a:pt x="5221756" y="230665"/>
                </a:cubicBezTo>
                <a:cubicBezTo>
                  <a:pt x="5225617" y="224048"/>
                  <a:pt x="5230021" y="218995"/>
                  <a:pt x="5234967" y="215507"/>
                </a:cubicBezTo>
                <a:cubicBezTo>
                  <a:pt x="5239915" y="212018"/>
                  <a:pt x="5245825" y="210274"/>
                  <a:pt x="5252703" y="210274"/>
                </a:cubicBezTo>
                <a:close/>
                <a:moveTo>
                  <a:pt x="5147928" y="210274"/>
                </a:moveTo>
                <a:cubicBezTo>
                  <a:pt x="5154323" y="210274"/>
                  <a:pt x="5160084" y="211868"/>
                  <a:pt x="5165211" y="215056"/>
                </a:cubicBezTo>
                <a:cubicBezTo>
                  <a:pt x="5170339" y="218244"/>
                  <a:pt x="5174652" y="222905"/>
                  <a:pt x="5178151" y="229039"/>
                </a:cubicBezTo>
                <a:cubicBezTo>
                  <a:pt x="5181047" y="234091"/>
                  <a:pt x="5183249" y="240226"/>
                  <a:pt x="5184756" y="247445"/>
                </a:cubicBezTo>
                <a:cubicBezTo>
                  <a:pt x="5186265" y="254663"/>
                  <a:pt x="5187019" y="261700"/>
                  <a:pt x="5187019" y="268556"/>
                </a:cubicBezTo>
                <a:lnTo>
                  <a:pt x="5187019" y="269459"/>
                </a:lnTo>
                <a:cubicBezTo>
                  <a:pt x="5187019" y="280766"/>
                  <a:pt x="5186144" y="290419"/>
                  <a:pt x="5184395" y="298419"/>
                </a:cubicBezTo>
                <a:cubicBezTo>
                  <a:pt x="5182645" y="306418"/>
                  <a:pt x="5180051" y="312944"/>
                  <a:pt x="5176613" y="317997"/>
                </a:cubicBezTo>
                <a:cubicBezTo>
                  <a:pt x="5173175" y="323049"/>
                  <a:pt x="5168891" y="326718"/>
                  <a:pt x="5163763" y="329004"/>
                </a:cubicBezTo>
                <a:cubicBezTo>
                  <a:pt x="5158635" y="331289"/>
                  <a:pt x="5152693" y="332432"/>
                  <a:pt x="5145937" y="332432"/>
                </a:cubicBezTo>
                <a:cubicBezTo>
                  <a:pt x="5132787" y="332432"/>
                  <a:pt x="5123075" y="327169"/>
                  <a:pt x="5116801" y="316643"/>
                </a:cubicBezTo>
                <a:cubicBezTo>
                  <a:pt x="5110527" y="306118"/>
                  <a:pt x="5107389" y="290209"/>
                  <a:pt x="5107389" y="268918"/>
                </a:cubicBezTo>
                <a:cubicBezTo>
                  <a:pt x="5107389" y="254482"/>
                  <a:pt x="5110587" y="241731"/>
                  <a:pt x="5116981" y="230665"/>
                </a:cubicBezTo>
                <a:cubicBezTo>
                  <a:pt x="5120842" y="224048"/>
                  <a:pt x="5125246" y="218995"/>
                  <a:pt x="5130193" y="215507"/>
                </a:cubicBezTo>
                <a:cubicBezTo>
                  <a:pt x="5135139" y="212018"/>
                  <a:pt x="5141051" y="210274"/>
                  <a:pt x="5147928" y="210274"/>
                </a:cubicBezTo>
                <a:close/>
                <a:moveTo>
                  <a:pt x="3652504" y="210274"/>
                </a:moveTo>
                <a:cubicBezTo>
                  <a:pt x="3658898" y="210274"/>
                  <a:pt x="3664659" y="211868"/>
                  <a:pt x="3669787" y="215056"/>
                </a:cubicBezTo>
                <a:cubicBezTo>
                  <a:pt x="3674914" y="218244"/>
                  <a:pt x="3679228" y="222905"/>
                  <a:pt x="3682726" y="229039"/>
                </a:cubicBezTo>
                <a:cubicBezTo>
                  <a:pt x="3685622" y="234091"/>
                  <a:pt x="3687824" y="240226"/>
                  <a:pt x="3689332" y="247445"/>
                </a:cubicBezTo>
                <a:cubicBezTo>
                  <a:pt x="3690840" y="254663"/>
                  <a:pt x="3691594" y="261700"/>
                  <a:pt x="3691594" y="268556"/>
                </a:cubicBezTo>
                <a:lnTo>
                  <a:pt x="3691594" y="269459"/>
                </a:lnTo>
                <a:cubicBezTo>
                  <a:pt x="3691594" y="280766"/>
                  <a:pt x="3690720" y="290419"/>
                  <a:pt x="3688970" y="298419"/>
                </a:cubicBezTo>
                <a:cubicBezTo>
                  <a:pt x="3687221" y="306418"/>
                  <a:pt x="3684627" y="312944"/>
                  <a:pt x="3681188" y="317997"/>
                </a:cubicBezTo>
                <a:cubicBezTo>
                  <a:pt x="3677750" y="323049"/>
                  <a:pt x="3673467" y="326718"/>
                  <a:pt x="3668339" y="329004"/>
                </a:cubicBezTo>
                <a:cubicBezTo>
                  <a:pt x="3663211" y="331289"/>
                  <a:pt x="3657269" y="332432"/>
                  <a:pt x="3650513" y="332432"/>
                </a:cubicBezTo>
                <a:cubicBezTo>
                  <a:pt x="3637362" y="332432"/>
                  <a:pt x="3627650" y="327169"/>
                  <a:pt x="3621376" y="316643"/>
                </a:cubicBezTo>
                <a:cubicBezTo>
                  <a:pt x="3615102" y="306118"/>
                  <a:pt x="3611965" y="290209"/>
                  <a:pt x="3611965" y="268918"/>
                </a:cubicBezTo>
                <a:cubicBezTo>
                  <a:pt x="3611965" y="254482"/>
                  <a:pt x="3615163" y="241731"/>
                  <a:pt x="3621557" y="230665"/>
                </a:cubicBezTo>
                <a:cubicBezTo>
                  <a:pt x="3625417" y="224048"/>
                  <a:pt x="3629822" y="218995"/>
                  <a:pt x="3634768" y="215507"/>
                </a:cubicBezTo>
                <a:cubicBezTo>
                  <a:pt x="3639715" y="212018"/>
                  <a:pt x="3645627" y="210274"/>
                  <a:pt x="3652504" y="210274"/>
                </a:cubicBezTo>
                <a:close/>
                <a:moveTo>
                  <a:pt x="2061829" y="210274"/>
                </a:moveTo>
                <a:cubicBezTo>
                  <a:pt x="2068223" y="210274"/>
                  <a:pt x="2073984" y="211868"/>
                  <a:pt x="2079112" y="215056"/>
                </a:cubicBezTo>
                <a:cubicBezTo>
                  <a:pt x="2084239" y="218244"/>
                  <a:pt x="2088553" y="222905"/>
                  <a:pt x="2092051" y="229039"/>
                </a:cubicBezTo>
                <a:cubicBezTo>
                  <a:pt x="2094947" y="234091"/>
                  <a:pt x="2097149" y="240226"/>
                  <a:pt x="2098657" y="247445"/>
                </a:cubicBezTo>
                <a:cubicBezTo>
                  <a:pt x="2100165" y="254663"/>
                  <a:pt x="2100919" y="261700"/>
                  <a:pt x="2100919" y="268556"/>
                </a:cubicBezTo>
                <a:lnTo>
                  <a:pt x="2100919" y="269459"/>
                </a:lnTo>
                <a:cubicBezTo>
                  <a:pt x="2100919" y="280766"/>
                  <a:pt x="2100045" y="290419"/>
                  <a:pt x="2098295" y="298419"/>
                </a:cubicBezTo>
                <a:cubicBezTo>
                  <a:pt x="2096546" y="306418"/>
                  <a:pt x="2093952" y="312944"/>
                  <a:pt x="2090513" y="317997"/>
                </a:cubicBezTo>
                <a:cubicBezTo>
                  <a:pt x="2087075" y="323049"/>
                  <a:pt x="2082792" y="326718"/>
                  <a:pt x="2077664" y="329004"/>
                </a:cubicBezTo>
                <a:cubicBezTo>
                  <a:pt x="2072537" y="331289"/>
                  <a:pt x="2066594" y="332432"/>
                  <a:pt x="2059838" y="332432"/>
                </a:cubicBezTo>
                <a:cubicBezTo>
                  <a:pt x="2046687" y="332432"/>
                  <a:pt x="2036975" y="327169"/>
                  <a:pt x="2030701" y="316643"/>
                </a:cubicBezTo>
                <a:cubicBezTo>
                  <a:pt x="2024427" y="306118"/>
                  <a:pt x="2021290" y="290209"/>
                  <a:pt x="2021290" y="268918"/>
                </a:cubicBezTo>
                <a:cubicBezTo>
                  <a:pt x="2021290" y="254482"/>
                  <a:pt x="2024488" y="241731"/>
                  <a:pt x="2030882" y="230665"/>
                </a:cubicBezTo>
                <a:cubicBezTo>
                  <a:pt x="2034743" y="224048"/>
                  <a:pt x="2039146" y="218995"/>
                  <a:pt x="2044093" y="215507"/>
                </a:cubicBezTo>
                <a:cubicBezTo>
                  <a:pt x="2049040" y="212018"/>
                  <a:pt x="2054952" y="210274"/>
                  <a:pt x="2061829" y="210274"/>
                </a:cubicBezTo>
                <a:close/>
                <a:moveTo>
                  <a:pt x="461629" y="210274"/>
                </a:moveTo>
                <a:cubicBezTo>
                  <a:pt x="468023" y="210274"/>
                  <a:pt x="473784" y="211868"/>
                  <a:pt x="478912" y="215056"/>
                </a:cubicBezTo>
                <a:cubicBezTo>
                  <a:pt x="484039" y="218244"/>
                  <a:pt x="488353" y="222905"/>
                  <a:pt x="491851" y="229039"/>
                </a:cubicBezTo>
                <a:cubicBezTo>
                  <a:pt x="494747" y="234091"/>
                  <a:pt x="496949" y="240226"/>
                  <a:pt x="498457" y="247445"/>
                </a:cubicBezTo>
                <a:cubicBezTo>
                  <a:pt x="499965" y="254663"/>
                  <a:pt x="500719" y="261700"/>
                  <a:pt x="500719" y="268556"/>
                </a:cubicBezTo>
                <a:lnTo>
                  <a:pt x="500719" y="269459"/>
                </a:lnTo>
                <a:cubicBezTo>
                  <a:pt x="500719" y="280766"/>
                  <a:pt x="499844" y="290419"/>
                  <a:pt x="498095" y="298419"/>
                </a:cubicBezTo>
                <a:cubicBezTo>
                  <a:pt x="496346" y="306418"/>
                  <a:pt x="493752" y="312944"/>
                  <a:pt x="490313" y="317997"/>
                </a:cubicBezTo>
                <a:cubicBezTo>
                  <a:pt x="486875" y="323049"/>
                  <a:pt x="482592" y="326718"/>
                  <a:pt x="477464" y="329004"/>
                </a:cubicBezTo>
                <a:cubicBezTo>
                  <a:pt x="472337" y="331289"/>
                  <a:pt x="466394" y="332432"/>
                  <a:pt x="459638" y="332432"/>
                </a:cubicBezTo>
                <a:cubicBezTo>
                  <a:pt x="446487" y="332432"/>
                  <a:pt x="436775" y="327169"/>
                  <a:pt x="430501" y="316643"/>
                </a:cubicBezTo>
                <a:cubicBezTo>
                  <a:pt x="424227" y="306118"/>
                  <a:pt x="421090" y="290209"/>
                  <a:pt x="421090" y="268918"/>
                </a:cubicBezTo>
                <a:cubicBezTo>
                  <a:pt x="421090" y="254482"/>
                  <a:pt x="424288" y="241731"/>
                  <a:pt x="430682" y="230665"/>
                </a:cubicBezTo>
                <a:cubicBezTo>
                  <a:pt x="434543" y="224048"/>
                  <a:pt x="438947" y="218995"/>
                  <a:pt x="443893" y="215507"/>
                </a:cubicBezTo>
                <a:cubicBezTo>
                  <a:pt x="448840" y="212018"/>
                  <a:pt x="454752" y="210274"/>
                  <a:pt x="461629" y="210274"/>
                </a:cubicBezTo>
                <a:close/>
                <a:moveTo>
                  <a:pt x="3414721" y="209731"/>
                </a:moveTo>
                <a:cubicBezTo>
                  <a:pt x="3419668" y="209731"/>
                  <a:pt x="3422141" y="213833"/>
                  <a:pt x="3422141" y="222037"/>
                </a:cubicBezTo>
                <a:cubicBezTo>
                  <a:pt x="3422141" y="231569"/>
                  <a:pt x="3421810" y="241100"/>
                  <a:pt x="3421146" y="250631"/>
                </a:cubicBezTo>
                <a:cubicBezTo>
                  <a:pt x="3420483" y="260163"/>
                  <a:pt x="3419608" y="269634"/>
                  <a:pt x="3418522" y="279045"/>
                </a:cubicBezTo>
                <a:lnTo>
                  <a:pt x="3446030" y="279045"/>
                </a:lnTo>
                <a:lnTo>
                  <a:pt x="3446030" y="245926"/>
                </a:lnTo>
                <a:cubicBezTo>
                  <a:pt x="3445910" y="241221"/>
                  <a:pt x="3448504" y="238868"/>
                  <a:pt x="3453815" y="238868"/>
                </a:cubicBezTo>
                <a:cubicBezTo>
                  <a:pt x="3458767" y="238868"/>
                  <a:pt x="3461421" y="241402"/>
                  <a:pt x="3461775" y="246469"/>
                </a:cubicBezTo>
                <a:lnTo>
                  <a:pt x="3461775" y="279045"/>
                </a:lnTo>
                <a:lnTo>
                  <a:pt x="3472633" y="279045"/>
                </a:lnTo>
                <a:cubicBezTo>
                  <a:pt x="3482647" y="278803"/>
                  <a:pt x="3487172" y="281578"/>
                  <a:pt x="3486206" y="287369"/>
                </a:cubicBezTo>
                <a:cubicBezTo>
                  <a:pt x="3485483" y="292919"/>
                  <a:pt x="3481200" y="295694"/>
                  <a:pt x="3473357" y="295694"/>
                </a:cubicBezTo>
                <a:cubicBezTo>
                  <a:pt x="3465636" y="295694"/>
                  <a:pt x="3461775" y="295694"/>
                  <a:pt x="3461775" y="295694"/>
                </a:cubicBezTo>
                <a:lnTo>
                  <a:pt x="3461775" y="327727"/>
                </a:lnTo>
                <a:cubicBezTo>
                  <a:pt x="3461775" y="329295"/>
                  <a:pt x="3460936" y="330773"/>
                  <a:pt x="3459257" y="332161"/>
                </a:cubicBezTo>
                <a:cubicBezTo>
                  <a:pt x="3457578" y="333548"/>
                  <a:pt x="3455720" y="334242"/>
                  <a:pt x="3453682" y="334242"/>
                </a:cubicBezTo>
                <a:cubicBezTo>
                  <a:pt x="3451642" y="334242"/>
                  <a:pt x="3449844" y="333639"/>
                  <a:pt x="3448286" y="332432"/>
                </a:cubicBezTo>
                <a:cubicBezTo>
                  <a:pt x="3446607" y="331105"/>
                  <a:pt x="3445767" y="329537"/>
                  <a:pt x="3445767" y="327727"/>
                </a:cubicBezTo>
                <a:lnTo>
                  <a:pt x="3445767" y="295694"/>
                </a:lnTo>
                <a:lnTo>
                  <a:pt x="3411772" y="295694"/>
                </a:lnTo>
                <a:cubicBezTo>
                  <a:pt x="3408775" y="295332"/>
                  <a:pt x="3406466" y="294307"/>
                  <a:pt x="3404845" y="292618"/>
                </a:cubicBezTo>
                <a:cubicBezTo>
                  <a:pt x="3403225" y="290929"/>
                  <a:pt x="3402415" y="288757"/>
                  <a:pt x="3402415" y="286103"/>
                </a:cubicBezTo>
                <a:cubicBezTo>
                  <a:pt x="3402415" y="284896"/>
                  <a:pt x="3402505" y="283509"/>
                  <a:pt x="3402687" y="281940"/>
                </a:cubicBezTo>
                <a:cubicBezTo>
                  <a:pt x="3402867" y="280372"/>
                  <a:pt x="3403079" y="278622"/>
                  <a:pt x="3403320" y="276692"/>
                </a:cubicBezTo>
                <a:cubicBezTo>
                  <a:pt x="3403803" y="274038"/>
                  <a:pt x="3404165" y="271926"/>
                  <a:pt x="3404406" y="270358"/>
                </a:cubicBezTo>
                <a:cubicBezTo>
                  <a:pt x="3404647" y="268789"/>
                  <a:pt x="3404828" y="267764"/>
                  <a:pt x="3404949" y="267281"/>
                </a:cubicBezTo>
                <a:cubicBezTo>
                  <a:pt x="3406397" y="255578"/>
                  <a:pt x="3407120" y="239652"/>
                  <a:pt x="3407120" y="219504"/>
                </a:cubicBezTo>
                <a:cubicBezTo>
                  <a:pt x="3407120" y="212989"/>
                  <a:pt x="3409654" y="209731"/>
                  <a:pt x="3414721" y="209731"/>
                </a:cubicBezTo>
                <a:close/>
                <a:moveTo>
                  <a:pt x="5051333" y="209550"/>
                </a:moveTo>
                <a:cubicBezTo>
                  <a:pt x="5054001" y="209550"/>
                  <a:pt x="5056153" y="210033"/>
                  <a:pt x="5057789" y="210998"/>
                </a:cubicBezTo>
                <a:cubicBezTo>
                  <a:pt x="5059426" y="211963"/>
                  <a:pt x="5060183" y="214376"/>
                  <a:pt x="5060063" y="218237"/>
                </a:cubicBezTo>
                <a:cubicBezTo>
                  <a:pt x="5060063" y="221374"/>
                  <a:pt x="5054366" y="227225"/>
                  <a:pt x="5042972" y="235791"/>
                </a:cubicBezTo>
                <a:cubicBezTo>
                  <a:pt x="5032911" y="247012"/>
                  <a:pt x="5027153" y="254854"/>
                  <a:pt x="5025700" y="259318"/>
                </a:cubicBezTo>
                <a:cubicBezTo>
                  <a:pt x="5027397" y="258715"/>
                  <a:pt x="5029033" y="258051"/>
                  <a:pt x="5030608" y="257328"/>
                </a:cubicBezTo>
                <a:cubicBezTo>
                  <a:pt x="5032183" y="256604"/>
                  <a:pt x="5034364" y="255729"/>
                  <a:pt x="5037153" y="254703"/>
                </a:cubicBezTo>
                <a:cubicBezTo>
                  <a:pt x="5039941" y="253678"/>
                  <a:pt x="5042729" y="253165"/>
                  <a:pt x="5045517" y="253165"/>
                </a:cubicBezTo>
                <a:cubicBezTo>
                  <a:pt x="5055940" y="253768"/>
                  <a:pt x="5064697" y="257358"/>
                  <a:pt x="5071788" y="263933"/>
                </a:cubicBezTo>
                <a:cubicBezTo>
                  <a:pt x="5078879" y="270509"/>
                  <a:pt x="5082425" y="279648"/>
                  <a:pt x="5082425" y="291351"/>
                </a:cubicBezTo>
                <a:cubicBezTo>
                  <a:pt x="5081697" y="303898"/>
                  <a:pt x="5077819" y="314063"/>
                  <a:pt x="5070789" y="321845"/>
                </a:cubicBezTo>
                <a:cubicBezTo>
                  <a:pt x="5063759" y="329627"/>
                  <a:pt x="5054001" y="333518"/>
                  <a:pt x="5041516" y="333518"/>
                </a:cubicBezTo>
                <a:cubicBezTo>
                  <a:pt x="5016427" y="333518"/>
                  <a:pt x="5003881" y="317954"/>
                  <a:pt x="5003881" y="286826"/>
                </a:cubicBezTo>
                <a:cubicBezTo>
                  <a:pt x="5003881" y="274038"/>
                  <a:pt x="5006488" y="262395"/>
                  <a:pt x="5011700" y="251898"/>
                </a:cubicBezTo>
                <a:cubicBezTo>
                  <a:pt x="5016185" y="242488"/>
                  <a:pt x="5023155" y="232715"/>
                  <a:pt x="5032609" y="222580"/>
                </a:cubicBezTo>
                <a:cubicBezTo>
                  <a:pt x="5042547" y="213894"/>
                  <a:pt x="5048789" y="209550"/>
                  <a:pt x="5051333" y="209550"/>
                </a:cubicBezTo>
                <a:close/>
                <a:moveTo>
                  <a:pt x="1965234" y="209550"/>
                </a:moveTo>
                <a:cubicBezTo>
                  <a:pt x="1967902" y="209550"/>
                  <a:pt x="1970054" y="210033"/>
                  <a:pt x="1971690" y="210998"/>
                </a:cubicBezTo>
                <a:cubicBezTo>
                  <a:pt x="1973326" y="211963"/>
                  <a:pt x="1974084" y="214376"/>
                  <a:pt x="1973964" y="218237"/>
                </a:cubicBezTo>
                <a:cubicBezTo>
                  <a:pt x="1973964" y="221374"/>
                  <a:pt x="1968267" y="227225"/>
                  <a:pt x="1956873" y="235791"/>
                </a:cubicBezTo>
                <a:cubicBezTo>
                  <a:pt x="1946811" y="247012"/>
                  <a:pt x="1941054" y="254854"/>
                  <a:pt x="1939601" y="259318"/>
                </a:cubicBezTo>
                <a:cubicBezTo>
                  <a:pt x="1941297" y="258715"/>
                  <a:pt x="1942933" y="258051"/>
                  <a:pt x="1944508" y="257328"/>
                </a:cubicBezTo>
                <a:cubicBezTo>
                  <a:pt x="1946083" y="256604"/>
                  <a:pt x="1948265" y="255729"/>
                  <a:pt x="1951053" y="254703"/>
                </a:cubicBezTo>
                <a:cubicBezTo>
                  <a:pt x="1953841" y="253678"/>
                  <a:pt x="1956630" y="253165"/>
                  <a:pt x="1959418" y="253165"/>
                </a:cubicBezTo>
                <a:cubicBezTo>
                  <a:pt x="1969841" y="253768"/>
                  <a:pt x="1978598" y="257358"/>
                  <a:pt x="1985689" y="263933"/>
                </a:cubicBezTo>
                <a:cubicBezTo>
                  <a:pt x="1992780" y="270509"/>
                  <a:pt x="1996325" y="279648"/>
                  <a:pt x="1996325" y="291351"/>
                </a:cubicBezTo>
                <a:cubicBezTo>
                  <a:pt x="1995598" y="303898"/>
                  <a:pt x="1991719" y="314063"/>
                  <a:pt x="1984689" y="321845"/>
                </a:cubicBezTo>
                <a:cubicBezTo>
                  <a:pt x="1977659" y="329627"/>
                  <a:pt x="1967902" y="333518"/>
                  <a:pt x="1955416" y="333518"/>
                </a:cubicBezTo>
                <a:cubicBezTo>
                  <a:pt x="1930327" y="333518"/>
                  <a:pt x="1917782" y="317954"/>
                  <a:pt x="1917782" y="286826"/>
                </a:cubicBezTo>
                <a:cubicBezTo>
                  <a:pt x="1917782" y="274038"/>
                  <a:pt x="1920388" y="262395"/>
                  <a:pt x="1925601" y="251898"/>
                </a:cubicBezTo>
                <a:cubicBezTo>
                  <a:pt x="1930085" y="242488"/>
                  <a:pt x="1937055" y="232715"/>
                  <a:pt x="1946509" y="222580"/>
                </a:cubicBezTo>
                <a:cubicBezTo>
                  <a:pt x="1956448" y="213894"/>
                  <a:pt x="1962689" y="209550"/>
                  <a:pt x="1965234" y="209550"/>
                </a:cubicBezTo>
                <a:close/>
                <a:moveTo>
                  <a:pt x="3545557" y="64246"/>
                </a:moveTo>
                <a:cubicBezTo>
                  <a:pt x="3537594" y="68228"/>
                  <a:pt x="3532104" y="71908"/>
                  <a:pt x="3529088" y="75286"/>
                </a:cubicBezTo>
                <a:cubicBezTo>
                  <a:pt x="3524503" y="80232"/>
                  <a:pt x="3522211" y="86325"/>
                  <a:pt x="3522211" y="93564"/>
                </a:cubicBezTo>
                <a:cubicBezTo>
                  <a:pt x="3522211" y="99114"/>
                  <a:pt x="3524986" y="103397"/>
                  <a:pt x="3530536" y="106413"/>
                </a:cubicBezTo>
                <a:cubicBezTo>
                  <a:pt x="3535000" y="108344"/>
                  <a:pt x="3540489" y="109309"/>
                  <a:pt x="3547005" y="109309"/>
                </a:cubicBezTo>
                <a:cubicBezTo>
                  <a:pt x="3562931" y="109309"/>
                  <a:pt x="3570893" y="102673"/>
                  <a:pt x="3570893" y="89402"/>
                </a:cubicBezTo>
                <a:cubicBezTo>
                  <a:pt x="3570893" y="78785"/>
                  <a:pt x="3562448" y="70399"/>
                  <a:pt x="3545557" y="64246"/>
                </a:cubicBezTo>
                <a:close/>
                <a:moveTo>
                  <a:pt x="1850107" y="64246"/>
                </a:moveTo>
                <a:cubicBezTo>
                  <a:pt x="1842144" y="68228"/>
                  <a:pt x="1836655" y="71908"/>
                  <a:pt x="1833638" y="75286"/>
                </a:cubicBezTo>
                <a:cubicBezTo>
                  <a:pt x="1829054" y="80232"/>
                  <a:pt x="1826761" y="86325"/>
                  <a:pt x="1826761" y="93564"/>
                </a:cubicBezTo>
                <a:cubicBezTo>
                  <a:pt x="1826761" y="99114"/>
                  <a:pt x="1829536" y="103397"/>
                  <a:pt x="1835086" y="106413"/>
                </a:cubicBezTo>
                <a:cubicBezTo>
                  <a:pt x="1839550" y="108344"/>
                  <a:pt x="1845040" y="109309"/>
                  <a:pt x="1851555" y="109309"/>
                </a:cubicBezTo>
                <a:cubicBezTo>
                  <a:pt x="1867481" y="109309"/>
                  <a:pt x="1875443" y="102673"/>
                  <a:pt x="1875443" y="89402"/>
                </a:cubicBezTo>
                <a:cubicBezTo>
                  <a:pt x="1875443" y="78785"/>
                  <a:pt x="1866998" y="70399"/>
                  <a:pt x="1850107" y="64246"/>
                </a:cubicBezTo>
                <a:close/>
                <a:moveTo>
                  <a:pt x="4937561" y="59903"/>
                </a:moveTo>
                <a:cubicBezTo>
                  <a:pt x="4932353" y="59903"/>
                  <a:pt x="4925570" y="63462"/>
                  <a:pt x="4917213" y="70580"/>
                </a:cubicBezTo>
                <a:cubicBezTo>
                  <a:pt x="4917093" y="73235"/>
                  <a:pt x="4916669" y="75195"/>
                  <a:pt x="4915942" y="76462"/>
                </a:cubicBezTo>
                <a:cubicBezTo>
                  <a:pt x="4915215" y="77729"/>
                  <a:pt x="4914852" y="78423"/>
                  <a:pt x="4914852" y="78543"/>
                </a:cubicBezTo>
                <a:cubicBezTo>
                  <a:pt x="4914369" y="99536"/>
                  <a:pt x="4921999" y="110033"/>
                  <a:pt x="4937742" y="110033"/>
                </a:cubicBezTo>
                <a:cubicBezTo>
                  <a:pt x="4945130" y="110033"/>
                  <a:pt x="4951004" y="107288"/>
                  <a:pt x="4955365" y="101799"/>
                </a:cubicBezTo>
                <a:cubicBezTo>
                  <a:pt x="4959725" y="96309"/>
                  <a:pt x="4961905" y="89643"/>
                  <a:pt x="4961905" y="81801"/>
                </a:cubicBezTo>
                <a:cubicBezTo>
                  <a:pt x="4961905" y="74803"/>
                  <a:pt x="4959665" y="69404"/>
                  <a:pt x="4955183" y="65604"/>
                </a:cubicBezTo>
                <a:cubicBezTo>
                  <a:pt x="4950703" y="61803"/>
                  <a:pt x="4944829" y="59903"/>
                  <a:pt x="4937561" y="59903"/>
                </a:cubicBezTo>
                <a:close/>
                <a:moveTo>
                  <a:pt x="5253789" y="16469"/>
                </a:moveTo>
                <a:cubicBezTo>
                  <a:pt x="5249566" y="16469"/>
                  <a:pt x="5245645" y="17730"/>
                  <a:pt x="5242025" y="20254"/>
                </a:cubicBezTo>
                <a:cubicBezTo>
                  <a:pt x="5238407" y="22777"/>
                  <a:pt x="5235330" y="26622"/>
                  <a:pt x="5232795" y="31789"/>
                </a:cubicBezTo>
                <a:cubicBezTo>
                  <a:pt x="5230745" y="35877"/>
                  <a:pt x="5229418" y="40293"/>
                  <a:pt x="5228815" y="45040"/>
                </a:cubicBezTo>
                <a:cubicBezTo>
                  <a:pt x="5228211" y="49787"/>
                  <a:pt x="5227909" y="54563"/>
                  <a:pt x="5227909" y="59368"/>
                </a:cubicBezTo>
                <a:cubicBezTo>
                  <a:pt x="5227909" y="75952"/>
                  <a:pt x="5229719" y="88060"/>
                  <a:pt x="5233339" y="95691"/>
                </a:cubicBezTo>
                <a:cubicBezTo>
                  <a:pt x="5236958" y="103322"/>
                  <a:pt x="5242749" y="107137"/>
                  <a:pt x="5250713" y="107137"/>
                </a:cubicBezTo>
                <a:cubicBezTo>
                  <a:pt x="5259158" y="107137"/>
                  <a:pt x="5265492" y="103322"/>
                  <a:pt x="5269715" y="95691"/>
                </a:cubicBezTo>
                <a:cubicBezTo>
                  <a:pt x="5273938" y="88060"/>
                  <a:pt x="5276049" y="75952"/>
                  <a:pt x="5276049" y="59368"/>
                </a:cubicBezTo>
                <a:lnTo>
                  <a:pt x="5276049" y="58288"/>
                </a:lnTo>
                <a:cubicBezTo>
                  <a:pt x="5276049" y="44229"/>
                  <a:pt x="5274239" y="33744"/>
                  <a:pt x="5270619" y="26834"/>
                </a:cubicBezTo>
                <a:cubicBezTo>
                  <a:pt x="5267000" y="19924"/>
                  <a:pt x="5261390" y="16469"/>
                  <a:pt x="5253789" y="16469"/>
                </a:cubicBezTo>
                <a:close/>
                <a:moveTo>
                  <a:pt x="5149014" y="16469"/>
                </a:moveTo>
                <a:cubicBezTo>
                  <a:pt x="5144791" y="16469"/>
                  <a:pt x="5140870" y="17730"/>
                  <a:pt x="5137251" y="20254"/>
                </a:cubicBezTo>
                <a:cubicBezTo>
                  <a:pt x="5133631" y="22777"/>
                  <a:pt x="5130555" y="26622"/>
                  <a:pt x="5128021" y="31789"/>
                </a:cubicBezTo>
                <a:cubicBezTo>
                  <a:pt x="5125969" y="35877"/>
                  <a:pt x="5124643" y="40293"/>
                  <a:pt x="5124039" y="45040"/>
                </a:cubicBezTo>
                <a:cubicBezTo>
                  <a:pt x="5123436" y="49787"/>
                  <a:pt x="5123135" y="54563"/>
                  <a:pt x="5123135" y="59368"/>
                </a:cubicBezTo>
                <a:cubicBezTo>
                  <a:pt x="5123135" y="75952"/>
                  <a:pt x="5124944" y="88060"/>
                  <a:pt x="5128563" y="95691"/>
                </a:cubicBezTo>
                <a:cubicBezTo>
                  <a:pt x="5132183" y="103322"/>
                  <a:pt x="5137975" y="107137"/>
                  <a:pt x="5145937" y="107137"/>
                </a:cubicBezTo>
                <a:cubicBezTo>
                  <a:pt x="5154383" y="107137"/>
                  <a:pt x="5160717" y="103322"/>
                  <a:pt x="5164940" y="95691"/>
                </a:cubicBezTo>
                <a:cubicBezTo>
                  <a:pt x="5169163" y="88060"/>
                  <a:pt x="5171274" y="75952"/>
                  <a:pt x="5171274" y="59368"/>
                </a:cubicBezTo>
                <a:lnTo>
                  <a:pt x="5171274" y="58288"/>
                </a:lnTo>
                <a:cubicBezTo>
                  <a:pt x="5171274" y="44229"/>
                  <a:pt x="5169464" y="33744"/>
                  <a:pt x="5165845" y="26834"/>
                </a:cubicBezTo>
                <a:cubicBezTo>
                  <a:pt x="5162225" y="19924"/>
                  <a:pt x="5156615" y="16469"/>
                  <a:pt x="5149014" y="16469"/>
                </a:cubicBezTo>
                <a:close/>
                <a:moveTo>
                  <a:pt x="3653589" y="16469"/>
                </a:moveTo>
                <a:cubicBezTo>
                  <a:pt x="3649367" y="16469"/>
                  <a:pt x="3645446" y="17730"/>
                  <a:pt x="3641826" y="20254"/>
                </a:cubicBezTo>
                <a:cubicBezTo>
                  <a:pt x="3638207" y="22777"/>
                  <a:pt x="3635130" y="26622"/>
                  <a:pt x="3632596" y="31789"/>
                </a:cubicBezTo>
                <a:cubicBezTo>
                  <a:pt x="3630545" y="35877"/>
                  <a:pt x="3629218" y="40293"/>
                  <a:pt x="3628615" y="45040"/>
                </a:cubicBezTo>
                <a:cubicBezTo>
                  <a:pt x="3628011" y="49787"/>
                  <a:pt x="3627710" y="54563"/>
                  <a:pt x="3627710" y="59368"/>
                </a:cubicBezTo>
                <a:cubicBezTo>
                  <a:pt x="3627710" y="75952"/>
                  <a:pt x="3629520" y="88060"/>
                  <a:pt x="3633139" y="95691"/>
                </a:cubicBezTo>
                <a:cubicBezTo>
                  <a:pt x="3636759" y="103322"/>
                  <a:pt x="3642550" y="107137"/>
                  <a:pt x="3650513" y="107137"/>
                </a:cubicBezTo>
                <a:cubicBezTo>
                  <a:pt x="3658958" y="107137"/>
                  <a:pt x="3665292" y="103322"/>
                  <a:pt x="3669515" y="95691"/>
                </a:cubicBezTo>
                <a:cubicBezTo>
                  <a:pt x="3673738" y="88060"/>
                  <a:pt x="3675849" y="75952"/>
                  <a:pt x="3675849" y="59368"/>
                </a:cubicBezTo>
                <a:lnTo>
                  <a:pt x="3675849" y="58288"/>
                </a:lnTo>
                <a:cubicBezTo>
                  <a:pt x="3675849" y="44229"/>
                  <a:pt x="3674039" y="33744"/>
                  <a:pt x="3670420" y="26834"/>
                </a:cubicBezTo>
                <a:cubicBezTo>
                  <a:pt x="3666801" y="19924"/>
                  <a:pt x="3661190" y="16469"/>
                  <a:pt x="3653589" y="16469"/>
                </a:cubicBezTo>
                <a:close/>
                <a:moveTo>
                  <a:pt x="2062915" y="16469"/>
                </a:moveTo>
                <a:cubicBezTo>
                  <a:pt x="2058692" y="16469"/>
                  <a:pt x="2054771" y="17730"/>
                  <a:pt x="2051151" y="20254"/>
                </a:cubicBezTo>
                <a:cubicBezTo>
                  <a:pt x="2047532" y="22777"/>
                  <a:pt x="2044455" y="26622"/>
                  <a:pt x="2041921" y="31789"/>
                </a:cubicBezTo>
                <a:cubicBezTo>
                  <a:pt x="2039870" y="35877"/>
                  <a:pt x="2038543" y="40293"/>
                  <a:pt x="2037940" y="45040"/>
                </a:cubicBezTo>
                <a:cubicBezTo>
                  <a:pt x="2037337" y="49787"/>
                  <a:pt x="2037035" y="54563"/>
                  <a:pt x="2037035" y="59368"/>
                </a:cubicBezTo>
                <a:cubicBezTo>
                  <a:pt x="2037035" y="75952"/>
                  <a:pt x="2038845" y="88060"/>
                  <a:pt x="2042464" y="95691"/>
                </a:cubicBezTo>
                <a:cubicBezTo>
                  <a:pt x="2046084" y="103322"/>
                  <a:pt x="2051875" y="107137"/>
                  <a:pt x="2059838" y="107137"/>
                </a:cubicBezTo>
                <a:cubicBezTo>
                  <a:pt x="2068283" y="107137"/>
                  <a:pt x="2074618" y="103322"/>
                  <a:pt x="2078840" y="95691"/>
                </a:cubicBezTo>
                <a:cubicBezTo>
                  <a:pt x="2083063" y="88060"/>
                  <a:pt x="2085174" y="75952"/>
                  <a:pt x="2085174" y="59368"/>
                </a:cubicBezTo>
                <a:lnTo>
                  <a:pt x="2085174" y="58288"/>
                </a:lnTo>
                <a:cubicBezTo>
                  <a:pt x="2085174" y="44229"/>
                  <a:pt x="2083365" y="33744"/>
                  <a:pt x="2079745" y="26834"/>
                </a:cubicBezTo>
                <a:cubicBezTo>
                  <a:pt x="2076126" y="19924"/>
                  <a:pt x="2070515" y="16469"/>
                  <a:pt x="2062915" y="16469"/>
                </a:cubicBezTo>
                <a:close/>
                <a:moveTo>
                  <a:pt x="472240" y="16469"/>
                </a:moveTo>
                <a:cubicBezTo>
                  <a:pt x="468017" y="16469"/>
                  <a:pt x="464096" y="17730"/>
                  <a:pt x="460476" y="20254"/>
                </a:cubicBezTo>
                <a:cubicBezTo>
                  <a:pt x="456857" y="22777"/>
                  <a:pt x="453780" y="26622"/>
                  <a:pt x="451246" y="31789"/>
                </a:cubicBezTo>
                <a:cubicBezTo>
                  <a:pt x="449195" y="35877"/>
                  <a:pt x="447868" y="40293"/>
                  <a:pt x="447265" y="45040"/>
                </a:cubicBezTo>
                <a:cubicBezTo>
                  <a:pt x="446662" y="49787"/>
                  <a:pt x="446360" y="54563"/>
                  <a:pt x="446360" y="59368"/>
                </a:cubicBezTo>
                <a:cubicBezTo>
                  <a:pt x="446360" y="75952"/>
                  <a:pt x="448170" y="88060"/>
                  <a:pt x="451789" y="95691"/>
                </a:cubicBezTo>
                <a:cubicBezTo>
                  <a:pt x="455409" y="103322"/>
                  <a:pt x="461200" y="107137"/>
                  <a:pt x="469163" y="107137"/>
                </a:cubicBezTo>
                <a:cubicBezTo>
                  <a:pt x="477608" y="107137"/>
                  <a:pt x="483942" y="103322"/>
                  <a:pt x="488165" y="95691"/>
                </a:cubicBezTo>
                <a:cubicBezTo>
                  <a:pt x="492388" y="88060"/>
                  <a:pt x="494499" y="75952"/>
                  <a:pt x="494499" y="59368"/>
                </a:cubicBezTo>
                <a:lnTo>
                  <a:pt x="494499" y="58288"/>
                </a:lnTo>
                <a:cubicBezTo>
                  <a:pt x="494499" y="44229"/>
                  <a:pt x="492690" y="33744"/>
                  <a:pt x="489070" y="26834"/>
                </a:cubicBezTo>
                <a:cubicBezTo>
                  <a:pt x="485451" y="19924"/>
                  <a:pt x="479840" y="16469"/>
                  <a:pt x="472240" y="16469"/>
                </a:cubicBezTo>
                <a:close/>
                <a:moveTo>
                  <a:pt x="3547005" y="16288"/>
                </a:moveTo>
                <a:cubicBezTo>
                  <a:pt x="3540489" y="16288"/>
                  <a:pt x="3535633" y="17968"/>
                  <a:pt x="3532436" y="21328"/>
                </a:cubicBezTo>
                <a:cubicBezTo>
                  <a:pt x="3529239" y="24689"/>
                  <a:pt x="3527640" y="29429"/>
                  <a:pt x="3527640" y="35550"/>
                </a:cubicBezTo>
                <a:cubicBezTo>
                  <a:pt x="3527640" y="42750"/>
                  <a:pt x="3533854" y="47670"/>
                  <a:pt x="3546281" y="50311"/>
                </a:cubicBezTo>
                <a:cubicBezTo>
                  <a:pt x="3553640" y="48511"/>
                  <a:pt x="3558467" y="46530"/>
                  <a:pt x="3560759" y="44370"/>
                </a:cubicBezTo>
                <a:cubicBezTo>
                  <a:pt x="3564016" y="41490"/>
                  <a:pt x="3565645" y="36689"/>
                  <a:pt x="3565645" y="29968"/>
                </a:cubicBezTo>
                <a:cubicBezTo>
                  <a:pt x="3565645" y="24928"/>
                  <a:pt x="3563654" y="21148"/>
                  <a:pt x="3559673" y="18629"/>
                </a:cubicBezTo>
                <a:cubicBezTo>
                  <a:pt x="3556415" y="17068"/>
                  <a:pt x="3552193" y="16288"/>
                  <a:pt x="3547005" y="16288"/>
                </a:cubicBezTo>
                <a:close/>
                <a:moveTo>
                  <a:pt x="1851555" y="16288"/>
                </a:moveTo>
                <a:cubicBezTo>
                  <a:pt x="1845040" y="16288"/>
                  <a:pt x="1840183" y="17968"/>
                  <a:pt x="1836986" y="21328"/>
                </a:cubicBezTo>
                <a:cubicBezTo>
                  <a:pt x="1833789" y="24689"/>
                  <a:pt x="1832190" y="29429"/>
                  <a:pt x="1832190" y="35550"/>
                </a:cubicBezTo>
                <a:cubicBezTo>
                  <a:pt x="1832190" y="42750"/>
                  <a:pt x="1838404" y="47670"/>
                  <a:pt x="1850831" y="50311"/>
                </a:cubicBezTo>
                <a:cubicBezTo>
                  <a:pt x="1858190" y="48511"/>
                  <a:pt x="1863016" y="46530"/>
                  <a:pt x="1865309" y="44370"/>
                </a:cubicBezTo>
                <a:cubicBezTo>
                  <a:pt x="1868566" y="41490"/>
                  <a:pt x="1870195" y="36689"/>
                  <a:pt x="1870195" y="29968"/>
                </a:cubicBezTo>
                <a:cubicBezTo>
                  <a:pt x="1870195" y="24928"/>
                  <a:pt x="1868205" y="21148"/>
                  <a:pt x="1864223" y="18629"/>
                </a:cubicBezTo>
                <a:cubicBezTo>
                  <a:pt x="1860965" y="17068"/>
                  <a:pt x="1856743" y="16288"/>
                  <a:pt x="1851555" y="16288"/>
                </a:cubicBezTo>
                <a:close/>
                <a:moveTo>
                  <a:pt x="5043877" y="1629"/>
                </a:moveTo>
                <a:cubicBezTo>
                  <a:pt x="5048583" y="1629"/>
                  <a:pt x="5052926" y="2382"/>
                  <a:pt x="5056907" y="3888"/>
                </a:cubicBezTo>
                <a:cubicBezTo>
                  <a:pt x="5060889" y="5394"/>
                  <a:pt x="5064267" y="7533"/>
                  <a:pt x="5067042" y="10303"/>
                </a:cubicBezTo>
                <a:cubicBezTo>
                  <a:pt x="5069817" y="13073"/>
                  <a:pt x="5071989" y="16416"/>
                  <a:pt x="5073557" y="20332"/>
                </a:cubicBezTo>
                <a:cubicBezTo>
                  <a:pt x="5075125" y="24247"/>
                  <a:pt x="5075910" y="28554"/>
                  <a:pt x="5075910" y="33251"/>
                </a:cubicBezTo>
                <a:cubicBezTo>
                  <a:pt x="5075910" y="44336"/>
                  <a:pt x="5071928" y="52830"/>
                  <a:pt x="5063965" y="58732"/>
                </a:cubicBezTo>
                <a:cubicBezTo>
                  <a:pt x="5069033" y="62708"/>
                  <a:pt x="5072713" y="66623"/>
                  <a:pt x="5075005" y="70479"/>
                </a:cubicBezTo>
                <a:cubicBezTo>
                  <a:pt x="5077539" y="74814"/>
                  <a:pt x="5078805" y="79995"/>
                  <a:pt x="5078805" y="86020"/>
                </a:cubicBezTo>
                <a:cubicBezTo>
                  <a:pt x="5078805" y="97945"/>
                  <a:pt x="5075337" y="107191"/>
                  <a:pt x="5068399" y="113757"/>
                </a:cubicBezTo>
                <a:cubicBezTo>
                  <a:pt x="5061462" y="120323"/>
                  <a:pt x="5051961" y="123606"/>
                  <a:pt x="5039896" y="123606"/>
                </a:cubicBezTo>
                <a:cubicBezTo>
                  <a:pt x="5030003" y="123606"/>
                  <a:pt x="5021919" y="121072"/>
                  <a:pt x="5015645" y="116005"/>
                </a:cubicBezTo>
                <a:cubicBezTo>
                  <a:pt x="5009131" y="110455"/>
                  <a:pt x="5005873" y="102794"/>
                  <a:pt x="5005873" y="93021"/>
                </a:cubicBezTo>
                <a:cubicBezTo>
                  <a:pt x="5005873" y="91091"/>
                  <a:pt x="5006114" y="89341"/>
                  <a:pt x="5006596" y="87773"/>
                </a:cubicBezTo>
                <a:cubicBezTo>
                  <a:pt x="5008285" y="86446"/>
                  <a:pt x="5010397" y="85782"/>
                  <a:pt x="5012931" y="85782"/>
                </a:cubicBezTo>
                <a:cubicBezTo>
                  <a:pt x="5016671" y="85782"/>
                  <a:pt x="5019265" y="87773"/>
                  <a:pt x="5020713" y="91754"/>
                </a:cubicBezTo>
                <a:cubicBezTo>
                  <a:pt x="5023125" y="98149"/>
                  <a:pt x="5024694" y="101829"/>
                  <a:pt x="5025417" y="102794"/>
                </a:cubicBezTo>
                <a:cubicBezTo>
                  <a:pt x="5028433" y="106775"/>
                  <a:pt x="5033863" y="108766"/>
                  <a:pt x="5041705" y="108766"/>
                </a:cubicBezTo>
                <a:cubicBezTo>
                  <a:pt x="5047859" y="108766"/>
                  <a:pt x="5052926" y="106353"/>
                  <a:pt x="5056907" y="101527"/>
                </a:cubicBezTo>
                <a:cubicBezTo>
                  <a:pt x="5060647" y="97063"/>
                  <a:pt x="5062517" y="91694"/>
                  <a:pt x="5062517" y="85420"/>
                </a:cubicBezTo>
                <a:cubicBezTo>
                  <a:pt x="5062517" y="77578"/>
                  <a:pt x="5059622" y="71908"/>
                  <a:pt x="5053831" y="68409"/>
                </a:cubicBezTo>
                <a:cubicBezTo>
                  <a:pt x="5051780" y="67202"/>
                  <a:pt x="5046351" y="65694"/>
                  <a:pt x="5037543" y="63884"/>
                </a:cubicBezTo>
                <a:cubicBezTo>
                  <a:pt x="5031752" y="62678"/>
                  <a:pt x="5028857" y="60506"/>
                  <a:pt x="5028857" y="57369"/>
                </a:cubicBezTo>
                <a:cubicBezTo>
                  <a:pt x="5028857" y="54353"/>
                  <a:pt x="5031631" y="52483"/>
                  <a:pt x="5037181" y="51759"/>
                </a:cubicBezTo>
                <a:cubicBezTo>
                  <a:pt x="5045145" y="50918"/>
                  <a:pt x="5050211" y="49838"/>
                  <a:pt x="5052383" y="48518"/>
                </a:cubicBezTo>
                <a:cubicBezTo>
                  <a:pt x="5057933" y="45877"/>
                  <a:pt x="5060708" y="40535"/>
                  <a:pt x="5060708" y="32491"/>
                </a:cubicBezTo>
                <a:cubicBezTo>
                  <a:pt x="5060708" y="29970"/>
                  <a:pt x="5060195" y="27690"/>
                  <a:pt x="5059169" y="25649"/>
                </a:cubicBezTo>
                <a:cubicBezTo>
                  <a:pt x="5058144" y="23608"/>
                  <a:pt x="5056757" y="21868"/>
                  <a:pt x="5055007" y="20428"/>
                </a:cubicBezTo>
                <a:cubicBezTo>
                  <a:pt x="5053258" y="18987"/>
                  <a:pt x="5051237" y="17877"/>
                  <a:pt x="5048945" y="17097"/>
                </a:cubicBezTo>
                <a:cubicBezTo>
                  <a:pt x="5046653" y="16316"/>
                  <a:pt x="5044239" y="15926"/>
                  <a:pt x="5041705" y="15926"/>
                </a:cubicBezTo>
                <a:cubicBezTo>
                  <a:pt x="5036156" y="15926"/>
                  <a:pt x="5031873" y="17193"/>
                  <a:pt x="5028857" y="19726"/>
                </a:cubicBezTo>
                <a:cubicBezTo>
                  <a:pt x="5027288" y="20812"/>
                  <a:pt x="5025146" y="22712"/>
                  <a:pt x="5022432" y="25427"/>
                </a:cubicBezTo>
                <a:cubicBezTo>
                  <a:pt x="5019717" y="28142"/>
                  <a:pt x="5017093" y="29258"/>
                  <a:pt x="5014559" y="28775"/>
                </a:cubicBezTo>
                <a:cubicBezTo>
                  <a:pt x="5012991" y="29016"/>
                  <a:pt x="5011754" y="28564"/>
                  <a:pt x="5010849" y="27418"/>
                </a:cubicBezTo>
                <a:cubicBezTo>
                  <a:pt x="5009944" y="26272"/>
                  <a:pt x="5009492" y="24673"/>
                  <a:pt x="5009492" y="22622"/>
                </a:cubicBezTo>
                <a:cubicBezTo>
                  <a:pt x="5009492" y="20330"/>
                  <a:pt x="5010639" y="17766"/>
                  <a:pt x="5012931" y="14931"/>
                </a:cubicBezTo>
                <a:cubicBezTo>
                  <a:pt x="5015223" y="12095"/>
                  <a:pt x="5019083" y="9049"/>
                  <a:pt x="5024513" y="5791"/>
                </a:cubicBezTo>
                <a:cubicBezTo>
                  <a:pt x="5029218" y="3499"/>
                  <a:pt x="5035673" y="2111"/>
                  <a:pt x="5043877" y="1629"/>
                </a:cubicBezTo>
                <a:close/>
                <a:moveTo>
                  <a:pt x="4799581" y="1629"/>
                </a:moveTo>
                <a:lnTo>
                  <a:pt x="4864007" y="1629"/>
                </a:lnTo>
                <a:cubicBezTo>
                  <a:pt x="4867507" y="1629"/>
                  <a:pt x="4870160" y="2383"/>
                  <a:pt x="4871970" y="3891"/>
                </a:cubicBezTo>
                <a:cubicBezTo>
                  <a:pt x="4873780" y="5399"/>
                  <a:pt x="4874685" y="7360"/>
                  <a:pt x="4874685" y="9773"/>
                </a:cubicBezTo>
                <a:cubicBezTo>
                  <a:pt x="4874685" y="12186"/>
                  <a:pt x="4873931" y="14056"/>
                  <a:pt x="4872423" y="15383"/>
                </a:cubicBezTo>
                <a:cubicBezTo>
                  <a:pt x="4870915" y="16710"/>
                  <a:pt x="4868109" y="17374"/>
                  <a:pt x="4864007" y="17374"/>
                </a:cubicBezTo>
                <a:lnTo>
                  <a:pt x="4798675" y="17374"/>
                </a:lnTo>
                <a:cubicBezTo>
                  <a:pt x="4796745" y="17374"/>
                  <a:pt x="4794995" y="16559"/>
                  <a:pt x="4793427" y="14931"/>
                </a:cubicBezTo>
                <a:cubicBezTo>
                  <a:pt x="4791859" y="13302"/>
                  <a:pt x="4791075" y="11281"/>
                  <a:pt x="4791075" y="8868"/>
                </a:cubicBezTo>
                <a:cubicBezTo>
                  <a:pt x="4791075" y="4042"/>
                  <a:pt x="4793910" y="1629"/>
                  <a:pt x="4799581" y="1629"/>
                </a:cubicBezTo>
                <a:close/>
                <a:moveTo>
                  <a:pt x="3547186" y="1629"/>
                </a:moveTo>
                <a:cubicBezTo>
                  <a:pt x="3557803" y="1629"/>
                  <a:pt x="3565947" y="4340"/>
                  <a:pt x="3571617" y="9761"/>
                </a:cubicBezTo>
                <a:cubicBezTo>
                  <a:pt x="3577650" y="15181"/>
                  <a:pt x="3580666" y="23192"/>
                  <a:pt x="3580666" y="33794"/>
                </a:cubicBezTo>
                <a:cubicBezTo>
                  <a:pt x="3580666" y="39457"/>
                  <a:pt x="3579158" y="44156"/>
                  <a:pt x="3576142" y="47891"/>
                </a:cubicBezTo>
                <a:cubicBezTo>
                  <a:pt x="3573728" y="51022"/>
                  <a:pt x="3569747" y="54094"/>
                  <a:pt x="3564197" y="57106"/>
                </a:cubicBezTo>
                <a:cubicBezTo>
                  <a:pt x="3578193" y="63612"/>
                  <a:pt x="3585190" y="74936"/>
                  <a:pt x="3585190" y="91079"/>
                </a:cubicBezTo>
                <a:cubicBezTo>
                  <a:pt x="3585190" y="102041"/>
                  <a:pt x="3581329" y="110293"/>
                  <a:pt x="3573608" y="115835"/>
                </a:cubicBezTo>
                <a:cubicBezTo>
                  <a:pt x="3566731" y="120895"/>
                  <a:pt x="3557682" y="123425"/>
                  <a:pt x="3546462" y="123425"/>
                </a:cubicBezTo>
                <a:cubicBezTo>
                  <a:pt x="3535362" y="123425"/>
                  <a:pt x="3526555" y="121256"/>
                  <a:pt x="3520039" y="116918"/>
                </a:cubicBezTo>
                <a:cubicBezTo>
                  <a:pt x="3512438" y="111740"/>
                  <a:pt x="3508638" y="103910"/>
                  <a:pt x="3508638" y="93428"/>
                </a:cubicBezTo>
                <a:cubicBezTo>
                  <a:pt x="3508638" y="86561"/>
                  <a:pt x="3510025" y="80055"/>
                  <a:pt x="3512800" y="73911"/>
                </a:cubicBezTo>
                <a:cubicBezTo>
                  <a:pt x="3515817" y="67406"/>
                  <a:pt x="3520160" y="62587"/>
                  <a:pt x="3525831" y="59456"/>
                </a:cubicBezTo>
                <a:cubicBezTo>
                  <a:pt x="3516902" y="53672"/>
                  <a:pt x="3512438" y="45721"/>
                  <a:pt x="3512438" y="35601"/>
                </a:cubicBezTo>
                <a:cubicBezTo>
                  <a:pt x="3512438" y="25964"/>
                  <a:pt x="3515817" y="17893"/>
                  <a:pt x="3522573" y="11387"/>
                </a:cubicBezTo>
                <a:cubicBezTo>
                  <a:pt x="3529209" y="4882"/>
                  <a:pt x="3537413" y="1629"/>
                  <a:pt x="3547186" y="1629"/>
                </a:cubicBezTo>
                <a:close/>
                <a:moveTo>
                  <a:pt x="3338902" y="1629"/>
                </a:moveTo>
                <a:cubicBezTo>
                  <a:pt x="3343608" y="1629"/>
                  <a:pt x="3347951" y="2382"/>
                  <a:pt x="3351933" y="3888"/>
                </a:cubicBezTo>
                <a:cubicBezTo>
                  <a:pt x="3355914" y="5394"/>
                  <a:pt x="3359292" y="7533"/>
                  <a:pt x="3362067" y="10303"/>
                </a:cubicBezTo>
                <a:cubicBezTo>
                  <a:pt x="3364842" y="13073"/>
                  <a:pt x="3367014" y="16416"/>
                  <a:pt x="3368582" y="20332"/>
                </a:cubicBezTo>
                <a:cubicBezTo>
                  <a:pt x="3370151" y="24247"/>
                  <a:pt x="3370935" y="28554"/>
                  <a:pt x="3370935" y="33251"/>
                </a:cubicBezTo>
                <a:cubicBezTo>
                  <a:pt x="3370935" y="44336"/>
                  <a:pt x="3366954" y="52830"/>
                  <a:pt x="3358991" y="58732"/>
                </a:cubicBezTo>
                <a:cubicBezTo>
                  <a:pt x="3364058" y="62708"/>
                  <a:pt x="3367738" y="66623"/>
                  <a:pt x="3370030" y="70479"/>
                </a:cubicBezTo>
                <a:cubicBezTo>
                  <a:pt x="3372564" y="74814"/>
                  <a:pt x="3373831" y="79995"/>
                  <a:pt x="3373831" y="86020"/>
                </a:cubicBezTo>
                <a:cubicBezTo>
                  <a:pt x="3373831" y="97945"/>
                  <a:pt x="3370362" y="107191"/>
                  <a:pt x="3363425" y="113757"/>
                </a:cubicBezTo>
                <a:cubicBezTo>
                  <a:pt x="3356487" y="120323"/>
                  <a:pt x="3346986" y="123606"/>
                  <a:pt x="3334921" y="123606"/>
                </a:cubicBezTo>
                <a:cubicBezTo>
                  <a:pt x="3325028" y="123606"/>
                  <a:pt x="3316944" y="121072"/>
                  <a:pt x="3310670" y="116005"/>
                </a:cubicBezTo>
                <a:cubicBezTo>
                  <a:pt x="3304155" y="110455"/>
                  <a:pt x="3300898" y="102794"/>
                  <a:pt x="3300898" y="93021"/>
                </a:cubicBezTo>
                <a:cubicBezTo>
                  <a:pt x="3300898" y="91091"/>
                  <a:pt x="3301139" y="89341"/>
                  <a:pt x="3301622" y="87773"/>
                </a:cubicBezTo>
                <a:cubicBezTo>
                  <a:pt x="3303311" y="86446"/>
                  <a:pt x="3305422" y="85782"/>
                  <a:pt x="3307956" y="85782"/>
                </a:cubicBezTo>
                <a:cubicBezTo>
                  <a:pt x="3311696" y="85782"/>
                  <a:pt x="3314290" y="87773"/>
                  <a:pt x="3315738" y="91754"/>
                </a:cubicBezTo>
                <a:cubicBezTo>
                  <a:pt x="3318151" y="98149"/>
                  <a:pt x="3319719" y="101829"/>
                  <a:pt x="3320443" y="102794"/>
                </a:cubicBezTo>
                <a:cubicBezTo>
                  <a:pt x="3323459" y="106775"/>
                  <a:pt x="3328888" y="108766"/>
                  <a:pt x="3336731" y="108766"/>
                </a:cubicBezTo>
                <a:cubicBezTo>
                  <a:pt x="3342884" y="108766"/>
                  <a:pt x="3347951" y="106353"/>
                  <a:pt x="3351933" y="101527"/>
                </a:cubicBezTo>
                <a:cubicBezTo>
                  <a:pt x="3355673" y="97063"/>
                  <a:pt x="3357543" y="91694"/>
                  <a:pt x="3357543" y="85420"/>
                </a:cubicBezTo>
                <a:cubicBezTo>
                  <a:pt x="3357543" y="77578"/>
                  <a:pt x="3354647" y="71908"/>
                  <a:pt x="3348856" y="68409"/>
                </a:cubicBezTo>
                <a:cubicBezTo>
                  <a:pt x="3346805" y="67202"/>
                  <a:pt x="3341376" y="65694"/>
                  <a:pt x="3332568" y="63884"/>
                </a:cubicBezTo>
                <a:cubicBezTo>
                  <a:pt x="3326777" y="62678"/>
                  <a:pt x="3323882" y="60506"/>
                  <a:pt x="3323882" y="57369"/>
                </a:cubicBezTo>
                <a:cubicBezTo>
                  <a:pt x="3323882" y="54353"/>
                  <a:pt x="3326657" y="52483"/>
                  <a:pt x="3332206" y="51759"/>
                </a:cubicBezTo>
                <a:cubicBezTo>
                  <a:pt x="3340169" y="50918"/>
                  <a:pt x="3345237" y="49838"/>
                  <a:pt x="3347408" y="48518"/>
                </a:cubicBezTo>
                <a:cubicBezTo>
                  <a:pt x="3352958" y="45877"/>
                  <a:pt x="3355733" y="40535"/>
                  <a:pt x="3355733" y="32491"/>
                </a:cubicBezTo>
                <a:cubicBezTo>
                  <a:pt x="3355733" y="29970"/>
                  <a:pt x="3355220" y="27690"/>
                  <a:pt x="3354195" y="25649"/>
                </a:cubicBezTo>
                <a:cubicBezTo>
                  <a:pt x="3353170" y="23608"/>
                  <a:pt x="3351782" y="21868"/>
                  <a:pt x="3350033" y="20428"/>
                </a:cubicBezTo>
                <a:cubicBezTo>
                  <a:pt x="3348283" y="18987"/>
                  <a:pt x="3346262" y="17877"/>
                  <a:pt x="3343970" y="17097"/>
                </a:cubicBezTo>
                <a:cubicBezTo>
                  <a:pt x="3341678" y="16316"/>
                  <a:pt x="3339265" y="15926"/>
                  <a:pt x="3336731" y="15926"/>
                </a:cubicBezTo>
                <a:cubicBezTo>
                  <a:pt x="3331181" y="15926"/>
                  <a:pt x="3326898" y="17193"/>
                  <a:pt x="3323882" y="19726"/>
                </a:cubicBezTo>
                <a:cubicBezTo>
                  <a:pt x="3322313" y="20812"/>
                  <a:pt x="3320172" y="22712"/>
                  <a:pt x="3317457" y="25427"/>
                </a:cubicBezTo>
                <a:cubicBezTo>
                  <a:pt x="3314742" y="28142"/>
                  <a:pt x="3312118" y="29258"/>
                  <a:pt x="3309584" y="28775"/>
                </a:cubicBezTo>
                <a:cubicBezTo>
                  <a:pt x="3308016" y="29016"/>
                  <a:pt x="3306779" y="28564"/>
                  <a:pt x="3305874" y="27418"/>
                </a:cubicBezTo>
                <a:cubicBezTo>
                  <a:pt x="3304970" y="26272"/>
                  <a:pt x="3304517" y="24673"/>
                  <a:pt x="3304517" y="22622"/>
                </a:cubicBezTo>
                <a:cubicBezTo>
                  <a:pt x="3304517" y="20330"/>
                  <a:pt x="3305663" y="17766"/>
                  <a:pt x="3307956" y="14931"/>
                </a:cubicBezTo>
                <a:cubicBezTo>
                  <a:pt x="3310248" y="12095"/>
                  <a:pt x="3314109" y="9049"/>
                  <a:pt x="3319538" y="5791"/>
                </a:cubicBezTo>
                <a:cubicBezTo>
                  <a:pt x="3324243" y="3499"/>
                  <a:pt x="3330698" y="2111"/>
                  <a:pt x="3338902" y="1629"/>
                </a:cubicBezTo>
                <a:close/>
                <a:moveTo>
                  <a:pt x="3199380" y="1629"/>
                </a:moveTo>
                <a:lnTo>
                  <a:pt x="3263807" y="1629"/>
                </a:lnTo>
                <a:cubicBezTo>
                  <a:pt x="3267306" y="1629"/>
                  <a:pt x="3269961" y="2383"/>
                  <a:pt x="3271770" y="3891"/>
                </a:cubicBezTo>
                <a:cubicBezTo>
                  <a:pt x="3273580" y="5399"/>
                  <a:pt x="3274485" y="7360"/>
                  <a:pt x="3274485" y="9773"/>
                </a:cubicBezTo>
                <a:cubicBezTo>
                  <a:pt x="3274485" y="12186"/>
                  <a:pt x="3273731" y="14056"/>
                  <a:pt x="3272223" y="15383"/>
                </a:cubicBezTo>
                <a:cubicBezTo>
                  <a:pt x="3270714" y="16710"/>
                  <a:pt x="3267909" y="17374"/>
                  <a:pt x="3263807" y="17374"/>
                </a:cubicBezTo>
                <a:lnTo>
                  <a:pt x="3198475" y="17374"/>
                </a:lnTo>
                <a:cubicBezTo>
                  <a:pt x="3196545" y="17374"/>
                  <a:pt x="3194795" y="16559"/>
                  <a:pt x="3193227" y="14931"/>
                </a:cubicBezTo>
                <a:cubicBezTo>
                  <a:pt x="3191659" y="13302"/>
                  <a:pt x="3190875" y="11281"/>
                  <a:pt x="3190875" y="8868"/>
                </a:cubicBezTo>
                <a:cubicBezTo>
                  <a:pt x="3190875" y="4042"/>
                  <a:pt x="3193710" y="1629"/>
                  <a:pt x="3199380" y="1629"/>
                </a:cubicBezTo>
                <a:close/>
                <a:moveTo>
                  <a:pt x="1851736" y="1629"/>
                </a:moveTo>
                <a:cubicBezTo>
                  <a:pt x="1862353" y="1629"/>
                  <a:pt x="1870497" y="4340"/>
                  <a:pt x="1876167" y="9761"/>
                </a:cubicBezTo>
                <a:cubicBezTo>
                  <a:pt x="1882200" y="15181"/>
                  <a:pt x="1885216" y="23192"/>
                  <a:pt x="1885216" y="33794"/>
                </a:cubicBezTo>
                <a:cubicBezTo>
                  <a:pt x="1885216" y="39457"/>
                  <a:pt x="1883708" y="44156"/>
                  <a:pt x="1880692" y="47891"/>
                </a:cubicBezTo>
                <a:cubicBezTo>
                  <a:pt x="1878279" y="51022"/>
                  <a:pt x="1874297" y="54094"/>
                  <a:pt x="1868747" y="57106"/>
                </a:cubicBezTo>
                <a:cubicBezTo>
                  <a:pt x="1882743" y="63612"/>
                  <a:pt x="1889741" y="74936"/>
                  <a:pt x="1889741" y="91079"/>
                </a:cubicBezTo>
                <a:cubicBezTo>
                  <a:pt x="1889741" y="102041"/>
                  <a:pt x="1885880" y="110293"/>
                  <a:pt x="1878158" y="115835"/>
                </a:cubicBezTo>
                <a:cubicBezTo>
                  <a:pt x="1871281" y="120895"/>
                  <a:pt x="1862232" y="123425"/>
                  <a:pt x="1851012" y="123425"/>
                </a:cubicBezTo>
                <a:cubicBezTo>
                  <a:pt x="1839912" y="123425"/>
                  <a:pt x="1831105" y="121256"/>
                  <a:pt x="1824589" y="116918"/>
                </a:cubicBezTo>
                <a:cubicBezTo>
                  <a:pt x="1816989" y="111740"/>
                  <a:pt x="1813188" y="103910"/>
                  <a:pt x="1813188" y="93428"/>
                </a:cubicBezTo>
                <a:cubicBezTo>
                  <a:pt x="1813188" y="86561"/>
                  <a:pt x="1814576" y="80055"/>
                  <a:pt x="1817350" y="73911"/>
                </a:cubicBezTo>
                <a:cubicBezTo>
                  <a:pt x="1820367" y="67406"/>
                  <a:pt x="1824710" y="62587"/>
                  <a:pt x="1830381" y="59456"/>
                </a:cubicBezTo>
                <a:cubicBezTo>
                  <a:pt x="1821453" y="53672"/>
                  <a:pt x="1816989" y="45721"/>
                  <a:pt x="1816989" y="35601"/>
                </a:cubicBezTo>
                <a:cubicBezTo>
                  <a:pt x="1816989" y="25964"/>
                  <a:pt x="1820367" y="17893"/>
                  <a:pt x="1827123" y="11387"/>
                </a:cubicBezTo>
                <a:cubicBezTo>
                  <a:pt x="1833759" y="4882"/>
                  <a:pt x="1841963" y="1629"/>
                  <a:pt x="1851736" y="1629"/>
                </a:cubicBezTo>
                <a:close/>
                <a:moveTo>
                  <a:pt x="1713480" y="1629"/>
                </a:moveTo>
                <a:lnTo>
                  <a:pt x="1777907" y="1629"/>
                </a:lnTo>
                <a:cubicBezTo>
                  <a:pt x="1781406" y="1629"/>
                  <a:pt x="1784061" y="2383"/>
                  <a:pt x="1785870" y="3891"/>
                </a:cubicBezTo>
                <a:cubicBezTo>
                  <a:pt x="1787680" y="5399"/>
                  <a:pt x="1788585" y="7360"/>
                  <a:pt x="1788585" y="9773"/>
                </a:cubicBezTo>
                <a:cubicBezTo>
                  <a:pt x="1788585" y="12186"/>
                  <a:pt x="1787831" y="14056"/>
                  <a:pt x="1786323" y="15383"/>
                </a:cubicBezTo>
                <a:cubicBezTo>
                  <a:pt x="1784815" y="16710"/>
                  <a:pt x="1782010" y="17374"/>
                  <a:pt x="1777907" y="17374"/>
                </a:cubicBezTo>
                <a:lnTo>
                  <a:pt x="1712576" y="17374"/>
                </a:lnTo>
                <a:cubicBezTo>
                  <a:pt x="1710645" y="17374"/>
                  <a:pt x="1708896" y="16559"/>
                  <a:pt x="1707327" y="14931"/>
                </a:cubicBezTo>
                <a:cubicBezTo>
                  <a:pt x="1705759" y="13302"/>
                  <a:pt x="1704975" y="11281"/>
                  <a:pt x="1704975" y="8868"/>
                </a:cubicBezTo>
                <a:cubicBezTo>
                  <a:pt x="1704975" y="4042"/>
                  <a:pt x="1707810" y="1629"/>
                  <a:pt x="1713480" y="1629"/>
                </a:cubicBezTo>
                <a:close/>
                <a:moveTo>
                  <a:pt x="361492" y="1629"/>
                </a:moveTo>
                <a:cubicBezTo>
                  <a:pt x="372833" y="1629"/>
                  <a:pt x="381279" y="4399"/>
                  <a:pt x="386829" y="9940"/>
                </a:cubicBezTo>
                <a:cubicBezTo>
                  <a:pt x="393827" y="15721"/>
                  <a:pt x="397325" y="24153"/>
                  <a:pt x="397325" y="35234"/>
                </a:cubicBezTo>
                <a:cubicBezTo>
                  <a:pt x="397325" y="45953"/>
                  <a:pt x="394852" y="53781"/>
                  <a:pt x="389905" y="58718"/>
                </a:cubicBezTo>
                <a:lnTo>
                  <a:pt x="349186" y="107137"/>
                </a:lnTo>
                <a:lnTo>
                  <a:pt x="392439" y="107137"/>
                </a:lnTo>
                <a:cubicBezTo>
                  <a:pt x="395576" y="107137"/>
                  <a:pt x="398110" y="107839"/>
                  <a:pt x="400040" y="109243"/>
                </a:cubicBezTo>
                <a:cubicBezTo>
                  <a:pt x="401970" y="110646"/>
                  <a:pt x="402936" y="112690"/>
                  <a:pt x="402936" y="115374"/>
                </a:cubicBezTo>
                <a:cubicBezTo>
                  <a:pt x="402574" y="120380"/>
                  <a:pt x="399437" y="122882"/>
                  <a:pt x="393525" y="122882"/>
                </a:cubicBezTo>
                <a:lnTo>
                  <a:pt x="339594" y="122882"/>
                </a:lnTo>
                <a:cubicBezTo>
                  <a:pt x="335130" y="122882"/>
                  <a:pt x="332235" y="122158"/>
                  <a:pt x="330908" y="120710"/>
                </a:cubicBezTo>
                <a:cubicBezTo>
                  <a:pt x="329580" y="119263"/>
                  <a:pt x="328917" y="117332"/>
                  <a:pt x="328917" y="114919"/>
                </a:cubicBezTo>
                <a:cubicBezTo>
                  <a:pt x="328917" y="111179"/>
                  <a:pt x="330485" y="107379"/>
                  <a:pt x="333622" y="103518"/>
                </a:cubicBezTo>
                <a:lnTo>
                  <a:pt x="374884" y="53750"/>
                </a:lnTo>
                <a:cubicBezTo>
                  <a:pt x="379469" y="48079"/>
                  <a:pt x="381762" y="42469"/>
                  <a:pt x="381762" y="36919"/>
                </a:cubicBezTo>
                <a:cubicBezTo>
                  <a:pt x="381762" y="31490"/>
                  <a:pt x="379982" y="27026"/>
                  <a:pt x="376423" y="23527"/>
                </a:cubicBezTo>
                <a:cubicBezTo>
                  <a:pt x="372864" y="20028"/>
                  <a:pt x="368369" y="18279"/>
                  <a:pt x="362940" y="18279"/>
                </a:cubicBezTo>
                <a:cubicBezTo>
                  <a:pt x="356908" y="18279"/>
                  <a:pt x="352021" y="20028"/>
                  <a:pt x="348281" y="23527"/>
                </a:cubicBezTo>
                <a:cubicBezTo>
                  <a:pt x="347678" y="24130"/>
                  <a:pt x="346833" y="25367"/>
                  <a:pt x="345747" y="27237"/>
                </a:cubicBezTo>
                <a:cubicBezTo>
                  <a:pt x="344662" y="29107"/>
                  <a:pt x="343455" y="31791"/>
                  <a:pt x="342128" y="35290"/>
                </a:cubicBezTo>
                <a:cubicBezTo>
                  <a:pt x="340077" y="39272"/>
                  <a:pt x="337845" y="41262"/>
                  <a:pt x="335432" y="41262"/>
                </a:cubicBezTo>
                <a:cubicBezTo>
                  <a:pt x="330606" y="41262"/>
                  <a:pt x="328193" y="38608"/>
                  <a:pt x="328193" y="33300"/>
                </a:cubicBezTo>
                <a:cubicBezTo>
                  <a:pt x="328193" y="24251"/>
                  <a:pt x="331511" y="16650"/>
                  <a:pt x="338147" y="10497"/>
                </a:cubicBezTo>
                <a:cubicBezTo>
                  <a:pt x="344420" y="4585"/>
                  <a:pt x="352202" y="1629"/>
                  <a:pt x="361492" y="1629"/>
                </a:cubicBezTo>
                <a:close/>
                <a:moveTo>
                  <a:pt x="3444220" y="905"/>
                </a:moveTo>
                <a:cubicBezTo>
                  <a:pt x="3445789" y="905"/>
                  <a:pt x="3447207" y="1537"/>
                  <a:pt x="3448473" y="2802"/>
                </a:cubicBezTo>
                <a:cubicBezTo>
                  <a:pt x="3449740" y="4067"/>
                  <a:pt x="3450373" y="5482"/>
                  <a:pt x="3450373" y="7047"/>
                </a:cubicBezTo>
                <a:lnTo>
                  <a:pt x="3450373" y="107137"/>
                </a:lnTo>
                <a:cubicBezTo>
                  <a:pt x="3451821" y="107137"/>
                  <a:pt x="3453511" y="107137"/>
                  <a:pt x="3455441" y="107137"/>
                </a:cubicBezTo>
                <a:cubicBezTo>
                  <a:pt x="3457371" y="107137"/>
                  <a:pt x="3458879" y="107137"/>
                  <a:pt x="3459965" y="107137"/>
                </a:cubicBezTo>
                <a:cubicBezTo>
                  <a:pt x="3466963" y="107137"/>
                  <a:pt x="3470462" y="109944"/>
                  <a:pt x="3470462" y="115558"/>
                </a:cubicBezTo>
                <a:cubicBezTo>
                  <a:pt x="3470703" y="120562"/>
                  <a:pt x="3467446" y="123003"/>
                  <a:pt x="3460689" y="122882"/>
                </a:cubicBezTo>
                <a:lnTo>
                  <a:pt x="3419970" y="122882"/>
                </a:lnTo>
                <a:cubicBezTo>
                  <a:pt x="3415747" y="123003"/>
                  <a:pt x="3413636" y="120562"/>
                  <a:pt x="3413636" y="115558"/>
                </a:cubicBezTo>
                <a:cubicBezTo>
                  <a:pt x="3413636" y="109944"/>
                  <a:pt x="3417496" y="107137"/>
                  <a:pt x="3425218" y="107137"/>
                </a:cubicBezTo>
                <a:cubicBezTo>
                  <a:pt x="3426424" y="107137"/>
                  <a:pt x="3428114" y="107198"/>
                  <a:pt x="3430285" y="107320"/>
                </a:cubicBezTo>
                <a:cubicBezTo>
                  <a:pt x="3432457" y="107441"/>
                  <a:pt x="3433905" y="107380"/>
                  <a:pt x="3434629" y="107137"/>
                </a:cubicBezTo>
                <a:lnTo>
                  <a:pt x="3434629" y="35774"/>
                </a:lnTo>
                <a:cubicBezTo>
                  <a:pt x="3429199" y="43603"/>
                  <a:pt x="3424796" y="47517"/>
                  <a:pt x="3421417" y="47517"/>
                </a:cubicBezTo>
                <a:cubicBezTo>
                  <a:pt x="3416712" y="47517"/>
                  <a:pt x="3414359" y="45229"/>
                  <a:pt x="3414359" y="40652"/>
                </a:cubicBezTo>
                <a:cubicBezTo>
                  <a:pt x="3414359" y="37641"/>
                  <a:pt x="3415445" y="34871"/>
                  <a:pt x="3417617" y="32341"/>
                </a:cubicBezTo>
                <a:cubicBezTo>
                  <a:pt x="3418703" y="31257"/>
                  <a:pt x="3419789" y="30173"/>
                  <a:pt x="3420875" y="29089"/>
                </a:cubicBezTo>
                <a:cubicBezTo>
                  <a:pt x="3421960" y="28005"/>
                  <a:pt x="3423046" y="26981"/>
                  <a:pt x="3424132" y="26018"/>
                </a:cubicBezTo>
                <a:cubicBezTo>
                  <a:pt x="3425701" y="23609"/>
                  <a:pt x="3427209" y="21140"/>
                  <a:pt x="3428657" y="18611"/>
                </a:cubicBezTo>
                <a:cubicBezTo>
                  <a:pt x="3430104" y="16082"/>
                  <a:pt x="3431492" y="13613"/>
                  <a:pt x="3432819" y="11204"/>
                </a:cubicBezTo>
                <a:cubicBezTo>
                  <a:pt x="3436921" y="4338"/>
                  <a:pt x="3440721" y="905"/>
                  <a:pt x="3444220" y="905"/>
                </a:cubicBezTo>
                <a:close/>
                <a:moveTo>
                  <a:pt x="262870" y="905"/>
                </a:moveTo>
                <a:cubicBezTo>
                  <a:pt x="264439" y="905"/>
                  <a:pt x="265857" y="1537"/>
                  <a:pt x="267123" y="2802"/>
                </a:cubicBezTo>
                <a:cubicBezTo>
                  <a:pt x="268390" y="4067"/>
                  <a:pt x="269024" y="5482"/>
                  <a:pt x="269024" y="7047"/>
                </a:cubicBezTo>
                <a:lnTo>
                  <a:pt x="269024" y="107137"/>
                </a:lnTo>
                <a:cubicBezTo>
                  <a:pt x="270471" y="107137"/>
                  <a:pt x="272161" y="107137"/>
                  <a:pt x="274091" y="107137"/>
                </a:cubicBezTo>
                <a:cubicBezTo>
                  <a:pt x="276021" y="107137"/>
                  <a:pt x="277529" y="107137"/>
                  <a:pt x="278615" y="107137"/>
                </a:cubicBezTo>
                <a:cubicBezTo>
                  <a:pt x="285613" y="107137"/>
                  <a:pt x="289112" y="109944"/>
                  <a:pt x="289112" y="115558"/>
                </a:cubicBezTo>
                <a:cubicBezTo>
                  <a:pt x="289353" y="120562"/>
                  <a:pt x="286096" y="123003"/>
                  <a:pt x="279339" y="122882"/>
                </a:cubicBezTo>
                <a:lnTo>
                  <a:pt x="238620" y="122882"/>
                </a:lnTo>
                <a:cubicBezTo>
                  <a:pt x="234397" y="123003"/>
                  <a:pt x="232286" y="120562"/>
                  <a:pt x="232286" y="115558"/>
                </a:cubicBezTo>
                <a:cubicBezTo>
                  <a:pt x="232286" y="109944"/>
                  <a:pt x="236146" y="107137"/>
                  <a:pt x="243868" y="107137"/>
                </a:cubicBezTo>
                <a:cubicBezTo>
                  <a:pt x="245075" y="107137"/>
                  <a:pt x="246764" y="107198"/>
                  <a:pt x="248936" y="107320"/>
                </a:cubicBezTo>
                <a:cubicBezTo>
                  <a:pt x="251107" y="107441"/>
                  <a:pt x="252555" y="107380"/>
                  <a:pt x="253279" y="107137"/>
                </a:cubicBezTo>
                <a:lnTo>
                  <a:pt x="253279" y="35774"/>
                </a:lnTo>
                <a:cubicBezTo>
                  <a:pt x="247849" y="43603"/>
                  <a:pt x="243446" y="47517"/>
                  <a:pt x="240068" y="47517"/>
                </a:cubicBezTo>
                <a:cubicBezTo>
                  <a:pt x="235362" y="47517"/>
                  <a:pt x="233010" y="45229"/>
                  <a:pt x="233010" y="40652"/>
                </a:cubicBezTo>
                <a:cubicBezTo>
                  <a:pt x="233010" y="37641"/>
                  <a:pt x="234095" y="34871"/>
                  <a:pt x="236267" y="32341"/>
                </a:cubicBezTo>
                <a:cubicBezTo>
                  <a:pt x="237353" y="31257"/>
                  <a:pt x="238439" y="30173"/>
                  <a:pt x="239525" y="29089"/>
                </a:cubicBezTo>
                <a:cubicBezTo>
                  <a:pt x="240611" y="28005"/>
                  <a:pt x="241696" y="26981"/>
                  <a:pt x="242782" y="26018"/>
                </a:cubicBezTo>
                <a:cubicBezTo>
                  <a:pt x="244351" y="23609"/>
                  <a:pt x="245859" y="21140"/>
                  <a:pt x="247307" y="18611"/>
                </a:cubicBezTo>
                <a:cubicBezTo>
                  <a:pt x="248754" y="16082"/>
                  <a:pt x="250142" y="13613"/>
                  <a:pt x="251469" y="11204"/>
                </a:cubicBezTo>
                <a:cubicBezTo>
                  <a:pt x="255571" y="4338"/>
                  <a:pt x="259372" y="905"/>
                  <a:pt x="262870" y="905"/>
                </a:cubicBezTo>
                <a:close/>
                <a:moveTo>
                  <a:pt x="5252703" y="724"/>
                </a:moveTo>
                <a:cubicBezTo>
                  <a:pt x="5259097" y="724"/>
                  <a:pt x="5264858" y="2318"/>
                  <a:pt x="5269987" y="5506"/>
                </a:cubicBezTo>
                <a:cubicBezTo>
                  <a:pt x="5275114" y="8693"/>
                  <a:pt x="5279427" y="13355"/>
                  <a:pt x="5282926" y="19489"/>
                </a:cubicBezTo>
                <a:cubicBezTo>
                  <a:pt x="5285821" y="24541"/>
                  <a:pt x="5288023" y="30676"/>
                  <a:pt x="5289531" y="37895"/>
                </a:cubicBezTo>
                <a:cubicBezTo>
                  <a:pt x="5291040" y="45113"/>
                  <a:pt x="5291794" y="52150"/>
                  <a:pt x="5291794" y="59006"/>
                </a:cubicBezTo>
                <a:lnTo>
                  <a:pt x="5291794" y="59908"/>
                </a:lnTo>
                <a:cubicBezTo>
                  <a:pt x="5291794" y="71216"/>
                  <a:pt x="5290919" y="80869"/>
                  <a:pt x="5289169" y="88869"/>
                </a:cubicBezTo>
                <a:cubicBezTo>
                  <a:pt x="5287420" y="96868"/>
                  <a:pt x="5284826" y="103394"/>
                  <a:pt x="5281387" y="108447"/>
                </a:cubicBezTo>
                <a:cubicBezTo>
                  <a:pt x="5277949" y="113499"/>
                  <a:pt x="5273667" y="117168"/>
                  <a:pt x="5268539" y="119454"/>
                </a:cubicBezTo>
                <a:cubicBezTo>
                  <a:pt x="5263411" y="121739"/>
                  <a:pt x="5257469" y="122882"/>
                  <a:pt x="5250713" y="122882"/>
                </a:cubicBezTo>
                <a:cubicBezTo>
                  <a:pt x="5237561" y="122882"/>
                  <a:pt x="5227849" y="117619"/>
                  <a:pt x="5221575" y="107093"/>
                </a:cubicBezTo>
                <a:cubicBezTo>
                  <a:pt x="5215302" y="96568"/>
                  <a:pt x="5212165" y="80659"/>
                  <a:pt x="5212165" y="59368"/>
                </a:cubicBezTo>
                <a:cubicBezTo>
                  <a:pt x="5212165" y="44932"/>
                  <a:pt x="5215362" y="32181"/>
                  <a:pt x="5221756" y="21115"/>
                </a:cubicBezTo>
                <a:cubicBezTo>
                  <a:pt x="5225617" y="14498"/>
                  <a:pt x="5230021" y="9445"/>
                  <a:pt x="5234967" y="5957"/>
                </a:cubicBezTo>
                <a:cubicBezTo>
                  <a:pt x="5239915" y="2468"/>
                  <a:pt x="5245827" y="724"/>
                  <a:pt x="5252703" y="724"/>
                </a:cubicBezTo>
                <a:close/>
                <a:moveTo>
                  <a:pt x="5147928" y="724"/>
                </a:moveTo>
                <a:cubicBezTo>
                  <a:pt x="5154323" y="724"/>
                  <a:pt x="5160083" y="2318"/>
                  <a:pt x="5165211" y="5506"/>
                </a:cubicBezTo>
                <a:cubicBezTo>
                  <a:pt x="5170339" y="8693"/>
                  <a:pt x="5174652" y="13355"/>
                  <a:pt x="5178151" y="19489"/>
                </a:cubicBezTo>
                <a:cubicBezTo>
                  <a:pt x="5181047" y="24541"/>
                  <a:pt x="5183248" y="30676"/>
                  <a:pt x="5184757" y="37895"/>
                </a:cubicBezTo>
                <a:cubicBezTo>
                  <a:pt x="5186265" y="45113"/>
                  <a:pt x="5187019" y="52150"/>
                  <a:pt x="5187019" y="59006"/>
                </a:cubicBezTo>
                <a:lnTo>
                  <a:pt x="5187019" y="59908"/>
                </a:lnTo>
                <a:cubicBezTo>
                  <a:pt x="5187019" y="71216"/>
                  <a:pt x="5186144" y="80869"/>
                  <a:pt x="5184395" y="88869"/>
                </a:cubicBezTo>
                <a:cubicBezTo>
                  <a:pt x="5182645" y="96868"/>
                  <a:pt x="5180051" y="103394"/>
                  <a:pt x="5176613" y="108447"/>
                </a:cubicBezTo>
                <a:cubicBezTo>
                  <a:pt x="5173175" y="113499"/>
                  <a:pt x="5168891" y="117168"/>
                  <a:pt x="5163763" y="119454"/>
                </a:cubicBezTo>
                <a:cubicBezTo>
                  <a:pt x="5158635" y="121739"/>
                  <a:pt x="5152694" y="122882"/>
                  <a:pt x="5145937" y="122882"/>
                </a:cubicBezTo>
                <a:cubicBezTo>
                  <a:pt x="5132787" y="122882"/>
                  <a:pt x="5123074" y="117619"/>
                  <a:pt x="5116801" y="107093"/>
                </a:cubicBezTo>
                <a:cubicBezTo>
                  <a:pt x="5110527" y="96568"/>
                  <a:pt x="5107390" y="80659"/>
                  <a:pt x="5107390" y="59368"/>
                </a:cubicBezTo>
                <a:cubicBezTo>
                  <a:pt x="5107390" y="44932"/>
                  <a:pt x="5110587" y="32181"/>
                  <a:pt x="5116981" y="21115"/>
                </a:cubicBezTo>
                <a:cubicBezTo>
                  <a:pt x="5120843" y="14498"/>
                  <a:pt x="5125246" y="9445"/>
                  <a:pt x="5130193" y="5957"/>
                </a:cubicBezTo>
                <a:cubicBezTo>
                  <a:pt x="5135139" y="2468"/>
                  <a:pt x="5141051" y="724"/>
                  <a:pt x="5147928" y="724"/>
                </a:cubicBezTo>
                <a:close/>
                <a:moveTo>
                  <a:pt x="3652504" y="724"/>
                </a:moveTo>
                <a:cubicBezTo>
                  <a:pt x="3658898" y="724"/>
                  <a:pt x="3664659" y="2318"/>
                  <a:pt x="3669787" y="5506"/>
                </a:cubicBezTo>
                <a:cubicBezTo>
                  <a:pt x="3674914" y="8693"/>
                  <a:pt x="3679227" y="13355"/>
                  <a:pt x="3682726" y="19489"/>
                </a:cubicBezTo>
                <a:cubicBezTo>
                  <a:pt x="3685622" y="24541"/>
                  <a:pt x="3687824" y="30676"/>
                  <a:pt x="3689332" y="37895"/>
                </a:cubicBezTo>
                <a:cubicBezTo>
                  <a:pt x="3690840" y="45113"/>
                  <a:pt x="3691594" y="52150"/>
                  <a:pt x="3691594" y="59006"/>
                </a:cubicBezTo>
                <a:lnTo>
                  <a:pt x="3691594" y="59908"/>
                </a:lnTo>
                <a:cubicBezTo>
                  <a:pt x="3691594" y="71216"/>
                  <a:pt x="3690719" y="80869"/>
                  <a:pt x="3688970" y="88869"/>
                </a:cubicBezTo>
                <a:cubicBezTo>
                  <a:pt x="3687221" y="96868"/>
                  <a:pt x="3684627" y="103394"/>
                  <a:pt x="3681188" y="108447"/>
                </a:cubicBezTo>
                <a:cubicBezTo>
                  <a:pt x="3677749" y="113499"/>
                  <a:pt x="3673467" y="117168"/>
                  <a:pt x="3668339" y="119454"/>
                </a:cubicBezTo>
                <a:cubicBezTo>
                  <a:pt x="3663211" y="121739"/>
                  <a:pt x="3657269" y="122882"/>
                  <a:pt x="3650513" y="122882"/>
                </a:cubicBezTo>
                <a:cubicBezTo>
                  <a:pt x="3637362" y="122882"/>
                  <a:pt x="3627650" y="117619"/>
                  <a:pt x="3621376" y="107093"/>
                </a:cubicBezTo>
                <a:cubicBezTo>
                  <a:pt x="3615102" y="96568"/>
                  <a:pt x="3611965" y="80659"/>
                  <a:pt x="3611965" y="59368"/>
                </a:cubicBezTo>
                <a:cubicBezTo>
                  <a:pt x="3611965" y="44932"/>
                  <a:pt x="3615162" y="32181"/>
                  <a:pt x="3621557" y="21115"/>
                </a:cubicBezTo>
                <a:cubicBezTo>
                  <a:pt x="3625418" y="14498"/>
                  <a:pt x="3629821" y="9445"/>
                  <a:pt x="3634768" y="5957"/>
                </a:cubicBezTo>
                <a:cubicBezTo>
                  <a:pt x="3639715" y="2468"/>
                  <a:pt x="3645626" y="724"/>
                  <a:pt x="3652504" y="724"/>
                </a:cubicBezTo>
                <a:close/>
                <a:moveTo>
                  <a:pt x="2061829" y="724"/>
                </a:moveTo>
                <a:cubicBezTo>
                  <a:pt x="2068223" y="724"/>
                  <a:pt x="2073984" y="2318"/>
                  <a:pt x="2079112" y="5506"/>
                </a:cubicBezTo>
                <a:cubicBezTo>
                  <a:pt x="2084239" y="8693"/>
                  <a:pt x="2088553" y="13355"/>
                  <a:pt x="2092051" y="19489"/>
                </a:cubicBezTo>
                <a:cubicBezTo>
                  <a:pt x="2094947" y="24541"/>
                  <a:pt x="2097149" y="30676"/>
                  <a:pt x="2098657" y="37895"/>
                </a:cubicBezTo>
                <a:cubicBezTo>
                  <a:pt x="2100165" y="45113"/>
                  <a:pt x="2100919" y="52150"/>
                  <a:pt x="2100919" y="59006"/>
                </a:cubicBezTo>
                <a:lnTo>
                  <a:pt x="2100919" y="59908"/>
                </a:lnTo>
                <a:cubicBezTo>
                  <a:pt x="2100919" y="71216"/>
                  <a:pt x="2100044" y="80869"/>
                  <a:pt x="2098295" y="88869"/>
                </a:cubicBezTo>
                <a:cubicBezTo>
                  <a:pt x="2096546" y="96868"/>
                  <a:pt x="2093952" y="103394"/>
                  <a:pt x="2090513" y="108447"/>
                </a:cubicBezTo>
                <a:cubicBezTo>
                  <a:pt x="2087075" y="113499"/>
                  <a:pt x="2082792" y="117168"/>
                  <a:pt x="2077664" y="119454"/>
                </a:cubicBezTo>
                <a:cubicBezTo>
                  <a:pt x="2072536" y="121739"/>
                  <a:pt x="2066594" y="122882"/>
                  <a:pt x="2059838" y="122882"/>
                </a:cubicBezTo>
                <a:cubicBezTo>
                  <a:pt x="2046687" y="122882"/>
                  <a:pt x="2036975" y="117619"/>
                  <a:pt x="2030701" y="107093"/>
                </a:cubicBezTo>
                <a:cubicBezTo>
                  <a:pt x="2024427" y="96568"/>
                  <a:pt x="2021290" y="80659"/>
                  <a:pt x="2021290" y="59368"/>
                </a:cubicBezTo>
                <a:cubicBezTo>
                  <a:pt x="2021290" y="44932"/>
                  <a:pt x="2024487" y="32181"/>
                  <a:pt x="2030882" y="21115"/>
                </a:cubicBezTo>
                <a:cubicBezTo>
                  <a:pt x="2034743" y="14498"/>
                  <a:pt x="2039147" y="9445"/>
                  <a:pt x="2044093" y="5957"/>
                </a:cubicBezTo>
                <a:cubicBezTo>
                  <a:pt x="2049040" y="2468"/>
                  <a:pt x="2054952" y="724"/>
                  <a:pt x="2061829" y="724"/>
                </a:cubicBezTo>
                <a:close/>
                <a:moveTo>
                  <a:pt x="471154" y="724"/>
                </a:moveTo>
                <a:cubicBezTo>
                  <a:pt x="477548" y="724"/>
                  <a:pt x="483309" y="2318"/>
                  <a:pt x="488437" y="5506"/>
                </a:cubicBezTo>
                <a:cubicBezTo>
                  <a:pt x="493564" y="8693"/>
                  <a:pt x="497878" y="13355"/>
                  <a:pt x="501376" y="19489"/>
                </a:cubicBezTo>
                <a:cubicBezTo>
                  <a:pt x="504272" y="24541"/>
                  <a:pt x="506474" y="30676"/>
                  <a:pt x="507982" y="37895"/>
                </a:cubicBezTo>
                <a:cubicBezTo>
                  <a:pt x="509490" y="45113"/>
                  <a:pt x="510244" y="52150"/>
                  <a:pt x="510244" y="59006"/>
                </a:cubicBezTo>
                <a:lnTo>
                  <a:pt x="510244" y="59908"/>
                </a:lnTo>
                <a:cubicBezTo>
                  <a:pt x="510244" y="71216"/>
                  <a:pt x="509370" y="80869"/>
                  <a:pt x="507620" y="88869"/>
                </a:cubicBezTo>
                <a:cubicBezTo>
                  <a:pt x="505871" y="96868"/>
                  <a:pt x="503277" y="103394"/>
                  <a:pt x="499838" y="108447"/>
                </a:cubicBezTo>
                <a:cubicBezTo>
                  <a:pt x="496400" y="113499"/>
                  <a:pt x="492117" y="117168"/>
                  <a:pt x="486989" y="119454"/>
                </a:cubicBezTo>
                <a:cubicBezTo>
                  <a:pt x="481861" y="121739"/>
                  <a:pt x="475919" y="122882"/>
                  <a:pt x="469163" y="122882"/>
                </a:cubicBezTo>
                <a:cubicBezTo>
                  <a:pt x="456012" y="122882"/>
                  <a:pt x="446300" y="117619"/>
                  <a:pt x="440026" y="107093"/>
                </a:cubicBezTo>
                <a:cubicBezTo>
                  <a:pt x="433752" y="96568"/>
                  <a:pt x="430615" y="80659"/>
                  <a:pt x="430615" y="59368"/>
                </a:cubicBezTo>
                <a:cubicBezTo>
                  <a:pt x="430615" y="44932"/>
                  <a:pt x="433812" y="32181"/>
                  <a:pt x="440207" y="21115"/>
                </a:cubicBezTo>
                <a:cubicBezTo>
                  <a:pt x="444068" y="14498"/>
                  <a:pt x="448471" y="9445"/>
                  <a:pt x="453418" y="5957"/>
                </a:cubicBezTo>
                <a:cubicBezTo>
                  <a:pt x="458365" y="2468"/>
                  <a:pt x="464277" y="724"/>
                  <a:pt x="471154" y="724"/>
                </a:cubicBezTo>
                <a:close/>
                <a:moveTo>
                  <a:pt x="1928821" y="181"/>
                </a:moveTo>
                <a:cubicBezTo>
                  <a:pt x="1933768" y="181"/>
                  <a:pt x="1936241" y="4283"/>
                  <a:pt x="1936241" y="12487"/>
                </a:cubicBezTo>
                <a:cubicBezTo>
                  <a:pt x="1936241" y="22019"/>
                  <a:pt x="1935910" y="31550"/>
                  <a:pt x="1935246" y="41081"/>
                </a:cubicBezTo>
                <a:cubicBezTo>
                  <a:pt x="1934583" y="50613"/>
                  <a:pt x="1933708" y="60084"/>
                  <a:pt x="1932622" y="69495"/>
                </a:cubicBezTo>
                <a:lnTo>
                  <a:pt x="1960130" y="69495"/>
                </a:lnTo>
                <a:lnTo>
                  <a:pt x="1960130" y="36376"/>
                </a:lnTo>
                <a:cubicBezTo>
                  <a:pt x="1960009" y="31671"/>
                  <a:pt x="1962605" y="29318"/>
                  <a:pt x="1967915" y="29318"/>
                </a:cubicBezTo>
                <a:cubicBezTo>
                  <a:pt x="1972867" y="29318"/>
                  <a:pt x="1975521" y="31852"/>
                  <a:pt x="1975875" y="36919"/>
                </a:cubicBezTo>
                <a:lnTo>
                  <a:pt x="1975875" y="69495"/>
                </a:lnTo>
                <a:lnTo>
                  <a:pt x="1986733" y="69495"/>
                </a:lnTo>
                <a:cubicBezTo>
                  <a:pt x="1996748" y="69253"/>
                  <a:pt x="2001272" y="72028"/>
                  <a:pt x="2000307" y="77819"/>
                </a:cubicBezTo>
                <a:cubicBezTo>
                  <a:pt x="1999583" y="83369"/>
                  <a:pt x="1995300" y="86144"/>
                  <a:pt x="1987457" y="86144"/>
                </a:cubicBezTo>
                <a:cubicBezTo>
                  <a:pt x="1979736" y="86144"/>
                  <a:pt x="1975875" y="86144"/>
                  <a:pt x="1975875" y="86144"/>
                </a:cubicBezTo>
                <a:lnTo>
                  <a:pt x="1975875" y="118177"/>
                </a:lnTo>
                <a:cubicBezTo>
                  <a:pt x="1975875" y="119745"/>
                  <a:pt x="1975036" y="121223"/>
                  <a:pt x="1973357" y="122611"/>
                </a:cubicBezTo>
                <a:cubicBezTo>
                  <a:pt x="1971678" y="123998"/>
                  <a:pt x="1969820" y="124692"/>
                  <a:pt x="1967782" y="124692"/>
                </a:cubicBezTo>
                <a:cubicBezTo>
                  <a:pt x="1965742" y="124692"/>
                  <a:pt x="1963944" y="124089"/>
                  <a:pt x="1962387" y="122882"/>
                </a:cubicBezTo>
                <a:cubicBezTo>
                  <a:pt x="1960707" y="121555"/>
                  <a:pt x="1959867" y="119987"/>
                  <a:pt x="1959867" y="118177"/>
                </a:cubicBezTo>
                <a:lnTo>
                  <a:pt x="1959867" y="86144"/>
                </a:lnTo>
                <a:lnTo>
                  <a:pt x="1925872" y="86144"/>
                </a:lnTo>
                <a:cubicBezTo>
                  <a:pt x="1922875" y="85782"/>
                  <a:pt x="1920566" y="84757"/>
                  <a:pt x="1918946" y="83068"/>
                </a:cubicBezTo>
                <a:cubicBezTo>
                  <a:pt x="1917325" y="81379"/>
                  <a:pt x="1916515" y="79207"/>
                  <a:pt x="1916515" y="76553"/>
                </a:cubicBezTo>
                <a:cubicBezTo>
                  <a:pt x="1916515" y="75346"/>
                  <a:pt x="1916606" y="73959"/>
                  <a:pt x="1916787" y="72390"/>
                </a:cubicBezTo>
                <a:cubicBezTo>
                  <a:pt x="1916968" y="70822"/>
                  <a:pt x="1917179" y="69072"/>
                  <a:pt x="1917420" y="67142"/>
                </a:cubicBezTo>
                <a:cubicBezTo>
                  <a:pt x="1917903" y="64488"/>
                  <a:pt x="1918265" y="62376"/>
                  <a:pt x="1918506" y="60808"/>
                </a:cubicBezTo>
                <a:cubicBezTo>
                  <a:pt x="1918747" y="59239"/>
                  <a:pt x="1918928" y="58214"/>
                  <a:pt x="1919049" y="57731"/>
                </a:cubicBezTo>
                <a:cubicBezTo>
                  <a:pt x="1920497" y="46028"/>
                  <a:pt x="1921221" y="30102"/>
                  <a:pt x="1921221" y="9954"/>
                </a:cubicBezTo>
                <a:cubicBezTo>
                  <a:pt x="1921221" y="3439"/>
                  <a:pt x="1923754" y="181"/>
                  <a:pt x="1928821" y="181"/>
                </a:cubicBezTo>
                <a:close/>
                <a:moveTo>
                  <a:pt x="4946559" y="0"/>
                </a:moveTo>
                <a:cubicBezTo>
                  <a:pt x="4949227" y="0"/>
                  <a:pt x="4951379" y="483"/>
                  <a:pt x="4953015" y="1448"/>
                </a:cubicBezTo>
                <a:cubicBezTo>
                  <a:pt x="4954651" y="2413"/>
                  <a:pt x="4955409" y="4826"/>
                  <a:pt x="4955288" y="8687"/>
                </a:cubicBezTo>
                <a:cubicBezTo>
                  <a:pt x="4955288" y="11824"/>
                  <a:pt x="4949591" y="17675"/>
                  <a:pt x="4938197" y="26241"/>
                </a:cubicBezTo>
                <a:cubicBezTo>
                  <a:pt x="4928137" y="37462"/>
                  <a:pt x="4922379" y="45304"/>
                  <a:pt x="4920926" y="49768"/>
                </a:cubicBezTo>
                <a:cubicBezTo>
                  <a:pt x="4922622" y="49165"/>
                  <a:pt x="4924258" y="48501"/>
                  <a:pt x="4925833" y="47778"/>
                </a:cubicBezTo>
                <a:cubicBezTo>
                  <a:pt x="4927408" y="47054"/>
                  <a:pt x="4929590" y="46179"/>
                  <a:pt x="4932378" y="45153"/>
                </a:cubicBezTo>
                <a:cubicBezTo>
                  <a:pt x="4935166" y="44128"/>
                  <a:pt x="4937955" y="43615"/>
                  <a:pt x="4940743" y="43615"/>
                </a:cubicBezTo>
                <a:cubicBezTo>
                  <a:pt x="4951165" y="44218"/>
                  <a:pt x="4959923" y="47808"/>
                  <a:pt x="4967013" y="54383"/>
                </a:cubicBezTo>
                <a:cubicBezTo>
                  <a:pt x="4974105" y="60959"/>
                  <a:pt x="4977650" y="70098"/>
                  <a:pt x="4977650" y="81801"/>
                </a:cubicBezTo>
                <a:cubicBezTo>
                  <a:pt x="4976923" y="94348"/>
                  <a:pt x="4973043" y="104513"/>
                  <a:pt x="4966013" y="112295"/>
                </a:cubicBezTo>
                <a:cubicBezTo>
                  <a:pt x="4958984" y="120077"/>
                  <a:pt x="4949227" y="123968"/>
                  <a:pt x="4936741" y="123968"/>
                </a:cubicBezTo>
                <a:cubicBezTo>
                  <a:pt x="4911652" y="123968"/>
                  <a:pt x="4899107" y="108404"/>
                  <a:pt x="4899107" y="77276"/>
                </a:cubicBezTo>
                <a:cubicBezTo>
                  <a:pt x="4899107" y="64488"/>
                  <a:pt x="4901713" y="52845"/>
                  <a:pt x="4906926" y="42348"/>
                </a:cubicBezTo>
                <a:cubicBezTo>
                  <a:pt x="4911410" y="32938"/>
                  <a:pt x="4918380" y="23165"/>
                  <a:pt x="4927834" y="13030"/>
                </a:cubicBezTo>
                <a:cubicBezTo>
                  <a:pt x="4937773" y="4344"/>
                  <a:pt x="4944014" y="0"/>
                  <a:pt x="4946559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13431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42CD487D-DF70-3ED0-A498-A2E0879A81E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57D2F93-B706-E217-166E-B28FA44A8E97}"/>
              </a:ext>
            </a:extLst>
          </p:cNvPr>
          <p:cNvCxnSpPr>
            <a:cxnSpLocks/>
          </p:cNvCxnSpPr>
          <p:nvPr/>
        </p:nvCxnSpPr>
        <p:spPr>
          <a:xfrm>
            <a:off x="3795215" y="152748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B09E730-424B-3F92-6AA5-34CEC78F8288}"/>
              </a:ext>
            </a:extLst>
          </p:cNvPr>
          <p:cNvCxnSpPr>
            <a:cxnSpLocks/>
          </p:cNvCxnSpPr>
          <p:nvPr/>
        </p:nvCxnSpPr>
        <p:spPr>
          <a:xfrm>
            <a:off x="984302" y="1678740"/>
            <a:ext cx="1694064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994D99BB-45D0-48DF-0265-BF907042CABF}"/>
              </a:ext>
            </a:extLst>
          </p:cNvPr>
          <p:cNvCxnSpPr>
            <a:cxnSpLocks/>
          </p:cNvCxnSpPr>
          <p:nvPr/>
        </p:nvCxnSpPr>
        <p:spPr>
          <a:xfrm>
            <a:off x="530096" y="1527480"/>
            <a:ext cx="640266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EC56D38-EA46-822A-FE6F-48C96F124BFB}"/>
              </a:ext>
            </a:extLst>
          </p:cNvPr>
          <p:cNvCxnSpPr>
            <a:cxnSpLocks/>
          </p:cNvCxnSpPr>
          <p:nvPr/>
        </p:nvCxnSpPr>
        <p:spPr>
          <a:xfrm>
            <a:off x="1191068" y="1527480"/>
            <a:ext cx="1949515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4E959B3-3772-B2F0-9635-0D39C85A07E6}"/>
              </a:ext>
            </a:extLst>
          </p:cNvPr>
          <p:cNvCxnSpPr>
            <a:cxnSpLocks/>
          </p:cNvCxnSpPr>
          <p:nvPr/>
        </p:nvCxnSpPr>
        <p:spPr>
          <a:xfrm>
            <a:off x="5112485" y="152748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E0E5DEC-3F3C-580E-4B71-71585AD389A5}"/>
              </a:ext>
            </a:extLst>
          </p:cNvPr>
          <p:cNvCxnSpPr>
            <a:cxnSpLocks/>
          </p:cNvCxnSpPr>
          <p:nvPr/>
        </p:nvCxnSpPr>
        <p:spPr>
          <a:xfrm>
            <a:off x="7066679" y="152748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E9F8D3CF-FADD-4BC3-F547-9B0D1AFA2F71}"/>
              </a:ext>
            </a:extLst>
          </p:cNvPr>
          <p:cNvCxnSpPr>
            <a:cxnSpLocks/>
          </p:cNvCxnSpPr>
          <p:nvPr/>
        </p:nvCxnSpPr>
        <p:spPr>
          <a:xfrm>
            <a:off x="8160117" y="152748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F6F813C-D9CA-E745-4F87-3E121FF864C3}"/>
              </a:ext>
            </a:extLst>
          </p:cNvPr>
          <p:cNvCxnSpPr>
            <a:cxnSpLocks/>
          </p:cNvCxnSpPr>
          <p:nvPr/>
        </p:nvCxnSpPr>
        <p:spPr>
          <a:xfrm>
            <a:off x="1931709" y="1749860"/>
            <a:ext cx="920698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7EDFCAC-CADA-B975-A582-3B1FC0355BEC}"/>
              </a:ext>
            </a:extLst>
          </p:cNvPr>
          <p:cNvCxnSpPr>
            <a:cxnSpLocks/>
          </p:cNvCxnSpPr>
          <p:nvPr/>
        </p:nvCxnSpPr>
        <p:spPr>
          <a:xfrm>
            <a:off x="3507034" y="1820980"/>
            <a:ext cx="1309254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2C38C0D-F168-C89E-4CD7-E5BE98DEB223}"/>
              </a:ext>
            </a:extLst>
          </p:cNvPr>
          <p:cNvCxnSpPr>
            <a:cxnSpLocks/>
          </p:cNvCxnSpPr>
          <p:nvPr/>
        </p:nvCxnSpPr>
        <p:spPr>
          <a:xfrm>
            <a:off x="5757425" y="1892100"/>
            <a:ext cx="2331998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4">
            <a:extLst>
              <a:ext uri="{FF2B5EF4-FFF2-40B4-BE49-F238E27FC236}">
                <a16:creationId xmlns:a16="http://schemas.microsoft.com/office/drawing/2014/main" id="{78D999C6-7726-BA7E-96B7-82DD81A2F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dirty="0"/>
              <a:t>Compare times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15FD06-A91E-BAFA-6B39-898480EB4175}"/>
              </a:ext>
            </a:extLst>
          </p:cNvPr>
          <p:cNvSpPr txBox="1"/>
          <p:nvPr/>
        </p:nvSpPr>
        <p:spPr>
          <a:xfrm>
            <a:off x="121920" y="2389054"/>
            <a:ext cx="8722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PL386 Unicode" panose="020B0709000202000203" pitchFamily="50" charset="0"/>
                <a:cs typeface="Sarabun" panose="00000500000000000000" pitchFamily="2" charset="-34"/>
              </a:rPr>
              <a:t>(0.5 × end – start) (≤⍤0 1) </a:t>
            </a:r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(end ∘.⌊ leave) - (start ∘.⌈ join)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4206E2-423C-777B-55E0-39C7E04C88CB}"/>
              </a:ext>
            </a:extLst>
          </p:cNvPr>
          <p:cNvSpPr txBox="1"/>
          <p:nvPr/>
        </p:nvSpPr>
        <p:spPr>
          <a:xfrm>
            <a:off x="95186" y="2783097"/>
            <a:ext cx="320786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APL386 Unicode" panose="020B0709000202000203" pitchFamily="50" charset="0"/>
                <a:cs typeface="Sarabun" panose="00000500000000000000" pitchFamily="2" charset="-34"/>
              </a:rPr>
              <a:t>900 2700 1800 1800 1500 1200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74994C-320E-158C-90D1-E2ED1512E185}"/>
              </a:ext>
            </a:extLst>
          </p:cNvPr>
          <p:cNvSpPr txBox="1"/>
          <p:nvPr/>
        </p:nvSpPr>
        <p:spPr>
          <a:xfrm>
            <a:off x="3140583" y="2809253"/>
            <a:ext cx="587303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APL386 Unicode" panose="020B0709000202000203" pitchFamily="50" charset="0"/>
                <a:cs typeface="Sarabun" panose="00000500000000000000" pitchFamily="2" charset="-34"/>
              </a:rPr>
              <a:t>    120           ¯840          ¯3180          ¯6300</a:t>
            </a:r>
          </a:p>
          <a:p>
            <a:r>
              <a:rPr lang="en-GB" sz="1400" dirty="0">
                <a:latin typeface="APL386 Unicode" panose="020B0709000202000203" pitchFamily="50" charset="0"/>
                <a:cs typeface="Sarabun" panose="00000500000000000000" pitchFamily="2" charset="-34"/>
              </a:rPr>
              <a:t>   2220           1560           ¯480          ¯3600</a:t>
            </a:r>
          </a:p>
          <a:p>
            <a:r>
              <a:rPr lang="en-GB" sz="1400" dirty="0">
                <a:latin typeface="APL386 Unicode" panose="020B0709000202000203" pitchFamily="50" charset="0"/>
                <a:cs typeface="Sarabun" panose="00000500000000000000" pitchFamily="2" charset="-34"/>
              </a:rPr>
              <a:t>  ¯1380          ¯1200           1620           ¯900</a:t>
            </a:r>
          </a:p>
          <a:p>
            <a:r>
              <a:rPr lang="en-GB" sz="1400" dirty="0">
                <a:latin typeface="APL386 Unicode" panose="020B0709000202000203" pitchFamily="50" charset="0"/>
                <a:cs typeface="Sarabun" panose="00000500000000000000" pitchFamily="2" charset="-34"/>
              </a:rPr>
              <a:t>  ¯3180          ¯3000           ¯180            900</a:t>
            </a:r>
          </a:p>
          <a:p>
            <a:r>
              <a:rPr lang="en-GB" sz="1400" dirty="0">
                <a:latin typeface="APL386 Unicode" panose="020B0709000202000203" pitchFamily="50" charset="0"/>
                <a:cs typeface="Sarabun" panose="00000500000000000000" pitchFamily="2" charset="-34"/>
              </a:rPr>
              <a:t>  ¯5880          ¯5700          ¯2880           1500</a:t>
            </a:r>
          </a:p>
          <a:p>
            <a:r>
              <a:rPr lang="en-GB" sz="1400" dirty="0">
                <a:latin typeface="APL386 Unicode" panose="020B0709000202000203" pitchFamily="50" charset="0"/>
                <a:cs typeface="Sarabun" panose="00000500000000000000" pitchFamily="2" charset="-34"/>
              </a:rPr>
              <a:t>  ¯7380          ¯7200          ¯4380              0</a:t>
            </a:r>
          </a:p>
        </p:txBody>
      </p:sp>
    </p:spTree>
    <p:extLst>
      <p:ext uri="{BB962C8B-B14F-4D97-AF65-F5344CB8AC3E}">
        <p14:creationId xmlns:p14="http://schemas.microsoft.com/office/powerpoint/2010/main" val="3682297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42CD487D-DF70-3ED0-A498-A2E0879A81E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57D2F93-B706-E217-166E-B28FA44A8E97}"/>
              </a:ext>
            </a:extLst>
          </p:cNvPr>
          <p:cNvCxnSpPr>
            <a:cxnSpLocks/>
          </p:cNvCxnSpPr>
          <p:nvPr/>
        </p:nvCxnSpPr>
        <p:spPr>
          <a:xfrm>
            <a:off x="3795215" y="152748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B09E730-424B-3F92-6AA5-34CEC78F8288}"/>
              </a:ext>
            </a:extLst>
          </p:cNvPr>
          <p:cNvCxnSpPr>
            <a:cxnSpLocks/>
          </p:cNvCxnSpPr>
          <p:nvPr/>
        </p:nvCxnSpPr>
        <p:spPr>
          <a:xfrm>
            <a:off x="984302" y="1678740"/>
            <a:ext cx="1694064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994D99BB-45D0-48DF-0265-BF907042CABF}"/>
              </a:ext>
            </a:extLst>
          </p:cNvPr>
          <p:cNvCxnSpPr>
            <a:cxnSpLocks/>
          </p:cNvCxnSpPr>
          <p:nvPr/>
        </p:nvCxnSpPr>
        <p:spPr>
          <a:xfrm>
            <a:off x="530096" y="1527480"/>
            <a:ext cx="640266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EC56D38-EA46-822A-FE6F-48C96F124BFB}"/>
              </a:ext>
            </a:extLst>
          </p:cNvPr>
          <p:cNvCxnSpPr>
            <a:cxnSpLocks/>
          </p:cNvCxnSpPr>
          <p:nvPr/>
        </p:nvCxnSpPr>
        <p:spPr>
          <a:xfrm>
            <a:off x="1191068" y="1527480"/>
            <a:ext cx="1949515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4E959B3-3772-B2F0-9635-0D39C85A07E6}"/>
              </a:ext>
            </a:extLst>
          </p:cNvPr>
          <p:cNvCxnSpPr>
            <a:cxnSpLocks/>
          </p:cNvCxnSpPr>
          <p:nvPr/>
        </p:nvCxnSpPr>
        <p:spPr>
          <a:xfrm>
            <a:off x="5112485" y="152748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E0E5DEC-3F3C-580E-4B71-71585AD389A5}"/>
              </a:ext>
            </a:extLst>
          </p:cNvPr>
          <p:cNvCxnSpPr>
            <a:cxnSpLocks/>
          </p:cNvCxnSpPr>
          <p:nvPr/>
        </p:nvCxnSpPr>
        <p:spPr>
          <a:xfrm>
            <a:off x="7066679" y="152748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E9F8D3CF-FADD-4BC3-F547-9B0D1AFA2F71}"/>
              </a:ext>
            </a:extLst>
          </p:cNvPr>
          <p:cNvCxnSpPr>
            <a:cxnSpLocks/>
          </p:cNvCxnSpPr>
          <p:nvPr/>
        </p:nvCxnSpPr>
        <p:spPr>
          <a:xfrm>
            <a:off x="8160117" y="152748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F6F813C-D9CA-E745-4F87-3E121FF864C3}"/>
              </a:ext>
            </a:extLst>
          </p:cNvPr>
          <p:cNvCxnSpPr>
            <a:cxnSpLocks/>
          </p:cNvCxnSpPr>
          <p:nvPr/>
        </p:nvCxnSpPr>
        <p:spPr>
          <a:xfrm>
            <a:off x="1931709" y="1749860"/>
            <a:ext cx="920698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7EDFCAC-CADA-B975-A582-3B1FC0355BEC}"/>
              </a:ext>
            </a:extLst>
          </p:cNvPr>
          <p:cNvCxnSpPr>
            <a:cxnSpLocks/>
          </p:cNvCxnSpPr>
          <p:nvPr/>
        </p:nvCxnSpPr>
        <p:spPr>
          <a:xfrm>
            <a:off x="3507034" y="1820980"/>
            <a:ext cx="1309254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2C38C0D-F168-C89E-4CD7-E5BE98DEB223}"/>
              </a:ext>
            </a:extLst>
          </p:cNvPr>
          <p:cNvCxnSpPr>
            <a:cxnSpLocks/>
          </p:cNvCxnSpPr>
          <p:nvPr/>
        </p:nvCxnSpPr>
        <p:spPr>
          <a:xfrm>
            <a:off x="5757425" y="1892100"/>
            <a:ext cx="2331998" cy="0"/>
          </a:xfrm>
          <a:prstGeom prst="straightConnector1">
            <a:avLst/>
          </a:prstGeom>
          <a:ln w="28575">
            <a:solidFill>
              <a:srgbClr val="3B475E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4">
            <a:extLst>
              <a:ext uri="{FF2B5EF4-FFF2-40B4-BE49-F238E27FC236}">
                <a16:creationId xmlns:a16="http://schemas.microsoft.com/office/drawing/2014/main" id="{78D999C6-7726-BA7E-96B7-82DD81A2F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dirty="0"/>
              <a:t>Compare times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15FD06-A91E-BAFA-6B39-898480EB4175}"/>
              </a:ext>
            </a:extLst>
          </p:cNvPr>
          <p:cNvSpPr txBox="1"/>
          <p:nvPr/>
        </p:nvSpPr>
        <p:spPr>
          <a:xfrm>
            <a:off x="121920" y="2389054"/>
            <a:ext cx="8722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PL386 Unicode" panose="020B0709000202000203" pitchFamily="50" charset="0"/>
                <a:cs typeface="Sarabun" panose="00000500000000000000" pitchFamily="2" charset="-34"/>
              </a:rPr>
              <a:t>(0.5 × end – start) (≤⍤0 1) </a:t>
            </a:r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(end ∘.⌊ leave) - (start ∘.⌈ join)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4206E2-423C-777B-55E0-39C7E04C88CB}"/>
              </a:ext>
            </a:extLst>
          </p:cNvPr>
          <p:cNvSpPr txBox="1"/>
          <p:nvPr/>
        </p:nvSpPr>
        <p:spPr>
          <a:xfrm>
            <a:off x="97690" y="2809253"/>
            <a:ext cx="75253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APL386 Unicode" panose="020B0709000202000203" pitchFamily="50" charset="0"/>
                <a:cs typeface="Sarabun" panose="00000500000000000000" pitchFamily="2" charset="-34"/>
              </a:rPr>
              <a:t>900 </a:t>
            </a:r>
          </a:p>
          <a:p>
            <a:r>
              <a:rPr lang="en-GB" sz="1400" dirty="0">
                <a:latin typeface="APL386 Unicode" panose="020B0709000202000203" pitchFamily="50" charset="0"/>
                <a:cs typeface="Sarabun" panose="00000500000000000000" pitchFamily="2" charset="-34"/>
              </a:rPr>
              <a:t>2700 </a:t>
            </a:r>
          </a:p>
          <a:p>
            <a:r>
              <a:rPr lang="en-GB" sz="1400" dirty="0">
                <a:latin typeface="APL386 Unicode" panose="020B0709000202000203" pitchFamily="50" charset="0"/>
                <a:cs typeface="Sarabun" panose="00000500000000000000" pitchFamily="2" charset="-34"/>
              </a:rPr>
              <a:t>1800 </a:t>
            </a:r>
          </a:p>
          <a:p>
            <a:r>
              <a:rPr lang="en-GB" sz="1400" dirty="0">
                <a:latin typeface="APL386 Unicode" panose="020B0709000202000203" pitchFamily="50" charset="0"/>
                <a:cs typeface="Sarabun" panose="00000500000000000000" pitchFamily="2" charset="-34"/>
              </a:rPr>
              <a:t>1800 </a:t>
            </a:r>
          </a:p>
          <a:p>
            <a:r>
              <a:rPr lang="en-GB" sz="1400" dirty="0">
                <a:latin typeface="APL386 Unicode" panose="020B0709000202000203" pitchFamily="50" charset="0"/>
                <a:cs typeface="Sarabun" panose="00000500000000000000" pitchFamily="2" charset="-34"/>
              </a:rPr>
              <a:t>1500 </a:t>
            </a:r>
          </a:p>
          <a:p>
            <a:r>
              <a:rPr lang="en-GB" sz="1400" dirty="0">
                <a:latin typeface="APL386 Unicode" panose="020B0709000202000203" pitchFamily="50" charset="0"/>
                <a:cs typeface="Sarabun" panose="00000500000000000000" pitchFamily="2" charset="-34"/>
              </a:rPr>
              <a:t>1200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74994C-320E-158C-90D1-E2ED1512E185}"/>
              </a:ext>
            </a:extLst>
          </p:cNvPr>
          <p:cNvSpPr txBox="1"/>
          <p:nvPr/>
        </p:nvSpPr>
        <p:spPr>
          <a:xfrm>
            <a:off x="3140583" y="2809253"/>
            <a:ext cx="587303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APL386 Unicode" panose="020B0709000202000203" pitchFamily="50" charset="0"/>
                <a:cs typeface="Sarabun" panose="00000500000000000000" pitchFamily="2" charset="-34"/>
              </a:rPr>
              <a:t>    120           ¯840          ¯3180          ¯6300</a:t>
            </a:r>
          </a:p>
          <a:p>
            <a:r>
              <a:rPr lang="en-GB" sz="1400" dirty="0">
                <a:latin typeface="APL386 Unicode" panose="020B0709000202000203" pitchFamily="50" charset="0"/>
                <a:cs typeface="Sarabun" panose="00000500000000000000" pitchFamily="2" charset="-34"/>
              </a:rPr>
              <a:t>   2220           1560           ¯480          ¯3600</a:t>
            </a:r>
          </a:p>
          <a:p>
            <a:r>
              <a:rPr lang="en-GB" sz="1400" dirty="0">
                <a:latin typeface="APL386 Unicode" panose="020B0709000202000203" pitchFamily="50" charset="0"/>
                <a:cs typeface="Sarabun" panose="00000500000000000000" pitchFamily="2" charset="-34"/>
              </a:rPr>
              <a:t>  ¯1380          ¯1200           1620           ¯900</a:t>
            </a:r>
          </a:p>
          <a:p>
            <a:r>
              <a:rPr lang="en-GB" sz="1400" dirty="0">
                <a:latin typeface="APL386 Unicode" panose="020B0709000202000203" pitchFamily="50" charset="0"/>
                <a:cs typeface="Sarabun" panose="00000500000000000000" pitchFamily="2" charset="-34"/>
              </a:rPr>
              <a:t>  ¯3180          ¯3000           ¯180            900</a:t>
            </a:r>
          </a:p>
          <a:p>
            <a:r>
              <a:rPr lang="en-GB" sz="1400" dirty="0">
                <a:latin typeface="APL386 Unicode" panose="020B0709000202000203" pitchFamily="50" charset="0"/>
                <a:cs typeface="Sarabun" panose="00000500000000000000" pitchFamily="2" charset="-34"/>
              </a:rPr>
              <a:t>  ¯5880          ¯5700          ¯2880           1500</a:t>
            </a:r>
          </a:p>
          <a:p>
            <a:r>
              <a:rPr lang="en-GB" sz="1400" dirty="0">
                <a:latin typeface="APL386 Unicode" panose="020B0709000202000203" pitchFamily="50" charset="0"/>
                <a:cs typeface="Sarabun" panose="00000500000000000000" pitchFamily="2" charset="-34"/>
              </a:rPr>
              <a:t>  ¯7380          ¯7200          ¯4380              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14CABE-1777-0F1D-4AE6-B562CA5DBFC8}"/>
              </a:ext>
            </a:extLst>
          </p:cNvPr>
          <p:cNvSpPr txBox="1"/>
          <p:nvPr/>
        </p:nvSpPr>
        <p:spPr>
          <a:xfrm>
            <a:off x="1639519" y="2811326"/>
            <a:ext cx="752539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1400" dirty="0">
              <a:latin typeface="APL386 Unicode" panose="020B0709000202000203" pitchFamily="50" charset="0"/>
              <a:cs typeface="Sarabun" panose="00000500000000000000" pitchFamily="2" charset="-34"/>
            </a:endParaRPr>
          </a:p>
          <a:p>
            <a:endParaRPr lang="en-GB" sz="1400" dirty="0">
              <a:latin typeface="APL386 Unicode" panose="020B0709000202000203" pitchFamily="50" charset="0"/>
              <a:cs typeface="Sarabun" panose="00000500000000000000" pitchFamily="2" charset="-34"/>
            </a:endParaRPr>
          </a:p>
          <a:p>
            <a:r>
              <a:rPr lang="en-GB" sz="2400" dirty="0">
                <a:latin typeface="APL386 Unicode" panose="020B0709000202000203" pitchFamily="50" charset="0"/>
                <a:cs typeface="Sarabun" panose="00000500000000000000" pitchFamily="2" charset="-34"/>
              </a:rPr>
              <a:t>≤</a:t>
            </a:r>
            <a:endParaRPr lang="en-GB" sz="1400" dirty="0">
              <a:latin typeface="APL386 Unicode" panose="020B0709000202000203" pitchFamily="50" charset="0"/>
              <a:cs typeface="Sarabun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3583533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42CD487D-DF70-3ED0-A498-A2E0879A81E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57D2F93-B706-E217-166E-B28FA44A8E97}"/>
              </a:ext>
            </a:extLst>
          </p:cNvPr>
          <p:cNvCxnSpPr>
            <a:cxnSpLocks/>
          </p:cNvCxnSpPr>
          <p:nvPr/>
        </p:nvCxnSpPr>
        <p:spPr>
          <a:xfrm>
            <a:off x="3795215" y="152748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B09E730-424B-3F92-6AA5-34CEC78F8288}"/>
              </a:ext>
            </a:extLst>
          </p:cNvPr>
          <p:cNvCxnSpPr>
            <a:cxnSpLocks/>
          </p:cNvCxnSpPr>
          <p:nvPr/>
        </p:nvCxnSpPr>
        <p:spPr>
          <a:xfrm>
            <a:off x="984302" y="1678740"/>
            <a:ext cx="1694064" cy="0"/>
          </a:xfrm>
          <a:prstGeom prst="straightConnector1">
            <a:avLst/>
          </a:prstGeom>
          <a:ln w="28575">
            <a:solidFill>
              <a:srgbClr val="648FFF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994D99BB-45D0-48DF-0265-BF907042CABF}"/>
              </a:ext>
            </a:extLst>
          </p:cNvPr>
          <p:cNvCxnSpPr>
            <a:cxnSpLocks/>
          </p:cNvCxnSpPr>
          <p:nvPr/>
        </p:nvCxnSpPr>
        <p:spPr>
          <a:xfrm>
            <a:off x="530096" y="1527480"/>
            <a:ext cx="640266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EC56D38-EA46-822A-FE6F-48C96F124BFB}"/>
              </a:ext>
            </a:extLst>
          </p:cNvPr>
          <p:cNvCxnSpPr>
            <a:cxnSpLocks/>
          </p:cNvCxnSpPr>
          <p:nvPr/>
        </p:nvCxnSpPr>
        <p:spPr>
          <a:xfrm>
            <a:off x="1191068" y="1527480"/>
            <a:ext cx="1949515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4E959B3-3772-B2F0-9635-0D39C85A07E6}"/>
              </a:ext>
            </a:extLst>
          </p:cNvPr>
          <p:cNvCxnSpPr>
            <a:cxnSpLocks/>
          </p:cNvCxnSpPr>
          <p:nvPr/>
        </p:nvCxnSpPr>
        <p:spPr>
          <a:xfrm>
            <a:off x="5112485" y="152748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E0E5DEC-3F3C-580E-4B71-71585AD389A5}"/>
              </a:ext>
            </a:extLst>
          </p:cNvPr>
          <p:cNvCxnSpPr>
            <a:cxnSpLocks/>
          </p:cNvCxnSpPr>
          <p:nvPr/>
        </p:nvCxnSpPr>
        <p:spPr>
          <a:xfrm>
            <a:off x="7066679" y="152748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E9F8D3CF-FADD-4BC3-F547-9B0D1AFA2F71}"/>
              </a:ext>
            </a:extLst>
          </p:cNvPr>
          <p:cNvCxnSpPr>
            <a:cxnSpLocks/>
          </p:cNvCxnSpPr>
          <p:nvPr/>
        </p:nvCxnSpPr>
        <p:spPr>
          <a:xfrm>
            <a:off x="8160117" y="152748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F6F813C-D9CA-E745-4F87-3E121FF864C3}"/>
              </a:ext>
            </a:extLst>
          </p:cNvPr>
          <p:cNvCxnSpPr>
            <a:cxnSpLocks/>
          </p:cNvCxnSpPr>
          <p:nvPr/>
        </p:nvCxnSpPr>
        <p:spPr>
          <a:xfrm>
            <a:off x="1931709" y="1749860"/>
            <a:ext cx="920698" cy="0"/>
          </a:xfrm>
          <a:prstGeom prst="straightConnector1">
            <a:avLst/>
          </a:prstGeom>
          <a:ln w="28575">
            <a:solidFill>
              <a:srgbClr val="DC267F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7EDFCAC-CADA-B975-A582-3B1FC0355BEC}"/>
              </a:ext>
            </a:extLst>
          </p:cNvPr>
          <p:cNvCxnSpPr>
            <a:cxnSpLocks/>
          </p:cNvCxnSpPr>
          <p:nvPr/>
        </p:nvCxnSpPr>
        <p:spPr>
          <a:xfrm>
            <a:off x="3507034" y="1820980"/>
            <a:ext cx="1309254" cy="0"/>
          </a:xfrm>
          <a:prstGeom prst="straightConnector1">
            <a:avLst/>
          </a:prstGeom>
          <a:ln w="28575">
            <a:solidFill>
              <a:srgbClr val="FFB000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2C38C0D-F168-C89E-4CD7-E5BE98DEB223}"/>
              </a:ext>
            </a:extLst>
          </p:cNvPr>
          <p:cNvCxnSpPr>
            <a:cxnSpLocks/>
          </p:cNvCxnSpPr>
          <p:nvPr/>
        </p:nvCxnSpPr>
        <p:spPr>
          <a:xfrm>
            <a:off x="5757425" y="1892100"/>
            <a:ext cx="2331998" cy="0"/>
          </a:xfrm>
          <a:prstGeom prst="straightConnector1">
            <a:avLst/>
          </a:prstGeom>
          <a:ln w="28575">
            <a:solidFill>
              <a:srgbClr val="785EF0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4">
            <a:extLst>
              <a:ext uri="{FF2B5EF4-FFF2-40B4-BE49-F238E27FC236}">
                <a16:creationId xmlns:a16="http://schemas.microsoft.com/office/drawing/2014/main" id="{78D999C6-7726-BA7E-96B7-82DD81A2F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dirty="0"/>
              <a:t>Compare times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7179CA-D5DA-EEF1-21D6-164FFCB7E666}"/>
              </a:ext>
            </a:extLst>
          </p:cNvPr>
          <p:cNvSpPr txBox="1"/>
          <p:nvPr/>
        </p:nvSpPr>
        <p:spPr>
          <a:xfrm>
            <a:off x="299168" y="2768090"/>
            <a:ext cx="8314371" cy="175432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    0              0              0              0     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    </a:t>
            </a:r>
            <a:r>
              <a:rPr lang="en-GB" dirty="0">
                <a:solidFill>
                  <a:srgbClr val="648FFF"/>
                </a:solidFill>
                <a:latin typeface="APL386 Unicode" panose="020B0709000202000203" pitchFamily="50" charset="0"/>
                <a:cs typeface="Sarabun" panose="00000500000000000000" pitchFamily="2" charset="-34"/>
              </a:rPr>
              <a:t>1</a:t>
            </a:r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            </a:t>
            </a:r>
            <a:r>
              <a:rPr lang="en-GB" dirty="0">
                <a:solidFill>
                  <a:srgbClr val="DC267F"/>
                </a:solidFill>
                <a:latin typeface="APL386 Unicode" panose="020B0709000202000203" pitchFamily="50" charset="0"/>
                <a:cs typeface="Sarabun" panose="00000500000000000000" pitchFamily="2" charset="-34"/>
              </a:rPr>
              <a:t>1</a:t>
            </a:r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            0              0     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    0              0              </a:t>
            </a:r>
            <a:r>
              <a:rPr lang="en-GB" dirty="0">
                <a:solidFill>
                  <a:srgbClr val="FFB000"/>
                </a:solidFill>
                <a:latin typeface="APL386 Unicode" panose="020B0709000202000203" pitchFamily="50" charset="0"/>
                <a:cs typeface="Sarabun" panose="00000500000000000000" pitchFamily="2" charset="-34"/>
              </a:rPr>
              <a:t>1</a:t>
            </a:r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            0     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    0              0              0              </a:t>
            </a:r>
            <a:r>
              <a:rPr lang="en-GB" dirty="0">
                <a:solidFill>
                  <a:srgbClr val="785EF0"/>
                </a:solidFill>
                <a:latin typeface="APL386 Unicode" panose="020B0709000202000203" pitchFamily="50" charset="0"/>
                <a:cs typeface="Sarabun" panose="00000500000000000000" pitchFamily="2" charset="-34"/>
              </a:rPr>
              <a:t>1</a:t>
            </a:r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   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    0              0              0              </a:t>
            </a:r>
            <a:r>
              <a:rPr lang="en-GB" dirty="0">
                <a:solidFill>
                  <a:srgbClr val="785EF0"/>
                </a:solidFill>
                <a:latin typeface="APL386 Unicode" panose="020B0709000202000203" pitchFamily="50" charset="0"/>
                <a:cs typeface="Sarabun" panose="00000500000000000000" pitchFamily="2" charset="-34"/>
              </a:rPr>
              <a:t>1</a:t>
            </a:r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  </a:t>
            </a:r>
          </a:p>
          <a:p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      0              0              0              0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8CD0E5E-F59F-3DFE-6A69-DB6E85243FD4}"/>
              </a:ext>
            </a:extLst>
          </p:cNvPr>
          <p:cNvSpPr txBox="1"/>
          <p:nvPr/>
        </p:nvSpPr>
        <p:spPr>
          <a:xfrm>
            <a:off x="121920" y="2389054"/>
            <a:ext cx="8722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PL386 Unicode" panose="020B0709000202000203" pitchFamily="50" charset="0"/>
                <a:cs typeface="Sarabun" panose="00000500000000000000" pitchFamily="2" charset="-34"/>
              </a:rPr>
              <a:t>(0.5 × end – start) (≤⍤0 1) </a:t>
            </a:r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(end ∘.⌊ leave) - (start ∘.⌈ join)</a:t>
            </a:r>
          </a:p>
        </p:txBody>
      </p:sp>
    </p:spTree>
    <p:extLst>
      <p:ext uri="{BB962C8B-B14F-4D97-AF65-F5344CB8AC3E}">
        <p14:creationId xmlns:p14="http://schemas.microsoft.com/office/powerpoint/2010/main" val="1581737978"/>
      </p:ext>
    </p:extLst>
  </p:cSld>
  <p:clrMapOvr>
    <a:masterClrMapping/>
  </p:clrMapOvr>
  <p:transition spd="slow">
    <p:wipe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42CD487D-DF70-3ED0-A498-A2E0879A81E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57D2F93-B706-E217-166E-B28FA44A8E97}"/>
              </a:ext>
            </a:extLst>
          </p:cNvPr>
          <p:cNvCxnSpPr>
            <a:cxnSpLocks/>
          </p:cNvCxnSpPr>
          <p:nvPr/>
        </p:nvCxnSpPr>
        <p:spPr>
          <a:xfrm>
            <a:off x="3795215" y="152748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B09E730-424B-3F92-6AA5-34CEC78F8288}"/>
              </a:ext>
            </a:extLst>
          </p:cNvPr>
          <p:cNvCxnSpPr>
            <a:cxnSpLocks/>
          </p:cNvCxnSpPr>
          <p:nvPr/>
        </p:nvCxnSpPr>
        <p:spPr>
          <a:xfrm>
            <a:off x="984302" y="1678740"/>
            <a:ext cx="1694064" cy="0"/>
          </a:xfrm>
          <a:prstGeom prst="straightConnector1">
            <a:avLst/>
          </a:prstGeom>
          <a:ln w="28575">
            <a:solidFill>
              <a:srgbClr val="648FFF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994D99BB-45D0-48DF-0265-BF907042CABF}"/>
              </a:ext>
            </a:extLst>
          </p:cNvPr>
          <p:cNvCxnSpPr>
            <a:cxnSpLocks/>
          </p:cNvCxnSpPr>
          <p:nvPr/>
        </p:nvCxnSpPr>
        <p:spPr>
          <a:xfrm>
            <a:off x="530096" y="1527480"/>
            <a:ext cx="640266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EC56D38-EA46-822A-FE6F-48C96F124BFB}"/>
              </a:ext>
            </a:extLst>
          </p:cNvPr>
          <p:cNvCxnSpPr>
            <a:cxnSpLocks/>
          </p:cNvCxnSpPr>
          <p:nvPr/>
        </p:nvCxnSpPr>
        <p:spPr>
          <a:xfrm>
            <a:off x="1191068" y="1527480"/>
            <a:ext cx="1949515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4E959B3-3772-B2F0-9635-0D39C85A07E6}"/>
              </a:ext>
            </a:extLst>
          </p:cNvPr>
          <p:cNvCxnSpPr>
            <a:cxnSpLocks/>
          </p:cNvCxnSpPr>
          <p:nvPr/>
        </p:nvCxnSpPr>
        <p:spPr>
          <a:xfrm>
            <a:off x="5112485" y="1527480"/>
            <a:ext cx="1301238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E0E5DEC-3F3C-580E-4B71-71585AD389A5}"/>
              </a:ext>
            </a:extLst>
          </p:cNvPr>
          <p:cNvCxnSpPr>
            <a:cxnSpLocks/>
          </p:cNvCxnSpPr>
          <p:nvPr/>
        </p:nvCxnSpPr>
        <p:spPr>
          <a:xfrm>
            <a:off x="7066679" y="152748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E9F8D3CF-FADD-4BC3-F547-9B0D1AFA2F71}"/>
              </a:ext>
            </a:extLst>
          </p:cNvPr>
          <p:cNvCxnSpPr>
            <a:cxnSpLocks/>
          </p:cNvCxnSpPr>
          <p:nvPr/>
        </p:nvCxnSpPr>
        <p:spPr>
          <a:xfrm>
            <a:off x="8160117" y="1527480"/>
            <a:ext cx="1102309" cy="0"/>
          </a:xfrm>
          <a:prstGeom prst="straightConnector1">
            <a:avLst/>
          </a:prstGeom>
          <a:ln w="28575">
            <a:solidFill>
              <a:srgbClr val="3B475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F6F813C-D9CA-E745-4F87-3E121FF864C3}"/>
              </a:ext>
            </a:extLst>
          </p:cNvPr>
          <p:cNvCxnSpPr>
            <a:cxnSpLocks/>
          </p:cNvCxnSpPr>
          <p:nvPr/>
        </p:nvCxnSpPr>
        <p:spPr>
          <a:xfrm>
            <a:off x="1931709" y="1749860"/>
            <a:ext cx="920698" cy="0"/>
          </a:xfrm>
          <a:prstGeom prst="straightConnector1">
            <a:avLst/>
          </a:prstGeom>
          <a:ln w="28575">
            <a:solidFill>
              <a:srgbClr val="DC267F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7EDFCAC-CADA-B975-A582-3B1FC0355BEC}"/>
              </a:ext>
            </a:extLst>
          </p:cNvPr>
          <p:cNvCxnSpPr>
            <a:cxnSpLocks/>
          </p:cNvCxnSpPr>
          <p:nvPr/>
        </p:nvCxnSpPr>
        <p:spPr>
          <a:xfrm>
            <a:off x="3507034" y="1820980"/>
            <a:ext cx="1309254" cy="0"/>
          </a:xfrm>
          <a:prstGeom prst="straightConnector1">
            <a:avLst/>
          </a:prstGeom>
          <a:ln w="28575">
            <a:solidFill>
              <a:srgbClr val="FFB000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2C38C0D-F168-C89E-4CD7-E5BE98DEB223}"/>
              </a:ext>
            </a:extLst>
          </p:cNvPr>
          <p:cNvCxnSpPr>
            <a:cxnSpLocks/>
          </p:cNvCxnSpPr>
          <p:nvPr/>
        </p:nvCxnSpPr>
        <p:spPr>
          <a:xfrm>
            <a:off x="5757425" y="1892100"/>
            <a:ext cx="2331998" cy="0"/>
          </a:xfrm>
          <a:prstGeom prst="straightConnector1">
            <a:avLst/>
          </a:prstGeom>
          <a:ln w="28575">
            <a:solidFill>
              <a:srgbClr val="785EF0"/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4">
            <a:extLst>
              <a:ext uri="{FF2B5EF4-FFF2-40B4-BE49-F238E27FC236}">
                <a16:creationId xmlns:a16="http://schemas.microsoft.com/office/drawing/2014/main" id="{78D999C6-7726-BA7E-96B7-82DD81A2F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dirty="0"/>
              <a:t>Compare times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8CD0E5E-F59F-3DFE-6A69-DB6E85243FD4}"/>
              </a:ext>
            </a:extLst>
          </p:cNvPr>
          <p:cNvSpPr txBox="1"/>
          <p:nvPr/>
        </p:nvSpPr>
        <p:spPr>
          <a:xfrm>
            <a:off x="121920" y="2389054"/>
            <a:ext cx="8722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PL386 Unicode" panose="020B0709000202000203" pitchFamily="50" charset="0"/>
                <a:cs typeface="Sarabun" panose="00000500000000000000" pitchFamily="2" charset="-34"/>
              </a:rPr>
              <a:t>(0.5 × end – start) (≤⍤0 1) </a:t>
            </a:r>
            <a:r>
              <a:rPr lang="en-GB" dirty="0">
                <a:latin typeface="APL386 Unicode" panose="020B0709000202000203" pitchFamily="50" charset="0"/>
                <a:cs typeface="Sarabun" panose="00000500000000000000" pitchFamily="2" charset="-34"/>
              </a:rPr>
              <a:t>(end ∘.⌊ leave) - (start ∘.⌈ join)</a:t>
            </a:r>
          </a:p>
        </p:txBody>
      </p:sp>
    </p:spTree>
    <p:extLst>
      <p:ext uri="{BB962C8B-B14F-4D97-AF65-F5344CB8AC3E}">
        <p14:creationId xmlns:p14="http://schemas.microsoft.com/office/powerpoint/2010/main" val="2007720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00" advClick="0" advTm="0">
        <p:fade/>
      </p:transition>
    </mc:Choice>
    <mc:Fallback>
      <p:transition advClick="0" advTm="0">
        <p:fade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42CD487D-DF70-3ED0-A498-A2E0879A81E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381D44-66D5-D942-CF8E-3A4DFC63D199}"/>
              </a:ext>
            </a:extLst>
          </p:cNvPr>
          <p:cNvSpPr txBox="1"/>
          <p:nvPr/>
        </p:nvSpPr>
        <p:spPr>
          <a:xfrm>
            <a:off x="171451" y="1036319"/>
            <a:ext cx="8972550" cy="24160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1500" dirty="0">
              <a:latin typeface="APL386 Unicode" panose="020B0709000202000203" pitchFamily="50" charset="0"/>
            </a:endParaRPr>
          </a:p>
          <a:p>
            <a:endParaRPr lang="en-US" sz="1500" dirty="0">
              <a:latin typeface="APL386 Unicode" panose="020B0709000202000203" pitchFamily="50" charset="0"/>
            </a:endParaRPr>
          </a:p>
          <a:p>
            <a:endParaRPr lang="en-US" sz="1500" dirty="0">
              <a:latin typeface="APL386 Unicode" panose="020B0709000202000203" pitchFamily="50" charset="0"/>
            </a:endParaRPr>
          </a:p>
          <a:p>
            <a:endParaRPr lang="en-US" sz="1500" dirty="0">
              <a:latin typeface="APL386 Unicode" panose="020B0709000202000203" pitchFamily="50" charset="0"/>
            </a:endParaRPr>
          </a:p>
          <a:p>
            <a:endParaRPr lang="en-US" sz="1500" dirty="0">
              <a:latin typeface="APL386 Unicode" panose="020B0709000202000203" pitchFamily="50" charset="0"/>
            </a:endParaRPr>
          </a:p>
          <a:p>
            <a:endParaRPr lang="en-US" sz="1500" dirty="0">
              <a:latin typeface="APL386 Unicode" panose="020B0709000202000203" pitchFamily="50" charset="0"/>
            </a:endParaRPr>
          </a:p>
          <a:p>
            <a:endParaRPr lang="en-US" sz="1500" dirty="0">
              <a:latin typeface="APL386 Unicode" panose="020B0709000202000203" pitchFamily="50" charset="0"/>
            </a:endParaRPr>
          </a:p>
          <a:p>
            <a:r>
              <a:rPr lang="en-US" sz="1500" dirty="0">
                <a:latin typeface="APL386 Unicode" panose="020B0709000202000203" pitchFamily="50" charset="0"/>
              </a:rPr>
              <a:t>watched ← </a:t>
            </a:r>
            <a:r>
              <a:rPr lang="en-US" sz="1600" dirty="0">
                <a:latin typeface="APL386 Unicode" panose="020B0709000202000203" pitchFamily="50" charset="0"/>
                <a:cs typeface="Sarabun" panose="00000500000000000000" pitchFamily="2" charset="-34"/>
              </a:rPr>
              <a:t>(0.5 × end – start) (≤⍤0 1) </a:t>
            </a:r>
            <a:r>
              <a:rPr lang="en-GB" sz="1600" dirty="0">
                <a:latin typeface="APL386 Unicode" panose="020B0709000202000203" pitchFamily="50" charset="0"/>
                <a:cs typeface="Sarabun" panose="00000500000000000000" pitchFamily="2" charset="-34"/>
              </a:rPr>
              <a:t>(end ∘.⌊ leave) - (start ∘.⌈ join)</a:t>
            </a:r>
          </a:p>
          <a:p>
            <a:endParaRPr lang="en-US" sz="1500" dirty="0">
              <a:latin typeface="APL386 Unicode" panose="020B0709000202000203" pitchFamily="50" charset="0"/>
            </a:endParaRPr>
          </a:p>
          <a:p>
            <a:r>
              <a:rPr lang="en-US" sz="1500" dirty="0">
                <a:latin typeface="APL386 Unicode" panose="020B0709000202000203" pitchFamily="50" charset="0"/>
              </a:rPr>
              <a:t>  </a:t>
            </a:r>
            <a:endParaRPr lang="en-GB" sz="1500" dirty="0">
              <a:latin typeface="APL386 Unicode" panose="020B0709000202000203" pitchFamily="50" charset="0"/>
            </a:endParaRPr>
          </a:p>
        </p:txBody>
      </p:sp>
      <p:sp>
        <p:nvSpPr>
          <p:cNvPr id="4" name="Title 4">
            <a:extLst>
              <a:ext uri="{FF2B5EF4-FFF2-40B4-BE49-F238E27FC236}">
                <a16:creationId xmlns:a16="http://schemas.microsoft.com/office/drawing/2014/main" id="{033D9C51-CA1D-2244-7F5B-5D86A529B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sz="3000" dirty="0"/>
              <a:t>Who Attended Online User Meetings?</a:t>
            </a:r>
          </a:p>
        </p:txBody>
      </p:sp>
    </p:spTree>
    <p:extLst>
      <p:ext uri="{BB962C8B-B14F-4D97-AF65-F5344CB8AC3E}">
        <p14:creationId xmlns:p14="http://schemas.microsoft.com/office/powerpoint/2010/main" val="182310062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42CD487D-DF70-3ED0-A498-A2E0879A81E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381D44-66D5-D942-CF8E-3A4DFC63D199}"/>
              </a:ext>
            </a:extLst>
          </p:cNvPr>
          <p:cNvSpPr txBox="1"/>
          <p:nvPr/>
        </p:nvSpPr>
        <p:spPr>
          <a:xfrm>
            <a:off x="171451" y="1036319"/>
            <a:ext cx="8972550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500" dirty="0">
                <a:latin typeface="APL386 Unicode" panose="020B0709000202000203" pitchFamily="50" charset="0"/>
              </a:rPr>
              <a:t>Attended←{</a:t>
            </a:r>
          </a:p>
          <a:p>
            <a:r>
              <a:rPr lang="en-US" sz="1500" dirty="0">
                <a:latin typeface="APL386 Unicode" panose="020B0709000202000203" pitchFamily="50" charset="0"/>
              </a:rPr>
              <a:t>   attendees←⍺ ⋄ schedule←⍵</a:t>
            </a:r>
          </a:p>
          <a:p>
            <a:r>
              <a:rPr lang="en-US" sz="1500" dirty="0">
                <a:latin typeface="APL386 Unicode" panose="020B0709000202000203" pitchFamily="50" charset="0"/>
              </a:rPr>
              <a:t>   Get ← {(1↓⍺)[;⍺[1;]⍳⊆⍵]}</a:t>
            </a:r>
          </a:p>
          <a:p>
            <a:endParaRPr lang="en-US" sz="1500" dirty="0">
              <a:latin typeface="APL386 Unicode" panose="020B0709000202000203" pitchFamily="50" charset="0"/>
            </a:endParaRPr>
          </a:p>
          <a:p>
            <a:r>
              <a:rPr lang="en-US" sz="1500" dirty="0">
                <a:latin typeface="APL386 Unicode" panose="020B0709000202000203" pitchFamily="50" charset="0"/>
              </a:rPr>
              <a:t>   (join leave) ← Timestamp2Unix¨ attendees Get 'Join Time' 'Leave Time'</a:t>
            </a:r>
          </a:p>
          <a:p>
            <a:r>
              <a:rPr lang="en-US" sz="1500" dirty="0">
                <a:latin typeface="APL386 Unicode" panose="020B0709000202000203" pitchFamily="50" charset="0"/>
              </a:rPr>
              <a:t>   (start  end) ← Timestamp2Unix¨ schedule  Get 'Start Time' 'End Time'</a:t>
            </a:r>
          </a:p>
          <a:p>
            <a:endParaRPr lang="en-US" sz="1500" dirty="0">
              <a:latin typeface="APL386 Unicode" panose="020B0709000202000203" pitchFamily="50" charset="0"/>
            </a:endParaRPr>
          </a:p>
          <a:p>
            <a:r>
              <a:rPr lang="en-US" sz="1500" dirty="0">
                <a:latin typeface="APL386 Unicode" panose="020B0709000202000203" pitchFamily="50" charset="0"/>
              </a:rPr>
              <a:t>watched ← </a:t>
            </a:r>
            <a:r>
              <a:rPr lang="en-US" sz="1600" dirty="0">
                <a:latin typeface="APL386 Unicode" panose="020B0709000202000203" pitchFamily="50" charset="0"/>
                <a:cs typeface="Sarabun" panose="00000500000000000000" pitchFamily="2" charset="-34"/>
              </a:rPr>
              <a:t>(0.5 × end – start) (≤⍤0 1) </a:t>
            </a:r>
            <a:r>
              <a:rPr lang="en-GB" sz="1600" dirty="0">
                <a:latin typeface="APL386 Unicode" panose="020B0709000202000203" pitchFamily="50" charset="0"/>
                <a:cs typeface="Sarabun" panose="00000500000000000000" pitchFamily="2" charset="-34"/>
              </a:rPr>
              <a:t>(end ∘.⌊ leave) - (start ∘.⌈ join)</a:t>
            </a:r>
          </a:p>
          <a:p>
            <a:endParaRPr lang="en-US" sz="1500" dirty="0">
              <a:latin typeface="APL386 Unicode" panose="020B0709000202000203" pitchFamily="50" charset="0"/>
            </a:endParaRPr>
          </a:p>
          <a:p>
            <a:r>
              <a:rPr lang="en-US" sz="1500" dirty="0">
                <a:latin typeface="APL386 Unicode" panose="020B0709000202000203" pitchFamily="50" charset="0"/>
              </a:rPr>
              <a:t>   names ← attendees Get 'Attendee'</a:t>
            </a:r>
          </a:p>
          <a:p>
            <a:r>
              <a:rPr lang="en-US" sz="1500" dirty="0">
                <a:latin typeface="APL386 Unicode" panose="020B0709000202000203" pitchFamily="50" charset="0"/>
              </a:rPr>
              <a:t>   names {∨⌿⍵}⌸ ⍉watched</a:t>
            </a:r>
          </a:p>
          <a:p>
            <a:r>
              <a:rPr lang="en-US" sz="1500" dirty="0">
                <a:latin typeface="APL386 Unicode" panose="020B0709000202000203" pitchFamily="50" charset="0"/>
              </a:rPr>
              <a:t> }</a:t>
            </a:r>
          </a:p>
          <a:p>
            <a:r>
              <a:rPr lang="en-US" sz="1500" dirty="0">
                <a:latin typeface="APL386 Unicode" panose="020B0709000202000203" pitchFamily="50" charset="0"/>
              </a:rPr>
              <a:t>  </a:t>
            </a:r>
            <a:endParaRPr lang="en-GB" sz="1500" dirty="0">
              <a:latin typeface="APL386 Unicode" panose="020B0709000202000203" pitchFamily="50" charset="0"/>
            </a:endParaRPr>
          </a:p>
        </p:txBody>
      </p:sp>
      <p:sp>
        <p:nvSpPr>
          <p:cNvPr id="4" name="Title 4">
            <a:extLst>
              <a:ext uri="{FF2B5EF4-FFF2-40B4-BE49-F238E27FC236}">
                <a16:creationId xmlns:a16="http://schemas.microsoft.com/office/drawing/2014/main" id="{033D9C51-CA1D-2244-7F5B-5D86A529B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GB" sz="3000" dirty="0"/>
              <a:t>Who Attended Online User Meetings?</a:t>
            </a:r>
          </a:p>
        </p:txBody>
      </p:sp>
    </p:spTree>
    <p:extLst>
      <p:ext uri="{BB962C8B-B14F-4D97-AF65-F5344CB8AC3E}">
        <p14:creationId xmlns:p14="http://schemas.microsoft.com/office/powerpoint/2010/main" val="425773809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A3412-42D2-4139-B26F-6AEAEA9F21E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8B2DCC-4491-4A14-9F72-D6999AD57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3839763" cy="685535"/>
          </a:xfrm>
        </p:spPr>
        <p:txBody>
          <a:bodyPr/>
          <a:lstStyle/>
          <a:p>
            <a:r>
              <a:rPr lang="en-GB" dirty="0"/>
              <a:t>Simple syntax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ABF610-8452-41FA-A3F0-884DCB5ABA4F}"/>
              </a:ext>
            </a:extLst>
          </p:cNvPr>
          <p:cNvSpPr txBox="1">
            <a:spLocks/>
          </p:cNvSpPr>
          <p:nvPr/>
        </p:nvSpPr>
        <p:spPr>
          <a:xfrm>
            <a:off x="408710" y="1282996"/>
            <a:ext cx="8097982" cy="32239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endParaRPr lang="en-GB" dirty="0">
              <a:solidFill>
                <a:schemeClr val="tx1"/>
              </a:solidFill>
              <a:latin typeface="APL385 Unicode" panose="020B0709000202000203" pitchFamily="49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en-GB" dirty="0">
              <a:solidFill>
                <a:schemeClr val="tx1"/>
              </a:solidFill>
              <a:latin typeface="APL385 Unicode" panose="020B0709000202000203" pitchFamily="49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en-GB" dirty="0">
              <a:solidFill>
                <a:schemeClr val="tx1"/>
              </a:solidFill>
              <a:latin typeface="APL385 Unicode" panose="020B0709000202000203" pitchFamily="49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en-GB" dirty="0">
              <a:solidFill>
                <a:schemeClr val="tx1"/>
              </a:solidFill>
              <a:latin typeface="APL385 Unicode" panose="020B0709000202000203" pitchFamily="49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      ¯1 + 2 × ⍳ 7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E264A06-0589-4DC1-99E6-C4C016430895}"/>
              </a:ext>
            </a:extLst>
          </p:cNvPr>
          <p:cNvSpPr txBox="1">
            <a:spLocks/>
          </p:cNvSpPr>
          <p:nvPr/>
        </p:nvSpPr>
        <p:spPr>
          <a:xfrm>
            <a:off x="207819" y="890845"/>
            <a:ext cx="3567546" cy="33250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r"/>
            <a:r>
              <a:rPr lang="en-GB" sz="1800" dirty="0"/>
              <a:t>Short left scope, long right scope</a:t>
            </a:r>
          </a:p>
        </p:txBody>
      </p:sp>
    </p:spTree>
    <p:extLst>
      <p:ext uri="{BB962C8B-B14F-4D97-AF65-F5344CB8AC3E}">
        <p14:creationId xmlns:p14="http://schemas.microsoft.com/office/powerpoint/2010/main" val="3931123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A3412-42D2-4139-B26F-6AEAEA9F21E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8B2DCC-4491-4A14-9F72-D6999AD57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3839763" cy="685535"/>
          </a:xfrm>
        </p:spPr>
        <p:txBody>
          <a:bodyPr/>
          <a:lstStyle/>
          <a:p>
            <a:r>
              <a:rPr lang="en-GB" dirty="0"/>
              <a:t>Simple syntax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ABF610-8452-41FA-A3F0-884DCB5ABA4F}"/>
              </a:ext>
            </a:extLst>
          </p:cNvPr>
          <p:cNvSpPr txBox="1">
            <a:spLocks/>
          </p:cNvSpPr>
          <p:nvPr/>
        </p:nvSpPr>
        <p:spPr>
          <a:xfrm>
            <a:off x="408710" y="1282996"/>
            <a:ext cx="8097982" cy="32239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endParaRPr lang="en-GB" dirty="0">
              <a:solidFill>
                <a:schemeClr val="tx1"/>
              </a:solidFill>
              <a:latin typeface="APL385 Unicode" panose="020B0709000202000203" pitchFamily="49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en-GB" dirty="0">
              <a:solidFill>
                <a:schemeClr val="tx1"/>
              </a:solidFill>
              <a:latin typeface="APL385 Unicode" panose="020B0709000202000203" pitchFamily="49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en-GB" dirty="0">
              <a:solidFill>
                <a:schemeClr val="tx1"/>
              </a:solidFill>
              <a:latin typeface="APL385 Unicode" panose="020B0709000202000203" pitchFamily="49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en-GB" dirty="0">
              <a:solidFill>
                <a:schemeClr val="tx1"/>
              </a:solidFill>
              <a:latin typeface="APL385 Unicode" panose="020B0709000202000203" pitchFamily="49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      ¯1 + 2 × ⍳ </a:t>
            </a:r>
            <a:r>
              <a:rPr lang="en-GB" dirty="0">
                <a:solidFill>
                  <a:schemeClr val="accent4"/>
                </a:solidFill>
                <a:latin typeface="APL385 Unicode" panose="020B0709000202000203" pitchFamily="49" charset="0"/>
              </a:rPr>
              <a:t>7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E264A06-0589-4DC1-99E6-C4C016430895}"/>
              </a:ext>
            </a:extLst>
          </p:cNvPr>
          <p:cNvSpPr txBox="1">
            <a:spLocks/>
          </p:cNvSpPr>
          <p:nvPr/>
        </p:nvSpPr>
        <p:spPr>
          <a:xfrm>
            <a:off x="207819" y="890845"/>
            <a:ext cx="3567546" cy="33250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r"/>
            <a:r>
              <a:rPr lang="en-GB" sz="1800" dirty="0"/>
              <a:t>Short left scope, long right scope</a:t>
            </a:r>
          </a:p>
        </p:txBody>
      </p:sp>
    </p:spTree>
    <p:extLst>
      <p:ext uri="{BB962C8B-B14F-4D97-AF65-F5344CB8AC3E}">
        <p14:creationId xmlns:p14="http://schemas.microsoft.com/office/powerpoint/2010/main" val="1892609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A3412-42D2-4139-B26F-6AEAEA9F21E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8B2DCC-4491-4A14-9F72-D6999AD57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3839763" cy="685535"/>
          </a:xfrm>
        </p:spPr>
        <p:txBody>
          <a:bodyPr/>
          <a:lstStyle/>
          <a:p>
            <a:r>
              <a:rPr lang="en-GB" dirty="0"/>
              <a:t>Simple syntax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ABF610-8452-41FA-A3F0-884DCB5ABA4F}"/>
              </a:ext>
            </a:extLst>
          </p:cNvPr>
          <p:cNvSpPr txBox="1">
            <a:spLocks/>
          </p:cNvSpPr>
          <p:nvPr/>
        </p:nvSpPr>
        <p:spPr>
          <a:xfrm>
            <a:off x="408710" y="1282996"/>
            <a:ext cx="8097982" cy="32239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endParaRPr lang="en-GB" dirty="0">
              <a:solidFill>
                <a:schemeClr val="tx1"/>
              </a:solidFill>
              <a:latin typeface="APL385 Unicode" panose="020B0709000202000203" pitchFamily="49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en-GB" dirty="0">
              <a:solidFill>
                <a:schemeClr val="tx1"/>
              </a:solidFill>
              <a:latin typeface="APL385 Unicode" panose="020B0709000202000203" pitchFamily="49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en-GB" dirty="0">
              <a:solidFill>
                <a:schemeClr val="tx1"/>
              </a:solidFill>
              <a:latin typeface="APL385 Unicode" panose="020B0709000202000203" pitchFamily="49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en-GB" dirty="0">
              <a:solidFill>
                <a:schemeClr val="tx1"/>
              </a:solidFill>
              <a:latin typeface="APL385 Unicode" panose="020B0709000202000203" pitchFamily="49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      ¯1 + 2 × </a:t>
            </a:r>
            <a:r>
              <a:rPr lang="en-GB" dirty="0">
                <a:solidFill>
                  <a:schemeClr val="accent4"/>
                </a:solidFill>
                <a:latin typeface="APL385 Unicode" panose="020B0709000202000203" pitchFamily="49" charset="0"/>
              </a:rPr>
              <a:t>1 2 3 4 5 6 7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E264A06-0589-4DC1-99E6-C4C016430895}"/>
              </a:ext>
            </a:extLst>
          </p:cNvPr>
          <p:cNvSpPr txBox="1">
            <a:spLocks/>
          </p:cNvSpPr>
          <p:nvPr/>
        </p:nvSpPr>
        <p:spPr>
          <a:xfrm>
            <a:off x="207819" y="890845"/>
            <a:ext cx="3567546" cy="33250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r"/>
            <a:r>
              <a:rPr lang="en-GB" sz="1800" dirty="0"/>
              <a:t>Short left scope, long right scope</a:t>
            </a:r>
          </a:p>
        </p:txBody>
      </p:sp>
    </p:spTree>
    <p:extLst>
      <p:ext uri="{BB962C8B-B14F-4D97-AF65-F5344CB8AC3E}">
        <p14:creationId xmlns:p14="http://schemas.microsoft.com/office/powerpoint/2010/main" val="3040304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A3412-42D2-4139-B26F-6AEAEA9F21E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8B2DCC-4491-4A14-9F72-D6999AD57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3839763" cy="685535"/>
          </a:xfrm>
        </p:spPr>
        <p:txBody>
          <a:bodyPr/>
          <a:lstStyle/>
          <a:p>
            <a:r>
              <a:rPr lang="en-GB" dirty="0"/>
              <a:t>Simple syntax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ABF610-8452-41FA-A3F0-884DCB5ABA4F}"/>
              </a:ext>
            </a:extLst>
          </p:cNvPr>
          <p:cNvSpPr txBox="1">
            <a:spLocks/>
          </p:cNvSpPr>
          <p:nvPr/>
        </p:nvSpPr>
        <p:spPr>
          <a:xfrm>
            <a:off x="408710" y="1282996"/>
            <a:ext cx="8097982" cy="32239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endParaRPr lang="en-GB" dirty="0">
              <a:solidFill>
                <a:schemeClr val="tx1"/>
              </a:solidFill>
              <a:latin typeface="APL385 Unicode" panose="020B0709000202000203" pitchFamily="49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en-GB" dirty="0">
              <a:solidFill>
                <a:schemeClr val="tx1"/>
              </a:solidFill>
              <a:latin typeface="APL385 Unicode" panose="020B0709000202000203" pitchFamily="49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en-GB" dirty="0">
              <a:solidFill>
                <a:schemeClr val="tx1"/>
              </a:solidFill>
              <a:latin typeface="APL385 Unicode" panose="020B0709000202000203" pitchFamily="49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en-GB" dirty="0">
              <a:solidFill>
                <a:schemeClr val="tx1"/>
              </a:solidFill>
              <a:latin typeface="APL385 Unicode" panose="020B0709000202000203" pitchFamily="49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      ¯1 + </a:t>
            </a:r>
            <a:r>
              <a:rPr lang="en-GB" dirty="0">
                <a:solidFill>
                  <a:schemeClr val="accent4"/>
                </a:solidFill>
                <a:latin typeface="APL385 Unicode" panose="020B0709000202000203" pitchFamily="49" charset="0"/>
              </a:rPr>
              <a:t>2 4 6 8 10 12 14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E264A06-0589-4DC1-99E6-C4C016430895}"/>
              </a:ext>
            </a:extLst>
          </p:cNvPr>
          <p:cNvSpPr txBox="1">
            <a:spLocks/>
          </p:cNvSpPr>
          <p:nvPr/>
        </p:nvSpPr>
        <p:spPr>
          <a:xfrm>
            <a:off x="207819" y="890845"/>
            <a:ext cx="3567546" cy="33250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pPr algn="r"/>
            <a:r>
              <a:rPr lang="en-GB" sz="1800" dirty="0"/>
              <a:t>Short left scope, long right scope</a:t>
            </a:r>
          </a:p>
        </p:txBody>
      </p:sp>
    </p:spTree>
    <p:extLst>
      <p:ext uri="{BB962C8B-B14F-4D97-AF65-F5344CB8AC3E}">
        <p14:creationId xmlns:p14="http://schemas.microsoft.com/office/powerpoint/2010/main" val="1083027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yalog">
      <a:dk1>
        <a:srgbClr val="3B475E"/>
      </a:dk1>
      <a:lt1>
        <a:sysClr val="window" lastClr="FFFFFF"/>
      </a:lt1>
      <a:dk2>
        <a:srgbClr val="5A6D8F"/>
      </a:dk2>
      <a:lt2>
        <a:srgbClr val="F6F6D9"/>
      </a:lt2>
      <a:accent1>
        <a:srgbClr val="ED7F00"/>
      </a:accent1>
      <a:accent2>
        <a:srgbClr val="928ABD"/>
      </a:accent2>
      <a:accent3>
        <a:srgbClr val="2C5656"/>
      </a:accent3>
      <a:accent4>
        <a:srgbClr val="FFA336"/>
      </a:accent4>
      <a:accent5>
        <a:srgbClr val="BBB5D6"/>
      </a:accent5>
      <a:accent6>
        <a:srgbClr val="231F20"/>
      </a:accent6>
      <a:hlink>
        <a:srgbClr val="5A6D8F"/>
      </a:hlink>
      <a:folHlink>
        <a:srgbClr val="928ABD"/>
      </a:folHlink>
    </a:clrScheme>
    <a:fontScheme name="Atkinson">
      <a:majorFont>
        <a:latin typeface="Atkinson Hyperlegible"/>
        <a:ea typeface=""/>
        <a:cs typeface=""/>
      </a:majorFont>
      <a:minorFont>
        <a:latin typeface="Atkinson Hyperlegib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yalog19_template_bold_calibri.potx" id="{F0C38D23-3AC9-47E9-8D0D-BEDB5EAFCAD2}" vid="{35320D08-F00A-4224-9D94-CDC48BBB4D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14884</TotalTime>
  <Words>2112</Words>
  <Application>Microsoft Office PowerPoint</Application>
  <PresentationFormat>On-screen Show (16:9)</PresentationFormat>
  <Paragraphs>504</Paragraphs>
  <Slides>58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8" baseType="lpstr">
      <vt:lpstr>Calibri</vt:lpstr>
      <vt:lpstr>Wingdings 2</vt:lpstr>
      <vt:lpstr>Wingdings</vt:lpstr>
      <vt:lpstr>APL385 Unicode</vt:lpstr>
      <vt:lpstr>Sarabun</vt:lpstr>
      <vt:lpstr>Atkinson Hyperlegible</vt:lpstr>
      <vt:lpstr>APL386 Unicode</vt:lpstr>
      <vt:lpstr>Arial</vt:lpstr>
      <vt:lpstr>Courier New</vt:lpstr>
      <vt:lpstr>Office Theme</vt:lpstr>
      <vt:lpstr>The Heart   ❤ of the Algorithm</vt:lpstr>
      <vt:lpstr>Versatile Building Blocks</vt:lpstr>
      <vt:lpstr>Versatile Building Blocks</vt:lpstr>
      <vt:lpstr>Simple syntax</vt:lpstr>
      <vt:lpstr>Simple syntax</vt:lpstr>
      <vt:lpstr>Simple syntax</vt:lpstr>
      <vt:lpstr>Simple syntax</vt:lpstr>
      <vt:lpstr>Simple syntax</vt:lpstr>
      <vt:lpstr>Simple syntax</vt:lpstr>
      <vt:lpstr>Simple syntax</vt:lpstr>
      <vt:lpstr>Operators</vt:lpstr>
      <vt:lpstr>Operators</vt:lpstr>
      <vt:lpstr>Operators</vt:lpstr>
      <vt:lpstr>Operators</vt:lpstr>
      <vt:lpstr>Operators</vt:lpstr>
      <vt:lpstr>Operators</vt:lpstr>
      <vt:lpstr>Operators</vt:lpstr>
      <vt:lpstr>Operators</vt:lpstr>
      <vt:lpstr>Operators</vt:lpstr>
      <vt:lpstr>Operators</vt:lpstr>
      <vt:lpstr>Operators</vt:lpstr>
      <vt:lpstr>Operators</vt:lpstr>
      <vt:lpstr>Operators</vt:lpstr>
      <vt:lpstr>Booleans</vt:lpstr>
      <vt:lpstr>Booleans</vt:lpstr>
      <vt:lpstr>Booleans</vt:lpstr>
      <vt:lpstr>Booleans</vt:lpstr>
      <vt:lpstr>Booleans</vt:lpstr>
      <vt:lpstr>Booleans</vt:lpstr>
      <vt:lpstr>Booleans</vt:lpstr>
      <vt:lpstr>Booleans</vt:lpstr>
      <vt:lpstr>Who Attended Online User Meetings?</vt:lpstr>
      <vt:lpstr>Who Attended Online User Meetings?</vt:lpstr>
      <vt:lpstr>Who Attended Online User Meetings?</vt:lpstr>
      <vt:lpstr>Compare times</vt:lpstr>
      <vt:lpstr>Compare times</vt:lpstr>
      <vt:lpstr>Compare times</vt:lpstr>
      <vt:lpstr>Compare times</vt:lpstr>
      <vt:lpstr>Compare times</vt:lpstr>
      <vt:lpstr>Compare times</vt:lpstr>
      <vt:lpstr>Compare times</vt:lpstr>
      <vt:lpstr>Compare times</vt:lpstr>
      <vt:lpstr>Compare times</vt:lpstr>
      <vt:lpstr>Compare times</vt:lpstr>
      <vt:lpstr>Compare times</vt:lpstr>
      <vt:lpstr>Compare times</vt:lpstr>
      <vt:lpstr>Compare times</vt:lpstr>
      <vt:lpstr>Compare times</vt:lpstr>
      <vt:lpstr>Compare times</vt:lpstr>
      <vt:lpstr>Compare times</vt:lpstr>
      <vt:lpstr>Compare times</vt:lpstr>
      <vt:lpstr>Compare times</vt:lpstr>
      <vt:lpstr>Compare times</vt:lpstr>
      <vt:lpstr>Compare times</vt:lpstr>
      <vt:lpstr>Compare times</vt:lpstr>
      <vt:lpstr>Compare times</vt:lpstr>
      <vt:lpstr>Who Attended Online User Meetings?</vt:lpstr>
      <vt:lpstr>Who Attended Online User Meetings?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Smith</dc:creator>
  <cp:lastModifiedBy>Richard Park</cp:lastModifiedBy>
  <cp:revision>550</cp:revision>
  <dcterms:created xsi:type="dcterms:W3CDTF">2019-07-25T11:46:05Z</dcterms:created>
  <dcterms:modified xsi:type="dcterms:W3CDTF">2023-03-23T14:13:40Z</dcterms:modified>
</cp:coreProperties>
</file>