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37F77-A541-4F09-8E8B-5B855AD8AACF}" v="83" dt="2023-03-22T12:14:21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enije RPhAC (Richard)" userId="f08caa4f-d81d-4567-9585-8384f57caad6" providerId="ADAL" clId="{71C37F77-A541-4F09-8E8B-5B855AD8AACF}"/>
    <pc:docChg chg="undo redo custSel addSld modSld">
      <pc:chgData name="Savenije RPhAC (Richard)" userId="f08caa4f-d81d-4567-9585-8384f57caad6" providerId="ADAL" clId="{71C37F77-A541-4F09-8E8B-5B855AD8AACF}" dt="2023-03-22T12:17:12.147" v="195" actId="113"/>
      <pc:docMkLst>
        <pc:docMk/>
      </pc:docMkLst>
      <pc:sldChg chg="modSp mod">
        <pc:chgData name="Savenije RPhAC (Richard)" userId="f08caa4f-d81d-4567-9585-8384f57caad6" providerId="ADAL" clId="{71C37F77-A541-4F09-8E8B-5B855AD8AACF}" dt="2023-03-22T12:16:38.317" v="186" actId="113"/>
        <pc:sldMkLst>
          <pc:docMk/>
          <pc:sldMk cId="861118625" sldId="257"/>
        </pc:sldMkLst>
        <pc:spChg chg="mod">
          <ac:chgData name="Savenije RPhAC (Richard)" userId="f08caa4f-d81d-4567-9585-8384f57caad6" providerId="ADAL" clId="{71C37F77-A541-4F09-8E8B-5B855AD8AACF}" dt="2023-03-22T12:16:38.317" v="186" actId="113"/>
          <ac:spMkLst>
            <pc:docMk/>
            <pc:sldMk cId="861118625" sldId="257"/>
            <ac:spMk id="3" creationId="{1F6AFE3E-FBB5-7A5D-BFE0-97306BDC59E8}"/>
          </ac:spMkLst>
        </pc:spChg>
      </pc:sldChg>
      <pc:sldChg chg="modSp mod">
        <pc:chgData name="Savenije RPhAC (Richard)" userId="f08caa4f-d81d-4567-9585-8384f57caad6" providerId="ADAL" clId="{71C37F77-A541-4F09-8E8B-5B855AD8AACF}" dt="2023-03-22T12:17:12.147" v="195" actId="113"/>
        <pc:sldMkLst>
          <pc:docMk/>
          <pc:sldMk cId="2023694107" sldId="258"/>
        </pc:sldMkLst>
        <pc:spChg chg="mod">
          <ac:chgData name="Savenije RPhAC (Richard)" userId="f08caa4f-d81d-4567-9585-8384f57caad6" providerId="ADAL" clId="{71C37F77-A541-4F09-8E8B-5B855AD8AACF}" dt="2023-03-22T12:17:12.147" v="195" actId="113"/>
          <ac:spMkLst>
            <pc:docMk/>
            <pc:sldMk cId="2023694107" sldId="258"/>
            <ac:spMk id="4" creationId="{CF6442BF-14CD-B33F-B8DE-D55C5DA89C47}"/>
          </ac:spMkLst>
        </pc:spChg>
      </pc:sldChg>
      <pc:sldChg chg="addSp delSp modSp new mod">
        <pc:chgData name="Savenije RPhAC (Richard)" userId="f08caa4f-d81d-4567-9585-8384f57caad6" providerId="ADAL" clId="{71C37F77-A541-4F09-8E8B-5B855AD8AACF}" dt="2023-03-22T12:17:08.116" v="193" actId="113"/>
        <pc:sldMkLst>
          <pc:docMk/>
          <pc:sldMk cId="3657120454" sldId="259"/>
        </pc:sldMkLst>
        <pc:spChg chg="del">
          <ac:chgData name="Savenije RPhAC (Richard)" userId="f08caa4f-d81d-4567-9585-8384f57caad6" providerId="ADAL" clId="{71C37F77-A541-4F09-8E8B-5B855AD8AACF}" dt="2023-03-22T12:07:19.638" v="3" actId="478"/>
          <ac:spMkLst>
            <pc:docMk/>
            <pc:sldMk cId="3657120454" sldId="259"/>
            <ac:spMk id="2" creationId="{DF392C8F-27D0-9752-BD7A-E0C829B4E6EA}"/>
          </ac:spMkLst>
        </pc:spChg>
        <pc:spChg chg="add del mod">
          <ac:chgData name="Savenije RPhAC (Richard)" userId="f08caa4f-d81d-4567-9585-8384f57caad6" providerId="ADAL" clId="{71C37F77-A541-4F09-8E8B-5B855AD8AACF}" dt="2023-03-22T12:10:52.376" v="76" actId="478"/>
          <ac:spMkLst>
            <pc:docMk/>
            <pc:sldMk cId="3657120454" sldId="259"/>
            <ac:spMk id="3" creationId="{A5D2704C-B1F5-756A-B410-36400C906560}"/>
          </ac:spMkLst>
        </pc:spChg>
        <pc:spChg chg="add mod">
          <ac:chgData name="Savenije RPhAC (Richard)" userId="f08caa4f-d81d-4567-9585-8384f57caad6" providerId="ADAL" clId="{71C37F77-A541-4F09-8E8B-5B855AD8AACF}" dt="2023-03-22T12:17:07.282" v="192" actId="20577"/>
          <ac:spMkLst>
            <pc:docMk/>
            <pc:sldMk cId="3657120454" sldId="259"/>
            <ac:spMk id="4" creationId="{7AEF3AAC-9C9F-95EC-9689-241462D3E25C}"/>
          </ac:spMkLst>
        </pc:spChg>
        <pc:spChg chg="add del mod">
          <ac:chgData name="Savenije RPhAC (Richard)" userId="f08caa4f-d81d-4567-9585-8384f57caad6" providerId="ADAL" clId="{71C37F77-A541-4F09-8E8B-5B855AD8AACF}" dt="2023-03-22T12:10:49.884" v="75" actId="478"/>
          <ac:spMkLst>
            <pc:docMk/>
            <pc:sldMk cId="3657120454" sldId="259"/>
            <ac:spMk id="5" creationId="{C6119AF2-4921-A8A3-73AB-0F4FDC30F2D6}"/>
          </ac:spMkLst>
        </pc:spChg>
        <pc:spChg chg="add del mod">
          <ac:chgData name="Savenije RPhAC (Richard)" userId="f08caa4f-d81d-4567-9585-8384f57caad6" providerId="ADAL" clId="{71C37F77-A541-4F09-8E8B-5B855AD8AACF}" dt="2023-03-22T12:11:00.770" v="77" actId="478"/>
          <ac:spMkLst>
            <pc:docMk/>
            <pc:sldMk cId="3657120454" sldId="259"/>
            <ac:spMk id="7" creationId="{4598FB8E-4CF9-9807-7BCE-BB0BCA4EAFC8}"/>
          </ac:spMkLst>
        </pc:spChg>
        <pc:spChg chg="add mod">
          <ac:chgData name="Savenije RPhAC (Richard)" userId="f08caa4f-d81d-4567-9585-8384f57caad6" providerId="ADAL" clId="{71C37F77-A541-4F09-8E8B-5B855AD8AACF}" dt="2023-03-22T12:17:08.116" v="193" actId="113"/>
          <ac:spMkLst>
            <pc:docMk/>
            <pc:sldMk cId="3657120454" sldId="259"/>
            <ac:spMk id="8" creationId="{66BF0CE4-772B-9177-8099-52F601A8A245}"/>
          </ac:spMkLst>
        </pc:spChg>
        <pc:cxnChg chg="add mod">
          <ac:chgData name="Savenije RPhAC (Richard)" userId="f08caa4f-d81d-4567-9585-8384f57caad6" providerId="ADAL" clId="{71C37F77-A541-4F09-8E8B-5B855AD8AACF}" dt="2023-03-22T12:14:08.570" v="112" actId="1035"/>
          <ac:cxnSpMkLst>
            <pc:docMk/>
            <pc:sldMk cId="3657120454" sldId="259"/>
            <ac:cxnSpMk id="10" creationId="{6B60F8EC-0B68-0513-D5BD-B0A360C497E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DEBBA-D311-764D-D642-2E7CECFDB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1EEB5D-20BE-5C6E-E77C-F775BAE62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4D0AAA-2309-A538-875D-1EB1BB73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24D2D5-D404-812A-4A29-4BA55910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40A40C-6877-BF2A-F08F-AE565CF5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56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0598-D5A7-652E-EEB3-DE262910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2B830D-A2D9-3619-7556-FA0B7CA26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96FCEA-0E75-87F7-F2F0-18F885C4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729CD5-38FC-B210-082C-A750C079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443505-1CDA-D5F4-59BB-FC289ED2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87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14EA3A-4142-AA91-1B64-63AA57BFE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93F778-732D-C79F-8A34-F6F3AF34B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2BB72D-E481-E8A1-E58A-2358BD8E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0AF0D3-2A7F-A3A1-0980-B4BE10F4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254306-56D9-4BC0-630D-0AEB9679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38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F8205-E622-33D1-15ED-83F8BB7E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FC0543-6C1B-4DAB-7C05-BC4916534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8F420D-2B26-CA8A-0E3D-C978DDB1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96E8D2-79AE-FB9F-74A7-12A32446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B61A2C-76AE-F30F-3D0F-20983023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32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26334-E8CF-9E81-43DE-A747E237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3426A7-C9FA-B7FF-4D2F-262F7AC6D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2595A1-3F8A-0E2B-65BB-3E18FA44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C9AA38-76E3-2AA4-6FCC-488212C0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DAEDA1-0990-85E6-937B-16FD549E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68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5B46F-3D27-BCAD-EF1C-FA236796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A1F0FF-5DAE-3504-B0F8-62318BBD3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1AAC3C-247B-6734-FAB3-D5FD1E30F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4DCABB-716B-0280-B8C3-2BFE173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1BF021-FA07-0D3F-85AA-EED23080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B5DC90-D788-5946-62FD-1A794D03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8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B04B5-530C-CD36-BB95-B0E0C1EE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14965C-7345-5828-7330-109764204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57E4F5-F048-816B-80D5-431105755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2D702B-ED86-C6F0-09E1-F4DB603C2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ED4710-D4C8-E9E8-E665-0BD955CA4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E363BDA-2523-0D89-8278-E7E5FE47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18F8AD7-11A0-D7E2-4260-4F301AF8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50051D1-A074-0D52-A66C-249DC074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6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FBDE0-F650-83D0-51BA-8060DAF6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064B98-E90D-0DE5-A04F-62A8C8E0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229BD6-8E38-C3A7-2668-5B15CD02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DC4A9A-68A8-1E5C-CC88-6EA4EF78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12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835FF1-BA24-B7C4-5885-AB9FBCB7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7658CEF-96EA-0A53-BB1A-34435F0D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8582BF-55CE-4594-CF9D-751E384A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85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498B6-E3A2-25D8-0B74-CFCDE4D5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9B119-5D7D-6934-E931-E5C257EC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227B4C-E8DF-20EA-FB40-1E5EBD902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C98CF3-803C-9075-F675-B0F711DA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EFB3F8-A21F-5B65-0A6A-89853E8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D4E84C-4EF1-0B3D-196A-DE456D93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05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7B965-1B27-07A5-22A5-AFCF5A0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3FEE54-9CD0-FDB9-D0EF-B3CD387D1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2B967A-ADC3-024F-489C-DA48E88DD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E856D0-C1EF-74BD-86A8-44806425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4205BE-943C-C3C7-3EBA-9812D957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6935B4-E0A9-A213-06F7-59B90628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65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E511F25-725D-0A29-B025-00F688EC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345791-5712-C2D2-6BE6-23DF0EC06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721057-348F-576C-2B35-2CCA63798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265E-B54E-4176-8576-33A424BBC651}" type="datetimeFigureOut">
              <a:rPr lang="nl-NL" smtClean="0"/>
              <a:t>21-3-2023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695774-A3C1-DD56-AD3F-005A6327F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B4B173-36FC-1CC3-1933-FFC9BCDD9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706A-0E9C-43E6-A880-94308F1D8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87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95937-E9A2-7B30-AE1C-6983CAAD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989" y="331658"/>
            <a:ext cx="7508033" cy="1105104"/>
          </a:xfrm>
        </p:spPr>
        <p:txBody>
          <a:bodyPr/>
          <a:lstStyle/>
          <a:p>
            <a:r>
              <a:rPr lang="nl-NL" dirty="0"/>
              <a:t>APL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Problem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61DDAB-9C56-919F-AF82-9E75C334E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54" t="13664" r="28709" b="71231"/>
          <a:stretch/>
        </p:blipFill>
        <p:spPr>
          <a:xfrm>
            <a:off x="2311106" y="1616243"/>
            <a:ext cx="6539657" cy="407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9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6AFE3E-FBB5-7A5D-BFE0-97306BDC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942" y="2420269"/>
            <a:ext cx="5378116" cy="1920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8800" b="1" i="0" dirty="0">
                <a:solidFill>
                  <a:srgbClr val="333333"/>
                </a:solidFill>
                <a:effectLst/>
                <a:latin typeface="APL385 Unicode" panose="020B0709000202000203" pitchFamily="49" charset="0"/>
              </a:rPr>
              <a:t>{≢∪⌈\⍵}</a:t>
            </a:r>
          </a:p>
          <a:p>
            <a:pPr marL="0" indent="0">
              <a:buNone/>
            </a:pPr>
            <a:endParaRPr lang="nl-NL" sz="13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CF6442BF-14CD-B33F-B8DE-D55C5DA89C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61064" y="2512534"/>
            <a:ext cx="3733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8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≢⍤∪⌈\</a:t>
            </a:r>
            <a:r>
              <a:rPr kumimoji="0" lang="nl-NL" altLang="nl-NL" sz="8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nl-NL" altLang="nl-NL" sz="23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9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AEF3AAC-9C9F-95EC-9689-241462D3E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838" y="4614171"/>
            <a:ext cx="34701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8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+/÷≢</a:t>
            </a:r>
            <a:r>
              <a:rPr kumimoji="0" lang="nl-NL" altLang="nl-NL" sz="8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6BF0CE4-772B-9177-8099-52F601A8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99" y="572790"/>
            <a:ext cx="83806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8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{(+/⍵)÷≢⍵}</a:t>
            </a:r>
            <a:r>
              <a:rPr kumimoji="0" lang="nl-NL" altLang="nl-NL" sz="8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nl-NL" altLang="nl-NL" sz="239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B60F8EC-0B68-0513-D5BD-B0A360C497EE}"/>
              </a:ext>
            </a:extLst>
          </p:cNvPr>
          <p:cNvCxnSpPr/>
          <p:nvPr/>
        </p:nvCxnSpPr>
        <p:spPr>
          <a:xfrm>
            <a:off x="1355834" y="3531475"/>
            <a:ext cx="8978463" cy="0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204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17</Words>
  <Application>Microsoft Office PowerPoint</Application>
  <PresentationFormat>Breedbeeld</PresentationFormat>
  <Paragraphs>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APL385 Unicode</vt:lpstr>
      <vt:lpstr>Arial</vt:lpstr>
      <vt:lpstr>Arial Unicode MS</vt:lpstr>
      <vt:lpstr>Calibri</vt:lpstr>
      <vt:lpstr>Calibri Light</vt:lpstr>
      <vt:lpstr>Kantoorthema</vt:lpstr>
      <vt:lpstr>APL Practice Problem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 Practice Problem</dc:title>
  <dc:creator>Savenije RPhAC (Richard)</dc:creator>
  <cp:lastModifiedBy>Savenije RPhAC (Richard)</cp:lastModifiedBy>
  <cp:revision>1</cp:revision>
  <dcterms:created xsi:type="dcterms:W3CDTF">2023-03-21T10:55:27Z</dcterms:created>
  <dcterms:modified xsi:type="dcterms:W3CDTF">2023-03-22T12:17:15Z</dcterms:modified>
</cp:coreProperties>
</file>