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2" r:id="rId2"/>
    <p:sldId id="291" r:id="rId3"/>
    <p:sldId id="295" r:id="rId4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7"/>
    </p:embeddedFont>
    <p:embeddedFont>
      <p:font typeface="Sarabun" panose="020B0604020202020204" charset="-34"/>
      <p:regular r:id="rId8"/>
      <p:bold r:id="rId9"/>
      <p:italic r:id="rId10"/>
      <p:boldItalic r:id="rId11"/>
    </p:embeddedFont>
    <p:embeddedFont>
      <p:font typeface="Wingdings 2" panose="05020102010507070707" pitchFamily="18" charset="2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CA2E55"/>
    <a:srgbClr val="918ABE"/>
    <a:srgbClr val="FF9E00"/>
    <a:srgbClr val="FF6600"/>
    <a:srgbClr val="3B475D"/>
    <a:srgbClr val="3B475F"/>
    <a:srgbClr val="000000"/>
    <a:srgbClr val="3B475E"/>
    <a:srgbClr val="FC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6" autoAdjust="0"/>
    <p:restoredTop sz="95508" autoAdjust="0"/>
  </p:normalViewPr>
  <p:slideViewPr>
    <p:cSldViewPr snapToGrid="0">
      <p:cViewPr varScale="1">
        <p:scale>
          <a:sx n="140" d="100"/>
          <a:sy n="140" d="100"/>
        </p:scale>
        <p:origin x="49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NUL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4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02/04/2024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APL Seeds '24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679296"/>
            <a:ext cx="2039329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1E7FAAA6-D5ED-FFC4-E2AC-0D426A8F8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" b="-995"/>
          <a:stretch/>
        </p:blipFill>
        <p:spPr>
          <a:xfrm>
            <a:off x="6000038" y="1289154"/>
            <a:ext cx="2492788" cy="25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1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282828"/>
                </a:solidFill>
                <a:latin typeface="Sarabun" panose="00000500000000000000" pitchFamily="2" charset="-34"/>
              </a:rPr>
              <a:t>What is APL and What Can APL Do For You?</a:t>
            </a:r>
            <a:endParaRPr lang="en-US" sz="1600" dirty="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2624" y="4583734"/>
            <a:ext cx="409276" cy="4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9" r:id="rId6"/>
    <p:sldLayoutId id="2147483660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591-F0AC-4F36-BF55-2C57ED5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C2FF-FBDB-3C31-6FF2-4D81AF40C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CF31711-AD29-B607-1DE9-500BCEB7493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2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Quiz">
            <a:extLst>
              <a:ext uri="{FF2B5EF4-FFF2-40B4-BE49-F238E27FC236}">
                <a16:creationId xmlns:a16="http://schemas.microsoft.com/office/drawing/2014/main" id="{37E119E4-611A-1781-1BD1-7CAA08750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160" y="1779270"/>
            <a:ext cx="6035040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Quest">
            <a:extLst>
              <a:ext uri="{FF2B5EF4-FFF2-40B4-BE49-F238E27FC236}">
                <a16:creationId xmlns:a16="http://schemas.microsoft.com/office/drawing/2014/main" id="{A8E17569-A541-8A53-5336-29400FFFB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732" y="1779270"/>
            <a:ext cx="5981604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hallenge">
            <a:extLst>
              <a:ext uri="{FF2B5EF4-FFF2-40B4-BE49-F238E27FC236}">
                <a16:creationId xmlns:a16="http://schemas.microsoft.com/office/drawing/2014/main" id="{70B00B43-34DB-6660-C08B-501ED5C99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1779270"/>
            <a:ext cx="6035040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tart">
            <a:extLst>
              <a:ext uri="{FF2B5EF4-FFF2-40B4-BE49-F238E27FC236}">
                <a16:creationId xmlns:a16="http://schemas.microsoft.com/office/drawing/2014/main" id="{4AE05E9F-5B26-A78A-C11C-B5CF8A13F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0" y="1779270"/>
            <a:ext cx="5984748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B3165F-D4C8-C1B0-8965-935480D1CD0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F4C89-BD7C-5D8D-D99C-BC8793AD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05873" cy="32420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dyalog.com/getting-started.htm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challenge.dyalog.com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apl.quest</a:t>
            </a:r>
            <a:endParaRPr lang="en-GB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aplcart.info/quiz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lang="en-GB" sz="1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apl.wiki</a:t>
            </a:r>
            <a:endParaRPr lang="en-GB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397D23-844C-6585-D077-CAF4AC0F87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Wiki">
            <a:extLst>
              <a:ext uri="{FF2B5EF4-FFF2-40B4-BE49-F238E27FC236}">
                <a16:creationId xmlns:a16="http://schemas.microsoft.com/office/drawing/2014/main" id="{FB86B624-DCC8-EF06-CAE7-33D4BA41A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0" y="1779270"/>
            <a:ext cx="5984748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13E94E-BC5A-3076-AB6C-73202ABC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Continuing Your APL Journey</a:t>
            </a:r>
          </a:p>
        </p:txBody>
      </p:sp>
    </p:spTree>
    <p:extLst>
      <p:ext uri="{BB962C8B-B14F-4D97-AF65-F5344CB8AC3E}">
        <p14:creationId xmlns:p14="http://schemas.microsoft.com/office/powerpoint/2010/main" val="29292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B2C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B2C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B2C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B2C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art">
            <a:extLst>
              <a:ext uri="{FF2B5EF4-FFF2-40B4-BE49-F238E27FC236}">
                <a16:creationId xmlns:a16="http://schemas.microsoft.com/office/drawing/2014/main" id="{4AE05E9F-5B26-A78A-C11C-B5CF8A13F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23"/>
            <a:ext cx="9144000" cy="518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B3165F-D4C8-C1B0-8965-935480D1CD0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F4C89-BD7C-5D8D-D99C-BC8793AD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432560"/>
            <a:ext cx="7639050" cy="685535"/>
          </a:xfrm>
          <a:solidFill>
            <a:schemeClr val="bg1"/>
          </a:solidFill>
        </p:spPr>
        <p:txBody>
          <a:bodyPr tIns="216000" bIns="0" anchor="ctr"/>
          <a:lstStyle/>
          <a:p>
            <a:pPr marL="0" lvl="0" indent="0" algn="ctr">
              <a:spcAft>
                <a:spcPts val="0"/>
              </a:spcAft>
              <a:buNone/>
              <a:defRPr/>
            </a:pPr>
            <a:r>
              <a:rPr lang="en-GB" dirty="0">
                <a:ln>
                  <a:solidFill>
                    <a:srgbClr val="ED7F00"/>
                  </a:solidFill>
                </a:ln>
                <a:solidFill>
                  <a:srgbClr val="FC973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👉︎</a:t>
            </a:r>
            <a:r>
              <a:rPr lang="en-GB" dirty="0">
                <a:solidFill>
                  <a:srgbClr val="FC973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 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dyalog.com/getting-started.htm</a:t>
            </a:r>
            <a:r>
              <a:rPr lang="en-GB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 </a:t>
            </a:r>
            <a:r>
              <a:rPr lang="en-GB" dirty="0">
                <a:ln>
                  <a:solidFill>
                    <a:srgbClr val="ED7F00"/>
                  </a:solidFill>
                </a:ln>
                <a:solidFill>
                  <a:srgbClr val="FC973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👈︎</a:t>
            </a:r>
            <a:endParaRPr kumimoji="0" lang="en-GB" sz="2400" i="0" u="none" strike="noStrike" kern="1200" cap="none" spc="0" normalizeH="0" baseline="0" noProof="0" dirty="0">
              <a:ln>
                <a:solidFill>
                  <a:srgbClr val="ED7F00"/>
                </a:solidFill>
              </a:ln>
              <a:solidFill>
                <a:srgbClr val="FC973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397D23-844C-6585-D077-CAF4AC0F87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45A04-751E-F63D-6AD8-1830E867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0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13886</TotalTime>
  <Words>42</Words>
  <Application>Microsoft Office PowerPoint</Application>
  <PresentationFormat>On-screen Show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Courier New</vt:lpstr>
      <vt:lpstr>APL385 Unicode</vt:lpstr>
      <vt:lpstr>Sarabun</vt:lpstr>
      <vt:lpstr>Arial</vt:lpstr>
      <vt:lpstr>Wingdings 2</vt:lpstr>
      <vt:lpstr>Calibri</vt:lpstr>
      <vt:lpstr>Wingdings</vt:lpstr>
      <vt:lpstr>Office Theme</vt:lpstr>
      <vt:lpstr>Closing Session</vt:lpstr>
      <vt:lpstr>Continuing Your APL Journey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244</cp:revision>
  <dcterms:created xsi:type="dcterms:W3CDTF">2019-07-25T11:46:05Z</dcterms:created>
  <dcterms:modified xsi:type="dcterms:W3CDTF">2024-04-02T07:24:30Z</dcterms:modified>
</cp:coreProperties>
</file>