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0"/>
  </p:notesMasterIdLst>
  <p:sldIdLst>
    <p:sldId id="256" r:id="rId2"/>
    <p:sldId id="271" r:id="rId3"/>
    <p:sldId id="272" r:id="rId4"/>
    <p:sldId id="274" r:id="rId5"/>
    <p:sldId id="273" r:id="rId6"/>
    <p:sldId id="275" r:id="rId7"/>
    <p:sldId id="269" r:id="rId8"/>
    <p:sldId id="27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DBE88CA-3740-4AD4-892E-C6DE6E40DD7D}">
          <p14:sldIdLst>
            <p14:sldId id="256"/>
            <p14:sldId id="271"/>
            <p14:sldId id="272"/>
          </p14:sldIdLst>
        </p14:section>
        <p14:section name="Untitled Section" id="{5999BC1D-8C43-4BB8-969C-E49AD87AC13D}">
          <p14:sldIdLst>
            <p14:sldId id="274"/>
            <p14:sldId id="273"/>
            <p14:sldId id="275"/>
            <p14:sldId id="269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5" autoAdjust="0"/>
    <p:restoredTop sz="86445" autoAdjust="0"/>
  </p:normalViewPr>
  <p:slideViewPr>
    <p:cSldViewPr>
      <p:cViewPr varScale="1">
        <p:scale>
          <a:sx n="61" d="100"/>
          <a:sy n="61" d="100"/>
        </p:scale>
        <p:origin x="-1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03" y="1905615"/>
            <a:ext cx="2674194" cy="304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1148782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DB97F0-EE69-401B-BC70-7A9B38602DCD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DB97F0-EE69-401B-BC70-7A9B38602DCD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62" r:id="rId4"/>
    <p:sldLayoutId id="2147483651" r:id="rId5"/>
  </p:sldLayoutIdLst>
  <p:transition>
    <p:fade thruBlk="1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dyalog.com/library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5157192"/>
            <a:ext cx="6400800" cy="697632"/>
          </a:xfrm>
        </p:spPr>
        <p:txBody>
          <a:bodyPr/>
          <a:lstStyle/>
          <a:p>
            <a:r>
              <a:rPr lang="en-GB" dirty="0"/>
              <a:t>Roger </a:t>
            </a:r>
            <a:r>
              <a:rPr lang="en-GB" dirty="0" err="1"/>
              <a:t>Hui</a:t>
            </a:r>
            <a:r>
              <a:rPr lang="en-GB" dirty="0"/>
              <a:t>, Morten Kromberg</a:t>
            </a:r>
            <a:br>
              <a:rPr lang="en-GB" dirty="0"/>
            </a:br>
            <a:r>
              <a:rPr lang="en-GB" dirty="0"/>
              <a:t>Dyalog Ltd.</a:t>
            </a:r>
          </a:p>
          <a:p>
            <a:endParaRPr lang="da-DK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772400" cy="1143000"/>
          </a:xfrm>
        </p:spPr>
        <p:txBody>
          <a:bodyPr/>
          <a:lstStyle/>
          <a:p>
            <a:r>
              <a:rPr lang="en-US" dirty="0"/>
              <a:t>C3/C11: Tuning Workshop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392488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09:30 Introduction to Measuring Performance (Morten)</a:t>
            </a:r>
          </a:p>
          <a:p>
            <a:pPr lvl="1"/>
            <a:r>
              <a:rPr lang="en-GB" sz="2000" dirty="0" smtClean="0"/>
              <a:t>APLMON: Find hotspots in APL while it runs your application</a:t>
            </a:r>
          </a:p>
          <a:p>
            <a:pPr lvl="1"/>
            <a:r>
              <a:rPr lang="en-GB" sz="2000" dirty="0" smtClean="0"/>
              <a:t>]PROFILE: Find hotspots in YOUR application</a:t>
            </a:r>
          </a:p>
          <a:p>
            <a:pPr marL="0" indent="0">
              <a:buNone/>
            </a:pPr>
            <a:r>
              <a:rPr lang="en-GB" sz="2400" dirty="0" smtClean="0"/>
              <a:t>10:00 Going Parallel (Morten)</a:t>
            </a:r>
            <a:br>
              <a:rPr lang="en-GB" sz="2400" dirty="0" smtClean="0"/>
            </a:br>
            <a:r>
              <a:rPr lang="en-GB" sz="2400" dirty="0" smtClean="0"/>
              <a:t>    	</a:t>
            </a:r>
            <a:r>
              <a:rPr lang="en-GB" sz="1800" dirty="0" smtClean="0"/>
              <a:t>(break at ~ 10:15)</a:t>
            </a:r>
            <a:endParaRPr lang="en-GB" sz="2000" dirty="0" smtClean="0"/>
          </a:p>
          <a:p>
            <a:pPr marL="0" indent="0">
              <a:buNone/>
            </a:pPr>
            <a:r>
              <a:rPr lang="en-GB" sz="2400" dirty="0" smtClean="0"/>
              <a:t>10:30 Performance Tips (Roger)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(</a:t>
            </a:r>
            <a:r>
              <a:rPr lang="en-GB" sz="1800" dirty="0" smtClean="0"/>
              <a:t>break at ~ 11:15)</a:t>
            </a:r>
          </a:p>
          <a:p>
            <a:pPr marL="0" indent="0">
              <a:buNone/>
            </a:pPr>
            <a:r>
              <a:rPr lang="en-GB" sz="2400" dirty="0" smtClean="0"/>
              <a:t>11:30 Exercises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Tuning Workshop</a:t>
            </a:r>
            <a:endParaRPr lang="da-D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4793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Before You Start...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r>
              <a:rPr lang="da-DK" sz="2800" dirty="0" smtClean="0"/>
              <a:t>Stop as many processes as you can</a:t>
            </a:r>
          </a:p>
          <a:p>
            <a:r>
              <a:rPr lang="da-DK" sz="2800" dirty="0" smtClean="0"/>
              <a:t>Set process priority to ”high” before doing timings</a:t>
            </a:r>
          </a:p>
          <a:p>
            <a:r>
              <a:rPr lang="da-DK" sz="2800" dirty="0" smtClean="0"/>
              <a:t>Switch laptop from ”stamina” to ”speed” </a:t>
            </a:r>
            <a:r>
              <a:rPr lang="da-DK" sz="2800" dirty="0" smtClean="0">
                <a:sym typeface="Wingdings" pitchFamily="2" charset="2"/>
              </a:rPr>
              <a:t></a:t>
            </a:r>
            <a:endParaRPr lang="da-DK" sz="2800" dirty="0" smtClean="0"/>
          </a:p>
          <a:p>
            <a:r>
              <a:rPr lang="da-DK" sz="2800" dirty="0" smtClean="0"/>
              <a:t>Call </a:t>
            </a:r>
            <a:r>
              <a:rPr lang="da-DK" sz="2800" dirty="0" smtClean="0">
                <a:latin typeface="APL385 Unicode" pitchFamily="49" charset="0"/>
              </a:rPr>
              <a:t>⎕WA</a:t>
            </a:r>
            <a:r>
              <a:rPr lang="da-DK" sz="2800" dirty="0" smtClean="0"/>
              <a:t> </a:t>
            </a:r>
            <a:r>
              <a:rPr lang="da-DK" sz="2800" smtClean="0"/>
              <a:t>before doing timings</a:t>
            </a:r>
            <a:endParaRPr lang="da-DK" sz="2800" dirty="0" smtClean="0"/>
          </a:p>
          <a:p>
            <a:endParaRPr lang="da-DK" sz="2800" dirty="0"/>
          </a:p>
          <a:p>
            <a:r>
              <a:rPr lang="da-DK" sz="2800" dirty="0" smtClean="0"/>
              <a:t>You will *still* see significant variations!</a:t>
            </a:r>
          </a:p>
          <a:p>
            <a:pPr lvl="1"/>
            <a:r>
              <a:rPr lang="da-DK" sz="2400" dirty="0" smtClean="0"/>
              <a:t>Running the same program twice through a modern CPU will not follow the same paths through the silicon.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157308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APLMON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APLMON measures how the APL interpreter spent the time:</a:t>
            </a:r>
          </a:p>
          <a:p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5331"/>
            <a:ext cx="8964488" cy="3713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20" y="3203107"/>
            <a:ext cx="8875063" cy="354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2611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AD Hoc Measurements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 marL="0" indent="0">
              <a:buNone/>
            </a:pPr>
            <a:r>
              <a:rPr lang="da-DK" sz="2800" b="1" dirty="0" smtClean="0"/>
              <a:t>”Ad Hoc” Measurements</a:t>
            </a:r>
          </a:p>
          <a:p>
            <a:r>
              <a:rPr lang="da-DK" sz="2800" b="1" dirty="0" smtClean="0">
                <a:latin typeface="APL385 Unicode" pitchFamily="49" charset="0"/>
              </a:rPr>
              <a:t>⎕AI[2 3</a:t>
            </a:r>
            <a:r>
              <a:rPr lang="da-DK" sz="2800" b="1" dirty="0">
                <a:latin typeface="APL385 Unicode" pitchFamily="49" charset="0"/>
              </a:rPr>
              <a:t>] </a:t>
            </a:r>
            <a:r>
              <a:rPr lang="da-DK" sz="2800" b="1" dirty="0" smtClean="0">
                <a:latin typeface="APL385 Unicode" pitchFamily="49" charset="0"/>
              </a:rPr>
              <a:t>⍝ </a:t>
            </a:r>
            <a:r>
              <a:rPr lang="da-DK" sz="2800" dirty="0" smtClean="0"/>
              <a:t>”Compute” &amp; ”Connect” time</a:t>
            </a:r>
            <a:endParaRPr lang="da-DK" sz="2800" dirty="0"/>
          </a:p>
          <a:p>
            <a:r>
              <a:rPr lang="da-DK" sz="2800" b="1" dirty="0" smtClean="0">
                <a:latin typeface="APL385 Unicode" pitchFamily="49" charset="0"/>
              </a:rPr>
              <a:t>]cputime</a:t>
            </a:r>
            <a:r>
              <a:rPr lang="da-DK" sz="2800" dirty="0" smtClean="0">
                <a:latin typeface="APL385 Unicode" pitchFamily="49" charset="0"/>
              </a:rPr>
              <a:t>   </a:t>
            </a:r>
            <a:r>
              <a:rPr lang="da-DK" sz="2800" dirty="0" smtClean="0"/>
              <a:t>user command</a:t>
            </a:r>
          </a:p>
          <a:p>
            <a:r>
              <a:rPr lang="da-DK" sz="2800" b="1" dirty="0" smtClean="0">
                <a:latin typeface="APL385 Unicode" pitchFamily="49" charset="0"/>
              </a:rPr>
              <a:t>)copy dfns cmpx</a:t>
            </a:r>
          </a:p>
          <a:p>
            <a:endParaRPr lang="da-DK" sz="2800" b="1" dirty="0" smtClean="0">
              <a:latin typeface="APL385 Unicode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673787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]PROFILE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System function </a:t>
            </a:r>
            <a:r>
              <a:rPr lang="da-DK" dirty="0" smtClean="0">
                <a:latin typeface="APL385 Unicode" pitchFamily="49" charset="0"/>
              </a:rPr>
              <a:t>⎕PROFILE </a:t>
            </a:r>
            <a:r>
              <a:rPr lang="da-DK" dirty="0" smtClean="0"/>
              <a:t>measures time spend on lines of your application</a:t>
            </a:r>
          </a:p>
          <a:p>
            <a:r>
              <a:rPr lang="da-DK" dirty="0" smtClean="0"/>
              <a:t>User command </a:t>
            </a:r>
            <a:r>
              <a:rPr lang="da-DK" dirty="0" smtClean="0">
                <a:latin typeface="APL385 Unicode" pitchFamily="49" charset="0"/>
              </a:rPr>
              <a:t>]PROFILE</a:t>
            </a:r>
            <a:r>
              <a:rPr lang="da-DK" dirty="0" smtClean="0"/>
              <a:t> for reporting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572500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52400"/>
            <a:ext cx="911542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008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Going Parallel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Since version 12.1, Dyalog APL executes scalar dyadic functions on floating-point arguments in parallel</a:t>
            </a:r>
          </a:p>
          <a:p>
            <a:pPr lvl="1"/>
            <a:r>
              <a:rPr lang="da-DK" dirty="0" smtClean="0">
                <a:latin typeface="APL385 Unicode" pitchFamily="49" charset="0"/>
              </a:rPr>
              <a:t>1111</a:t>
            </a:r>
            <a:r>
              <a:rPr lang="da-DK" dirty="0">
                <a:latin typeface="APL385 Unicode" pitchFamily="49" charset="0"/>
              </a:rPr>
              <a:t>⌶</a:t>
            </a:r>
            <a:r>
              <a:rPr lang="da-DK" dirty="0"/>
              <a:t> </a:t>
            </a:r>
            <a:r>
              <a:rPr lang="da-DK" dirty="0" smtClean="0"/>
              <a:t>sets number of threads to use</a:t>
            </a:r>
            <a:endParaRPr lang="da-DK" dirty="0"/>
          </a:p>
          <a:p>
            <a:pPr lvl="1"/>
            <a:r>
              <a:rPr lang="da-DK" dirty="0" smtClean="0">
                <a:latin typeface="APL385 Unicode" pitchFamily="49" charset="0"/>
              </a:rPr>
              <a:t>1112⌶</a:t>
            </a:r>
            <a:r>
              <a:rPr lang="da-DK" dirty="0" smtClean="0"/>
              <a:t> sets arrays size switch point</a:t>
            </a:r>
          </a:p>
          <a:p>
            <a:r>
              <a:rPr lang="da-DK" dirty="0" smtClean="0"/>
              <a:t>Parallel Each workspace is available from </a:t>
            </a:r>
            <a:r>
              <a:rPr lang="da-DK" dirty="0" smtClean="0">
                <a:hlinkClick r:id="rId2"/>
              </a:rPr>
              <a:t>http://tools.dyalog.com/library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38107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Over To Roger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After the break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Tuning Workshop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2750361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template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</Template>
  <TotalTime>3854</TotalTime>
  <Words>240</Words>
  <Application>Microsoft Office PowerPoint</Application>
  <PresentationFormat>On-screen Show (4:3)</PresentationFormat>
  <Paragraphs>52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Presentation template</vt:lpstr>
      <vt:lpstr>C3/C11: Tuning Workshop</vt:lpstr>
      <vt:lpstr>Agenda</vt:lpstr>
      <vt:lpstr>Before You Start...</vt:lpstr>
      <vt:lpstr>APLMON</vt:lpstr>
      <vt:lpstr>AD Hoc Measurements</vt:lpstr>
      <vt:lpstr>]PROFILE</vt:lpstr>
      <vt:lpstr>Going Parallel</vt:lpstr>
      <vt:lpstr>Over To Roger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63</cp:revision>
  <dcterms:created xsi:type="dcterms:W3CDTF">2012-10-07T08:30:49Z</dcterms:created>
  <dcterms:modified xsi:type="dcterms:W3CDTF">2012-10-14T08:59:18Z</dcterms:modified>
</cp:coreProperties>
</file>