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50" r:id="rId1"/>
  </p:sldMasterIdLst>
  <p:notesMasterIdLst>
    <p:notesMasterId r:id="rId29"/>
  </p:notesMasterIdLst>
  <p:sldIdLst>
    <p:sldId id="256" r:id="rId2"/>
    <p:sldId id="257" r:id="rId3"/>
    <p:sldId id="259" r:id="rId4"/>
    <p:sldId id="260" r:id="rId5"/>
    <p:sldId id="263" r:id="rId6"/>
    <p:sldId id="265" r:id="rId7"/>
    <p:sldId id="262" r:id="rId8"/>
    <p:sldId id="266" r:id="rId9"/>
    <p:sldId id="267" r:id="rId10"/>
    <p:sldId id="268" r:id="rId11"/>
    <p:sldId id="269" r:id="rId12"/>
    <p:sldId id="274" r:id="rId13"/>
    <p:sldId id="275" r:id="rId14"/>
    <p:sldId id="273" r:id="rId15"/>
    <p:sldId id="276" r:id="rId16"/>
    <p:sldId id="277" r:id="rId17"/>
    <p:sldId id="278" r:id="rId18"/>
    <p:sldId id="279" r:id="rId19"/>
    <p:sldId id="280" r:id="rId20"/>
    <p:sldId id="272" r:id="rId21"/>
    <p:sldId id="281" r:id="rId22"/>
    <p:sldId id="271" r:id="rId23"/>
    <p:sldId id="282" r:id="rId24"/>
    <p:sldId id="283" r:id="rId25"/>
    <p:sldId id="270" r:id="rId26"/>
    <p:sldId id="285" r:id="rId27"/>
    <p:sldId id="284" r:id="rId28"/>
  </p:sldIdLst>
  <p:sldSz cx="9144000" cy="6858000" type="screen4x3"/>
  <p:notesSz cx="6718300" cy="9855200"/>
  <p:defaultTextStyle>
    <a:defPPr>
      <a:defRPr lang="en-US"/>
    </a:defPPr>
    <a:lvl1pPr algn="l" rtl="0" fontAlgn="base">
      <a:spcBef>
        <a:spcPct val="0"/>
      </a:spcBef>
      <a:spcAft>
        <a:spcPct val="0"/>
      </a:spcAft>
      <a:defRPr sz="2400" kern="1200">
        <a:solidFill>
          <a:schemeClr val="tx1"/>
        </a:solidFill>
        <a:latin typeface="Times" pitchFamily="18" charset="0"/>
        <a:ea typeface="+mn-ea"/>
        <a:cs typeface="Arial" charset="0"/>
      </a:defRPr>
    </a:lvl1pPr>
    <a:lvl2pPr marL="457200" algn="l" rtl="0" fontAlgn="base">
      <a:spcBef>
        <a:spcPct val="0"/>
      </a:spcBef>
      <a:spcAft>
        <a:spcPct val="0"/>
      </a:spcAft>
      <a:defRPr sz="2400" kern="1200">
        <a:solidFill>
          <a:schemeClr val="tx1"/>
        </a:solidFill>
        <a:latin typeface="Times" pitchFamily="18" charset="0"/>
        <a:ea typeface="+mn-ea"/>
        <a:cs typeface="Arial" charset="0"/>
      </a:defRPr>
    </a:lvl2pPr>
    <a:lvl3pPr marL="914400" algn="l" rtl="0" fontAlgn="base">
      <a:spcBef>
        <a:spcPct val="0"/>
      </a:spcBef>
      <a:spcAft>
        <a:spcPct val="0"/>
      </a:spcAft>
      <a:defRPr sz="2400" kern="1200">
        <a:solidFill>
          <a:schemeClr val="tx1"/>
        </a:solidFill>
        <a:latin typeface="Times" pitchFamily="18" charset="0"/>
        <a:ea typeface="+mn-ea"/>
        <a:cs typeface="Arial" charset="0"/>
      </a:defRPr>
    </a:lvl3pPr>
    <a:lvl4pPr marL="1371600" algn="l" rtl="0" fontAlgn="base">
      <a:spcBef>
        <a:spcPct val="0"/>
      </a:spcBef>
      <a:spcAft>
        <a:spcPct val="0"/>
      </a:spcAft>
      <a:defRPr sz="2400" kern="1200">
        <a:solidFill>
          <a:schemeClr val="tx1"/>
        </a:solidFill>
        <a:latin typeface="Times" pitchFamily="18" charset="0"/>
        <a:ea typeface="+mn-ea"/>
        <a:cs typeface="Arial" charset="0"/>
      </a:defRPr>
    </a:lvl4pPr>
    <a:lvl5pPr marL="1828800" algn="l" rtl="0" fontAlgn="base">
      <a:spcBef>
        <a:spcPct val="0"/>
      </a:spcBef>
      <a:spcAft>
        <a:spcPct val="0"/>
      </a:spcAft>
      <a:defRPr sz="2400" kern="1200">
        <a:solidFill>
          <a:schemeClr val="tx1"/>
        </a:solidFill>
        <a:latin typeface="Times" pitchFamily="18" charset="0"/>
        <a:ea typeface="+mn-ea"/>
        <a:cs typeface="Arial" charset="0"/>
      </a:defRPr>
    </a:lvl5pPr>
    <a:lvl6pPr marL="2286000" algn="l" defTabSz="914400" rtl="0" eaLnBrk="1" latinLnBrk="0" hangingPunct="1">
      <a:defRPr sz="2400" kern="1200">
        <a:solidFill>
          <a:schemeClr val="tx1"/>
        </a:solidFill>
        <a:latin typeface="Times" pitchFamily="18" charset="0"/>
        <a:ea typeface="+mn-ea"/>
        <a:cs typeface="Arial" charset="0"/>
      </a:defRPr>
    </a:lvl6pPr>
    <a:lvl7pPr marL="2743200" algn="l" defTabSz="914400" rtl="0" eaLnBrk="1" latinLnBrk="0" hangingPunct="1">
      <a:defRPr sz="2400" kern="1200">
        <a:solidFill>
          <a:schemeClr val="tx1"/>
        </a:solidFill>
        <a:latin typeface="Times" pitchFamily="18" charset="0"/>
        <a:ea typeface="+mn-ea"/>
        <a:cs typeface="Arial" charset="0"/>
      </a:defRPr>
    </a:lvl7pPr>
    <a:lvl8pPr marL="3200400" algn="l" defTabSz="914400" rtl="0" eaLnBrk="1" latinLnBrk="0" hangingPunct="1">
      <a:defRPr sz="2400" kern="1200">
        <a:solidFill>
          <a:schemeClr val="tx1"/>
        </a:solidFill>
        <a:latin typeface="Times" pitchFamily="18" charset="0"/>
        <a:ea typeface="+mn-ea"/>
        <a:cs typeface="Arial" charset="0"/>
      </a:defRPr>
    </a:lvl8pPr>
    <a:lvl9pPr marL="3657600" algn="l" defTabSz="914400" rtl="0" eaLnBrk="1" latinLnBrk="0" hangingPunct="1">
      <a:defRPr sz="2400" kern="1200">
        <a:solidFill>
          <a:schemeClr val="tx1"/>
        </a:solidFill>
        <a:latin typeface="Times" pitchFamily="18"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7032" autoAdjust="0"/>
    <p:restoredTop sz="94660" autoAdjust="0"/>
  </p:normalViewPr>
  <p:slideViewPr>
    <p:cSldViewPr>
      <p:cViewPr varScale="1">
        <p:scale>
          <a:sx n="90" d="100"/>
          <a:sy n="90" d="100"/>
        </p:scale>
        <p:origin x="-1954" y="-8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11263" cy="49276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dirty="0"/>
          </a:p>
        </p:txBody>
      </p:sp>
      <p:sp>
        <p:nvSpPr>
          <p:cNvPr id="3075" name="Rectangle 3"/>
          <p:cNvSpPr>
            <a:spLocks noGrp="1" noChangeArrowheads="1"/>
          </p:cNvSpPr>
          <p:nvPr>
            <p:ph type="dt" idx="1"/>
          </p:nvPr>
        </p:nvSpPr>
        <p:spPr bwMode="auto">
          <a:xfrm>
            <a:off x="3805482" y="0"/>
            <a:ext cx="2911263" cy="49276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dirty="0"/>
          </a:p>
        </p:txBody>
      </p:sp>
      <p:sp>
        <p:nvSpPr>
          <p:cNvPr id="4100" name="Rectangle 4"/>
          <p:cNvSpPr>
            <a:spLocks noGrp="1" noRot="1" noChangeAspect="1" noChangeArrowheads="1" noTextEdit="1"/>
          </p:cNvSpPr>
          <p:nvPr>
            <p:ph type="sldImg" idx="2"/>
          </p:nvPr>
        </p:nvSpPr>
        <p:spPr bwMode="auto">
          <a:xfrm>
            <a:off x="895350" y="739775"/>
            <a:ext cx="4927600" cy="36957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671830" y="4681220"/>
            <a:ext cx="5374640" cy="443484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9360730"/>
            <a:ext cx="2911263" cy="49276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dirty="0"/>
          </a:p>
        </p:txBody>
      </p:sp>
      <p:sp>
        <p:nvSpPr>
          <p:cNvPr id="3079" name="Rectangle 7"/>
          <p:cNvSpPr>
            <a:spLocks noGrp="1" noChangeArrowheads="1"/>
          </p:cNvSpPr>
          <p:nvPr>
            <p:ph type="sldNum" sz="quarter" idx="5"/>
          </p:nvPr>
        </p:nvSpPr>
        <p:spPr bwMode="auto">
          <a:xfrm>
            <a:off x="3805482" y="9360730"/>
            <a:ext cx="2911263" cy="49276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1CB69223-2A7E-4679-8394-C16FA4EA79F3}" type="slidenum">
              <a:rPr lang="en-US"/>
              <a:pPr>
                <a:defRPr/>
              </a:pPr>
              <a:t>‹#›</a:t>
            </a:fld>
            <a:endParaRPr lang="en-US" dirty="0"/>
          </a:p>
        </p:txBody>
      </p:sp>
    </p:spTree>
    <p:extLst>
      <p:ext uri="{BB962C8B-B14F-4D97-AF65-F5344CB8AC3E}">
        <p14:creationId xmlns:p14="http://schemas.microsoft.com/office/powerpoint/2010/main" val="13460066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pitchFamily="18" charset="0"/>
                <a:cs typeface="Arial" charset="0"/>
              </a:defRPr>
            </a:lvl1pPr>
            <a:lvl2pPr marL="742950" indent="-285750" eaLnBrk="0" hangingPunct="0">
              <a:defRPr sz="2400">
                <a:solidFill>
                  <a:schemeClr val="tx1"/>
                </a:solidFill>
                <a:latin typeface="Times" pitchFamily="18" charset="0"/>
                <a:cs typeface="Arial" charset="0"/>
              </a:defRPr>
            </a:lvl2pPr>
            <a:lvl3pPr marL="1143000" indent="-228600" eaLnBrk="0" hangingPunct="0">
              <a:defRPr sz="2400">
                <a:solidFill>
                  <a:schemeClr val="tx1"/>
                </a:solidFill>
                <a:latin typeface="Times" pitchFamily="18" charset="0"/>
                <a:cs typeface="Arial" charset="0"/>
              </a:defRPr>
            </a:lvl3pPr>
            <a:lvl4pPr marL="1600200" indent="-228600" eaLnBrk="0" hangingPunct="0">
              <a:defRPr sz="2400">
                <a:solidFill>
                  <a:schemeClr val="tx1"/>
                </a:solidFill>
                <a:latin typeface="Times" pitchFamily="18" charset="0"/>
                <a:cs typeface="Arial" charset="0"/>
              </a:defRPr>
            </a:lvl4pPr>
            <a:lvl5pPr marL="2057400" indent="-228600" eaLnBrk="0" hangingPunct="0">
              <a:defRPr sz="2400">
                <a:solidFill>
                  <a:schemeClr val="tx1"/>
                </a:solidFill>
                <a:latin typeface="Times" pitchFamily="18" charset="0"/>
                <a:cs typeface="Arial" charset="0"/>
              </a:defRPr>
            </a:lvl5pPr>
            <a:lvl6pPr marL="2514600" indent="-228600" eaLnBrk="0" fontAlgn="base" hangingPunct="0">
              <a:spcBef>
                <a:spcPct val="0"/>
              </a:spcBef>
              <a:spcAft>
                <a:spcPct val="0"/>
              </a:spcAft>
              <a:defRPr sz="2400">
                <a:solidFill>
                  <a:schemeClr val="tx1"/>
                </a:solidFill>
                <a:latin typeface="Times" pitchFamily="18" charset="0"/>
                <a:cs typeface="Arial" charset="0"/>
              </a:defRPr>
            </a:lvl6pPr>
            <a:lvl7pPr marL="2971800" indent="-228600" eaLnBrk="0" fontAlgn="base" hangingPunct="0">
              <a:spcBef>
                <a:spcPct val="0"/>
              </a:spcBef>
              <a:spcAft>
                <a:spcPct val="0"/>
              </a:spcAft>
              <a:defRPr sz="2400">
                <a:solidFill>
                  <a:schemeClr val="tx1"/>
                </a:solidFill>
                <a:latin typeface="Times" pitchFamily="18" charset="0"/>
                <a:cs typeface="Arial" charset="0"/>
              </a:defRPr>
            </a:lvl7pPr>
            <a:lvl8pPr marL="3429000" indent="-228600" eaLnBrk="0" fontAlgn="base" hangingPunct="0">
              <a:spcBef>
                <a:spcPct val="0"/>
              </a:spcBef>
              <a:spcAft>
                <a:spcPct val="0"/>
              </a:spcAft>
              <a:defRPr sz="2400">
                <a:solidFill>
                  <a:schemeClr val="tx1"/>
                </a:solidFill>
                <a:latin typeface="Times" pitchFamily="18" charset="0"/>
                <a:cs typeface="Arial" charset="0"/>
              </a:defRPr>
            </a:lvl8pPr>
            <a:lvl9pPr marL="3886200" indent="-228600" eaLnBrk="0" fontAlgn="base" hangingPunct="0">
              <a:spcBef>
                <a:spcPct val="0"/>
              </a:spcBef>
              <a:spcAft>
                <a:spcPct val="0"/>
              </a:spcAft>
              <a:defRPr sz="2400">
                <a:solidFill>
                  <a:schemeClr val="tx1"/>
                </a:solidFill>
                <a:latin typeface="Times" pitchFamily="18" charset="0"/>
                <a:cs typeface="Arial" charset="0"/>
              </a:defRPr>
            </a:lvl9pPr>
          </a:lstStyle>
          <a:p>
            <a:pPr eaLnBrk="1" hangingPunct="1"/>
            <a:fld id="{54F46E95-09C8-4B6A-84A1-65DE253C0A87}" type="slidenum">
              <a:rPr lang="en-US" sz="1200" smtClean="0">
                <a:latin typeface="Arial" charset="0"/>
              </a:rPr>
              <a:pPr eaLnBrk="1" hangingPunct="1"/>
              <a:t>0</a:t>
            </a:fld>
            <a:endParaRPr lang="en-US" sz="1200" dirty="0" smtClean="0">
              <a:latin typeface="Arial" charset="0"/>
            </a:endParaRPr>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a-DK" smtClean="0"/>
          </a:p>
        </p:txBody>
      </p:sp>
    </p:spTree>
    <p:extLst>
      <p:ext uri="{BB962C8B-B14F-4D97-AF65-F5344CB8AC3E}">
        <p14:creationId xmlns:p14="http://schemas.microsoft.com/office/powerpoint/2010/main" val="42726401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F61139-15DE-423A-9BD4-DB80089B0150}" type="slidenum">
              <a:rPr lang="en-GB" altLang="da-DK"/>
              <a:pPr/>
              <a:t>24</a:t>
            </a:fld>
            <a:endParaRPr lang="en-GB" altLang="da-DK"/>
          </a:p>
        </p:txBody>
      </p:sp>
      <p:sp>
        <p:nvSpPr>
          <p:cNvPr id="150530" name="Rectangle 2"/>
          <p:cNvSpPr>
            <a:spLocks noGrp="1" noRot="1" noChangeAspect="1" noChangeArrowheads="1" noTextEdit="1"/>
          </p:cNvSpPr>
          <p:nvPr>
            <p:ph type="sldImg"/>
          </p:nvPr>
        </p:nvSpPr>
        <p:spPr bwMode="auto">
          <a:xfrm>
            <a:off x="895350" y="739775"/>
            <a:ext cx="4927600" cy="3695700"/>
          </a:xfrm>
          <a:prstGeom prst="rect">
            <a:avLst/>
          </a:prstGeom>
          <a:solidFill>
            <a:srgbClr val="FFFFFF"/>
          </a:solidFill>
          <a:ln>
            <a:solidFill>
              <a:srgbClr val="000000"/>
            </a:solidFill>
            <a:miter lim="800000"/>
            <a:headEnd/>
            <a:tailEnd/>
          </a:ln>
        </p:spPr>
      </p:sp>
      <p:sp>
        <p:nvSpPr>
          <p:cNvPr id="150531" name="Rectangle 3"/>
          <p:cNvSpPr>
            <a:spLocks noGrp="1" noChangeArrowheads="1"/>
          </p:cNvSpPr>
          <p:nvPr>
            <p:ph type="body" idx="1"/>
          </p:nvPr>
        </p:nvSpPr>
        <p:spPr bwMode="auto">
          <a:xfrm>
            <a:off x="671830" y="4681220"/>
            <a:ext cx="5374640" cy="4434840"/>
          </a:xfrm>
          <a:prstGeom prst="rect">
            <a:avLst/>
          </a:prstGeom>
          <a:solidFill>
            <a:srgbClr val="FFFFFF"/>
          </a:solidFill>
          <a:ln>
            <a:solidFill>
              <a:srgbClr val="000000"/>
            </a:solidFill>
            <a:miter lim="800000"/>
            <a:headEnd/>
            <a:tailEnd/>
          </a:ln>
        </p:spPr>
        <p:txBody>
          <a:bodyPr/>
          <a:lstStyle/>
          <a:p>
            <a:endParaRPr lang="da-DK" altLang="da-DK"/>
          </a:p>
        </p:txBody>
      </p:sp>
    </p:spTree>
    <p:extLst>
      <p:ext uri="{BB962C8B-B14F-4D97-AF65-F5344CB8AC3E}">
        <p14:creationId xmlns:p14="http://schemas.microsoft.com/office/powerpoint/2010/main" val="36182928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F61139-15DE-423A-9BD4-DB80089B0150}" type="slidenum">
              <a:rPr lang="en-GB" altLang="da-DK"/>
              <a:pPr/>
              <a:t>25</a:t>
            </a:fld>
            <a:endParaRPr lang="en-GB" altLang="da-DK"/>
          </a:p>
        </p:txBody>
      </p:sp>
      <p:sp>
        <p:nvSpPr>
          <p:cNvPr id="150530" name="Rectangle 2"/>
          <p:cNvSpPr>
            <a:spLocks noGrp="1" noRot="1" noChangeAspect="1" noChangeArrowheads="1" noTextEdit="1"/>
          </p:cNvSpPr>
          <p:nvPr>
            <p:ph type="sldImg"/>
          </p:nvPr>
        </p:nvSpPr>
        <p:spPr bwMode="auto">
          <a:xfrm>
            <a:off x="895350" y="739775"/>
            <a:ext cx="4927600" cy="3695700"/>
          </a:xfrm>
          <a:prstGeom prst="rect">
            <a:avLst/>
          </a:prstGeom>
          <a:solidFill>
            <a:srgbClr val="FFFFFF"/>
          </a:solidFill>
          <a:ln>
            <a:solidFill>
              <a:srgbClr val="000000"/>
            </a:solidFill>
            <a:miter lim="800000"/>
            <a:headEnd/>
            <a:tailEnd/>
          </a:ln>
        </p:spPr>
      </p:sp>
      <p:sp>
        <p:nvSpPr>
          <p:cNvPr id="150531" name="Rectangle 3"/>
          <p:cNvSpPr>
            <a:spLocks noGrp="1" noChangeArrowheads="1"/>
          </p:cNvSpPr>
          <p:nvPr>
            <p:ph type="body" idx="1"/>
          </p:nvPr>
        </p:nvSpPr>
        <p:spPr bwMode="auto">
          <a:xfrm>
            <a:off x="671830" y="4681220"/>
            <a:ext cx="5374640" cy="4434840"/>
          </a:xfrm>
          <a:prstGeom prst="rect">
            <a:avLst/>
          </a:prstGeom>
          <a:solidFill>
            <a:srgbClr val="FFFFFF"/>
          </a:solidFill>
          <a:ln>
            <a:solidFill>
              <a:srgbClr val="000000"/>
            </a:solidFill>
            <a:miter lim="800000"/>
            <a:headEnd/>
            <a:tailEnd/>
          </a:ln>
        </p:spPr>
        <p:txBody>
          <a:bodyPr/>
          <a:lstStyle/>
          <a:p>
            <a:endParaRPr lang="da-DK" altLang="da-DK"/>
          </a:p>
        </p:txBody>
      </p:sp>
    </p:spTree>
    <p:extLst>
      <p:ext uri="{BB962C8B-B14F-4D97-AF65-F5344CB8AC3E}">
        <p14:creationId xmlns:p14="http://schemas.microsoft.com/office/powerpoint/2010/main" val="24612885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F61139-15DE-423A-9BD4-DB80089B0150}" type="slidenum">
              <a:rPr lang="en-GB" altLang="da-DK"/>
              <a:pPr/>
              <a:t>26</a:t>
            </a:fld>
            <a:endParaRPr lang="en-GB" altLang="da-DK"/>
          </a:p>
        </p:txBody>
      </p:sp>
      <p:sp>
        <p:nvSpPr>
          <p:cNvPr id="150530" name="Rectangle 2"/>
          <p:cNvSpPr>
            <a:spLocks noGrp="1" noRot="1" noChangeAspect="1" noChangeArrowheads="1" noTextEdit="1"/>
          </p:cNvSpPr>
          <p:nvPr>
            <p:ph type="sldImg"/>
          </p:nvPr>
        </p:nvSpPr>
        <p:spPr bwMode="auto">
          <a:xfrm>
            <a:off x="895350" y="739775"/>
            <a:ext cx="4927600" cy="3695700"/>
          </a:xfrm>
          <a:prstGeom prst="rect">
            <a:avLst/>
          </a:prstGeom>
          <a:solidFill>
            <a:srgbClr val="FFFFFF"/>
          </a:solidFill>
          <a:ln>
            <a:solidFill>
              <a:srgbClr val="000000"/>
            </a:solidFill>
            <a:miter lim="800000"/>
            <a:headEnd/>
            <a:tailEnd/>
          </a:ln>
        </p:spPr>
      </p:sp>
      <p:sp>
        <p:nvSpPr>
          <p:cNvPr id="150531" name="Rectangle 3"/>
          <p:cNvSpPr>
            <a:spLocks noGrp="1" noChangeArrowheads="1"/>
          </p:cNvSpPr>
          <p:nvPr>
            <p:ph type="body" idx="1"/>
          </p:nvPr>
        </p:nvSpPr>
        <p:spPr bwMode="auto">
          <a:xfrm>
            <a:off x="671830" y="4681220"/>
            <a:ext cx="5374640" cy="4434840"/>
          </a:xfrm>
          <a:prstGeom prst="rect">
            <a:avLst/>
          </a:prstGeom>
          <a:solidFill>
            <a:srgbClr val="FFFFFF"/>
          </a:solidFill>
          <a:ln>
            <a:solidFill>
              <a:srgbClr val="000000"/>
            </a:solidFill>
            <a:miter lim="800000"/>
            <a:headEnd/>
            <a:tailEnd/>
          </a:ln>
        </p:spPr>
        <p:txBody>
          <a:bodyPr/>
          <a:lstStyle/>
          <a:p>
            <a:endParaRPr lang="da-DK" altLang="da-DK"/>
          </a:p>
        </p:txBody>
      </p:sp>
    </p:spTree>
    <p:extLst>
      <p:ext uri="{BB962C8B-B14F-4D97-AF65-F5344CB8AC3E}">
        <p14:creationId xmlns:p14="http://schemas.microsoft.com/office/powerpoint/2010/main" val="13167969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B648585-F661-4F02-9ADD-67F9C1983A2E}" type="slidenum">
              <a:rPr lang="en-GB" altLang="da-DK"/>
              <a:pPr/>
              <a:t>11</a:t>
            </a:fld>
            <a:endParaRPr lang="en-GB" altLang="da-DK"/>
          </a:p>
        </p:txBody>
      </p:sp>
      <p:sp>
        <p:nvSpPr>
          <p:cNvPr id="158722" name="Rectangle 2"/>
          <p:cNvSpPr>
            <a:spLocks noGrp="1" noRot="1" noChangeAspect="1" noChangeArrowheads="1" noTextEdit="1"/>
          </p:cNvSpPr>
          <p:nvPr>
            <p:ph type="sldImg"/>
          </p:nvPr>
        </p:nvSpPr>
        <p:spPr>
          <a:ln/>
        </p:spPr>
      </p:sp>
      <p:sp>
        <p:nvSpPr>
          <p:cNvPr id="158723" name="Rectangle 3"/>
          <p:cNvSpPr>
            <a:spLocks noGrp="1" noChangeArrowheads="1"/>
          </p:cNvSpPr>
          <p:nvPr>
            <p:ph type="body" idx="1"/>
          </p:nvPr>
        </p:nvSpPr>
        <p:spPr/>
        <p:txBody>
          <a:bodyPr/>
          <a:lstStyle/>
          <a:p>
            <a:endParaRPr lang="da-DK" altLang="da-DK"/>
          </a:p>
        </p:txBody>
      </p:sp>
    </p:spTree>
    <p:extLst>
      <p:ext uri="{BB962C8B-B14F-4D97-AF65-F5344CB8AC3E}">
        <p14:creationId xmlns:p14="http://schemas.microsoft.com/office/powerpoint/2010/main" val="8302238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2F76D46-1439-4C4A-B1B7-B31262625710}" type="slidenum">
              <a:rPr lang="en-GB" altLang="da-DK"/>
              <a:pPr/>
              <a:t>12</a:t>
            </a:fld>
            <a:endParaRPr lang="en-GB" altLang="da-DK"/>
          </a:p>
        </p:txBody>
      </p:sp>
      <p:sp>
        <p:nvSpPr>
          <p:cNvPr id="123906" name="Rectangle 2"/>
          <p:cNvSpPr>
            <a:spLocks noGrp="1" noRot="1" noChangeAspect="1" noChangeArrowheads="1" noTextEdit="1"/>
          </p:cNvSpPr>
          <p:nvPr>
            <p:ph type="sldImg"/>
          </p:nvPr>
        </p:nvSpPr>
        <p:spPr>
          <a:ln/>
        </p:spPr>
      </p:sp>
      <p:sp>
        <p:nvSpPr>
          <p:cNvPr id="123907" name="Rectangle 3"/>
          <p:cNvSpPr>
            <a:spLocks noGrp="1" noChangeArrowheads="1"/>
          </p:cNvSpPr>
          <p:nvPr>
            <p:ph type="body" idx="1"/>
          </p:nvPr>
        </p:nvSpPr>
        <p:spPr/>
        <p:txBody>
          <a:bodyPr/>
          <a:lstStyle/>
          <a:p>
            <a:endParaRPr lang="da-DK" altLang="da-DK"/>
          </a:p>
        </p:txBody>
      </p:sp>
    </p:spTree>
    <p:extLst>
      <p:ext uri="{BB962C8B-B14F-4D97-AF65-F5344CB8AC3E}">
        <p14:creationId xmlns:p14="http://schemas.microsoft.com/office/powerpoint/2010/main" val="1123376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B5485FE-3D2B-4081-AE3C-B718B5F975B0}" type="slidenum">
              <a:rPr lang="en-GB" altLang="da-DK"/>
              <a:pPr/>
              <a:t>13</a:t>
            </a:fld>
            <a:endParaRPr lang="en-GB" altLang="da-DK"/>
          </a:p>
        </p:txBody>
      </p:sp>
      <p:sp>
        <p:nvSpPr>
          <p:cNvPr id="124930" name="Rectangle 2"/>
          <p:cNvSpPr>
            <a:spLocks noGrp="1" noRot="1" noChangeAspect="1" noChangeArrowheads="1" noTextEdit="1"/>
          </p:cNvSpPr>
          <p:nvPr>
            <p:ph type="sldImg"/>
          </p:nvPr>
        </p:nvSpPr>
        <p:spPr>
          <a:ln/>
        </p:spPr>
      </p:sp>
      <p:sp>
        <p:nvSpPr>
          <p:cNvPr id="124931" name="Rectangle 3"/>
          <p:cNvSpPr>
            <a:spLocks noGrp="1" noChangeArrowheads="1"/>
          </p:cNvSpPr>
          <p:nvPr>
            <p:ph type="body" idx="1"/>
          </p:nvPr>
        </p:nvSpPr>
        <p:spPr/>
        <p:txBody>
          <a:bodyPr/>
          <a:lstStyle/>
          <a:p>
            <a:endParaRPr lang="da-DK" altLang="da-DK"/>
          </a:p>
        </p:txBody>
      </p:sp>
    </p:spTree>
    <p:extLst>
      <p:ext uri="{BB962C8B-B14F-4D97-AF65-F5344CB8AC3E}">
        <p14:creationId xmlns:p14="http://schemas.microsoft.com/office/powerpoint/2010/main" val="21225781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0D0FE3-4D74-4ACA-B4B3-B8B49D48979B}" type="slidenum">
              <a:rPr lang="en-GB" altLang="da-DK"/>
              <a:pPr/>
              <a:t>19</a:t>
            </a:fld>
            <a:endParaRPr lang="en-GB" altLang="da-DK"/>
          </a:p>
        </p:txBody>
      </p:sp>
      <p:sp>
        <p:nvSpPr>
          <p:cNvPr id="128002" name="Rectangle 2"/>
          <p:cNvSpPr>
            <a:spLocks noGrp="1" noRot="1" noChangeAspect="1" noChangeArrowheads="1" noTextEdit="1"/>
          </p:cNvSpPr>
          <p:nvPr>
            <p:ph type="sldImg"/>
          </p:nvPr>
        </p:nvSpPr>
        <p:spPr>
          <a:ln/>
        </p:spPr>
      </p:sp>
      <p:sp>
        <p:nvSpPr>
          <p:cNvPr id="128003" name="Rectangle 3"/>
          <p:cNvSpPr>
            <a:spLocks noGrp="1" noChangeArrowheads="1"/>
          </p:cNvSpPr>
          <p:nvPr>
            <p:ph type="body" idx="1"/>
          </p:nvPr>
        </p:nvSpPr>
        <p:spPr/>
        <p:txBody>
          <a:bodyPr/>
          <a:lstStyle/>
          <a:p>
            <a:endParaRPr lang="da-DK" altLang="da-DK"/>
          </a:p>
        </p:txBody>
      </p:sp>
    </p:spTree>
    <p:extLst>
      <p:ext uri="{BB962C8B-B14F-4D97-AF65-F5344CB8AC3E}">
        <p14:creationId xmlns:p14="http://schemas.microsoft.com/office/powerpoint/2010/main" val="1463521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0D0FE3-4D74-4ACA-B4B3-B8B49D48979B}" type="slidenum">
              <a:rPr lang="en-GB" altLang="da-DK"/>
              <a:pPr/>
              <a:t>20</a:t>
            </a:fld>
            <a:endParaRPr lang="en-GB" altLang="da-DK"/>
          </a:p>
        </p:txBody>
      </p:sp>
      <p:sp>
        <p:nvSpPr>
          <p:cNvPr id="128002" name="Rectangle 2"/>
          <p:cNvSpPr>
            <a:spLocks noGrp="1" noRot="1" noChangeAspect="1" noChangeArrowheads="1" noTextEdit="1"/>
          </p:cNvSpPr>
          <p:nvPr>
            <p:ph type="sldImg"/>
          </p:nvPr>
        </p:nvSpPr>
        <p:spPr>
          <a:ln/>
        </p:spPr>
      </p:sp>
      <p:sp>
        <p:nvSpPr>
          <p:cNvPr id="128003" name="Rectangle 3"/>
          <p:cNvSpPr>
            <a:spLocks noGrp="1" noChangeArrowheads="1"/>
          </p:cNvSpPr>
          <p:nvPr>
            <p:ph type="body" idx="1"/>
          </p:nvPr>
        </p:nvSpPr>
        <p:spPr/>
        <p:txBody>
          <a:bodyPr/>
          <a:lstStyle/>
          <a:p>
            <a:endParaRPr lang="da-DK" altLang="da-DK"/>
          </a:p>
        </p:txBody>
      </p:sp>
    </p:spTree>
    <p:extLst>
      <p:ext uri="{BB962C8B-B14F-4D97-AF65-F5344CB8AC3E}">
        <p14:creationId xmlns:p14="http://schemas.microsoft.com/office/powerpoint/2010/main" val="40041108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008C6EE-D1B6-459E-8A26-2B5B906D620B}" type="slidenum">
              <a:rPr lang="en-GB" altLang="da-DK"/>
              <a:pPr/>
              <a:t>21</a:t>
            </a:fld>
            <a:endParaRPr lang="en-GB" altLang="da-DK"/>
          </a:p>
        </p:txBody>
      </p:sp>
      <p:sp>
        <p:nvSpPr>
          <p:cNvPr id="129026" name="Rectangle 2"/>
          <p:cNvSpPr>
            <a:spLocks noGrp="1" noRot="1" noChangeAspect="1" noChangeArrowheads="1" noTextEdit="1"/>
          </p:cNvSpPr>
          <p:nvPr>
            <p:ph type="sldImg"/>
          </p:nvPr>
        </p:nvSpPr>
        <p:spPr>
          <a:ln/>
        </p:spPr>
      </p:sp>
      <p:sp>
        <p:nvSpPr>
          <p:cNvPr id="129027" name="Rectangle 3"/>
          <p:cNvSpPr>
            <a:spLocks noGrp="1" noChangeArrowheads="1"/>
          </p:cNvSpPr>
          <p:nvPr>
            <p:ph type="body" idx="1"/>
          </p:nvPr>
        </p:nvSpPr>
        <p:spPr/>
        <p:txBody>
          <a:bodyPr/>
          <a:lstStyle/>
          <a:p>
            <a:endParaRPr lang="da-DK" altLang="da-DK"/>
          </a:p>
        </p:txBody>
      </p:sp>
    </p:spTree>
    <p:extLst>
      <p:ext uri="{BB962C8B-B14F-4D97-AF65-F5344CB8AC3E}">
        <p14:creationId xmlns:p14="http://schemas.microsoft.com/office/powerpoint/2010/main" val="30700348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008C6EE-D1B6-459E-8A26-2B5B906D620B}" type="slidenum">
              <a:rPr lang="en-GB" altLang="da-DK"/>
              <a:pPr/>
              <a:t>22</a:t>
            </a:fld>
            <a:endParaRPr lang="en-GB" altLang="da-DK"/>
          </a:p>
        </p:txBody>
      </p:sp>
      <p:sp>
        <p:nvSpPr>
          <p:cNvPr id="129026" name="Rectangle 2"/>
          <p:cNvSpPr>
            <a:spLocks noGrp="1" noRot="1" noChangeAspect="1" noChangeArrowheads="1" noTextEdit="1"/>
          </p:cNvSpPr>
          <p:nvPr>
            <p:ph type="sldImg"/>
          </p:nvPr>
        </p:nvSpPr>
        <p:spPr>
          <a:ln/>
        </p:spPr>
      </p:sp>
      <p:sp>
        <p:nvSpPr>
          <p:cNvPr id="129027" name="Rectangle 3"/>
          <p:cNvSpPr>
            <a:spLocks noGrp="1" noChangeArrowheads="1"/>
          </p:cNvSpPr>
          <p:nvPr>
            <p:ph type="body" idx="1"/>
          </p:nvPr>
        </p:nvSpPr>
        <p:spPr/>
        <p:txBody>
          <a:bodyPr/>
          <a:lstStyle/>
          <a:p>
            <a:endParaRPr lang="da-DK" altLang="da-DK"/>
          </a:p>
        </p:txBody>
      </p:sp>
    </p:spTree>
    <p:extLst>
      <p:ext uri="{BB962C8B-B14F-4D97-AF65-F5344CB8AC3E}">
        <p14:creationId xmlns:p14="http://schemas.microsoft.com/office/powerpoint/2010/main" val="4629515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008C6EE-D1B6-459E-8A26-2B5B906D620B}" type="slidenum">
              <a:rPr lang="en-GB" altLang="da-DK"/>
              <a:pPr/>
              <a:t>23</a:t>
            </a:fld>
            <a:endParaRPr lang="en-GB" altLang="da-DK"/>
          </a:p>
        </p:txBody>
      </p:sp>
      <p:sp>
        <p:nvSpPr>
          <p:cNvPr id="129026" name="Rectangle 2"/>
          <p:cNvSpPr>
            <a:spLocks noGrp="1" noRot="1" noChangeAspect="1" noChangeArrowheads="1" noTextEdit="1"/>
          </p:cNvSpPr>
          <p:nvPr>
            <p:ph type="sldImg"/>
          </p:nvPr>
        </p:nvSpPr>
        <p:spPr>
          <a:ln/>
        </p:spPr>
      </p:sp>
      <p:sp>
        <p:nvSpPr>
          <p:cNvPr id="129027" name="Rectangle 3"/>
          <p:cNvSpPr>
            <a:spLocks noGrp="1" noChangeArrowheads="1"/>
          </p:cNvSpPr>
          <p:nvPr>
            <p:ph type="body" idx="1"/>
          </p:nvPr>
        </p:nvSpPr>
        <p:spPr/>
        <p:txBody>
          <a:bodyPr/>
          <a:lstStyle/>
          <a:p>
            <a:endParaRPr lang="da-DK" altLang="da-DK"/>
          </a:p>
        </p:txBody>
      </p:sp>
    </p:spTree>
    <p:extLst>
      <p:ext uri="{BB962C8B-B14F-4D97-AF65-F5344CB8AC3E}">
        <p14:creationId xmlns:p14="http://schemas.microsoft.com/office/powerpoint/2010/main" val="28629154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bulleted text">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r>
              <a:rPr lang="en-GB" dirty="0" smtClean="0"/>
              <a:t>Slide </a:t>
            </a:r>
            <a:fld id="{C97E963A-2A83-41F9-AAD2-89FEDADEA62A}" type="slidenum">
              <a:rPr lang="en-GB" smtClean="0"/>
              <a:pPr/>
              <a:t>‹#›</a:t>
            </a:fld>
            <a:endParaRPr lang="en-GB" dirty="0"/>
          </a:p>
        </p:txBody>
      </p:sp>
      <p:sp>
        <p:nvSpPr>
          <p:cNvPr id="4" name="Title 3"/>
          <p:cNvSpPr>
            <a:spLocks noGrp="1"/>
          </p:cNvSpPr>
          <p:nvPr>
            <p:ph type="title"/>
          </p:nvPr>
        </p:nvSpPr>
        <p:spPr>
          <a:xfrm>
            <a:off x="755575" y="620689"/>
            <a:ext cx="7632849" cy="925683"/>
          </a:xfrm>
          <a:prstGeom prst="rect">
            <a:avLst/>
          </a:prstGeom>
        </p:spPr>
        <p:txBody>
          <a:bodyPr/>
          <a:lstStyle>
            <a:lvl1pPr algn="ctr">
              <a:defRPr/>
            </a:lvl1pPr>
          </a:lstStyle>
          <a:p>
            <a:r>
              <a:rPr lang="en-US" smtClean="0"/>
              <a:t>Click to edit Master title style</a:t>
            </a:r>
            <a:endParaRPr lang="en-GB"/>
          </a:p>
        </p:txBody>
      </p:sp>
      <p:sp>
        <p:nvSpPr>
          <p:cNvPr id="8" name="Text Placeholder 7"/>
          <p:cNvSpPr>
            <a:spLocks noGrp="1"/>
          </p:cNvSpPr>
          <p:nvPr>
            <p:ph type="body" sz="quarter" idx="11"/>
          </p:nvPr>
        </p:nvSpPr>
        <p:spPr>
          <a:xfrm>
            <a:off x="755575" y="1700213"/>
            <a:ext cx="7632849" cy="388937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96233893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r>
              <a:rPr lang="en-GB" dirty="0" smtClean="0"/>
              <a:t>Slide </a:t>
            </a:r>
            <a:fld id="{C97E963A-2A83-41F9-AAD2-89FEDADEA62A}" type="slidenum">
              <a:rPr lang="en-GB" smtClean="0"/>
              <a:pPr/>
              <a:t>‹#›</a:t>
            </a:fld>
            <a:endParaRPr lang="en-GB" dirty="0"/>
          </a:p>
        </p:txBody>
      </p:sp>
      <p:sp>
        <p:nvSpPr>
          <p:cNvPr id="4" name="Title 3"/>
          <p:cNvSpPr>
            <a:spLocks noGrp="1"/>
          </p:cNvSpPr>
          <p:nvPr>
            <p:ph type="title"/>
          </p:nvPr>
        </p:nvSpPr>
        <p:spPr>
          <a:xfrm>
            <a:off x="755575" y="620689"/>
            <a:ext cx="7632849" cy="925683"/>
          </a:xfrm>
          <a:prstGeom prst="rect">
            <a:avLst/>
          </a:prstGeom>
        </p:spPr>
        <p:txBody>
          <a:bodyPr/>
          <a:lstStyle>
            <a:lvl1pPr algn="ctr">
              <a:defRPr/>
            </a:lvl1pPr>
          </a:lstStyle>
          <a:p>
            <a:r>
              <a:rPr lang="en-US" smtClean="0"/>
              <a:t>Click to edit Master title style</a:t>
            </a:r>
            <a:endParaRPr lang="en-GB"/>
          </a:p>
        </p:txBody>
      </p:sp>
      <p:sp>
        <p:nvSpPr>
          <p:cNvPr id="5" name="Content Placeholder 2"/>
          <p:cNvSpPr>
            <a:spLocks noGrp="1"/>
          </p:cNvSpPr>
          <p:nvPr>
            <p:ph sz="half" idx="1"/>
          </p:nvPr>
        </p:nvSpPr>
        <p:spPr>
          <a:xfrm>
            <a:off x="755576" y="1628800"/>
            <a:ext cx="3672408" cy="3972099"/>
          </a:xfrm>
          <a:prstGeom prst="rect">
            <a:avLst/>
          </a:prstGeom>
        </p:spPr>
        <p:txBody>
          <a:bodyPr/>
          <a:lstStyle/>
          <a:p>
            <a:pPr lvl="0"/>
            <a:r>
              <a:rPr lang="en-US" smtClean="0"/>
              <a:t>Click to edit Master text styles</a:t>
            </a:r>
          </a:p>
        </p:txBody>
      </p:sp>
      <p:sp>
        <p:nvSpPr>
          <p:cNvPr id="6" name="Content Placeholder 2"/>
          <p:cNvSpPr>
            <a:spLocks noGrp="1"/>
          </p:cNvSpPr>
          <p:nvPr>
            <p:ph sz="half" idx="11"/>
          </p:nvPr>
        </p:nvSpPr>
        <p:spPr>
          <a:xfrm>
            <a:off x="4716016" y="1654690"/>
            <a:ext cx="3672408" cy="3972099"/>
          </a:xfrm>
          <a:prstGeom prst="rect">
            <a:avLst/>
          </a:prstGeom>
        </p:spPr>
        <p:txBody>
          <a:bodyPr/>
          <a:lstStyle/>
          <a:p>
            <a:pPr lvl="0"/>
            <a:r>
              <a:rPr lang="en-US" smtClean="0"/>
              <a:t>Click to edit Master text styles</a:t>
            </a:r>
          </a:p>
        </p:txBody>
      </p:sp>
    </p:spTree>
    <p:extLst>
      <p:ext uri="{BB962C8B-B14F-4D97-AF65-F5344CB8AC3E}">
        <p14:creationId xmlns:p14="http://schemas.microsoft.com/office/powerpoint/2010/main" val="324670995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ulleted tex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r>
              <a:rPr lang="en-GB" dirty="0" smtClean="0"/>
              <a:t>Slide </a:t>
            </a:r>
            <a:fld id="{4D6A1F21-6DDA-4D75-917B-3675E7404BBE}" type="slidenum">
              <a:rPr lang="en-GB" smtClean="0"/>
              <a:pPr/>
              <a:t>‹#›</a:t>
            </a:fld>
            <a:endParaRPr lang="en-GB" dirty="0"/>
          </a:p>
        </p:txBody>
      </p:sp>
      <p:sp>
        <p:nvSpPr>
          <p:cNvPr id="5" name="Text Placeholder 4"/>
          <p:cNvSpPr>
            <a:spLocks noGrp="1"/>
          </p:cNvSpPr>
          <p:nvPr>
            <p:ph type="body" sz="quarter" idx="11"/>
          </p:nvPr>
        </p:nvSpPr>
        <p:spPr>
          <a:xfrm>
            <a:off x="755576" y="908721"/>
            <a:ext cx="7632848" cy="468052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4774679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a:prstGeom prst="rect">
            <a:avLst/>
          </a:prstGeom>
        </p:spPr>
        <p:txBody>
          <a:bodyPr/>
          <a:lstStyle/>
          <a:p>
            <a:r>
              <a:rPr lang="en-US" smtClean="0"/>
              <a:t>Click to edit Master title style</a:t>
            </a:r>
            <a:endParaRPr lang="da-DK"/>
          </a:p>
        </p:txBody>
      </p:sp>
      <p:sp>
        <p:nvSpPr>
          <p:cNvPr id="3" name="Content Placeholder 2"/>
          <p:cNvSpPr>
            <a:spLocks noGrp="1"/>
          </p:cNvSpPr>
          <p:nvPr>
            <p:ph idx="1"/>
          </p:nvPr>
        </p:nvSpPr>
        <p:spPr>
          <a:xfrm>
            <a:off x="685800" y="1981200"/>
            <a:ext cx="7772400" cy="41148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Date Placeholder 3"/>
          <p:cNvSpPr>
            <a:spLocks noGrp="1"/>
          </p:cNvSpPr>
          <p:nvPr>
            <p:ph type="dt" sz="half" idx="10"/>
          </p:nvPr>
        </p:nvSpPr>
        <p:spPr>
          <a:xfrm>
            <a:off x="685800" y="6324600"/>
            <a:ext cx="1905000" cy="457200"/>
          </a:xfrm>
          <a:prstGeom prst="rect">
            <a:avLst/>
          </a:prstGeom>
        </p:spPr>
        <p:txBody>
          <a:bodyPr/>
          <a:lstStyle>
            <a:lvl1pPr>
              <a:defRPr/>
            </a:lvl1pPr>
          </a:lstStyle>
          <a:p>
            <a:endParaRPr lang="da-DK" altLang="da-DK"/>
          </a:p>
        </p:txBody>
      </p:sp>
      <p:sp>
        <p:nvSpPr>
          <p:cNvPr id="5" name="Footer Placeholder 4"/>
          <p:cNvSpPr>
            <a:spLocks noGrp="1"/>
          </p:cNvSpPr>
          <p:nvPr>
            <p:ph type="ftr" sz="quarter" idx="11"/>
          </p:nvPr>
        </p:nvSpPr>
        <p:spPr>
          <a:xfrm>
            <a:off x="3124200" y="6324600"/>
            <a:ext cx="2895600" cy="457200"/>
          </a:xfrm>
          <a:prstGeom prst="rect">
            <a:avLst/>
          </a:prstGeom>
        </p:spPr>
        <p:txBody>
          <a:bodyPr/>
          <a:lstStyle>
            <a:lvl1pPr>
              <a:defRPr/>
            </a:lvl1pPr>
          </a:lstStyle>
          <a:p>
            <a:endParaRPr lang="da-DK" altLang="da-DK"/>
          </a:p>
        </p:txBody>
      </p:sp>
      <p:sp>
        <p:nvSpPr>
          <p:cNvPr id="6" name="Slide Number Placeholder 5"/>
          <p:cNvSpPr>
            <a:spLocks noGrp="1"/>
          </p:cNvSpPr>
          <p:nvPr>
            <p:ph type="sldNum" sz="quarter" idx="12"/>
          </p:nvPr>
        </p:nvSpPr>
        <p:spPr/>
        <p:txBody>
          <a:bodyPr/>
          <a:lstStyle>
            <a:lvl1pPr>
              <a:defRPr/>
            </a:lvl1pPr>
          </a:lstStyle>
          <a:p>
            <a:fld id="{53D6A20A-4221-4A01-A88C-731C726A6E5A}" type="slidenum">
              <a:rPr lang="da-DK" altLang="da-DK"/>
              <a:pPr/>
              <a:t>‹#›</a:t>
            </a:fld>
            <a:endParaRPr lang="da-DK" altLang="da-DK"/>
          </a:p>
        </p:txBody>
      </p:sp>
    </p:spTree>
    <p:extLst>
      <p:ext uri="{BB962C8B-B14F-4D97-AF65-F5344CB8AC3E}">
        <p14:creationId xmlns:p14="http://schemas.microsoft.com/office/powerpoint/2010/main" val="134798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18dyalogpower-768x1024.gif%20%20%20%20%20%20%20%20%20%20%20%20%20%20%20%20%20%20%20%20%20%20%20%20%20%20%20%20%20%20%20%20%20%20%20%20%20%20%2000020D4A%06extern%20%20%20%20%20%20%20%20%20%20%20%20%20%20%20%20%20%20%20%20%20%20%20%20%20BC21CDDC:" TargetMode="Externa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dyalogpower-768x1024.gif                                       00020D4Aextern                         BC21CDDC:"/>
          <p:cNvPicPr>
            <a:picLocks noChangeAspect="1" noChangeArrowheads="1"/>
          </p:cNvPicPr>
          <p:nvPr/>
        </p:nvPicPr>
        <p:blipFill>
          <a:blip r:embed="rId6" r:link="rId7">
            <a:extLst>
              <a:ext uri="{28A0092B-C50C-407E-A947-70E740481C1C}">
                <a14:useLocalDpi xmlns:a14="http://schemas.microsoft.com/office/drawing/2010/main" val="0"/>
              </a:ext>
            </a:extLst>
          </a:blip>
          <a:srcRect/>
          <a:stretch>
            <a:fillRect/>
          </a:stretch>
        </p:blipFill>
        <p:spPr bwMode="auto">
          <a:xfrm>
            <a:off x="-23951" y="-42144"/>
            <a:ext cx="9191626" cy="6886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23528" y="5587898"/>
            <a:ext cx="953263" cy="936104"/>
          </a:xfrm>
          <a:prstGeom prst="rect">
            <a:avLst/>
          </a:prstGeom>
        </p:spPr>
      </p:pic>
      <p:pic>
        <p:nvPicPr>
          <p:cNvPr id="2" name="Picture 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164288" y="6421615"/>
            <a:ext cx="1274959" cy="196373"/>
          </a:xfrm>
          <a:prstGeom prst="rect">
            <a:avLst/>
          </a:prstGeom>
        </p:spPr>
      </p:pic>
      <p:sp>
        <p:nvSpPr>
          <p:cNvPr id="3" name="Slide Number Placeholder 2"/>
          <p:cNvSpPr>
            <a:spLocks noGrp="1"/>
          </p:cNvSpPr>
          <p:nvPr>
            <p:ph type="sldNum" sz="quarter" idx="4"/>
          </p:nvPr>
        </p:nvSpPr>
        <p:spPr>
          <a:xfrm>
            <a:off x="3567113" y="6337238"/>
            <a:ext cx="2057400" cy="365125"/>
          </a:xfrm>
          <a:prstGeom prst="rect">
            <a:avLst/>
          </a:prstGeom>
        </p:spPr>
        <p:txBody>
          <a:bodyPr vert="horz" lIns="91440" tIns="45720" rIns="91440" bIns="45720" rtlCol="0" anchor="ctr"/>
          <a:lstStyle>
            <a:lvl1pPr algn="ctr">
              <a:defRPr sz="1200">
                <a:solidFill>
                  <a:schemeClr val="tx1">
                    <a:tint val="75000"/>
                  </a:schemeClr>
                </a:solidFill>
                <a:latin typeface="+mn-lt"/>
              </a:defRPr>
            </a:lvl1pPr>
          </a:lstStyle>
          <a:p>
            <a:r>
              <a:rPr lang="en-GB" dirty="0" smtClean="0"/>
              <a:t>Slide </a:t>
            </a:r>
            <a:fld id="{4D6A1F21-6DDA-4D75-917B-3675E7404BBE}"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62" r:id="rId1"/>
    <p:sldLayoutId id="2147483666" r:id="rId2"/>
    <p:sldLayoutId id="2147483664" r:id="rId3"/>
    <p:sldLayoutId id="2147483667" r:id="rId4"/>
  </p:sldLayoutIdLst>
  <p:timing>
    <p:tnLst>
      <p:par>
        <p:cTn id="1" dur="indefinite" restart="never" nodeType="tmRoot"/>
      </p:par>
    </p:tnLst>
  </p:timing>
  <p:hf hdr="0" ftr="0" dt="0"/>
  <p:txStyles>
    <p:titleStyle>
      <a:lvl1pPr algn="ctr" rtl="0" eaLnBrk="1" fontAlgn="base" hangingPunct="1">
        <a:spcBef>
          <a:spcPct val="0"/>
        </a:spcBef>
        <a:spcAft>
          <a:spcPct val="0"/>
        </a:spcAft>
        <a:defRPr sz="4000" b="1" baseline="0">
          <a:solidFill>
            <a:srgbClr val="333333"/>
          </a:solidFill>
          <a:latin typeface="+mj-lt"/>
          <a:ea typeface="+mj-ea"/>
          <a:cs typeface="+mj-cs"/>
        </a:defRPr>
      </a:lvl1pPr>
      <a:lvl2pPr algn="l" rtl="0" eaLnBrk="1" fontAlgn="base" hangingPunct="1">
        <a:spcBef>
          <a:spcPct val="0"/>
        </a:spcBef>
        <a:spcAft>
          <a:spcPct val="0"/>
        </a:spcAft>
        <a:defRPr sz="4400" b="1">
          <a:solidFill>
            <a:srgbClr val="333333"/>
          </a:solidFill>
          <a:latin typeface="Geneva"/>
        </a:defRPr>
      </a:lvl2pPr>
      <a:lvl3pPr algn="l" rtl="0" eaLnBrk="1" fontAlgn="base" hangingPunct="1">
        <a:spcBef>
          <a:spcPct val="0"/>
        </a:spcBef>
        <a:spcAft>
          <a:spcPct val="0"/>
        </a:spcAft>
        <a:defRPr sz="4400" b="1">
          <a:solidFill>
            <a:srgbClr val="333333"/>
          </a:solidFill>
          <a:latin typeface="Geneva"/>
        </a:defRPr>
      </a:lvl3pPr>
      <a:lvl4pPr algn="l" rtl="0" eaLnBrk="1" fontAlgn="base" hangingPunct="1">
        <a:spcBef>
          <a:spcPct val="0"/>
        </a:spcBef>
        <a:spcAft>
          <a:spcPct val="0"/>
        </a:spcAft>
        <a:defRPr sz="4400" b="1">
          <a:solidFill>
            <a:srgbClr val="333333"/>
          </a:solidFill>
          <a:latin typeface="Geneva"/>
        </a:defRPr>
      </a:lvl4pPr>
      <a:lvl5pPr algn="l" rtl="0" eaLnBrk="1" fontAlgn="base" hangingPunct="1">
        <a:spcBef>
          <a:spcPct val="0"/>
        </a:spcBef>
        <a:spcAft>
          <a:spcPct val="0"/>
        </a:spcAft>
        <a:defRPr sz="4400" b="1">
          <a:solidFill>
            <a:srgbClr val="333333"/>
          </a:solidFill>
          <a:latin typeface="Geneva"/>
        </a:defRPr>
      </a:lvl5pPr>
      <a:lvl6pPr marL="457200" algn="l" rtl="0" eaLnBrk="1" fontAlgn="base" hangingPunct="1">
        <a:spcBef>
          <a:spcPct val="0"/>
        </a:spcBef>
        <a:spcAft>
          <a:spcPct val="0"/>
        </a:spcAft>
        <a:defRPr sz="4400" b="1">
          <a:solidFill>
            <a:srgbClr val="333333"/>
          </a:solidFill>
          <a:latin typeface="Geneva"/>
        </a:defRPr>
      </a:lvl6pPr>
      <a:lvl7pPr marL="914400" algn="l" rtl="0" eaLnBrk="1" fontAlgn="base" hangingPunct="1">
        <a:spcBef>
          <a:spcPct val="0"/>
        </a:spcBef>
        <a:spcAft>
          <a:spcPct val="0"/>
        </a:spcAft>
        <a:defRPr sz="4400" b="1">
          <a:solidFill>
            <a:srgbClr val="333333"/>
          </a:solidFill>
          <a:latin typeface="Geneva"/>
        </a:defRPr>
      </a:lvl7pPr>
      <a:lvl8pPr marL="1371600" algn="l" rtl="0" eaLnBrk="1" fontAlgn="base" hangingPunct="1">
        <a:spcBef>
          <a:spcPct val="0"/>
        </a:spcBef>
        <a:spcAft>
          <a:spcPct val="0"/>
        </a:spcAft>
        <a:defRPr sz="4400" b="1">
          <a:solidFill>
            <a:srgbClr val="333333"/>
          </a:solidFill>
          <a:latin typeface="Geneva"/>
        </a:defRPr>
      </a:lvl8pPr>
      <a:lvl9pPr marL="1828800" algn="l" rtl="0" eaLnBrk="1" fontAlgn="base" hangingPunct="1">
        <a:spcBef>
          <a:spcPct val="0"/>
        </a:spcBef>
        <a:spcAft>
          <a:spcPct val="0"/>
        </a:spcAft>
        <a:defRPr sz="4400" b="1">
          <a:solidFill>
            <a:srgbClr val="333333"/>
          </a:solidFill>
          <a:latin typeface="Geneva"/>
        </a:defRPr>
      </a:lvl9pPr>
    </p:titleStyle>
    <p:bodyStyle>
      <a:lvl1pPr marL="342900" indent="-342900" algn="l" rtl="0" eaLnBrk="1" fontAlgn="base" hangingPunct="1">
        <a:spcBef>
          <a:spcPct val="20000"/>
        </a:spcBef>
        <a:spcAft>
          <a:spcPct val="0"/>
        </a:spcAft>
        <a:buClr>
          <a:srgbClr val="FF8000"/>
        </a:buClr>
        <a:buChar char="•"/>
        <a:defRPr sz="3200">
          <a:solidFill>
            <a:srgbClr val="333333"/>
          </a:solidFill>
          <a:latin typeface="+mn-lt"/>
          <a:ea typeface="+mn-ea"/>
          <a:cs typeface="+mn-cs"/>
        </a:defRPr>
      </a:lvl1pPr>
      <a:lvl2pPr marL="742950" indent="-285750" algn="l" rtl="0" eaLnBrk="1" fontAlgn="base" hangingPunct="1">
        <a:spcBef>
          <a:spcPct val="20000"/>
        </a:spcBef>
        <a:spcAft>
          <a:spcPct val="0"/>
        </a:spcAft>
        <a:buClr>
          <a:srgbClr val="FF8000"/>
        </a:buClr>
        <a:buChar char="–"/>
        <a:defRPr sz="2800">
          <a:solidFill>
            <a:srgbClr val="333333"/>
          </a:solidFill>
          <a:latin typeface="+mn-lt"/>
        </a:defRPr>
      </a:lvl2pPr>
      <a:lvl3pPr marL="1143000" indent="-228600" algn="l" rtl="0" eaLnBrk="1" fontAlgn="base" hangingPunct="1">
        <a:spcBef>
          <a:spcPct val="20000"/>
        </a:spcBef>
        <a:spcAft>
          <a:spcPct val="0"/>
        </a:spcAft>
        <a:buClr>
          <a:srgbClr val="FF8000"/>
        </a:buClr>
        <a:buChar char="•"/>
        <a:defRPr sz="2400">
          <a:solidFill>
            <a:srgbClr val="333333"/>
          </a:solidFill>
          <a:latin typeface="+mn-lt"/>
        </a:defRPr>
      </a:lvl3pPr>
      <a:lvl4pPr marL="1600200" indent="-228600" algn="l" rtl="0" eaLnBrk="1" fontAlgn="base" hangingPunct="1">
        <a:spcBef>
          <a:spcPct val="20000"/>
        </a:spcBef>
        <a:spcAft>
          <a:spcPct val="0"/>
        </a:spcAft>
        <a:buClr>
          <a:srgbClr val="FF8000"/>
        </a:buClr>
        <a:buChar char="–"/>
        <a:defRPr sz="2000">
          <a:solidFill>
            <a:srgbClr val="333333"/>
          </a:solidFill>
          <a:latin typeface="+mn-lt"/>
        </a:defRPr>
      </a:lvl4pPr>
      <a:lvl5pPr marL="2057400" indent="-228600" algn="l" rtl="0" eaLnBrk="1" fontAlgn="base" hangingPunct="1">
        <a:spcBef>
          <a:spcPct val="20000"/>
        </a:spcBef>
        <a:spcAft>
          <a:spcPct val="0"/>
        </a:spcAft>
        <a:buClr>
          <a:srgbClr val="FF8000"/>
        </a:buClr>
        <a:buChar char="»"/>
        <a:defRPr sz="2000">
          <a:solidFill>
            <a:srgbClr val="333333"/>
          </a:solidFill>
          <a:latin typeface="+mn-lt"/>
        </a:defRPr>
      </a:lvl5pPr>
      <a:lvl6pPr marL="2514600" indent="-228600" algn="l" rtl="0" eaLnBrk="1" fontAlgn="base" hangingPunct="1">
        <a:spcBef>
          <a:spcPct val="20000"/>
        </a:spcBef>
        <a:spcAft>
          <a:spcPct val="0"/>
        </a:spcAft>
        <a:buClr>
          <a:srgbClr val="FF8000"/>
        </a:buClr>
        <a:buChar char="»"/>
        <a:defRPr sz="2000">
          <a:solidFill>
            <a:srgbClr val="333333"/>
          </a:solidFill>
          <a:latin typeface="+mn-lt"/>
        </a:defRPr>
      </a:lvl6pPr>
      <a:lvl7pPr marL="2971800" indent="-228600" algn="l" rtl="0" eaLnBrk="1" fontAlgn="base" hangingPunct="1">
        <a:spcBef>
          <a:spcPct val="20000"/>
        </a:spcBef>
        <a:spcAft>
          <a:spcPct val="0"/>
        </a:spcAft>
        <a:buClr>
          <a:srgbClr val="FF8000"/>
        </a:buClr>
        <a:buChar char="»"/>
        <a:defRPr sz="2000">
          <a:solidFill>
            <a:srgbClr val="333333"/>
          </a:solidFill>
          <a:latin typeface="+mn-lt"/>
        </a:defRPr>
      </a:lvl7pPr>
      <a:lvl8pPr marL="3429000" indent="-228600" algn="l" rtl="0" eaLnBrk="1" fontAlgn="base" hangingPunct="1">
        <a:spcBef>
          <a:spcPct val="20000"/>
        </a:spcBef>
        <a:spcAft>
          <a:spcPct val="0"/>
        </a:spcAft>
        <a:buClr>
          <a:srgbClr val="FF8000"/>
        </a:buClr>
        <a:buChar char="»"/>
        <a:defRPr sz="2000">
          <a:solidFill>
            <a:srgbClr val="333333"/>
          </a:solidFill>
          <a:latin typeface="+mn-lt"/>
        </a:defRPr>
      </a:lvl8pPr>
      <a:lvl9pPr marL="3886200" indent="-228600" algn="l" rtl="0" eaLnBrk="1" fontAlgn="base" hangingPunct="1">
        <a:spcBef>
          <a:spcPct val="20000"/>
        </a:spcBef>
        <a:spcAft>
          <a:spcPct val="0"/>
        </a:spcAft>
        <a:buClr>
          <a:srgbClr val="FF8000"/>
        </a:buClr>
        <a:buChar char="»"/>
        <a:defRPr sz="2000">
          <a:solidFill>
            <a:srgbClr val="333333"/>
          </a:solidFill>
          <a:latin typeface="+mn-lt"/>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hyperlink" Target="http://coconutheadsets.com/2009/12/29/sisyphus-for-startups/" TargetMode="External"/><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43808" y="2420888"/>
            <a:ext cx="3248354" cy="3888336"/>
          </a:xfrm>
          <a:prstGeom prst="rect">
            <a:avLst/>
          </a:prstGeom>
        </p:spPr>
      </p:pic>
      <p:sp>
        <p:nvSpPr>
          <p:cNvPr id="5" name="Title Placeholder 4"/>
          <p:cNvSpPr txBox="1">
            <a:spLocks/>
          </p:cNvSpPr>
          <p:nvPr/>
        </p:nvSpPr>
        <p:spPr>
          <a:xfrm>
            <a:off x="539552" y="1844824"/>
            <a:ext cx="7918648" cy="576064"/>
          </a:xfrm>
          <a:prstGeom prst="rect">
            <a:avLst/>
          </a:prstGeom>
        </p:spPr>
        <p:txBody>
          <a:bodyPr vert="horz" lIns="91440" tIns="45720" rIns="91440" bIns="45720" rtlCol="0" anchor="ctr">
            <a:normAutofit lnSpcReduction="10000"/>
          </a:bodyPr>
          <a:lstStyle>
            <a:lvl1pPr algn="ctr" rtl="0" eaLnBrk="1" fontAlgn="base" hangingPunct="1">
              <a:spcBef>
                <a:spcPct val="0"/>
              </a:spcBef>
              <a:spcAft>
                <a:spcPct val="0"/>
              </a:spcAft>
              <a:defRPr sz="4000" b="1" baseline="0">
                <a:solidFill>
                  <a:srgbClr val="333333"/>
                </a:solidFill>
                <a:latin typeface="+mj-lt"/>
                <a:ea typeface="+mj-ea"/>
                <a:cs typeface="+mj-cs"/>
              </a:defRPr>
            </a:lvl1pPr>
            <a:lvl2pPr algn="l" rtl="0" eaLnBrk="1" fontAlgn="base" hangingPunct="1">
              <a:spcBef>
                <a:spcPct val="0"/>
              </a:spcBef>
              <a:spcAft>
                <a:spcPct val="0"/>
              </a:spcAft>
              <a:defRPr sz="4400" b="1">
                <a:solidFill>
                  <a:srgbClr val="333333"/>
                </a:solidFill>
                <a:latin typeface="Geneva"/>
              </a:defRPr>
            </a:lvl2pPr>
            <a:lvl3pPr algn="l" rtl="0" eaLnBrk="1" fontAlgn="base" hangingPunct="1">
              <a:spcBef>
                <a:spcPct val="0"/>
              </a:spcBef>
              <a:spcAft>
                <a:spcPct val="0"/>
              </a:spcAft>
              <a:defRPr sz="4400" b="1">
                <a:solidFill>
                  <a:srgbClr val="333333"/>
                </a:solidFill>
                <a:latin typeface="Geneva"/>
              </a:defRPr>
            </a:lvl3pPr>
            <a:lvl4pPr algn="l" rtl="0" eaLnBrk="1" fontAlgn="base" hangingPunct="1">
              <a:spcBef>
                <a:spcPct val="0"/>
              </a:spcBef>
              <a:spcAft>
                <a:spcPct val="0"/>
              </a:spcAft>
              <a:defRPr sz="4400" b="1">
                <a:solidFill>
                  <a:srgbClr val="333333"/>
                </a:solidFill>
                <a:latin typeface="Geneva"/>
              </a:defRPr>
            </a:lvl4pPr>
            <a:lvl5pPr algn="l" rtl="0" eaLnBrk="1" fontAlgn="base" hangingPunct="1">
              <a:spcBef>
                <a:spcPct val="0"/>
              </a:spcBef>
              <a:spcAft>
                <a:spcPct val="0"/>
              </a:spcAft>
              <a:defRPr sz="4400" b="1">
                <a:solidFill>
                  <a:srgbClr val="333333"/>
                </a:solidFill>
                <a:latin typeface="Geneva"/>
              </a:defRPr>
            </a:lvl5pPr>
            <a:lvl6pPr marL="457200" algn="l" rtl="0" eaLnBrk="1" fontAlgn="base" hangingPunct="1">
              <a:spcBef>
                <a:spcPct val="0"/>
              </a:spcBef>
              <a:spcAft>
                <a:spcPct val="0"/>
              </a:spcAft>
              <a:defRPr sz="4400" b="1">
                <a:solidFill>
                  <a:srgbClr val="333333"/>
                </a:solidFill>
                <a:latin typeface="Geneva"/>
              </a:defRPr>
            </a:lvl6pPr>
            <a:lvl7pPr marL="914400" algn="l" rtl="0" eaLnBrk="1" fontAlgn="base" hangingPunct="1">
              <a:spcBef>
                <a:spcPct val="0"/>
              </a:spcBef>
              <a:spcAft>
                <a:spcPct val="0"/>
              </a:spcAft>
              <a:defRPr sz="4400" b="1">
                <a:solidFill>
                  <a:srgbClr val="333333"/>
                </a:solidFill>
                <a:latin typeface="Geneva"/>
              </a:defRPr>
            </a:lvl7pPr>
            <a:lvl8pPr marL="1371600" algn="l" rtl="0" eaLnBrk="1" fontAlgn="base" hangingPunct="1">
              <a:spcBef>
                <a:spcPct val="0"/>
              </a:spcBef>
              <a:spcAft>
                <a:spcPct val="0"/>
              </a:spcAft>
              <a:defRPr sz="4400" b="1">
                <a:solidFill>
                  <a:srgbClr val="333333"/>
                </a:solidFill>
                <a:latin typeface="Geneva"/>
              </a:defRPr>
            </a:lvl8pPr>
            <a:lvl9pPr marL="1828800" algn="l" rtl="0" eaLnBrk="1" fontAlgn="base" hangingPunct="1">
              <a:spcBef>
                <a:spcPct val="0"/>
              </a:spcBef>
              <a:spcAft>
                <a:spcPct val="0"/>
              </a:spcAft>
              <a:defRPr sz="4400" b="1">
                <a:solidFill>
                  <a:srgbClr val="333333"/>
                </a:solidFill>
                <a:latin typeface="Geneva"/>
              </a:defRPr>
            </a:lvl9pPr>
          </a:lstStyle>
          <a:p>
            <a:r>
              <a:rPr lang="en-US" sz="3200" kern="0" dirty="0" smtClean="0"/>
              <a:t>Gitte Christensen</a:t>
            </a:r>
            <a:endParaRPr lang="en-GB" sz="3200" kern="0" dirty="0"/>
          </a:p>
        </p:txBody>
      </p:sp>
      <p:sp>
        <p:nvSpPr>
          <p:cNvPr id="6" name="Title Placeholder 4"/>
          <p:cNvSpPr txBox="1">
            <a:spLocks/>
          </p:cNvSpPr>
          <p:nvPr/>
        </p:nvSpPr>
        <p:spPr>
          <a:xfrm>
            <a:off x="539552" y="764704"/>
            <a:ext cx="7999611" cy="936103"/>
          </a:xfrm>
          <a:prstGeom prst="rect">
            <a:avLst/>
          </a:prstGeom>
        </p:spPr>
        <p:txBody>
          <a:bodyPr vert="horz" lIns="91440" tIns="45720" rIns="91440" bIns="45720" rtlCol="0" anchor="ctr">
            <a:noAutofit/>
          </a:bodyPr>
          <a:lstStyle>
            <a:lvl1pPr algn="ctr" rtl="0" eaLnBrk="1" fontAlgn="base" hangingPunct="1">
              <a:spcBef>
                <a:spcPct val="0"/>
              </a:spcBef>
              <a:spcAft>
                <a:spcPct val="0"/>
              </a:spcAft>
              <a:defRPr sz="4000" b="1" baseline="0">
                <a:solidFill>
                  <a:srgbClr val="333333"/>
                </a:solidFill>
                <a:latin typeface="+mj-lt"/>
                <a:ea typeface="+mj-ea"/>
                <a:cs typeface="+mj-cs"/>
              </a:defRPr>
            </a:lvl1pPr>
            <a:lvl2pPr algn="l" rtl="0" eaLnBrk="1" fontAlgn="base" hangingPunct="1">
              <a:spcBef>
                <a:spcPct val="0"/>
              </a:spcBef>
              <a:spcAft>
                <a:spcPct val="0"/>
              </a:spcAft>
              <a:defRPr sz="4400" b="1">
                <a:solidFill>
                  <a:srgbClr val="333333"/>
                </a:solidFill>
                <a:latin typeface="Geneva"/>
              </a:defRPr>
            </a:lvl2pPr>
            <a:lvl3pPr algn="l" rtl="0" eaLnBrk="1" fontAlgn="base" hangingPunct="1">
              <a:spcBef>
                <a:spcPct val="0"/>
              </a:spcBef>
              <a:spcAft>
                <a:spcPct val="0"/>
              </a:spcAft>
              <a:defRPr sz="4400" b="1">
                <a:solidFill>
                  <a:srgbClr val="333333"/>
                </a:solidFill>
                <a:latin typeface="Geneva"/>
              </a:defRPr>
            </a:lvl3pPr>
            <a:lvl4pPr algn="l" rtl="0" eaLnBrk="1" fontAlgn="base" hangingPunct="1">
              <a:spcBef>
                <a:spcPct val="0"/>
              </a:spcBef>
              <a:spcAft>
                <a:spcPct val="0"/>
              </a:spcAft>
              <a:defRPr sz="4400" b="1">
                <a:solidFill>
                  <a:srgbClr val="333333"/>
                </a:solidFill>
                <a:latin typeface="Geneva"/>
              </a:defRPr>
            </a:lvl4pPr>
            <a:lvl5pPr algn="l" rtl="0" eaLnBrk="1" fontAlgn="base" hangingPunct="1">
              <a:spcBef>
                <a:spcPct val="0"/>
              </a:spcBef>
              <a:spcAft>
                <a:spcPct val="0"/>
              </a:spcAft>
              <a:defRPr sz="4400" b="1">
                <a:solidFill>
                  <a:srgbClr val="333333"/>
                </a:solidFill>
                <a:latin typeface="Geneva"/>
              </a:defRPr>
            </a:lvl5pPr>
            <a:lvl6pPr marL="457200" algn="l" rtl="0" eaLnBrk="1" fontAlgn="base" hangingPunct="1">
              <a:spcBef>
                <a:spcPct val="0"/>
              </a:spcBef>
              <a:spcAft>
                <a:spcPct val="0"/>
              </a:spcAft>
              <a:defRPr sz="4400" b="1">
                <a:solidFill>
                  <a:srgbClr val="333333"/>
                </a:solidFill>
                <a:latin typeface="Geneva"/>
              </a:defRPr>
            </a:lvl6pPr>
            <a:lvl7pPr marL="914400" algn="l" rtl="0" eaLnBrk="1" fontAlgn="base" hangingPunct="1">
              <a:spcBef>
                <a:spcPct val="0"/>
              </a:spcBef>
              <a:spcAft>
                <a:spcPct val="0"/>
              </a:spcAft>
              <a:defRPr sz="4400" b="1">
                <a:solidFill>
                  <a:srgbClr val="333333"/>
                </a:solidFill>
                <a:latin typeface="Geneva"/>
              </a:defRPr>
            </a:lvl7pPr>
            <a:lvl8pPr marL="1371600" algn="l" rtl="0" eaLnBrk="1" fontAlgn="base" hangingPunct="1">
              <a:spcBef>
                <a:spcPct val="0"/>
              </a:spcBef>
              <a:spcAft>
                <a:spcPct val="0"/>
              </a:spcAft>
              <a:defRPr sz="4400" b="1">
                <a:solidFill>
                  <a:srgbClr val="333333"/>
                </a:solidFill>
                <a:latin typeface="Geneva"/>
              </a:defRPr>
            </a:lvl8pPr>
            <a:lvl9pPr marL="1828800" algn="l" rtl="0" eaLnBrk="1" fontAlgn="base" hangingPunct="1">
              <a:spcBef>
                <a:spcPct val="0"/>
              </a:spcBef>
              <a:spcAft>
                <a:spcPct val="0"/>
              </a:spcAft>
              <a:defRPr sz="4400" b="1">
                <a:solidFill>
                  <a:srgbClr val="333333"/>
                </a:solidFill>
                <a:latin typeface="Geneva"/>
              </a:defRPr>
            </a:lvl9pPr>
          </a:lstStyle>
          <a:p>
            <a:r>
              <a:rPr lang="en-US" sz="6000" kern="0" dirty="0" smtClean="0"/>
              <a:t>Welcome</a:t>
            </a:r>
            <a:endParaRPr lang="en-GB" sz="6000" kern="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r>
              <a:rPr lang="en-GB" smtClean="0"/>
              <a:t>Slide </a:t>
            </a:r>
            <a:fld id="{C97E963A-2A83-41F9-AAD2-89FEDADEA62A}" type="slidenum">
              <a:rPr lang="en-GB" smtClean="0"/>
              <a:pPr/>
              <a:t>9</a:t>
            </a:fld>
            <a:endParaRPr lang="en-GB" dirty="0"/>
          </a:p>
        </p:txBody>
      </p:sp>
      <p:sp>
        <p:nvSpPr>
          <p:cNvPr id="3" name="Title 2"/>
          <p:cNvSpPr>
            <a:spLocks noGrp="1"/>
          </p:cNvSpPr>
          <p:nvPr>
            <p:ph type="title"/>
          </p:nvPr>
        </p:nvSpPr>
        <p:spPr>
          <a:xfrm>
            <a:off x="755576" y="836712"/>
            <a:ext cx="7632849" cy="709660"/>
          </a:xfrm>
        </p:spPr>
        <p:txBody>
          <a:bodyPr/>
          <a:lstStyle/>
          <a:p>
            <a:r>
              <a:rPr lang="da-DK" dirty="0" smtClean="0"/>
              <a:t>Business as usual</a:t>
            </a:r>
            <a:endParaRPr lang="da-DK" dirty="0"/>
          </a:p>
        </p:txBody>
      </p:sp>
      <p:sp>
        <p:nvSpPr>
          <p:cNvPr id="4" name="Content Placeholder 3"/>
          <p:cNvSpPr>
            <a:spLocks noGrp="1"/>
          </p:cNvSpPr>
          <p:nvPr>
            <p:ph sz="half" idx="1"/>
          </p:nvPr>
        </p:nvSpPr>
        <p:spPr>
          <a:xfrm>
            <a:off x="683568" y="1844824"/>
            <a:ext cx="5976664" cy="3972099"/>
          </a:xfrm>
        </p:spPr>
        <p:txBody>
          <a:bodyPr/>
          <a:lstStyle/>
          <a:p>
            <a:r>
              <a:rPr lang="da-DK" sz="2800" dirty="0" smtClean="0"/>
              <a:t>If you are in doubt about anything practical please see Karen </a:t>
            </a:r>
            <a:br>
              <a:rPr lang="da-DK" sz="2800" dirty="0" smtClean="0"/>
            </a:br>
            <a:r>
              <a:rPr lang="da-DK" sz="2800" dirty="0" smtClean="0"/>
              <a:t>– she knows</a:t>
            </a:r>
          </a:p>
          <a:p>
            <a:r>
              <a:rPr lang="da-DK" sz="2800" dirty="0" smtClean="0"/>
              <a:t>The registration desk will be manned every morning and </a:t>
            </a:r>
            <a:r>
              <a:rPr lang="da-DK" sz="2800" dirty="0" err="1" smtClean="0"/>
              <a:t>during</a:t>
            </a:r>
            <a:r>
              <a:rPr lang="da-DK" sz="2800" dirty="0" smtClean="0"/>
              <a:t> the coffee breaks</a:t>
            </a:r>
          </a:p>
          <a:p>
            <a:r>
              <a:rPr lang="da-DK" sz="2800" dirty="0" smtClean="0"/>
              <a:t>If </a:t>
            </a:r>
            <a:r>
              <a:rPr lang="da-DK" sz="2800" dirty="0" err="1" smtClean="0"/>
              <a:t>there</a:t>
            </a:r>
            <a:r>
              <a:rPr lang="da-DK" sz="2800" dirty="0" smtClean="0"/>
              <a:t> is </a:t>
            </a:r>
            <a:r>
              <a:rPr lang="da-DK" sz="2800" dirty="0" err="1" smtClean="0"/>
              <a:t>nobody</a:t>
            </a:r>
            <a:r>
              <a:rPr lang="da-DK" sz="2800" dirty="0" smtClean="0"/>
              <a:t> at the desk you can call 2613 to </a:t>
            </a:r>
            <a:r>
              <a:rPr lang="da-DK" sz="2800" dirty="0" err="1" smtClean="0"/>
              <a:t>reach</a:t>
            </a:r>
            <a:r>
              <a:rPr lang="da-DK" sz="2800" dirty="0" smtClean="0"/>
              <a:t> the Dyalog</a:t>
            </a:r>
            <a:br>
              <a:rPr lang="da-DK" sz="2800" dirty="0" smtClean="0"/>
            </a:br>
            <a:r>
              <a:rPr lang="da-DK" sz="2800" dirty="0" smtClean="0"/>
              <a:t>    office during the </a:t>
            </a:r>
            <a:r>
              <a:rPr lang="da-DK" sz="2800" dirty="0" err="1" smtClean="0"/>
              <a:t>conference</a:t>
            </a:r>
            <a:endParaRPr lang="da-DK" sz="2800" dirty="0"/>
          </a:p>
          <a:p>
            <a:endParaRPr lang="da-DK" dirty="0"/>
          </a:p>
        </p:txBody>
      </p:sp>
      <p:pic>
        <p:nvPicPr>
          <p:cNvPr id="3074" name="Picture 2"/>
          <p:cNvPicPr>
            <a:picLocks noGrp="1" noChangeAspect="1" noChangeArrowheads="1"/>
          </p:cNvPicPr>
          <p:nvPr>
            <p:ph sz="half" idx="11"/>
          </p:nvPr>
        </p:nvPicPr>
        <p:blipFill>
          <a:blip r:embed="rId2">
            <a:extLst>
              <a:ext uri="{28A0092B-C50C-407E-A947-70E740481C1C}">
                <a14:useLocalDpi xmlns:a14="http://schemas.microsoft.com/office/drawing/2010/main" val="0"/>
              </a:ext>
            </a:extLst>
          </a:blip>
          <a:srcRect/>
          <a:stretch>
            <a:fillRect/>
          </a:stretch>
        </p:blipFill>
        <p:spPr bwMode="auto">
          <a:xfrm>
            <a:off x="6732240" y="2420888"/>
            <a:ext cx="2183220" cy="27206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64129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r>
              <a:rPr lang="en-GB" smtClean="0"/>
              <a:t>Slide </a:t>
            </a:r>
            <a:fld id="{C97E963A-2A83-41F9-AAD2-89FEDADEA62A}" type="slidenum">
              <a:rPr lang="en-GB" smtClean="0"/>
              <a:pPr/>
              <a:t>10</a:t>
            </a:fld>
            <a:endParaRPr lang="en-GB" dirty="0"/>
          </a:p>
        </p:txBody>
      </p:sp>
      <p:sp>
        <p:nvSpPr>
          <p:cNvPr id="3" name="Title 2"/>
          <p:cNvSpPr>
            <a:spLocks noGrp="1"/>
          </p:cNvSpPr>
          <p:nvPr>
            <p:ph type="title"/>
          </p:nvPr>
        </p:nvSpPr>
        <p:spPr>
          <a:xfrm>
            <a:off x="755576" y="836712"/>
            <a:ext cx="7632849" cy="709660"/>
          </a:xfrm>
        </p:spPr>
        <p:txBody>
          <a:bodyPr/>
          <a:lstStyle/>
          <a:p>
            <a:pPr algn="l"/>
            <a:r>
              <a:rPr lang="da-DK" dirty="0" smtClean="0"/>
              <a:t>Time flies		</a:t>
            </a:r>
            <a:endParaRPr lang="da-DK" dirty="0"/>
          </a:p>
        </p:txBody>
      </p:sp>
      <p:sp>
        <p:nvSpPr>
          <p:cNvPr id="4" name="Content Placeholder 3"/>
          <p:cNvSpPr>
            <a:spLocks noGrp="1"/>
          </p:cNvSpPr>
          <p:nvPr>
            <p:ph sz="half" idx="1"/>
          </p:nvPr>
        </p:nvSpPr>
        <p:spPr>
          <a:xfrm>
            <a:off x="683568" y="1988840"/>
            <a:ext cx="7488832" cy="3828083"/>
          </a:xfrm>
        </p:spPr>
        <p:txBody>
          <a:bodyPr/>
          <a:lstStyle/>
          <a:p>
            <a:r>
              <a:rPr lang="da-DK" sz="2800" dirty="0" smtClean="0"/>
              <a:t>This is the 10th Dyalog user meeting since Morten and I joined Dyalog in 2005</a:t>
            </a:r>
          </a:p>
          <a:p>
            <a:r>
              <a:rPr lang="da-DK" sz="2800" dirty="0" smtClean="0"/>
              <a:t>Maybe worth a look back ...</a:t>
            </a:r>
            <a:endParaRPr lang="da-DK" dirty="0"/>
          </a:p>
        </p:txBody>
      </p:sp>
    </p:spTree>
    <p:extLst>
      <p:ext uri="{BB962C8B-B14F-4D97-AF65-F5344CB8AC3E}">
        <p14:creationId xmlns:p14="http://schemas.microsoft.com/office/powerpoint/2010/main" val="41918116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a:xfrm>
            <a:off x="685800" y="836712"/>
            <a:ext cx="7772400" cy="915888"/>
          </a:xfrm>
        </p:spPr>
        <p:txBody>
          <a:bodyPr/>
          <a:lstStyle/>
          <a:p>
            <a:r>
              <a:rPr lang="da-DK" altLang="da-DK" dirty="0"/>
              <a:t>Future Direction</a:t>
            </a:r>
            <a:endParaRPr lang="en-GB" altLang="da-DK" dirty="0"/>
          </a:p>
        </p:txBody>
      </p:sp>
      <p:sp>
        <p:nvSpPr>
          <p:cNvPr id="134147" name="Rectangle 3"/>
          <p:cNvSpPr>
            <a:spLocks noGrp="1" noChangeArrowheads="1"/>
          </p:cNvSpPr>
          <p:nvPr>
            <p:ph type="body" idx="1"/>
          </p:nvPr>
        </p:nvSpPr>
        <p:spPr/>
        <p:txBody>
          <a:bodyPr/>
          <a:lstStyle/>
          <a:p>
            <a:r>
              <a:rPr lang="da-DK" altLang="da-DK"/>
              <a:t>Finance</a:t>
            </a:r>
          </a:p>
          <a:p>
            <a:r>
              <a:rPr lang="da-DK" altLang="da-DK">
                <a:cs typeface="Times New Roman" charset="0"/>
              </a:rPr>
              <a:t>Development</a:t>
            </a:r>
          </a:p>
          <a:p>
            <a:r>
              <a:rPr lang="da-DK" altLang="da-DK"/>
              <a:t>New Services</a:t>
            </a:r>
          </a:p>
          <a:p>
            <a:r>
              <a:rPr lang="da-DK" altLang="da-DK"/>
              <a:t>APL Market</a:t>
            </a:r>
            <a:endParaRPr lang="da-DK" altLang="da-DK">
              <a:cs typeface="Times New Roman" charset="0"/>
            </a:endParaRPr>
          </a:p>
          <a:p>
            <a:endParaRPr lang="da-DK" altLang="da-DK"/>
          </a:p>
          <a:p>
            <a:endParaRPr lang="en-GB" altLang="da-DK"/>
          </a:p>
        </p:txBody>
      </p:sp>
    </p:spTree>
    <p:extLst>
      <p:ext uri="{BB962C8B-B14F-4D97-AF65-F5344CB8AC3E}">
        <p14:creationId xmlns:p14="http://schemas.microsoft.com/office/powerpoint/2010/main" val="19772779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a:xfrm>
            <a:off x="685800" y="836712"/>
            <a:ext cx="7772400" cy="915888"/>
          </a:xfrm>
        </p:spPr>
        <p:txBody>
          <a:bodyPr/>
          <a:lstStyle/>
          <a:p>
            <a:r>
              <a:rPr lang="da-DK" altLang="da-DK" dirty="0"/>
              <a:t>Finance</a:t>
            </a:r>
            <a:endParaRPr lang="en-GB" altLang="da-DK" dirty="0"/>
          </a:p>
        </p:txBody>
      </p:sp>
      <p:sp>
        <p:nvSpPr>
          <p:cNvPr id="89091" name="Rectangle 3"/>
          <p:cNvSpPr>
            <a:spLocks noGrp="1" noChangeArrowheads="1"/>
          </p:cNvSpPr>
          <p:nvPr>
            <p:ph type="body" idx="1"/>
          </p:nvPr>
        </p:nvSpPr>
        <p:spPr/>
        <p:txBody>
          <a:bodyPr/>
          <a:lstStyle/>
          <a:p>
            <a:r>
              <a:rPr lang="da-DK" altLang="da-DK" dirty="0" smtClean="0">
                <a:cs typeface="Times New Roman" charset="0"/>
              </a:rPr>
              <a:t>Ensure</a:t>
            </a:r>
            <a:r>
              <a:rPr lang="en-GB" altLang="da-DK" dirty="0" smtClean="0">
                <a:cs typeface="Times New Roman" charset="0"/>
              </a:rPr>
              <a:t> </a:t>
            </a:r>
            <a:r>
              <a:rPr lang="en-GB" altLang="da-DK" dirty="0">
                <a:cs typeface="Times New Roman" charset="0"/>
              </a:rPr>
              <a:t>that </a:t>
            </a:r>
            <a:r>
              <a:rPr lang="da-DK" altLang="da-DK" dirty="0">
                <a:cs typeface="Times New Roman" charset="0"/>
              </a:rPr>
              <a:t>Dyalog Ltd</a:t>
            </a:r>
            <a:r>
              <a:rPr lang="en-GB" altLang="da-DK" dirty="0">
                <a:cs typeface="Times New Roman" charset="0"/>
              </a:rPr>
              <a:t> is profitable and financially </a:t>
            </a:r>
            <a:r>
              <a:rPr lang="en-GB" altLang="da-DK" dirty="0" smtClean="0">
                <a:cs typeface="Times New Roman" charset="0"/>
              </a:rPr>
              <a:t>sound</a:t>
            </a:r>
          </a:p>
          <a:p>
            <a:r>
              <a:rPr lang="en-GB" altLang="da-DK" dirty="0" smtClean="0">
                <a:cs typeface="Times New Roman" charset="0"/>
              </a:rPr>
              <a:t>So far so good – but we would like to grow revenue another 50%</a:t>
            </a:r>
          </a:p>
          <a:p>
            <a:r>
              <a:rPr lang="en-GB" altLang="da-DK" dirty="0" smtClean="0">
                <a:cs typeface="Times New Roman" charset="0"/>
              </a:rPr>
              <a:t>New customers wanted </a:t>
            </a:r>
            <a:r>
              <a:rPr lang="en-GB" altLang="da-DK" dirty="0" smtClean="0">
                <a:cs typeface="Times New Roman" charset="0"/>
                <a:sym typeface="Wingdings" panose="05000000000000000000" pitchFamily="2" charset="2"/>
              </a:rPr>
              <a:t></a:t>
            </a:r>
            <a:r>
              <a:rPr lang="en-GB" altLang="da-DK" dirty="0" smtClean="0">
                <a:cs typeface="Times New Roman" charset="0"/>
              </a:rPr>
              <a:t> </a:t>
            </a:r>
          </a:p>
          <a:p>
            <a:pPr lvl="1"/>
            <a:endParaRPr lang="da-DK" altLang="da-DK" dirty="0">
              <a:cs typeface="Times New Roman" charset="0"/>
            </a:endParaRPr>
          </a:p>
        </p:txBody>
      </p:sp>
    </p:spTree>
    <p:extLst>
      <p:ext uri="{BB962C8B-B14F-4D97-AF65-F5344CB8AC3E}">
        <p14:creationId xmlns:p14="http://schemas.microsoft.com/office/powerpoint/2010/main" val="40055695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685800" y="836712"/>
            <a:ext cx="7772400" cy="915888"/>
          </a:xfrm>
        </p:spPr>
        <p:txBody>
          <a:bodyPr/>
          <a:lstStyle/>
          <a:p>
            <a:r>
              <a:rPr lang="da-DK" altLang="da-DK" dirty="0">
                <a:cs typeface="Times New Roman" charset="0"/>
              </a:rPr>
              <a:t>Development</a:t>
            </a:r>
          </a:p>
        </p:txBody>
      </p:sp>
      <p:sp>
        <p:nvSpPr>
          <p:cNvPr id="92163" name="Rectangle 3"/>
          <p:cNvSpPr>
            <a:spLocks noGrp="1" noChangeArrowheads="1"/>
          </p:cNvSpPr>
          <p:nvPr>
            <p:ph type="body" idx="1"/>
          </p:nvPr>
        </p:nvSpPr>
        <p:spPr/>
        <p:txBody>
          <a:bodyPr/>
          <a:lstStyle/>
          <a:p>
            <a:pPr>
              <a:lnSpc>
                <a:spcPct val="90000"/>
              </a:lnSpc>
            </a:pPr>
            <a:r>
              <a:rPr lang="da-DK" altLang="da-DK">
                <a:cs typeface="Times New Roman" charset="0"/>
              </a:rPr>
              <a:t>Dyalog APL will continue to be well i</a:t>
            </a:r>
            <a:r>
              <a:rPr lang="en-GB" altLang="da-DK">
                <a:cs typeface="Times New Roman" charset="0"/>
              </a:rPr>
              <a:t>ntegrated with operating systems</a:t>
            </a:r>
            <a:endParaRPr lang="da-DK" altLang="da-DK">
              <a:cs typeface="Times New Roman" charset="0"/>
            </a:endParaRPr>
          </a:p>
          <a:p>
            <a:pPr>
              <a:lnSpc>
                <a:spcPct val="90000"/>
              </a:lnSpc>
            </a:pPr>
            <a:r>
              <a:rPr lang="da-DK" altLang="da-DK">
                <a:cs typeface="Times New Roman" charset="0"/>
              </a:rPr>
              <a:t>Dyalog APL will Support Industry Standard Interfaces</a:t>
            </a:r>
          </a:p>
          <a:p>
            <a:pPr>
              <a:lnSpc>
                <a:spcPct val="90000"/>
              </a:lnSpc>
            </a:pPr>
            <a:r>
              <a:rPr lang="da-DK" altLang="da-DK">
                <a:cs typeface="Times New Roman" charset="0"/>
              </a:rPr>
              <a:t>Dyalog APL will </a:t>
            </a:r>
            <a:r>
              <a:rPr lang="en-GB" altLang="da-DK">
                <a:cs typeface="Times New Roman" charset="0"/>
              </a:rPr>
              <a:t>continuously improve</a:t>
            </a:r>
            <a:r>
              <a:rPr lang="da-DK" altLang="da-DK">
                <a:cs typeface="Times New Roman" charset="0"/>
              </a:rPr>
              <a:t> wrt Performance and </a:t>
            </a:r>
            <a:r>
              <a:rPr lang="en-GB" altLang="da-DK">
                <a:cs typeface="Times New Roman" charset="0"/>
              </a:rPr>
              <a:t>Scalability</a:t>
            </a:r>
            <a:endParaRPr lang="da-DK" altLang="da-DK">
              <a:cs typeface="Times New Roman" charset="0"/>
            </a:endParaRPr>
          </a:p>
          <a:p>
            <a:pPr>
              <a:lnSpc>
                <a:spcPct val="90000"/>
              </a:lnSpc>
            </a:pPr>
            <a:r>
              <a:rPr lang="da-DK" altLang="da-DK">
                <a:cs typeface="Times New Roman" charset="0"/>
              </a:rPr>
              <a:t>We will continue to extend</a:t>
            </a:r>
            <a:r>
              <a:rPr lang="en-GB" altLang="da-DK">
                <a:cs typeface="Times New Roman" charset="0"/>
              </a:rPr>
              <a:t> the APL language</a:t>
            </a:r>
            <a:endParaRPr lang="da-DK" altLang="da-DK">
              <a:cs typeface="Times New Roman" charset="0"/>
            </a:endParaRPr>
          </a:p>
          <a:p>
            <a:pPr>
              <a:lnSpc>
                <a:spcPct val="90000"/>
              </a:lnSpc>
            </a:pPr>
            <a:endParaRPr lang="da-DK" altLang="da-DK">
              <a:cs typeface="Times New Roman" charset="0"/>
            </a:endParaRPr>
          </a:p>
          <a:p>
            <a:pPr lvl="1">
              <a:lnSpc>
                <a:spcPct val="90000"/>
              </a:lnSpc>
              <a:buFontTx/>
              <a:buNone/>
            </a:pPr>
            <a:endParaRPr lang="da-DK" altLang="da-DK">
              <a:cs typeface="Times New Roman" charset="0"/>
            </a:endParaRPr>
          </a:p>
        </p:txBody>
      </p:sp>
    </p:spTree>
    <p:extLst>
      <p:ext uri="{BB962C8B-B14F-4D97-AF65-F5344CB8AC3E}">
        <p14:creationId xmlns:p14="http://schemas.microsoft.com/office/powerpoint/2010/main" val="14526929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r>
              <a:rPr lang="en-GB" smtClean="0"/>
              <a:t>Slide </a:t>
            </a:r>
            <a:fld id="{C97E963A-2A83-41F9-AAD2-89FEDADEA62A}" type="slidenum">
              <a:rPr lang="en-GB" smtClean="0"/>
              <a:pPr/>
              <a:t>14</a:t>
            </a:fld>
            <a:endParaRPr lang="en-GB" dirty="0"/>
          </a:p>
        </p:txBody>
      </p:sp>
      <p:sp>
        <p:nvSpPr>
          <p:cNvPr id="3" name="Title 2"/>
          <p:cNvSpPr>
            <a:spLocks noGrp="1"/>
          </p:cNvSpPr>
          <p:nvPr>
            <p:ph type="title"/>
          </p:nvPr>
        </p:nvSpPr>
        <p:spPr>
          <a:xfrm>
            <a:off x="755575" y="908720"/>
            <a:ext cx="7632849" cy="637652"/>
          </a:xfrm>
        </p:spPr>
        <p:txBody>
          <a:bodyPr/>
          <a:lstStyle/>
          <a:p>
            <a:r>
              <a:rPr lang="da-DK" dirty="0" smtClean="0"/>
              <a:t>Development</a:t>
            </a:r>
            <a:endParaRPr lang="da-DK" dirty="0"/>
          </a:p>
        </p:txBody>
      </p:sp>
      <p:sp>
        <p:nvSpPr>
          <p:cNvPr id="4" name="Content Placeholder 3"/>
          <p:cNvSpPr>
            <a:spLocks noGrp="1"/>
          </p:cNvSpPr>
          <p:nvPr>
            <p:ph sz="half" idx="1"/>
          </p:nvPr>
        </p:nvSpPr>
        <p:spPr>
          <a:xfrm>
            <a:off x="683568" y="1988840"/>
            <a:ext cx="4032448" cy="3612059"/>
          </a:xfrm>
        </p:spPr>
        <p:txBody>
          <a:bodyPr/>
          <a:lstStyle/>
          <a:p>
            <a:r>
              <a:rPr lang="da-DK" dirty="0" smtClean="0"/>
              <a:t>It sounds simple enough</a:t>
            </a:r>
          </a:p>
          <a:p>
            <a:r>
              <a:rPr lang="da-DK" dirty="0"/>
              <a:t> </a:t>
            </a:r>
            <a:r>
              <a:rPr lang="da-DK" dirty="0" smtClean="0"/>
              <a:t>- but here is the truth</a:t>
            </a:r>
            <a:endParaRPr lang="da-DK" dirty="0"/>
          </a:p>
        </p:txBody>
      </p:sp>
      <p:pic>
        <p:nvPicPr>
          <p:cNvPr id="8" name="Content Placeholder 7"/>
          <p:cNvPicPr>
            <a:picLocks noGrp="1" noChangeAspect="1"/>
          </p:cNvPicPr>
          <p:nvPr>
            <p:ph sz="half" idx="11"/>
          </p:nvPr>
        </p:nvPicPr>
        <p:blipFill>
          <a:blip r:embed="rId2">
            <a:extLst>
              <a:ext uri="{28A0092B-C50C-407E-A947-70E740481C1C}">
                <a14:useLocalDpi xmlns:a14="http://schemas.microsoft.com/office/drawing/2010/main" val="0"/>
              </a:ext>
            </a:extLst>
          </a:blip>
          <a:stretch>
            <a:fillRect/>
          </a:stretch>
        </p:blipFill>
        <p:spPr>
          <a:xfrm>
            <a:off x="4505886" y="1988840"/>
            <a:ext cx="4173191" cy="3240360"/>
          </a:xfrm>
        </p:spPr>
      </p:pic>
      <p:sp>
        <p:nvSpPr>
          <p:cNvPr id="5" name="TextBox 4"/>
          <p:cNvSpPr txBox="1"/>
          <p:nvPr/>
        </p:nvSpPr>
        <p:spPr>
          <a:xfrm>
            <a:off x="5796136" y="5259730"/>
            <a:ext cx="2880320" cy="338554"/>
          </a:xfrm>
          <a:prstGeom prst="rect">
            <a:avLst/>
          </a:prstGeom>
          <a:noFill/>
        </p:spPr>
        <p:txBody>
          <a:bodyPr wrap="square" rtlCol="0">
            <a:spAutoFit/>
          </a:bodyPr>
          <a:lstStyle/>
          <a:p>
            <a:pPr algn="r"/>
            <a:r>
              <a:rPr lang="en-GB" sz="1600" dirty="0"/>
              <a:t>Photo Credit:  </a:t>
            </a:r>
            <a:r>
              <a:rPr lang="en-GB" sz="1600" u="sng" dirty="0">
                <a:hlinkClick r:id="rId3"/>
              </a:rPr>
              <a:t>Coconut </a:t>
            </a:r>
            <a:r>
              <a:rPr lang="en-GB" sz="1600" u="sng" dirty="0" smtClean="0">
                <a:hlinkClick r:id="rId3"/>
              </a:rPr>
              <a:t>Headsets</a:t>
            </a:r>
            <a:endParaRPr lang="en-GB" sz="1600" dirty="0"/>
          </a:p>
        </p:txBody>
      </p:sp>
    </p:spTree>
    <p:extLst>
      <p:ext uri="{BB962C8B-B14F-4D97-AF65-F5344CB8AC3E}">
        <p14:creationId xmlns:p14="http://schemas.microsoft.com/office/powerpoint/2010/main" val="3204918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r>
              <a:rPr lang="en-GB" smtClean="0"/>
              <a:t>Slide </a:t>
            </a:r>
            <a:fld id="{C97E963A-2A83-41F9-AAD2-89FEDADEA62A}" type="slidenum">
              <a:rPr lang="en-GB" smtClean="0"/>
              <a:pPr/>
              <a:t>15</a:t>
            </a:fld>
            <a:endParaRPr lang="en-GB" dirty="0"/>
          </a:p>
        </p:txBody>
      </p:sp>
      <p:sp>
        <p:nvSpPr>
          <p:cNvPr id="3" name="Title 2"/>
          <p:cNvSpPr>
            <a:spLocks noGrp="1"/>
          </p:cNvSpPr>
          <p:nvPr>
            <p:ph type="title"/>
          </p:nvPr>
        </p:nvSpPr>
        <p:spPr>
          <a:xfrm>
            <a:off x="755575" y="908720"/>
            <a:ext cx="7632849" cy="637652"/>
          </a:xfrm>
        </p:spPr>
        <p:txBody>
          <a:bodyPr/>
          <a:lstStyle/>
          <a:p>
            <a:r>
              <a:rPr lang="da-DK" dirty="0" smtClean="0"/>
              <a:t>Development</a:t>
            </a:r>
            <a:endParaRPr lang="da-DK" dirty="0"/>
          </a:p>
        </p:txBody>
      </p:sp>
      <p:sp>
        <p:nvSpPr>
          <p:cNvPr id="4" name="Content Placeholder 3"/>
          <p:cNvSpPr>
            <a:spLocks noGrp="1"/>
          </p:cNvSpPr>
          <p:nvPr>
            <p:ph sz="half" idx="1"/>
          </p:nvPr>
        </p:nvSpPr>
        <p:spPr>
          <a:xfrm>
            <a:off x="467544" y="1916832"/>
            <a:ext cx="7992888" cy="3684067"/>
          </a:xfrm>
        </p:spPr>
        <p:txBody>
          <a:bodyPr/>
          <a:lstStyle/>
          <a:p>
            <a:r>
              <a:rPr lang="da-DK" dirty="0" smtClean="0"/>
              <a:t>Most of the work we do is creating ways for you to develop applications with the least possible technical challenge</a:t>
            </a:r>
          </a:p>
          <a:p>
            <a:pPr lvl="1"/>
            <a:r>
              <a:rPr lang="da-DK" dirty="0" smtClean="0"/>
              <a:t>OO extensions to talk to the environment</a:t>
            </a:r>
          </a:p>
          <a:p>
            <a:pPr lvl="1"/>
            <a:r>
              <a:rPr lang="da-DK" dirty="0"/>
              <a:t>.</a:t>
            </a:r>
            <a:r>
              <a:rPr lang="da-DK" dirty="0" smtClean="0"/>
              <a:t>Net integration to utilize external ressources</a:t>
            </a:r>
          </a:p>
          <a:p>
            <a:pPr lvl="1"/>
            <a:r>
              <a:rPr lang="da-DK" dirty="0" smtClean="0"/>
              <a:t>SQAPL to talk to databases</a:t>
            </a:r>
          </a:p>
          <a:p>
            <a:pPr lvl="1"/>
            <a:r>
              <a:rPr lang="da-DK" dirty="0" smtClean="0"/>
              <a:t>File system upgrades to compensate for weakening network functionality</a:t>
            </a:r>
          </a:p>
          <a:p>
            <a:endParaRPr lang="da-DK" dirty="0" smtClean="0"/>
          </a:p>
        </p:txBody>
      </p:sp>
      <p:pic>
        <p:nvPicPr>
          <p:cNvPr id="8" name="Content Placeholder 7"/>
          <p:cNvPicPr>
            <a:picLocks noGrp="1" noChangeAspect="1"/>
          </p:cNvPicPr>
          <p:nvPr>
            <p:ph sz="half" idx="11"/>
          </p:nvPr>
        </p:nvPicPr>
        <p:blipFill>
          <a:blip r:embed="rId2">
            <a:extLst>
              <a:ext uri="{28A0092B-C50C-407E-A947-70E740481C1C}">
                <a14:useLocalDpi xmlns:a14="http://schemas.microsoft.com/office/drawing/2010/main" val="0"/>
              </a:ext>
            </a:extLst>
          </a:blip>
          <a:stretch>
            <a:fillRect/>
          </a:stretch>
        </p:blipFill>
        <p:spPr>
          <a:xfrm>
            <a:off x="7020272" y="620688"/>
            <a:ext cx="1800200" cy="1397802"/>
          </a:xfrm>
        </p:spPr>
      </p:pic>
    </p:spTree>
    <p:extLst>
      <p:ext uri="{BB962C8B-B14F-4D97-AF65-F5344CB8AC3E}">
        <p14:creationId xmlns:p14="http://schemas.microsoft.com/office/powerpoint/2010/main" val="32232390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r>
              <a:rPr lang="en-GB" smtClean="0"/>
              <a:t>Slide </a:t>
            </a:r>
            <a:fld id="{C97E963A-2A83-41F9-AAD2-89FEDADEA62A}" type="slidenum">
              <a:rPr lang="en-GB" smtClean="0"/>
              <a:pPr/>
              <a:t>16</a:t>
            </a:fld>
            <a:endParaRPr lang="en-GB" dirty="0"/>
          </a:p>
        </p:txBody>
      </p:sp>
      <p:sp>
        <p:nvSpPr>
          <p:cNvPr id="3" name="Title 2"/>
          <p:cNvSpPr>
            <a:spLocks noGrp="1"/>
          </p:cNvSpPr>
          <p:nvPr>
            <p:ph type="title"/>
          </p:nvPr>
        </p:nvSpPr>
        <p:spPr>
          <a:xfrm>
            <a:off x="755575" y="908720"/>
            <a:ext cx="7632849" cy="637652"/>
          </a:xfrm>
        </p:spPr>
        <p:txBody>
          <a:bodyPr/>
          <a:lstStyle/>
          <a:p>
            <a:r>
              <a:rPr lang="da-DK" dirty="0" smtClean="0"/>
              <a:t>Development</a:t>
            </a:r>
            <a:endParaRPr lang="da-DK" dirty="0"/>
          </a:p>
        </p:txBody>
      </p:sp>
      <p:sp>
        <p:nvSpPr>
          <p:cNvPr id="4" name="Content Placeholder 3"/>
          <p:cNvSpPr>
            <a:spLocks noGrp="1"/>
          </p:cNvSpPr>
          <p:nvPr>
            <p:ph sz="half" idx="1"/>
          </p:nvPr>
        </p:nvSpPr>
        <p:spPr>
          <a:xfrm>
            <a:off x="467544" y="1916832"/>
            <a:ext cx="7992888" cy="3684067"/>
          </a:xfrm>
        </p:spPr>
        <p:txBody>
          <a:bodyPr/>
          <a:lstStyle/>
          <a:p>
            <a:pPr lvl="1"/>
            <a:r>
              <a:rPr lang="da-DK" dirty="0" smtClean="0"/>
              <a:t>Futures and isolates to make sure you can run faster and utilise all the available machine ressources</a:t>
            </a:r>
          </a:p>
          <a:p>
            <a:pPr lvl="1"/>
            <a:r>
              <a:rPr lang="da-DK" dirty="0" smtClean="0"/>
              <a:t>Compilation and precompilation to make sure you can do finer grained parallelisation</a:t>
            </a:r>
          </a:p>
          <a:p>
            <a:pPr lvl="1"/>
            <a:r>
              <a:rPr lang="da-DK" dirty="0" smtClean="0"/>
              <a:t>Crypto libraries to make sure you can pass the secirity audits</a:t>
            </a:r>
          </a:p>
          <a:p>
            <a:pPr marL="457200" lvl="1" indent="0">
              <a:buNone/>
            </a:pPr>
            <a:endParaRPr lang="da-DK" dirty="0" smtClean="0"/>
          </a:p>
        </p:txBody>
      </p:sp>
      <p:pic>
        <p:nvPicPr>
          <p:cNvPr id="8" name="Content Placeholder 7"/>
          <p:cNvPicPr>
            <a:picLocks noGrp="1" noChangeAspect="1"/>
          </p:cNvPicPr>
          <p:nvPr>
            <p:ph sz="half" idx="11"/>
          </p:nvPr>
        </p:nvPicPr>
        <p:blipFill>
          <a:blip r:embed="rId2">
            <a:extLst>
              <a:ext uri="{28A0092B-C50C-407E-A947-70E740481C1C}">
                <a14:useLocalDpi xmlns:a14="http://schemas.microsoft.com/office/drawing/2010/main" val="0"/>
              </a:ext>
            </a:extLst>
          </a:blip>
          <a:stretch>
            <a:fillRect/>
          </a:stretch>
        </p:blipFill>
        <p:spPr>
          <a:xfrm>
            <a:off x="7020272" y="620688"/>
            <a:ext cx="1800200" cy="1397802"/>
          </a:xfrm>
        </p:spPr>
      </p:pic>
    </p:spTree>
    <p:extLst>
      <p:ext uri="{BB962C8B-B14F-4D97-AF65-F5344CB8AC3E}">
        <p14:creationId xmlns:p14="http://schemas.microsoft.com/office/powerpoint/2010/main" val="22174383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r>
              <a:rPr lang="en-GB" smtClean="0"/>
              <a:t>Slide </a:t>
            </a:r>
            <a:fld id="{C97E963A-2A83-41F9-AAD2-89FEDADEA62A}" type="slidenum">
              <a:rPr lang="en-GB" smtClean="0"/>
              <a:pPr/>
              <a:t>17</a:t>
            </a:fld>
            <a:endParaRPr lang="en-GB" dirty="0"/>
          </a:p>
        </p:txBody>
      </p:sp>
      <p:sp>
        <p:nvSpPr>
          <p:cNvPr id="3" name="Title 2"/>
          <p:cNvSpPr>
            <a:spLocks noGrp="1"/>
          </p:cNvSpPr>
          <p:nvPr>
            <p:ph type="title"/>
          </p:nvPr>
        </p:nvSpPr>
        <p:spPr>
          <a:xfrm>
            <a:off x="755575" y="908720"/>
            <a:ext cx="7632849" cy="637652"/>
          </a:xfrm>
        </p:spPr>
        <p:txBody>
          <a:bodyPr/>
          <a:lstStyle/>
          <a:p>
            <a:r>
              <a:rPr lang="da-DK" dirty="0" smtClean="0"/>
              <a:t>Development</a:t>
            </a:r>
            <a:endParaRPr lang="da-DK" dirty="0"/>
          </a:p>
        </p:txBody>
      </p:sp>
      <p:sp>
        <p:nvSpPr>
          <p:cNvPr id="4" name="Content Placeholder 3"/>
          <p:cNvSpPr>
            <a:spLocks noGrp="1"/>
          </p:cNvSpPr>
          <p:nvPr>
            <p:ph sz="half" idx="1"/>
          </p:nvPr>
        </p:nvSpPr>
        <p:spPr>
          <a:xfrm>
            <a:off x="467544" y="1988840"/>
            <a:ext cx="5328592" cy="3612059"/>
          </a:xfrm>
        </p:spPr>
        <p:txBody>
          <a:bodyPr/>
          <a:lstStyle/>
          <a:p>
            <a:r>
              <a:rPr lang="da-DK" sz="2800" dirty="0" smtClean="0"/>
              <a:t>RIDE to make sure you can develop on one platform, deploy on another and still debug you code comfortably</a:t>
            </a:r>
          </a:p>
          <a:p>
            <a:r>
              <a:rPr lang="da-DK" sz="2800" dirty="0" smtClean="0"/>
              <a:t>- and sometimes we don’t even get to deploy before we have to start all over again</a:t>
            </a:r>
          </a:p>
          <a:p>
            <a:r>
              <a:rPr lang="da-DK" sz="2800" dirty="0" smtClean="0"/>
              <a:t>- but we are happy to do so </a:t>
            </a:r>
          </a:p>
        </p:txBody>
      </p:sp>
      <p:pic>
        <p:nvPicPr>
          <p:cNvPr id="8" name="Content Placeholder 7"/>
          <p:cNvPicPr>
            <a:picLocks noGrp="1" noChangeAspect="1"/>
          </p:cNvPicPr>
          <p:nvPr>
            <p:ph sz="half" idx="11"/>
          </p:nvPr>
        </p:nvPicPr>
        <p:blipFill>
          <a:blip r:embed="rId2">
            <a:extLst>
              <a:ext uri="{28A0092B-C50C-407E-A947-70E740481C1C}">
                <a14:useLocalDpi xmlns:a14="http://schemas.microsoft.com/office/drawing/2010/main" val="0"/>
              </a:ext>
            </a:extLst>
          </a:blip>
          <a:stretch>
            <a:fillRect/>
          </a:stretch>
        </p:blipFill>
        <p:spPr>
          <a:xfrm>
            <a:off x="6372200" y="2060848"/>
            <a:ext cx="2520280" cy="4064971"/>
          </a:xfrm>
        </p:spPr>
      </p:pic>
      <p:sp>
        <p:nvSpPr>
          <p:cNvPr id="5" name="TextBox 4"/>
          <p:cNvSpPr txBox="1"/>
          <p:nvPr/>
        </p:nvSpPr>
        <p:spPr>
          <a:xfrm>
            <a:off x="6372200" y="1700808"/>
            <a:ext cx="2504084" cy="369332"/>
          </a:xfrm>
          <a:prstGeom prst="rect">
            <a:avLst/>
          </a:prstGeom>
          <a:noFill/>
        </p:spPr>
        <p:txBody>
          <a:bodyPr wrap="square" rtlCol="0">
            <a:spAutoFit/>
          </a:bodyPr>
          <a:lstStyle/>
          <a:p>
            <a:pPr algn="ctr"/>
            <a:r>
              <a:rPr lang="en-GB" sz="1800" dirty="0"/>
              <a:t>"</a:t>
            </a:r>
            <a:r>
              <a:rPr lang="en-GB" sz="1800" dirty="0" err="1"/>
              <a:t>Sisyfos</a:t>
            </a:r>
            <a:r>
              <a:rPr lang="en-GB" sz="1800" dirty="0"/>
              <a:t>" by Petr </a:t>
            </a:r>
            <a:r>
              <a:rPr lang="en-GB" sz="1800" dirty="0" err="1" smtClean="0"/>
              <a:t>Kavan</a:t>
            </a:r>
            <a:endParaRPr lang="en-GB" sz="1800" dirty="0"/>
          </a:p>
        </p:txBody>
      </p:sp>
    </p:spTree>
    <p:extLst>
      <p:ext uri="{BB962C8B-B14F-4D97-AF65-F5344CB8AC3E}">
        <p14:creationId xmlns:p14="http://schemas.microsoft.com/office/powerpoint/2010/main" val="104497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r>
              <a:rPr lang="en-GB" smtClean="0"/>
              <a:t>Slide </a:t>
            </a:r>
            <a:fld id="{C97E963A-2A83-41F9-AAD2-89FEDADEA62A}" type="slidenum">
              <a:rPr lang="en-GB" smtClean="0"/>
              <a:pPr/>
              <a:t>18</a:t>
            </a:fld>
            <a:endParaRPr lang="en-GB" dirty="0"/>
          </a:p>
        </p:txBody>
      </p:sp>
      <p:sp>
        <p:nvSpPr>
          <p:cNvPr id="3" name="Title 2"/>
          <p:cNvSpPr>
            <a:spLocks noGrp="1"/>
          </p:cNvSpPr>
          <p:nvPr>
            <p:ph type="title"/>
          </p:nvPr>
        </p:nvSpPr>
        <p:spPr>
          <a:xfrm>
            <a:off x="755575" y="908720"/>
            <a:ext cx="7632849" cy="637652"/>
          </a:xfrm>
        </p:spPr>
        <p:txBody>
          <a:bodyPr/>
          <a:lstStyle/>
          <a:p>
            <a:r>
              <a:rPr lang="da-DK" dirty="0" smtClean="0"/>
              <a:t>Development</a:t>
            </a:r>
            <a:endParaRPr lang="da-DK" dirty="0"/>
          </a:p>
        </p:txBody>
      </p:sp>
      <p:sp>
        <p:nvSpPr>
          <p:cNvPr id="4" name="Content Placeholder 3"/>
          <p:cNvSpPr>
            <a:spLocks noGrp="1"/>
          </p:cNvSpPr>
          <p:nvPr>
            <p:ph sz="half" idx="1"/>
          </p:nvPr>
        </p:nvSpPr>
        <p:spPr>
          <a:xfrm>
            <a:off x="323528" y="2060848"/>
            <a:ext cx="4176464" cy="3684067"/>
          </a:xfrm>
        </p:spPr>
        <p:txBody>
          <a:bodyPr/>
          <a:lstStyle/>
          <a:p>
            <a:r>
              <a:rPr lang="da-DK" sz="2800" dirty="0" smtClean="0"/>
              <a:t>Because sometimes as in Dyalog v14 we get to enhance Dyalog APL with some cool new language features – and every-body gets excited</a:t>
            </a:r>
          </a:p>
        </p:txBody>
      </p:sp>
      <p:pic>
        <p:nvPicPr>
          <p:cNvPr id="8" name="Content Placeholder 7"/>
          <p:cNvPicPr>
            <a:picLocks noGrp="1" noChangeAspect="1"/>
          </p:cNvPicPr>
          <p:nvPr>
            <p:ph sz="half" idx="11"/>
          </p:nvPr>
        </p:nvPicPr>
        <p:blipFill>
          <a:blip r:embed="rId2" cstate="print">
            <a:extLst>
              <a:ext uri="{28A0092B-C50C-407E-A947-70E740481C1C}">
                <a14:useLocalDpi xmlns:a14="http://schemas.microsoft.com/office/drawing/2010/main" val="0"/>
              </a:ext>
            </a:extLst>
          </a:blip>
          <a:stretch>
            <a:fillRect/>
          </a:stretch>
        </p:blipFill>
        <p:spPr>
          <a:xfrm>
            <a:off x="4499992" y="2276872"/>
            <a:ext cx="4323454" cy="3260605"/>
          </a:xfrm>
        </p:spPr>
      </p:pic>
    </p:spTree>
    <p:extLst>
      <p:ext uri="{BB962C8B-B14F-4D97-AF65-F5344CB8AC3E}">
        <p14:creationId xmlns:p14="http://schemas.microsoft.com/office/powerpoint/2010/main" val="3623054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r>
              <a:rPr lang="en-GB" dirty="0" smtClean="0"/>
              <a:t>Slide </a:t>
            </a:r>
            <a:fld id="{C97E963A-2A83-41F9-AAD2-89FEDADEA62A}" type="slidenum">
              <a:rPr lang="en-GB" smtClean="0"/>
              <a:pPr/>
              <a:t>1</a:t>
            </a:fld>
            <a:endParaRPr lang="en-GB" dirty="0"/>
          </a:p>
        </p:txBody>
      </p:sp>
      <p:sp>
        <p:nvSpPr>
          <p:cNvPr id="3" name="Title 2"/>
          <p:cNvSpPr>
            <a:spLocks noGrp="1"/>
          </p:cNvSpPr>
          <p:nvPr>
            <p:ph type="title"/>
          </p:nvPr>
        </p:nvSpPr>
        <p:spPr/>
        <p:txBody>
          <a:bodyPr/>
          <a:lstStyle/>
          <a:p>
            <a:r>
              <a:rPr lang="da-DK" dirty="0" smtClean="0"/>
              <a:t>Welcome to record breaking </a:t>
            </a:r>
            <a:br>
              <a:rPr lang="da-DK" dirty="0" smtClean="0"/>
            </a:br>
            <a:r>
              <a:rPr lang="da-DK" dirty="0" smtClean="0"/>
              <a:t>126 participants</a:t>
            </a:r>
            <a:endParaRPr lang="da-DK"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648" y="2420888"/>
            <a:ext cx="6509866" cy="33329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51136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685800" y="764704"/>
            <a:ext cx="7772400" cy="987896"/>
          </a:xfrm>
        </p:spPr>
        <p:txBody>
          <a:bodyPr/>
          <a:lstStyle/>
          <a:p>
            <a:r>
              <a:rPr lang="da-DK" altLang="da-DK" dirty="0"/>
              <a:t>New Services</a:t>
            </a:r>
            <a:endParaRPr lang="en-GB" altLang="da-DK" dirty="0"/>
          </a:p>
        </p:txBody>
      </p:sp>
      <p:sp>
        <p:nvSpPr>
          <p:cNvPr id="100355" name="Rectangle 3"/>
          <p:cNvSpPr>
            <a:spLocks noGrp="1" noChangeArrowheads="1"/>
          </p:cNvSpPr>
          <p:nvPr>
            <p:ph type="body" idx="1"/>
          </p:nvPr>
        </p:nvSpPr>
        <p:spPr/>
        <p:txBody>
          <a:bodyPr/>
          <a:lstStyle/>
          <a:p>
            <a:r>
              <a:rPr lang="da-DK" altLang="da-DK"/>
              <a:t>Expand Services based on Insight Systems Key Competences</a:t>
            </a:r>
          </a:p>
          <a:p>
            <a:r>
              <a:rPr lang="da-DK" altLang="da-DK"/>
              <a:t>High Level Consultancy: Platform Migrations, Interfacing, Tuning</a:t>
            </a:r>
          </a:p>
          <a:p>
            <a:r>
              <a:rPr lang="da-DK" altLang="da-DK"/>
              <a:t>”Audits” to help customers use Dyalog more effectively and Dyalog to better understand customer requirement</a:t>
            </a:r>
          </a:p>
          <a:p>
            <a:endParaRPr lang="en-GB" altLang="da-DK"/>
          </a:p>
        </p:txBody>
      </p:sp>
    </p:spTree>
    <p:extLst>
      <p:ext uri="{BB962C8B-B14F-4D97-AF65-F5344CB8AC3E}">
        <p14:creationId xmlns:p14="http://schemas.microsoft.com/office/powerpoint/2010/main" val="18276152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685800" y="764704"/>
            <a:ext cx="7772400" cy="987896"/>
          </a:xfrm>
        </p:spPr>
        <p:txBody>
          <a:bodyPr/>
          <a:lstStyle/>
          <a:p>
            <a:r>
              <a:rPr lang="da-DK" altLang="da-DK" dirty="0"/>
              <a:t>New Services</a:t>
            </a:r>
            <a:endParaRPr lang="en-GB" altLang="da-DK" dirty="0"/>
          </a:p>
        </p:txBody>
      </p:sp>
      <p:sp>
        <p:nvSpPr>
          <p:cNvPr id="100355" name="Rectangle 3"/>
          <p:cNvSpPr>
            <a:spLocks noGrp="1" noChangeArrowheads="1"/>
          </p:cNvSpPr>
          <p:nvPr>
            <p:ph type="body" idx="1"/>
          </p:nvPr>
        </p:nvSpPr>
        <p:spPr/>
        <p:txBody>
          <a:bodyPr/>
          <a:lstStyle/>
          <a:p>
            <a:r>
              <a:rPr lang="da-DK" altLang="da-DK" dirty="0"/>
              <a:t>Expand Services based on Insight Systems Key Competences</a:t>
            </a:r>
          </a:p>
          <a:p>
            <a:r>
              <a:rPr lang="da-DK" altLang="da-DK" dirty="0"/>
              <a:t>High Level Consultancy: Platform Migrations, Interfacing, </a:t>
            </a:r>
            <a:r>
              <a:rPr lang="da-DK" altLang="da-DK" b="1" dirty="0" smtClean="0"/>
              <a:t>Tuning</a:t>
            </a:r>
          </a:p>
          <a:p>
            <a:r>
              <a:rPr lang="da-DK" altLang="da-DK" b="1" dirty="0" smtClean="0"/>
              <a:t>”Audits” </a:t>
            </a:r>
            <a:r>
              <a:rPr lang="da-DK" altLang="da-DK" dirty="0" smtClean="0"/>
              <a:t>to help customers use Dyalog more effectively and Dyalog to better understand customer requirement</a:t>
            </a:r>
          </a:p>
          <a:p>
            <a:endParaRPr lang="en-GB" altLang="da-DK" dirty="0"/>
          </a:p>
        </p:txBody>
      </p:sp>
    </p:spTree>
    <p:extLst>
      <p:ext uri="{BB962C8B-B14F-4D97-AF65-F5344CB8AC3E}">
        <p14:creationId xmlns:p14="http://schemas.microsoft.com/office/powerpoint/2010/main" val="34571034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r>
              <a:rPr lang="da-DK" altLang="da-DK"/>
              <a:t>APL Market</a:t>
            </a:r>
            <a:endParaRPr lang="en-GB" altLang="da-DK"/>
          </a:p>
        </p:txBody>
      </p:sp>
      <p:sp>
        <p:nvSpPr>
          <p:cNvPr id="91139" name="Rectangle 3"/>
          <p:cNvSpPr>
            <a:spLocks noGrp="1" noChangeArrowheads="1"/>
          </p:cNvSpPr>
          <p:nvPr>
            <p:ph type="body" idx="1"/>
          </p:nvPr>
        </p:nvSpPr>
        <p:spPr/>
        <p:txBody>
          <a:bodyPr/>
          <a:lstStyle/>
          <a:p>
            <a:r>
              <a:rPr lang="da-DK" altLang="da-DK" sz="2800" dirty="0"/>
              <a:t>Produce new Training and Marketing </a:t>
            </a:r>
            <a:r>
              <a:rPr lang="da-DK" altLang="da-DK" sz="2800" dirty="0" smtClean="0"/>
              <a:t>Materials</a:t>
            </a:r>
          </a:p>
          <a:p>
            <a:pPr lvl="1"/>
            <a:r>
              <a:rPr lang="da-DK" altLang="da-DK" sz="2400" dirty="0" smtClean="0"/>
              <a:t>Mastering Dyalog APL, new website, YouTube videos, social media</a:t>
            </a:r>
            <a:endParaRPr lang="da-DK" altLang="da-DK" sz="2400" dirty="0"/>
          </a:p>
          <a:p>
            <a:r>
              <a:rPr lang="da-DK" altLang="da-DK" sz="2800" dirty="0"/>
              <a:t>Build high quality suite of ”APL Patterns” and other Code </a:t>
            </a:r>
            <a:r>
              <a:rPr lang="da-DK" altLang="da-DK" sz="2800" dirty="0" smtClean="0"/>
              <a:t>Libraries</a:t>
            </a:r>
          </a:p>
          <a:p>
            <a:pPr lvl="1"/>
            <a:r>
              <a:rPr lang="da-DK" altLang="da-DK" sz="2400" dirty="0" smtClean="0"/>
              <a:t>MiServer, WPF, SALT</a:t>
            </a:r>
            <a:endParaRPr lang="da-DK" altLang="da-DK" sz="2400" dirty="0"/>
          </a:p>
        </p:txBody>
      </p:sp>
    </p:spTree>
    <p:extLst>
      <p:ext uri="{BB962C8B-B14F-4D97-AF65-F5344CB8AC3E}">
        <p14:creationId xmlns:p14="http://schemas.microsoft.com/office/powerpoint/2010/main" val="1726239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11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11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113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113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9"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685800" y="764704"/>
            <a:ext cx="7772400" cy="987896"/>
          </a:xfrm>
        </p:spPr>
        <p:txBody>
          <a:bodyPr/>
          <a:lstStyle/>
          <a:p>
            <a:r>
              <a:rPr lang="da-DK" altLang="da-DK" dirty="0"/>
              <a:t>APL Market</a:t>
            </a:r>
            <a:endParaRPr lang="en-GB" altLang="da-DK" dirty="0"/>
          </a:p>
        </p:txBody>
      </p:sp>
      <p:sp>
        <p:nvSpPr>
          <p:cNvPr id="91139" name="Rectangle 3"/>
          <p:cNvSpPr>
            <a:spLocks noGrp="1" noChangeArrowheads="1"/>
          </p:cNvSpPr>
          <p:nvPr>
            <p:ph type="body" idx="1"/>
          </p:nvPr>
        </p:nvSpPr>
        <p:spPr/>
        <p:txBody>
          <a:bodyPr/>
          <a:lstStyle/>
          <a:p>
            <a:r>
              <a:rPr lang="da-DK" altLang="da-DK" sz="2800" dirty="0"/>
              <a:t>Produce new Training and Marketing Materials</a:t>
            </a:r>
          </a:p>
          <a:p>
            <a:pPr lvl="1"/>
            <a:r>
              <a:rPr lang="da-DK" altLang="da-DK" sz="2400" dirty="0"/>
              <a:t>Mastering Dyalog APL, new website, You tube videos, social media</a:t>
            </a:r>
          </a:p>
          <a:p>
            <a:r>
              <a:rPr lang="da-DK" altLang="da-DK" sz="2800" dirty="0"/>
              <a:t>Build high quality suite of ”APL Patterns” and other Code Libraries</a:t>
            </a:r>
          </a:p>
          <a:p>
            <a:pPr lvl="1"/>
            <a:r>
              <a:rPr lang="da-DK" altLang="da-DK" sz="2400" dirty="0"/>
              <a:t>MiServer, SALT </a:t>
            </a:r>
          </a:p>
          <a:p>
            <a:r>
              <a:rPr lang="da-DK" altLang="da-DK" sz="2800" dirty="0" smtClean="0"/>
              <a:t>Drive </a:t>
            </a:r>
            <a:r>
              <a:rPr lang="da-DK" altLang="da-DK" sz="2800" dirty="0"/>
              <a:t>co-operation between Array Language </a:t>
            </a:r>
            <a:r>
              <a:rPr lang="da-DK" altLang="da-DK" sz="2800" dirty="0" smtClean="0"/>
              <a:t>Vendors</a:t>
            </a:r>
            <a:endParaRPr lang="da-DK" altLang="da-DK" sz="2800" dirty="0"/>
          </a:p>
        </p:txBody>
      </p:sp>
    </p:spTree>
    <p:extLst>
      <p:ext uri="{BB962C8B-B14F-4D97-AF65-F5344CB8AC3E}">
        <p14:creationId xmlns:p14="http://schemas.microsoft.com/office/powerpoint/2010/main" val="13060917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mph" presetSubtype="0" fill="hold" nodeType="withEffect">
                                  <p:stCondLst>
                                    <p:cond delay="0"/>
                                  </p:stCondLst>
                                  <p:childTnLst>
                                    <p:animClr clrSpc="hsl" dir="cw">
                                      <p:cBhvr override="childStyle">
                                        <p:cTn id="6" dur="500" fill="hold"/>
                                        <p:tgtEl>
                                          <p:spTgt spid="91139">
                                            <p:txEl>
                                              <p:pRg st="0" end="0"/>
                                            </p:txEl>
                                          </p:spTgt>
                                        </p:tgtEl>
                                        <p:attrNameLst>
                                          <p:attrName>style.color</p:attrName>
                                        </p:attrNameLst>
                                      </p:cBhvr>
                                      <p:by>
                                        <p:hsl h="0" s="-12549" l="-25098"/>
                                      </p:by>
                                    </p:animClr>
                                    <p:animClr clrSpc="hsl" dir="cw">
                                      <p:cBhvr>
                                        <p:cTn id="7" dur="500" fill="hold"/>
                                        <p:tgtEl>
                                          <p:spTgt spid="91139">
                                            <p:txEl>
                                              <p:pRg st="0" end="0"/>
                                            </p:txEl>
                                          </p:spTgt>
                                        </p:tgtEl>
                                        <p:attrNameLst>
                                          <p:attrName>fillcolor</p:attrName>
                                        </p:attrNameLst>
                                      </p:cBhvr>
                                      <p:by>
                                        <p:hsl h="0" s="-12549" l="-25098"/>
                                      </p:by>
                                    </p:animClr>
                                    <p:animClr clrSpc="hsl" dir="cw">
                                      <p:cBhvr>
                                        <p:cTn id="8" dur="500" fill="hold"/>
                                        <p:tgtEl>
                                          <p:spTgt spid="91139">
                                            <p:txEl>
                                              <p:pRg st="0" end="0"/>
                                            </p:txEl>
                                          </p:spTgt>
                                        </p:tgtEl>
                                        <p:attrNameLst>
                                          <p:attrName>stroke.color</p:attrName>
                                        </p:attrNameLst>
                                      </p:cBhvr>
                                      <p:by>
                                        <p:hsl h="0" s="-12549" l="-25098"/>
                                      </p:by>
                                    </p:animClr>
                                    <p:set>
                                      <p:cBhvr>
                                        <p:cTn id="9" dur="500" fill="hold"/>
                                        <p:tgtEl>
                                          <p:spTgt spid="91139">
                                            <p:txEl>
                                              <p:pRg st="0" end="0"/>
                                            </p:txEl>
                                          </p:spTgt>
                                        </p:tgtEl>
                                        <p:attrNameLst>
                                          <p:attrName>fill.type</p:attrName>
                                        </p:attrNameLst>
                                      </p:cBhvr>
                                      <p:to>
                                        <p:strVal val="solid"/>
                                      </p:to>
                                    </p:set>
                                  </p:childTnLst>
                                </p:cTn>
                              </p:par>
                              <p:par>
                                <p:cTn id="10" presetID="24" presetClass="emph" presetSubtype="0" fill="hold" nodeType="withEffect">
                                  <p:stCondLst>
                                    <p:cond delay="0"/>
                                  </p:stCondLst>
                                  <p:childTnLst>
                                    <p:animClr clrSpc="hsl" dir="cw">
                                      <p:cBhvr override="childStyle">
                                        <p:cTn id="11" dur="500" fill="hold"/>
                                        <p:tgtEl>
                                          <p:spTgt spid="91139">
                                            <p:txEl>
                                              <p:pRg st="1" end="1"/>
                                            </p:txEl>
                                          </p:spTgt>
                                        </p:tgtEl>
                                        <p:attrNameLst>
                                          <p:attrName>style.color</p:attrName>
                                        </p:attrNameLst>
                                      </p:cBhvr>
                                      <p:by>
                                        <p:hsl h="0" s="-12549" l="-25098"/>
                                      </p:by>
                                    </p:animClr>
                                    <p:animClr clrSpc="hsl" dir="cw">
                                      <p:cBhvr>
                                        <p:cTn id="12" dur="500" fill="hold"/>
                                        <p:tgtEl>
                                          <p:spTgt spid="91139">
                                            <p:txEl>
                                              <p:pRg st="1" end="1"/>
                                            </p:txEl>
                                          </p:spTgt>
                                        </p:tgtEl>
                                        <p:attrNameLst>
                                          <p:attrName>fillcolor</p:attrName>
                                        </p:attrNameLst>
                                      </p:cBhvr>
                                      <p:by>
                                        <p:hsl h="0" s="-12549" l="-25098"/>
                                      </p:by>
                                    </p:animClr>
                                    <p:animClr clrSpc="hsl" dir="cw">
                                      <p:cBhvr>
                                        <p:cTn id="13" dur="500" fill="hold"/>
                                        <p:tgtEl>
                                          <p:spTgt spid="91139">
                                            <p:txEl>
                                              <p:pRg st="1" end="1"/>
                                            </p:txEl>
                                          </p:spTgt>
                                        </p:tgtEl>
                                        <p:attrNameLst>
                                          <p:attrName>stroke.color</p:attrName>
                                        </p:attrNameLst>
                                      </p:cBhvr>
                                      <p:by>
                                        <p:hsl h="0" s="-12549" l="-25098"/>
                                      </p:by>
                                    </p:animClr>
                                    <p:set>
                                      <p:cBhvr>
                                        <p:cTn id="14" dur="500" fill="hold"/>
                                        <p:tgtEl>
                                          <p:spTgt spid="91139">
                                            <p:txEl>
                                              <p:pRg st="1" end="1"/>
                                            </p:txEl>
                                          </p:spTgt>
                                        </p:tgtEl>
                                        <p:attrNameLst>
                                          <p:attrName>fill.type</p:attrName>
                                        </p:attrNameLst>
                                      </p:cBhvr>
                                      <p:to>
                                        <p:strVal val="solid"/>
                                      </p:to>
                                    </p:set>
                                  </p:childTnLst>
                                </p:cTn>
                              </p:par>
                              <p:par>
                                <p:cTn id="15" presetID="24" presetClass="emph" presetSubtype="0" fill="hold" nodeType="withEffect">
                                  <p:stCondLst>
                                    <p:cond delay="0"/>
                                  </p:stCondLst>
                                  <p:childTnLst>
                                    <p:animClr clrSpc="hsl" dir="cw">
                                      <p:cBhvr override="childStyle">
                                        <p:cTn id="16" dur="500" fill="hold"/>
                                        <p:tgtEl>
                                          <p:spTgt spid="91139">
                                            <p:txEl>
                                              <p:pRg st="2" end="2"/>
                                            </p:txEl>
                                          </p:spTgt>
                                        </p:tgtEl>
                                        <p:attrNameLst>
                                          <p:attrName>style.color</p:attrName>
                                        </p:attrNameLst>
                                      </p:cBhvr>
                                      <p:by>
                                        <p:hsl h="0" s="-12549" l="-25098"/>
                                      </p:by>
                                    </p:animClr>
                                    <p:animClr clrSpc="hsl" dir="cw">
                                      <p:cBhvr>
                                        <p:cTn id="17" dur="500" fill="hold"/>
                                        <p:tgtEl>
                                          <p:spTgt spid="91139">
                                            <p:txEl>
                                              <p:pRg st="2" end="2"/>
                                            </p:txEl>
                                          </p:spTgt>
                                        </p:tgtEl>
                                        <p:attrNameLst>
                                          <p:attrName>fillcolor</p:attrName>
                                        </p:attrNameLst>
                                      </p:cBhvr>
                                      <p:by>
                                        <p:hsl h="0" s="-12549" l="-25098"/>
                                      </p:by>
                                    </p:animClr>
                                    <p:animClr clrSpc="hsl" dir="cw">
                                      <p:cBhvr>
                                        <p:cTn id="18" dur="500" fill="hold"/>
                                        <p:tgtEl>
                                          <p:spTgt spid="91139">
                                            <p:txEl>
                                              <p:pRg st="2" end="2"/>
                                            </p:txEl>
                                          </p:spTgt>
                                        </p:tgtEl>
                                        <p:attrNameLst>
                                          <p:attrName>stroke.color</p:attrName>
                                        </p:attrNameLst>
                                      </p:cBhvr>
                                      <p:by>
                                        <p:hsl h="0" s="-12549" l="-25098"/>
                                      </p:by>
                                    </p:animClr>
                                    <p:set>
                                      <p:cBhvr>
                                        <p:cTn id="19" dur="500" fill="hold"/>
                                        <p:tgtEl>
                                          <p:spTgt spid="91139">
                                            <p:txEl>
                                              <p:pRg st="2" end="2"/>
                                            </p:txEl>
                                          </p:spTgt>
                                        </p:tgtEl>
                                        <p:attrNameLst>
                                          <p:attrName>fill.type</p:attrName>
                                        </p:attrNameLst>
                                      </p:cBhvr>
                                      <p:to>
                                        <p:strVal val="solid"/>
                                      </p:to>
                                    </p:set>
                                  </p:childTnLst>
                                </p:cTn>
                              </p:par>
                              <p:par>
                                <p:cTn id="20" presetID="24" presetClass="emph" presetSubtype="0" fill="hold" nodeType="withEffect">
                                  <p:stCondLst>
                                    <p:cond delay="0"/>
                                  </p:stCondLst>
                                  <p:childTnLst>
                                    <p:animClr clrSpc="hsl" dir="cw">
                                      <p:cBhvr override="childStyle">
                                        <p:cTn id="21" dur="500" fill="hold"/>
                                        <p:tgtEl>
                                          <p:spTgt spid="91139">
                                            <p:txEl>
                                              <p:pRg st="3" end="3"/>
                                            </p:txEl>
                                          </p:spTgt>
                                        </p:tgtEl>
                                        <p:attrNameLst>
                                          <p:attrName>style.color</p:attrName>
                                        </p:attrNameLst>
                                      </p:cBhvr>
                                      <p:by>
                                        <p:hsl h="0" s="-12549" l="-25098"/>
                                      </p:by>
                                    </p:animClr>
                                    <p:animClr clrSpc="hsl" dir="cw">
                                      <p:cBhvr>
                                        <p:cTn id="22" dur="500" fill="hold"/>
                                        <p:tgtEl>
                                          <p:spTgt spid="91139">
                                            <p:txEl>
                                              <p:pRg st="3" end="3"/>
                                            </p:txEl>
                                          </p:spTgt>
                                        </p:tgtEl>
                                        <p:attrNameLst>
                                          <p:attrName>fillcolor</p:attrName>
                                        </p:attrNameLst>
                                      </p:cBhvr>
                                      <p:by>
                                        <p:hsl h="0" s="-12549" l="-25098"/>
                                      </p:by>
                                    </p:animClr>
                                    <p:animClr clrSpc="hsl" dir="cw">
                                      <p:cBhvr>
                                        <p:cTn id="23" dur="500" fill="hold"/>
                                        <p:tgtEl>
                                          <p:spTgt spid="91139">
                                            <p:txEl>
                                              <p:pRg st="3" end="3"/>
                                            </p:txEl>
                                          </p:spTgt>
                                        </p:tgtEl>
                                        <p:attrNameLst>
                                          <p:attrName>stroke.color</p:attrName>
                                        </p:attrNameLst>
                                      </p:cBhvr>
                                      <p:by>
                                        <p:hsl h="0" s="-12549" l="-25098"/>
                                      </p:by>
                                    </p:animClr>
                                    <p:set>
                                      <p:cBhvr>
                                        <p:cTn id="24" dur="500" fill="hold"/>
                                        <p:tgtEl>
                                          <p:spTgt spid="91139">
                                            <p:txEl>
                                              <p:pRg st="3" end="3"/>
                                            </p:txEl>
                                          </p:spTgt>
                                        </p:tgtEl>
                                        <p:attrNameLst>
                                          <p:attrName>fill.type</p:attrName>
                                        </p:attrNameLst>
                                      </p:cBhvr>
                                      <p:to>
                                        <p:strVal val="solid"/>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nodeType="clickEffect">
                                  <p:stCondLst>
                                    <p:cond delay="0"/>
                                  </p:stCondLst>
                                  <p:childTnLst>
                                    <p:set>
                                      <p:cBhvr>
                                        <p:cTn id="28" dur="1" fill="hold">
                                          <p:stCondLst>
                                            <p:cond delay="0"/>
                                          </p:stCondLst>
                                        </p:cTn>
                                        <p:tgtEl>
                                          <p:spTgt spid="91139">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r>
              <a:rPr lang="da-DK" altLang="da-DK"/>
              <a:t>APL Market</a:t>
            </a:r>
            <a:endParaRPr lang="en-GB" altLang="da-DK"/>
          </a:p>
        </p:txBody>
      </p:sp>
      <p:sp>
        <p:nvSpPr>
          <p:cNvPr id="91139" name="Rectangle 3"/>
          <p:cNvSpPr>
            <a:spLocks noGrp="1" noChangeArrowheads="1"/>
          </p:cNvSpPr>
          <p:nvPr>
            <p:ph type="body" idx="1"/>
          </p:nvPr>
        </p:nvSpPr>
        <p:spPr>
          <a:xfrm>
            <a:off x="685800" y="1769205"/>
            <a:ext cx="7772400" cy="4114800"/>
          </a:xfrm>
        </p:spPr>
        <p:txBody>
          <a:bodyPr/>
          <a:lstStyle/>
          <a:p>
            <a:r>
              <a:rPr lang="da-DK" altLang="da-DK" sz="2800" dirty="0"/>
              <a:t>Produce new Training and Marketing Materials</a:t>
            </a:r>
          </a:p>
          <a:p>
            <a:pPr lvl="1"/>
            <a:r>
              <a:rPr lang="da-DK" altLang="da-DK" sz="2400" dirty="0"/>
              <a:t>Mastering Dyalog APL, new website, You tube videos, social media</a:t>
            </a:r>
          </a:p>
          <a:p>
            <a:r>
              <a:rPr lang="da-DK" altLang="da-DK" sz="2800" dirty="0"/>
              <a:t>Build high quality suite of ”APL Patterns” and other Code Libraries</a:t>
            </a:r>
          </a:p>
          <a:p>
            <a:pPr lvl="1"/>
            <a:r>
              <a:rPr lang="da-DK" altLang="da-DK" sz="2400" dirty="0"/>
              <a:t>MiServer, SALT </a:t>
            </a:r>
          </a:p>
          <a:p>
            <a:r>
              <a:rPr lang="da-DK" altLang="da-DK" sz="2800" dirty="0" smtClean="0"/>
              <a:t>Make </a:t>
            </a:r>
            <a:r>
              <a:rPr lang="da-DK" altLang="da-DK" sz="2800" dirty="0"/>
              <a:t>APL easier to learn for new users and significantly grow the market for APL</a:t>
            </a:r>
          </a:p>
          <a:p>
            <a:endParaRPr lang="en-GB" altLang="da-DK" sz="2800" dirty="0"/>
          </a:p>
        </p:txBody>
      </p:sp>
    </p:spTree>
    <p:extLst>
      <p:ext uri="{BB962C8B-B14F-4D97-AF65-F5344CB8AC3E}">
        <p14:creationId xmlns:p14="http://schemas.microsoft.com/office/powerpoint/2010/main" val="3592400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mph" presetSubtype="0" fill="hold" nodeType="withEffect">
                                  <p:stCondLst>
                                    <p:cond delay="0"/>
                                  </p:stCondLst>
                                  <p:childTnLst>
                                    <p:animClr clrSpc="hsl" dir="cw">
                                      <p:cBhvr override="childStyle">
                                        <p:cTn id="6" dur="2000" fill="hold"/>
                                        <p:tgtEl>
                                          <p:spTgt spid="91139">
                                            <p:txEl>
                                              <p:pRg st="0" end="0"/>
                                            </p:txEl>
                                          </p:spTgt>
                                        </p:tgtEl>
                                        <p:attrNameLst>
                                          <p:attrName>style.color</p:attrName>
                                        </p:attrNameLst>
                                      </p:cBhvr>
                                      <p:by>
                                        <p:hsl h="0" s="-12549" l="-25098"/>
                                      </p:by>
                                    </p:animClr>
                                    <p:animClr clrSpc="hsl" dir="cw">
                                      <p:cBhvr>
                                        <p:cTn id="7" dur="2000" fill="hold"/>
                                        <p:tgtEl>
                                          <p:spTgt spid="91139">
                                            <p:txEl>
                                              <p:pRg st="0" end="0"/>
                                            </p:txEl>
                                          </p:spTgt>
                                        </p:tgtEl>
                                        <p:attrNameLst>
                                          <p:attrName>fillcolor</p:attrName>
                                        </p:attrNameLst>
                                      </p:cBhvr>
                                      <p:by>
                                        <p:hsl h="0" s="-12549" l="-25098"/>
                                      </p:by>
                                    </p:animClr>
                                    <p:animClr clrSpc="hsl" dir="cw">
                                      <p:cBhvr>
                                        <p:cTn id="8" dur="2000" fill="hold"/>
                                        <p:tgtEl>
                                          <p:spTgt spid="91139">
                                            <p:txEl>
                                              <p:pRg st="0" end="0"/>
                                            </p:txEl>
                                          </p:spTgt>
                                        </p:tgtEl>
                                        <p:attrNameLst>
                                          <p:attrName>stroke.color</p:attrName>
                                        </p:attrNameLst>
                                      </p:cBhvr>
                                      <p:by>
                                        <p:hsl h="0" s="-12549" l="-25098"/>
                                      </p:by>
                                    </p:animClr>
                                    <p:set>
                                      <p:cBhvr>
                                        <p:cTn id="9" dur="2000" fill="hold"/>
                                        <p:tgtEl>
                                          <p:spTgt spid="91139">
                                            <p:txEl>
                                              <p:pRg st="0" end="0"/>
                                            </p:txEl>
                                          </p:spTgt>
                                        </p:tgtEl>
                                        <p:attrNameLst>
                                          <p:attrName>fill.type</p:attrName>
                                        </p:attrNameLst>
                                      </p:cBhvr>
                                      <p:to>
                                        <p:strVal val="solid"/>
                                      </p:to>
                                    </p:set>
                                  </p:childTnLst>
                                </p:cTn>
                              </p:par>
                              <p:par>
                                <p:cTn id="10" presetID="24" presetClass="emph" presetSubtype="0" fill="hold" nodeType="withEffect">
                                  <p:stCondLst>
                                    <p:cond delay="0"/>
                                  </p:stCondLst>
                                  <p:childTnLst>
                                    <p:animClr clrSpc="hsl" dir="cw">
                                      <p:cBhvr override="childStyle">
                                        <p:cTn id="11" dur="5800" fill="hold"/>
                                        <p:tgtEl>
                                          <p:spTgt spid="91139">
                                            <p:txEl>
                                              <p:pRg st="1" end="1"/>
                                            </p:txEl>
                                          </p:spTgt>
                                        </p:tgtEl>
                                        <p:attrNameLst>
                                          <p:attrName>style.color</p:attrName>
                                        </p:attrNameLst>
                                      </p:cBhvr>
                                      <p:by>
                                        <p:hsl h="0" s="-12549" l="-25098"/>
                                      </p:by>
                                    </p:animClr>
                                    <p:animClr clrSpc="hsl" dir="cw">
                                      <p:cBhvr>
                                        <p:cTn id="12" dur="5800" fill="hold"/>
                                        <p:tgtEl>
                                          <p:spTgt spid="91139">
                                            <p:txEl>
                                              <p:pRg st="1" end="1"/>
                                            </p:txEl>
                                          </p:spTgt>
                                        </p:tgtEl>
                                        <p:attrNameLst>
                                          <p:attrName>fillcolor</p:attrName>
                                        </p:attrNameLst>
                                      </p:cBhvr>
                                      <p:by>
                                        <p:hsl h="0" s="-12549" l="-25098"/>
                                      </p:by>
                                    </p:animClr>
                                    <p:animClr clrSpc="hsl" dir="cw">
                                      <p:cBhvr>
                                        <p:cTn id="13" dur="5800" fill="hold"/>
                                        <p:tgtEl>
                                          <p:spTgt spid="91139">
                                            <p:txEl>
                                              <p:pRg st="1" end="1"/>
                                            </p:txEl>
                                          </p:spTgt>
                                        </p:tgtEl>
                                        <p:attrNameLst>
                                          <p:attrName>stroke.color</p:attrName>
                                        </p:attrNameLst>
                                      </p:cBhvr>
                                      <p:by>
                                        <p:hsl h="0" s="-12549" l="-25098"/>
                                      </p:by>
                                    </p:animClr>
                                    <p:set>
                                      <p:cBhvr>
                                        <p:cTn id="14" dur="5800" fill="hold"/>
                                        <p:tgtEl>
                                          <p:spTgt spid="91139">
                                            <p:txEl>
                                              <p:pRg st="1" end="1"/>
                                            </p:txEl>
                                          </p:spTgt>
                                        </p:tgtEl>
                                        <p:attrNameLst>
                                          <p:attrName>fill.type</p:attrName>
                                        </p:attrNameLst>
                                      </p:cBhvr>
                                      <p:to>
                                        <p:strVal val="solid"/>
                                      </p:to>
                                    </p:set>
                                  </p:childTnLst>
                                </p:cTn>
                              </p:par>
                              <p:par>
                                <p:cTn id="15" presetID="24" presetClass="emph" presetSubtype="0" fill="hold" nodeType="withEffect">
                                  <p:stCondLst>
                                    <p:cond delay="0"/>
                                  </p:stCondLst>
                                  <p:childTnLst>
                                    <p:animClr clrSpc="hsl" dir="cw">
                                      <p:cBhvr override="childStyle">
                                        <p:cTn id="16" dur="5800" fill="hold"/>
                                        <p:tgtEl>
                                          <p:spTgt spid="91139">
                                            <p:txEl>
                                              <p:pRg st="2" end="2"/>
                                            </p:txEl>
                                          </p:spTgt>
                                        </p:tgtEl>
                                        <p:attrNameLst>
                                          <p:attrName>style.color</p:attrName>
                                        </p:attrNameLst>
                                      </p:cBhvr>
                                      <p:by>
                                        <p:hsl h="0" s="-12549" l="-25098"/>
                                      </p:by>
                                    </p:animClr>
                                    <p:animClr clrSpc="hsl" dir="cw">
                                      <p:cBhvr>
                                        <p:cTn id="17" dur="5800" fill="hold"/>
                                        <p:tgtEl>
                                          <p:spTgt spid="91139">
                                            <p:txEl>
                                              <p:pRg st="2" end="2"/>
                                            </p:txEl>
                                          </p:spTgt>
                                        </p:tgtEl>
                                        <p:attrNameLst>
                                          <p:attrName>fillcolor</p:attrName>
                                        </p:attrNameLst>
                                      </p:cBhvr>
                                      <p:by>
                                        <p:hsl h="0" s="-12549" l="-25098"/>
                                      </p:by>
                                    </p:animClr>
                                    <p:animClr clrSpc="hsl" dir="cw">
                                      <p:cBhvr>
                                        <p:cTn id="18" dur="5800" fill="hold"/>
                                        <p:tgtEl>
                                          <p:spTgt spid="91139">
                                            <p:txEl>
                                              <p:pRg st="2" end="2"/>
                                            </p:txEl>
                                          </p:spTgt>
                                        </p:tgtEl>
                                        <p:attrNameLst>
                                          <p:attrName>stroke.color</p:attrName>
                                        </p:attrNameLst>
                                      </p:cBhvr>
                                      <p:by>
                                        <p:hsl h="0" s="-12549" l="-25098"/>
                                      </p:by>
                                    </p:animClr>
                                    <p:set>
                                      <p:cBhvr>
                                        <p:cTn id="19" dur="5800" fill="hold"/>
                                        <p:tgtEl>
                                          <p:spTgt spid="91139">
                                            <p:txEl>
                                              <p:pRg st="2" end="2"/>
                                            </p:txEl>
                                          </p:spTgt>
                                        </p:tgtEl>
                                        <p:attrNameLst>
                                          <p:attrName>fill.type</p:attrName>
                                        </p:attrNameLst>
                                      </p:cBhvr>
                                      <p:to>
                                        <p:strVal val="solid"/>
                                      </p:to>
                                    </p:set>
                                  </p:childTnLst>
                                </p:cTn>
                              </p:par>
                              <p:par>
                                <p:cTn id="20" presetID="24" presetClass="emph" presetSubtype="0" fill="hold" nodeType="withEffect">
                                  <p:stCondLst>
                                    <p:cond delay="0"/>
                                  </p:stCondLst>
                                  <p:childTnLst>
                                    <p:animClr clrSpc="hsl" dir="cw">
                                      <p:cBhvr override="childStyle">
                                        <p:cTn id="21" dur="6500" fill="hold"/>
                                        <p:tgtEl>
                                          <p:spTgt spid="91139">
                                            <p:txEl>
                                              <p:pRg st="3" end="3"/>
                                            </p:txEl>
                                          </p:spTgt>
                                        </p:tgtEl>
                                        <p:attrNameLst>
                                          <p:attrName>style.color</p:attrName>
                                        </p:attrNameLst>
                                      </p:cBhvr>
                                      <p:by>
                                        <p:hsl h="0" s="-12549" l="-25098"/>
                                      </p:by>
                                    </p:animClr>
                                    <p:animClr clrSpc="hsl" dir="cw">
                                      <p:cBhvr>
                                        <p:cTn id="22" dur="6500" fill="hold"/>
                                        <p:tgtEl>
                                          <p:spTgt spid="91139">
                                            <p:txEl>
                                              <p:pRg st="3" end="3"/>
                                            </p:txEl>
                                          </p:spTgt>
                                        </p:tgtEl>
                                        <p:attrNameLst>
                                          <p:attrName>fillcolor</p:attrName>
                                        </p:attrNameLst>
                                      </p:cBhvr>
                                      <p:by>
                                        <p:hsl h="0" s="-12549" l="-25098"/>
                                      </p:by>
                                    </p:animClr>
                                    <p:animClr clrSpc="hsl" dir="cw">
                                      <p:cBhvr>
                                        <p:cTn id="23" dur="6500" fill="hold"/>
                                        <p:tgtEl>
                                          <p:spTgt spid="91139">
                                            <p:txEl>
                                              <p:pRg st="3" end="3"/>
                                            </p:txEl>
                                          </p:spTgt>
                                        </p:tgtEl>
                                        <p:attrNameLst>
                                          <p:attrName>stroke.color</p:attrName>
                                        </p:attrNameLst>
                                      </p:cBhvr>
                                      <p:by>
                                        <p:hsl h="0" s="-12549" l="-25098"/>
                                      </p:by>
                                    </p:animClr>
                                    <p:set>
                                      <p:cBhvr>
                                        <p:cTn id="24" dur="6500" fill="hold"/>
                                        <p:tgtEl>
                                          <p:spTgt spid="91139">
                                            <p:txEl>
                                              <p:pRg st="3" end="3"/>
                                            </p:txEl>
                                          </p:spTgt>
                                        </p:tgtEl>
                                        <p:attrNameLst>
                                          <p:attrName>fill.type</p:attrName>
                                        </p:attrNameLst>
                                      </p:cBhvr>
                                      <p:to>
                                        <p:strVal val="solid"/>
                                      </p:to>
                                    </p:set>
                                  </p:childTnLst>
                                </p:cTn>
                              </p:par>
                            </p:childTnLst>
                          </p:cTn>
                        </p:par>
                        <p:par>
                          <p:cTn id="25" fill="hold">
                            <p:stCondLst>
                              <p:cond delay="6500"/>
                            </p:stCondLst>
                            <p:childTnLst>
                              <p:par>
                                <p:cTn id="26" presetID="24" presetClass="emph" presetSubtype="0" fill="hold" nodeType="afterEffect">
                                  <p:stCondLst>
                                    <p:cond delay="0"/>
                                  </p:stCondLst>
                                  <p:childTnLst>
                                    <p:animClr clrSpc="hsl" dir="cw">
                                      <p:cBhvr override="childStyle">
                                        <p:cTn id="27" dur="5800" fill="hold"/>
                                        <p:tgtEl>
                                          <p:spTgt spid="91139">
                                            <p:txEl>
                                              <p:pRg st="4" end="4"/>
                                            </p:txEl>
                                          </p:spTgt>
                                        </p:tgtEl>
                                        <p:attrNameLst>
                                          <p:attrName>style.color</p:attrName>
                                        </p:attrNameLst>
                                      </p:cBhvr>
                                      <p:by>
                                        <p:hsl h="0" s="-12549" l="-25098"/>
                                      </p:by>
                                    </p:animClr>
                                    <p:animClr clrSpc="hsl" dir="cw">
                                      <p:cBhvr>
                                        <p:cTn id="28" dur="5800" fill="hold"/>
                                        <p:tgtEl>
                                          <p:spTgt spid="91139">
                                            <p:txEl>
                                              <p:pRg st="4" end="4"/>
                                            </p:txEl>
                                          </p:spTgt>
                                        </p:tgtEl>
                                        <p:attrNameLst>
                                          <p:attrName>fillcolor</p:attrName>
                                        </p:attrNameLst>
                                      </p:cBhvr>
                                      <p:by>
                                        <p:hsl h="0" s="-12549" l="-25098"/>
                                      </p:by>
                                    </p:animClr>
                                    <p:animClr clrSpc="hsl" dir="cw">
                                      <p:cBhvr>
                                        <p:cTn id="29" dur="5800" fill="hold"/>
                                        <p:tgtEl>
                                          <p:spTgt spid="91139">
                                            <p:txEl>
                                              <p:pRg st="4" end="4"/>
                                            </p:txEl>
                                          </p:spTgt>
                                        </p:tgtEl>
                                        <p:attrNameLst>
                                          <p:attrName>stroke.color</p:attrName>
                                        </p:attrNameLst>
                                      </p:cBhvr>
                                      <p:by>
                                        <p:hsl h="0" s="-12549" l="-25098"/>
                                      </p:by>
                                    </p:animClr>
                                    <p:set>
                                      <p:cBhvr>
                                        <p:cTn id="30" dur="5800" fill="hold"/>
                                        <p:tgtEl>
                                          <p:spTgt spid="91139">
                                            <p:txEl>
                                              <p:pRg st="4" end="4"/>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a:xfrm>
            <a:off x="685800" y="836712"/>
            <a:ext cx="7772400" cy="915888"/>
          </a:xfrm>
        </p:spPr>
        <p:txBody>
          <a:bodyPr/>
          <a:lstStyle/>
          <a:p>
            <a:endParaRPr lang="da-DK" altLang="da-DK" dirty="0"/>
          </a:p>
        </p:txBody>
      </p:sp>
      <p:sp>
        <p:nvSpPr>
          <p:cNvPr id="149507" name="Rectangle 3"/>
          <p:cNvSpPr>
            <a:spLocks noGrp="1" noChangeArrowheads="1"/>
          </p:cNvSpPr>
          <p:nvPr>
            <p:ph type="body" idx="1"/>
          </p:nvPr>
        </p:nvSpPr>
        <p:spPr/>
        <p:txBody>
          <a:bodyPr/>
          <a:lstStyle/>
          <a:p>
            <a:r>
              <a:rPr lang="da-DK" altLang="da-DK" dirty="0" smtClean="0">
                <a:cs typeface="Times New Roman" charset="0"/>
              </a:rPr>
              <a:t>A warning from 2005:</a:t>
            </a:r>
          </a:p>
          <a:p>
            <a:pPr marL="400050" lvl="1" indent="0">
              <a:buNone/>
            </a:pPr>
            <a:r>
              <a:rPr lang="da-DK" altLang="da-DK" dirty="0" smtClean="0">
                <a:cs typeface="Times New Roman" charset="0"/>
              </a:rPr>
              <a:t>20 </a:t>
            </a:r>
            <a:r>
              <a:rPr lang="da-DK" altLang="da-DK" dirty="0">
                <a:cs typeface="Times New Roman" charset="0"/>
              </a:rPr>
              <a:t>Years from now we will need a New Generation to take over and we will have to raise them </a:t>
            </a:r>
            <a:r>
              <a:rPr lang="da-DK" altLang="da-DK" dirty="0" smtClean="0">
                <a:cs typeface="Times New Roman" charset="0"/>
              </a:rPr>
              <a:t>ourselves</a:t>
            </a:r>
          </a:p>
          <a:p>
            <a:endParaRPr lang="da-DK" altLang="da-DK" dirty="0" smtClean="0">
              <a:cs typeface="Times New Roman" charset="0"/>
            </a:endParaRPr>
          </a:p>
          <a:p>
            <a:r>
              <a:rPr lang="da-DK" altLang="da-DK" dirty="0" smtClean="0">
                <a:cs typeface="Times New Roman" charset="0"/>
              </a:rPr>
              <a:t>It is now 2014 .......</a:t>
            </a:r>
          </a:p>
        </p:txBody>
      </p:sp>
    </p:spTree>
    <p:extLst>
      <p:ext uri="{BB962C8B-B14F-4D97-AF65-F5344CB8AC3E}">
        <p14:creationId xmlns:p14="http://schemas.microsoft.com/office/powerpoint/2010/main" val="167302832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a:xfrm>
            <a:off x="685800" y="836712"/>
            <a:ext cx="7772400" cy="915888"/>
          </a:xfrm>
        </p:spPr>
        <p:txBody>
          <a:bodyPr/>
          <a:lstStyle/>
          <a:p>
            <a:endParaRPr lang="da-DK" altLang="da-DK" dirty="0"/>
          </a:p>
        </p:txBody>
      </p:sp>
      <p:sp>
        <p:nvSpPr>
          <p:cNvPr id="149507" name="Rectangle 3"/>
          <p:cNvSpPr>
            <a:spLocks noGrp="1" noChangeArrowheads="1"/>
          </p:cNvSpPr>
          <p:nvPr>
            <p:ph type="body" idx="1"/>
          </p:nvPr>
        </p:nvSpPr>
        <p:spPr/>
        <p:txBody>
          <a:bodyPr/>
          <a:lstStyle/>
          <a:p>
            <a:r>
              <a:rPr lang="da-DK" altLang="da-DK" dirty="0" smtClean="0">
                <a:cs typeface="Times New Roman" charset="0"/>
              </a:rPr>
              <a:t>Please assist us where you can</a:t>
            </a:r>
          </a:p>
          <a:p>
            <a:pPr lvl="1"/>
            <a:r>
              <a:rPr lang="da-DK" altLang="da-DK" dirty="0" smtClean="0">
                <a:cs typeface="Times New Roman" charset="0"/>
              </a:rPr>
              <a:t>By supporting us on the social media</a:t>
            </a:r>
          </a:p>
          <a:p>
            <a:pPr lvl="1"/>
            <a:r>
              <a:rPr lang="da-DK" altLang="da-DK" dirty="0" smtClean="0">
                <a:cs typeface="Times New Roman" charset="0"/>
              </a:rPr>
              <a:t>By posting your own material</a:t>
            </a:r>
          </a:p>
          <a:p>
            <a:pPr lvl="1"/>
            <a:r>
              <a:rPr lang="da-DK" altLang="da-DK" dirty="0" smtClean="0">
                <a:cs typeface="Times New Roman" charset="0"/>
              </a:rPr>
              <a:t>By submitting your code examples to the repositories </a:t>
            </a:r>
            <a:endParaRPr lang="da-DK" altLang="da-DK" dirty="0"/>
          </a:p>
        </p:txBody>
      </p:sp>
    </p:spTree>
    <p:extLst>
      <p:ext uri="{BB962C8B-B14F-4D97-AF65-F5344CB8AC3E}">
        <p14:creationId xmlns:p14="http://schemas.microsoft.com/office/powerpoint/2010/main" val="11082610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a:xfrm>
            <a:off x="685800" y="836712"/>
            <a:ext cx="7772400" cy="915888"/>
          </a:xfrm>
        </p:spPr>
        <p:txBody>
          <a:bodyPr/>
          <a:lstStyle/>
          <a:p>
            <a:r>
              <a:rPr lang="da-DK" altLang="da-DK" dirty="0" smtClean="0"/>
              <a:t>Welcome</a:t>
            </a:r>
            <a:endParaRPr lang="da-DK" altLang="da-DK" dirty="0"/>
          </a:p>
        </p:txBody>
      </p:sp>
      <p:sp>
        <p:nvSpPr>
          <p:cNvPr id="149507" name="Rectangle 3"/>
          <p:cNvSpPr>
            <a:spLocks noGrp="1" noChangeArrowheads="1"/>
          </p:cNvSpPr>
          <p:nvPr>
            <p:ph type="body" idx="1"/>
          </p:nvPr>
        </p:nvSpPr>
        <p:spPr>
          <a:xfrm>
            <a:off x="1043608" y="1981200"/>
            <a:ext cx="7128792" cy="4114800"/>
          </a:xfrm>
        </p:spPr>
        <p:txBody>
          <a:bodyPr/>
          <a:lstStyle/>
          <a:p>
            <a:endParaRPr lang="da-DK" altLang="da-DK" dirty="0" smtClean="0">
              <a:cs typeface="Times New Roman" charset="0"/>
            </a:endParaRPr>
          </a:p>
          <a:p>
            <a:endParaRPr lang="da-DK" altLang="da-DK" dirty="0">
              <a:cs typeface="Times New Roman" charset="0"/>
            </a:endParaRPr>
          </a:p>
          <a:p>
            <a:pPr marL="0" indent="0">
              <a:buNone/>
            </a:pPr>
            <a:r>
              <a:rPr lang="da-DK" altLang="da-DK" dirty="0" smtClean="0">
                <a:cs typeface="Times New Roman" charset="0"/>
              </a:rPr>
              <a:t>Enjoy your meeting of Dyalog </a:t>
            </a:r>
            <a:r>
              <a:rPr lang="da-DK" altLang="da-DK" dirty="0" err="1" smtClean="0">
                <a:cs typeface="Times New Roman" charset="0"/>
              </a:rPr>
              <a:t>users</a:t>
            </a:r>
            <a:r>
              <a:rPr lang="da-DK" altLang="da-DK" smtClean="0">
                <a:cs typeface="Times New Roman" charset="0"/>
              </a:rPr>
              <a:t>!</a:t>
            </a:r>
            <a:endParaRPr lang="da-DK" altLang="da-DK" dirty="0"/>
          </a:p>
        </p:txBody>
      </p:sp>
    </p:spTree>
    <p:extLst>
      <p:ext uri="{BB962C8B-B14F-4D97-AF65-F5344CB8AC3E}">
        <p14:creationId xmlns:p14="http://schemas.microsoft.com/office/powerpoint/2010/main" val="16430757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r>
              <a:rPr lang="en-GB" dirty="0" smtClean="0"/>
              <a:t>Slide </a:t>
            </a:r>
            <a:fld id="{C97E963A-2A83-41F9-AAD2-89FEDADEA62A}" type="slidenum">
              <a:rPr lang="en-GB" smtClean="0"/>
              <a:pPr/>
              <a:t>2</a:t>
            </a:fld>
            <a:endParaRPr lang="en-GB" dirty="0"/>
          </a:p>
        </p:txBody>
      </p:sp>
      <p:sp>
        <p:nvSpPr>
          <p:cNvPr id="3" name="Title 2"/>
          <p:cNvSpPr>
            <a:spLocks noGrp="1"/>
          </p:cNvSpPr>
          <p:nvPr>
            <p:ph type="title"/>
          </p:nvPr>
        </p:nvSpPr>
        <p:spPr/>
        <p:txBody>
          <a:bodyPr/>
          <a:lstStyle/>
          <a:p>
            <a:r>
              <a:rPr lang="da-DK" dirty="0"/>
              <a:t>All time Record in numbers</a:t>
            </a:r>
          </a:p>
        </p:txBody>
      </p:sp>
      <p:graphicFrame>
        <p:nvGraphicFramePr>
          <p:cNvPr id="7" name="Content Placeholder 6"/>
          <p:cNvGraphicFramePr>
            <a:graphicFrameLocks noGrp="1"/>
          </p:cNvGraphicFramePr>
          <p:nvPr>
            <p:ph sz="half" idx="1"/>
            <p:extLst>
              <p:ext uri="{D42A27DB-BD31-4B8C-83A1-F6EECF244321}">
                <p14:modId xmlns:p14="http://schemas.microsoft.com/office/powerpoint/2010/main" val="955468349"/>
              </p:ext>
            </p:extLst>
          </p:nvPr>
        </p:nvGraphicFramePr>
        <p:xfrm>
          <a:off x="2267744" y="2060848"/>
          <a:ext cx="4224610" cy="3030265"/>
        </p:xfrm>
        <a:graphic>
          <a:graphicData uri="http://schemas.openxmlformats.org/drawingml/2006/table">
            <a:tbl>
              <a:tblPr>
                <a:tableStyleId>{5C22544A-7EE6-4342-B048-85BDC9FD1C3A}</a:tableStyleId>
              </a:tblPr>
              <a:tblGrid>
                <a:gridCol w="1705206"/>
                <a:gridCol w="1228977"/>
                <a:gridCol w="1290427"/>
              </a:tblGrid>
              <a:tr h="205276">
                <a:tc>
                  <a:txBody>
                    <a:bodyPr/>
                    <a:lstStyle/>
                    <a:p>
                      <a:pPr algn="l" fontAlgn="b"/>
                      <a:endParaRPr lang="da-DK" sz="1100" b="0" i="0" u="none" strike="noStrike" dirty="0">
                        <a:solidFill>
                          <a:srgbClr val="000000"/>
                        </a:solidFill>
                        <a:effectLst/>
                        <a:latin typeface="Calibri"/>
                      </a:endParaRPr>
                    </a:p>
                  </a:txBody>
                  <a:tcPr marL="9525" marR="9525" marT="9525" marB="0" anchor="b"/>
                </a:tc>
                <a:tc>
                  <a:txBody>
                    <a:bodyPr/>
                    <a:lstStyle/>
                    <a:p>
                      <a:pPr algn="r" fontAlgn="b"/>
                      <a:r>
                        <a:rPr lang="da-DK" sz="1100" b="1" u="none" strike="noStrike" dirty="0">
                          <a:effectLst/>
                        </a:rPr>
                        <a:t>2014</a:t>
                      </a:r>
                      <a:endParaRPr lang="da-DK" sz="1100" b="1" i="0" u="none" strike="noStrike" dirty="0">
                        <a:solidFill>
                          <a:srgbClr val="000000"/>
                        </a:solidFill>
                        <a:effectLst/>
                        <a:latin typeface="Calibri"/>
                      </a:endParaRPr>
                    </a:p>
                  </a:txBody>
                  <a:tcPr marL="9525" marR="9525" marT="9525" marB="0" anchor="b"/>
                </a:tc>
                <a:tc>
                  <a:txBody>
                    <a:bodyPr/>
                    <a:lstStyle/>
                    <a:p>
                      <a:pPr algn="r" fontAlgn="b"/>
                      <a:r>
                        <a:rPr lang="da-DK" sz="1100" b="1" u="none" strike="noStrike" dirty="0">
                          <a:effectLst/>
                        </a:rPr>
                        <a:t>2013</a:t>
                      </a:r>
                      <a:endParaRPr lang="da-DK" sz="1100" b="1" i="0" u="none" strike="noStrike" dirty="0">
                        <a:solidFill>
                          <a:srgbClr val="000000"/>
                        </a:solidFill>
                        <a:effectLst/>
                        <a:latin typeface="Calibri"/>
                      </a:endParaRPr>
                    </a:p>
                  </a:txBody>
                  <a:tcPr marL="9525" marR="9525" marT="9525" marB="0" anchor="b"/>
                </a:tc>
              </a:tr>
              <a:tr h="205276">
                <a:tc>
                  <a:txBody>
                    <a:bodyPr/>
                    <a:lstStyle/>
                    <a:p>
                      <a:pPr algn="l" fontAlgn="b"/>
                      <a:r>
                        <a:rPr lang="da-DK" sz="1200" u="none" strike="noStrike" baseline="0" dirty="0">
                          <a:effectLst/>
                        </a:rPr>
                        <a:t>Canada</a:t>
                      </a:r>
                      <a:endParaRPr lang="da-DK" sz="1200" b="0" i="0" u="none" strike="noStrike" baseline="0" dirty="0">
                        <a:solidFill>
                          <a:srgbClr val="000000"/>
                        </a:solidFill>
                        <a:effectLst/>
                        <a:latin typeface="Calibri"/>
                      </a:endParaRPr>
                    </a:p>
                  </a:txBody>
                  <a:tcPr marL="9525" marR="9525" marT="9525" marB="0" anchor="b"/>
                </a:tc>
                <a:tc>
                  <a:txBody>
                    <a:bodyPr/>
                    <a:lstStyle/>
                    <a:p>
                      <a:pPr algn="r" fontAlgn="b"/>
                      <a:r>
                        <a:rPr lang="da-DK" sz="1100" u="none" strike="noStrike">
                          <a:effectLst/>
                        </a:rPr>
                        <a:t>5</a:t>
                      </a:r>
                      <a:endParaRPr lang="da-DK" sz="1100" b="0" i="0" u="none" strike="noStrike">
                        <a:solidFill>
                          <a:srgbClr val="000000"/>
                        </a:solidFill>
                        <a:effectLst/>
                        <a:latin typeface="Calibri"/>
                      </a:endParaRPr>
                    </a:p>
                  </a:txBody>
                  <a:tcPr marL="9525" marR="9525" marT="9525" marB="0" anchor="b"/>
                </a:tc>
                <a:tc>
                  <a:txBody>
                    <a:bodyPr/>
                    <a:lstStyle/>
                    <a:p>
                      <a:pPr algn="r" rtl="0" fontAlgn="b"/>
                      <a:r>
                        <a:rPr lang="da-DK" sz="1100" u="none" strike="noStrike">
                          <a:effectLst/>
                        </a:rPr>
                        <a:t>4</a:t>
                      </a:r>
                      <a:endParaRPr lang="da-DK" sz="1100" b="0" i="0" u="none" strike="noStrike">
                        <a:solidFill>
                          <a:srgbClr val="000000"/>
                        </a:solidFill>
                        <a:effectLst/>
                        <a:latin typeface="Geneva"/>
                      </a:endParaRPr>
                    </a:p>
                  </a:txBody>
                  <a:tcPr marL="9525" marR="9525" marT="9525" marB="0" anchor="b"/>
                </a:tc>
              </a:tr>
              <a:tr h="205276">
                <a:tc>
                  <a:txBody>
                    <a:bodyPr/>
                    <a:lstStyle/>
                    <a:p>
                      <a:pPr algn="l" fontAlgn="b"/>
                      <a:r>
                        <a:rPr lang="da-DK" sz="1200" u="none" strike="noStrike" baseline="0" dirty="0">
                          <a:effectLst/>
                        </a:rPr>
                        <a:t>Denmark</a:t>
                      </a:r>
                      <a:endParaRPr lang="da-DK" sz="1200" b="0" i="0" u="none" strike="noStrike" baseline="0" dirty="0">
                        <a:solidFill>
                          <a:srgbClr val="000000"/>
                        </a:solidFill>
                        <a:effectLst/>
                        <a:latin typeface="Calibri"/>
                      </a:endParaRPr>
                    </a:p>
                  </a:txBody>
                  <a:tcPr marL="9525" marR="9525" marT="9525" marB="0" anchor="b"/>
                </a:tc>
                <a:tc>
                  <a:txBody>
                    <a:bodyPr/>
                    <a:lstStyle/>
                    <a:p>
                      <a:pPr algn="r" fontAlgn="b"/>
                      <a:r>
                        <a:rPr lang="da-DK" sz="1100" u="none" strike="noStrike">
                          <a:effectLst/>
                        </a:rPr>
                        <a:t>11</a:t>
                      </a:r>
                      <a:endParaRPr lang="da-DK" sz="1100" b="0" i="0" u="none" strike="noStrike">
                        <a:solidFill>
                          <a:srgbClr val="000000"/>
                        </a:solidFill>
                        <a:effectLst/>
                        <a:latin typeface="Calibri"/>
                      </a:endParaRPr>
                    </a:p>
                  </a:txBody>
                  <a:tcPr marL="9525" marR="9525" marT="9525" marB="0" anchor="b"/>
                </a:tc>
                <a:tc>
                  <a:txBody>
                    <a:bodyPr/>
                    <a:lstStyle/>
                    <a:p>
                      <a:pPr algn="r" rtl="0" fontAlgn="b"/>
                      <a:r>
                        <a:rPr lang="da-DK" sz="1100" u="none" strike="noStrike">
                          <a:effectLst/>
                        </a:rPr>
                        <a:t>6</a:t>
                      </a:r>
                      <a:endParaRPr lang="da-DK" sz="1100" b="0" i="0" u="none" strike="noStrike">
                        <a:solidFill>
                          <a:srgbClr val="000000"/>
                        </a:solidFill>
                        <a:effectLst/>
                        <a:latin typeface="Geneva"/>
                      </a:endParaRPr>
                    </a:p>
                  </a:txBody>
                  <a:tcPr marL="9525" marR="9525" marT="9525" marB="0" anchor="b"/>
                </a:tc>
              </a:tr>
              <a:tr h="205276">
                <a:tc>
                  <a:txBody>
                    <a:bodyPr/>
                    <a:lstStyle/>
                    <a:p>
                      <a:pPr algn="l" fontAlgn="b"/>
                      <a:r>
                        <a:rPr lang="da-DK" sz="1200" u="none" strike="noStrike" baseline="0" dirty="0">
                          <a:effectLst/>
                        </a:rPr>
                        <a:t>Finland</a:t>
                      </a:r>
                      <a:endParaRPr lang="da-DK" sz="1200" b="0" i="0" u="none" strike="noStrike" baseline="0" dirty="0">
                        <a:solidFill>
                          <a:srgbClr val="000000"/>
                        </a:solidFill>
                        <a:effectLst/>
                        <a:latin typeface="Calibri"/>
                      </a:endParaRPr>
                    </a:p>
                  </a:txBody>
                  <a:tcPr marL="9525" marR="9525" marT="9525" marB="0" anchor="b"/>
                </a:tc>
                <a:tc>
                  <a:txBody>
                    <a:bodyPr/>
                    <a:lstStyle/>
                    <a:p>
                      <a:pPr algn="r" fontAlgn="b"/>
                      <a:r>
                        <a:rPr lang="da-DK" sz="1100" u="none" strike="noStrike">
                          <a:effectLst/>
                        </a:rPr>
                        <a:t>6</a:t>
                      </a:r>
                      <a:endParaRPr lang="da-DK" sz="1100" b="0" i="0" u="none" strike="noStrike">
                        <a:solidFill>
                          <a:srgbClr val="000000"/>
                        </a:solidFill>
                        <a:effectLst/>
                        <a:latin typeface="Calibri"/>
                      </a:endParaRPr>
                    </a:p>
                  </a:txBody>
                  <a:tcPr marL="9525" marR="9525" marT="9525" marB="0" anchor="b"/>
                </a:tc>
                <a:tc>
                  <a:txBody>
                    <a:bodyPr/>
                    <a:lstStyle/>
                    <a:p>
                      <a:pPr algn="r" rtl="0" fontAlgn="b"/>
                      <a:r>
                        <a:rPr lang="da-DK" sz="1100" u="none" strike="noStrike">
                          <a:effectLst/>
                        </a:rPr>
                        <a:t>8</a:t>
                      </a:r>
                      <a:endParaRPr lang="da-DK" sz="1100" b="0" i="0" u="none" strike="noStrike">
                        <a:solidFill>
                          <a:srgbClr val="000000"/>
                        </a:solidFill>
                        <a:effectLst/>
                        <a:latin typeface="Geneva"/>
                      </a:endParaRPr>
                    </a:p>
                  </a:txBody>
                  <a:tcPr marL="9525" marR="9525" marT="9525" marB="0" anchor="b"/>
                </a:tc>
              </a:tr>
              <a:tr h="195501">
                <a:tc>
                  <a:txBody>
                    <a:bodyPr/>
                    <a:lstStyle/>
                    <a:p>
                      <a:pPr algn="l" fontAlgn="b"/>
                      <a:r>
                        <a:rPr lang="da-DK" sz="1200" u="none" strike="noStrike" baseline="0" dirty="0">
                          <a:effectLst/>
                        </a:rPr>
                        <a:t>France</a:t>
                      </a:r>
                      <a:endParaRPr lang="da-DK" sz="1200" b="0" i="0" u="none" strike="noStrike" baseline="0" dirty="0">
                        <a:solidFill>
                          <a:srgbClr val="000000"/>
                        </a:solidFill>
                        <a:effectLst/>
                        <a:latin typeface="Calibri"/>
                      </a:endParaRPr>
                    </a:p>
                  </a:txBody>
                  <a:tcPr marL="9525" marR="9525" marT="9525" marB="0" anchor="b"/>
                </a:tc>
                <a:tc>
                  <a:txBody>
                    <a:bodyPr/>
                    <a:lstStyle/>
                    <a:p>
                      <a:pPr algn="r" fontAlgn="b"/>
                      <a:r>
                        <a:rPr lang="da-DK" sz="1100" u="none" strike="noStrike">
                          <a:effectLst/>
                        </a:rPr>
                        <a:t>2</a:t>
                      </a:r>
                      <a:endParaRPr lang="da-DK" sz="1100" b="0" i="0" u="none" strike="noStrike">
                        <a:solidFill>
                          <a:srgbClr val="000000"/>
                        </a:solidFill>
                        <a:effectLst/>
                        <a:latin typeface="Calibri"/>
                      </a:endParaRPr>
                    </a:p>
                  </a:txBody>
                  <a:tcPr marL="9525" marR="9525" marT="9525" marB="0" anchor="b"/>
                </a:tc>
                <a:tc>
                  <a:txBody>
                    <a:bodyPr/>
                    <a:lstStyle/>
                    <a:p>
                      <a:pPr algn="l" fontAlgn="b"/>
                      <a:endParaRPr lang="da-DK" sz="1100" b="0" i="0" u="none" strike="noStrike">
                        <a:solidFill>
                          <a:srgbClr val="000000"/>
                        </a:solidFill>
                        <a:effectLst/>
                        <a:latin typeface="Calibri"/>
                      </a:endParaRPr>
                    </a:p>
                  </a:txBody>
                  <a:tcPr marL="9525" marR="9525" marT="9525" marB="0" anchor="b"/>
                </a:tc>
              </a:tr>
              <a:tr h="205276">
                <a:tc>
                  <a:txBody>
                    <a:bodyPr/>
                    <a:lstStyle/>
                    <a:p>
                      <a:pPr algn="l" fontAlgn="b"/>
                      <a:r>
                        <a:rPr lang="da-DK" sz="1200" u="none" strike="noStrike" baseline="0" dirty="0">
                          <a:effectLst/>
                        </a:rPr>
                        <a:t>Germany</a:t>
                      </a:r>
                      <a:endParaRPr lang="da-DK" sz="1200" b="0" i="0" u="none" strike="noStrike" baseline="0" dirty="0">
                        <a:solidFill>
                          <a:srgbClr val="000000"/>
                        </a:solidFill>
                        <a:effectLst/>
                        <a:latin typeface="Calibri"/>
                      </a:endParaRPr>
                    </a:p>
                  </a:txBody>
                  <a:tcPr marL="9525" marR="9525" marT="9525" marB="0" anchor="b"/>
                </a:tc>
                <a:tc>
                  <a:txBody>
                    <a:bodyPr/>
                    <a:lstStyle/>
                    <a:p>
                      <a:pPr algn="r" fontAlgn="b"/>
                      <a:r>
                        <a:rPr lang="da-DK" sz="1100" u="none" strike="noStrike">
                          <a:effectLst/>
                        </a:rPr>
                        <a:t>3</a:t>
                      </a:r>
                      <a:endParaRPr lang="da-DK" sz="1100" b="0" i="0" u="none" strike="noStrike">
                        <a:solidFill>
                          <a:srgbClr val="000000"/>
                        </a:solidFill>
                        <a:effectLst/>
                        <a:latin typeface="Calibri"/>
                      </a:endParaRPr>
                    </a:p>
                  </a:txBody>
                  <a:tcPr marL="9525" marR="9525" marT="9525" marB="0" anchor="b"/>
                </a:tc>
                <a:tc>
                  <a:txBody>
                    <a:bodyPr/>
                    <a:lstStyle/>
                    <a:p>
                      <a:pPr algn="l" fontAlgn="b"/>
                      <a:endParaRPr lang="da-DK" sz="1100" b="0" i="0" u="none" strike="noStrike">
                        <a:solidFill>
                          <a:srgbClr val="000000"/>
                        </a:solidFill>
                        <a:effectLst/>
                        <a:latin typeface="Calibri"/>
                      </a:endParaRPr>
                    </a:p>
                  </a:txBody>
                  <a:tcPr marL="9525" marR="9525" marT="9525" marB="0" anchor="b"/>
                </a:tc>
              </a:tr>
              <a:tr h="205276">
                <a:tc>
                  <a:txBody>
                    <a:bodyPr/>
                    <a:lstStyle/>
                    <a:p>
                      <a:pPr algn="l" fontAlgn="b"/>
                      <a:r>
                        <a:rPr lang="da-DK" sz="1200" u="none" strike="noStrike" baseline="0" dirty="0">
                          <a:effectLst/>
                        </a:rPr>
                        <a:t>Italy</a:t>
                      </a:r>
                      <a:endParaRPr lang="da-DK" sz="1200" b="0" i="0" u="none" strike="noStrike" baseline="0" dirty="0">
                        <a:solidFill>
                          <a:srgbClr val="000000"/>
                        </a:solidFill>
                        <a:effectLst/>
                        <a:latin typeface="Calibri"/>
                      </a:endParaRPr>
                    </a:p>
                  </a:txBody>
                  <a:tcPr marL="9525" marR="9525" marT="9525" marB="0" anchor="b"/>
                </a:tc>
                <a:tc>
                  <a:txBody>
                    <a:bodyPr/>
                    <a:lstStyle/>
                    <a:p>
                      <a:pPr algn="r" fontAlgn="b"/>
                      <a:r>
                        <a:rPr lang="da-DK" sz="1100" u="none" strike="noStrike">
                          <a:effectLst/>
                        </a:rPr>
                        <a:t>17</a:t>
                      </a:r>
                      <a:endParaRPr lang="da-DK" sz="1100" b="0" i="0" u="none" strike="noStrike">
                        <a:solidFill>
                          <a:srgbClr val="000000"/>
                        </a:solidFill>
                        <a:effectLst/>
                        <a:latin typeface="Calibri"/>
                      </a:endParaRPr>
                    </a:p>
                  </a:txBody>
                  <a:tcPr marL="9525" marR="9525" marT="9525" marB="0" anchor="b"/>
                </a:tc>
                <a:tc>
                  <a:txBody>
                    <a:bodyPr/>
                    <a:lstStyle/>
                    <a:p>
                      <a:pPr algn="r" rtl="0" fontAlgn="b"/>
                      <a:r>
                        <a:rPr lang="da-DK" sz="1100" u="none" strike="noStrike">
                          <a:effectLst/>
                        </a:rPr>
                        <a:t>15</a:t>
                      </a:r>
                      <a:endParaRPr lang="da-DK" sz="1100" b="0" i="0" u="none" strike="noStrike">
                        <a:solidFill>
                          <a:srgbClr val="000000"/>
                        </a:solidFill>
                        <a:effectLst/>
                        <a:latin typeface="Geneva"/>
                      </a:endParaRPr>
                    </a:p>
                  </a:txBody>
                  <a:tcPr marL="9525" marR="9525" marT="9525" marB="0" anchor="b"/>
                </a:tc>
              </a:tr>
              <a:tr h="205276">
                <a:tc>
                  <a:txBody>
                    <a:bodyPr/>
                    <a:lstStyle/>
                    <a:p>
                      <a:pPr algn="l" fontAlgn="b"/>
                      <a:r>
                        <a:rPr lang="da-DK" sz="1200" u="none" strike="noStrike" baseline="0" dirty="0">
                          <a:effectLst/>
                        </a:rPr>
                        <a:t>Netherlands</a:t>
                      </a:r>
                      <a:endParaRPr lang="da-DK" sz="1200" b="0" i="0" u="none" strike="noStrike" baseline="0" dirty="0">
                        <a:solidFill>
                          <a:srgbClr val="000000"/>
                        </a:solidFill>
                        <a:effectLst/>
                        <a:latin typeface="Calibri"/>
                      </a:endParaRPr>
                    </a:p>
                  </a:txBody>
                  <a:tcPr marL="9525" marR="9525" marT="9525" marB="0" anchor="b"/>
                </a:tc>
                <a:tc>
                  <a:txBody>
                    <a:bodyPr/>
                    <a:lstStyle/>
                    <a:p>
                      <a:pPr algn="r" fontAlgn="b"/>
                      <a:r>
                        <a:rPr lang="da-DK" sz="1100" u="none" strike="noStrike">
                          <a:effectLst/>
                        </a:rPr>
                        <a:t>1</a:t>
                      </a:r>
                      <a:endParaRPr lang="da-DK" sz="1100" b="0" i="0" u="none" strike="noStrike">
                        <a:solidFill>
                          <a:srgbClr val="000000"/>
                        </a:solidFill>
                        <a:effectLst/>
                        <a:latin typeface="Calibri"/>
                      </a:endParaRPr>
                    </a:p>
                  </a:txBody>
                  <a:tcPr marL="9525" marR="9525" marT="9525" marB="0" anchor="b"/>
                </a:tc>
                <a:tc>
                  <a:txBody>
                    <a:bodyPr/>
                    <a:lstStyle/>
                    <a:p>
                      <a:pPr algn="l" fontAlgn="b"/>
                      <a:endParaRPr lang="da-DK" sz="1100" b="0" i="0" u="none" strike="noStrike">
                        <a:solidFill>
                          <a:srgbClr val="000000"/>
                        </a:solidFill>
                        <a:effectLst/>
                        <a:latin typeface="Calibri"/>
                      </a:endParaRPr>
                    </a:p>
                  </a:txBody>
                  <a:tcPr marL="9525" marR="9525" marT="9525" marB="0" anchor="b"/>
                </a:tc>
              </a:tr>
              <a:tr h="205276">
                <a:tc>
                  <a:txBody>
                    <a:bodyPr/>
                    <a:lstStyle/>
                    <a:p>
                      <a:pPr algn="l" fontAlgn="b"/>
                      <a:r>
                        <a:rPr lang="da-DK" sz="1200" u="none" strike="noStrike" baseline="0" dirty="0">
                          <a:effectLst/>
                        </a:rPr>
                        <a:t>Russia</a:t>
                      </a:r>
                      <a:endParaRPr lang="da-DK" sz="1200" b="0" i="0" u="none" strike="noStrike" baseline="0" dirty="0">
                        <a:solidFill>
                          <a:srgbClr val="000000"/>
                        </a:solidFill>
                        <a:effectLst/>
                        <a:latin typeface="Calibri"/>
                      </a:endParaRPr>
                    </a:p>
                  </a:txBody>
                  <a:tcPr marL="9525" marR="9525" marT="9525" marB="0" anchor="b"/>
                </a:tc>
                <a:tc>
                  <a:txBody>
                    <a:bodyPr/>
                    <a:lstStyle/>
                    <a:p>
                      <a:pPr algn="r" fontAlgn="b"/>
                      <a:r>
                        <a:rPr lang="da-DK" sz="1100" u="none" strike="noStrike">
                          <a:effectLst/>
                        </a:rPr>
                        <a:t>2</a:t>
                      </a:r>
                      <a:endParaRPr lang="da-DK" sz="1100" b="0" i="0" u="none" strike="noStrike">
                        <a:solidFill>
                          <a:srgbClr val="000000"/>
                        </a:solidFill>
                        <a:effectLst/>
                        <a:latin typeface="Calibri"/>
                      </a:endParaRPr>
                    </a:p>
                  </a:txBody>
                  <a:tcPr marL="9525" marR="9525" marT="9525" marB="0" anchor="b"/>
                </a:tc>
                <a:tc>
                  <a:txBody>
                    <a:bodyPr/>
                    <a:lstStyle/>
                    <a:p>
                      <a:pPr algn="r" rtl="0" fontAlgn="b"/>
                      <a:r>
                        <a:rPr lang="da-DK" sz="1100" u="none" strike="noStrike">
                          <a:effectLst/>
                        </a:rPr>
                        <a:t>2</a:t>
                      </a:r>
                      <a:endParaRPr lang="da-DK" sz="1100" b="0" i="0" u="none" strike="noStrike">
                        <a:solidFill>
                          <a:srgbClr val="000000"/>
                        </a:solidFill>
                        <a:effectLst/>
                        <a:latin typeface="Geneva"/>
                      </a:endParaRPr>
                    </a:p>
                  </a:txBody>
                  <a:tcPr marL="9525" marR="9525" marT="9525" marB="0" anchor="b"/>
                </a:tc>
              </a:tr>
              <a:tr h="205276">
                <a:tc>
                  <a:txBody>
                    <a:bodyPr/>
                    <a:lstStyle/>
                    <a:p>
                      <a:pPr algn="l" fontAlgn="b"/>
                      <a:r>
                        <a:rPr lang="da-DK" sz="1200" u="none" strike="noStrike" baseline="0" dirty="0">
                          <a:effectLst/>
                        </a:rPr>
                        <a:t>Sweden</a:t>
                      </a:r>
                      <a:endParaRPr lang="da-DK" sz="1200" b="0" i="0" u="none" strike="noStrike" baseline="0" dirty="0">
                        <a:solidFill>
                          <a:srgbClr val="000000"/>
                        </a:solidFill>
                        <a:effectLst/>
                        <a:latin typeface="Calibri"/>
                      </a:endParaRPr>
                    </a:p>
                  </a:txBody>
                  <a:tcPr marL="9525" marR="9525" marT="9525" marB="0" anchor="b"/>
                </a:tc>
                <a:tc>
                  <a:txBody>
                    <a:bodyPr/>
                    <a:lstStyle/>
                    <a:p>
                      <a:pPr algn="r" fontAlgn="b"/>
                      <a:r>
                        <a:rPr lang="da-DK" sz="1100" u="none" strike="noStrike">
                          <a:effectLst/>
                        </a:rPr>
                        <a:t>12</a:t>
                      </a:r>
                      <a:endParaRPr lang="da-DK" sz="1100" b="0" i="0" u="none" strike="noStrike">
                        <a:solidFill>
                          <a:srgbClr val="000000"/>
                        </a:solidFill>
                        <a:effectLst/>
                        <a:latin typeface="Calibri"/>
                      </a:endParaRPr>
                    </a:p>
                  </a:txBody>
                  <a:tcPr marL="9525" marR="9525" marT="9525" marB="0" anchor="b"/>
                </a:tc>
                <a:tc>
                  <a:txBody>
                    <a:bodyPr/>
                    <a:lstStyle/>
                    <a:p>
                      <a:pPr algn="r" rtl="0" fontAlgn="b"/>
                      <a:r>
                        <a:rPr lang="da-DK" sz="1100" u="none" strike="noStrike">
                          <a:effectLst/>
                        </a:rPr>
                        <a:t>5</a:t>
                      </a:r>
                      <a:endParaRPr lang="da-DK" sz="1100" b="0" i="0" u="none" strike="noStrike">
                        <a:solidFill>
                          <a:srgbClr val="000000"/>
                        </a:solidFill>
                        <a:effectLst/>
                        <a:latin typeface="Geneva"/>
                      </a:endParaRPr>
                    </a:p>
                  </a:txBody>
                  <a:tcPr marL="9525" marR="9525" marT="9525" marB="0" anchor="b"/>
                </a:tc>
              </a:tr>
              <a:tr h="195501">
                <a:tc>
                  <a:txBody>
                    <a:bodyPr/>
                    <a:lstStyle/>
                    <a:p>
                      <a:pPr algn="l" fontAlgn="b"/>
                      <a:r>
                        <a:rPr lang="da-DK" sz="1200" u="none" strike="noStrike" baseline="0" dirty="0">
                          <a:effectLst/>
                        </a:rPr>
                        <a:t>Ukraine</a:t>
                      </a:r>
                      <a:endParaRPr lang="da-DK" sz="1200" b="0" i="0" u="none" strike="noStrike" baseline="0" dirty="0">
                        <a:solidFill>
                          <a:srgbClr val="000000"/>
                        </a:solidFill>
                        <a:effectLst/>
                        <a:latin typeface="Calibri"/>
                      </a:endParaRPr>
                    </a:p>
                  </a:txBody>
                  <a:tcPr marL="9525" marR="9525" marT="9525" marB="0" anchor="b"/>
                </a:tc>
                <a:tc>
                  <a:txBody>
                    <a:bodyPr/>
                    <a:lstStyle/>
                    <a:p>
                      <a:pPr algn="r" fontAlgn="b"/>
                      <a:r>
                        <a:rPr lang="da-DK" sz="1100" u="none" strike="noStrike">
                          <a:effectLst/>
                        </a:rPr>
                        <a:t>7</a:t>
                      </a:r>
                      <a:endParaRPr lang="da-DK" sz="1100" b="0" i="0" u="none" strike="noStrike">
                        <a:solidFill>
                          <a:srgbClr val="000000"/>
                        </a:solidFill>
                        <a:effectLst/>
                        <a:latin typeface="Calibri"/>
                      </a:endParaRPr>
                    </a:p>
                  </a:txBody>
                  <a:tcPr marL="9525" marR="9525" marT="9525" marB="0" anchor="b"/>
                </a:tc>
                <a:tc>
                  <a:txBody>
                    <a:bodyPr/>
                    <a:lstStyle/>
                    <a:p>
                      <a:pPr algn="l" fontAlgn="b"/>
                      <a:endParaRPr lang="da-DK" sz="1100" b="0" i="0" u="none" strike="noStrike">
                        <a:solidFill>
                          <a:srgbClr val="000000"/>
                        </a:solidFill>
                        <a:effectLst/>
                        <a:latin typeface="Calibri"/>
                      </a:endParaRPr>
                    </a:p>
                  </a:txBody>
                  <a:tcPr marL="9525" marR="9525" marT="9525" marB="0" anchor="b"/>
                </a:tc>
              </a:tr>
              <a:tr h="195501">
                <a:tc>
                  <a:txBody>
                    <a:bodyPr/>
                    <a:lstStyle/>
                    <a:p>
                      <a:pPr algn="l" fontAlgn="b"/>
                      <a:r>
                        <a:rPr lang="da-DK" sz="1200" u="none" strike="noStrike" baseline="0" dirty="0">
                          <a:effectLst/>
                        </a:rPr>
                        <a:t>United Kingdom</a:t>
                      </a:r>
                      <a:endParaRPr lang="da-DK" sz="1200" b="0" i="0" u="none" strike="noStrike" baseline="0" dirty="0">
                        <a:solidFill>
                          <a:srgbClr val="000000"/>
                        </a:solidFill>
                        <a:effectLst/>
                        <a:latin typeface="Calibri"/>
                      </a:endParaRPr>
                    </a:p>
                  </a:txBody>
                  <a:tcPr marL="9525" marR="9525" marT="9525" marB="0" anchor="b"/>
                </a:tc>
                <a:tc>
                  <a:txBody>
                    <a:bodyPr/>
                    <a:lstStyle/>
                    <a:p>
                      <a:pPr algn="r" fontAlgn="b"/>
                      <a:r>
                        <a:rPr lang="da-DK" sz="1100" u="none" strike="noStrike">
                          <a:effectLst/>
                        </a:rPr>
                        <a:t>35</a:t>
                      </a:r>
                      <a:endParaRPr lang="da-DK" sz="1100" b="0" i="0" u="none" strike="noStrike">
                        <a:solidFill>
                          <a:srgbClr val="000000"/>
                        </a:solidFill>
                        <a:effectLst/>
                        <a:latin typeface="Calibri"/>
                      </a:endParaRPr>
                    </a:p>
                  </a:txBody>
                  <a:tcPr marL="9525" marR="9525" marT="9525" marB="0" anchor="b"/>
                </a:tc>
                <a:tc>
                  <a:txBody>
                    <a:bodyPr/>
                    <a:lstStyle/>
                    <a:p>
                      <a:pPr algn="r" rtl="0" fontAlgn="b"/>
                      <a:r>
                        <a:rPr lang="da-DK" sz="1100" u="none" strike="noStrike">
                          <a:effectLst/>
                        </a:rPr>
                        <a:t>25</a:t>
                      </a:r>
                      <a:endParaRPr lang="da-DK" sz="1100" b="0" i="0" u="none" strike="noStrike">
                        <a:solidFill>
                          <a:srgbClr val="000000"/>
                        </a:solidFill>
                        <a:effectLst/>
                        <a:latin typeface="Geneva"/>
                      </a:endParaRPr>
                    </a:p>
                  </a:txBody>
                  <a:tcPr marL="9525" marR="9525" marT="9525" marB="0" anchor="b"/>
                </a:tc>
              </a:tr>
              <a:tr h="205276">
                <a:tc>
                  <a:txBody>
                    <a:bodyPr/>
                    <a:lstStyle/>
                    <a:p>
                      <a:pPr algn="l" fontAlgn="b"/>
                      <a:r>
                        <a:rPr lang="da-DK" sz="1200" b="0" u="none" strike="noStrike" baseline="0" dirty="0">
                          <a:effectLst/>
                        </a:rPr>
                        <a:t>United States</a:t>
                      </a:r>
                      <a:endParaRPr lang="da-DK" sz="1200" b="0" i="0" u="none" strike="noStrike" baseline="0" dirty="0">
                        <a:solidFill>
                          <a:srgbClr val="000000"/>
                        </a:solidFill>
                        <a:effectLst/>
                        <a:latin typeface="Calibri"/>
                      </a:endParaRPr>
                    </a:p>
                  </a:txBody>
                  <a:tcPr marL="9525" marR="9525" marT="9525" marB="0" anchor="b"/>
                </a:tc>
                <a:tc>
                  <a:txBody>
                    <a:bodyPr/>
                    <a:lstStyle/>
                    <a:p>
                      <a:pPr algn="r" fontAlgn="b"/>
                      <a:r>
                        <a:rPr lang="da-DK" sz="1100" b="0" u="none" strike="noStrike" dirty="0">
                          <a:effectLst/>
                        </a:rPr>
                        <a:t>25</a:t>
                      </a:r>
                      <a:endParaRPr lang="da-DK" sz="1100" b="0" i="0" u="none" strike="noStrike" dirty="0">
                        <a:solidFill>
                          <a:srgbClr val="000000"/>
                        </a:solidFill>
                        <a:effectLst/>
                        <a:latin typeface="Calibri"/>
                      </a:endParaRPr>
                    </a:p>
                  </a:txBody>
                  <a:tcPr marL="9525" marR="9525" marT="9525" marB="0" anchor="b"/>
                </a:tc>
                <a:tc>
                  <a:txBody>
                    <a:bodyPr/>
                    <a:lstStyle/>
                    <a:p>
                      <a:pPr algn="r" rtl="0" fontAlgn="b"/>
                      <a:r>
                        <a:rPr lang="da-DK" sz="1100" b="0" u="none" strike="noStrike" dirty="0">
                          <a:effectLst/>
                        </a:rPr>
                        <a:t>28</a:t>
                      </a:r>
                      <a:endParaRPr lang="da-DK" sz="1100" b="0" i="0" u="none" strike="noStrike" dirty="0">
                        <a:solidFill>
                          <a:srgbClr val="000000"/>
                        </a:solidFill>
                        <a:effectLst/>
                        <a:latin typeface="Geneva"/>
                      </a:endParaRPr>
                    </a:p>
                  </a:txBody>
                  <a:tcPr marL="9525" marR="9525" marT="9525" marB="0" anchor="b"/>
                </a:tc>
              </a:tr>
              <a:tr h="195501">
                <a:tc>
                  <a:txBody>
                    <a:bodyPr/>
                    <a:lstStyle/>
                    <a:p>
                      <a:pPr algn="l" fontAlgn="b"/>
                      <a:r>
                        <a:rPr lang="da-DK" sz="1200" u="none" strike="noStrike" baseline="0" dirty="0">
                          <a:effectLst/>
                        </a:rPr>
                        <a:t>South Africa</a:t>
                      </a:r>
                      <a:endParaRPr lang="da-DK" sz="1200" b="0" i="0" u="none" strike="noStrike" baseline="0" dirty="0">
                        <a:solidFill>
                          <a:srgbClr val="000000"/>
                        </a:solidFill>
                        <a:effectLst/>
                        <a:latin typeface="Calibri"/>
                      </a:endParaRPr>
                    </a:p>
                  </a:txBody>
                  <a:tcPr marL="9525" marR="9525" marT="9525" marB="0" anchor="b"/>
                </a:tc>
                <a:tc>
                  <a:txBody>
                    <a:bodyPr/>
                    <a:lstStyle/>
                    <a:p>
                      <a:pPr algn="l" fontAlgn="b"/>
                      <a:endParaRPr lang="da-DK" sz="1100" b="0" i="0" u="none" strike="noStrike">
                        <a:solidFill>
                          <a:srgbClr val="000000"/>
                        </a:solidFill>
                        <a:effectLst/>
                        <a:latin typeface="Calibri"/>
                      </a:endParaRPr>
                    </a:p>
                  </a:txBody>
                  <a:tcPr marL="9525" marR="9525" marT="9525" marB="0" anchor="b"/>
                </a:tc>
                <a:tc>
                  <a:txBody>
                    <a:bodyPr/>
                    <a:lstStyle/>
                    <a:p>
                      <a:pPr algn="r" rtl="0" fontAlgn="b"/>
                      <a:r>
                        <a:rPr lang="da-DK" sz="1100" u="none" strike="noStrike">
                          <a:effectLst/>
                        </a:rPr>
                        <a:t>1</a:t>
                      </a:r>
                      <a:endParaRPr lang="da-DK" sz="1100" b="0" i="0" u="none" strike="noStrike">
                        <a:solidFill>
                          <a:srgbClr val="000000"/>
                        </a:solidFill>
                        <a:effectLst/>
                        <a:latin typeface="Geneva"/>
                      </a:endParaRPr>
                    </a:p>
                  </a:txBody>
                  <a:tcPr marL="9525" marR="9525" marT="9525" marB="0" anchor="b"/>
                </a:tc>
              </a:tr>
              <a:tr h="195501">
                <a:tc>
                  <a:txBody>
                    <a:bodyPr/>
                    <a:lstStyle/>
                    <a:p>
                      <a:pPr algn="l" fontAlgn="b"/>
                      <a:r>
                        <a:rPr lang="da-DK" sz="1200" b="1" u="none" strike="noStrike" baseline="0" dirty="0">
                          <a:effectLst/>
                        </a:rPr>
                        <a:t>TOTAL</a:t>
                      </a:r>
                      <a:endParaRPr lang="da-DK" sz="1200" b="1" i="0" u="none" strike="noStrike" baseline="0" dirty="0">
                        <a:solidFill>
                          <a:srgbClr val="000000"/>
                        </a:solidFill>
                        <a:effectLst/>
                        <a:latin typeface="Calibri"/>
                      </a:endParaRPr>
                    </a:p>
                  </a:txBody>
                  <a:tcPr marL="9525" marR="9525" marT="9525" marB="0" anchor="b"/>
                </a:tc>
                <a:tc>
                  <a:txBody>
                    <a:bodyPr/>
                    <a:lstStyle/>
                    <a:p>
                      <a:pPr algn="r" fontAlgn="b"/>
                      <a:r>
                        <a:rPr lang="da-DK" sz="1100" b="1" u="none" strike="noStrike" dirty="0">
                          <a:effectLst/>
                        </a:rPr>
                        <a:t>126</a:t>
                      </a:r>
                      <a:endParaRPr lang="da-DK" sz="1100" b="1" i="0" u="none" strike="noStrike" dirty="0">
                        <a:solidFill>
                          <a:srgbClr val="000000"/>
                        </a:solidFill>
                        <a:effectLst/>
                        <a:latin typeface="Calibri"/>
                      </a:endParaRPr>
                    </a:p>
                  </a:txBody>
                  <a:tcPr marL="9525" marR="9525" marT="9525" marB="0" anchor="b"/>
                </a:tc>
                <a:tc>
                  <a:txBody>
                    <a:bodyPr/>
                    <a:lstStyle/>
                    <a:p>
                      <a:pPr algn="r" fontAlgn="b"/>
                      <a:r>
                        <a:rPr lang="da-DK" sz="1100" b="1" u="none" strike="noStrike" dirty="0">
                          <a:effectLst/>
                        </a:rPr>
                        <a:t>94</a:t>
                      </a:r>
                      <a:endParaRPr lang="da-DK" sz="1100" b="1" i="0" u="none" strike="noStrike" dirty="0">
                        <a:solidFill>
                          <a:srgbClr val="000000"/>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35599578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r>
              <a:rPr lang="en-GB" dirty="0" smtClean="0"/>
              <a:t>Slide </a:t>
            </a:r>
            <a:fld id="{C97E963A-2A83-41F9-AAD2-89FEDADEA62A}" type="slidenum">
              <a:rPr lang="en-GB" smtClean="0"/>
              <a:pPr/>
              <a:t>3</a:t>
            </a:fld>
            <a:endParaRPr lang="en-GB" dirty="0"/>
          </a:p>
        </p:txBody>
      </p:sp>
      <p:sp>
        <p:nvSpPr>
          <p:cNvPr id="3" name="Title 2"/>
          <p:cNvSpPr>
            <a:spLocks noGrp="1"/>
          </p:cNvSpPr>
          <p:nvPr>
            <p:ph type="title"/>
          </p:nvPr>
        </p:nvSpPr>
        <p:spPr/>
        <p:txBody>
          <a:bodyPr/>
          <a:lstStyle/>
          <a:p>
            <a:r>
              <a:rPr lang="da-DK" dirty="0"/>
              <a:t>All time Record in numbers</a:t>
            </a:r>
          </a:p>
        </p:txBody>
      </p:sp>
      <p:graphicFrame>
        <p:nvGraphicFramePr>
          <p:cNvPr id="7" name="Content Placeholder 6"/>
          <p:cNvGraphicFramePr>
            <a:graphicFrameLocks noGrp="1"/>
          </p:cNvGraphicFramePr>
          <p:nvPr>
            <p:ph sz="half" idx="1"/>
            <p:extLst>
              <p:ext uri="{D42A27DB-BD31-4B8C-83A1-F6EECF244321}">
                <p14:modId xmlns:p14="http://schemas.microsoft.com/office/powerpoint/2010/main" val="2579794362"/>
              </p:ext>
            </p:extLst>
          </p:nvPr>
        </p:nvGraphicFramePr>
        <p:xfrm>
          <a:off x="2267744" y="2060848"/>
          <a:ext cx="4224610" cy="3030265"/>
        </p:xfrm>
        <a:graphic>
          <a:graphicData uri="http://schemas.openxmlformats.org/drawingml/2006/table">
            <a:tbl>
              <a:tblPr>
                <a:tableStyleId>{5C22544A-7EE6-4342-B048-85BDC9FD1C3A}</a:tableStyleId>
              </a:tblPr>
              <a:tblGrid>
                <a:gridCol w="1705206"/>
                <a:gridCol w="1228977"/>
                <a:gridCol w="1290427"/>
              </a:tblGrid>
              <a:tr h="205276">
                <a:tc>
                  <a:txBody>
                    <a:bodyPr/>
                    <a:lstStyle/>
                    <a:p>
                      <a:pPr algn="l" fontAlgn="b"/>
                      <a:endParaRPr lang="da-DK" sz="1100" b="0" i="0" u="none" strike="noStrike" dirty="0">
                        <a:solidFill>
                          <a:srgbClr val="000000"/>
                        </a:solidFill>
                        <a:effectLst/>
                        <a:latin typeface="Calibri"/>
                      </a:endParaRPr>
                    </a:p>
                  </a:txBody>
                  <a:tcPr marL="9525" marR="9525" marT="9525" marB="0" anchor="b"/>
                </a:tc>
                <a:tc>
                  <a:txBody>
                    <a:bodyPr/>
                    <a:lstStyle/>
                    <a:p>
                      <a:pPr algn="r" fontAlgn="b"/>
                      <a:r>
                        <a:rPr lang="da-DK" sz="1100" b="1" u="none" strike="noStrike" dirty="0">
                          <a:effectLst/>
                        </a:rPr>
                        <a:t>2014</a:t>
                      </a:r>
                      <a:endParaRPr lang="da-DK" sz="1100" b="1" i="0" u="none" strike="noStrike" dirty="0">
                        <a:solidFill>
                          <a:srgbClr val="000000"/>
                        </a:solidFill>
                        <a:effectLst/>
                        <a:latin typeface="Calibri"/>
                      </a:endParaRPr>
                    </a:p>
                  </a:txBody>
                  <a:tcPr marL="9525" marR="9525" marT="9525" marB="0" anchor="b"/>
                </a:tc>
                <a:tc>
                  <a:txBody>
                    <a:bodyPr/>
                    <a:lstStyle/>
                    <a:p>
                      <a:pPr algn="r" fontAlgn="b"/>
                      <a:r>
                        <a:rPr lang="da-DK" sz="1100" b="1" u="none" strike="noStrike" dirty="0">
                          <a:effectLst/>
                        </a:rPr>
                        <a:t>2013</a:t>
                      </a:r>
                      <a:endParaRPr lang="da-DK" sz="1100" b="1" i="0" u="none" strike="noStrike" dirty="0">
                        <a:solidFill>
                          <a:srgbClr val="000000"/>
                        </a:solidFill>
                        <a:effectLst/>
                        <a:latin typeface="Calibri"/>
                      </a:endParaRPr>
                    </a:p>
                  </a:txBody>
                  <a:tcPr marL="9525" marR="9525" marT="9525" marB="0" anchor="b"/>
                </a:tc>
              </a:tr>
              <a:tr h="205276">
                <a:tc>
                  <a:txBody>
                    <a:bodyPr/>
                    <a:lstStyle/>
                    <a:p>
                      <a:pPr algn="l" fontAlgn="b"/>
                      <a:r>
                        <a:rPr lang="da-DK" sz="1200" u="none" strike="noStrike" baseline="0" dirty="0">
                          <a:solidFill>
                            <a:schemeClr val="bg2">
                              <a:lumMod val="75000"/>
                            </a:schemeClr>
                          </a:solidFill>
                          <a:effectLst/>
                        </a:rPr>
                        <a:t>Canada</a:t>
                      </a:r>
                      <a:endParaRPr lang="da-DK" sz="1200" b="0" i="0" u="none" strike="noStrike" baseline="0" dirty="0">
                        <a:solidFill>
                          <a:schemeClr val="bg2">
                            <a:lumMod val="75000"/>
                          </a:schemeClr>
                        </a:solidFill>
                        <a:effectLst/>
                        <a:latin typeface="Calibri"/>
                      </a:endParaRPr>
                    </a:p>
                  </a:txBody>
                  <a:tcPr marL="9525" marR="9525" marT="9525" marB="0" anchor="b"/>
                </a:tc>
                <a:tc>
                  <a:txBody>
                    <a:bodyPr/>
                    <a:lstStyle/>
                    <a:p>
                      <a:pPr algn="r" fontAlgn="b"/>
                      <a:r>
                        <a:rPr lang="da-DK" sz="1100" u="none" strike="noStrike">
                          <a:solidFill>
                            <a:schemeClr val="bg2">
                              <a:lumMod val="75000"/>
                            </a:schemeClr>
                          </a:solidFill>
                          <a:effectLst/>
                        </a:rPr>
                        <a:t>5</a:t>
                      </a:r>
                      <a:endParaRPr lang="da-DK" sz="1100" b="0" i="0" u="none" strike="noStrike">
                        <a:solidFill>
                          <a:schemeClr val="bg2">
                            <a:lumMod val="75000"/>
                          </a:schemeClr>
                        </a:solidFill>
                        <a:effectLst/>
                        <a:latin typeface="Calibri"/>
                      </a:endParaRPr>
                    </a:p>
                  </a:txBody>
                  <a:tcPr marL="9525" marR="9525" marT="9525" marB="0" anchor="b"/>
                </a:tc>
                <a:tc>
                  <a:txBody>
                    <a:bodyPr/>
                    <a:lstStyle/>
                    <a:p>
                      <a:pPr algn="r" rtl="0" fontAlgn="b"/>
                      <a:r>
                        <a:rPr lang="da-DK" sz="1100" u="none" strike="noStrike">
                          <a:solidFill>
                            <a:schemeClr val="bg2">
                              <a:lumMod val="75000"/>
                            </a:schemeClr>
                          </a:solidFill>
                          <a:effectLst/>
                        </a:rPr>
                        <a:t>4</a:t>
                      </a:r>
                      <a:endParaRPr lang="da-DK" sz="1100" b="0" i="0" u="none" strike="noStrike">
                        <a:solidFill>
                          <a:schemeClr val="bg2">
                            <a:lumMod val="75000"/>
                          </a:schemeClr>
                        </a:solidFill>
                        <a:effectLst/>
                        <a:latin typeface="Geneva"/>
                      </a:endParaRPr>
                    </a:p>
                  </a:txBody>
                  <a:tcPr marL="9525" marR="9525" marT="9525" marB="0" anchor="b"/>
                </a:tc>
              </a:tr>
              <a:tr h="205276">
                <a:tc>
                  <a:txBody>
                    <a:bodyPr/>
                    <a:lstStyle/>
                    <a:p>
                      <a:pPr algn="l" fontAlgn="b"/>
                      <a:r>
                        <a:rPr lang="da-DK" sz="1200" u="none" strike="noStrike" baseline="0" dirty="0">
                          <a:solidFill>
                            <a:schemeClr val="bg2">
                              <a:lumMod val="75000"/>
                            </a:schemeClr>
                          </a:solidFill>
                          <a:effectLst/>
                        </a:rPr>
                        <a:t>Denmark</a:t>
                      </a:r>
                      <a:endParaRPr lang="da-DK" sz="1200" b="0" i="0" u="none" strike="noStrike" baseline="0" dirty="0">
                        <a:solidFill>
                          <a:schemeClr val="bg2">
                            <a:lumMod val="75000"/>
                          </a:schemeClr>
                        </a:solidFill>
                        <a:effectLst/>
                        <a:latin typeface="Calibri"/>
                      </a:endParaRPr>
                    </a:p>
                  </a:txBody>
                  <a:tcPr marL="9525" marR="9525" marT="9525" marB="0" anchor="b"/>
                </a:tc>
                <a:tc>
                  <a:txBody>
                    <a:bodyPr/>
                    <a:lstStyle/>
                    <a:p>
                      <a:pPr algn="r" fontAlgn="b"/>
                      <a:r>
                        <a:rPr lang="da-DK" sz="1100" u="none" strike="noStrike">
                          <a:solidFill>
                            <a:schemeClr val="bg2">
                              <a:lumMod val="75000"/>
                            </a:schemeClr>
                          </a:solidFill>
                          <a:effectLst/>
                        </a:rPr>
                        <a:t>11</a:t>
                      </a:r>
                      <a:endParaRPr lang="da-DK" sz="1100" b="0" i="0" u="none" strike="noStrike">
                        <a:solidFill>
                          <a:schemeClr val="bg2">
                            <a:lumMod val="75000"/>
                          </a:schemeClr>
                        </a:solidFill>
                        <a:effectLst/>
                        <a:latin typeface="Calibri"/>
                      </a:endParaRPr>
                    </a:p>
                  </a:txBody>
                  <a:tcPr marL="9525" marR="9525" marT="9525" marB="0" anchor="b"/>
                </a:tc>
                <a:tc>
                  <a:txBody>
                    <a:bodyPr/>
                    <a:lstStyle/>
                    <a:p>
                      <a:pPr algn="r" rtl="0" fontAlgn="b"/>
                      <a:r>
                        <a:rPr lang="da-DK" sz="1100" u="none" strike="noStrike">
                          <a:solidFill>
                            <a:schemeClr val="bg2">
                              <a:lumMod val="75000"/>
                            </a:schemeClr>
                          </a:solidFill>
                          <a:effectLst/>
                        </a:rPr>
                        <a:t>6</a:t>
                      </a:r>
                      <a:endParaRPr lang="da-DK" sz="1100" b="0" i="0" u="none" strike="noStrike">
                        <a:solidFill>
                          <a:schemeClr val="bg2">
                            <a:lumMod val="75000"/>
                          </a:schemeClr>
                        </a:solidFill>
                        <a:effectLst/>
                        <a:latin typeface="Geneva"/>
                      </a:endParaRPr>
                    </a:p>
                  </a:txBody>
                  <a:tcPr marL="9525" marR="9525" marT="9525" marB="0" anchor="b"/>
                </a:tc>
              </a:tr>
              <a:tr h="205276">
                <a:tc>
                  <a:txBody>
                    <a:bodyPr/>
                    <a:lstStyle/>
                    <a:p>
                      <a:pPr algn="l" fontAlgn="b"/>
                      <a:r>
                        <a:rPr lang="da-DK" sz="1200" u="none" strike="noStrike" baseline="0" dirty="0">
                          <a:solidFill>
                            <a:schemeClr val="bg2">
                              <a:lumMod val="75000"/>
                            </a:schemeClr>
                          </a:solidFill>
                          <a:effectLst/>
                        </a:rPr>
                        <a:t>Finland</a:t>
                      </a:r>
                      <a:endParaRPr lang="da-DK" sz="1200" b="0" i="0" u="none" strike="noStrike" baseline="0" dirty="0">
                        <a:solidFill>
                          <a:schemeClr val="bg2">
                            <a:lumMod val="75000"/>
                          </a:schemeClr>
                        </a:solidFill>
                        <a:effectLst/>
                        <a:latin typeface="Calibri"/>
                      </a:endParaRPr>
                    </a:p>
                  </a:txBody>
                  <a:tcPr marL="9525" marR="9525" marT="9525" marB="0" anchor="b"/>
                </a:tc>
                <a:tc>
                  <a:txBody>
                    <a:bodyPr/>
                    <a:lstStyle/>
                    <a:p>
                      <a:pPr algn="r" fontAlgn="b"/>
                      <a:r>
                        <a:rPr lang="da-DK" sz="1100" u="none" strike="noStrike" dirty="0">
                          <a:solidFill>
                            <a:schemeClr val="bg2">
                              <a:lumMod val="75000"/>
                            </a:schemeClr>
                          </a:solidFill>
                          <a:effectLst/>
                        </a:rPr>
                        <a:t>6</a:t>
                      </a:r>
                      <a:endParaRPr lang="da-DK" sz="1100" b="0" i="0" u="none" strike="noStrike" dirty="0">
                        <a:solidFill>
                          <a:schemeClr val="bg2">
                            <a:lumMod val="75000"/>
                          </a:schemeClr>
                        </a:solidFill>
                        <a:effectLst/>
                        <a:latin typeface="Calibri"/>
                      </a:endParaRPr>
                    </a:p>
                  </a:txBody>
                  <a:tcPr marL="9525" marR="9525" marT="9525" marB="0" anchor="b"/>
                </a:tc>
                <a:tc>
                  <a:txBody>
                    <a:bodyPr/>
                    <a:lstStyle/>
                    <a:p>
                      <a:pPr algn="r" rtl="0" fontAlgn="b"/>
                      <a:r>
                        <a:rPr lang="da-DK" sz="1100" u="none" strike="noStrike" dirty="0">
                          <a:solidFill>
                            <a:schemeClr val="bg2">
                              <a:lumMod val="75000"/>
                            </a:schemeClr>
                          </a:solidFill>
                          <a:effectLst/>
                        </a:rPr>
                        <a:t>8</a:t>
                      </a:r>
                      <a:endParaRPr lang="da-DK" sz="1100" b="0" i="0" u="none" strike="noStrike" dirty="0">
                        <a:solidFill>
                          <a:schemeClr val="bg2">
                            <a:lumMod val="75000"/>
                          </a:schemeClr>
                        </a:solidFill>
                        <a:effectLst/>
                        <a:latin typeface="Geneva"/>
                      </a:endParaRPr>
                    </a:p>
                  </a:txBody>
                  <a:tcPr marL="9525" marR="9525" marT="9525" marB="0" anchor="b"/>
                </a:tc>
              </a:tr>
              <a:tr h="195501">
                <a:tc>
                  <a:txBody>
                    <a:bodyPr/>
                    <a:lstStyle/>
                    <a:p>
                      <a:pPr algn="l" fontAlgn="b"/>
                      <a:r>
                        <a:rPr lang="da-DK" sz="1200" u="none" strike="noStrike" baseline="0" dirty="0">
                          <a:solidFill>
                            <a:schemeClr val="bg2">
                              <a:lumMod val="75000"/>
                            </a:schemeClr>
                          </a:solidFill>
                          <a:effectLst/>
                        </a:rPr>
                        <a:t>France</a:t>
                      </a:r>
                      <a:endParaRPr lang="da-DK" sz="1200" b="0" i="0" u="none" strike="noStrike" baseline="0" dirty="0">
                        <a:solidFill>
                          <a:schemeClr val="bg2">
                            <a:lumMod val="75000"/>
                          </a:schemeClr>
                        </a:solidFill>
                        <a:effectLst/>
                        <a:latin typeface="Calibri"/>
                      </a:endParaRPr>
                    </a:p>
                  </a:txBody>
                  <a:tcPr marL="9525" marR="9525" marT="9525" marB="0" anchor="b"/>
                </a:tc>
                <a:tc>
                  <a:txBody>
                    <a:bodyPr/>
                    <a:lstStyle/>
                    <a:p>
                      <a:pPr algn="r" fontAlgn="b"/>
                      <a:r>
                        <a:rPr lang="da-DK" sz="1100" u="none" strike="noStrike">
                          <a:solidFill>
                            <a:schemeClr val="bg2">
                              <a:lumMod val="75000"/>
                            </a:schemeClr>
                          </a:solidFill>
                          <a:effectLst/>
                        </a:rPr>
                        <a:t>2</a:t>
                      </a:r>
                      <a:endParaRPr lang="da-DK" sz="1100" b="0" i="0" u="none" strike="noStrike">
                        <a:solidFill>
                          <a:schemeClr val="bg2">
                            <a:lumMod val="75000"/>
                          </a:schemeClr>
                        </a:solidFill>
                        <a:effectLst/>
                        <a:latin typeface="Calibri"/>
                      </a:endParaRPr>
                    </a:p>
                  </a:txBody>
                  <a:tcPr marL="9525" marR="9525" marT="9525" marB="0" anchor="b"/>
                </a:tc>
                <a:tc>
                  <a:txBody>
                    <a:bodyPr/>
                    <a:lstStyle/>
                    <a:p>
                      <a:pPr algn="l" fontAlgn="b"/>
                      <a:endParaRPr lang="da-DK" sz="1100" b="0" i="0" u="none" strike="noStrike" dirty="0">
                        <a:solidFill>
                          <a:schemeClr val="bg2">
                            <a:lumMod val="75000"/>
                          </a:schemeClr>
                        </a:solidFill>
                        <a:effectLst/>
                        <a:latin typeface="Calibri"/>
                      </a:endParaRPr>
                    </a:p>
                  </a:txBody>
                  <a:tcPr marL="9525" marR="9525" marT="9525" marB="0" anchor="b"/>
                </a:tc>
              </a:tr>
              <a:tr h="205276">
                <a:tc>
                  <a:txBody>
                    <a:bodyPr/>
                    <a:lstStyle/>
                    <a:p>
                      <a:pPr algn="l" fontAlgn="b"/>
                      <a:r>
                        <a:rPr lang="da-DK" sz="1200" u="none" strike="noStrike" baseline="0" dirty="0">
                          <a:solidFill>
                            <a:schemeClr val="bg2">
                              <a:lumMod val="75000"/>
                            </a:schemeClr>
                          </a:solidFill>
                          <a:effectLst/>
                        </a:rPr>
                        <a:t>Germany</a:t>
                      </a:r>
                      <a:endParaRPr lang="da-DK" sz="1200" b="0" i="0" u="none" strike="noStrike" baseline="0" dirty="0">
                        <a:solidFill>
                          <a:schemeClr val="bg2">
                            <a:lumMod val="75000"/>
                          </a:schemeClr>
                        </a:solidFill>
                        <a:effectLst/>
                        <a:latin typeface="Calibri"/>
                      </a:endParaRPr>
                    </a:p>
                  </a:txBody>
                  <a:tcPr marL="9525" marR="9525" marT="9525" marB="0" anchor="b"/>
                </a:tc>
                <a:tc>
                  <a:txBody>
                    <a:bodyPr/>
                    <a:lstStyle/>
                    <a:p>
                      <a:pPr algn="r" fontAlgn="b"/>
                      <a:r>
                        <a:rPr lang="da-DK" sz="1100" u="none" strike="noStrike">
                          <a:solidFill>
                            <a:schemeClr val="bg2">
                              <a:lumMod val="75000"/>
                            </a:schemeClr>
                          </a:solidFill>
                          <a:effectLst/>
                        </a:rPr>
                        <a:t>3</a:t>
                      </a:r>
                      <a:endParaRPr lang="da-DK" sz="1100" b="0" i="0" u="none" strike="noStrike">
                        <a:solidFill>
                          <a:schemeClr val="bg2">
                            <a:lumMod val="75000"/>
                          </a:schemeClr>
                        </a:solidFill>
                        <a:effectLst/>
                        <a:latin typeface="Calibri"/>
                      </a:endParaRPr>
                    </a:p>
                  </a:txBody>
                  <a:tcPr marL="9525" marR="9525" marT="9525" marB="0" anchor="b"/>
                </a:tc>
                <a:tc>
                  <a:txBody>
                    <a:bodyPr/>
                    <a:lstStyle/>
                    <a:p>
                      <a:pPr algn="l" fontAlgn="b"/>
                      <a:endParaRPr lang="da-DK" sz="1100" b="0" i="0" u="none" strike="noStrike" dirty="0">
                        <a:solidFill>
                          <a:schemeClr val="bg2">
                            <a:lumMod val="75000"/>
                          </a:schemeClr>
                        </a:solidFill>
                        <a:effectLst/>
                        <a:latin typeface="Calibri"/>
                      </a:endParaRPr>
                    </a:p>
                  </a:txBody>
                  <a:tcPr marL="9525" marR="9525" marT="9525" marB="0" anchor="b"/>
                </a:tc>
              </a:tr>
              <a:tr h="205276">
                <a:tc>
                  <a:txBody>
                    <a:bodyPr/>
                    <a:lstStyle/>
                    <a:p>
                      <a:pPr algn="l" fontAlgn="b"/>
                      <a:r>
                        <a:rPr lang="da-DK" sz="1200" u="none" strike="noStrike" baseline="0" dirty="0">
                          <a:solidFill>
                            <a:schemeClr val="bg2">
                              <a:lumMod val="75000"/>
                            </a:schemeClr>
                          </a:solidFill>
                          <a:effectLst/>
                        </a:rPr>
                        <a:t>Italy</a:t>
                      </a:r>
                      <a:endParaRPr lang="da-DK" sz="1200" b="0" i="0" u="none" strike="noStrike" baseline="0" dirty="0">
                        <a:solidFill>
                          <a:schemeClr val="bg2">
                            <a:lumMod val="75000"/>
                          </a:schemeClr>
                        </a:solidFill>
                        <a:effectLst/>
                        <a:latin typeface="Calibri"/>
                      </a:endParaRPr>
                    </a:p>
                  </a:txBody>
                  <a:tcPr marL="9525" marR="9525" marT="9525" marB="0" anchor="b"/>
                </a:tc>
                <a:tc>
                  <a:txBody>
                    <a:bodyPr/>
                    <a:lstStyle/>
                    <a:p>
                      <a:pPr algn="r" fontAlgn="b"/>
                      <a:r>
                        <a:rPr lang="da-DK" sz="1100" u="none" strike="noStrike">
                          <a:solidFill>
                            <a:schemeClr val="bg2">
                              <a:lumMod val="75000"/>
                            </a:schemeClr>
                          </a:solidFill>
                          <a:effectLst/>
                        </a:rPr>
                        <a:t>17</a:t>
                      </a:r>
                      <a:endParaRPr lang="da-DK" sz="1100" b="0" i="0" u="none" strike="noStrike">
                        <a:solidFill>
                          <a:schemeClr val="bg2">
                            <a:lumMod val="75000"/>
                          </a:schemeClr>
                        </a:solidFill>
                        <a:effectLst/>
                        <a:latin typeface="Calibri"/>
                      </a:endParaRPr>
                    </a:p>
                  </a:txBody>
                  <a:tcPr marL="9525" marR="9525" marT="9525" marB="0" anchor="b"/>
                </a:tc>
                <a:tc>
                  <a:txBody>
                    <a:bodyPr/>
                    <a:lstStyle/>
                    <a:p>
                      <a:pPr algn="r" rtl="0" fontAlgn="b"/>
                      <a:r>
                        <a:rPr lang="da-DK" sz="1100" u="none" strike="noStrike" dirty="0">
                          <a:solidFill>
                            <a:schemeClr val="bg2">
                              <a:lumMod val="75000"/>
                            </a:schemeClr>
                          </a:solidFill>
                          <a:effectLst/>
                        </a:rPr>
                        <a:t>15</a:t>
                      </a:r>
                      <a:endParaRPr lang="da-DK" sz="1100" b="0" i="0" u="none" strike="noStrike" dirty="0">
                        <a:solidFill>
                          <a:schemeClr val="bg2">
                            <a:lumMod val="75000"/>
                          </a:schemeClr>
                        </a:solidFill>
                        <a:effectLst/>
                        <a:latin typeface="Geneva"/>
                      </a:endParaRPr>
                    </a:p>
                  </a:txBody>
                  <a:tcPr marL="9525" marR="9525" marT="9525" marB="0" anchor="b"/>
                </a:tc>
              </a:tr>
              <a:tr h="205276">
                <a:tc>
                  <a:txBody>
                    <a:bodyPr/>
                    <a:lstStyle/>
                    <a:p>
                      <a:pPr algn="l" fontAlgn="b"/>
                      <a:r>
                        <a:rPr lang="da-DK" sz="1200" u="none" strike="noStrike" baseline="0" dirty="0">
                          <a:solidFill>
                            <a:schemeClr val="bg2">
                              <a:lumMod val="75000"/>
                            </a:schemeClr>
                          </a:solidFill>
                          <a:effectLst/>
                        </a:rPr>
                        <a:t>Netherlands</a:t>
                      </a:r>
                      <a:endParaRPr lang="da-DK" sz="1200" b="0" i="0" u="none" strike="noStrike" baseline="0" dirty="0">
                        <a:solidFill>
                          <a:schemeClr val="bg2">
                            <a:lumMod val="75000"/>
                          </a:schemeClr>
                        </a:solidFill>
                        <a:effectLst/>
                        <a:latin typeface="Calibri"/>
                      </a:endParaRPr>
                    </a:p>
                  </a:txBody>
                  <a:tcPr marL="9525" marR="9525" marT="9525" marB="0" anchor="b"/>
                </a:tc>
                <a:tc>
                  <a:txBody>
                    <a:bodyPr/>
                    <a:lstStyle/>
                    <a:p>
                      <a:pPr algn="r" fontAlgn="b"/>
                      <a:r>
                        <a:rPr lang="da-DK" sz="1100" u="none" strike="noStrike">
                          <a:solidFill>
                            <a:schemeClr val="bg2">
                              <a:lumMod val="75000"/>
                            </a:schemeClr>
                          </a:solidFill>
                          <a:effectLst/>
                        </a:rPr>
                        <a:t>1</a:t>
                      </a:r>
                      <a:endParaRPr lang="da-DK" sz="1100" b="0" i="0" u="none" strike="noStrike">
                        <a:solidFill>
                          <a:schemeClr val="bg2">
                            <a:lumMod val="75000"/>
                          </a:schemeClr>
                        </a:solidFill>
                        <a:effectLst/>
                        <a:latin typeface="Calibri"/>
                      </a:endParaRPr>
                    </a:p>
                  </a:txBody>
                  <a:tcPr marL="9525" marR="9525" marT="9525" marB="0" anchor="b"/>
                </a:tc>
                <a:tc>
                  <a:txBody>
                    <a:bodyPr/>
                    <a:lstStyle/>
                    <a:p>
                      <a:pPr algn="l" fontAlgn="b"/>
                      <a:endParaRPr lang="da-DK" sz="1100" b="0" i="0" u="none" strike="noStrike" dirty="0">
                        <a:solidFill>
                          <a:schemeClr val="bg2">
                            <a:lumMod val="75000"/>
                          </a:schemeClr>
                        </a:solidFill>
                        <a:effectLst/>
                        <a:latin typeface="Calibri"/>
                      </a:endParaRPr>
                    </a:p>
                  </a:txBody>
                  <a:tcPr marL="9525" marR="9525" marT="9525" marB="0" anchor="b"/>
                </a:tc>
              </a:tr>
              <a:tr h="205276">
                <a:tc>
                  <a:txBody>
                    <a:bodyPr/>
                    <a:lstStyle/>
                    <a:p>
                      <a:pPr algn="l" fontAlgn="b"/>
                      <a:r>
                        <a:rPr lang="da-DK" sz="1200" u="none" strike="noStrike" baseline="0" dirty="0">
                          <a:solidFill>
                            <a:schemeClr val="bg2">
                              <a:lumMod val="75000"/>
                            </a:schemeClr>
                          </a:solidFill>
                          <a:effectLst/>
                        </a:rPr>
                        <a:t>Russia</a:t>
                      </a:r>
                      <a:endParaRPr lang="da-DK" sz="1200" b="0" i="0" u="none" strike="noStrike" baseline="0" dirty="0">
                        <a:solidFill>
                          <a:schemeClr val="bg2">
                            <a:lumMod val="75000"/>
                          </a:schemeClr>
                        </a:solidFill>
                        <a:effectLst/>
                        <a:latin typeface="Calibri"/>
                      </a:endParaRPr>
                    </a:p>
                  </a:txBody>
                  <a:tcPr marL="9525" marR="9525" marT="9525" marB="0" anchor="b"/>
                </a:tc>
                <a:tc>
                  <a:txBody>
                    <a:bodyPr/>
                    <a:lstStyle/>
                    <a:p>
                      <a:pPr algn="r" fontAlgn="b"/>
                      <a:r>
                        <a:rPr lang="da-DK" sz="1100" u="none" strike="noStrike">
                          <a:solidFill>
                            <a:schemeClr val="bg2">
                              <a:lumMod val="75000"/>
                            </a:schemeClr>
                          </a:solidFill>
                          <a:effectLst/>
                        </a:rPr>
                        <a:t>2</a:t>
                      </a:r>
                      <a:endParaRPr lang="da-DK" sz="1100" b="0" i="0" u="none" strike="noStrike">
                        <a:solidFill>
                          <a:schemeClr val="bg2">
                            <a:lumMod val="75000"/>
                          </a:schemeClr>
                        </a:solidFill>
                        <a:effectLst/>
                        <a:latin typeface="Calibri"/>
                      </a:endParaRPr>
                    </a:p>
                  </a:txBody>
                  <a:tcPr marL="9525" marR="9525" marT="9525" marB="0" anchor="b"/>
                </a:tc>
                <a:tc>
                  <a:txBody>
                    <a:bodyPr/>
                    <a:lstStyle/>
                    <a:p>
                      <a:pPr algn="r" rtl="0" fontAlgn="b"/>
                      <a:r>
                        <a:rPr lang="da-DK" sz="1100" u="none" strike="noStrike" dirty="0">
                          <a:solidFill>
                            <a:schemeClr val="bg2">
                              <a:lumMod val="75000"/>
                            </a:schemeClr>
                          </a:solidFill>
                          <a:effectLst/>
                        </a:rPr>
                        <a:t>2</a:t>
                      </a:r>
                      <a:endParaRPr lang="da-DK" sz="1100" b="0" i="0" u="none" strike="noStrike" dirty="0">
                        <a:solidFill>
                          <a:schemeClr val="bg2">
                            <a:lumMod val="75000"/>
                          </a:schemeClr>
                        </a:solidFill>
                        <a:effectLst/>
                        <a:latin typeface="Geneva"/>
                      </a:endParaRPr>
                    </a:p>
                  </a:txBody>
                  <a:tcPr marL="9525" marR="9525" marT="9525" marB="0" anchor="b"/>
                </a:tc>
              </a:tr>
              <a:tr h="205276">
                <a:tc>
                  <a:txBody>
                    <a:bodyPr/>
                    <a:lstStyle/>
                    <a:p>
                      <a:pPr algn="l" fontAlgn="b"/>
                      <a:r>
                        <a:rPr lang="da-DK" sz="1200" u="none" strike="noStrike" baseline="0" dirty="0">
                          <a:solidFill>
                            <a:schemeClr val="bg2">
                              <a:lumMod val="75000"/>
                            </a:schemeClr>
                          </a:solidFill>
                          <a:effectLst/>
                        </a:rPr>
                        <a:t>Sweden</a:t>
                      </a:r>
                      <a:endParaRPr lang="da-DK" sz="1200" b="0" i="0" u="none" strike="noStrike" baseline="0" dirty="0">
                        <a:solidFill>
                          <a:schemeClr val="bg2">
                            <a:lumMod val="75000"/>
                          </a:schemeClr>
                        </a:solidFill>
                        <a:effectLst/>
                        <a:latin typeface="Calibri"/>
                      </a:endParaRPr>
                    </a:p>
                  </a:txBody>
                  <a:tcPr marL="9525" marR="9525" marT="9525" marB="0" anchor="b"/>
                </a:tc>
                <a:tc>
                  <a:txBody>
                    <a:bodyPr/>
                    <a:lstStyle/>
                    <a:p>
                      <a:pPr algn="r" fontAlgn="b"/>
                      <a:r>
                        <a:rPr lang="da-DK" sz="1100" u="none" strike="noStrike">
                          <a:solidFill>
                            <a:schemeClr val="bg2">
                              <a:lumMod val="75000"/>
                            </a:schemeClr>
                          </a:solidFill>
                          <a:effectLst/>
                        </a:rPr>
                        <a:t>12</a:t>
                      </a:r>
                      <a:endParaRPr lang="da-DK" sz="1100" b="0" i="0" u="none" strike="noStrike">
                        <a:solidFill>
                          <a:schemeClr val="bg2">
                            <a:lumMod val="75000"/>
                          </a:schemeClr>
                        </a:solidFill>
                        <a:effectLst/>
                        <a:latin typeface="Calibri"/>
                      </a:endParaRPr>
                    </a:p>
                  </a:txBody>
                  <a:tcPr marL="9525" marR="9525" marT="9525" marB="0" anchor="b"/>
                </a:tc>
                <a:tc>
                  <a:txBody>
                    <a:bodyPr/>
                    <a:lstStyle/>
                    <a:p>
                      <a:pPr algn="r" rtl="0" fontAlgn="b"/>
                      <a:r>
                        <a:rPr lang="da-DK" sz="1100" u="none" strike="noStrike" dirty="0">
                          <a:solidFill>
                            <a:schemeClr val="bg2">
                              <a:lumMod val="75000"/>
                            </a:schemeClr>
                          </a:solidFill>
                          <a:effectLst/>
                        </a:rPr>
                        <a:t>5</a:t>
                      </a:r>
                      <a:endParaRPr lang="da-DK" sz="1100" b="0" i="0" u="none" strike="noStrike" dirty="0">
                        <a:solidFill>
                          <a:schemeClr val="bg2">
                            <a:lumMod val="75000"/>
                          </a:schemeClr>
                        </a:solidFill>
                        <a:effectLst/>
                        <a:latin typeface="Geneva"/>
                      </a:endParaRPr>
                    </a:p>
                  </a:txBody>
                  <a:tcPr marL="9525" marR="9525" marT="9525" marB="0" anchor="b"/>
                </a:tc>
              </a:tr>
              <a:tr h="195501">
                <a:tc>
                  <a:txBody>
                    <a:bodyPr/>
                    <a:lstStyle/>
                    <a:p>
                      <a:pPr algn="l" fontAlgn="b"/>
                      <a:r>
                        <a:rPr lang="da-DK" sz="1200" u="none" strike="noStrike" baseline="0" dirty="0">
                          <a:solidFill>
                            <a:schemeClr val="bg2">
                              <a:lumMod val="75000"/>
                            </a:schemeClr>
                          </a:solidFill>
                          <a:effectLst/>
                        </a:rPr>
                        <a:t>Ukraine</a:t>
                      </a:r>
                      <a:endParaRPr lang="da-DK" sz="1200" b="0" i="0" u="none" strike="noStrike" baseline="0" dirty="0">
                        <a:solidFill>
                          <a:schemeClr val="bg2">
                            <a:lumMod val="75000"/>
                          </a:schemeClr>
                        </a:solidFill>
                        <a:effectLst/>
                        <a:latin typeface="Calibri"/>
                      </a:endParaRPr>
                    </a:p>
                  </a:txBody>
                  <a:tcPr marL="9525" marR="9525" marT="9525" marB="0" anchor="b"/>
                </a:tc>
                <a:tc>
                  <a:txBody>
                    <a:bodyPr/>
                    <a:lstStyle/>
                    <a:p>
                      <a:pPr algn="r" fontAlgn="b"/>
                      <a:r>
                        <a:rPr lang="da-DK" sz="1100" u="none" strike="noStrike">
                          <a:solidFill>
                            <a:schemeClr val="bg2">
                              <a:lumMod val="75000"/>
                            </a:schemeClr>
                          </a:solidFill>
                          <a:effectLst/>
                        </a:rPr>
                        <a:t>7</a:t>
                      </a:r>
                      <a:endParaRPr lang="da-DK" sz="1100" b="0" i="0" u="none" strike="noStrike">
                        <a:solidFill>
                          <a:schemeClr val="bg2">
                            <a:lumMod val="75000"/>
                          </a:schemeClr>
                        </a:solidFill>
                        <a:effectLst/>
                        <a:latin typeface="Calibri"/>
                      </a:endParaRPr>
                    </a:p>
                  </a:txBody>
                  <a:tcPr marL="9525" marR="9525" marT="9525" marB="0" anchor="b"/>
                </a:tc>
                <a:tc>
                  <a:txBody>
                    <a:bodyPr/>
                    <a:lstStyle/>
                    <a:p>
                      <a:pPr algn="l" fontAlgn="b"/>
                      <a:endParaRPr lang="da-DK" sz="1100" b="0" i="0" u="none" strike="noStrike" dirty="0">
                        <a:solidFill>
                          <a:schemeClr val="bg2">
                            <a:lumMod val="75000"/>
                          </a:schemeClr>
                        </a:solidFill>
                        <a:effectLst/>
                        <a:latin typeface="Calibri"/>
                      </a:endParaRPr>
                    </a:p>
                  </a:txBody>
                  <a:tcPr marL="9525" marR="9525" marT="9525" marB="0" anchor="b"/>
                </a:tc>
              </a:tr>
              <a:tr h="195501">
                <a:tc>
                  <a:txBody>
                    <a:bodyPr/>
                    <a:lstStyle/>
                    <a:p>
                      <a:pPr algn="l" fontAlgn="b"/>
                      <a:r>
                        <a:rPr lang="da-DK" sz="1200" u="none" strike="noStrike" baseline="0" dirty="0">
                          <a:solidFill>
                            <a:schemeClr val="bg2">
                              <a:lumMod val="75000"/>
                            </a:schemeClr>
                          </a:solidFill>
                          <a:effectLst/>
                        </a:rPr>
                        <a:t>United Kingdom</a:t>
                      </a:r>
                      <a:endParaRPr lang="da-DK" sz="1200" b="0" i="0" u="none" strike="noStrike" baseline="0" dirty="0">
                        <a:solidFill>
                          <a:schemeClr val="bg2">
                            <a:lumMod val="75000"/>
                          </a:schemeClr>
                        </a:solidFill>
                        <a:effectLst/>
                        <a:latin typeface="Calibri"/>
                      </a:endParaRPr>
                    </a:p>
                  </a:txBody>
                  <a:tcPr marL="9525" marR="9525" marT="9525" marB="0" anchor="b"/>
                </a:tc>
                <a:tc>
                  <a:txBody>
                    <a:bodyPr/>
                    <a:lstStyle/>
                    <a:p>
                      <a:pPr algn="r" fontAlgn="b"/>
                      <a:r>
                        <a:rPr lang="da-DK" sz="1100" u="none" strike="noStrike">
                          <a:solidFill>
                            <a:schemeClr val="bg2">
                              <a:lumMod val="75000"/>
                            </a:schemeClr>
                          </a:solidFill>
                          <a:effectLst/>
                        </a:rPr>
                        <a:t>35</a:t>
                      </a:r>
                      <a:endParaRPr lang="da-DK" sz="1100" b="0" i="0" u="none" strike="noStrike">
                        <a:solidFill>
                          <a:schemeClr val="bg2">
                            <a:lumMod val="75000"/>
                          </a:schemeClr>
                        </a:solidFill>
                        <a:effectLst/>
                        <a:latin typeface="Calibri"/>
                      </a:endParaRPr>
                    </a:p>
                  </a:txBody>
                  <a:tcPr marL="9525" marR="9525" marT="9525" marB="0" anchor="b"/>
                </a:tc>
                <a:tc>
                  <a:txBody>
                    <a:bodyPr/>
                    <a:lstStyle/>
                    <a:p>
                      <a:pPr algn="r" rtl="0" fontAlgn="b"/>
                      <a:r>
                        <a:rPr lang="da-DK" sz="1100" u="none" strike="noStrike" dirty="0">
                          <a:solidFill>
                            <a:schemeClr val="bg2">
                              <a:lumMod val="75000"/>
                            </a:schemeClr>
                          </a:solidFill>
                          <a:effectLst/>
                        </a:rPr>
                        <a:t>25</a:t>
                      </a:r>
                      <a:endParaRPr lang="da-DK" sz="1100" b="0" i="0" u="none" strike="noStrike" dirty="0">
                        <a:solidFill>
                          <a:schemeClr val="bg2">
                            <a:lumMod val="75000"/>
                          </a:schemeClr>
                        </a:solidFill>
                        <a:effectLst/>
                        <a:latin typeface="Geneva"/>
                      </a:endParaRPr>
                    </a:p>
                  </a:txBody>
                  <a:tcPr marL="9525" marR="9525" marT="9525" marB="0" anchor="b"/>
                </a:tc>
              </a:tr>
              <a:tr h="205276">
                <a:tc>
                  <a:txBody>
                    <a:bodyPr/>
                    <a:lstStyle/>
                    <a:p>
                      <a:pPr algn="l" fontAlgn="b"/>
                      <a:r>
                        <a:rPr lang="da-DK" sz="1200" b="1" u="none" strike="noStrike" baseline="0" dirty="0">
                          <a:effectLst/>
                        </a:rPr>
                        <a:t>United States</a:t>
                      </a:r>
                      <a:endParaRPr lang="da-DK" sz="1200" b="1" i="0" u="none" strike="noStrike" baseline="0" dirty="0">
                        <a:solidFill>
                          <a:srgbClr val="000000"/>
                        </a:solidFill>
                        <a:effectLst/>
                        <a:latin typeface="Calibri"/>
                      </a:endParaRPr>
                    </a:p>
                  </a:txBody>
                  <a:tcPr marL="9525" marR="9525" marT="9525" marB="0" anchor="b"/>
                </a:tc>
                <a:tc>
                  <a:txBody>
                    <a:bodyPr/>
                    <a:lstStyle/>
                    <a:p>
                      <a:pPr algn="r" fontAlgn="b"/>
                      <a:r>
                        <a:rPr lang="da-DK" sz="1100" b="1" u="none" strike="noStrike" dirty="0">
                          <a:effectLst/>
                        </a:rPr>
                        <a:t>25</a:t>
                      </a:r>
                      <a:endParaRPr lang="da-DK" sz="1100" b="1" i="0" u="none" strike="noStrike" dirty="0">
                        <a:solidFill>
                          <a:srgbClr val="000000"/>
                        </a:solidFill>
                        <a:effectLst/>
                        <a:latin typeface="Calibri"/>
                      </a:endParaRPr>
                    </a:p>
                  </a:txBody>
                  <a:tcPr marL="9525" marR="9525" marT="9525" marB="0" anchor="b"/>
                </a:tc>
                <a:tc>
                  <a:txBody>
                    <a:bodyPr/>
                    <a:lstStyle/>
                    <a:p>
                      <a:pPr algn="r" rtl="0" fontAlgn="b"/>
                      <a:r>
                        <a:rPr lang="da-DK" sz="1100" b="1" u="none" strike="noStrike" dirty="0">
                          <a:effectLst/>
                        </a:rPr>
                        <a:t>28</a:t>
                      </a:r>
                      <a:endParaRPr lang="da-DK" sz="1100" b="1" i="0" u="none" strike="noStrike" dirty="0">
                        <a:solidFill>
                          <a:srgbClr val="000000"/>
                        </a:solidFill>
                        <a:effectLst/>
                        <a:latin typeface="Geneva"/>
                      </a:endParaRPr>
                    </a:p>
                  </a:txBody>
                  <a:tcPr marL="9525" marR="9525" marT="9525" marB="0" anchor="b"/>
                </a:tc>
              </a:tr>
              <a:tr h="195501">
                <a:tc>
                  <a:txBody>
                    <a:bodyPr/>
                    <a:lstStyle/>
                    <a:p>
                      <a:pPr algn="l" fontAlgn="b"/>
                      <a:r>
                        <a:rPr lang="da-DK" sz="1200" u="none" strike="noStrike" baseline="0" dirty="0">
                          <a:solidFill>
                            <a:schemeClr val="bg2">
                              <a:lumMod val="75000"/>
                            </a:schemeClr>
                          </a:solidFill>
                          <a:effectLst/>
                        </a:rPr>
                        <a:t>South Africa</a:t>
                      </a:r>
                      <a:endParaRPr lang="da-DK" sz="1200" b="0" i="0" u="none" strike="noStrike" baseline="0" dirty="0">
                        <a:solidFill>
                          <a:schemeClr val="bg2">
                            <a:lumMod val="75000"/>
                          </a:schemeClr>
                        </a:solidFill>
                        <a:effectLst/>
                        <a:latin typeface="Calibri"/>
                      </a:endParaRPr>
                    </a:p>
                  </a:txBody>
                  <a:tcPr marL="9525" marR="9525" marT="9525" marB="0" anchor="b"/>
                </a:tc>
                <a:tc>
                  <a:txBody>
                    <a:bodyPr/>
                    <a:lstStyle/>
                    <a:p>
                      <a:pPr algn="l" fontAlgn="b"/>
                      <a:endParaRPr lang="da-DK" sz="1100" b="0" i="0" u="none" strike="noStrike" dirty="0">
                        <a:solidFill>
                          <a:schemeClr val="bg2">
                            <a:lumMod val="75000"/>
                          </a:schemeClr>
                        </a:solidFill>
                        <a:effectLst/>
                        <a:latin typeface="Calibri"/>
                      </a:endParaRPr>
                    </a:p>
                  </a:txBody>
                  <a:tcPr marL="9525" marR="9525" marT="9525" marB="0" anchor="b"/>
                </a:tc>
                <a:tc>
                  <a:txBody>
                    <a:bodyPr/>
                    <a:lstStyle/>
                    <a:p>
                      <a:pPr algn="r" rtl="0" fontAlgn="b"/>
                      <a:r>
                        <a:rPr lang="da-DK" sz="1100" u="none" strike="noStrike" dirty="0">
                          <a:solidFill>
                            <a:schemeClr val="bg2">
                              <a:lumMod val="75000"/>
                            </a:schemeClr>
                          </a:solidFill>
                          <a:effectLst/>
                        </a:rPr>
                        <a:t>1</a:t>
                      </a:r>
                      <a:endParaRPr lang="da-DK" sz="1100" b="0" i="0" u="none" strike="noStrike" dirty="0">
                        <a:solidFill>
                          <a:schemeClr val="bg2">
                            <a:lumMod val="75000"/>
                          </a:schemeClr>
                        </a:solidFill>
                        <a:effectLst/>
                        <a:latin typeface="Geneva"/>
                      </a:endParaRPr>
                    </a:p>
                  </a:txBody>
                  <a:tcPr marL="9525" marR="9525" marT="9525" marB="0" anchor="b"/>
                </a:tc>
              </a:tr>
              <a:tr h="195501">
                <a:tc>
                  <a:txBody>
                    <a:bodyPr/>
                    <a:lstStyle/>
                    <a:p>
                      <a:pPr algn="l" fontAlgn="b"/>
                      <a:r>
                        <a:rPr lang="da-DK" sz="1200" b="1" u="none" strike="noStrike" baseline="0" dirty="0">
                          <a:effectLst/>
                        </a:rPr>
                        <a:t>TOTAL</a:t>
                      </a:r>
                      <a:endParaRPr lang="da-DK" sz="1200" b="1" i="0" u="none" strike="noStrike" baseline="0" dirty="0">
                        <a:solidFill>
                          <a:srgbClr val="000000"/>
                        </a:solidFill>
                        <a:effectLst/>
                        <a:latin typeface="Calibri"/>
                      </a:endParaRPr>
                    </a:p>
                  </a:txBody>
                  <a:tcPr marL="9525" marR="9525" marT="9525" marB="0" anchor="b"/>
                </a:tc>
                <a:tc>
                  <a:txBody>
                    <a:bodyPr/>
                    <a:lstStyle/>
                    <a:p>
                      <a:pPr algn="r" fontAlgn="b"/>
                      <a:r>
                        <a:rPr lang="da-DK" sz="1100" b="1" u="none" strike="noStrike" dirty="0">
                          <a:effectLst/>
                        </a:rPr>
                        <a:t>126</a:t>
                      </a:r>
                      <a:endParaRPr lang="da-DK" sz="1100" b="1" i="0" u="none" strike="noStrike" dirty="0">
                        <a:solidFill>
                          <a:srgbClr val="000000"/>
                        </a:solidFill>
                        <a:effectLst/>
                        <a:latin typeface="Calibri"/>
                      </a:endParaRPr>
                    </a:p>
                  </a:txBody>
                  <a:tcPr marL="9525" marR="9525" marT="9525" marB="0" anchor="b"/>
                </a:tc>
                <a:tc>
                  <a:txBody>
                    <a:bodyPr/>
                    <a:lstStyle/>
                    <a:p>
                      <a:pPr algn="r" fontAlgn="b"/>
                      <a:r>
                        <a:rPr lang="da-DK" sz="1100" b="1" u="none" strike="noStrike" dirty="0">
                          <a:effectLst/>
                        </a:rPr>
                        <a:t>94</a:t>
                      </a:r>
                      <a:endParaRPr lang="da-DK" sz="1100" b="1" i="0" u="none" strike="noStrike" dirty="0">
                        <a:solidFill>
                          <a:srgbClr val="000000"/>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17333757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r>
              <a:rPr lang="en-GB" dirty="0" smtClean="0"/>
              <a:t>Slide </a:t>
            </a:r>
            <a:fld id="{C97E963A-2A83-41F9-AAD2-89FEDADEA62A}" type="slidenum">
              <a:rPr lang="en-GB" smtClean="0"/>
              <a:pPr/>
              <a:t>4</a:t>
            </a:fld>
            <a:endParaRPr lang="en-GB" dirty="0"/>
          </a:p>
        </p:txBody>
      </p:sp>
      <p:sp>
        <p:nvSpPr>
          <p:cNvPr id="3" name="Title 2"/>
          <p:cNvSpPr>
            <a:spLocks noGrp="1"/>
          </p:cNvSpPr>
          <p:nvPr>
            <p:ph type="title"/>
          </p:nvPr>
        </p:nvSpPr>
        <p:spPr>
          <a:xfrm>
            <a:off x="755575" y="764704"/>
            <a:ext cx="7632849" cy="864096"/>
          </a:xfrm>
        </p:spPr>
        <p:txBody>
          <a:bodyPr/>
          <a:lstStyle/>
          <a:p>
            <a:r>
              <a:rPr lang="da-DK" dirty="0" smtClean="0"/>
              <a:t>News at the conference</a:t>
            </a:r>
            <a:endParaRPr lang="da-DK" dirty="0"/>
          </a:p>
        </p:txBody>
      </p:sp>
      <p:sp>
        <p:nvSpPr>
          <p:cNvPr id="4" name="Content Placeholder 3"/>
          <p:cNvSpPr>
            <a:spLocks noGrp="1"/>
          </p:cNvSpPr>
          <p:nvPr>
            <p:ph sz="half" idx="1"/>
          </p:nvPr>
        </p:nvSpPr>
        <p:spPr>
          <a:xfrm>
            <a:off x="755576" y="1916832"/>
            <a:ext cx="7632848" cy="3684067"/>
          </a:xfrm>
        </p:spPr>
        <p:txBody>
          <a:bodyPr/>
          <a:lstStyle/>
          <a:p>
            <a:r>
              <a:rPr lang="da-DK" dirty="0" smtClean="0"/>
              <a:t>It is no longer a Conference – it is a User Meeting</a:t>
            </a:r>
          </a:p>
          <a:p>
            <a:r>
              <a:rPr lang="da-DK" dirty="0" smtClean="0"/>
              <a:t>It is a long story to do with corporate procurement and while we are getting used to it, forgive us if there is a slip of </a:t>
            </a:r>
            <a:r>
              <a:rPr lang="da-DK" dirty="0" err="1" smtClean="0"/>
              <a:t>tongue</a:t>
            </a:r>
            <a:r>
              <a:rPr lang="da-DK" dirty="0" smtClean="0"/>
              <a:t> or fingers .....</a:t>
            </a:r>
          </a:p>
        </p:txBody>
      </p:sp>
    </p:spTree>
    <p:extLst>
      <p:ext uri="{BB962C8B-B14F-4D97-AF65-F5344CB8AC3E}">
        <p14:creationId xmlns:p14="http://schemas.microsoft.com/office/powerpoint/2010/main" val="25056398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r>
              <a:rPr lang="en-GB" dirty="0" smtClean="0"/>
              <a:t>Slide </a:t>
            </a:r>
            <a:fld id="{C97E963A-2A83-41F9-AAD2-89FEDADEA62A}" type="slidenum">
              <a:rPr lang="en-GB" smtClean="0"/>
              <a:pPr/>
              <a:t>5</a:t>
            </a:fld>
            <a:endParaRPr lang="en-GB" dirty="0"/>
          </a:p>
        </p:txBody>
      </p:sp>
      <p:sp>
        <p:nvSpPr>
          <p:cNvPr id="3" name="Title 2"/>
          <p:cNvSpPr>
            <a:spLocks noGrp="1"/>
          </p:cNvSpPr>
          <p:nvPr>
            <p:ph type="title"/>
          </p:nvPr>
        </p:nvSpPr>
        <p:spPr>
          <a:xfrm>
            <a:off x="755575" y="764704"/>
            <a:ext cx="7632849" cy="864096"/>
          </a:xfrm>
        </p:spPr>
        <p:txBody>
          <a:bodyPr/>
          <a:lstStyle/>
          <a:p>
            <a:r>
              <a:rPr lang="da-DK" dirty="0" smtClean="0"/>
              <a:t>News at the User Meeting</a:t>
            </a:r>
            <a:endParaRPr lang="da-DK" dirty="0"/>
          </a:p>
        </p:txBody>
      </p:sp>
      <p:sp>
        <p:nvSpPr>
          <p:cNvPr id="4" name="Content Placeholder 3"/>
          <p:cNvSpPr>
            <a:spLocks noGrp="1"/>
          </p:cNvSpPr>
          <p:nvPr>
            <p:ph sz="half" idx="1"/>
          </p:nvPr>
        </p:nvSpPr>
        <p:spPr>
          <a:xfrm>
            <a:off x="755576" y="1916832"/>
            <a:ext cx="7632848" cy="3684067"/>
          </a:xfrm>
        </p:spPr>
        <p:txBody>
          <a:bodyPr/>
          <a:lstStyle/>
          <a:p>
            <a:r>
              <a:rPr lang="da-DK" dirty="0" smtClean="0"/>
              <a:t>Speakers meeting each morning</a:t>
            </a:r>
            <a:br>
              <a:rPr lang="da-DK" dirty="0" smtClean="0"/>
            </a:br>
            <a:r>
              <a:rPr lang="da-DK" sz="2400" dirty="0" smtClean="0"/>
              <a:t>This is for the speakers benefit so we can arrange for your equipment to be set up at the proper time and for the session chairs to meet with you before the session </a:t>
            </a:r>
            <a:br>
              <a:rPr lang="da-DK" sz="2400" dirty="0" smtClean="0"/>
            </a:br>
            <a:r>
              <a:rPr lang="da-DK" sz="2400" dirty="0" smtClean="0"/>
              <a:t/>
            </a:r>
            <a:br>
              <a:rPr lang="da-DK" sz="2400" dirty="0" smtClean="0"/>
            </a:br>
            <a:r>
              <a:rPr lang="da-DK" sz="2400" dirty="0" smtClean="0"/>
              <a:t>If you are a speaker please have a look at the time schedule for Speakers Meetings posted next to the registration desk.</a:t>
            </a:r>
          </a:p>
        </p:txBody>
      </p:sp>
    </p:spTree>
    <p:extLst>
      <p:ext uri="{BB962C8B-B14F-4D97-AF65-F5344CB8AC3E}">
        <p14:creationId xmlns:p14="http://schemas.microsoft.com/office/powerpoint/2010/main" val="6784334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r>
              <a:rPr lang="en-GB" dirty="0" smtClean="0"/>
              <a:t>Slide </a:t>
            </a:r>
            <a:fld id="{C97E963A-2A83-41F9-AAD2-89FEDADEA62A}" type="slidenum">
              <a:rPr lang="en-GB" smtClean="0"/>
              <a:pPr/>
              <a:t>6</a:t>
            </a:fld>
            <a:endParaRPr lang="en-GB" dirty="0"/>
          </a:p>
        </p:txBody>
      </p:sp>
      <p:sp>
        <p:nvSpPr>
          <p:cNvPr id="3" name="Title 2"/>
          <p:cNvSpPr>
            <a:spLocks noGrp="1"/>
          </p:cNvSpPr>
          <p:nvPr>
            <p:ph type="title"/>
          </p:nvPr>
        </p:nvSpPr>
        <p:spPr>
          <a:xfrm>
            <a:off x="755575" y="764704"/>
            <a:ext cx="7632849" cy="864096"/>
          </a:xfrm>
        </p:spPr>
        <p:txBody>
          <a:bodyPr/>
          <a:lstStyle/>
          <a:p>
            <a:r>
              <a:rPr lang="da-DK" dirty="0" smtClean="0"/>
              <a:t>News at the User Meeting</a:t>
            </a:r>
            <a:endParaRPr lang="da-DK" dirty="0"/>
          </a:p>
        </p:txBody>
      </p:sp>
      <p:sp>
        <p:nvSpPr>
          <p:cNvPr id="4" name="Content Placeholder 3"/>
          <p:cNvSpPr>
            <a:spLocks noGrp="1"/>
          </p:cNvSpPr>
          <p:nvPr>
            <p:ph sz="half" idx="1"/>
          </p:nvPr>
        </p:nvSpPr>
        <p:spPr>
          <a:xfrm>
            <a:off x="755576" y="1916832"/>
            <a:ext cx="7632848" cy="3684067"/>
          </a:xfrm>
        </p:spPr>
        <p:txBody>
          <a:bodyPr/>
          <a:lstStyle/>
          <a:p>
            <a:r>
              <a:rPr lang="da-DK" dirty="0"/>
              <a:t>From last years questionaire:</a:t>
            </a:r>
            <a:br>
              <a:rPr lang="da-DK" dirty="0"/>
            </a:br>
            <a:r>
              <a:rPr lang="da-DK" sz="2400" dirty="0" smtClean="0"/>
              <a:t>”Can we please have the banquet on Monday – I would like to get to know people earlier than the last evening?”</a:t>
            </a:r>
          </a:p>
          <a:p>
            <a:r>
              <a:rPr lang="da-DK" dirty="0" smtClean="0"/>
              <a:t>So we introduced a Get-Together party Sunday evening</a:t>
            </a:r>
            <a:br>
              <a:rPr lang="da-DK" dirty="0" smtClean="0"/>
            </a:br>
            <a:r>
              <a:rPr lang="da-DK" sz="2400" dirty="0" smtClean="0"/>
              <a:t>We hope you found it entertaining and that it served its purpose</a:t>
            </a:r>
            <a:endParaRPr lang="da-DK" sz="2400" dirty="0"/>
          </a:p>
        </p:txBody>
      </p:sp>
    </p:spTree>
    <p:extLst>
      <p:ext uri="{BB962C8B-B14F-4D97-AF65-F5344CB8AC3E}">
        <p14:creationId xmlns:p14="http://schemas.microsoft.com/office/powerpoint/2010/main" val="32171016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r>
              <a:rPr lang="en-GB" smtClean="0"/>
              <a:t>Slide </a:t>
            </a:r>
            <a:fld id="{C97E963A-2A83-41F9-AAD2-89FEDADEA62A}" type="slidenum">
              <a:rPr lang="en-GB" smtClean="0"/>
              <a:pPr/>
              <a:t>7</a:t>
            </a:fld>
            <a:endParaRPr lang="en-GB" dirty="0"/>
          </a:p>
        </p:txBody>
      </p:sp>
      <p:sp>
        <p:nvSpPr>
          <p:cNvPr id="3" name="Title 2"/>
          <p:cNvSpPr>
            <a:spLocks noGrp="1"/>
          </p:cNvSpPr>
          <p:nvPr>
            <p:ph type="title"/>
          </p:nvPr>
        </p:nvSpPr>
        <p:spPr>
          <a:xfrm>
            <a:off x="755576" y="836712"/>
            <a:ext cx="7632849" cy="709660"/>
          </a:xfrm>
        </p:spPr>
        <p:txBody>
          <a:bodyPr/>
          <a:lstStyle/>
          <a:p>
            <a:r>
              <a:rPr lang="da-DK" dirty="0"/>
              <a:t>New at the User Meeting</a:t>
            </a:r>
          </a:p>
        </p:txBody>
      </p:sp>
      <p:sp>
        <p:nvSpPr>
          <p:cNvPr id="4" name="Content Placeholder 3"/>
          <p:cNvSpPr>
            <a:spLocks noGrp="1"/>
          </p:cNvSpPr>
          <p:nvPr>
            <p:ph sz="half" idx="1"/>
          </p:nvPr>
        </p:nvSpPr>
        <p:spPr>
          <a:xfrm>
            <a:off x="827584" y="1988840"/>
            <a:ext cx="5112568" cy="3828083"/>
          </a:xfrm>
        </p:spPr>
        <p:txBody>
          <a:bodyPr/>
          <a:lstStyle/>
          <a:p>
            <a:r>
              <a:rPr lang="da-DK" sz="2800" dirty="0"/>
              <a:t>Nick Nikolov has joined Dyalog since the last user meeting</a:t>
            </a:r>
          </a:p>
          <a:p>
            <a:r>
              <a:rPr lang="da-DK" sz="2800" dirty="0"/>
              <a:t>Nick had impressed us by writing his own APL in JS with the declared intention of </a:t>
            </a:r>
            <a:r>
              <a:rPr lang="da-DK" sz="2800" dirty="0" smtClean="0"/>
              <a:t>reviving </a:t>
            </a:r>
            <a:r>
              <a:rPr lang="da-DK" sz="2800" dirty="0"/>
              <a:t>this </a:t>
            </a:r>
            <a:r>
              <a:rPr lang="da-DK" sz="2800" dirty="0" smtClean="0"/>
              <a:t>”dead” </a:t>
            </a:r>
            <a:r>
              <a:rPr lang="da-DK" sz="2800" dirty="0"/>
              <a:t>language </a:t>
            </a:r>
          </a:p>
          <a:p>
            <a:r>
              <a:rPr lang="da-DK" sz="2800" dirty="0"/>
              <a:t>We convinced him to join the living</a:t>
            </a:r>
          </a:p>
          <a:p>
            <a:endParaRPr lang="da-DK" dirty="0"/>
          </a:p>
        </p:txBody>
      </p:sp>
      <p:pic>
        <p:nvPicPr>
          <p:cNvPr id="1026" name="Picture 2"/>
          <p:cNvPicPr>
            <a:picLocks noGrp="1" noChangeAspect="1" noChangeArrowheads="1"/>
          </p:cNvPicPr>
          <p:nvPr>
            <p:ph sz="half" idx="11"/>
          </p:nvPr>
        </p:nvPicPr>
        <p:blipFill>
          <a:blip r:embed="rId2">
            <a:extLst>
              <a:ext uri="{28A0092B-C50C-407E-A947-70E740481C1C}">
                <a14:useLocalDpi xmlns:a14="http://schemas.microsoft.com/office/drawing/2010/main" val="0"/>
              </a:ext>
            </a:extLst>
          </a:blip>
          <a:srcRect/>
          <a:stretch>
            <a:fillRect/>
          </a:stretch>
        </p:blipFill>
        <p:spPr bwMode="auto">
          <a:xfrm>
            <a:off x="6300192" y="2636912"/>
            <a:ext cx="2167111" cy="27005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158216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r>
              <a:rPr lang="en-GB" smtClean="0"/>
              <a:t>Slide </a:t>
            </a:r>
            <a:fld id="{C97E963A-2A83-41F9-AAD2-89FEDADEA62A}" type="slidenum">
              <a:rPr lang="en-GB" smtClean="0"/>
              <a:pPr/>
              <a:t>8</a:t>
            </a:fld>
            <a:endParaRPr lang="en-GB" dirty="0"/>
          </a:p>
        </p:txBody>
      </p:sp>
      <p:sp>
        <p:nvSpPr>
          <p:cNvPr id="3" name="Title 2"/>
          <p:cNvSpPr>
            <a:spLocks noGrp="1"/>
          </p:cNvSpPr>
          <p:nvPr>
            <p:ph type="title"/>
          </p:nvPr>
        </p:nvSpPr>
        <p:spPr>
          <a:xfrm>
            <a:off x="755576" y="836712"/>
            <a:ext cx="7632849" cy="709660"/>
          </a:xfrm>
        </p:spPr>
        <p:txBody>
          <a:bodyPr/>
          <a:lstStyle/>
          <a:p>
            <a:r>
              <a:rPr lang="da-DK" dirty="0"/>
              <a:t>New at the User Meeting</a:t>
            </a:r>
          </a:p>
        </p:txBody>
      </p:sp>
      <p:sp>
        <p:nvSpPr>
          <p:cNvPr id="4" name="Content Placeholder 3"/>
          <p:cNvSpPr>
            <a:spLocks noGrp="1"/>
          </p:cNvSpPr>
          <p:nvPr>
            <p:ph sz="half" idx="1"/>
          </p:nvPr>
        </p:nvSpPr>
        <p:spPr>
          <a:xfrm>
            <a:off x="683568" y="1988840"/>
            <a:ext cx="5904656" cy="3828083"/>
          </a:xfrm>
        </p:spPr>
        <p:txBody>
          <a:bodyPr/>
          <a:lstStyle/>
          <a:p>
            <a:r>
              <a:rPr lang="da-DK" sz="2800" dirty="0" smtClean="0"/>
              <a:t>Nadine Paquin joined </a:t>
            </a:r>
            <a:r>
              <a:rPr lang="da-DK" sz="2800" dirty="0"/>
              <a:t>Dyalog </a:t>
            </a:r>
            <a:r>
              <a:rPr lang="da-DK" sz="2800" dirty="0" smtClean="0"/>
              <a:t>as an intern in January</a:t>
            </a:r>
            <a:endParaRPr lang="da-DK" sz="2800" dirty="0"/>
          </a:p>
          <a:p>
            <a:r>
              <a:rPr lang="da-DK" sz="2800" dirty="0" smtClean="0"/>
              <a:t>Nadine now holds a Bachelor in Communications and she impressed us with her knowledge about social media and her insistence on keeping things simple </a:t>
            </a:r>
            <a:r>
              <a:rPr lang="da-DK" sz="2800" dirty="0" smtClean="0">
                <a:sym typeface="Wingdings" panose="05000000000000000000" pitchFamily="2" charset="2"/>
              </a:rPr>
              <a:t>so she is </a:t>
            </a:r>
            <a:r>
              <a:rPr lang="da-DK" sz="2800" dirty="0" err="1" smtClean="0">
                <a:sym typeface="Wingdings" panose="05000000000000000000" pitchFamily="2" charset="2"/>
              </a:rPr>
              <a:t>now</a:t>
            </a:r>
            <a:r>
              <a:rPr lang="da-DK" sz="2800" dirty="0" smtClean="0">
                <a:sym typeface="Wingdings" panose="05000000000000000000" pitchFamily="2" charset="2"/>
              </a:rPr>
              <a:t> </a:t>
            </a:r>
            <a:r>
              <a:rPr lang="da-DK" sz="2800" dirty="0" err="1" smtClean="0">
                <a:sym typeface="Wingdings" panose="05000000000000000000" pitchFamily="2" charset="2"/>
              </a:rPr>
              <a:t>reviewing</a:t>
            </a:r>
            <a:r>
              <a:rPr lang="da-DK" sz="2800" dirty="0" smtClean="0">
                <a:sym typeface="Wingdings" panose="05000000000000000000" pitchFamily="2" charset="2"/>
              </a:rPr>
              <a:t> our social media </a:t>
            </a:r>
            <a:r>
              <a:rPr lang="da-DK" sz="2800" dirty="0" err="1" smtClean="0">
                <a:sym typeface="Wingdings" panose="05000000000000000000" pitchFamily="2" charset="2"/>
              </a:rPr>
              <a:t>efforts</a:t>
            </a:r>
            <a:endParaRPr lang="da-DK" sz="2800" dirty="0" smtClean="0">
              <a:sym typeface="Wingdings" panose="05000000000000000000" pitchFamily="2" charset="2"/>
            </a:endParaRPr>
          </a:p>
          <a:p>
            <a:endParaRPr lang="da-DK" sz="2800" dirty="0"/>
          </a:p>
          <a:p>
            <a:endParaRPr lang="da-DK" dirty="0"/>
          </a:p>
        </p:txBody>
      </p:sp>
      <p:pic>
        <p:nvPicPr>
          <p:cNvPr id="2050" name="Picture 2"/>
          <p:cNvPicPr>
            <a:picLocks noGrp="1" noChangeAspect="1" noChangeArrowheads="1"/>
          </p:cNvPicPr>
          <p:nvPr>
            <p:ph sz="half" idx="11"/>
          </p:nvPr>
        </p:nvPicPr>
        <p:blipFill>
          <a:blip r:embed="rId2">
            <a:extLst>
              <a:ext uri="{28A0092B-C50C-407E-A947-70E740481C1C}">
                <a14:useLocalDpi xmlns:a14="http://schemas.microsoft.com/office/drawing/2010/main" val="0"/>
              </a:ext>
            </a:extLst>
          </a:blip>
          <a:srcRect/>
          <a:stretch>
            <a:fillRect/>
          </a:stretch>
        </p:blipFill>
        <p:spPr bwMode="auto">
          <a:xfrm>
            <a:off x="6588224" y="2010961"/>
            <a:ext cx="2239119" cy="27902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74645042"/>
      </p:ext>
    </p:extLst>
  </p:cSld>
  <p:clrMapOvr>
    <a:masterClrMapping/>
  </p:clrMapOvr>
  <p:timing>
    <p:tnLst>
      <p:par>
        <p:cTn id="1" dur="indefinite" restart="never" nodeType="tmRoot"/>
      </p:par>
    </p:tnLst>
  </p:timing>
</p:sld>
</file>

<file path=ppt/theme/theme1.xml><?xml version="1.0" encoding="utf-8"?>
<a:theme xmlns:a="http://schemas.openxmlformats.org/drawingml/2006/main" name="Master Powerpoint template 19 aug 2014">
  <a:themeElements>
    <a:clrScheme name="1_Dyalo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yalog">
      <a:majorFont>
        <a:latin typeface="Geneva"/>
        <a:ea typeface=""/>
        <a:cs typeface=""/>
      </a:majorFont>
      <a:minorFont>
        <a:latin typeface="Genev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8"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8" charset="0"/>
            <a:cs typeface="Arial" charset="0"/>
          </a:defRPr>
        </a:defPPr>
      </a:lstStyle>
    </a:lnDef>
  </a:objectDefaults>
  <a:extraClrSchemeLst>
    <a:extraClrScheme>
      <a:clrScheme name="1_Dyalo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yalog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yalog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yalog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yalog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yalog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yalog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yalog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yalog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yalog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yalog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yalog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Master Powerpoint template 19 aug 2014.potx" id="{0049EF10-ADAC-4A86-823C-08B6527A6A7B}" vid="{CA850941-80F2-41C4-9D9B-50111ED1566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Master Powerpoint template 19 aug 2014</Template>
  <TotalTime>1769</TotalTime>
  <Words>864</Words>
  <Application>Microsoft Office PowerPoint</Application>
  <PresentationFormat>On-screen Show (4:3)</PresentationFormat>
  <Paragraphs>204</Paragraphs>
  <Slides>27</Slides>
  <Notes>12</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Master Powerpoint template 19 aug 2014</vt:lpstr>
      <vt:lpstr>PowerPoint Presentation</vt:lpstr>
      <vt:lpstr>Welcome to record breaking  126 participants</vt:lpstr>
      <vt:lpstr>All time Record in numbers</vt:lpstr>
      <vt:lpstr>All time Record in numbers</vt:lpstr>
      <vt:lpstr>News at the conference</vt:lpstr>
      <vt:lpstr>News at the User Meeting</vt:lpstr>
      <vt:lpstr>News at the User Meeting</vt:lpstr>
      <vt:lpstr>New at the User Meeting</vt:lpstr>
      <vt:lpstr>New at the User Meeting</vt:lpstr>
      <vt:lpstr>Business as usual</vt:lpstr>
      <vt:lpstr>Time flies  </vt:lpstr>
      <vt:lpstr>Future Direction</vt:lpstr>
      <vt:lpstr>Finance</vt:lpstr>
      <vt:lpstr>Development</vt:lpstr>
      <vt:lpstr>Development</vt:lpstr>
      <vt:lpstr>Development</vt:lpstr>
      <vt:lpstr>Development</vt:lpstr>
      <vt:lpstr>Development</vt:lpstr>
      <vt:lpstr>Development</vt:lpstr>
      <vt:lpstr>New Services</vt:lpstr>
      <vt:lpstr>New Services</vt:lpstr>
      <vt:lpstr>APL Market</vt:lpstr>
      <vt:lpstr>APL Market</vt:lpstr>
      <vt:lpstr>APL Market</vt:lpstr>
      <vt:lpstr>PowerPoint Presentation</vt:lpstr>
      <vt:lpstr>PowerPoint Presentation</vt:lpstr>
      <vt:lpstr>Welcome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Gitte Christensen</dc:creator>
  <cp:lastModifiedBy>Fiona Smith</cp:lastModifiedBy>
  <cp:revision>34</cp:revision>
  <cp:lastPrinted>2014-08-15T09:52:37Z</cp:lastPrinted>
  <dcterms:created xsi:type="dcterms:W3CDTF">2014-09-20T18:12:56Z</dcterms:created>
  <dcterms:modified xsi:type="dcterms:W3CDTF">2014-10-01T07:19:02Z</dcterms:modified>
</cp:coreProperties>
</file>