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15"/>
  </p:notesMasterIdLst>
  <p:sldIdLst>
    <p:sldId id="256" r:id="rId2"/>
    <p:sldId id="257" r:id="rId3"/>
    <p:sldId id="259" r:id="rId4"/>
    <p:sldId id="272" r:id="rId5"/>
    <p:sldId id="260" r:id="rId6"/>
    <p:sldId id="261" r:id="rId7"/>
    <p:sldId id="262" r:id="rId8"/>
    <p:sldId id="267" r:id="rId9"/>
    <p:sldId id="268" r:id="rId10"/>
    <p:sldId id="263" r:id="rId11"/>
    <p:sldId id="271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 autoAdjust="0"/>
  </p:normalViewPr>
  <p:slideViewPr>
    <p:cSldViewPr>
      <p:cViewPr>
        <p:scale>
          <a:sx n="75" d="100"/>
          <a:sy n="75" d="100"/>
        </p:scale>
        <p:origin x="-1037" y="-40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27264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006352"/>
            <a:ext cx="7116706" cy="3560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988840"/>
            <a:ext cx="7128519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125538"/>
            <a:ext cx="7056437" cy="4391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61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7898"/>
            <a:ext cx="953263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67113" y="6337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ocs@dyalog.com" TargetMode="External"/><Relationship Id="rId2" Type="http://schemas.openxmlformats.org/officeDocument/2006/relationships/hyperlink" Target="mailto:fiona@dyalog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ebsite@dyalog.com" TargetMode="External"/><Relationship Id="rId4" Type="http://schemas.openxmlformats.org/officeDocument/2006/relationships/hyperlink" Target="mailto:media@dyalog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RFAE1uHnrhXlSkoaAgKsIQ" TargetMode="External"/><Relationship Id="rId3" Type="http://schemas.openxmlformats.org/officeDocument/2006/relationships/hyperlink" Target="https://www.facebook.com/DyalogAPL" TargetMode="External"/><Relationship Id="rId7" Type="http://schemas.openxmlformats.org/officeDocument/2006/relationships/hyperlink" Target="https://www.youtube.com/user/DyalogConference" TargetMode="External"/><Relationship Id="rId2" Type="http://schemas.openxmlformats.org/officeDocument/2006/relationships/hyperlink" Target="https://twitter.com/DyalogA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yalog.com/forum/" TargetMode="External"/><Relationship Id="rId5" Type="http://schemas.openxmlformats.org/officeDocument/2006/relationships/hyperlink" Target="http://www.dyalog.com/blog/" TargetMode="External"/><Relationship Id="rId4" Type="http://schemas.openxmlformats.org/officeDocument/2006/relationships/hyperlink" Target="https://www.linkedin.com/company/dyalog-ltd-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yalog.com/blog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www.youtube.com/channel/UCRFAE1uHnrhXlSkoaAgKsIQ" TargetMode="External"/><Relationship Id="rId2" Type="http://schemas.openxmlformats.org/officeDocument/2006/relationships/hyperlink" Target="https://twitter.com/DyalogA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DyalogAP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youtube.com/user/DyalogConference" TargetMode="External"/><Relationship Id="rId4" Type="http://schemas.openxmlformats.org/officeDocument/2006/relationships/hyperlink" Target="https://www.linkedin.com/company/dyalog-ltd-" TargetMode="Externa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yalog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#!forum/comp.lang.apl" TargetMode="External"/><Relationship Id="rId2" Type="http://schemas.openxmlformats.org/officeDocument/2006/relationships/hyperlink" Target="http://lambda-the-ultimat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linkedin.com/groups?home=&amp;gid=18050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98" y="1412776"/>
            <a:ext cx="3544378" cy="424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Input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Documentation and social media is for the users; your feedback matters!</a:t>
            </a:r>
          </a:p>
          <a:p>
            <a:pPr marL="457200" lvl="1" indent="0">
              <a:buNone/>
            </a:pPr>
            <a:r>
              <a:rPr lang="en-GB" sz="3200" dirty="0">
                <a:solidFill>
                  <a:srgbClr val="0070C0"/>
                </a:solidFill>
                <a:hlinkClick r:id="rId2"/>
              </a:rPr>
              <a:t>fiona@dyalog.com</a:t>
            </a:r>
            <a:endParaRPr lang="en-GB" sz="3200" dirty="0">
              <a:solidFill>
                <a:srgbClr val="0070C0"/>
              </a:solidFill>
            </a:endParaRPr>
          </a:p>
          <a:p>
            <a:pPr lvl="1"/>
            <a:endParaRPr lang="en-GB" sz="10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GB" sz="3200" dirty="0">
                <a:solidFill>
                  <a:srgbClr val="0070C0"/>
                </a:solidFill>
                <a:hlinkClick r:id="rId3"/>
              </a:rPr>
              <a:t>docs@dyalog.com</a:t>
            </a:r>
            <a:endParaRPr lang="en-GB" sz="32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GB" sz="3200" dirty="0">
                <a:hlinkClick r:id="rId4"/>
              </a:rPr>
              <a:t>media@dyalog.com</a:t>
            </a:r>
            <a:endParaRPr lang="en-GB" sz="32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GB" sz="3200" dirty="0" smtClean="0">
                <a:solidFill>
                  <a:srgbClr val="0070C0"/>
                </a:solidFill>
                <a:hlinkClick r:id="rId5"/>
              </a:rPr>
              <a:t>website@dyalog.com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Banners: APL In Action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0227" y="1691698"/>
            <a:ext cx="7128519" cy="3528392"/>
          </a:xfrm>
        </p:spPr>
        <p:txBody>
          <a:bodyPr/>
          <a:lstStyle/>
          <a:p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\\devt\public\Photos\Website\Uploaded\Homepage 2\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91" y="3467448"/>
            <a:ext cx="4028378" cy="16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devt\public\Photos\Website\Uploaded\Homepage 2\Duck1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91" y="1612193"/>
            <a:ext cx="4026269" cy="16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devt\public\Photos\Website\Uploaded\Homepage 2\Lif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1278"/>
            <a:ext cx="4024800" cy="16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evt\public\Photos\Website\Uploaded\Homepage 2\Duck2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91" y="1611278"/>
            <a:ext cx="4024800" cy="161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\\devt\public\Photos\Website\Uploaded\Homepage 2\World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91" y="3467448"/>
            <a:ext cx="4024800" cy="161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devt\public\Photos\Website\Uploaded\Homepage 2\Sum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8038"/>
            <a:ext cx="4024800" cy="161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\\devt\public\Photos\Website\Uploaded\Homepage 2\Robot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" y="3468038"/>
            <a:ext cx="4024800" cy="167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\\devt\public\Photos\Website\Uploaded\Homepage 2\Mbrot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" y="1613629"/>
            <a:ext cx="4024800" cy="16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devt\public\Photos\Website\Uploaded\Homepage 2\TimesTablesW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38" y="1535378"/>
            <a:ext cx="4025853" cy="16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devt\public\Photos\Website\Uploaded\Homepage 2\SunshineW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5378"/>
            <a:ext cx="4051648" cy="16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Banners: Dyalog In Action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0687"/>
            <a:ext cx="4667888" cy="1874337"/>
          </a:xfrm>
          <a:prstGeom prst="rect">
            <a:avLst/>
          </a:prstGeom>
        </p:spPr>
      </p:pic>
      <p:pic>
        <p:nvPicPr>
          <p:cNvPr id="1026" name="Picture 2" descr="\\devt\public\Photos\Website\Uploaded\Homepage 2\Gears3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072931" cy="20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87624" y="2132856"/>
            <a:ext cx="7128519" cy="3744416"/>
          </a:xfrm>
        </p:spPr>
        <p:txBody>
          <a:bodyPr/>
          <a:lstStyle/>
          <a:p>
            <a:r>
              <a:rPr lang="en-GB" sz="2800" dirty="0" smtClean="0"/>
              <a:t>Twitter: </a:t>
            </a:r>
            <a:r>
              <a:rPr lang="en-GB" sz="1800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GB" sz="1800" dirty="0">
                <a:solidFill>
                  <a:srgbClr val="0000FF"/>
                </a:solidFill>
                <a:hlinkClick r:id="rId2"/>
              </a:rPr>
              <a:t>://twitter.com/DyalogAPL</a:t>
            </a:r>
            <a:endParaRPr lang="en-GB" sz="1800" dirty="0">
              <a:solidFill>
                <a:srgbClr val="0000FF"/>
              </a:solidFill>
            </a:endParaRPr>
          </a:p>
          <a:p>
            <a:r>
              <a:rPr lang="en-GB" sz="2800" dirty="0" err="1" smtClean="0"/>
              <a:t>FaceBook</a:t>
            </a:r>
            <a:r>
              <a:rPr lang="en-GB" sz="2800" dirty="0" smtClean="0"/>
              <a:t>: </a:t>
            </a:r>
            <a:r>
              <a:rPr lang="en-GB" sz="1800" dirty="0" smtClean="0">
                <a:hlinkClick r:id="rId3"/>
              </a:rPr>
              <a:t>https</a:t>
            </a:r>
            <a:r>
              <a:rPr lang="en-GB" sz="1800" dirty="0">
                <a:hlinkClick r:id="rId3"/>
              </a:rPr>
              <a:t>://www.facebook.com/DyalogAPL</a:t>
            </a:r>
            <a:endParaRPr lang="en-GB" sz="1800" dirty="0"/>
          </a:p>
          <a:p>
            <a:r>
              <a:rPr lang="en-GB" sz="2800" dirty="0" smtClean="0"/>
              <a:t>LinkedIn: </a:t>
            </a:r>
            <a:r>
              <a:rPr lang="en-GB" sz="1800" dirty="0" smtClean="0">
                <a:hlinkClick r:id="rId4"/>
              </a:rPr>
              <a:t>https</a:t>
            </a:r>
            <a:r>
              <a:rPr lang="en-GB" sz="1800" dirty="0">
                <a:hlinkClick r:id="rId4"/>
              </a:rPr>
              <a:t>://www.linkedin.com/company/dyalog-ltd-</a:t>
            </a:r>
            <a:endParaRPr lang="en-GB" sz="1800" dirty="0"/>
          </a:p>
          <a:p>
            <a:r>
              <a:rPr lang="en-GB" sz="2800" dirty="0"/>
              <a:t>Blog</a:t>
            </a:r>
            <a:r>
              <a:rPr lang="en-GB" sz="2800" dirty="0" smtClean="0"/>
              <a:t>:</a:t>
            </a:r>
            <a:r>
              <a:rPr lang="en-GB" sz="2200" dirty="0" smtClean="0"/>
              <a:t> </a:t>
            </a:r>
            <a:r>
              <a:rPr lang="en-GB" sz="1800" dirty="0" smtClean="0">
                <a:hlinkClick r:id="rId5"/>
              </a:rPr>
              <a:t>http</a:t>
            </a:r>
            <a:r>
              <a:rPr lang="en-GB" sz="1800" dirty="0">
                <a:hlinkClick r:id="rId5"/>
              </a:rPr>
              <a:t>://www.dyalog.com/blog/</a:t>
            </a:r>
            <a:endParaRPr lang="en-GB" sz="1800" dirty="0"/>
          </a:p>
          <a:p>
            <a:r>
              <a:rPr lang="en-GB" sz="2800" dirty="0" smtClean="0"/>
              <a:t>Forum: </a:t>
            </a:r>
            <a:r>
              <a:rPr lang="en-GB" sz="1800" dirty="0" smtClean="0">
                <a:hlinkClick r:id="rId6"/>
              </a:rPr>
              <a:t>http</a:t>
            </a:r>
            <a:r>
              <a:rPr lang="en-GB" sz="1800" dirty="0">
                <a:hlinkClick r:id="rId6"/>
              </a:rPr>
              <a:t>://www.dyalog.com/forum/</a:t>
            </a:r>
            <a:endParaRPr lang="en-GB" sz="1800" dirty="0"/>
          </a:p>
          <a:p>
            <a:r>
              <a:rPr lang="en-GB" sz="2800" dirty="0"/>
              <a:t>YouTube:</a:t>
            </a:r>
          </a:p>
          <a:p>
            <a:r>
              <a:rPr lang="en-GB" sz="1800" dirty="0">
                <a:hlinkClick r:id="rId7"/>
              </a:rPr>
              <a:t>https://www.youtube.com/user/DyalogConference</a:t>
            </a:r>
            <a:endParaRPr lang="en-GB" sz="1800" dirty="0"/>
          </a:p>
          <a:p>
            <a:r>
              <a:rPr lang="en-GB" sz="1800" dirty="0">
                <a:hlinkClick r:id="rId8"/>
              </a:rPr>
              <a:t>https://</a:t>
            </a:r>
            <a:r>
              <a:rPr lang="en-GB" sz="1800" dirty="0" smtClean="0">
                <a:hlinkClick r:id="rId8"/>
              </a:rPr>
              <a:t>www.youtube.com/channel/UCRFAE1uHnrhXlSkoaAgKsIQ</a:t>
            </a:r>
            <a:endParaRPr lang="en-GB" sz="1800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8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1371600" y="3140968"/>
            <a:ext cx="6400800" cy="249783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kern="0" dirty="0" smtClean="0"/>
              <a:t>Fiona Smith</a:t>
            </a:r>
          </a:p>
          <a:p>
            <a:pPr marL="0" indent="0" algn="ctr">
              <a:buNone/>
            </a:pPr>
            <a:r>
              <a:rPr lang="en-GB" kern="0" dirty="0" smtClean="0"/>
              <a:t>Documentation Manager</a:t>
            </a:r>
            <a:endParaRPr lang="en-GB" kern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387352"/>
          </a:xfrm>
        </p:spPr>
        <p:txBody>
          <a:bodyPr anchor="ctr"/>
          <a:lstStyle/>
          <a:p>
            <a:pPr algn="ctr"/>
            <a:r>
              <a:rPr lang="en-GB" dirty="0" smtClean="0"/>
              <a:t>News from the Documentation Department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2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Long-term plans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Short-term plans</a:t>
            </a:r>
            <a:endParaRPr lang="en-GB" dirty="0"/>
          </a:p>
          <a:p>
            <a:r>
              <a:rPr lang="en-GB" dirty="0"/>
              <a:t>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Strategy (the “why?”)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Channels (the “how?”)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Documentation: Long Term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988840"/>
            <a:ext cx="7344543" cy="35283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New templates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dirty="0"/>
              <a:t>Cohesive set of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Comprehensive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Terminology standardisation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More beginner-level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Greater range of </a:t>
            </a:r>
            <a:r>
              <a:rPr lang="en-GB" dirty="0" smtClean="0"/>
              <a:t>deliverable formats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3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Documentation: Short Term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988840"/>
            <a:ext cx="7344543" cy="35283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New documents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DFS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Update/Rework existing documents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MiServer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2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 Strategy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988840"/>
            <a:ext cx="7128519" cy="396044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to make Dyalog and APL attractive to a new generation of users?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Conventional </a:t>
            </a:r>
            <a:r>
              <a:rPr lang="en-GB" sz="2800" dirty="0"/>
              <a:t>marketing techniques no longer relevant </a:t>
            </a: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Keep everyone informed and make information easily accessible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Different channels for different audiences</a:t>
            </a:r>
          </a:p>
        </p:txBody>
      </p:sp>
    </p:spTree>
    <p:extLst>
      <p:ext uri="{BB962C8B-B14F-4D97-AF65-F5344CB8AC3E}">
        <p14:creationId xmlns:p14="http://schemas.microsoft.com/office/powerpoint/2010/main" val="4039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80512" cy="1143000"/>
          </a:xfrm>
        </p:spPr>
        <p:txBody>
          <a:bodyPr/>
          <a:lstStyle/>
          <a:p>
            <a:pPr algn="ctr"/>
            <a:r>
              <a:rPr lang="en-GB" dirty="0"/>
              <a:t>Social Media Channels (1 of </a:t>
            </a:r>
            <a:r>
              <a:rPr lang="en-GB" dirty="0" smtClean="0"/>
              <a:t>3)</a:t>
            </a:r>
            <a:endParaRPr lang="en-GB" dirty="0"/>
          </a:p>
        </p:txBody>
      </p:sp>
      <p:pic>
        <p:nvPicPr>
          <p:cNvPr id="1027" name="Picture 3" descr="C:\Users\fiona\Desktop\Twit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4386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iona\Desktop\Twitte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4386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iona\Desktop\Twitter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43861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iona\Desktop\Twitter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8389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fiona\Desktop\youtube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389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fiona\Desktop\youtube.png">
            <a:hlinkClick r:id="rId12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8389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80512" cy="1143000"/>
          </a:xfrm>
        </p:spPr>
        <p:txBody>
          <a:bodyPr/>
          <a:lstStyle/>
          <a:p>
            <a:pPr algn="ctr"/>
            <a:r>
              <a:rPr lang="en-GB" dirty="0"/>
              <a:t>Social Media Channels </a:t>
            </a:r>
            <a:r>
              <a:rPr lang="en-GB" dirty="0" smtClean="0"/>
              <a:t>(2 </a:t>
            </a:r>
            <a:r>
              <a:rPr lang="en-GB" dirty="0"/>
              <a:t>of </a:t>
            </a:r>
            <a:r>
              <a:rPr lang="en-GB" dirty="0" smtClean="0"/>
              <a:t>3)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700808"/>
            <a:ext cx="7128519" cy="4248472"/>
          </a:xfrm>
        </p:spPr>
        <p:txBody>
          <a:bodyPr/>
          <a:lstStyle/>
          <a:p>
            <a:r>
              <a:rPr lang="en-GB" dirty="0"/>
              <a:t>Website: </a:t>
            </a:r>
            <a:r>
              <a:rPr lang="en-GB" dirty="0">
                <a:hlinkClick r:id="rId2"/>
              </a:rPr>
              <a:t>http://www.dyalog.com/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Front page panels for big stories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Front page Twitter feed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Full news articles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Calendar of upcoming </a:t>
            </a:r>
            <a:r>
              <a:rPr lang="en-GB" dirty="0" smtClean="0"/>
              <a:t>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Forum and blog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Links to all other social media</a:t>
            </a:r>
          </a:p>
        </p:txBody>
      </p:sp>
    </p:spTree>
    <p:extLst>
      <p:ext uri="{BB962C8B-B14F-4D97-AF65-F5344CB8AC3E}">
        <p14:creationId xmlns:p14="http://schemas.microsoft.com/office/powerpoint/2010/main" val="23371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97E963A-2A83-41F9-AAD2-89FEDADEA62A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80512" cy="1143000"/>
          </a:xfrm>
        </p:spPr>
        <p:txBody>
          <a:bodyPr/>
          <a:lstStyle/>
          <a:p>
            <a:pPr algn="ctr"/>
            <a:r>
              <a:rPr lang="en-GB" dirty="0"/>
              <a:t>Social Media Channels </a:t>
            </a:r>
            <a:r>
              <a:rPr lang="en-GB" dirty="0" smtClean="0"/>
              <a:t>(3 </a:t>
            </a:r>
            <a:r>
              <a:rPr lang="en-GB" dirty="0"/>
              <a:t>of </a:t>
            </a:r>
            <a:r>
              <a:rPr lang="en-GB" dirty="0" smtClean="0"/>
              <a:t>3)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31913" y="1628800"/>
            <a:ext cx="7128519" cy="4392488"/>
          </a:xfrm>
        </p:spPr>
        <p:txBody>
          <a:bodyPr/>
          <a:lstStyle/>
          <a:p>
            <a:r>
              <a:rPr lang="en-GB" sz="2800" dirty="0"/>
              <a:t>We contribute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hlinkClick r:id="rId2"/>
              </a:rPr>
              <a:t>http://lambda-the-ultimate.org/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hlinkClick r:id="rId3"/>
              </a:rPr>
              <a:t>https://groups.google.com/forum/#!forum/comp.lang.apl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hlinkClick r:id="rId4"/>
              </a:rPr>
              <a:t>https://www.linkedin.com/groups?home=&amp;gid=1805002</a:t>
            </a:r>
            <a:endParaRPr lang="en-GB" sz="1800" dirty="0"/>
          </a:p>
          <a:p>
            <a:endParaRPr lang="en-GB" sz="1800" dirty="0"/>
          </a:p>
          <a:p>
            <a:r>
              <a:rPr lang="en-GB" sz="2800" dirty="0" smtClean="0"/>
              <a:t>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e-mails </a:t>
            </a:r>
            <a:r>
              <a:rPr lang="en-GB" sz="1800" dirty="0"/>
              <a:t>to registered </a:t>
            </a:r>
            <a:r>
              <a:rPr lang="en-GB" sz="1800" dirty="0" smtClean="0"/>
              <a:t>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news articles on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err="1" smtClean="0"/>
              <a:t>DYALOGue</a:t>
            </a:r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papers/videos/seminars/external conferences</a:t>
            </a:r>
          </a:p>
          <a:p>
            <a:endParaRPr lang="en-GB" sz="1800" dirty="0" smtClean="0"/>
          </a:p>
          <a:p>
            <a:r>
              <a:rPr lang="en-GB" sz="2800" dirty="0" smtClean="0"/>
              <a:t>What else? </a:t>
            </a:r>
            <a:endParaRPr lang="en-GB" sz="2800" dirty="0"/>
          </a:p>
        </p:txBody>
      </p:sp>
      <p:pic>
        <p:nvPicPr>
          <p:cNvPr id="3075" name="Picture 3" descr="C:\Users\fiona\Desktop\GooglePl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27337"/>
            <a:ext cx="508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Powerpoint template 11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owerpoint template 11 aug 2014.potx" id="{136B42F9-9AFF-4CBC-AB5C-30D4B459357A}" vid="{F4F52C29-AA0E-4F3F-AB88-14683360461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11 aug 2014</Template>
  <TotalTime>582</TotalTime>
  <Words>280</Words>
  <Application>Microsoft Office PowerPoint</Application>
  <PresentationFormat>On-screen Show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Powerpoint template 11 aug 2014</vt:lpstr>
      <vt:lpstr>PowerPoint Presentation</vt:lpstr>
      <vt:lpstr>News from the Documentation Department</vt:lpstr>
      <vt:lpstr>Agenda</vt:lpstr>
      <vt:lpstr>Documentation: Long Term</vt:lpstr>
      <vt:lpstr>Documentation: Short Term</vt:lpstr>
      <vt:lpstr>Social Media Strategy</vt:lpstr>
      <vt:lpstr>Social Media Channels (1 of 3)</vt:lpstr>
      <vt:lpstr>Social Media Channels (2 of 3)</vt:lpstr>
      <vt:lpstr>Social Media Channels (3 of 3)</vt:lpstr>
      <vt:lpstr>Your Input</vt:lpstr>
      <vt:lpstr>Banners: APL In Action</vt:lpstr>
      <vt:lpstr>Banners: Dyalog In Action</vt:lpstr>
      <vt:lpstr>Useful Links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18</cp:revision>
  <dcterms:created xsi:type="dcterms:W3CDTF">2014-08-11T13:38:12Z</dcterms:created>
  <dcterms:modified xsi:type="dcterms:W3CDTF">2014-09-18T10:24:49Z</dcterms:modified>
</cp:coreProperties>
</file>