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5" r:id="rId9"/>
    <p:sldId id="279" r:id="rId10"/>
    <p:sldId id="280" r:id="rId11"/>
    <p:sldId id="268" r:id="rId12"/>
    <p:sldId id="281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4:26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758 11377 0,'36'0'375,"-1"0"-297,-17 0-78,-1 0 16,1 0-1,0 0 1,-1 0-16,36 0 15,-35 0-15,-1 0 16,19 0 0,-19 0 62,1 0-63,0 0 110,17 0-93,-17 0-17,-1 0 1,1 0 15,-1 0-15,1 0-1,0 0 1,17 0 0,-17 0-1,-1-18-15,1 18 32,17 0-17,-17 0-15,-1 0 16,19 0 31,-19 0-16,1 0-15,0 0-1,17 0-15,18 0 47,-35 0-31,-1 0 62,1 0-78,-1 0 15,1 0 17,0 0-32,17 0 15,-17 0 1,-1 0 0,1 0-1,17 0 16,-17 0-15,35 0-16,-36 0 16,19 0-1,-1 0 1,-17 0 0,-1 0-1,1 0-15,-1 0 16,36 0-16,-17 0 31,17 0-15,-36 0 15,1 0-31,0 0 16,-1 0-1,1 0 79,-1 0-78,19 0 15,-19 0 31,1 0-46,0 0 0,-1 0-16,19 0 31,-19 0-16,1 0 1,-1 0 15,19 0-31,17 0 16,52 18-16,-69-18 16,-1 18-16,0-18 15,1 0-15,-19 17 16,19-17-16,16 53 15,1-35 1,-35-18 15,0 0-15,-1 0 0,1 0-1,0 0 1,34 0-1,-16 0-15,-19 0 16,19 0-16,-19 0 16,1 0 15,0 0-31,-1 0 47,1 0-32,-1 0 1,1 0 0,17 0 15,1 0-15,-19 0-16,1 0 15,17 0 1,-17 0-1,17 0-15,36 0 16,-18 0-16,-18 0 16,-17 0-16,34 0 15,-34 0 110,0 0-125,-1 0 16,19 0 15,-19 0-15,1 0-16,17 0 15,-17 0-15,-1 0 16,1 0 0,0-18-16,17 18 15,36 0-15,17 0 16,-18-17-16,-34 17 16,17 0-16,-18 0 15,-18 0-15,1 0 16,0 0-1,-1 0 204,-17-18-203,18 18-1,0 0 1,-1 0 62,1 0-62,0 0-1,-1 0-15,1 0 16,-1 0 93,19 0-109,-19 0 16,19 0-16,17 0 16,0 0-16,-18 0 15,-18 0-15,-17-18 219,-17 18-125,-18-17-94,17-1 31,-17 0-31,17-17 31,18 18-15,0-1 62,0 0 125,0 1-203,18 17 31,-1 0 16,1 0-47,0 0 16,-1 0 31,1 0-32,17 0 1,0 0 15,-17 0 1,-71 0 343,35 0-375,-17 0 15,0 0 1,17 0-16,-17 0 15,17 0-15,-17 0 32,17 0 15,-17 0-32,0 0 1,17 0-16,-17 0 15,0-18 1,17 18 0,0 0-1,1 0 1,-1-35-16,0 35 16,1 0-1,-18 0 1,17 0-1,0 0-15,1 0 16,-1-18 0,0 18-16,1 0 15,-1 0 1,0 0 0,-17 0 30,18 0-30,-19 0 0,19 0-1,-1 0 1,0 0-16,-17 0 16,17 0-16,1 0 15,-19 0-15,19 0 16,-1 0-1,1 0-15,-1 0 47,0 0-31,-35 0-16,36 0 16,-1 0-1,0 0-15,1 0 16,-1 0-16,1 0 15,-1 0-15,0 0 47,1 0-31,-1 0 0,-17 0 15,17 0-16,0 0-15,1 0 16,-1 0-16,-17 0 16,17 0-16,-35 0 15,18 0 1,17 0 0,-35 18-1,36-18 16,-1 0-15,1 17 0,-1-17-1,0 0 1,-17 0 0,17 0-16,-17 0 15,0 0-15,17 0 16,-17 0-16,17 0 15,1 0 1,-1 0 0,0 0 62,-17 0-78,0 0 15,-71 0 1,71 18 0,-1-18-16,19 0 0,-1 0 15,-17 18-15,17-18 16,1 0 0,-1 17-1,0-17 48,1 0-63,-36 0 15,35 0 1,-17 0 0,-18 0-1,35 0-15,-17 0 16,17 0 15,1 0-15,-19 0-1,19 0 1,-1 0-16,-17 0 16,-36 0 15,54 0-16,-1 0-15,0 0 16,1 0 0,-1 0-1,-17 0 1,17 0 15,1 0-15,-1 0 31,0 0-32,1 0 1,-1 0 0,-17 0-1,-18 0 1,35 0-16,-17 0 15,17 0 1,-17 0-16,0 0 31,17 0 1,0 0-1,1 0-16,-1 0-15,1 0 32,-1 0-1,0 0 16,1 0-32,-1 0-15,0 0 16,-17 0 93,17 0-93,1 0-16,-1 0 16,0 0-1,-17 0-15,18 0 16,-1 0 46,-17 0-15,17-17-31,0 17 0,1 0-16,-1 0 31,0 0 0,1 0-15,-1 0-1,1 0 1,-1 0-16,0 0 16,-17-53-16,17 53 78,1 0-63,-1 0 142,0 0-157,1 0 109,-1 0-93,1 0-1,-1 0 126,0 0-126,1 0 1,-1 0 15,0 0-15,1 0 171,17 17 48,0 1-204,0 0-15,0-1-1,0 1 17,17 17-17,1 0 110,-18-17-109,18 0 109,17 17-110,-17 0 1,-1-17 62,1 0-62,-1-18-1,-17 17 17,18-17 15,0 18-16,17-18-16,-17 17 1,35 1 0,-1-18 62,-16 0-63,-19 0 1,1 0 0,0 0 31,-1 0-32,19 0 1,-19 0-1,1 0-15,-1 0 16,1 0 0,0 0-16,-1 0 15,1 0 1,0 0 0,-1 0-1,1 0 1,0 0-1,17 0-15,-17 0 16,-1 0-16,1 0 16,-1 0-16,1 0 15,35 0 17,-35 0-17,-1 0 1,19 0-1,-1 0 1,-18 0 0,19 0-1,-19 0 1,1 0 0,0 0-16,17 0 31,0 0-16,-17 0-15,35 0 16,-36 0 0,1 0 62,17 18-63,-17-18 1,17 0 0,1 0-16,-1 0 15,-18 0 1,19 0 62,-19 0-62,1 0-16,0 0 15,-1 0 1,1 0 0,17 0 218,-17 0-203,-1 0 16,1 0 0,0 0-47,-1 0 16,1 0-1,0 0 1,17 0-16,-17 0 15,17 0 1,-18 0 0,1 0 15,0 0 0,17 0-15,-17 0-1,-1 0 64,19 0-64,-19 0 32,1 0 187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7:13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2505 16281 0,'-18'0'94,"36"0"-48,-1 0-30,1 0 0,0 0-1,-1 0-15,1 0 32,0 0-32,-1 0 15,1 0-15,17 0 94,-17 0-78,-1 0 77,19 0-30,-19 0-48,1 0 1,17 0 0,36 0-16,-18 0 15,-18 0-15,0 0 16,-17 0 15,0 0-15,-1 0-1,1 0 110,-1 0-125,1 0 16,0 0 0,-1 0-1,1 0 1,0-18-16,-1 18 16,19 0 30,-19 0-14,1 0-17,-1 0 235,1 0-109,0 0 437,-1 0-547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20:57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1446 3281 0,'0'17'15,"0"19"141,36-36-31,17 17-109,-36-17 0,1 0 109,17 0-125,-17 0 15,-1 0 235,1 0-250,0 0 63,17 0-48,-17 0 64,-1 0 14,19 0 17,-19 0-95,18 0 220,-17 0-235,0 0 109,-1 0 63,1 0-63,0 0-93,-1 0 125,1 0-32,17 0-93,0 0 15,-17-17 94,0 17-110,-1-18 79,19 18 31,-19 0-125,1 0 156,0 0-140,-1 0-16,1 0 78,0 0-62,-1 0-1,1 0 110,-1 0-31,1-18-47,17 18-16,1-52-15,122 16-16,-140 19 16,0 17-1,-1 0 63,19 0 47,-19 0-93,1 0 46,52 0-63,-52 0-15,0 0 16,-18 35 343,0-17-359,17 34 32,1-34-32,0 17 15,-18-17 1,17-18 437,1 0-406,70 0-16,-70 0-15,-1 0-16,1 0 47,0 0 93,17 0-124,-17 0-1,17 0-15,0 18 16,-17-18-16,17 0 16,88 0 15,-105 0-31,0 0 94,-1 0-79,1 0 95,0 0-32,-18-18 31,17 0-109,-17 1 16,0-1-1,18 0 64,0 1-33,-1-1-30,36-35-16,-35 53 16,17-17-16,18-19 15,-35 36 1,-1 0 78,1 0-79,0 0 48,-1 0-16,1 0-32,17 0 63,0 0-62,-17 0 156,0 0-78,-1 18-94,-17 0 15,18-18 1,0 0-16,52 0 16,-35 0-16,36 0 15,-36 0-15,-17 0 16,52 0-16,-17 0 15,36 0-15,-37 0 16,-16 0-16,-19 0 16,1 35 281,17 0-204,-17-35 1,0 0-78,-1 0 31,1 18-32,-1-18 32,19 17-31,-19-17-16,1 0 218,17 18-202,-17-18 0,0 0 93,-1 0-93,19 0-16,69 0 15,1 0-15,-53 0 16,35 0-16,-17 0 16,-54 0-16,36 0 15,-35 0 1,17 0 46,1 0 16,34 0-46,-52-18-17,-1 18 251,1-17-266,0 17 47,-1 0 15,19-35-46,-19 35 0,36-18-1,-35 18 16,17 0-15,-17 0-16,-1 0 16,1 0 218,0 0-203,17 0-31,-17 0 16,-1 0 218,1 0-218,-1 0 0,36 0-16,36 18 15,16-18-15,142 17 16,-106-17-16,-35 0 15,-35 0-15,-18 0 16,-18 0 187,-17 0-187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21:00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1482 3563 0,'17'0'15,"1"0"1,0 0-1,-1 0 79,1 0-63,0 0-31,17 0 16,-18 0 0,1 0-16,0 0 31,-1 0-15,1 0-16,0 0 15,-1 0 1,1 0-16,0 0 15,-1 0 1,1 0 0,-1 0 62,19 18-47,-1-18 16,-17 0-47,-1 0 16,36 17 62,-35-17-63,-1 0 1,1 0-16,0 0 16,-1 0 77,19 0-77,-19 0 0,19 0-16,-19 0 15,1 0 548,0 0-548,-1 0 17,18 36 77,1-36-47,-19 0-46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6:33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12312 2152 0,'-18'0'203,"36"0"-94,17 0 1,-17 0-48,0 0 63,-1 0 16,1 0-63,-1 0 0,1 0-62,0 0 171,-1 0-140,1 0-31,0 0-1,-1 0 126,19 0-16,-1 0-110,0 0-15,18 0 16,-18 0-16,1 0 16,-19 0-1,36 0 17,-35 0 46,-1 0-47,1 0-31,0 0 16,-1 0 15,1 0-16,0 0 1,-1-35-16,1 35 16,0 0-1,17 0 1,-18-18 0,1 18-1,0 0 16,-1 0 1,1 0-17,0 0 17,-1 0-1,1 0 16,17 0-32,-17 0 1,17 0-16,-17 0 31,-1-18 0,19 18 16,-19 0-31,1 0-16,0 0 16,-1 0-1,1 0 1,-1 0 46,1 0-62,0 0 63,-1 0-48,1 0 1,0 0-16,-1 0 16,1 0-16,0 0 15,-1 0 79,1 0-78,0 0 109,-1 0-110,1 0-15,-1 0 16,19 0-16,-19 0 0,1 0 31,0 0-15,-1 0-1,1 0-15,17 0 16,-17 0 0,-1 0-1,19 0-15,-19 0 16,19 0-16,17 0 16,-18 0 93,-18 0-93,1 0-1,0 0 1,-1 0 15,1 0-15,0 0-1,-1 0 1,1 0 15,0 0-15,17 18-16,0-18 15,0 0-15,-17 0 16,35 0-16,-18 18 16,1-18-16,-1 0 15,-18 0 1,1 0 31,0 17-32,-1-17 1,1 0 0,0 0 15,-1 0-15,1 0 30,17 18-30,0 0 31,-17-18-31,0 0 15,17 17 16,-17-17-16,-1 0-31,1 0 31,0 0-15,-1 0-1,1 0 48,0 18-47,-1-18-16,18 0 15,-17 0 1,0 0-16,17 0 15,-17 0 1,-1 0 15,19 0 1,-19 0-32,71 0 15,-52 0-15,-1 0 16,0 0-16,-17 0 15,-1 0-15,1-18 16,0 18 47,-1-17-32,19 17 16,-1-18 15,-17 18 1,-1 0-63,1 0 15,0 0 17,17 0-17,-18 0 63,1 0-62,0 0-16,35 0 16,-18 0-1,0 0 16,-17 0-15,17 0 47,-17 0-48,-1 0-15,1 0 16,0 0 62,-1 0-62,1 0-16,0 0 15,34 0-15,-16 0 16,-19 0 140,19 0-156,-19 0 16,19 0 46,-19 0-46,1 0-1,52 0-15,-17 0 16,0 0 0,-17 0-16,-19 0 15,1 0 63,-1 0 110,19 0-172,-19 0-16,19 0 15,-19-35-15,1 17 141,0 18-141,-1 0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6:40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22931 3104 0,'17'18'31,"1"17"-15,35-17-1,-53 0 1,17-18 109,36 0-31,-35 0-79,17 0 1,1 0 62,-19 0-62,-34 0 437,-1 0-437,-17 0 62,17 0-31,-17 0 62,-18 0 0,35 0-46,-17 0-48,17 0 64,1 0-64,-1 0 79,-17 0-16,17 0-78,0 0 16,-17 0 109,17 0-32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6:46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24289 11387 0,'0'-132'15,"0"-1"1,0 0 109,36 133-109,-18 0 15,0 0-31,0 0 0,0 0 125,0 0-78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6:50.1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20955 11430 0,'12'0'47,"-1"0"-32,1 0 1,-1 0 0,1 0-16,0 0 46,-1 368-30,1-368 47,11 0-63,-11 0 15,-1 0 1,12 0-16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6:53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29898 12277 0,'35'0'235,"-17"0"-157,17 0-47,-17 0-15,-1 0-1,1 0 95,0 0-95,-1 0 110,1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6:58.7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23777 13212 0,'18'0'125,"0"0"-78,-1 0-31,18 0-16,1 0 15,-19 0 32,1 0 641,0 0-641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7:14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25665 5205 0,'15'0'297,"1"0"-219,-1 0 1,1 0-48,-1 0 16,17 0-32,-17-126 1,1 126 0,-1 0 687,1-125-516,-1 125-187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59:03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19191 10601 0,'35'0'250,"-17"0"-250,35 0 16,-18 0 15,-17 0-31,0-18 47,52 18-32,-52 0 1,-1 0-16,1 0 16,17 0 77,1-17-77,-19 17 0,1 0-1,-1 0-15,1 0 78,0-36-62,17 36 0,0 0-1,1 0 1,-19 0-16,1 0 31,17 0 16,-17-17-31,-1 17-1,19 0 16,-19 0-31,36-35 125,-35 35-93,0 0 61,-1-18-61,1 18 15,17 0 15,-17 0-46,-1 0-1,1 0-15,17-18 94,-17 18-47,0 0-47,-1 0 16,1 0-16,-1 0 15,1 0 48,17 0-48,1 0 17,-19 0-32,1 0 15,0 0-15,17 0 156,0 0-77,0 0-33,-17 0-30,0 18 0,-1-18 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0:56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3739 14728 0,'18'0'156,"0"0"-140,-1 0-16,19 0 31,-19 0-31,1 0 16,0 0-1,-1 0-15,1 0 16,17 0 15,-17 0 1,17 0 14,-17 0-14,-1 0-32,1 0 15,0 0-15,-1 0 16,1 0 15,17 0-15,0 36-1,-17-36 17,0 0-17,-1 17 1,1-17-16,0 0 16,-1 0-16,1 18 15,17 0 32,-17-18-31,-1 0-1,1 17 17,0-17-17,-1 0-15,1 0 16,0 36-16,-1-36 15,-17 17 1,18-17 15,0 0-31,-1 0 16,1 0 0,-1 0-16,1 0 15,-18 18-15,18-18 31,-1 0-31,19 18 16,-1-18 62,-17 17-62,17-17 78,-17 0-63,-1 0-31,1 0 31,-1 0-15,1 0-1,0 0 1,-1 0 93,1 0-46,0 0-63,-1 0 15,19 0 1,-19 0 0,1-17-1,-1 17 1,1 0 15,0 0 47,-1-36-46,1 19 139,0 17-92,-1 0-48,1 0-31,17 0 15,-17 0 17,-1-18-1,1 18-15,0 0 77,-1 0-77,1-18 15,0 18-31,-18-17 16,17 17 15,1 0-31,0 0 16,17 0-1,-17 0 1,-1 0 31,1 0 15,-1 0-30,1 0 14,0 0 1,-1 0-31,1 0 15,0 0 0,35-18-15,-18 18 0,-18 0 124,1 0-93,0 0-31,-1 0-1,1 0-15,0 0 32,-1 0 15,1 0-16,0-18-31,-1 18 31,1 0-15,35 0 15,-36 0-31,1 0 31,0 0 0,17 0 157,-17 0-157,-1 0-31,1 0 16,0 0 31,-1-17-47,1 17 31,17 0 110,18 0-126,-18 0 173,-17 0-173,0 0 1,17-18 15,-18 18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59:18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20479 10513 0,'17'0'187,"19"0"-171,-1 0 15,0 0 32,1 0-32,-19 0-15,18 0 46,-17 0 16,0 0-31,17 0-16,-17 0 47,-1 0-78,19 0 16,-1 0 0,-18 0-1,19 0 63,-19 0-62,19 0 0,-19 0-1,19 0-15,-19 0 16,1 0 0,-1 0-1,36 0 220,-35 0-142,17 0-77,-17 0 0,0 0-1,-1 0 1,19 0-1,-1-18 32,-18 18-31,19 0 15,-19 0-15,1 0 15,0 0-15,-1 0 62,1-17-47,0 17-15,-1 0-1,1-18 48,17 18 15,-17 0-62,17 0 15,-17 0-16,-1 0 17,1 0-17,0 0 17,-1 0-17,1 0-15,-1 0 16,1 0-16,0 0 15,-1-18-15,1 18 16,0 0 0,-1 0 62,19 0-78,-19 0 47,1 0-32,0 0 95,-1 0-95,1 0 1,-1-17 0,1 17 62,0 0-63,-1 0-15,1 0 16,0-18 0,-1 18 109,1 0-110,0 0 79,-1 0-78,18 0-1,-17 0-15,0 0 16,-1 0 93,1 0-93,0 0-1,-1 0 1,1 0 15,0 0 47,17 0-62,-18 0 78,1 0-79,0 0-15,-1 0 32,1 0-32,0 0 156,-1 0-125,19 0 32,-19 0-32,19 0-31,-19 0 94,1 0-94,-1 18 15,1-18 32,0 0 94,17 0-141,0 0 31,1 0 203,-19 0-218,18 0-16,-17 0 16,17 0 93,-17 0-93,0 0-1,-1 0 1,1 0 0,17 17-16,-17-17 15,-1 0 1,1 0 15,35 18-31,-35-18 31,-1 0-31,19 0 94,-19 35-94,54-35 16,-54 0-16,1 0 15,0 0-15,17 0 141,-17 18-125,-1-18-16,1 0 15,17 0 16,-17 0-15,-1 0 0,1 0 31,0 0-32,-1 0 1,1 0-16,0 0 125,-1 0-125,19 0 15,-19 0-15,1 0 47,-1 0-15,36 0-17,-35 0-15,0 0 16,-1 0-16,1 0 15,17 0 142,-17 0-142,17 0 1,0 0 15,-17 0-15,17 0-16,-17 0 15,70 0-15,-70 0 16,35 0-16,-18 0 16,-17 0-1,-1 0 17,1 0-17,0 0 79,-1 0-78,18 0-1,-35-18-15,18 18 16,0 0-16,-1-17 15,19-1 17,-1 18-32,0 0 15,18 0-15,35-18 16,-35 1-16,18-1 16,-36 18-16,-17 0 15,-1 0 188,1 0-187,0-18 15,-1 18-15,1 0 15,0 0-31,-1 0 47,1 0-47,-1 0 16,1 0-1,17-17-15,18-1 16,-35 18-1,17 0 32,-17 0-15,0 0-17,-1 0 1,1 0-1,-1 0 79,1 0-78,0 0 62,-1 0-47,1 0-15,0 0-1,-1 18 64,1-18-64,0 17 1,-1 1-16,1-18 15,17 18-15,18-1 16,-35 1 0,-1 0 281,1-18-235,17 0-62,0 0 172,1 0-141,-19 0-31,19 0 16,-19 0-16,1 0 15,0 0 32,-1 0 47,19 0-94,-19 0 47,1 0-47,-1 0 16,1 0-1,0 0-15,17 0 16,0 0 15,-17 0-31,17 0 16,-17 0-16,-1 0 15,1 0 17,17-18-17,18 18 1,-35 0 171,0 0-187,-1 0 16,1 0-16,-1 0 16,1-18 15,0 18-31,17 0 15,0-17 1,-17 17 0,17 0 46,-17 0 32,0-18-78,-1 18 93,36 0-93,-35 0-1,17-18-15,18 1 16,-35-1-16,-1 18 47,1 0-16,17 0-15,36-18-1,-54 18 1,1 0 93,17 0 16,-17 0-94,-1 0 32,19 36-32,-19-36 47,1 17-62,0-17 187,-1 0-156,1 18-31,53-18 15,-54 0 31,1 0-62,-1 0 16,-17 18-16,18-18 141,0 0-141,-1 0 15,1 0 48,0 0 62,-1 0-94,1 0-15,17 0-1,-17 0-15,-1 0 16,19 0-16,-1 0 15,18 0 1,-35 17-16,17-17 16,-18 0 15,1 0 31,17 36-62,-17-36 94,0 0-63,-1 17-31,1 1 16,17-1-16,-17-17 16,0 0-16,-1 0 31,1 0 16,-1 0-32,1 0 1,0 0 0,35 0 77,-18 0-61,-17 0 93,17 0 31,-18 0-94,19 0-46,-1 0 47,-17 0-63,17 0 15,-17 0-15,-1 0 16,1 0-1,-1 0 95,1 0-95,0 0 126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59:24.1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24500 10619 0,'18'0'78,"17"0"47,-17 0-31,0 0-79,-1 0-15,1 0 110,17 0 30,-17 0-108,-1 0-1,1 0 47,0 0-62,-1 0-16,1 0 31,0 0-31,17 0 109,-17 0-93,-1 0 93,1 0-93,-1 0 0,1 0-1,0 0 126,-1 0-126,1 0 110,0 0-125,-1 17 16,19-17 125,-19 0-126,19 0 110,-19 18-125,18-18 313,-17 18-298,0-18 79,-18 17-78,17-17 140,1 0-140,0 0 93,-1 0-93,1 0-1,0 0 110,-1 0 78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59:28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26317 10566 0,'36'0'469,"-19"0"-469,1 0 125,-1 0-110,19 0 79,-19 0-31,1 0 62,0 0 0,-1 17 15,1-17 63,0 0-187,-1 0 0,1 0-16,-1 0 93,1 0-77,0 0 93,-1 0-31,1 0 32,17 0-95,-17 0 1,0 0 47,17 0-32,-18 0-16,19 0 95,-19 0 46,1 0-140,53-17 109,-18-1-110,-18-17 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59:51.5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19191 11359 0,'0'0'0,"18"0"63,-1 0-16,1 0-32,0 0 32,-1 0-31,1 0-16,17 0 62,-17 0-15,52 0-16,-34-17-15,-19 17 31,1 0-47,0 0 31,-1 0-15,1 0-1,0 0 1,-1 0 0,1 0-1,-1 0 48,1 0-63,0 0 15,-1 0-15,19 0 16,-19 0 0,1 0-16,0 0 78,17 0-63,0 0 1,-17 0-16,-1 0 109,1 0-93,0 0 62,17 0-78,-17 0 16,17-18-1,0 1 1,-17 17 0,-1 0-1,1 0 1,0 0 15,35 0-15,-18 0-1,-17 0 48,-1 0-1,1 0-62,-1 0 16,1 0-16,0 0 16,17 0-1,-17 0 1,17 0 0,18-36-1,17 36-15,-52 0 16,0 0-1,-1 0 17,36 0-1,-17 0 0,-19 0-15,18 0-1,-17 0 17,0 0-32,-1 0 15,1 0-15,0 0 16,-1 0-16,19-17 47,-19 17-32,36 0 1,-18 0-16,-17 0 31,0 0-15,17 0 0,0 0-1,-17 0 1,-1 0-1,1 0 32,0 0-47,-1 0 16,1 0 0,0 0-16,-1 0 15,1 0-15,0 0 16,-1 0-16,1 0 31,0 0-31,-1 0 16,71 0-16,-35 0 15,-35 0-15,0 0 16,-1 0 0,1 0 77,35 0-93,-36 0 32,19 0-1,17 0-31,-36 0 15,1 0-15,-1 0 47,1 0-31,0 0 62,-1 0-62,1 0-1,17 0 17,-17 0 30,0 0 1,-1 0-48,1 0 1,0 0 15,34 0-31,37 0 16,-54 0-16,-17 0 15,17 0 1,0-18-16,0 18 16,1-18-16,-19 18 15,1 0 110,0 0-109,-1 0-16,18 0 15,1 0 48,34 0-47,36-35-16,-88 35 15,-1 0 1,1 0-1,17 0-15,-17 0 16,17 0 109,-17 0-78,0 0 15,17 0-30,-18 0-17,1 0-15,0 0 16,-1 0 93,1 0-46,53 0-32,-36 0-15,-18 0-16,19 0 31,-19 0 125,1 0-156,0 0 141,-1 0-126,19 0-15,17 0 141,-36 0-125,18 18-1,1-18-15,-1 0 16,18 0-16,0 0 16,-36 0-16,19 0 15,-19 17 48,1-17-32,17 0 0,-17 0 0,17 0 48,-17 0-79,-1 0 15,1 0 1,17 0-1,71 0-15,-88 0 79,35 18-79,-36-18 15,19 0 1,-19 0-1,1 0 110,0 0-62,35 0-47,-1 0-16,-34 0 62,0 0-62,-1 0 16,1 0-1,17 0 63,-17 0-46,17 0-17,-17 0-15,35 0 32,-36 0 77,1 0-47,35 18 1,-18-18-16,53 0-32,-70 0 126,-36 0 265,-34 17-390,34-17 31,-17 18-16,17 0 16,0-18 15,-17 0-46,-18 35 0,18-18-1,0-17 32,17 0-16,-17 0-31,17 0 16,-17 0-16,17 18 31,0-18-15,-17 0 0,18 0-1,-19 0-15,-17 0 31,36 0-15,-1 0 0,0 0-1,1 0-15,-1 0 16,18 18-16,-35-18 31,0 0-15,17 0-1,0 0 1,1 0 0,-1 0-1,0 0 1,1 0 0,-1 0-1,-35 17 63,36-17-62,-19 0-16,1 0 16,0 0-16,-1 18 31,1-18-31,18 18 15,-1-1 64,-17-17-79,17 0 15,-17 0-15,17 0 16,-17 0-16,-18 0 15,35 0-15,-17 0 16,0 0-16,17 0 16,-17 0-16,-18 0 93,18 0-77,-18 0-16,17 0 16,19 0-1,-1 0 1,0 0 78,1 0-79,-18 0 1,-18 0 0,35 18-1,0-18 63,1 0-62,-36 0 0,18 0-1,-1 0-15,19 0 0,-19 0 141,19 0-126,-19 18-15,19-18 16,-1 0-16,0 17 16,1-17 46,-1 0-46,-17 0-1,17 0 1,1 0-16,-1 0 16,0 0 77,1 0-93,-1 0 32,0 0-32,1 0 15,-36 0-15,35 0 16,1 0 0,-1 0 62,-17 0-63,-1 0-15,-16 0 16,-37 0-16,-17 18 16,-17 35-16,-18-53 15,106 0-15,17 0 16,0 0-16,-35 0 94,36 0-79,-18 0 1,17 0 62,0 0-62,-35 0-16,36 0 15,-36 0 1,17 0-16,1 0 15,18 0-15,-72 0 16,54 0-16,0 0 125,17 0-125,-17 0 16,17 0 15,1 0 31,-1 0-62,0 0 16,-17 0 0,17 0-1,1 0-15,-54 0 16,54 0 0,-1 0-1,0 0 63,1 0-78,-1 0 16,-17 0 0,17 0 93,-35 0-93,0 0-1,36 0 1,-19 0-1,19 0-15,-36-18 16,35 0 31,1 18 15,-1-17 32,0-1-78,1 18-1,-1-17 1,0 17 78,1-18-94,-19 18 15,19 0 1,-1 0 0,1 0-16,-19 0 31,19 0-31,-19 0 31,19-18-15,-1 18-16,0 0 15,-17 0 1,-35 0-16,17-17 16,-36-1-16,72 18 15,-1 0-15,1 0 125,-1 0-109,-17 0 0,17 0-1,-17 0-15,17 0 0,0 0 63,-17-18-63,-18 18 15,36-17 1,-1 17-16,-17-36 16,17 36 140,0 0-62,1 0-79,-1-17-15,0 17 78,1 0-78,-1 0 47,1-18-16,17 1-31,-18 17 16,-17 0 0,17 0-1,0 0 142,36 17-64,0-17-77,17 35 0,0-17-16,0-18 15,1 18-15,-19-18 16,1 0 62,0 17-62,-1-17-1,1 0-15,0 18 16,17-18-16,-17 0 15,-1 0 79,1 18-78,-1-18 46,1 0-46,17 0-16,-17 0 16,0 0-16,-1 0 15,1 0 1,0 0-1,-1 17 1,1-17 0,-1 18-16,19-18 31,-19 0 0,19 0-15,-19 0-1,19 18-15,-19-18 32,-17 17-32,18-17 15,17 18 63,0-18-46,-17 0-17,0 0 17,17 0-17,-35 17-15,18-17 16,-1 0-1,19 0 17,-54 0 218,0 0-235,1 0 1,-1 0 0,-35 0 46,18 0-46,17 0 15,-17 0-15,17 0-16,1 0 15,-1 0 1,0 0-16,-17 0 62,17 0-46,-17 0-16,17 0 16,1 0-1,-18 0 63,17 0-78,0 0 78,1 0-62,-1 0 0,-17 0 62,17 0-63,-17 0 1,0 0 109,17 0 63,-35 0-173,18 18 1,17-18-16,0 0 109,1 0-109,-1 0 16,0 0 62,1 0 375,-18 0-297,35-35 266,0 17-312,0 1-17,0-1-93,0 0 78,0-17-62,0 17 453,35-17-454,-18 35 1,1-18-16,0 18 125,-1 0-109,1 0-1,17 0 32,1 0-31,-1 0 62,-17 0 16,-1 0-32,1-17-46,17-1 15,-17 18 78,-18-17-62,0-1 47,-18 0-78,0 18 77,1 0-61,-36 0 61,106 0 95,-36 0-94,1 0-79,0 0 1,17 0 0,-17 0-1,17 0 1,-35-17-16,18-1 359,-1 0-343,1 18 171,17 0-171,18 0-16,-35 0 16,17 0 77,-17 0 64,-1 0-64,1 0-93,17 0 110,-17 0-17,35 0 48,-36 0-63,1 0-47,0 0-31,-1 0 125,1 0-125,0 0 16,-1 0 0,-17 18 15,35-18 141,-17 0 31,0 0-187,-1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5:34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3722 4322 0,'-35'0'219,"-1"0"-173,19 0-30,-19 0 15,19 0-15,-1 0 0,0 0 30,-17 0-30,18 0 15,-1 0-31,0 0 32,1 0-1,-1 0 63,0 0-48,1 0-46,-1 0 16,0 0 47,-17 0-63,-18 0 15,36-18 1,-1 18-1,0 0 48,-17 0-47,17 0-16,-17 0 31,17 0-16,-34 0 64,34 0-17,0 0 47,1 0-93,-1 0 0,0 0-16,1 0 78,-1 0-78,0 0 62,1 0-46,-1 0-16,1 0 16,-1 0 109,0 0-47,1 0-63,-1 0-15,0 0 16,1 0-16,-1 0 16,-17 0 46,-18 0-62,35 0 47,1 0-31,-19 0-16,19 0 15,-19 0 16,19 18-31,-1-18 47,0 0-31,-17 0 46,18 0 32,-1 0-94,0 0 16,1 0-16,-1 0 31,0 0-15,-17 0-1,17 0 1,1 0 0,-1 0 15,1 0-31,-1 0 15,0 0-15,-35 0 16,36 0 0,-1 0-1,0 0 1,-17 0 15,17 0-15,1 0-1,-1 0 1,1 0 47,-1 0-48,0 0 16,1 0-15,-1 0 0,0 0-1,1 0 17,-19 0-1,19 0-16,-1 0 32,1 0-31,-1-18 0,-17 18 15,-1 0 16,19 0-32,-1 0 17,-35 0 61,36 0-93,-1 0 16,-17 0 140,17 0-140,-17 0 15,17 0 47,0 0-47,1 0-15,-1 0 0,-17 0 15,17 0-15,1 0 30,-1 0-30,-17 0 0,17 0-1,0 0-15,1 0 110,-19 0-95,19 0 110,-18 0-125,-1 0 16,19 0 0,-1 0 46,0 0 126,1 0-188,-19 0 15,19 0 1,-18 0 328,-18 0-344,35 0 15,0 0 1,1 0 15,-1 0 32,0 0-63,1 0 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6:21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 5838 0,'35'0'250,"-17"0"-219,0 0 32,17 0-1,-17 0 63,-1 0-125,1 0 63,17 0-32,0 0 125,-17 0-124,0 0 124,-1 0-125,1 18 94,0-18 0,-1 0-62,1 0 30,0 0-77,-1 0 46,18 0-30,-17 0 30,0 0 1,17 0-16,-17 0-32,-1 0 1,19 0 31,-19 0-32,1 0 1,-1 0-16,1 0 16,0 0 30,-1 0-30,1-18 0,17 18 93,-17-17 16,0 17-125,-1-18 16,19 18 62,-19 0-31,1-17-32,-1 17 1,19 0 46,-19 0-30,1 0-1,0 0 47,17 0 0,-17 0-62,-1 0-16,1 0 15,-1 0-15,1 0 16,17 0 15,-17 0 47,0 0-62,-1 0 15,1 0 63,0 0-94,-1 0 31,1 0 1,-1 0-17,1 0 1,0 0 15,-1 0 0,19 0-15,-19 0 15,1 0 47,17 0-62,-17 17 0,0-17 15,-1 18-16,1-18 17,17 0-17,-17 0 1,-1 0 0,1 0 15,0 0 0,-1 0-15,1 0-1,0 0 1,-1 0 15,1 0-15,-1 0-1,1 0 48,17 0-47,-17 0-16,17 17 15,1 1 1,-19-18-1,1 0 1,17 0 0,-17 0-1,17 0 1,-17 0 0,17 0 46,-17 0-46,-1 18-1,1-18 1,0 0 46,-1 0-46,1 0 0,-1 0-16,1 0 15,0 0 1,-1 0 62,1 0 31,17 0-46,-17 0-32,0 0 0,52 0-15,-17 0 0,18 0-16,-19 0 15,1 0 1,-35 0 0,17 0-1,-17 0-15,0 0 16,-1 0-1,1 0-15,0 0 16,-1 0-16,36-18 31,-18 18-31,1-18 16,-19 18-16,19 0 16,-19 0-1,1 0 32,-1 0-47,19 0 16,-19 0-16,19 0 15,-1 0-15,18 0 16,-36 0-16,1 0 16,17-17-16,-17 17 31,0 0 0,-1 0 16,1 0-16,35-35-31,-35 35 31,17 0-15,0-18 78,-17 18-63,-1 0-15,1 0-1,0 0 1,-1 0 0,1 0-16,0 0 31,17-35-16,-18 35 1,1 0 0,17 0-1,1 0 1,-1 0-16,-17 0 16,17 0-16,0 0 15,-17 0 1,-1 0-1,1 0 17,17 0-17,1 0 1,-1 0 0,0 0-1,-17 0 1,-1 0-1,1 0 17,0 0-17,-1 0-15,1 0 32,17 0-32,1 0 140,-1 0-124,-18 0-16,1 0 15,17 0 64,1 0-64,17 0 1,-18 0-1,-18 0-15,1 0 16,0 0 47,-1 0-48,1 0-15,0 0 0,52 0 16,-34 0-1,-1 0 1,-18 0 0,1 17-16,17-17 31,-17 18-31,17-18 16,1 0-1,-19 0-15,18 0 16,1 0-16,-1 0 15,0 0 1,-17 0-16,0 0 16,-1 0-16,1 0 31,17 18-31,18-18 16,-35 0-1,-1 0-15,19 0 16,-19 0-16,36 0 15,-35 0 1,-1 0-16,1 0 16,0 0-16,-1 0 47,1 0-47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6:28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 6015 0,'18'0'47,"17"0"-32,-17 0 1,0 0 0,-1 0-16,1 0 15,-1 0 1,19 0-1,-19 0-15,19 0 0,-19 0 16,1 0 0,0 0-1,-1 0 1,18 0 0,-17 0-1,0 0 79,-1 0-78,1 0-16,0 0 31,-1 0-16,1 0 1,35 0-16,-36-18 16,1 18-1,0 0 1,-1 0-16,1 0 31,17 0-31,-17 0 31,17 0-31,-17 0 47,17 0-31,0-17 0,-17 17 15,0 0 0,-1 0-15,1 0-1,0-18 1,-1 18-16,1 0 16,0 0-1,-1 0 1,1 0 15,17 0-15,0 0 15,-17-18-15,0 18-1,-1 0 1,1 0 15,17-17 47,-17 17 63,-1 0-126,1 0 17,0 0-1,-1 0-15,19 0 15,-19 0 63,1 17-63,0-17 78,-1 0-93,1 18-1,-18 0 110,35 35-46,-35-36-64,0 18 1,18-17 31,-1-18-32,1 0 1,0 0 0,-1 0-1,1 18 1,0-18 93,-1 0-109,1 0 16,17 17-16,-17-17 31,-1 0-31,1 0 109,0 0-109,-1 0 32,1 0 140,0 0-94,-54 0 328,1 0-406,0 0 16,0 0-16,17 0 15,0 0 1,1 0 46,-19 0-46,1 0 0,17 0-16,1 0 15,-1 0-15,1 0 94,-1 0-78,0 0-1,1 0 141,-1 0-140,-17 0 0,17 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8:20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776 4322 0,'0'-18'94,"35"18"31,-17 0 15,17 0-77,-17 0-1,0 0 1,-1 0-48,1 0 17,0 0-1,17 0 31,-18 0-30,1 0-1,17-18-31,-35 1 15,18 17 79,0 0-94,-1 0 47,19 0 31,-19 0-78,1-18 16,-1 18-1,1-18 1,0 18 0,-1 0-1,19-17 32,-19 17-47,1 0 16,0 0-1,-1-18-15,1 18 47,-1 0-31,1 0-16,0 0 16,17 0 15,-17 0-31,-1 0 15,19 0-15,-19-18 16,1 18 47,0 0-48,-1 0 1,1 0-16,-1-17 15,1 17 17,0 0-1,17 0-31,-17 0 16,-1 0-16,1 0 15,0 0 1,-1 0-1,1 0-15,-1 0 16,19 0 0,-19-18-1,1 18-15,0 0 16,-1 0 0,1 0-16,0 0 15,-1 0-15,1 0 16,35 0-16,-18 0 31,-17 0-15,-1 0-16,1 0 15,0-17 1,17 17 15,-17 0-15,-1 0-16,1 0 15,17 0 1,-17 0-16,-1 0 16,1 0-1,17 0 32,-17 0-47,17 0 63,-17 0-48,-1 0-15,19 0 16,-19 0 62,1 0-62,17 0-1,-17 0-15,35 0 0,-36 0 16,19 0-16,34 0 16,-34 0 30,-19 0-14,19 0-32,16 0 15,-16 0-15,17 0 16,17 0-16,-17 0 16,-35 0-1,-1 0 1,19 0 78,-19 0-79,1 0 48,17 0-48,-17 0 17,17 0-17,-17 0 1,-1 0-1,1 0 1,0 0 15,-1 0-15,1 0 0,0 0-1,-1 0 1,1 0-1,0 0 1,-1 0-16,1 0 16,17 0-16,-17 0 15,-1 0 1,1 0 15,0 0-15,-1 0-1,19 0-15,-1 0 16,0 0 0,-17 0 15,-1 0-31,19 0 16,-19 0 15,1-18-31,17 18 62,18 0-62,-18 0 16,1 0-16,-1-18 16,0 18-16,1-35 15,-1 35-15,-18 0 16,19 0-16,-1 0 31,-17 0 16,-1 0-47,1 0 16,0 0-1,-1 0 1,18 0-16,-17 0 78,17 0-78,-17 0 16,0 0-1,-1 0-15,19 0 16,-19 0-16,18 0 15,1 0 1,-19 0 0,1 0-16,0 0 15,-1 0-15,1 0 16,0 0-16,-1 0 125,1 0-94,17 0 0,0 18-15,-17-18 0,0 0-1,35 0 17,-18 17-17,-17-17 1,17 0-16,0 0 15,0 0-15,36 18 16,-53-18-16,-1 18 16,18-18 15,-17 0-15,0 0 124,-1 0-77,1 0-48,17 35 1,-17-35-16,0 0 16,-1 0-1,1 0 110,17 0-47,0 0-46,1 0-17,-1 0-15,0 0 16,1 0-16,-19 0 15,36 0-15,-35 0 16,-1 0-16,1 0 16,0 0-16,-1 0 15,1 0-15,0 0 47,-1 0-47,1 0 16,35 0-16,35 0 15,18 0-15,-36-18 16,-34 18-16,-19 0 16,1 0-16,0 0 15,-1 0 17,1 0-17,-1 0 1,19 0-1,17 0-15,-18 0 16,-17 0-16,34 0 16,1 0-16,0 0 15,-17 0 1,-19 0-16,1 0 16,0 0-1,17-17-15,0 17 16,-17 0-1,-1 0 1,1 0-16,17 0 16,-17 0-1,17 0 1,-17 0 0,17 0-1,0 0 48,1 0-48,-1 0-15,18 0 16,-18 0-16,0 0 16,-17 0-16,0 0 15,-1 0 1,1-18-1,0 18 1,17 0 0,18 0-16,0 0 15,-18 0-15,18 0 16,17 0-16,-34 0 16,-19 0-1,1 0-15,0 0 31,35-53-31,-18 53 47,-18 0-31,19 0 0,-19 0-16,19 0 0,-19 0 31,19 0-16,-19 0 1,1 0 47,17 0-48,-17 0 1,-1 0-1,1 0 1,0 0 0,-1 0-16,1 0 15,0 0 1,17 0-16,-17 0 16,17 0 30,18 18-30,-18-1 0,0-17-1,1 0 63,-19 0-62,1 0 0,-18 18-16,17-18 47,1 0-32,0 0-15,-1 0 16,1 0-1,17 0 1,36 35-16,-36-35 16,18 0-16,18 0 15,17 18-15,-53-18 16,18 17-16,0 1 16,-18-18 93,0 18-93,-17-18-1,0 0 16,-1 0-31,1 0 16,0 0-16,17 0 31,-17 17-31,17-17 94,-17 0-63,-1 0 94,1 18-93,-1-18-1,1 0 0,0 0-15,-1 0-1,19 0-15,-19 0 0,1 0 16,0 0-16,34 18 16,-34-18-1,53 17-15,-18-17 16,-1 0-16,37 0 15,-54 0-15,0 0 16,-17 0-16,17 0 94,53 0-63,-70 0 0,0 0 1,17 0-1,-17 0 16,-1 0 15,1 0-46,-1 0 31,19 0-47,-19 0 125,1 0-125,0 0 15,-1 0 32,1 0-47,0 0 16,-1 0-1,1 0-15,17 0 16,0-17-16,1-1 16,17 18-1,0 0-15,-36 0 78,18 0 126,-17 0-204,0 0 31,-1 0-16,1 0 1,17 0-16,-17 0 16,0 0-1,-1 0-15,18 0 0,-17-18 16,0 18 15,-1 0-15,1 0-16,0 0 15,-1 0-15,1 0 16,0 0 0,34 0-16,19 0 15,-36 0-15,-17 0 16,35 0-16,-35 0 16,-1-17-16,1 17 62,52-18-46,-34 18-1,-36-18-15,35 18 78,-17-17-62,17 17 15,0 0-15,-17 0 15,17 0 32,0 0-32,-17 0-31,35 0 16,-36 0-16,1 0 15,0 0-15,17 0 78,-17 0-46,17 0-17,0 0 1,1 0-1,-1 0-15,0 0 16,0 0-16,-17 0 16,0 0-16,17 0 47,0 0-32,0 0-15,1 0 16,34 0-16,-52 0 15,35 0-15,-18-18 16,0 18-16,1 0 16,-19 0-16,1 0 47,0 0 93,-1 0-124,1 0-1,0 0-15,17 0 16,-18 0 47,19 0-48,-1 0-15,0 0 16,1 0-1,16 0 1,19 0 0,-36-17-1,1 17 48,-19 0-48,1 0 142,17 0-142,-17 0 1,-1 0 0,19 0-1,-1 0-15,0 0 16,-17 0-16,17 0 15,-17 0-15,-1 0 16,19 0 0,-19 0 46,1 0-31,17 0-15,-17 0 0,0 0 46,-1 0-46,36 0-1,-35 0-15,-1 0 16,1 0-16,17 0 16,1 0-1,-19 0 1,1 0 0,-1 0 93,1 0-93,17 0 46,-17 0-46,17 0-1,1 0-15,-19 0 0,19 0 16,-1 0 0,-18 0-16,1 0 15,0 0 48,-1 0-32,19 0-31,-19 0 16,1 0-16,17 0 31,-17 0 31,-1-18-46,1 18-16,17 0 16,-17 0-16,17 0 15,36-53 220,-54 53-220,1 0 1,17 0-1,1 0 1,17 0-16,-36 0 16,1 0-16,0 0 15,-1 0 17,1 0 108,-1 0-124,19 0 78,-19 18-79,19-1 95,-19-17-95,19 18 1,-19 0-1,1-1 439,-18 1-439,-18-1-15,1-17 16,-1 0 78,0 0-63,-17 0 0,17 0-31,1 0 47,-19 0-16,1 0 16,18 0-47,-19 0 16,19 0 62,-19 0-47,19 0 94,-1 0-125,0 0 16,-17 0-1,17 0 1,1 0-16,-1 0 16,1 0 15,-19 0 63,19 0-79,-36 18-15,53 0 16,-18-1 62,0-17-62,-17 0-1,-18 0-15,36 0 16,-19 0-1,-17 18-15,18 0 16,18-1 31,-1-17 31,0 0-62,-35 0-1,36 36-15,-1-36 16,18 17 0,-18 1 62,1-18-63,-1 0 17,0 0-17,1 0 1,-1 0-1,1 0 1,-19 0-16,19 0 16,-1 0-1,0 0-15,-17 0 125,17 0-109,-52 17 46,52-17-46,1 18-16,-1-18 16,-35 0-1,35 0-15,1 0 16,-36 0 0,18 0-16,17 0 15,-17 0-15,-1 0 16,19 0-16,-19 0 109,19 0-93,-1 0 31,1 0-32,-1 0 17,0 0-17,1 0 1,-36 0 78,35 18-79,-17-1 95,0 1-110,-1-18 15,19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8:23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12541 4304 0,'-35'0'171,"17"0"-155,-17 0 0,17 0-1,-17 0-15,18 0 16,-19 0 0,19 0-16,-1 0 0,0 0 15,1 0 63,-1 0-78,0 0 94,-17 18-78,0-18-1,17 0 1,-52 0 15,52 0 0,0 17-15,1 1-16,-1-18 47,0 0 15,1 0-46,-1 0 0,1 0-1,-1 0 95,0 0-95,1 0 79,-19 0-94,1 17 94,17-17-32,-17 0-30,0 0-1,17 0-16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8:33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14552 4322 0,'0'17'140,"18"-17"-46,-18 18-78,17-18-16,1 0 62,17 0-15,-17 0-47,0 0 31,-1 0-15,18 0 62,-17 0-78,17 0 78,-17 0-62,17 0 31,-17 0-16,17 0-15,-17 0-1,35 0-15,-36 0 16,1 0-16,0 0 15,-1 0 1,1 0 0,0 0-16,17-18 31,-17 18 0,-1 0 32,1 0-48,17 0 1,0-17 0,-17 17-16,0-18 15,-1 18 48,19 0-48,-1 0-15,0 0 32,-17 0-32,-1 0 15,1 0-15,0 0 31,17 0 1,18 0-17,-18 0 1,18 0 0,-35 0-16,-1 0 15,1 0-15,17 0 16,-17 0 31,0 0-47,-1 0 15,1 0 1,-1 0 0,1 0-1,0 0 1,-1 0 31,1 0-16,0 0-15,-1 0-16,19 0 15,-1 0 1,-18 0-1,36 0 64,-17 0-79,-19 0 15,36 0-15,-17 0 16,-1 0-16,18 0 15,-36 0-15,36 0 79,-17 0-79,-19 0 15,54 0 1,-18 0-16,-36 0 15,1 0-15,0 0 16,17 0-16,0 0 16,-17 0-16,17 0 62,-17 0-46,-1 0-16,1 0 15,17 0 1,-17 0 0,0 0-16,17 0 0,18 0 15,-36 0-15,54 0 16,-53 0 0,-1 0 46,18 0-62,-17 0 0,17 0 16,-17 0-1,0 0 1,17 0 0,-17 0 46,-1 0-62,18 0 16,1 0-16,-1-18 15,-17 18-15,17 0 16,-17 0 0,17 0-1,-17 0 1,34 0 62,-34 0-78,0 0 16,-1 0-1,1 0 16,17 0 1,-17 0-17,0 0 1,-1 0 0,18 0-1,-17 0 1,0 0-16,-1 0 15,1 0-15,17 0 16,-17 0-16,0 0 31,34-17-15,-16 17-16,-19 0 16,19 0-1,-19 0-15,54-36 16,-53 36-1,-1 0 1,1 0 0,-1 0-1,1 0-15,17 0 16,-17 0 0,17-17-1,-17 17-15,35-18 16,-36 18-16,1 0 15,35 0-15,-18 0 16,-17 0-16,17 0 16,71 0-1,-71 0-15,18 0 16,18-18-16,-36 1 16,-17 17 15,-1 0 63,1 0-94,0-18 31,-1 18-16,1 0 1,17-17 0,18 17-16,-18 0 15,-17 0-15,0 0 16,-1 0 0,1 0-16,0 0 15,17 0-15,0 0 16,-17 0-1,17 0 95,-17 0-95,17 0-15,-17 0 16,-1 0 15,1-18-15,0 18 0,17 0-1,-18 0-15,1 0 16,17 0 15,-17 0 47,0 0-31,-1 0-31,1 0-1,0 0 48,17-18-48,0 18 1,0 0 0,-17 0-16,0 0 15,17 0 1,-17 0-16,17 0 125,-18 0-94,-17 18 47,18 0-78,17 17 16,-35 18 140,0-36-125,0 1-31,0 0 16,0-1 0,-17 1 46,-1 0-46,0-1-1,18 1-15,-17 17 16,-1-17 15,1-18 1,-1 0-1,0 0 31,-17 0-46,0 0-16,-1 0 16,-16 0-1,34 0 1,0 0-1,1 0 1,-1 17 31,0-17-31,18 18 15,-17-18-16,-19 0 1,19 0 62,-18 53-47,-1-53-15,19 0 0,-1 0-1,0 0-15,1 0 32,-1 18-17,0-18 1,-17 17-16,0 1 15,17-18 1,-17 17 0,0-17-16,17 0 15,0 0-15,1 0 16,-1 0 62,18 18-78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1:08.1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3704 15540 0,'18'0'16,"-1"0"-1,1 0-15,0 0 32,-1 0 30,1 0-62,0 0 16,-1 0-1,36 0 1,-35 0 0,17 0 62,-17 0-78,-1 0 15,1 0 1,17 0 62,-17 0-47,17 0-15,-17 0 62,0 0 16,-1 0-32,18 0-30,-17 0-1,0 0 0,-1 0-31,1 0 16,0 0 15,-1 0-31,19 0 31,-19 0 79,18 0-95,1 0 17,-19 0-17,1 0 1,0 0-1,-1 0-15,1 0 16,0 0 0,-1 0 31,1 0-16,-1 0-16,1 0-15,0 0 141,-1 0-94,1 0-16,0 0-31,-1 0 16,1 0-1,0 0-15,-1 0 32,19 0-17,-19 0 1,18 0-16,1 0 16,-19 0-1,1 0 1,17 0-1,-17 0 17,0 0-1,-1 0-15,1 0 30,-1 0-30,1 0 0,0 0-1,-1 0 1,1 0 31,0 0-16,-1 0-15,1 0-1,0 0-15,-1 0 32,1 0-32,-1 0 109,1 0-31,0 0-78,-1 0 31,1 0-31,0 0 63,-1 0-32,1 0-15,0 0-1,-1 0 1,1 0 15,17 0-15,-17 0-1,-1 0 1,19 0 0,-19 18-1,1-18-15,0 0 32,-1 0-32,1 0 15,0 0 16,-1 0-15,1 0 93,-1 0-62,1 0-31,0 0 0,-1 0-16,19 0 15,-1 0-15,0 0 31,0 0 63,-17 0-78,17 0 15,-17 0-31,17 17 16,-17-17 77,0 0-77,-1 0 0,1 0-1,0 0 79,-1 0-94,1 0 47,17 0-47,-17 0 31,-1 0-15,1 0 15,0 0-15,-1 0-1,1 0 1,17 0 0,0 18-16,-17-18 15,0 0 16,-1 0-15,19 0 62,-19 0 0,1 0-46,0 0-1,17 0-16,0 0 17,-17 0 61,-1 0-77,1 0 47,17 0-17,-17 0-30,0 0 47,-1 0-1,1 0-31,0 0-15,-1 0 0,1 0 15,-1 0-16,1 0 79,0 0-78,-1 0-1,1 0 1,17 0 15,-17 0 219,0 0-218,-1 0 77,1 0-93,-1 0-1,19 0 141,-19 0-124,1 0-1,17 0 47,-17 0-31,-18-18-16,18 18 610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9:05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20232 4216 0,'17'0'219,"19"0"-204,-1 0 1,0 0 31,1 0 15,-54 0 407,0 0-438,1 0 63,-1 0-94,0 0 16,1 0-16,-1 0 15,-17 0-15,0 0 94,17 0-78,-53 17 78,54-17-32,-1 0-46,71 18 327,-35 0-343,-1-18 47,1 0-31,0 0 0,-1 0-16,18 0 15,1 0 1,-19 0-16,1 0 15,0 0 1,-1 0-16,1 0 78,0 0-62,17 0-1,-18 0-15,1 0 32,0 0-17,-1 0 32,19 0-16,-1 0 1,-17 0-17,17 0 48,0 0-48,-17 0 1,-1 0 0,1 0-1,35 17 17,-35-17 14,-1 0-30,19 0 62,-19 0-47,1 0-15,-1 0-16,1 0 63,0 0-48,-1 0-15,19 0 31,-19 0-31,1 0 16,0 0-16,-1 0 16,1 0-16,-1 0 62,36 0-46,-35 0 15,0 0-15,-1 0-1,1 0 1,0 0-16,-1 0 0,19 0 16,-19 0-1,18 0-15,1 0 63,-19 0-32,1 0-15,0 0-16,-1 0 62,1 0-46,0 0-1,-1 0-15,1 0 16,17 0 0,-17 0-1,17 0 32,-17 0-31,35 0 31,-36 0-47,1 0 31,-1 0-31,36 0 31,-35 0-31,0 0 16,-1 0-1,19 0-15,-19 0 16,19 0 0,-19 0-1,1 0 1,-1 0 31,19 0-32,-19 0 1,1 0 0,0 0-1,-1 0 1,1 0-1,17 0 1,-17 0-16,35 0 16,-36 0-16,1 0 31,0 0 16,17 0-32,0 0-15,0 0 16,18 0-16,-17 0 16,-1 0-16,0 0 15,1 0-15,-19 0 16,1 0 62,-1 0-62,19 0-1,-19 0 79,19 0-78,-1 0-1,0 0 1,-17 0 0,17 0-1,-17 0-15,17 0 16,0 0-1,-17 0 1,17 0 62,-17 0-62,17 0 62,-17 0-31,-1 0-47,1 0 15,17 0 1,-17 0 0,0 0-1,17 0 17,-17 0-32,34 0 15,-34 0 1,0 0-16,-1 0 47,1 0-32,17 0 1,-17 0 0,0 0-16,-1 0 15,18 0 16,-17 0-31,0 0 16,-1 0 0,1 0 124,0 0-124,-1 0 15,1 0 32,0 0-63,17 0 15,-18 0 1,36 0 15,-35 0 0,0 0 16,17 0 16,-17 0-48,-1 0 1,36 0 15,-18 0-31,-17-17 16,0 17 0,-1 0 15,1 0-31,0 0 109,-1 0-109,1 0 16,0 0-16,-1 0 15,18 0 1,1 0 0,-19 0 15,1 0-15,0 0-1,17 0-15,0 0 31,18 0-15,-18 0-16,-17 0 16,17 0-16,1 0 15,-19 0-15,36 0 16,0 0-16,-35 0 16,17 0-16,18 0 15,-35 0-15,-1 0 31,1 0-31,17 0 16,-17 0 15,17 0-15,-17 0-16,-1 0 16,1 0-16,35-18 15,0 0 1,-18 18-1,-17 0 1,-1 0 15,1 0-15,0 0 0,-1 0 30,1 0 17,17 0-47,-17 0-1,-1 0 16,19 0-15,-36-17 0,35 17-1,0 0-15,-17 0 16,0 0-16,17 0 16,0 0-16,-17 0 15,17 0-15,-17 0 16,17-18-16,-17 18 15,-1 0-15,1 0 32,-1 0-17,19 0 17,-19 0-32,19 0 15,-1 0 16,-17 0-15,-1 0 15,1 0 94,0 0-47,-1 0-62,1 0-16,-1 0 16,1 0-1,0 0-15,-1 0 16,19 0-16,-19 0 16,1 0-16,0 0 15,-1 0-15,1 0 16,-1 0-16,1 0 15,0 0-15,-1 0 16,1 0 15,0 0 1,-1 0-17,1 0-15,0 0 16,-1 0-1,1 0-15,17-18 16,0 18-16,-17 0 16,0 0-1,-1 0 1,1 0 15,17 0-15,18 0 46,-35 0-62,35 0 16,-36 0-16,19 0 16,-19 0-1,1 0 32,0 0 156,-1 0-187,1 0-1,-1 0-15,1 0 32,17 0-1,-17 0 31,0 0-62,17 0 16,-17 0 0,-1 0-1,1 0 95,-1 0-110,1 0 15,17 0 1,36 0 93,-53 0-77,17 0-1,-17 0-16,17 0-15,-18 0 32,1 0-17,35 0 1,-35 0-16,-1 0 16,1 0-16,0 0 15,-1 0 32,18 0 16,1 0-48,17 0-15,-18 0 16,-17 0-16,34 0 31,-34 0 63,35 0-79,0 0-15,-18 0 16,-17 0 31,0 0-31,-1-17-16,1-1 46,-1 18 111,1 0-142,17 0 17,-17 0-1,0 0-31,35 0 15,-36 0 1,1 0 0,-1 0-1,19 0 48,-19 0 15,72 0-62,-72 0-16,36-17 15,-35 17-15,-1 0 16,1 0-16,0 0 15,-1 0 1,1 0 15,17 0 16,1 0-31,-19 0-16,18 0 78,1-18-62,-19 18 46,19 0-46,-19 0 31,1 0-16,0 0-31,-1 0 15,1 0 17,17 0-17,-17 0 1,17 0 0,-17 0-1,-1 0 1,1 0 78,0 0-79,-1 0 16,1 0 63,17 0-78,-17 0-1,-1 0-15,1 0 16,35 0 0,-18 0 46,-17 0-31,17 0-31,-17 0 16,-1 0 0,1 0-1,35 0 1,-35 0-16,-1 0 16,1 0-16,17 0 31,-17 0-16,17 0 1,18 0-16,-35 0 16,17 0-1,0 0 17,-17 0-32,-1 0 31,1 0-16,35 0 1,-35 0 0,-1 0-1,1 0 1,0 0 0,-1 0-1,36 0 1,-18 0-1,-17 0-15,0 0 16,-1 0 0,1 0 15,0 0-31,-1 0 47,1 0-47,0 0 15,-1 0 1,54 0-16,-36 0 16,-17 0-1,17 0 1,-17 0 0,17 18-16,-18-18 31,1 17-31,0-17 47,17 0-32,0 0-15,1 0 16,-19 18 0,1-18-1,0 17 1,17-17-1,-18 0 17,-17 18 405,0 0-390,-17-1 62,-1-17-93,-17 18 359,17-18-328,-17 0-47,17 0 16,1 0-16,-1 0 15,0 0 16,-17 35-31,17-35 16,-17 18 0,18-18-1,-1 0 32,0 0-31,1 35-16,-1-35 15,0 0 48,1 0-47,-19 0 15,36 18-31,-35-1 94,18 1-94,-36 0 15,35-1 1,-17 1-16,17-18 15,-17 0-15,0 18 94,17-1-78,0-17-1,1 0-15,-19 18 32,19-18-32,-1 0 31,0 0-15,-17 18 46,0-1-46,17-17-1,1 0 1,-1 0 0,0 0-1,-17 0 1,17 0-16,1 18 15,-1-18-15,0 0 16,1 17 0,-1-17-1,1 36 1,-19-36-16,19 0 16,-1 0-1,0 0 1,1 0-1,-19 0-15,19 0 16,-1 0-16,1 0 16,-1 0-1,0 0 32,1 0-31,-1 0-1,0 0-15,1 0 16,-1 0-16,0 0 16,1 0-1,-1 0 1,0 0-16,-17 0 16,18 0-1,-1-18-15,-17 0 16,17 18-16,-17 0 15,-1-17-15,19-1 16,-1 1-16,-17-1 16,0 0-16,17 18 15,0 0 1,1 0-16,-19 0 16,19 0-16,-18 0 15,17 0-15,0 0 16,1 0-16,-1-17 15,0-1-15,1 0 16,-1 18-16,0 0 16,18-17-1,-17 17 79,-19-18-78,19 0-16,-18 18 15,17-35 17,-17 18 46,17-1-78,-17 18 15,70 0 220,18 0-235,-35 0 15,17 0 1,18-18-16,-36 18 16,1 0 15,0 0-31,-1 0 15,1 0-15,17 0 16,-17 0 0,0 0-1,-1 0-15,1 0 16,-1 0-16,1 0 16,0 0-16,-1 0 93,19 0-93,-1 0 16,-17 0 15,-1 0 16,18 0-47,-17 0 16,17 0-16,-17 0 15,17 0-15,-17 0 16,0 0-16,-1 0 16,1 0-16,-1 0 15,1 0-15,0 0 16,-1 0 15,1 0-15,0 0-1,35 0 48,-36 0-1,19-17-46,16 17 15,-34 0-15,0 0-16,-1 0 15,1 0 1,17 0 0,-17 0-16,0-18 15,-1 18-15,1 0 94,-18-18 0,0 1-79,-53 17 1,18 0 0,-18 0-16,17 0 15,1 0-15,-18 0 16,18 0 0,0 17-16,-1-17 15,-52 0 1,71 0-16,-19 0 15,19 0-15,-36 0 16,35 0-16,-17 0 16,17 0-1,1 18 17,-1-18-17,0 0-15,-17 0 16,17 0-1,1 0-15,-1 0 16,0 0 0,-17 35 62,18-35-31,-1 0-32,0 0 1,1 0 15,-36 18-31,35 17 31,0-17-31,-17-18 16,17 0 0,-17 0-1,0 0-15,0 0 16,-1 0 0,19 0 15,-19 0-31,1 17 15,18-17 1,-19 0 31,1 0-16,17 0-15,1 0-16,-19 0 15,19 0 1,17 18 0,-18-18-16,1 18 15,-19-1 1,19 1-16,-1-18 47,0 0-47,1 0 31,-1 0-31,-35 0 16,35 0-1,-34 53-15,34-35 16,0-1 0,-17-17 46,17 0-46,1 0-1,-1 0-15,0 0 16,-17 0 0,18 0 15,-19 18-16,1-18-15,17 0 16,-17 0-16,0 0 16,0 0-1,-18 0-15,0 17 0,35-17 16,-35 0-16,0 18 16,18 17-16,-53-17 15,70 0-15,-17-1 16,0-17-1,17 18-15,0-18 32,1 0-17,-19 0 1,1 0 0,-18 0-16,-17 0 15,34 0 1,36 18-16,-53-1 15,36-17-15,-1 0 16,0 0-16,1 0 31,-1 0-15,-17 0 0,17 0-1,-17 0-15,-18 0 16,18 0-16,0 0 15,-36 0-15,-17 0 16,53 0-16,-18 0 16,17 0-16,19 0 15,-1 0 1,0 0 0,1 0-1,-1 0-15,0 0 16,-17 0-16,18 0 15,-1 0-15,-17 0 16,17 0 0,0 0-1,-17 0 1,0 0 62,17-17-62,1 17-16,-1 0 31,-17 0-15,17 0-1,0 0-15,1-18 16,-1 18 15,0-18-31,-17-17 16,18 35-1,-19-18-15,-17 18 16,36 0-16,-19-17 16,-17-1-16,18 18 78,18 0-47,-19 0-31,-17-18 16,-52 18-16,52 0 15,-36 0-15,19 0 16,35 0-16,-1 0 15,19 0-15,-19 0 16,19 0 0,-1 0-16,0 0 15,1 0 1,-1 0 0,1 0-16,-1 0 15,-17 0-15,17 0 16,-53 0-1,54 0 1,-1 0-16,1 0 16,-1 0-16,0 0 31,1 0-15,-19 0-1,19 0-15,-1 0 0,-17 0 31,17 0-31,-17 0 16,0 0-16,-18 0 16,0 0-16,17 0 15,-16 0 1,16 0-16,19 0 16,-1 0-16,-17 0 31,17 0-16,0 0 1,-17 0 0,0 0-16,0 0 15,-1 0-15,1 0 16,-18 0-16,0 0 16,36 18-16,-1 17 15,0-35-15,-17 0 16,17 0-1,1 0-15,-19 0 16,19 0 0,-36 0-16,0 0 0,35 0 15,-35 0 1,18 0-16,0 0 16,17 0-1,-17 0-15,17 0 16,1 0-1,-1 0 1,0 0 0,1 0-1,-18 0 1,-1 0 0,19 0-16,-1 0 15,-35 0-15,35 0 16,-17 0-1,-35 0-15,52 0 16,-53 0-16,18 0 16,18 0-16,0 0 15,0 0-15,-18 0 16,0 0 0,0 0-16,18 0 15,-1 0 1,1 0-16,0 0 0,-1 0 15,1 0 1,18 0-16,-19 0 16,-34 0-16,34 0 15,1 0-15,18 0 16,-54 0-16,18 0 16,35 0-16,-34 0 15,34 0 1,0 0 93,1 0-93,-19 0-1,19 0 1,-1 0-16,-17 0 16,-1 0-1,-16-17 1,16 17-16,19 0 0,-1 0 16,0 0-1,-17 0-15,17 0 16,-17-18-1,18 18 1,-1 0 0,0 0-16,-52-18 15,34 18 63,19 0-78,-1-17 16,1 17 0,-1-18-16,0 18 47,1 0-32,-1-17-15,0 17 16,-17 0-16,0-18 15,17 18-15,0 0 16,-34-18 15,34 18 63,-17 0-63,17-17-31,0 17 16,1 0 0,-1 0 62,0 0-63,-34-18 1,34 18-16,0 0 16,1-18-1,-1 18 1,0 0-1,1-17 1,-1-1-16,-17 18 94,17-35 46,18 17-124,0 1 15,0-1 1,0 0 14,0-17-30,0 17 0,0 1-16,0-1 15,0 0-15,0 1 266,0-1-250,0 1-16,0-19 15,0 19 141,0-1-62,18 0-78,-18 1 109,35-19-31,-17 19-1,-1-1-77,-17 0 0,18 18 30,0 0-46,-1 0 16,19 0-16,-1 0 16,-18 0-16,1 0 15,0 0 63,-1 0-62,1 0-16,17 0 31,-17 0-31,0 0 16,17 0-16,0 0 16,0 0 77,-17 0-93,17 0 0,-17 0 16,0 0 0,-1 0-16,19 0 15,-19 0 1,1 0 46,-1 0-62,19 0 16,-19 0-16,1 0 16,0 18-1,17 0 63,0-18-62,-17 17-16,-1 1 62,1-18-15,0 0-31,35 18 0,-18-18 124,-17 17-140,-1 1 31,1-18 79,-1 0-63,1 0 15,17 0 16,-17 0-62,17 0 46,-17 0-46,17 0 15,-17 0-31,0 0 16,17 0 0,-18 0-1,1 0-15,0 0 16,17 0 31,-17 0-47,17 0 15,0 0-15,18 0 16,-35 0-16,35 0 16,-36 0-16,1 0 15,17 0 1,-17 0-1,-1 0 1,19 0 78,-1 0-79,-17 0 1,-1 0 62,1 0-62,0 0-16,17 0 15,0 0 32,0 35-31,-17-35 0,17 0-1,1 18-15,17-18 16,17 0-16,-35 18 15,1-18-15,-19 0 16,71 0-16,-70 17 16,0-17-1,17 0 1,-17 0 0,17 0 15,-17 0-31,-1 0 15,1 0 17,0 0-17,17 0 1,-18 0 0,1 0 30,0 0-30,17 0-16,-17 0 16,35 18-1,-36-18 79,1 0-94,-1 0 0,36 0 31,0 0-15,-35 0 0,0 0-1,-1 0 16,1 0-31,-1-18 16,1 18-16,17 0 16,-17-35-16,0 35 15,17 0 1,-17 0-16,17 0 16,-17 0-16,17 0 15,0 0 1,0 0-16,-17 0 15,0 0-15,-1 0 16,1 0-16,17 0 31,0 0-31,1 0 47,17 0-31,-36 0-1,1 0 1,0 0-16,17 0 16,-18 0-16,1 0 15,0 0-15,-1 0 16,19 0-16,-19 0 16,1 0-1,0 0 1,-1 0-1,1 0 1,0 0 0,17 0-16,-18 0 15,1 0 1,70 0-16,-70 0 16,17 0-16,0 0 15,-17 0 1,0 0-1,17 0 17,-17 0-32,-1 0 15,1 0 1,35 0 0,-18 0-1,0 0-15,1 0 16,-19 0-16,1 0 15,17 18 17,-17-18-17,17 0 1,-17 0-16,-1 0 16,19 0-16,-19 0 15,19 17-15,-19-17 31,1 0-15,0 0 31,-1 0-31,1 0-16,17 0 46,-17 0 158,-1 0-126,1 0-78,0 0 15,17 0-15,-17 0 16,-1 0 0,1 0 15,17 0-16,-17 0 1,-1 0-16,54 0 16,-53 0-1,17 0 1,0 0 0,-17 0-1,17 0 16,-17 0-15,-1 0 47,1 18-32,0-18 0,17 0-31,-17 0 31,-1 0-31,18 0 0,1 17 16,17 1-16,0 0 16,-18-18-1,18 0-15,-18 0 16,18 35-16,0-35 15,-18 0-15,-17 0 16,-1 0 47,19 0-48,17 0-15,17 0 16,1 0-16,-36 0 15,-17 0 1,-1 0 0,1 0 15,17 0-31,-17 0 16,-1 0-1,1 0 63,0 0-31,-1 0-31,1 0-16,35 0 15,18 0-15,34 0 16,-52 0-16,-35 0 16,70 0-16,-70 0 15,17 0-15,0 0 94,-17 0-94,0 0 156,17 0-124,-35 18 139,-18-18-155,-52 17-16,52-17 0,-17 0 16,-1 0-1,19 0 1,-36 0-16,35 0 16,-17 18-1,17-18-15,-17 18 16,17-18-16,-17 17 15,18-17-15,-1 35 16,-35-35-16,0 18 16,18-18-16,-18 0 15,-18 0-15,54 0 16,-1 0-16,-17 0 16,-1 0-16,19 0 15,-18 0-15,-1 18 16,19-1-1,17 1 1,-18-18-16,0 0 47,1 0-31,-1 18 46,0-18-46,1 17-1,-1-17 17,-17 0-17,0 0-15,-54 0 16,72 0-16,-1 0 15,0 0 32,-17 18-47,18 0 16,-19 17 0,19-35-1,-19 17-15,1-17 31,35 18 32,-18-18-32,1 18-15,-1-18-1,1 17-15,-1-17 32,0 0-1,1 0-15,-1 0 77,0 0-93,-17 0 16,17 0-16,1 0 16,-18 36 187,17-36-188,0 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9:20.1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20126 4357 0,'-18'0'156,"-52"17"-140,52-17-16,-17 18 15,17-18-15,1 0 16,-1 0-16,0 0 16,1 0-1,-1 0-15,0 0 0,1 0 16,-1 0 125,0 0-126,-17 0 1,18 0-1,34 0 204,1 0-188,-1 0 32,19-18-47,-1 1-1,-17-36 141,-18 35-156,0 1 16,0-1 0,0 0-1,0 1 48,0-1-32,0 0 0,0 1 32,-18-1-48,0 1-15,1 17 16,-19-18-16,19 0 31,-1 18 1,1 0-17,-1 0 376,0 0-376,1 0 1,-19 36-16,19-19 16,-1 1-1,18-1 17,-18 1-1,1-18 16,-18 0-32,-1 0-15,19 0 16,-1 0-16,0 18 16,-17-18-16,17 0 31,-17 0 31,0 0-46,17 0 0,-17 0-16,0 0 15,17 0 1,0 0-16,-17 17 219,17 1-188,-17-18-16,18 35 48,17-17-47,-18-18-1,-35 18-15,-35-18 31,53 35 48,17-35-64,0 0 95,1 0-110,-1 0 15,-17 17 16,17-17 48,-17 36-17,17-36-46,1 17-1,-1-17 63,-17 0-62,-1 0-16,-17 18 16,36 0-16,-1-18 15,71 17 251,-18-17-250,18 0-1,0 0-15,-18 18 16,1-18 62,-1 0-62,-17 0-1,17 0 1,-53 0 234,-17 0-250,17 0 15,1 0 1,-1 0-16,-17 0 78,17 0-78,-35 0 16,36-18-16,-1 18 15,-17 0-15,-1 0 16,1 0 0,17 0-16,1 0 15,-1 0 1,-35 0 0,36 0 30,-19-17-30,19 17-16,-19 0 16,19 0-16,-18 0 15,-1 0 1,19 0-16,-19 0 16,-17 0-1,36 0 63,-1-18-78,1 18 16,-1 0-16,0 0 16,-17 0-16,17 0 31,1 0-16,-1 0 1,0 0-16,1 0 16,-1 0-16,0 0 15,1 0 1,-18 0-16,17 0 16,0 0-1,1 0-15,-19 0 16,1 0 15,17 0 0,-17 0-31,0 0 32,17 0-17,1 0-15,-1 0 16,0 0-16,-17 0 15,17 0 1,-17 0-16,-18 0 16,36 0-16,-1 0 15,0 0 1,1 0-16,-1 0 16,0 0-1,-17 0-15,0 0 16,0 0-16,17 0 15,-17 0 1,-18 0-16,35 0 16,0 0-1,1 0-15,-1 0 16,1 0 0,-1 0-16,0 0 15,-17 0 1,-18 0-1,35 0-15,-34 0 16,16 0-16,1 0 16,0 0-1,17 0 48,0 0-48,1 0-15,-19 0 16,19 0 0,-1 0-16,1 0 15,-1 0-15,0 0 63,18 18-48,-17-18-15,-1 0 16,-17 0-16,-1 0 16,1 17-1,18-17-15,-19 0 16,19 0 0,-1 0-1,-17 0 1,17 0-1,0 18-15,-17-18 16,0 18 0,0-18-1,17 0 1,-17 0-16,-1 0 16,1 0-16,0 0 15,0 0 1,17 0-1,-17 0 17,17 0-32,-35 0 31,35 0-31,1 0 16,-18 0-16,-1 0 15,19 0-15,-19 0 16,1 0-16,17 0 15,1 0 1,-1 0-16,1 0 31,-19 17-15,19-17-16,-19 0 16,1 18-16,0-18 15,-1 0-15,-34 0 16,35 0-1,17 0-15,0 0 16,1 0-16,-19 0 16,-16 35 46,34-35-46,0 0-16,1 0 15,-1 0 1,-17 0 0,17 0-16,-17 0 15,0 0 1,17 0-16,0 0 16,1 0-1,-19 0 1,19 0-1,-1 0 1,-17 0 0,17 0-16,-17 0 15,0 0-15,17 0 16,-17 0-16,-18 0 16,35 0-1,0 0 1,1 0-16,-18 0 15,17 0-15,0 0 16,1 0 0,-1 0-16,0 0 15,1 0-15,-1 0 32,0 0 14,-17 0-14,18 0-17,-36 0 1,35 0-16,0 0 16,1 0-16,-19 0 15,19 0 1,-19 0-16,19 0 15,-18 0-15,17 0 32,0 0-17,1 0-15,-1 0 0,-17 0 16,17 0-16,0 0 16,1 0-1,-18 0-15,17 0 16,-17 0-1,-1 0 1,-17 0-16,18 0 16,18 0 15,-1 0 0,0 0-15,1 0-1,-1 0-15,-35 0 16,35 0-16,1 0 16,-1 0-1,-17 0-15,17-18 16,1 18 0,-1 0-16,0 0 15,1 0-15,-1 0 16,-17 0-16,17 0 15,-17 0-15,17 0 16,-17 0-16,17 0 16,-17 0-16,0-17 15,-1 17-15,1 0 16,0-18-16,17 18 16,1 0-1,-1 0 1,0 0-1,-17 0-15,0 0 16,-1 0 0,1 0-16,-18 0 15,0 0-15,0 0 16,36 0-16,-18 0 16,17 0-16,0 0 15,-17 0 1,17 0-1,1 0 1,-19 0-16,19-17 16,-18 17-16,-1 0 15,19 0 1,-19 0-16,19 0 16,-1 0-16,0 0 15,1 0-15,-19 0 31,19 0-15,-18 0-16,-1 0 31,19 0-31,-1 0 16,0 0 0,1 0-16,-19 0 15,19 0 1,-1 0-1,1 0 1,-19 0 0,19 0-16,-36 0 15,0 0 1,0 0-16,35 0 16,-17 0-16,17 0 15,1 0-15,-1 0 47,-35 0-31,35 0-1,-17 0 1,0 0-16,17 0 16,1 0-16,-1 0 15,-17 0-15,17 0 0,-35 0 16,36 0-1,-1 0-15,0 0 16,1 0 0,-1 0-16,0 0 15,1 0-15,-1 0 16,0 0 0,-17 0-16,18 0 15,-1 0-15,0 0 16,-17 0-16,17 0 15,1 0 1,-1 0-16,-17 0 16,17 0-16,-17 0 15,17 0 1,1 0 0,-1 0 15,0 0 16,-17 0-32,0 0-15,17 17 16,-17-17 0,17 0 46,1 0-46,-1 0-1,-17 0 1,17 0 0,-17 0-1,-18 0 32,35 0 47,36 0 78,17 0-172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9:25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14429 4092 0,'17'0'172,"1"0"-156,0 0-16,-1 0 47,1 0-32,17 0 17,-17 0-17,17 0 1,0 0-16,-17 0 16,0 0-1,-1 0-15,1 0 16,-1 0-16,1-17 15,0 17 79,-1 0-94,1 0 31,0 0-31,17 0 16,-17 0 31,17 0-31,-17 0-16,-1 0 15,1 0 1,17 0 15,-17 0-31,17 0 16,-17 0-1,-1 0 1,19 0-16,-19 0 16,18 0-16,-17 0 31,0 0-31,-1 0 31,19 0-15,-19 0 15,1 0-31,0 0 16,-1 0-16,1 0 15,17 0 1,-17 0-16,17 0 15,-17 0 1,-1 0-16,1 0 94,0 0-94,-1 0 15,1 0-15,0 0 16,17 0-16,0 0 16,-17 0-1,-1 0 1,19 0 15,-19 0-15,-17-18-1,18 18 1,17 0 0,-17 0-1,17 0 1,-17 0-16,17-18 16,-17 18-1,-1 0 1,1 0 31,17 0-32,-17 0 1,35-17 0,-36 17-1,19 0-15,-1 0 16,0-36-1,-17 36-15,0 0 16,-1 0 0,18-17-16,-17 17 31,0 0-15,17 0-1,-17 0-15,-1 0 16,1 0-16,0 0 31,-1 0-15,1 0 15,17-18-15,-17 18-16,17 0 15,-17 0-15,17 0 16,-17 0-16,17 0 15,0 0-15,0 0 16,-17 0-16,17 0 16,1 0-1,-19 0 1,19 0 0,-19 0-1,18 0 1,1 0-1,-19 0 1,19 0-16,-1 0 16,-17 0-16,-1 0 15,1 0 1,-1 0-16,1 0 16,0 0-1,-1 0 1,19 0-16,-1 0 15,-17 0 1,34 0-16,-34 0 16,17 0-16,1 0 31,-19 0 125,1 0-156,0 0 16,-1 0-1,1 0 17,17 0-17,-17 0-15,35 0 16,-36 0 0,19 0-16,-1 0 15,-17 0-15,17 18 16,18-18-16,-36 0 15,1 0-15,0 17 16,-1-17 78,19 0-94,-19 18 15,1-18-15,-1 0 16,1 0-16,0 0 16,-1 0-16,19 0 62,-1 0-46,-17 0-16,17 0 31,-17 0-31,-1 0 16,1 0-1,-1 0-15,1 0 16,0 0 0,-1 0 30,1 0-14,17 0-17,-17 0 1,0 0 0,-1 0-1,1 0 1,-1 0 15,1 0-15,17 0-1,-17 0 1,0 0 0,17 0-16,0 0 15,0 0-15,18 0 16,0 0-16,0 0 15,-17 0-15,52 0 16,-71 0-16,19 0 16,-19 0 15,1 0-31,0 0 16,-1 0-1,18 0 1,-17 0-1,0 0-15,-1 0 16,1 0-16,0 0 16,-1 0-1,1 0 1,0 0 0,17 0-1,-18 0-15,19 0 16,-19 0-1,1 0-15,0 0 32,17 0-32,53 0 15,-35 0-15,0 0 16,-18 0-16,1 0 16,34 0-16,-52 0 15,-1 0 1,19 0 46,-19 0-46,1 0 0,0 0-1,17 0 16,-18 0 32,1 0-47,0 0 15,-1 0-31,19 0 125,-1 0-110,-17 0 1,-1 0 125,19 0-48,-19 0-77,1 0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9:29.9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10478 4357 0,'-36'17'0,"19"-17"16,-1 0-16,0 18 31,1-18 47,-1 0-62,0 0 0,1 0-1,-1 0 16,-17 0 1,17 0-17,1 0 1,-1 0 0,-35 18-16,35-18 15,-17 17-15,0-17 16,17 0-1,1 0-15,-19 0 16,19 0 0,-1 0-16,0 0 15,-17 0-15,0 0 63,0 0-32,-1 0-15,1 0-16,17 0 15,-17 0-15,-18 0 16,71 0 156,88 0-172,-89 0 15,1 0-15,0 0 16,-1 0-16,36 0 16,-35 0-16,17 0 31,0 0-31,1 0 16,-1 0-16,0 0 0,0 0 15,1 0 1,17 0-16,-18 0 31,-18 0-15,19 0-1,-1 0 1,-17 0-16,35 18 16,-18-18-16,0 0 15,0 0-15,-17 0 16,0 0-1,-1 0-15,1 0 32,0 0-17,-1 0 1,1 0-16,0 0 16,-1 0-1,18 0-15,-17 0 16,17 0-1,1 0 1,-1 0 0,-17 0-1,-1 0 63,1 0-62,-1 0 62,1 0-62,17 0-16,-17 0 15,17 0-15,1 0 16,-19 0-16,1 0 16,0 0-16,52 0 15,-35 0-15,1 0 16,-1 0 0,-17 0-16,17 0 15,0 0 1,0 0-1,-17 0 1,0 0 15,17 0-31,18 0 16,17 0 0,-34 0-1,-19-18-15,1 18 16,0 0-16,-1 0 15,19 0-15,-1 0 16,0 0-16,53-17 16,-35 17-16,35-18 15,53 18 1,-88 0-16,-17 0 0,52-35 16,-53 17-16,-17 18 15,-1-17-15,1 17 16,0 0-16,-1 0 15,1 0 1,17 0 0,-17 0-16,17 0 15,-17 0-15,105-18 16,-35-17 0,-35 35-16,0 0 15,36-18-15,-72 18 16,1 0-1,-1 0-15,19 0 32,-1 0-17,0 0-15,18-18 16,0 18-16,35 0 16,-35 0-16,-18-17 15,18 17-15,0 0 16,18-18-16,-53 18 15,17 0-15,-18-18 32,19 18 15,-19 0-47,19 0 15,-19 0 1,1 0-16,0 0 0,-1-17 15,1 17 1,35 0 15,-18 0-15,88-18 0,-34 1-1,-36 17-15,-36 0 16,1 0-1,17 0 1,-17 0-16,-1 0 63,1 0-48,0 0 1,17 0-1,0 0 1,1 0 0,-19 0 15,1 0-15,-1 0-1,36-18-15,-35 18 16,0 0-1,-1 0 1,1 0-16,0 0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49:36.4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9102 4269 0,'35'-18'32,"-17"18"-32,-1 0 15,19-18-15,-19 1 16,1 17 15,-1 0 16,1 0-47,0-18 16,-1 18-16,1 0 15,0 0-15,-1 0 16,36-18-16,-18-17 47,-17 35-32,0 0 1,-1 0-16,1 0 16,17 0-16,1-17 15,-1 17 1,0 0-16,-17 0 15,-1 0-15,1 0 16,0 0 31,-1 0-16,19 0-15,-1-18-16,0 18 31,-17 0-15,-1 0-1,19 0 1,-36-18-16,17 1 16,1 17-1,0 0 1,17 0-1,-17 0 32,-1 0-31,1 0 0,-1-18-1,1 18 1,17 0 62,-17 0-78,17-18 16,1 18-1,-19 0-15,18 0 0,1 0 16,-19 0-1,1 0 1,0 0 0,-1 0 31,19 0-32,-19 0 16,1 0-15,0 0 0,17 0-1,-18 0 1,1 0 0,0 0-1,-1 0 1,1 0-16,0 0 15,-1 0 1,1 0 31,0 0-31,-1 0-16,1 0 31,17 0-16,0 0 48,-17 0-47,35 0-16,-35 0 15,-1 0 63,1 0-62,-1 0 0,1 0-1,17 0 1,1 0-16,-19 0 15,1 0-15,17 0 0,1 0 32,-19 0-32,18 0 15,-17 0 1,0 0-16,-1 0 16,1 0-1,0 0 1,-1 0-16,1 0 15,0 0 1,17 0 0,0 0-16,-17 0 15,17 0-15,-17 0 16,-1 0 0,1 0-1,0 0 48,-1 0-63,18 0 31,-17 0-31,0 0 0,-1 0 16,19 0-16,-19 0 15,1 0 1,0 0-1,-1 0-15,1 0 32,0 0-32,-1 0 15,18 0-15,1 0 16,-1 0 0,0 0-16,1 0 15,-19 0 1,1 0-1,17 0 17,0 0-17,-17 0-15,35 0 16,-18 0-16,-17 0 16,52 0-16,-17 0 15,-17 0-15,-1 0 16,-17 0-16,34 0 15,-34 0 64,0 0-64,-1 0-15,1 0 16,0 0-16,-1 0 15,1 0 1,0 0-16,-1 0 16,1 0-16,-1 0 31,19 0 0,-1 0-15,0 0-16,1 0 15,-19 0-15,18 0 16,18 0-16,-35 0 31,0 0 16,17 0-16,0 0-31,1 0 0,-19 0 16,36 0 0,-35 0-1,-1 0-15,1 0 16,0 0 0,-1 0-16,1 0 31,0 0-31,-1 0 15,18 0 1,-17 0 0,17 0-16,-17 0 15,17 0-15,1 0 16,52 0 0,-71 0-1,1 0-15,17 0 16,-17 0-1,17 0 1,-17 0 0,17 0-1,-17 0 17,-1 0-32,1 0 15,0 0 1,17 0-16,0 0 15,1 0 1,-1 0 0,0 0-16,18 0 15,-35 0-15,35 0 16,-18 0 0,-18 0-16,1 0 15,0 0-15,35 0 16,-18 0-1,0 0-15,18 0 16,18 0-16,-18 0 16,-18 0-1,0 0-15,-17 0 0,-18 18 16,17-18 46,36 0-46,-17 0-16,-19 0 31,1 18-31,0-18 16,-1 0 0,1 0-1,-1 17 1,1-17-16,17 36 15,-17-19 1,0-17-16,-1 18 16,-34-18 93,-1 0-78,0 0-15,-17 35-16,0-17 16,17-18-1,-17 0 1,17 0-16,-70 0 15,-18 0 1,53 17-16,0-17 16,36 0-16,-18 0 15,17 18-15,0 0 32,1-18 46,-1 0-63,0 0-15,1 0 16,-19 17 0,19-17 62,-36 0-78,-71 36 15,36-19-15,35-17 16,-17 18 0,34-18-16,1 17 15,18-17 79,-19 0-78,1 0-16,17 0 15,18 18 126,18-18-141,0 0 15,-1 35-15,1-35 16,17 0 0,-17 18-1,35-18-15,0 0 0,52 0 16,37 0 0,-1 0-16,-18 0 15,-17 0-15,-71 0 16,-17 0-16,0 0 31,-1 0-15,1 0-16,17 0 15,-17 0-15,-1 0 16,36 0 0,-35 0-16,17 0 109,-17 0-93,-1 18-16,1-18 31,0 0 0,-1 0 172,1 0-203,-36 0 78,1 0-78,-36 0 16,35 0 0,1 0 15,-19 0 31,1 0-46,-18-36-16,18 36 16,17 0-1,-17-17-15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0:01.0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 3933 0,'35'0'282,"0"0"-251,-17 0 63,0 0-94,-1 0 15,1 0 16,0 18-15,-1-18 0,-17 18 77,0-1-77,18 1 78,-18 0 0,18-1-79,-1 1 188,1-18-203,0 0 16,-1 0 0,1 0-1,-1 0 1,19 0-1,-19 0 64,1 0-48,0 0-31,-1 0 31,36 18 47,-35-18 0,-1 0-62,1 0 0,0 0-1,35 0 48,-36 0-32,1 0-15,0 0-1,17 0 1,-18 0-1,1 0 1,0 0 15,17 0-31,-17 0 32,17 0-1,-17 0-16,17 0 1,-17 0 0,-1 0-1,18-18-15,-17 18 16,17 0 46,-17 0-46,0 0 47,17 0-32,-17-18 0,17 18 0,-18 0-31,-17-17 16,18 17-16,0 0 16,17 0-16,-17 0 15,17 0-15,-17 0 16,-1-18-16,1 18 78,17 0-62,0 0-16,1 0 15,-19 0-15,36-18 16,0 1-1,-35 17 79,17 0-78,0 0-16,18 0 15,18 0 1,-36 0 0,0 0 46,-17 0-46,17 0-1,-17 0 1,17 0 0,-17 0-16,-1 0 78,1 0-78,0 0 15,-1 0 1,1 0-16,0 0 16,17 0-1,-17 0 1,-1 0-16,1 0 16,0 0-1,-1 0 1,18 0 31,1 0-47,-1 0 15,0 0-15,18 0 16,0 0-16,35 0 16,-17 0-16,-36 0 15,18 0-15,-18 0 16,-17 0 62,0 0-78,-1 0 16,19 0-16,-1 0 15,-18 0 1,19 0-1,-19 0 48,19 0-47,-1 0-1,-17 0 1,34 0-16,-16 0 15,-19 0-15,19 0 125,-19 0-109,1 0 0,0 0-16,-1 0 109,1 0-109,17 0 16,-17 0-1,17 0 1,-17 0 0,17 0-16,-17 0 31,-1 0-16,1 0 1,0 0-16,17 0 16,-18 0 62,1 0-63,0 0 48,35 0-47,-36 0-1,1 0 1,0 0-1,-1 0-15,1 0 16,17 0-16,-17 0 31,17 0-15,-17 0 0,17 0 15,-17 0-31,17 0 15,0 0 1,-17 0-16,17 0 16,-17 0-1,-1 0 17,1 0-17,0 0 1,17 0-1,0 0 1,-17 0 0,-1 0-1,19 0 1,-1 0 46,-17 0-46,-1 0-16,1 0 16,35 0-1,-36 0-15,36 0 16,-17 0-16,-1 0 16,-17 0-16,17 0 15,0 0 1,0 0-16,-17 0 15,17 0-15,-17 0 16,0 0 0,17 0-1,-17 0 1,17 0 0,-18 0-1,1 0 1,17 0 78,-17 0-79,0 0-15,-1 0 94,1 0-94,0 0 16,-1 0-1,1 0-15,17 0 31,-17 0-15,-1 0 0,1 0-1,17 0-15,-17 0 16,0 0-16,17 0 16,0 0-1,-17 0 1,-1 0-1,1 0 17,0 0-32,-1 0 15,1 0 17,0 0-17,-1 0 1,1 0-16,0 0 31,17 0-15,-18 0 62,1 0-78,0 0 15,-1 0 1,1 0 0,0 0-16,52 0 15,-52 0 1,-1 0 0,1 0-16,17 0 31,-17 0-16,0 0 1,-1 0 15,1 0-31,0 0 16,-1 17 0,1-17 62,-1 0-78,1 0 31,0 0-31,17 0 31,-17 0 47,17 18-62,-17-18-16,-1 0 16,19 18 93,-19-18-93,1 0-1,-1 0-15,1 0 16,17 0-1,1 0-15,17 0 16,-36 0 0,1 0 15,-1 0-15,19 17-16,-1-17 15,-17 0-15,-1 0 16,1 0-16,0 0 47,-1 0-32,1 0 1,-1 0 0,1 0-1,0 0-15,-1 0 31,1 0-31,0 0 16,17 0 109,-17 0-94,-1 0-31,19 0 110,-19 0-110,36 0 15,-35 0 1,17 0 93,0 0-62,-17 0-31,35 0 46,-36 0-30,1 0-32,0 0 31,17 0 47,-17 0-78,17-17 16,-17 17-1,-1 0 1,1 0-16,17 0 31,-17 0-15,-1 0-1,1 0-15,17 0 16,1 0 0,-19 0-16,1 0 15,0 0 1,-1 0-1,1 0 1,-1 0 15,1 0-15,17 0 0,-17 0-16,0 0 15,-1 0 1,1 0-1,17 0 1,0 0 0,-17 0-1,0 0 1,-1 0 0,1 0 46,0 0-62,-1 0 16,19 0-16,-19 0 15,1 0-15,17 0 16,0-18-16,-17 18 94,17 0-63,-17 0 0,0 0-15,17 0-1,-17 0 1,-1 0 0,1 0-16,17 0 15,-17 0-15,35-18 16,-18 18 0,0-17-16,0 17 15,-17 0 1,17 0-1,-17 0 1,0 0 0,35 0-1,-18 0 1,-18 0 15,1 0 0,0 0-15,17 0 31,0 0-31,-17 0-1,0 0 16,-1 0-15,1 0 0,0 0-1,-1 0 1,1 0 15,-1 0-15,1 0-16,35 0 15,-35 0-15,-1 0 16,19 0-16,16 0 16,-16 0-16,-1 0 15,0 0-15,-17 0 16,0 0-16,17 0 31,-18 0-15,1 0-1,17 0-15,1 0 16,-19 0-16,1 0 16,0 0-16,-1 0 15,1 0 32,0 0-47,-1 0 16,1 0-1,17 0 1,-17 0-16,52 0 16,-52 0-1,0 0-15,17 0 16,-18 0 0,1 0-16,17 0 15,-17 0 63,0 0-62,-1 17 0,19 1-1,-19 0-15,-17-1 31,0 1 1,0 17-1,0 1 188,-35-36-204,17 17 1,-17 1 156,17-1-141,1-17 32,-1 0-63,-17 18 15,17 0 1,1-18-16,-19 0 62,1 0-46,17 0 0,1 0-1,-1 0 1,0 0 78,1 0-79,-1 0 1,1 17-1,-1-17 1,0 18-16,1 0 78,-1-18-62,-17 0-1,17 0 1,0 17 15,1-17 32,-1 0-48,18 18 1,-53 0 0,36-18 62,-1 0-63,0 0-15,1 0 16,-1 0 0,-35 0-1,35 17 79,1-17-78,-1 0-16,1 0 15,-1 0-15,0 0 16,1 0 0,-1 0-1,0 0-15,1 18 31,-1-18 16,-17 0-31,0 0 0,17 0-16,-17 35 15,17-35 1,0 18-1,1-18 48,-1 0-32,0 0-31,1 0 16,-1 17-16,0-17 15,1 0-15,-18 0 47,17 0-31,-17 18 0,17-18-1,0 0-15,-17 0 16,17 0-16,1 0 15,-1 0 1,1 0-16,-1 0 16,0 0 46,-17 18-46,17-18-1,1 0 1,-1 0 15,0 0-31,1 0 16,-18 0 0,17 0-1,0 17-15,1-17 16,-36 0 15,35 0-15,-17 0-1,17 0-15,-17 0 16,17 0 0,1 0-16,-1 0 15,0 0 32,1 0-31,-1 0-1,0 0-15,1 0 16,-1 0 0,0 0-1,1 0 1,-18 0-1,-1 0 17,19 0-32,-1 0 15,0 0 1,1 0-16,-1 0 16,0 0-1,-17 0 1,18 0 15,-1 0 0,0 0-15,1 0-16,-19 0 16,19 0 15,-1 0-16,0 0-15,1 0 16,-19 0-16,19 0 16,-1 0-1,-17 0 1,17 0-16,1 0 78,-1 0-78,0 0 16,1 0-1,-1 0-15,0-17 16,1 17 0,-1 0-1,1 0 1,-19 0-1,19 0 1,-19 0-16,19 0 16,-36 0-16,18 0 15,-18 0 1,35 0-16,0 0 0,1-18 16,-19 18-1,19 0-15,-1 0 94,-17-35-94,17 35 16,1-18-16,-1 18 15,0 0 1,1 0 78,-19 0-79,-17-18-15,36 1 31,70-1 141,0 18-156,0 0-16,17 0 16,-35 0-1,1-17-15,-19 17 16,19 0 31,-1-18-47,0 18 15,-17 0-15,17 0 16,18 0-16,-35 0 16,35 0-16,-36 0 15,1 0 1,-1 0-16,1 0 47,0-18-16,17 18-31,-17 0 16,17 0-16,-17 0 15,17 0 1,0 0-16,0 0 15,1 0-15,-19 0 16,19 0-16,-19 0 16,1 0-1,0 0 1,17 0-16,18 0 16,-18 0-1,0 0-15,-17 0 16,0 0-1,-1 0 1,1 0 0,-1 0-16,1 0 47,35-17-47,-18 17 15,-35-18 1,36 18-16,-1 0 15,-18 0-15,1 0 32,0 0-32,-1 0 0,1 0 31,0 0-15,17 0-16,0 0 15,1 0-15,-1 0 16,0 0-16,-17 0 15,-36 0 329,-123 0-328,70 0-16,18 0 15,-35 0-15,18 0 16,52 0-16,-17 0 16,17 0-1,-17 0-15,17 0 16,1 0 0,-1 0-1,-17 0-15,-1 0 16,-52 0-16,53 0 15,17 0-15,-52 0 16,34 0 0,19 0-1,-18 0 17,-1 0-17,19 0 1,-19 0-16,19 0 15,-1 0 32,-17 0-15,0 0-17,17 0 1,0 0-16,1 0 15,-54 0 64,53 0-64,1 0-15,-1-18 16,-17 18-16,17 0 31,-17 0 47,17-17-47,18-1-31,-17 18 16,-19 0 62,-17 0-47,18 0-15,0 0-16,17 0 63,-17 0-48,17 0-15,1 0 16,-19 0-1,19 0 32,-36 0 0,35 0-47,1 0 16,-19 0-1,1-18 79,17 18-78,1 0-1,-1 0 17,1 0-1,-19 0-15,1 0 15,17 0-31,-17 0 15,17 0 79,-17 0-94,0 0 16,17 0 15,1 0 47,-19 0-78,1 0 31,0 0 1,17 0 46,0 0-31,-17 0-32,0 0 1,17 0-16,1 0 16,-19 0-16,19 0 31,-1 0-16,-17 0 17,17 0-17,1 0 1,-1 0 0,0 0-16,1 0 15,-1 0 1,0 0-1,1 0 17,-19 0-32,1 0 15,35 18 1,-53-18 0,36 0-1,-1 0-15,0 0 16,-17 0 46,35 18-46,-35-18 15,17 0-15,0 0 15,1 0-31,-1 0 47,1 17 0,-1-17 15,-17 0-46,17 0 0,0 0-16,1 0 15,-1 0-15,0 0 16,1 0 31,-1 0-32,1 0 1,-1 0-16,0 0 16,1 0-1,-1 0-15,-17 0 16,17 0-16,0 0 15,1 0-15,-19 0 32,19 0-17,-1 0 1,1 0 0,-1 0-16,0 0 31,1 0 31,-1 0-30,0 0-32,1 0 15,-1 0-15,0 0 16,-17 0-1,18 0-15,-1 0 16,0 0 0,1 0-1,-1 0 17,0 0-32,1 0 31,-1 0-16,0 0-15,-17 0 32,0 0 61,17 0-93,1 0 16,-1 0 47,0 0-48,1 0-15,-1 0 16,0 0-1,1 0 17,-1 0-1,0 0-15,1 0 15,-18 0-16,17 0-15,-17 18 32,17-18-1,0 0 0,-17 0-15,17 0 15,-34 0 63,-54 0-63,70 0 47,19 0-62,-1 0-1,-17 0 17,0 0 61,17 0-77,-17 0 31,17 0 31,0 0-78,1 0 16,-19 0-1,19 0 1,-1 0-16,1 0 16,-1 0-16,0 0 15,1 0 1,-19 0 62,-52 0-62,53 0-1,0 0-15,17 0 47,0 0-31,1 18-1,-1-18 63,-17 0-62,17 0 0,-17 0 77,17 0-61,1 0-32,-1 0 31,-17 0 63,17 0-94,0 0 109,1 0-93,-1 0-1,-17 0 17,17 0 30,1 0-46,-19 0 46,19 0-46,-1 0-16,-17 0 15,17 0 1,0 0 109,1 0-109,-1 0-1,1 0-15,-1 0 16,0 0 187,1 0-172,-1 0-15,0 0-16,1 0 31,-19 0-15,19 0 62,-1 0 0,1 0-78,-1 0 16,0 0-1,1 0 1,-1 0 62,0 0-78,1 0 63,-36 0-48,35 0 1,-17 0-1,0 0 17,-1 0 77,19 0-93,-19 0-1,19 0 17,-1 0-17,0 0 32,1 0-31,-18 0-16,17 0 15,0 0 17,1 0 14,-1 0-30,0 0 0,1 0 15,-1 0-31,0 0 16,-17 0 30,18 0-30,-19 0 0,19 0 46,-1 0-46,0 0-1,1 0 1,-19 0 0,19 0-1,-19 0 1,1 0 0,18 0-1,-19 0-15,19 0 16,-19 0 93,19 0-78,-1 0 1,0 0-1,1 0-31,-1 0 16,1 0-16,-1 0 78,0 0-78,1 0 15,-1 0-15,-35 0 16,35 0 0,18 17-1,-17-17-15,-1 18 16,-17-18-16,17 0 15,-17 0 1,17 0 0,-17 0 15,0 0-15,17 0-1,0 0 1,1 18-16,-1-18 15,18 17 1,-17-17 62,-1 0-78,-17 0 16,17 0-1,0 0 17,1 0 30,-1 0-31,0 0-31,-17 0 16,18 35 47,-1-35 124,36 0-31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1:17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3916 0,'17'0'484,"1"0"-406,0 0-15,17 0 46,18 0-31,-35 0-62,-1 17 0,1-17-1,-1 0-15,19 18 32,-1 0-17,-17-18-15,-1 0 94,1 0-78,0 0-1,17 0 63,0 0-46,-17 0-17,17 0 1,-17 0 15,17 0-15,-17 0 15,-1 0-31,1 0 16,-1 0 15,1 0 0,0 0-15,-1 0-1,19 0 1,-19 0 0,19 0-1,17 0 1,-36 0-1,1 0 1,-1 0-16,1 0 47,0 0-31,-1 0-1,1 0-15,0 0 16,-1 0-16,1 0 15,0 0-15,-1 35 16,1-35-16,17 0 109,0 18-93,1-18 15,-19 0-15,19 0-16,-19 0 16,18 0 46,-17 0-46,17 0-1,-17 0-15,0 0 16,17 0 0,-17 0-1,17 0 16,-17 0-15,17 0 0,0 0-1,-17 0 1,35 0-16,0 0 16,-36 0-16,1 0 15,-1 0-15,19 0 16,-1 0 15,-17 0-15,-1 0-16,1 0 15,17 0 1,-17 0 0,-1 0-1,1 0-15,0 0 31,-1-18-31,1 18 16,0 0 0,-1 0-16,1 0 15,0 0 1,-1 0-16,19 0 16,-19 0-16,18 0 15,1 0-15,-1 0 31,0 0-31,-17 0 16,17-18-16,-17 18 31,-1 0-31,-17-17 16,36 17 0,-19 0-16,36 0 15,-35 0-15,17 0 16,0 0-16,1 0 15,-19 0-15,1-18 16,35 0-16,-35 1 16,-1-1 31,19 18-16,-19 0-16,54 0 1,-18 0 0,0 0-16,-18-17 15,-18 17-15,1-18 16,0 18 0,-1 0-1,1 0 1,0 0-1,-1 0-15,19 0 16,-19 0 0,1 0-16,17 0 15,-17 0 1,17 0-16,-17 0 16,17 0-16,-35-18 15,35 18 1,-17 0 46,0 0-46,-1 0 0,18-17-1,-17-1 16,0 18 32,-1 0-47,19 0-16,-19 0 15,19 0 1,-1 0-1,-18 0 48,19 0-47,-19 0-16,36-18 15,-17 18-15,-19-53 16,18 53-1,1 0-15,17-17 16,-18 17-16,0-18 16,1 1-16,-1 17 15,-18 0 1,1 0 0,0 0 46,-1 0-62,1 0 16,17 0-1,1 0-15,-1-18 16,0 18 0,0 0-16,1 0 15,-19 0 1,1 0-16,0 0 15,17 0-15,-18 0 16,1 0-16,0 0 16,-1-18-1,1 18-15,0 0 16,17 0 0,-17 0-16,-1 0 31,1 0-16,0 0 1,17 0 0,-18 0-16,1 0 47,0 0-1,-1 0-14,1 0-17,0 0 17,-1 0-32,19 0 31,-19 0-31,1 18 15,-18 0-15,17 17 16,36-18 0,-53 1-16,18 0 15,17-1 1,-17-17 0,0 0-1,-1 18-15,1-18 0,35 18 16,-36-1-1,19 1-15,-19-18 16,19 0 0,-1 0-1,-35 18-15,0-1 16,18 1 0,-1-1-1,1 1 1,17-18-1,0 35-15,-17-35 16,0 0 0,17 18-16,-17-18 15,70 35-15,-71-35 94,1 0-94,17 0 16,1 0-1,-19 0 1,1 0 15,17 0 0,-17 0-15,-1 0 0,1 0-16,0-17 15,-1 17-15,1 0 16,0 0 0,-1 0-1,1 0 32,0 0-47,17 0 16,-18-18-1,1 18-15,0 0 16,-1 0-16,1 0 16,0 0-16,-1 0 15,19 0 1,-19 0-1,18 0 1,1 0 0,-19 0-16,19 0 15,-19 0 1,19-18-16,16 18 16,-34 0-16,17 0 15,-17 0 1,17 0-1,1 0 17,-19 0-17,36 0 1,-35 0 0,17 0-16,36 0 15,-18 0-15,-1 0 16,-16 0-16,-1 0 15,0 0-15,-17 0 16,17 0 47,-17 0-48,-1 0-15,19 0 16,-19 0-16,1 0 15,17 0 32,1 0-15,-19 0-17,1 0 1,17 0-16,-17 0 15,-1 0 1,1 0-16,0 0 16,-1 0-16,19 0 15,-19 0 1,19 0 0,-19 0-1,1 0-15,-1 0 16,36 0-16,-35 0 15,0 0-15,-1 0 16,1 0-16,0 0 16,34 0-16,-34 0 15,0 0-15,-1 0 16,1 0-16,17 0 16,-17 0-16,17 0 15,-17 0 16,0 0-15,-1 0 15,1 0-31,-1 0 32,1 18-32,17 0 15,-17-18 1,17 0-1,-17 0 1,0 17-16,-1-17 16,36 0-16,53 0 15,-71 0-15,0 0 16,-17 0 0,17 0-16,-17 0 15,0 0 1,-1 0-1,1 0 17,0 0-17,-1 0 1,1 0 78,0 0-79,-1 0 1,1 0-16,-1 0 16,1 0-16,0 0 15,17 0 1,0 0-16,1 0 15,16 0-15,1 0 16,18 0-16,-53 0 16,17 0-16,0 0 15,-17 0 1,-1 0-16,1 0 31,0 0 32,17 0-32,0 0-15,-17 0-1,0 0-15,-1 0 16,1 0-16,-1 0 15,1 0 17,17 0-17,-17 0 1,35 0-16,-18 0 31,-17 0-15,-1 0 15,1 0 32,0 0-48,17 0 110,-17 0-109,-1 0-1,1 0 1095,17 0-1016,-17 18-94,17-18 15,-17 0 126,-1 0-126,1 0 17,0 0-17,-1 0 48,1 0 15,0 0-31,-1 0-32,19 0 95,-1 0-32,-18 0-16,1 0-62,0 0 16,17 0 0,0 0-16,18 0 15,0 0-15,-18 0 16,1 0-16,-19 0 16,1 0-1,17 0-15,-17 0 16,-1 0-16,19 0 15,-19 0 1,1 0 15,17 0 47,1 0-62,-1 0 15,-17 0-15,17 0 0,-18 0 15,1 0-31,0 0 15,17 0 1,-17 0 0,17 0 15,-17 0-15,17 0-16,18 0 15,-18-18-15,-17 18 16,-1-35-16,19 35 15,-19 0 1,1 0 0,35 0 15,-36 0-31,1-18 16,17 18-16,-17-17 15,0 17-15,-1-18 16,1 18-1,0 0 1,17 0-16,0-18 16,0 18-16,18 0 15,0 0-15,-35 0 16,17 0-16,-17 0 16,17 0 62,-17 0-78,-1 0 15,19 0-15,16-17 16,-34-1-16,0 18 62,-1 0-46,19 0 0,-1 0-1,-17 0-15,17 0 16,-17 0 0,17 0-16,0 0 15,-17 0-15,17 0 16,-17 0-16,-1 0 15,1 0-15,17 0 16,-17 0-16,52-17 16,-34 17 109,-19 0-110,1 0 1,17-18 0,0 18-1,-17 0 1,35 0-16,-18 0 15,-17 0-15,17 0 16,1 0-16,16 0 16,19-18-16,0 18 15,34 0-15,-34 0 16,-36 0 0,53 0-16,-70 0 15,17 0 79,-17 0-78,0 0-1,-1 0 1,1 0-1,0 0 1,-1 0-16,1 0 16,-1 0-1,1 0 32,0 0-31,52 0-1,-52 0-15,17 0 16,-17-17-16,17 17 16,18 0-16,-18 0 0,1-18 15,-1 18 1,-18 0-16,19 0 16,-19-18-16,1 18 15,0 0 1,-1 0-1,1 0 1,17 0-16,-17 0 16,0 0-1,-1 0 17,1 0-17,-1 0-15,19 0 16,-19 0 46,1 0-62,0 0 16,17 0 0,-17 0-1,-1 0-15,36 0 16,-35 0-1,17 0-15,-17 0 16,17 0-16,-17 0 16,-1 0-16,1 0 15,-1 0-15,1 0 16,0-17 31,-1 17-32,1 0 1,17 0 0,54 0-1,-54 0 1,-18 0-16,19 0 16,-1 0-1,-17 0 16,17 0-31,-17 0 16,-1 0 0,18 0-16,-17 0 31,53 0-31,-18 0 16,-18 0-16,18 0 15,-18 0-15,0 0 16,1 0-16,-19 0 47,1 0-32,0 0 1,-1 0 0,1 0-1,17 0 1,-17 0-1,17 0 17,-17 0-17,-1 0 17,1 0-17,0 0 1,-1 0-1,1 0 1,17 0-16,-17 0 16,17 0-16,36 0 15,-19 0-15,19 0 16,-36 0-16,1 0 16,-19 0-1,19 0 1,-19 0-1,1 0 1,17 0 0,-17 0-16,-1 0 15,1 0-15,17 0 16,-17 0 0,0 0-1,-1 0 16,1 0-31,-1 0 16,19 0 15,-19 0 1,19 0-17,-19 0 1,1 0-1,0 0-15,-1 0 32,1 0-32,17 0 15,-17-18-15,-1 18 16,19 0-16,-19 0 16,19 0-16,34 0 15,1 0-15,-18 0 16,-18 0-16,18 0 15,35 0-15,-53 0 16,-17 0-16,0 0 594,-1 0-532,18 0-46,-17 0 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1:27.5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6033 3933 0,'-18'0'125,"-17"18"-110,17-18 1,-17 18 0,17-18-16,-17 0 15,17 0-15,-17 0 16,0 0-16,35 17 15,-36-17-15,1 18 16,17-18-16,-17 18 16,0-1-16,-18-17 15,35 0 1,1 0 0,-1 0-16,0 0 15,1 0 1,-1 0 15,-17 36 16,0-19-31,-1 1-1,19-18 48,-1 0-63,-17 0 15,-1 0 1,1 0-16,0 0 16,17 0-16,-52 0 15,34 0-15,-17 0 16,18 0-16,18 0 15,-1 0 1,-17-18-16,17 1 31,0 17 47,-17 0-46,17 0 15,1 0 46,-1-18-93,1 18 16,-1 0 0,0-18-1,1 1 1,-1-1 124,0 18-124,1-18 15,-1 1-15,18-1-16,0 0 16,0-17 15,18 35 78,17 0-93,0-35-16,-17 35 0,35-35 15,0-18 1,0 53 0,0 0-16,17-18 15,-17 18 1,-18 0-16,1 0 16,-19 0-1,1 0-15,-36 0 266,1 0-251,-1 0-15,0 0 16,-35 0 0,36 0-16,-1 0 15,0 0-15,1 0 16,-1 0-16,1 0 16,-1 0-16,0 0 15,-17 0 16,17 0-31,-70 0 16,71 0 0,-1 0-1,0 0 1,-17 0-16,17 0 16,1 0-1,-36 0 110,0 0-109,18 0-1,17 0-15,-17 0 63,17 0 15,-17 0-62,-1 0 109,107 0 31,52 0-156,-34 0 16,-54 0-16,-17 0 15,-1 0 1,19 35-16,-1-35 94,0 0-79,-17 18-15,17-18 16,-35 18 156,0-1-172,-18-17 15,-17 0 32,17 0-47,-17 0 31,18 0-15,-1 0 0,0 0-1,-123 36-15,106-19 16,0-17-16,17 0 16,0 0-16,-35 0 31,0 0-16,36 0 1,-18 0-16,17 0 16,0 0-1,-52 0 1,52 0 0,0 0-1,-17 0 1,18 0-1,-19 0-15,-17 0 16,36 0 0,-1 0-16,0 0 15,1 0-15,-19 0 32,1 18-17,0-1-15,0 1 16,17-18-1,-17 18-15,-1-18 16,19 0-16,-18 0 31,17 0-31,-17 0 32,-36 35-17,18-17-15,18-1 16,17-17-1,1 0 32,-1 0-31,0 0 0,-17 0-16,-18 0 15,18 0-15,0 18 16,17-18-16,-17 35 0,-1-17 15,19-18 1,-1 0 0,0 0-1,1 0 1,-1 0-16,1 0 16,-36 0-16,-53 0 15,71 0-15,-18 0 16,-36 18-16,54-18 15,-35 35-15,52-35 16,-17 0-16,-1 0 16,19 0-16,-1 0 15,0 17 1,1-17-16,-1 0 16,1 0 46,-1 0-62,0 0 16,-35 0-1,18 0-15,17 18 32,-17-18 30,18 0-46,-36 0-16,17 0 15,19 0-15,-1 0 16,0 0-16,1 0 16,-1 0-16,0 0 15,1 0 1,-1 0-1,1 0-15,-1 0 16,0 0-16,1 0 47,-19 0-47,1 0 31,-18 0-15,-17 0-16,34 0 15,1 0 1,17 0-16,-52-18 16,52 18-16,1-17 15,-1 17-15,0 0 16,1 0 0,-1 0-1,-17 0 63,17-18-78,-17 1 16,17 17 0,-17 0-16,35-18 15,-71 18 1,36-18-16,17 18 15,-17 0-15,18 0 16,-1 0-16,0 0 16,1-17-1,-1-1 17,0 0-17,1 1 1,-1-1 109,-17 18-31,17 0-79,1 0 1,-1 0-16,0 0 31,1 0 32,-1 0-48,36 0 251,-1 0-235,19 0-31,16-35 16,-16 17-16,-1 18 15,18 0-15,-18 0 16,-17 0 0,17 0-1,0-18 1,1 18-16,-19 0 15,1 0-15,17 0 16,-17 0 0,52 0-16,-52 0 15,17 0-15,1 0 16,-19 0 0,1 0 62,0 0-47,-1 0-15,1 0-1,-1-17 1,1 17-1,0 0-15,-1 0 16,19 0 15,-19 0-15,1 0 15,0 0-15,34 0-16,-34-18 15,35 18-15,-35 0 16,35 0-16,-18 0 16,0 0-1,0 0-15,-17 0 16,17 0 0,-17 0-16,35-17 15,-18-1 16,-17 18-31,-1-18 16,1 18 0,0 0-1,35 0 1,-18 0 0,18 0-1,-18-17-15,-17 17 16,-1-18-1,1 18 1,0 0 15,35-18-31,-36 18 16,1 0 0,17-17 93,-17-1-93,17 0-1,-17 18 32,17-17-31,0-1 15,-17 1 16,0 17 47,34 0-94,-34 0 78,17 0-63,1 0 1,-19 0-16,1-18 16,0 18 93,-1 0-93,1 0-16,-1 0 93,1 0-93,0 0 16,-1 0-16,19 0 16,-1 0-1,-17 0 95,-1 0-95,1 0 1,-1 0-16,19 0 94,-36 18-79,17-18 110,1 17-109,17-17-16,18 0 15,-17 0-15,-19 18 16,1-1 0,-1-17-1,1 0 32,0 0-47,-1 0 31,19 0-31,-1 0 16,-17 0 0,34 18-16,-16-18 15,17 0-15,-18 0 16,18 0-16,0 0 16,0 0-16,53 0 15,-18 0-15,-53 0 16,0 0-16,1 0 15,-1 0 48,-18 0-47,19 0 15,-19 0 0,1 0-15,0 0-1,17 0-15,-17 0 32,17 0-32,-18 0 46,1 0-30,0 0-16,17 0 16,18 0-16,-18 0 15,-17 0-15,0 0 16,-1 0 0,1 0-16,-1 0 15,1 0 1,0 0-1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1:31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1640 5697 0,'53'0'125,"-17"0"-110,-19 0 1,19 0-1,-19 0 17,36 0-32,-35 0 0,17 0 31,-17 0-31,17-17 16,0 17-16,0 0 15,-17 0 1,17 0-1,-17 0 1,0 0 0,-1 0-1,1 0 32,17 0-31,-17 0-1,17 0-15,-17 0 16,-1 0-16,19 0 47,-19 0 109,36 0-93,-35 0-63,17 0 15,-17 0 1,-1 0 62,1 0-62,35 0-1,-35 0-15,17 0 0,0 0 78,-17 0-62,17 0 15,-17-18-31,-1 18 16,1 0-16,0 0 16,-1 0-16,1 0 15,0 0 1,-1 0-16,1 0 15,17-18 1,0 18-16,-17 0 16,17-17-1,-17-1-15,17 18 16,-17-17-16,17 17 16,-17 0-1,-1 0 16,1 0-15,0-18 0,17 18-16,-17 0 15,-1-18 1,19 18 125,-19 0-126,1 0-15,-1 0 16,1 0-16,0 0 15,17 0 1,-17 0-16,17 0 16,-17 0-16,-1 0 453,-34 0-438,-1 18-15,0 0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1:39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1640 6191 0,'18'0'94,"17"0"-79,18 0 1,-17 0-16,-1 0 16,0 0-1,-17 0-15,35-17 16,-36 17-16,1 0 15,17-18 1,0 18 0,-17 0-16,0 0 15,17 0-15,-17 0 16,-1 0-16,1 0 31,0 0 0,-1 0-31,1 0 32,17 0-17,-17 0-15,-1 0 16,1 0 0,0 0-16,17 0 46,-17 0-30,-1 0 0,19 0 15,-19 0-15,18 0-1,-17 0-15,0 0 16,-1 0 46,19 0-30,-19 0-1,1 0-16,0 0 1,-1 0 0,1 0-1,17 0 1,-17-35 0,-1 35-16,19-18 15,-19 18-15,1 0 0,0 0 31,-1 0-15,1 0-16,17 0 16,0 0-1,-17 0-15,0-18 16,-1 18-16,1 0 16,17 0 30,-17-17-46,0 17 32,-1 0 61,18 0-93,-17 0 16,0 0 0,52 0-16,-52 0 31,35 0-31,-36 0 78,1 0-62,0 0-1,-1 0-15,1 0 16,0 0 0,-1 0-16,1 0 62,0 0-46,17 0-1,0 0 17,0 0-17,-17 0 1,0 0-1,-1 0 1,1 35 78,0-35-94,-1 0 109,1 0-93,0 18-16,-1-18 15,1 0 1,-1 0-16,1 0 16,17 0 46,-17 0-62,0 0 31,-1 0-15,19 0 15,-19 0 63,18 0-78,-17 0-1,0 0 17,-1 0-32,1 0 15,0 0-15,-1 0 16,1 0 31,0 0-32,-1 0 1,19 0 0,-19 0-1,1 0-15,-1 0 16,1 0-16,0 0 15,17 0 1,-17 0 0,17 0-1,-17 0 1,-1 0 93,1 0-77,-1 0-17,1 0 1,17 0-1,-17 0 32,0 0-15,-1 0-17,19 0 1,-19-18-16,1 18 15,-1 0-15,1 0 16,0 0 0,-1 0-1,1 0-15,0 0 16,-1 0 0,19-18-16,-19 18 15,1 0 1,0 0-16,-1 0 15,18 0 1,-17 0 31,0 0-47,-1 0 47,1 0-47,0 0 94,-1 0-79,1 0-15,-18-17 16,18-1-16,17 18 15,-18 0 1,1 0 15,0 0 47,-1 0-62,1 0 93,0 0-93,-1 0 0,1 0 46,17 0-46,-17 18-1,-18 17 1,0-17 156,17-18-141,1 0-15,0 0-16,-1 17 187,1 1-171,0-18 343,-36 0-202,0 0-126,1 0 63,-1 0-79,-17 0 1,17 0-1,1 0-15,-19 0 32,1 18-17,17-18 63,1 0-78,-1 0 47,-17 0-15,17 0 30,1 0-46,-19 0-16,-17 17 15,-35-17-15,71 18 16,-36 0-16,17-18 16,1 17-1,0 1-15,17-1 16,0-17-1,-17 0 1,18 0-16,-1 0 16,0 0-16,-52 0 15,34 0 1,-34 0-16,52 0 16,1 0-16,-19 0 46,19 18-30,-1-18 0,-17 0-1,-18 0 17,35 0-32,-17 0 15,-18 0-15,35 0 16,1 0-16,-19 0 15,19 0-15,-18 0 16,17 0 0,0 0-1,-17 0 17,17 0-17,1 0 95,-1 0-110,-35 0 15,36 0 1,-1 0-16,0 0 15,1 0 1,-1 0 0,0 0-1,-35 0-15,18 0 16,-18 0-16,0 18 16,18-18-1,17 0-15,-17 0 78,17 0-15,1 0-16,-1 0-16,1 0 0,-19 0-15,-17 0 62,36 0-78,-1 0 31,-17 17 16,17 19-31,1-36 93,-1 0-78,0 0 32,1 0-48,-1 0 1,0 0-16,1 0 31,-1 17-15,0-17 31,1 0-47,-1 0 15,1 0-15,-1 0 16,0 0-16,1 0 16,-1 0-16,0 0 15,1 0-15,-1 0 16,0 0 0,1 18-16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1:14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4022 16351 0,'0'0'0,"17"0"31,1 0 0,17 0 32,-17 0-17,0 0-30,-1 0-16,1 0 16,-1 0-1,1 0-15,0 0 32,-1 0-17,19 0-15,-19 0 16,1 0-1,0 0 1,-1 0 15,1 0 16,-1 0-47,1 0 31,0 0-15,-1 0 0,1 0 15,0 0-15,17 0 15,0 0-16,-17 0 1,-1 0 0,1 0-1,0 0 1,-1 0 0,1 0-1,0 0-15,-1 0 63,1 0-63,0 0 15,17 0 1,-17 0-16,-1 0 31,1 0 0,-1 0-15,1 0 0,0 0-16,-1 0 15,1 0 1,0 0 0,-1 0-1,1 0-15,35 0 16,-36 0-16,36 0 15,-35 0 32,0 0-31,-1 0 31,19 0-32,-19 0 1,1 0 0,35 0-1,-18 0 1,-17 0-16,-1 0 16,1 0-1,0 0-15,-1 0 16,1 0-1,52 0-15,-52 0 16,35-17-16,-35 17 31,17-18-15,-17 18 15,-1 0 0,1 0-31,-1 0 16,36 0 15,-35 0-15,17 0 0,-17 0 15,0-18-31,-1 18 31,1 0-15,-1 0-1,1 0 1,0 0 15,-1 0-31,19 0 16,-19 0-1,1 0 1,0 0 0,17-35 31,-17 35-16,-1 0 0,36 0-31,0-18 16,-18 18-16,-17 0 15,0 0-15,-1 0 16,1 0 0,-1 0-1,1 0-15,0 0 16,-1 0-1,36 0-15,-35 0 32,0 0-1,-1 0-15,1 0 30,-1 0-46,1 0 32,0 0-17,-1 0 17,1 0-17,0 0 1,-1-17 62,19 17-62,-19 0-1,1 0 63,0 0-62,17 0 15,-18 0-15,19 0 15,-19 0 0,1 0 1,0 0-32,-1 0 46,19 0-46,-19 0 32,1 0-32,-1 0 78,19 0 16,-19 0-32,1 0-46,0 0-1,17 0-15,-17 0 16,-1 0 0,36 0-16,-35 17 46,17 1 1,-17-18-31,17 0 0,-17 0-1,-1 0-15,-17 18 16,36-18-1,-19 0 1,1 17 0,-1-17-1,19 18 17,-19-18-17,19 0 32,-19 0 0,19 0-16,-19 0 63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1:41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1570 5891 0,'18'0'31,"-1"0"47,18 0-62,-17 0-1,0 0 1,-1 0-1,19 0 1,-19 0-16,1 0 16,0 0-16,17-17 15,-18 17-15,19 0 32,-1 0-17,-17 0 1,17 0-1,0-18-15,0 18 16,-17 0 0,17 0-1,1 0-15,-19-35 16,1 35-16,17 0 16,-17 0 62,17 0-63,0 0 1,1 0-16,-19 0 16,36 0-16,0 0 15,-35 0-15,-1 0 16,1 0-16,17 0 31,1 0-15,-1 0-1,0 0-15,-17 17 16,35-17-16,0 0 16,0 0-16,17 0 15,-17 0-15,0 0 16,-18 0-16,1 0 15,-1 0-15,0 18 16,0-18-16,-17 0 31,0 0-15,-1 0 15,19 0-15,-19 0 15,1 0-31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1:49.2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1270 13264 0,'18'0'93,"-1"0"-77,1 0 0,17 0-1,0 0-15,18-35 16,18 18-16,-53 17 15,52 0-15,-17 0 16,18-18-16,-1 18 16,1 0-16,-36 0 15,0 0-15,18 0 16,-35 0 0,17 0-16,-17 0 62,17-18-46,-17 18 15,-1 0-15,36 0 15,-35 0-16,0 0 17,-1 0-32,18-17 15,-17 17 1,0 0 0,-1 0-1,1 0 16,0 0 16,-1 0 16,1 0-63,0 17 62,-1 1 110,1 0-125,-1-18 31,1 0-31,17 0-47,-17 0 16,0 0-1,-1 0 1,1 0 0,17 0 46,0 0-62,54 0 16,-89 17-16,35-17 15,0 0-15,-17 18 16,17-1-16,-17-17 16,-1 0-16,1 0 15,0 18-15,52 0 16,-34-18-1,-1 0 17,-18 0-17,19 0 1,-19 0 0,19 0-1,17 0 1,-36 0-16,1 0 15,-1 0 1,19 0-16,-19 17 16,1-17-1,0 0-15,-1 0 16,19 0-16,-19 0 16,19 0-1,-19 0 1,1 0-1,-1 0-15,19 0 16,-19 0 15,1 0-31,0 0 16,-1 0-16,36 0 16,-35 0-16,35 0 78,-36 0-63,1 0 17,0 0-17,-1 0 688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2:46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6826 4410 0,'-17'0'110,"34"0"-63,1 0-32,70 0 1,-70 0 15,-1 0 0,1 0 16,0 0-47,-1 0 16,1 0 0,0 0-16,-1 0 15,1 0-15,-1 0 47,19 0-16,17 0-15,-36 0 0,1 0-16,17 0 15,-17 0 32,0 0-47,-1 0 16,18 0-1,-17 0-15,0 0 16,-1 0 0,19 0-1,-19 0 32,19 0-31,-19 0-1,1 0-15,-1 0 16,1 0-16,0 0 16,-1 0-1,1 0-15,0 0 16,-1-18-1,1 18 32,0 0-31,-1 0-16,18 0 16,-17 0 15,0 0-31,-1 0 15,1 0 17,0 0-32,-1 0 47,1 0-32,0 0 1,-1 0 31,-17-18-47,18 18 15,0 0 32,-1 0-31,1 0-16,-1 0 15,19-17 1,-36-1 15,17 18-31,1 0 32,0 0-32,-1 0 31,1 0-31,0 0 62,-1 0-46,1 0 187,35 0-140,-18 0-48,-17 0 1,17-17-1,-17 17 1,-1 0 0,1 0 31,-1 0 62,1 0-93,0 0-1,-1 0 1,1 0 62,17 0-62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2:51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6809 5627 0,'0'-18'109,"17"18"-109,1 0 16,17 0 0,-17 0-16,17 0 62,18 0-62,-18 0 16,-17 0-16,0 0 15,52 0-15,-35 0 32,-17 0 15,17 0 140,1 0-140,-19 0 94,19 0-126,-19 0 1,1 0 31,-1 0-47,19 0 15,-19 0-15,19 0 16,-19 0 0,36 0-16,-18 0 15,-17 0-15,17 0 16,-17 0-1,17 0 1,-17 0 0,0 0-1,-1 0 48,1 0-48,-1 0-15,1 0 16,17 0 0,-17 0 62,17 0-78,-17 35 15,0-35 1,17 0 15,-17 0-15,-1 0 0,1 0-16,-1 0 15,36 0-15,-17 0 16,-19 0-1,19 0-15,-19 0 16,1 0 0,-1 0 124,1 0-62,0 0-78,-1 0 16,19 0 0,-1 0-1,-17 0 1,-1 0 62,1 0-62,-1 0-1,1 0 1,0 0 0,-1 0-1,1 0-15,0 0 16,17 0 62,-17 0-78,-1 0 16,19 0-16,-19 0 78,18 0-31,-17 0-32,-18-17 235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2:55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8890 6703 0,'18'0'110,"-1"17"-110,19 1 15,-1-18 48,-18 0-48,1 0 1,0 0 0,17 0-16,-17 0 15,17 0 1,0 0-16,-17 0 16,0 0-1,17 0 79,-18 18-78,1 17-1,0-35 79,-1 0-63,19 0-15,-1 0-16,-17 0 15,17 0-15,-18 0 16,1 0-16,0 0 16,35 0-1,-36 0-15,19 0 16,-1 0-16,-18 0 16,19 0-16,-19 0 15,19 0 1,-19 0-16,19 0 15,-19 0-15,1 0 32,0 0-17,-1 0 1,1 0-16,-1 0 109,19 0-77,-19-18-32,19 18 31,-19-17-16,19-1 1,-19 18-16,18 0 16,18 0-16,-35 0 15,17-18 220,1 18-220,-1 0-15,0 0 16,18 0 0,18 0-16,-36 0 15,-17 0 1,-1 0 249,1 0-265,17 0 16,-17 0 125,-1 0-126,1 0 188,0 0-171,-1 0-1,1 0-15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01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8431 7849 0,'36'0'0,"-19"0"15,1 0 17,17 0-17,1 0 1,16 0 0,-34 0-16,0 0 15,-1 0-15,19 0 16,-19 0-16,36 0 15,-35 0-15,17 0 16,18 0 0,-35 0-1,-1 0 32,1 0-31,0 0 109,-1 0-125,1 0 47,-1 0-32,1 0-15,0 0 94,-1 0-78,1 0-16,17-17 78,-17-1-63,0 18 1,-1 0-16,1 0 16,0 0-1,-1 0 1,18 0-16,1 0 31,-19 0 0,19 0-31,-19 0 16,36 0 15,-18 0-15,-17 0 0,0 0-16,-1 0 15,1 0-15,17 0 110,-17 0-95,17 0 1,-17 0-1,17 0-15,0 0 16,1 0-16,-19 0 16,19 0-1,-19 0 1,1-18 0,0 18 15,-1 0-16,1 0-15,-1 0 16,36 0-16,-35 0 16,0 0-1,-1 0 17,1-17-32,0-1 15,-1 18 1,1 0 15,-1 0-15,19 0 46,-19 0-31,1 0 1,0 0-17,-1 0-15,1 0 16,0 0-16,-1 0 16,1 0-1,-1 0-15,1 0 141,0 0-47,-1 0-94,1 0 15,0 0 1,-1-18 93,1 18-109,17 0 16,-17 0-1,0 0-15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13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1376 13529 0,'-18'0'109,"53"0"1,-17 0-95,17 0 1,-17 0-16,0-18 15,17 18-15,-17 0 32,17 0-17,-17 0 32,17 0-31,0-17-16,-17-1 15,17 18 1,-17 0 47,17 0-17,0 0 64,-17 0-95,-1 0-15,19-35 16,-19 35 0,1 0-16,0 0 93,-1 0-77,1 0 0,17-35-1,0 17 1,-17 0 0,0 18-1,17 0 32,-17 0-31,-1 0-1,1 0-15,0 0 16,-1 0 31,1 0 0,0 0 0,-1 0-47,1 0 31,-1 0 94,1 0-47,0 0-47,17 0-15,-17 0-16,-1 0 15,1 0 1,0 0 62,-1 0-62,1 0-16,17 0 15,18 18 1,-35-18 0,-1 0 93,19 0-93,-1 0 62,-35 18-63,17-18-15,1 17 16,0-17-16,17 18 16,-17-18-1,17 0-15,-17 17 94,-1-17-78,19 18-1,-19-18 17,1 0-32,-1 0 15,1 0 1,0 0 15,17 0-31,-17 18 16,17-18-1,18 0 1,-36 0-16,36 0 16,-35 0-16,0 0 15,-1 0 1,19 0-1,-19 0 32,18 0-31,-17 0-16,0 0 16,-1 0-1,19 0-15,-19 0 16,1 0-1,0 0 79,-1 0-63,1 0-31,17 0 16,-17 0-16,-1 0 63,1 0-48,0 0 1,-1 0 15,19 0-15,-19 0-1,1 0-15,0 0 16,-1 0 31,1 0-47,-1 0 15,1 0 1,0 0-16,-1 0 16,1 0-1,17 0 79,-17 0-78,0 0-1,-1 0 1,1 0 0,17 0-1,-17 0 16,17 0-15,-17 0 0,-1 0-16,1 0 15,17 0 1,-17 0-16,0 0 16,17 0-1,18-18 1,-36 18-16,19 0 15,-1-35-15,-17 35 16,-1 0 0,18-18-1,-17 18-15,0 0 16,17 0 93,0 0-93,-17 0 0,17 0 15,-17-17-16,-1 17 95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24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4075 14446 0,'17'0'218,"1"0"-186,0 0-32,17 0 93,-18 0-61,19 0 15,-19 0-1,1 0-14,0 0-17,-1 0-15,1 0 16,35 0 78,-36 0-79,19 18 1,-19-18-16,1 0 375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28.3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3986 15099 0,'36'0'172,"-1"18"-157,-17-18 32,-1 0-16,1 17-31,0-17 32,-1 18 15,1-18 15,-1 0 16,1 0 63,0 0-126,17 17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30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4039 15857 0,'18'0'171,"0"0"-139,17 0-17,-17 0 1,-1 0 31,1 0 125,-1 0-110,1 0-46,35 0 140,-35 0-156,-1 0 31,1 0-15,0 0 343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8:18.2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1288 7532 0,'17'-35'281,"1"35"-266,0 0 17,-1 0 46,1 0-16,-1 0-46,19 17 15,17 1 110,-18-18-126,0 0 1,18 0-16,18 0 16,-54 0 187,1 0-188,0 0 1,-1 0 0,19 0-1,-19 0 32,1 0-31,-1 0 15,1 0 94,0 0-47,17 0 438,-17 0-485,-1 0 32,1 0 62,0 0 531,17 17-125,-18-17-468,1 0-48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33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4004 16422 0,'0'-18'16,"18"18"15,-1 0 0,1 0-15,17 0 31,-17 0-32,17 0-15,-17 0 16,-1 0 15,19 0 0,-1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35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4022 17127 0,'17'18'47,"1"-18"47,0 0-94,-1 0 15,1 0 1,0 0-16,-1 0 16,1 0-1,-1 0 1,36 0 31,-35 0 31,0 0-62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41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3510 17886 0,'35'0'125,"-17"0"-110,17 0-15,-17 0 16,35 0 0,-18 0-1,-17 0 1,-1 0-1,1 0-15,0 0 16,-1 0 47,1 0-48,17 0 1,1 0 78,-19 0-79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3:58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9013 0,'18'0'125,"17"0"-78,1 0 31,-1 0-15,-17 0-47,-1 0-1,18 0 32,-17 0-31,0 0 15,52 0-15,-34 0-1,-19 0 48,1 0-48,-1 0 1,1 0-16,0 0 62,-1 0-46,1 0 93,0 0-93,-1 0 15,1 0 1,0 0-17,-1 0 63,18 0-78,-17 0 16,0 0 0,-1 0-16,1 0 156,0 0-125,-1 0 0,19 0-15,-19 0 0,19 0-1,-19 0 1,1 0-1,-1 0-15,1 0 32,0 0-32,-1 0 31,1 0-15,0 0-16,17 0 15,-17 0-15,-1 0 16,1 0-1,-1 0 1,1 0 0,0 0-16,-1 0 15,1 0 79,0 0-78,-1 0-16,1 0 15,17 0 63,-17 0-78,-1 0 16,1 0-16,0 0 31,17 0-31,-17 0 16,-1 0 62,1 0-78,0 0 47,-1 0 47,1 0-94,17 0 15,-17 0 1,-1-17 78,1 17-47,0 0-32,-1 0-15,1 0 16,0 0 78,-1 0-79,1 0 141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4:03.8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2064 9490 0,'17'0'79,"1"0"-64,17 0 1,-17 0-1,0 0-15,17 0 32,35 0-32,1-18 15,-53 18-15,-1 0 16,19 0 0,-19 0-16,18 0 46,-17 0-30,0 0-16,-1 0 16,36 0-1,-35 0 1,0 0 46,-1 0-46,1 0 0,35-18-1,-18 18 1,-17 0-16,-1 0 16,1 0 62,17 0 156,-17-17-218,0 17 62,-1 0-63,1 0-15,-1 0 16,1 0 109,0 0-125,-1 0 156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4:07.5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2099 9754 0,'18'0'156,"17"0"-109,0 0 0,-17 0-47,17 0 16,-35 18-16,35-18 15,-17 0-15,0 0 16,-1 0-16,1 0 16,0 0-16,-1 0 31,36 0 16,-35 0-47,-1 0 15,1 0-15,17 0 16,1 0 93,-19 0-109,1 0 16,17 18-16,-17-18 16,-1 0-16,1 17 31,17 1 47,-17 0-62,0-18-1,-1 0-15,1 0 47,17 0 31,1 17-62,-19-17 0,-17 18-1,35-18 110,-17 0-109,35 35-16,-18-35 125,1 0-125,-1 0 15,-18 0 79,1 0-78,0 0-1,-1 0 1,19 0 0,-19 0-1,19 0 95,-1 0 30,0 0-124,-17 0-16,-1 0 437,-34 0-421,-36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4:49.9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1041 7691 0,'17'17'157,"1"1"-95,0-18-46,-1 0-16,1 0 31,0 0 0,-1 0 16,18 0 0,-17 0-31,0 0-1,17 0 16,-17 17 63,-1-17-78,1 0-1,0 0 110,-1 0-125,1 0 16,17 0 62,-17 0-47,-1 18-31,1-18 32,0 0-17,-1 0 95,1 0 30,0 0-140,-1 0 125,1 18-109,17-18 93,-17 17-109,-1 1 16,1-18 93,0 0-93,-1 0-16,19 0 16,-19 0-1,1 0 32,0 0-16,-1 0-31,18 0 16,-17 0 0,0 0-1,-1 0 16,1 0 16,17 0-31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54:53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 10054 0,'-18'0'16,"54"0"93,-19 0-93,18 0-1,-17 0 1,0 0-16,-1 0 63,1 0-63,0 0 15,17 0 1,-17 0-1,-1 0 1,18 0 15,-17 0 1,0 0-17,17 0 1,-17 0-1,-1 0 1,1 0-16,0 0 16,-1 0-1,18 0-15,-17 0 16,17 0 0,-17 0-1,0 0-15,-1 0 31,19 0-15,-1 0 0,-17 0-1,17 0-15,-18 0 16,1 0-16,0 0 16,17 0 15,-17 0-31,17 0 31,-17 0-31,-1 0 16,18 0-1,1 0 17,-19 0-1,1 0-16,17 0 1,-17 0 62,0 0-62,-1 0 46,1 0-46,-1 0 0,1 0 109,0 0-110,-1 0 1,1 0-16,0 0 15,-1 0 1,1 0 62,17 0-62,1 0-1,-1 0 32,-18 0 16,19 0-32,-19 0 0,1 0 219,0 0-156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6:41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3263 617 0,'18'0'94,"-1"0"-32,1 0-31,0 18-15,-1-18-16,19 0 16,-19 0-16,19 0 15,-19 0 1,1 0 93,0 0-109,34 18 16,1-18-16,-17 0 15,17 0-15,-18 0 16,0 0-16,-17 0 63,17 17-17,-17-17-30,17 0 109,-17 0-94,-1 18-31,1-18 32,17 0-17,-17 0 1,-1 0-1,1 0 32,0 18-31,-1-18 109,1 0-109,17 0-16,-17 0 31,0 0-31,-1 0 15,1 0 1,-1 0 0,1 0-1,0 0 32,-1 0-47,1 0 16,0 17-16,-1-17 15,1 0 48,0 0-16,-1 0 0,18 0 62,-17 0-93,17 0 31,-17 0-16,0 0 47,17 0 63,-17 0-126,-1 0 95,1 0-95,-1 0-15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6:45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776 1111 0,'18'0'79,"-1"0"-79,1 0 15,0 0 16,-1 0-15,1 18-16,0-18 16,35 0 15,-36 0-15,1 0-16,-1 0 15,1 0-15,0 0 16,17 0 46,-17 0-30,-1 0 30,1 0-46,0 0-16,17 0 47,0 0-16,0 0-16,54 0-15,-37 0 16,1 0-16,-17 0 16,17 0-16,-18 0 15,-17 0-15,-1 0 16,1 0 0,-1 0 46,1 0 32,17 0-94,1 0 15,17 0-15,-36 0 16,18 0-16,1 0 16,-19 0-16,1 0 93,0 0 17,17 0-95,-17 0 17,17 0-17,-18 0 1,1 0-16,17 0 141,-17 0-48,17 0-93,-17 0 16,17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8:42.2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3422 4498 0,'18'0'250,"-1"0"-219,19 0-15,-19 0 0,1 0 31,17 0-47,-17 0 15,-1 0 1,36 0-1,0 0-15,-18 0 0,1 0 16,-1 0-16,-17 0 31,-1 0-31,1 0 32,0 0-17,17 0 16,0 0-15,0 0 0,1 0-16,-19 0 31,1 0 16,0 0-16,-1 0-31,1 0 31,0 0-15,-1 0-16,1 0 16,-1 0-1,1 0-15,0 0 16,-1 0-1,1 0 1,17 0 0,-17 0-16,0 0 15,-1 0 1,1 0 0,-1 0-16,1 0 15,35 0-15,-35 0 16,-1 0-16,1 0 15,35 0-15,-36 0 16,1 0-16,0 0 16,35 0-16,-18 0 15,18 0 1,-18 0 0,-17 0-16,-1 0 15,1 0 16,0 0-15,17 0 0,0 0-1,-17 0 1,17 0-16,-17 0 16,17 0 46,0 0-46,1 0-1,-19 0-15,19 0 16,16 0-16,-16 0 16,-1 0-16,0 0 15,1 0-15,-19 0 31,1 0 16,0 0-47,34 0 16,-16 0-16,-19 0 16,36 0-16,-35 0 31,17 0-31,-17 0 31,-1 0-15,1 0-1,0 0 1,-1 0-16,1 0 16,17 0-16,-17 0 15,17 0-15,-17 0 16,-1 0 31,36 0-32,0 0-15,18 0 16,-18 0-16,0 0 16,0 0-16,0 0 15,-18 0-15,0 0 16,-17 0-1,-1 0 64,1 0-79,0 0 15,-1 0-15,1 0 31,0 0-15,-1 0 15,1-18-15,17 18 0,0 0-1,18 0-15,-35 0 16,88 0-16,-36 0 15,-17 0-15,35 0 16,-35 0-16,0 0 16,0-17-16,-18 17 15,1 0-15,-1 0 16,0 0-16,-17 0 156,17-18-140,-17 18-1,0 0 1,-1 0-16,1 0 16,17 0-16,-17 0 15,17 0-15,0 0 16,1 0 0,-19 0-16,1 0 15,-1 0-15,1 0 47,17 0-31,1 0-1,-19 0-15,19 0 16,-19 0-16,1 0 16,52 0-16,-52 0 15,53 0-15,-36 0 16,-17 0-1,-1 0 1,1 0-16,17 0 78,-17 0-62,-1 0-16,72 0 15,-54 0-15,35 0 16,71 0-16,-17-53 16,-71 53-16,17 0 15,-52 0-15,53-18 16,-36 1-16,-17 17 16,17 0 46,-18 0-46,19 0-1,-19 0 1,1 0 0,0 0-1,-1 0 1,1 0-1,17 0 1,-17 0 15,-1 0-15,19 0 0,-19 0-1,1 0 1,0 0-1,-1 0 1,19 0-16,52 0 16,-71 0-16,19 0 15,-1 0 1,-17 0 93,-1 0-93,1 0 0,0 0-16,-1 17 15,1-17 16,-1 0 1,1 0-17,0 0 1,-1 0 0,19 18-1,-19-18-15,1 0 16,0 0 78,-1 18-63,1-18-31,-1 0 109,1 17-109,0-17 94,-1 0 281,1 0-359,0 0 30,-1 0 220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6:48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864 3334 0,'0'35'93,"0"-17"-46,18-1-31,0 1-16,17-18 47,0 0-32,-17 0 1,-1 0 0,1 0-16,17 0 31,36 18-16,-1-1-15,-17-17 16,0 0-16,0 0 16,18 0-16,-1 0 15,-34 0 1,-1 18 31,0-18-32,-17 0 17,17 0 77,-17 0-93,-1 0 15,1 0-31,17 0 16,-17 0 15,0 0-16,-1 0 17,1 0-17,-1 0 32,1 0-47,17 0 31,-17 0 16,0 0-15,17 0-17,-17 0-15,17 0 16,-18 0-16,19 0 15,-19 0 1,1 0 62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6:52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3951 0,'17'0'125,"1"0"-125,0 0 15,-1 0-15,1 0 16,0-18-16,-1 18 16,19 0-1,-19 0-15,1 0 16,-1 0-16,1 0 16,0 0-16,-1 0 15,19 0 1,-19 0-1,1 0 1,17-17 0,-17 17-16,-1-18 15,19 18-15,-1 0 16,0 0 0,18 0-16,0 0 0,-18 0 15,1 0-15,17 0 16,-18 0-1,-17 0-15,-1 0 16,18 0-16,1 0 16,-1 0-16,0-17 15,-35-1-15,18 18 16,17-18-16,0 18 16,-17 0-1,0 0 1,-1 0-16,1 0 15,0 0 1,17 0 0,0 0 15,-17-17-15,35-19-1,-36 36 16,1 0 1,0 0-17,-1 0 1,1 0 0,0 0-16,-1 0 15,1-17-15,0 17 16,17-18-1,-18 18 1,1 0 31,0 0-31,-1 0-16,1-18 62,0 18-15,17 0-31,-17 0 15,17 0-31,0 0 15,18 0 1,-35 0-16,-1 0 16,1 0 62,17 0-16,-17 0-62,-1 0 94,1 0-78,-18 18-1,18-18-15,-1 0 16,1 0-16,0 0 16,-1 0-1,1 18 32,-18-1-47,18 1 16,-1-18 31,19 0-47,-19 0 15,1 0-15,17 0 31,-17 0 454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6:56.5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3228 4480 0,'18'0'203,"-1"0"-203,36 0 15,0 0-15,-18 0 16,-17 0-16,17 0 16,1 18-1,-1 0 1,0-18-16,-17 0 16,-1 35-16,1-35 15,0 0-15,-1 0 16,19 0-16,-1 0 78,-18 0-47,1 0-15,0 0 15,-1 0 16,1 0-16,0 0-15,17 0 15,-17 0-15,17-18 15,0 1 16,-17 17-32,-1 0 1,1 0 0,0 0 187,17 0-141,0 0-46,-17 0 46,0 0-46,-1 0-16,1 0 16,-1 0-1,1 0-15,0 0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02.1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829 4939 0,'-18'0'94,"54"0"-79,-19 0 1,1 0-16,0 0 16,17 0-16,0 0 15,-17 0-15,17 0 16,0 0-16,-17 0 16,35 0-1,-35 0-15,34 0 16,1 0-16,53 0 15,-18 18-15,-17-18 16,-36 0-16,1 17 16,-19-17-16,1 0 15,17 0 1,18 0 15,-18 0-15,1-17-16,-1 17 15,-18-18-15,1 18 16,17 0 0,1-18 46,-19 18-46,1-35-1,-18 17-15,18 18 32,-1 0-17,1 0 1,-1 0-16,1 0 47,0 0-32,35-17 1,-36 17 15,19 0-31,-19 0 63,19 0-48,16 0 1,-16 0 0,-1 0-16,0 0 15,1 0-15,-19 0 16,1 0 31,-1 0-32,1 0 48,0 0-16,-1 0-32,1 0 1,35 17 109,-35 1-109,-1-18-1,-17 18-15,18-18 16,-1 0 0,19 0-1,-19 0-15,1 0 16,0 0-16,52 0 15,-52 0 1,0 0 0,-1 0-16,1 0 15,-1 0 1,1 0 15,0 0-15,-1 0-1,1-18-15,0 18 16,-1 0 0,19 0-1,-19 0-15,1 0 63,-1 0-48,1 0 1,17-18-16,-17 18 16,0 0-16,17 0 93,0-17-30,-17 17-47,-1 0-1,19 0 79,-1-18-78,-17 18-1,-1 0 1,1 0 31,17 0-32,-17 0 1,17 0-16,-17 0 16,-1 0-1,1 0 1,17 0 31,-17 0-32,0 0 1,-1 0 0,1 0 15,0 0-16,-1 0 1,1 0 62,-1 0-78,1 0 16,17 0-16,-17 0 31,17 35-15,-17-17-1,0-18 79,-1 0-94,1 0 16,-1 0 15,1 0 47,17-18-78,-17 18 16,17 0-16,-17 0 15,0 0 110,17 0 16,-17 0-125,-1 0 93,1 0-93,-1 18 109,1 0-32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10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864 5521 0,'36'0'218,"-1"0"-218,-17 0 16,-1 0 0,1 18-16,-1-18 46,19 0-46,-1 0 16,-17 0-16,-1 0 16,1 0-16,0 0 31,-1 0-31,1 0 31,-1 0-15,1 0-16,17 0 0,1 0 31,-1 0-31,0 0 0,-17 0 16,35 0-1,-36 0-15,1 0 16,0 0 31,17 0-47,-17 0 31,-1 0-31,1 0 16,17-18 31,-17 18-32,17 0-15,-17 0 16,17 0-16,-17 0 31,-1 0 32,1-18-48,0 1-15,-1 17 16,1 0-1,-1 0 95,19 0-79,-19 0 32,1 0-48,17 0 1,1-53-1,-19 53 17,1 0-17,-1 0 63,1-18-62,17 18-16,-17 0 16,17 0-16,-17 0 15,0 0 1,-1 0 0,1 0-16,0 0 15,-1 0 1,1 0-16,-1 0 15,1 0-15,0 0 16,-1 0-16,19 0 16,-19 0-16,1 0 15,0 0 48,17 0-48,-18 0-15,19 18 16,-19-18 15,19 0-15,-19 0 0,1 0 15,0 0 16,-1 0-32,-17 17 1,18-17 0,-1 0-1,19 0 16,-1 18 48,0-18-64,-17 18-15,0-18 125,-1 0-109,1 0-1,0 0 1,-1 17 78,1-17-79,-1 0 64,1 18-33,-18 0-14,35-18-32,-17 0 15,17 0 1,1 0-16,-19 0 16,1 0-1,-1 0 1,1 0 31,17 0-32,-17 0 1,0 0 0,-1 0 109,1 0-110,0 0 1,-1 0-16,18 0 15,18 0 1,-17 0 0,-1 0 46,88 35-62,-70-35 16,18 0-16,88 0 15,-1 0-15,-52 0 16,106 0-16,-142 0 16,36 0-16,-18 0 15,-52 0-15,-19 0 16,1 0 78,0 0-94,17-18 140,-53 18-46,36 0 78,-18-17-156,0-1-1,0 0-15,-35 1 16,-1-19-1,19 36 32,-1 0 63,0 0-63,1 0-32,-1-17 79,1-1 0,-1 18-94,0 0 15,-17-17 1,17 17 125,1 0-126,-1 0 48,-17 0 280,17 0-327,-17 0 172,17 0-157,-35 0 0,18 0-15,17 0-16,-17 0 15,0 52 63,-18-16-62,0-19 0,35-17-16,1 0 15,-19 0 1,19 0-16,-1 0 109,1 0-77,-1 0-17,-17 0 1,17 0 31,-17 18-32,-18-18 1,18 0 0,-18 0-16,35 0 15,-17 0-15,-1 0 16,19 0-1,-18 18 48,17-1-32,-17-17 79,17 0-64,-17 0-14,17 0-32,0 0 15,1 0-15,-1-17 16,0 17 78,1 0-79,-1 0 32,1 0-31,-1 17-16,-17 1 15,-1 0-15,19-1 16,-1 1 109,0-18-125,1 0 234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1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6050 0,'18'0'47,"0"0"-16,-1 0-31,1 0 31,17 0-15,-17 0-16,17 18 15,18-18 1,-35 17-16,-1-17 16,19 0 31,-1 0-16,0 0-16,-17 0-15,-1 0 16,1 0-16,0 0 16,-1 18-1,1-18-15,0 0 47,-1 0-47,1 0 16,0 0-1,-1 0 1,18 0 0,-17 0-16,0 0 15,-1 0 1,1 0 15,0 0-15,35-35-1,-18 35-15,0 0 16,0-18-16,1 18 16,-1 0 31,-17 0-47,17 0 15,0 0 16,-17 0-15,35 0 0,-36 0-16,1 0 15,0 0-15,-1 0 78,1 0-62,0 0-16,17 0 31,-18 0-15,19 0 0,-1 0 30,-17 0-46,-1 0 16,1 0-16,0 18 16,17-18 15,-17 0-15,-1 0-1,1 0-15,17 0 47,-17 0 62,17 0-93,-17 0 0,17 0 15,-17 0-15,-1 0-1,18 0 16,-17 0-15,17 0 0,-17 0-1,17 0 1,-17 0 15,0 0-15,-1 0-16,1 0 15,-1 0-15,1 0 32,17 0-32,-17 0 15,17 0 1,-17 0 62,17 0-78,-17 0 16,35-18-1,-36 18-15,1 0 16,0 0 78,-1 0-94,1 0 15,0-17 1,-1 17-16,1-18 16,0 18-1,17 0 1,-18 0 62,19-18-47,-1 18 0,0 0 63,-17 0-78,17-17-16,-17 17 15,-1 0 1,1 0 343,17 0-359,-17 0 16,17-18 62,-17 18-62,0 0 78,-1-18-79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24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864 6597 0,'-17'0'141,"34"0"-110,1 0-31,0 0 16,17 0-16,-17 0 15,17 0-15,-18 0 16,1 0-16,0 0 16,-1 0-16,1 0 15,0 0 1,-1 0-16,19 0 16,-19 0-1,18 0-15,1 0 16,-19 0-16,19 0 15,-19 0 1,1 0 0,0 0 46,-1 0-46,18 0-1,1 0 1,-1-35 0,-17 35-1,17 0 126,-17 0-63,-1 0-47,1 0 47,17 0-78,-17 0 110,17-18-110,-17 18 31,17 0 32,-17 0-48,35 0 1,-36 0 15,1 0-15,-1 0 15,19 0 63,-19 0-94,1 0 15,0 0-15,-1 0 63,1 0-32,35 0-15,-36 0-1,19 0 79,-19 0-78,19 0-1,-1 0 48,0 0-16,1 0-32,-1 0-15,0 0 16,0 0-16,1 0 16,-19 0-16,1 0 46,0 0-30,-1 0 15,1 0-15,-1 0 15,1 0-15,0 0 15,-1 0-15,19 0 62,-19 0-47,19 0 0,-1 0-15,0 0 15,-17 0-15,35 0 46,-36 0-46,36 0 46,-35 0-15,0 0-47,-1 0 16,18 0-16,-17 0 16,0 0-1,-1 0-15,19 0 110,-19-18-110,1 18 0,0 0 15,-1 0 79,1 0-78,-1 0 15,1 0 0,0 0 0,-1 0 1,19 0-1,-1-17 31,-17 17-46,-1 0 0,1 0 46,-1 0-46,36 0 140,-35 0-109,0 0-47,-1 0 47,19 0-16,-19 0 0,1 0-15,0-18-16,-1 0 31,1 18 32,-1 0-32,1 0 31,0 0-46,-1 0 78,1 0-79,0-17 1,-1 17 0,1 0 62,0 0-47,-1 0 172,1 0-172,-1 0-31,1 0 16,0 0 125,-1 0-141,-17 17 15,36-17 1,-19 0-1,1 0 1,0 0 0,-1 0-16,1 0 15,17 0 1,-17 0-16,-1 0 16,1 0-16,0 0 31,-1 0-16,1 0 17,0 0 77,-1 0-109,1 0 63,17 0-48,0 0-15,1 0 16,17 0-16,-36 0 109,1-17-109,0 17 94,17 0-78,0 0-1,0 0-15,1 0 16,17 0-1,-36 0-15,18 0 235,-17 0-220,17 0 1,-17 0 93,0 0 1,-1 0-32,1-35-62,0 35-1,17 0-15,-17 0 78,-1 0-78,1 0 16,17-18 0,-17 18 93,-1 0 266,36 0-281,-17 0-94,-19 0 15,1 0 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30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864 6967 0,'36'0'141,"17"0"-110,-36 0-31,18 0 16,-17 0-1,17 0-15,1 0 47,-1 0-31,-17 0-1,17 0 1,-18 0-16,36 0 0,-35 0 31,0 0-31,-1 0 0,19 0 32,-19 0 14,1 0-30,-1 0 0,19 0-16,-1 0 15,0 0-15,-17 0 16,17 0-16,1-17 16,-1 17-1,-18-18 1,1 18 62,0 0-78,-1 0 0,-17-18 16,18 18-16,0-17 15,-1 17 1,1-18-1,0 18-15,-1 0 47,-17-17 31,18-1-78,-1 18 16,19-18 0,-19 18-1,1 0-15,0 0 63,-1 0-32,19-17-31,-19-1 16,1 18-16,-1 0 15,19 0-15,-19 0 32,1 0 46,0 0-63,-1-18-15,19 18 16,-19-17 0,1 17 93,17 0-78,-17 0-15,-1 17 31,-17 1-16,18 17-15,0-35-16,-1 0 15,1 0-15,0 0 16,-1 0-16,1 0 15,0 0 17,-18 18-17,17 0 63,1-18-78,-1 0 16,19 0 15,-19 0 63,1 0-78,0 0-16,-1 0 15,1 17 32,0 1 16,-1-18-32,1 17 0,-1 1 47,1-18-62,0 0 0,-1 0 93,19 0-93,-1 0-16,0 0 15,1 0-15,-1 0 16,-18 0 78,1-18-79,0 18-15,-1 0 47,1-17 47,-36 34 125,1-17-204,-36 18 1,35-18-16,1 0 15,-1 0 1,0 0-16,1 0 31,-1 0 1,0 0-17,1 0 1,-19 0-16,19 0 15,-1 0-15,0 0 16,-17 0-16,18 0 16,-19 0-16,1 0 15,17 0 1,1 0 31,-1 0-47,0 0 15,1 0-15,-1 18 32,1-18-32,-19 0 15,1 17 63,0 19-62,-36 17 0,54-53-1,-1 0 1,-17 17 78,17-17-63,-17 53 78,17-53-109,-17 18 16,-1-1-16,19-17 16,-1 0-16,-17 0 15,17 0-15,1 0 31,-19 0 32,19 0-63,-19 0 16,19 0-1,-1 0-15,-17 0 16,0 0-16,17 0 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37.8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1923 7549 0,'17'0'360,"1"0"-329,0 0-31,-1 0 15,18 0 1,-17 0 15,0 0 1,-1 0-32,1 0 15,0 0-15,35 0 16,-36 0-1,1 0 1,0 0 78,-1 0-94,18-17 15,1-1 1,-19 18 78,1-17-94,35-54 15,-35 71-15,-1-18 16,36-17 0,-71 35 46,36 0 16,0 0 266,-1 0-328,19 0-1,-19 0 17,19 0 108,-19 0-109,18 0-31,1 0 16,-19 0 0,1 0 15,0 0-15,-1 0 46,19 0-46,-19 0-1,1 0-15,0 0 16,-1 0 156,1 0-78,-1 18-32,-17 17-46,0-17-1,0-1-15,36 1 16,-19-18 0,19 0-16,-19 0 0,1 0 15,17 18 16,-17-1 94,-1-17-78,1 18-31,17-18 31,-17 0-32,0 0-15,-1 0 79,1 17-64,0 1 1,-1 0-16,18-1 15,18 19 1,-35-36-16,17 0 16,-17 0-1,0 0 48,-1 17-48,1-17 64,0 0-17,-1 0-46,1 0-16,17 0 62,0 0-62,1 0 16,-19 0-1,1 0 17,0 0 61,-1 0-77,-17 18 78,18-18-47,-1 0-47,1 0 15,17 0 1,-17 0 140,0 0-156,-1 0 16,1 0-1,0 0-15,17 0 79,-18 0-64,1 0-15,0 0 16,-1 0-16,19 0 109,-1 0-93,-17 0-16,-1 0 109,54-18-109,-36 18 16,0-17-16,1-1 15,-19 18 95,1 0-95,17 0 1,0 0-16,-17-18 16,17 18 77,-17 0-93,17 0 125,-17 0-109,17-17 47,-17 17-32,-1 0-31,1 0 15,0 0 79,35-18-94,-18 18 16,-17 0 15,17 0-31,0 0 109,-17 0-93,-1 0-16,1 0 31,17-35 47,-17 35-62,17 0-16,1 0 16,-19-18-16,18 1 140,-17 17 48,0 0-157,-1-18 78,1 0-109,0 18 16,35-35 93,-18 35-93,-18 0 140,1 0-140,-18 18 328,0-1-313,0 1 16,18-18-47,17 0 31,-35 18 0,0-36 235,0 0-79,-35 18-155,-36-35-32,18 17 15,18 18 1,-53-17-16,53 17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40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1341 8537 0,'17'36'94,"1"-19"15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9:43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2064 10125 0,'17'0'187,"19"0"-187,-19 0 16,1 0-16,0 0 16,17 0-1,-17 0-15,-1 0 16,1 0 0,-1 0-16,1 0 15,0 0-15,17 0 16,-17 0-1,-1 0 1,1 0-16,0 0 31,-1 17-31,1-17 16,17 18 0,-17-18-1,-1 0 1,1 0 31,17 18-32,-17-18 1,0 0 0,17 17-16,-18-17 31,1 0-16,35 18 32,-18-18-31,-17 0 0,53 18-1,-36-1 1,-18-17-16,1 18 15,0-18-15,-1 0 32,1 0-17,0 0 1,-1 0-16,1 17 16,0-17-16,17 18 15,-18-18 1,1 18-16,0-18 47,35 0 0,-36 0-32,19 0 1,-1 0-1,-18 0-15,36 0 16,-17 0 0,-19 0-16,1 0 78,0 0-78,-1 17 15,19-17 1,-19 18-16,1-18 16,-1 0-16,1 0 31,0 0-15,-1 0-1,19 0 1,-1 0-1,-17 0 1,-1 0-16,1 0 16,17 0-16,-17 0 15,-1 18-15,1-18 16,0 0 0,35 0 15,-36 0 0,18 35-31,-17-35 16,0 0-16,-1 0 15,1 0 1,0 0-16,-1 0 47,1 0-32,0 0-15,-1 0 16,1 0 0,17 0-16,-17 0 15,17 0-15,-17 0 16,-1 0-16,1 0 16,0 0-1,-1 0-15,1 0 16,0 0-16,-1 0 31,18 0-31,-17 0 16,0 0-16,17 0 15,0 0-15,18 0 16,-18 0 0,-17 0-1,17 0-15,1 0 0,-19 0 125,19 0-94,-19-18-15,19 18 31,-19 0-31,1 0-1,-1 0 1,1 0-16,0 0 15,17-17-15,0 17 32,18-18-17,-35 0 1,-1 18 0,19 0 30,-19 0-46,72 0 16,34-17 0,-70-1-16,0 0 15,17 18-15,-34 0 16,34 0-16,-34-17 16,-1-1-16,-18 18 93,1-17 32,0 17-109,17 0-16,-17 0 16,-1 0-16,19 0 15,-19 0-15,18 0 16,1 0-16,-1 0 15,0 0 32,-17 0-47,0 0 16,-1 0-16,19 0 16,-19 0-16,18 0 15,-17 0 1,0 0-16,-1 0 15,1 0-15,0 0 32,-1 0-17,89 0 1,-18 0-16,-70 0 16,17 0-1,-17 0 63,-1 0-62,1 0 0,0 0 15,-1 0-31,19 0 31,-19 0-15,1 0-16,53 0 15,-54 0 1,1 0-16,52 0 16,1 0-16,-53 0 15,17 0-15,-18 0 47,19 0 31,-19 0-47,1 0-15,0 0 0,17 0-1,-17 0 1,-1 0-16,1 0 16,17 0-16,-17 0 15,17 0-15,-17 17 16,70-17-1,-18 0-15,-34 0 16,-19 0-16,19 0 16,-19 0-16,1 0 93,0 0-61,-1 0-32,18 0 15,-17 0 1,17 0 0,-17 0-1,17 0 1,159 35-1,-105-35-15,-54 0 16,18 0 0,-36 0-1,1 0 48,0 0-48,-1 18-15,1-18 16,17 0 15,0 0 1,54 0-32,34 0 0,-88 0 15,18 0 1,-35 0-16,0 0 125,-1 0-110,1 0-15,0 0 16,-1 0 0,18 0-1,1 0 1,-19 0-16,36 0 16,18 0-1,35 0-15,-53 0 16,17 0-16,-52 0 15,-1 0 1,19 0 0,70 0-16,-71 0 15,-18 0-15,19 0 0,-19 0 172,19 0-172,-1 18 16,0-18-1,-17 0 1,-1 0 47,1 0-48,0 0-15,52 35 16,1-35-1,-18 0-15,17 0 0,-34 0 16,52 0 0,-18 0-16,-34 0 15,-1 0 79,-17 0-94,17 0 16,35 0-16,36 0 15,53 0-15,-53 0 16,-36 0-16,71 0 16,-123 0-16,0 0 15,-1 0 79,1 0-94,17 0 16,1 0-16,16 0 15,90 0 1,-107 0-16,18 0 15,-18 0 126,-17 0-63,-1 0-62,1 0-1,0 0 1,-1 0-16,1 0 16,0 0-1,-1 0-15,36 0 32,88 0-32,-88 0 15,-18 0-15,1-18 16,-1 18-16,18 0 15,0 0-15,-36 0 16,19-17 0,-19 17 46,19 0-62,-19 0 16,19 0-16,-19 0 15,107 0 1,-71-53-16,-36 53 16,18 0-16,-17 0 15,0 0-15,-1 0 16,1 0 62,0 0-78,-1 0 16,54 0-16,-1 0 15,54-53-15,52 53 16,-17-53-16,-88 53 16,-54-18-16,19 18 15,69 0-15,-87 0 16,0 0 78,17 0-79,53 0-15,18 0 16,70 0-16,-35 0 15,1-17-15,16-71 16,-17 88-16,-105 0 16,-19 0-16,1 0 15,0-18 173,-1 18-173,1 0 1,0 0-16,-1 0 16,1 0-1,-1 0 1,1 18 0,0-1 15,-1-17-16,-17 18-15,18-18 32,0 17-32,-1 1 31,1-18 63,0 0-79,-1 18 1,18-1 0,-17 1-1,53-18 16,-54 0 79,19 0-110,-19 0 94,1 0-79,-1 0 1,1 0 78,0 0-63,-1 0-31,1 0 15,0 0 1,-1 0 78,1 0-79,0 0-15,-1 0 16,19 0 140,-19 0-156,1 0 16,17 0 0,18 0-1,53-35-15,-89 35 0,1 0 16,17 0 78,-52 17-63,-1 1 109,0 0-108,-52-1-17,52-17 1,1 0 31,-19 18-16,19-18-31,-1 0 16,0 0-16,1 0 15,17 18-15,-35-18 32,-1 0-32,19 0 15,-1 0-15,-17 0 16,17 0-1,0 0 1,-17 0 15,0 0-15,0 0 15,17 17-15,-17-17-1,35 18 1,-18-18-16,-17 0 16,-1 0-1,19 0-15,-18 0 16,17 0 0,-17 0-16,-36 0 15,36 0-15,17 0 16,1 0-16,-1 35 15,-17-35 32,17 0-31,-35 0-16,18 18 16,17-18-16,-35 0 15,36 0-15,-1 0 16,0 0-16,1 0 15,-1 0 1,0 0-16,1 0 47,-1 0-31,0 0-1,-34 0-15,16 0 0,-17 0 16,18 0-16,0 0 15,0 0 1,-1 0-16,1 17 94,17-17-79,1 0-15,-1 0 16,-17 0 0,17 0 15,0 0-31,1 0 31,-1 0-15,1 0-16,-1 0 15,-17 0-15,17 0 16,-35 0-16,18 0 16,-18 0-16,18 0 15,-18 0-15,17 0 16,19 0 15,-1 0 16,1 0-31,-19 0-16,-17 0 15,36 18 1,-19-18-16,19 18 16,-1-18 30,0 0 1,1 0-31,-1 0-16,1 0 16,-1 0 15,0 0 47,1 0-62,-1 0-1,-17 0 1,17 0-16,0-18 15,-17 18 17,18-35-17,-19 17 1,19 0 0,-1 18 30,0-17-30,1 17 47,-1-18-48,0 18 1,1-17-1,-1-1 17,1 0-32,-1 1 93,0 17-93,1-18 16,-1 18-16,-17 0 250,17 0-234,-17 0-1,17 0 17,0 0 61,1 0-77,-1 0 0,-17 0-16,0 0 15,17 0-15,-17 0 47,17 0-31,0 0 46,-17 0-46,18 0-1,-1 0 48,-17 0-16,17 0-32,-17 0-15,17 0 32,0 0 15,1 0-32,-54 0 1,54 0-1,-19 0 1,-17 0-16,-88 0 0,71 0 16,-71 0-1,-36 0-15,36 0 16,53 0-16,17 0 16,1 0-16,70 18 234,-18-18-172,1 0 1,-1 0-16,-17 0 31,17 0-62,0 0-16,1 0 281,-1 0-266,0 0 17,1 0 46,-1 0-47,1 0-15,-1 0 15,0 0-31,1 0 78,-1 0-62,0 0 15,18-18 31,-17 18-30,-1 0-32,0 0 31,-17 0 31,17 0-30,-17 0-32,18 0 15,-89 0-15,-18 0 16,-87 0-16,34 0 16,36 0-16,0 0 15,106 18-15,17-18 453,0 0-390,1 0-63,-1 0 140,1 0-108,-1 0 61,0 0-30,1 0 15,-1 0-62,0 0 93,1 0-62,17-18-31,-18 18 77,0 0-77,1-18 31,-19 18-32,19-17 1,-1 17 15,1-18-15,-1 18 46,0 0-46,1 0 0,-36 0-1,35 0 17,0 0-17,1 0 1,-1 0-1,1 0 1,-1 0 78,-17 0-79,17 0 48,0 0-32,1 0-15,-1 0-1,0 0 110,1 0-93,-1 0 46,1 0-63,-1 0 17,0 0-17,1 18-15,-1-18 32,18 17-32,-18-17 62,-17 0-62,-18 0 16,-123 0-16,105 18 15,-140 0-15,122-18 16,19 35-16,52-35 47,0 0-16,1-18 157,-1 1-126,1-1-46,-1 18 109,0-18-125,36 18 453,0 18-453,-1 0 31,-34-18 391,-1 0-110,-17 0-312,35-18 16,-18 18-16,0-18 156,1 18-124,-19 0 61,19 0-77,-36 0 0,53 18-16,-71-18 15,-52 53-15,52-35 16,-17-1-16,70 1 15,1-18 173,-1 0-172,1 0 109,-19 0-110,19 0 141,-1-18-140,0 1 62,1-1 250,34 18 0,19 0-328,-1 18 110,-70-18 124,17 0-140,0 0-78,-17 0-1,-194 17-15,-424 54 16,-105 17-16,176-53 15,158 71-15,19-53 16,175-18-16,160-17 16,52-18-16,0 0 62,36-18 235,-18 1-172,0-19-109,0 19-1,0-19 1,0 19 15,0-1-15,0 1 359,0-1-31,-18 18-329,-34-35-15,34 17 16,0 0-16,-35-17 15,36 35 17,-1 0 77,0 0-93,1 0-1,-1 0-15,0 0 63,1 0-32,-18 0-31,-1 0 16,19 0-1,-1 0-15,0-18 157,18 1-142,36-19-15,-1 36 16,35-17-16,-17-1 15,0 18-15,0 0 16,-17 0-16,-1 0 16,0 0-16,0 0 15,18 0-15,0 0 16,-35 0-16,17 0 16,0 0-16,1 0 15,-1 0-15,0 35 16,-17-35-16,-1 0 15,1 0 1,0 0 15,17 0-15,-17 0-16,17 0 16,-17 0-1,35 0-15,-18 0 16,-18 0-16,1 0 15,0 0-15,17 0 63,18 0-63,-18 0 16,36 0-16,-18 0 15,17 0-15,-35 0 16,18 0-16,-17 0 15,-19 0 1,19 0 0,-19 0-1,1 0 17,0 0-32,17 0 15,18 0 1,53 36-1,17-36-15,-70 0 16,70 0-16,-52 0 16,0 0-16,-36 0 15,-18 0 1,1 0-16,0 0 16,-1 0 93,1 0-109,0 0 266,-1-18-251,-17 0 1,0 1 93,0-1-93,0 1 15,0-1 157,0 0-188,0 1 62,0-1 63,-17 18-94,-1 0-31,0 0 16,1 0 0,-1 0-16,-17 0 15,0 0-15,-36 0 16,0 0-1,36 0 1,17 0-16,-17 18 16,0-18-16,-36 0 15,-34 17-15,34-17 16,-35 36-16,36-19 16,-1-17-16,18 0 15,35 0-15,-17 0 16,18 0-16,-1 0 31,0 0-15,1 0 46,-36 0-62,35 0 31,-17 0-31,17 0 16,-35-17 31,18 17-47,-18-18 16,35 0-1,-17 1 1,0 17-1,17-18 32,-17 0-15,17 18-32,-17 0 15,0 0-15,17 0 16,0-17-16,1 17 15,-1 0 32,-17-18-31,17 18 0,-17 0-16,17 0 15,1 0 16,-1 0-15,0 0 0,1 0-1,-1 0 1,1-35-16,-1 35 47,0 0-32,1 0 1,-1 0-16,-17 0 16,17 0-1,18-18-15,-18 18 16,1 0-16,-1-17 16,1-1-16,-1 18 265,0 35-249,18-17-1,0-1 1,-17 19 0,-1-36 31,-17 0-47,-18 17 31,35-17 109,-17 18-61,17-18-79,-17 0 15,17 0 1,1 0 124,-1 0-124,0 0 15,-17 0-15,17 0 31,1 0-47,-1 0 31,1 0-15,-1 0-1,0 0-15,1 0 16,-1 0 0,0 0 46,1 0-46,-19 0-16,-16-35 15,16 35 1,19 0 0,-19 0 171,19 0-124,-1-18-48,36 18 313,-1 0-328,36 0 16,-35 0-16,-18 18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7:54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8132 0,'18'0'62,"0"0"-46,-1 0 62,19 0-78,-1 0 15,0 0 48,0 0-47,-17 0-16,17 0 15,1 0 1,-19 0 15,1 0-31,0 0 31,-1 0-15,18 0 31,-17 0-47,17 0 15,-17 0 32,0 0 0,-1 0-31,19 0-16,-19 0 15,18 0 32,1 0 110,-1 0-126,0 52-31,36-52 15,-53 0 1,-1 0-16,18 0 16,-17 0-16,0 0 15,-1 0 1,1 0 15,0 0 0,-1 0-15,1 0 31,0 0-31,17 0-1,-18 0 1,1 0 31,0 0-32,-1 0-15,36 18 16,-17-18 0,-19 0-1,18 0 1,18 0 46,-35 18-46,0-1 0,-1-17-1,19 36-15,-19-36 47,1 0-31,0 0 31,-1 17-47,1 1 15,17-18 1,18 0-1,-35 18-15,-1-18 16,1 0-16,0 0 16,-1 0-16,1 0 31,17 0 47,0 17-62,-17-17 15,0 0 0,17 0 32,0 0-63,-17 0 15,17 0 1,-17 0 0,17 0 140,0 0-141,-17 0 1,0 0-16,17-53 31,-17 36-15,-18-1 265,52 18-218,19 0-48,0 0-15,-19-18 16,37 1-16,-36 17 16,88-53-16,-18 35 15,-70 1-15,-18-1 16,1 0-1,-1 18 392,-17 0-392,-1 0 1,1 0-16,-1 0 16,19 0 46,17 0-46,-36 0-16,36 0 15,-18 0-15,-17 0 16,-36 0 140,-17 0-156,-71 0 16,36 0-16,17 0 15,-18 0-15,54 0 16,-1 0 93,-17 0-109,-53 0 16,35 0-16,17 0 16,1-17-1,17-1 1,1 18 31,17-18 0,-18 18-16,-17 0 16,0 0-32,17 0-15,-17 18 16,17-18-16,-17 0 16,-36 0-16,54 0 15,-1 0 1,0 0 46,-17 18-46,-18 17-16,18-35 16,17 0-1,-35 0-15,36 0 47,-1 0-31,0 0-1,-87 35 17,87-35-17,0 0 32,1 0-31,-1 0-16,0 0 31,1 0-15,-1 0 46,0-17-46,1-1-1,-1 18 1,1-18 31,-19 18-16,1 0-31,0 0 16,17 0-16,0 0 15,-17 0 1,18 0-16,-36 0 16,17-17-16,19 17 15,-1-18-15,-17 0 16,17 18 46,0 0-46,1 0 0,-1 0-16,1 0 15,-1-17 1,0-19 15,-17 36-31,-18 0 16,35 0-1,1 0-15,-54 0 16,54 0 47,-1 0-48,0 0-15,-17 0 16,17 0-16,1 0 15,-1-17-15,-17 17 110,17 0-110,-17 0 31,17 0-31,-17 0 16,0 0-16,17 0 31,0 0-15,1 0-1,-18-18 1,-1 18-1,19-17-15,-1 17 32,0 0-32,1 0 31,-1 0-31,0 0 16,1 0-16,-1 0 15,1 0 16,-1 0-31,0 0 32,-17 0-1,17 0-15,-35 0-1,36 0-15,-1 0 0,1 0 16,-1 0-16,0 0 94,1 0-79,-19 0 1,19 0 15,-1 0 16,36 0 328,17 0-359,-17 0-1,-1 0-15,1 0 16,0 0 31,17-18-32,-18 18-15,36 0 32,-35 0-1,0 0-16,-1 0 110,36 0-125,-18-18 16,1 18 0,-1-17-16,-17 17 15,17-18-15,-17 0 16,-1 18 0,1 0 30,-1 0-46,1 0 16,0 0 0,-1 0-1,1 0 1,0 0 0,-1 0 15,19 18-16,34-18 79,-52 0-63,-1 0-15,1 0 0,0 0 62,17 0-63,-17 0 1,17 0-16,0 0 16,-17 0 31,-1 0-32,1 0 16,0 0-15,-1 0 0,1 0-1,0 0-15,-1 0 16,1 0-16,0 0 31,-1 0-31,1 0 31,-1 0-31,1 0 16,0 0-16,35 0 31,-36 0-15,19 0-16,-19 0 0,1 0 16,17 0-1,-17 0 16,-1 0-15,1 0 0,17 0-1,1 0 1,-19 0 62,19 0 16,-19 0-32,1 0-30,-1 0-17,19 0 1,-1 0-1,-17 0 1,-1 0 15,1 0-15,17 0 0,0 0 15,1 0 0,-19 0-15,1 0 15,0 0-15,-1 0-1,1 0 1,17 0 46,-17 0 16,0 0-62,-1 18 0,1-18-16,-18 17 15,17-17 1,1 0 0,0 0-16,17 0 15,-17 0-15,-1 0 16,1 0-16,17 0 31,-17 0-31,35 0 78,-36 0-62,19 0-1,-19 0 17,19 0 61,-19 0 126,-34 0-63,-19 0-140,19 0-16,-54 0 16,36 0-16,17 0 15,-17 0-15,-18-17 16,53-1-16,-53-17 16,35 35-1,1-18 1,-1 0 78,1 18 15,-1 0-93,-17-17-1,35-1 1,-18 0-16,0-17 15,1 35 48,-19 0-63,19 0 62,-1 0-46,0 0 47,1 0-17,-18 0-30,17 0-16,0-17 16,1-1-16,-1 18 93,0 0-77,1 0-16,-1 0 16,0 0-1,1 0 17,-1 0 14,1 0-46,-1 0 16,0 0-16,1 0 16,-1 0 15,0 0-31,1 0 31,-1-18-31,0 18 47,1 0-31,-1-17 77,-35 17-30,18 0-32,17 0-15,-35 0 62,18 17-62,17 1-16,1 17 15,-1-17-15,1-18 156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00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8555 0,'17'0'219,"1"0"-204,0 0 17,-1 0 14,1 0-30,0 0 15,52 18 1,-52 17-32,17-35 15,-17 0 1,-1 0-1,1 0 79,0 0-78,17 17-1,0 1 110,-35 0-125,35-18 32,-17 0-17,17 0 1,1 0 62,-19 0-78,1 0 16,0 0-1,52 0 1,-35 0 0,-17 0-1,17 0 1,-17 0-1,0 0-15,-1 0 16,1 0 0,0 0-1,17 0 79,-18 0-94,1 0 16,0 0-16,-1 0 15,36-18 95,-35 18-17,17 0-77,-17 0 0,-1 0-16,1 0 15,0 0 1,-1 0 62,1 0-78,17 0 172,1 0-141,16 0 47,-34 0-62,0 0 0,-1 18-16,1-18 671,0 0-655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07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776 9243 0,'18'0'156,"-1"0"-140,54 0 0,-53 0 31,-1 0-16,19 0 31,-19 0-62,1 0 63,-1 0-63,19 0 78,-1 0-78,36 0 0,-54 0 16,54 0-1,-36 0-15,0 0 16,-17 0-1,0 0-15,-1 17 79,1-17-48,35 0-31,-36 0 31,1 0-15,17 18 46,-17 0 1,0-18-48,-1 0 1,-17-18 0,18 18 62,0 0-63,-1 0 126,1 0-125,-1 0-1,1 0 1,0-18-16,-1 1 15,1 17-15,0 0 63,-1 0-63,1 0 16,0 0 15,-1 0-16,1-35 1,-1 35-16,1 0 94,0 0 15,-1 0-109,19 0 47,-19 0-47,19 0 16,-1 17-16,-18-17 15,19 0 1,-1 0 0,-17 0 46,-1 0-46,1 0-16,0 0 125,17 0-110,-17 0 32,-1 0 47,1 0-78,-1 0-16,1 0 15,17 0 48,-17 0-63,17 0 31,-17 0 47,0 0-47,17-17-15,-18 17 0,1-18-16,0 18 15,17 0 1,-17 0-16,17 0 15,-17 0 1,-1 0 47,1 0-48,-1-18-15,1 18 16,17 0-1,-17 0 79,0 0-78,17-17-1,-17-1-15,-1 18 94,36 0-78,-35 0-16,17 0 15,18 0-15,-35 0 16,-1 0-16,1 0 16,17 0 109,-17 0-125,-1-18 15,1 18-15,0 0 94,17 0-78,-17 0 77,-1 0-77,1 0-16,0 0 16,-1 0-1,1 0 17,-1 0-1,1 0-16,0-17 1,-1 17 31,1 0-16,0-18 16,-1 18-16,1 0-31,17 0 16,1 0 0,-1 0 46,0-35-46,-17 35-1,17 0 32,-17-18 203,-1 18-234,1 0 78,0 0-79,-1 0 1,1 0 171,-1 0-155,19 0 61,-19 0-77,1 0 421,0 0-374,-1 0 31,1 0 78,0 0 234,-1 0-391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11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917 9719 0,'36'0'125,"-19"0"-93,18 0-17,-17 0-15,0 0 16,-1 0-16,1 0 16,0 0-16,17-18 15,0 18-15,-17 0 16,-1 0-1,1 0 79,0 0-94,17-17 16,-17 17-16,52 0 15,-52 0 1,17-36-16,0 36 125,-17 0-125,17 0 16,-17 0-16,0 0 62,-1 0-31,1 0-15,0 0-16,-1 0 94,1 0-32,-1 0-15,19 0-31,-19 0-1,1 0 1,0 0 0,-1 0-16,19 0 156,-19 0-78,36 0-78,-35 0 16,35 0-16,-18 0 47,-17 0-32,-1 0 110,1 0-109,17 0 46,53-35-46,-70 35-16,17 0 16,1 0-16,-1 0 15,0 0-15,-53 0 344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12.0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970 9631 0,'0'17'16,"-35"-17"140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1094 9419 0,'17'0'0,"1"0"16,0 0 46,-1 0-30,1 0-17,17 0 1,0 0-1,1 0-15,-19 0 16,1 0-16,0 0 16,-1 0 15,1 0-31,-1 0 16,1 0-1,17 0 48,1 0-48,34 18 48,-17 35-63,0-36 15,-35-17-15,17 0 16,0 18-16,1-18 16,16 0-16,-16 0 31,-19 0-31,19 0 62,-19 0-62,1 0 16,0 0 0,17 0-16,-18 0 15,19 18-15,-1-18 32,0 0-17,-17 0 1,17 0 296,-17 0-312,17 0 125,0 0-109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24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3228 5803 0,'18'0'94,"-36"0"0,-17 0-79,-36 0 1,53 0-16,-70 0 16,35 18-16,-52-18 15,16 0-15,36 0 16,36 0-16,-1 0 16,0 0 30,1 0-46,-1 0 16,1 0-16,-19 0 16,-17 0-16,36 0 15,-1 0-15,-17 0 32,17 0-1,1 0-16,-1 0 17,0 0-32,-35 0 15,-52 0 1,69 0 0,-17 0-16,18 0 15,17 0-15,-17 0 16,17-18-1,1 18 32,-18 0-31,17 0-16,-35 0 16,18 0-16,-1 0 15,-16 0-15,16 0 16,-17 0-16,18 0 15,0 0-15,0 0 16,17 0-16,0 0 16,1 0-16,-19 0 15,19 0-15,-36 0 16,0 0-16,18 0 16,-1 0-16,-17-35 15,18 35-15,17 0 16,1 0-16,-1 0 47,-17-18-32,-18 1 157,35-1-141,1 18 141,-1 0-140,0 0 30,1 0-46,-18 0-1,-1 0 48,19 0-48,-1 0 32,0 0-31,1-18 0,17 1-1,-36-19 16,19 19-15,-1-1 0,0 1-1,18-1 17,0 0-32,0-17 15,0 0 1,0-1-16,0 19 47,-17 17-47,-1 0 15,1-18 17,17 1 14,0-1-14,0 0-17,0 1 1,0-1 0,0 0 62,0 1-63,0-1 1,0 0 0,0-35 109,0 36-94,0-18 0,-18-1 16,0 36-47,1-17 31,-1 17-31,0-18 16,54 18 62,-19 0-62,1 0-16,0 0 15,-1 0-15,1 0 16,17 18 46,18-18-46,-35 0-16,17 0 16,-17 0-16,-1 0 15,1 0 1,17 0 15,0 17 16,-17 1-47,0-18 16,17 18-16,18 52 15,-18-70 1,0 0-16,-17 18 15,0-1-15,-1-17 16,1 18 47,0 17-63,52 1 15,-70-19-15,18 1 16,17 17-16,-17-17 15,-1-1 1,1-17-16,0 18 16,-1-18-1,19 0 17,-19 0-17,1 0 1,17 0-16,-17 35 0,-1-35 15,19 0 1,34 36-16,-34-36 16,16 0-16,1 17 15,-35-17 1,0 0 15,-1 0 63,-34 0-78,-72 0-1,54 0-15,-53-88 16,-35 18-16,34 34 15,1-17-15,53 18 16,0 0-16,35 17 125,0-17-109,0 0-16,35 17 15,-18 18 1,36-18-16,-17 18 16,-19 0-1,19 0 1,-1 0-16,0 0 15,-17 0 1,17 0 0,0 0-1,-17 0-15,0 0 16,-1 0-16,1 0 16,17 0-1,-17 0 1,35 0-16,-18 0 0,-17 0 15,17 0-15,18 0 32,-18 0-32,0 0 0,18 0 15,0 0-15,-35 0 16,0 18 46,-1-18-15,18-18-31,-17 18 0,0 0-16,-1 0 15,1 0 1,0 0-1,-1 0 1,19 36-16,-1-1 16,-18 18-16,36-18 15,36 0-15,-37-35 16,37 0-16,-36 0 16,-36 0-16,1 0 93,0 0-93,-18 18 16,35-18 46,-18 0-46,1 0-16,0 0 16,-1 0-16,1 0 15,0 0 48,-1 0-48,1 0 1,17-18 0,-17 1 93,-1-1-93,1 0-1,0 18 79,17 0 78,-17-17-156,35 17-16,-36-18 15,1-17 1,-1 35-1,1-18 17,17 1-1,-17 17 0,17-18 32,-17 18-32,-18-18-31,18 18 16,-1 0 62,1-17-63,0 17-15,-1 0 16,1 0 0,17 0 62,-17 0-63,-1 0-15,1 0 16,0 0 46,-1 0-62,19 0 32,-19 0-32,1 0 78,35 0-63,-18 0 1,-17 0 62,-1 0-62,1 0-1,17 0 48,-17 0-1,-1 0-46,1 0-16,0 0 31,-1 17 47,19 1-78,-19-18 16,19 35-16,-36 0 94,0-17-94,0 0 15,0-1 48,0 1 203,-36-18-251,1 18-15,17-18 16,1 0-16,-1 0 31,0 0 0,-17 0-15,-35 0 0,34 0-16,-34 0 15,17 17-15,18-17 16,-18 0-16,35 0 15,-17 0-15,0 0 16,-1 0 0,19 0-16,-19 0 15,19 0 1,-36 0 31,17 0-32,19 0-15,-18 0 16,-54-53 0,72 53-1,-1 0-15,0-17 16,1-1 0,-1-17 15,-52 35-16,34-18 1,-17 1-16,-35-1 16,53 18-1,17-18-15,1 1 16,17-1 46,-18 18-46,0 0-16,1 0 16,-1-18 46,0 36 329,18 17-172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28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1305 5539 0,'18'0'15,"0"0"-15,17 0 16,-18-18-16,19 18 16,17 0-16,-36-18 15,1 18 79,17 0-78,-17 0-1,0 0-15,17 0 16,-18 0 0,1 0 93,0 18-109,17 0 16,0-1-1,-17-17 1,0 0 78,34 0-94,-16 0 15,-19 0 1,-17 36-16,18-36 15,0 0 1,-1 17-16,19 1 31,-19-18 1,1 0-17,-1 0 1,1 0 31,0 0-32,-1 17-15,19 1 16,34 0-16,54-1 16,17 19-16,-35-36 15,17 0-15,-17 0 16,0 0-16,-18 0 15,-35 0 1,-35 0-16,-18 17 47,0 1-16,17-18-15,18 0-16,-17 0 15,35 18-15,-71-18 344,-17 0-328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34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6227 0,'0'-18'16,"18"18"93,0 0-109,17 0 16,-17 0-1,-1 0-15,19 0 16,-19 0-16,1 0 15,-1 0-15,19 18 16,52-1 0,-53-17-16,36 0 15,-1 0-15,36 0 16,-71 0-16,-17 0 16,0 0-16,-1 18 31,1-1-31,17 1 15,1 0-15,-19-1 16,1 1-16,-1 0 16,1-18 15,17 0-31,-17 0 16,0 0-16,-1 0 15,19 0 32,-19 0-47,1 17 16,-1-17-1,1 0-15,0 0 16,-1 0-16,1 0 16,0 0-1,-1 0-15,36 0 47,-35 0-31,-18 18-16,35 0 15,0-18 32,-17 0-31,0 0 46,17 0-46,-17 0 46,-1 0-46,1 0-16,0 0 16,17 0-16,0 0 15,-17 0-15,17 0 16,0 0 78,1 0-79,-19-18 1,18 18 78,-17 0-94,17 0 15,-17 0 1,0-18 0,-1 18 15,1 0-16,0 0 1,17 0 15,-18 0 1,1 0-17,0-17 1,-1 17 31,1 0-32,0 0 17,-1-18 46,1 18-47,0-18-15,-1 18-1,1 0 1,0 0-1,-1-17 95,1 17-79,-1 0 32,19-18-48,-1 0-15,-17 1 16,17-1 93,-35-17-62,18 0 47,-1 17 31,18 18-110,-17 0 1,0 0 78,17 0-94,-17 0 15,-1 0 1,1 0 47,0 0-63,-1 0 46,1 0-30,-1 35-16,19-35 16,-19 18-1,1-18 48,0 0-48,-1 0 17,19 18-17,-19-1 32,-17 1 16,18-18-48,0 0 1,-36 0 218,-17 0-202,17-18-17,-35 18 32,18 0-47,-18 0 16,35 0-16,-35 0 15,0 0-15,18-53 16,0 36-16,17 17 16,-52-18-16,52 0 15,0 1 1,1 17 46,-1 0-30,0 0-32,1 0 15,-1 0 1,1 0-1,-1 0 1,0 0 31,1 0-31,-19 0 15,19 0-31,-19 0 15,19 0-15,-19 17 79,19 19-64,-1-19-15,18 1 16,0 0-1,-17-18 79,-1 17-78,0 1-1,1-1 1,-1 1 0,-17 0 109,-1-1 15,36 1-124,-17 0 46,-1-18-46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41.7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 6403 0,'17'0'125,"19"0"-93,-19 0-32,1 0 15,17 0-15,0 0 94,-17 0-94,0 0 125,-18 53-94,-36-36-15,19 1-16,-1-18 15,-17 18-15,-36-18 16,18 0-16,36 0 16,-54 0-16,36 0 15,0 0-15,17 0 32,0 0 14,1 0-46,-1 0 16,0 0 0,-17 17 15,18-17 0,-36 0-15,17 0-1,19 0-15,-19 0 16,19 0-16,-1 0 16,-17 0-16,17 0 15,1 0-15,-1 0 16,0 0 31,1 0-47,-54 18 15,-17 17 1,35-35-16,0 18 16,35 0-16,-17-18 15,18 0 1,17 17 78,-18 1-79,-17 17 1,17-35 203,0 0-204,1 0 1,-1 0 0,0 0 15,-34-35 47,34 17-78,0 1 16,1-1-16,17 0 31,17 18 234,1 18-249,0-18 0,-18 18-1,17-1-15,1-17 16,-1 18 0,19 0-16,52 17 0,-35 0 15,0-17-15,-18 35 16,-17-53-1,-1 0 1,19 0 0,17 35-16,-18 0 15,-18-35-15,1 18 16,0-18 0,-1 0-1,1 0-15,0 0 31,17 0-31,0 0 16,0 0-16,-17 0 16,0 0-16,-1 0 15,19 0-15,-19 0 16,1 0 31,17 0-47,-17 0 15,17 0-15,-17 0 32,-1 0-32,19 0 15,-19 0 1,19 0 0,-1 0 155,-17 17-171,34 1 16,-34 0-16,0-18 31,-1 0-15,1 0 15,0 0 47,17 0-62,-17 0-16,17 0 16,0 0-1,0 0-15,-17 0 16,17 0 46,-17 0-46,17 0 125,-17 0-141,-1 0 15,1-36 126,-18 19-141,0-1 234,18 1-218,17-1-1,-17 0 1,-1 1-16,1 17 328,0-36-312,17 19-16,-17-1 15,-36 18 423,-17 0-422,-1 0-16,1 0 15,17 0-15,-17 0 31,17 0-15,1 0 0,-18 0-16,17 0 15,0 0-15,1 0 16,-1 0-16,0 0 16,1 0 15,-36 35-16,18-17 1,17-18 15,0 0-31,1 0 47,-19 0-31,19 0-16,-1 0 15,0 0 1,1 0 47,-1 0-48,1 0-15,-36 18 16,0-18-1,0 0-15,0 0 16,0 17-16,35-17 16,-17 0-16,0 18 15,17-18-15,0 18 16,-34-1-16,16 1 31,19-18 47,-1 0-78,0 0 47,1 0-31,-1 0 31,0 0-32,1 0 1,-1 0 0,1 0 62,-19 0-78,1 0 0,0 0 15,17 0 1,-17 0 0,17 0 46,-17 0 141,17 0-187,-17 0-1,17 0-15,1 0 47,-1 0-31,-35 0 0,35 0-1,-17 0-15,18 0 16,-19 0-16,1 35 78,17-35 0,1 0-15,-1 0-63,0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2:36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8378 4957 0,'36'0'235,"-19"0"-235,1 0 15,0 0 1,-1 0 46,1 0-15,0 0-16,17 0 79,0 0-79,-17 0 0,-1 0-15,1 0 15,0 0 0,-1 0-15,1 0 78,0 0-79,-1 0 17,1 0-17,0 35 63,-1-18-46,18 1 61,-17 0-93,0-18 125,17 0-109,-35 17-16,35 1 31,-17-18 1,17 18 14,-17-18-46,-1 0 16,19 0-16,-1 17 16,0-17-1,1 18 1,-1-18 62,-17 0-62,-1 0-1,1 0-15,-1 0 16,1 0 15,0 0 16,17 0-31,0 0-1,53 0 1,-70 0 0,0 0-16,-1 0 46,1 0-30,35 0 0,-18 0-16,0 0 15,-17 0 1,0 0 62,-1 0-62,1 0 15,0 0-15,-1 0-16,1 0 31,0 0-16,-1 0 1,19 0-16,-1 0 16,-18 0-1,19 18-15,-19-18 16,19 0 0,-19 0-16,1 17 15,17-17 1,-17 18-1,-1-18 79,1 17-63,0-17 1,-1 18 15,1-18-32,53 18-15,-54-18 16,18 0-16,-17 0 31,17 0-31,-17 0 31,0 0-31,-1 0 16,1 0-16,0 0 16,35 0-1,-36 0-15,1 35 16,-1-35-1,1 0 1,35 18 0,-35-18-1,-1 0-15,1 0 16,0 0 0,-1 0-16,1 0 31,-1 17-31,1-17 422,0 0-407,17-35 1,-17 17 31,17-17 15,-17 17-30,17-17 93,0 35-47,0 0-16,1 0-62,70-17 16,-71 17-16,0-18 15,53 0-15,-70 18 16,0 0-16,-1 0 31,18 0-15,-17 0 31,0 0-32,17 0 1,-17 0 0,-1 0 31,1 0-16,0 0-16,-1 0-15,1 0 16,-1 0 0,1 0 15,0 0 31,-1 0-46,1 0 93,0 0-109,-1 0 16,1 0 78,17 0-63,1 0-31,52 0 16,-53 0-16,-17 0 15,17 0-15,0 0 16,-17 0-16,-1 0 16,1 0-16,0 0 15,-1 0 63,1 0-78,0 0 16,35 0-16,88 0 16,-71-35-16,-52 35 15,17 0-15,-17 0 16,17 0-16,-17 0 15,17 0 1,-17 0-16,35 0 16,-18 0-16,-18 0 15,1 0-15,35 0 16,-35 0 0,-1 0-16,1 0 125,0 0-110,-1 0-15,1 0 31,52 0-31,-17 0 16,-35 0-16,17 0 16,-17 0-16,17 0 15,-17 0 17,-1 0 14,1 0-46,0 0 16,17 0-16,88 0 16,-52 0-16,-36 0 15,-17 0-15,17 0 16,-17 0-16,-1 0 62,1 0-62,0 0 16,-1 0 0,19 0-1,-1 0-15,0 0 16,53 0-16,-35 0 16,0 0-16,0 0 15,-35 0-15,17 0 16,-17 0-16,17 0 15,-17 0 1,-1 0-16,1 0 31,0 0-15,17 0-16,0 0 31,-17 0 110,-1 0-126,19 0 1,-19 0 0,36-18-16,-17 18 15,-19 0-15,18 0 16,18-17 0,-35 17-16,0 0 15,52 0 1,-35 0-16,1-18 15,-1 18 32,-17 0-31,17 0-16,-17 0 16,34 0-16,-16 0 15,-19 0 1,19 0-16,34-53 15,-52 53-15,17 0 16,-17 0-16,-1 0 78,1 0-78,0 0 31,-1 0 16,1 0-31,0 0 31,-1 0-32,19 0 1,-1 0-16,0 0 0,71 0 16,-88 0-1,34 0-15,-34 0 16,0 0-16,17 0 16,-17 0-16,-1 0 15,19 0 63,-19 0-62,1 0 15,0 0-31,34 0 16,-34 0-1,0 0 1,-1 0-16,1 0 31,0 0-15,17 0 0,-17 0-16,-1 18 15,-17-1 1,18-17-16,-1 0 31,1 0-15,0 0 15,-1 18-15,36 0-1,-53-1 16,18-17-15,0 18-16,-1 0 16,36-18-16,-35 0 15,-1 0 1,19 17 0,-19 1 15,19-18 125,-19 0-31,1 0-94,0 0 32,-1 0 109,1 18-172,17-18 234,-17 17-187,-1-17 125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49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670 3422 0,'0'-18'203,"18"18"-93,0 0-110,34 0 109,-34 18 32,35 0-141,-35-18 15,-1 17 1,19 1-1,-1 0 1,0-18 0,-17 0 15,-1 0 78,1 0-93,0 0 0,-1 0-1,19 0-15,-19 0 78,-17 17-78,0 1 16,18-1-16,0 1 16,17-18-1,-18 0-15,1 18 16,17-18-16,-17 17 15,0 1 48,-1 0-47,19-1-16,-19-17 15,1 0 1,52 0-16,-17 0 15,-35 0-15,0 0 16,35 18 62,-36-18-47,1 18-15,-1-18 93,1 0-93,0 17-16,35 18 16,0-35-16,-18 0 15,-18 0-15,1 0 16,17 0 0,-17 0 62,0 0-47,-1 18-15,1-18 46,17-18 204,-35 1-266,53-18 31,-35 17 94,-1 18-125,1-18 16,0 1 296,-1 17-203,1 0 1,-18-18-95,-18 18 142,-17 0-142,17 0-15,-52 0 16,52 0 15,1 0-15,-1 0-1,0 0-15,-17 0 16,-18 0-16,18 0 16,-36 0-16,54 0 31,-1 0-15,0 0-16,-35 0 15,-52 0-15,-37-18 16,54-35-16,-53 53 15,18 0-15,70 0 16,-18-17-16,54-1 16,-1 1-1,18 69 454,-18-16-344,18-19 109,0 1-218,0 0-16,-35 35 16,17-18-1,1-18-15,17 1 16,0 0 203,0 17-204,0-53 532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8:56.0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794 953 0,'0'17'125,"53"1"-94,-36-18-31,1 0 15,35 0-15,-18 0 16,-17 0 0,17 0 31,0 17-32,1 1 1,-19-18-1,1 18 142,17-1-17,-17-17-108,-1 0-1,1 0-16,0 18 32,-1-18-15,1 0-17,0 0 1,17 0-16,-17 0 15,-1 0 1,1 0 0,17 18 62,-17-18-63,17 17 110,-17-17-109,-1 0 62,1 0-62,0 0-16,17 0 94,-17 0-79,-1 0 1,18-17-1,-17 17 64,0 0-79,-1 0 15,19-18-15,-19 0 16,1 18-1,0 0 95,-1 0-95,18 0 1,-17 0 125,0 0-126,17 0 79,-17 0-63,17 0-15,-17 0 0,-1 0 374,1 0-374,-1 0 328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09:10.4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829 1640 0,'0'18'156,"0"0"-140,18-1 77,-1-17-77,1 0 0,0 0-16,17 0 46,-17 0-30,17 0 78,-18 0-63,1 0 63,0 0-47,-1 0 62,1 0-109,0 18 16,17-18-16,0 0 15,-17 0 1,35 0-16,-36 0 31,1 0-31,0 0 16,17 0 31,-17 0-32,17 18-15,-18-18 16,19 0-16,-1 0 16,-17 0-1,-1 0 16,1 0-15,0 0 0,-1 0-1,19 17 48,-19-17-48,18 0 1,-17 0-16,0 0 94,-1 0-79,1 0-15,17 0 16,-17 0 31,17 0 62,-17 0-93,-1 0 0,19 0-16,-19 0 109,19 0 47,-19 18-156,1-18 125,0 18-125,-1-18 31,1 0-15,-1 0 109,1 0-109,0 0 109,-1 0-110,1 0 17,0 0 93,-1 0-125,36 0 15,-17 0-15,-1 0 16,-18 0-16,1 0 125,17 0-110,-17 0-15,17 0 16,-17 0 0,35 0 15,-36 0 16,1 0-32,0 0-15,-1 0 32,1 0-17,0-18 48,-1 18-48,1 0 48,0 0-47,17-18-16,0 18 15,-17-17-15,17 17 16,18-18-1,-35 18-15,-1 0 16,1 0 62,17 0 78,-17 0-140,35 0-16,17 0 16,-17 0-16,-18 0 15,1 0-15,-19 0 16,19 0 0,-19 0-1,19 0 1,-19 0-1,1 0 1,17 0 0,-17 0-1,-1 0 17,19 0-32,-19 0 15,36 0-15,-17 0 16,-19 0-1,18 0-15,-17 0 47,0 0 16,-1 0 77,36 0-15,-35 0-125,0 0 16,-1 0 0,18 0-16,-17 0 15,0 0 1,-1 0 15,1 0-15,17 0-16,-17 0 15,0 0 1,17 0 31,-18 0 62,1 0-93,17 0 15,-17 0 47,0 0-62,17 0-16,36 0 16,-54 0-1,71 0-15,-17 0 16,-36 0-16,106 0 0,-70 0 15,-36 0 1,-17 0-16,-1 0 0,1 0 47,0 0-16,-1 0-15,1 0 281,0 0-235,-1 0-46,19 0-1,-1 0 1,-18 0 62,19 0 94,34-18-47,-52 18-109,0 0-1,17 0 1,0 0 46,0 0-46,-17 0 0,0 0-16,-1 0 0,1 0 156,0 0-31,-1 0 47,18-35 390,-17 0-421,-18 0-32,-18 35-77,1-18-17,-18 18 79,17-18-78,0 18-1,1 0 79,-1 0-78,0 0-1,1 0 1,-19 0-1,1 0 79,0 0-78,17 0-1,-17 0 79,17 0-63,1 0-31,-1 0 32,0 0 15,-17 0-32,0 18 1,17-18-1,-17 0-15,0 0 16,-1 0 0,19 0-1,-1 0 63,-17 0-62,17 0 0,-35 0-1,36 0-15,-1 0 16,-35 35 62,35-17-78,-17-18 16,18 0-16,-19 0 15,-34 0 1,34 0-16,1 0 0,18 0 16,-36 0-1,35 0 48,-17 0-48,-1 0-15,-17 0 16,1 0 0,34 0-1,-17 0 48,17 0-63,-53 0 15,54 0-15,-1 0 16,1 0-16,-1 0 31,0 0 0,1-18-15,-1 18-16,-17 0 16,17 0-1,0 0 1,1-17 46,-1-1-46,1 0 0,-1 18 15,-17 0 31,-54 0-46,36 0 0,36 0-16,-18 0 15,17 0-15,0 0 16,1-17 0,-1 17-1,0 0 1,1 0-16,-19 0 15,1 0 1,18 0-16,-19 0 16,19 0-16,-1 0 15,0 0 1,-17-36 0,0 36 30,0 0-46,-1 0 16,19 0-16,-1 0 16,-17 0-1,-1-17 17,1-1-17,35 0-15,-18 18 16,1 0-16,-36 0 15,35 0 1,1-17 15,-1 17 1,0-18 46,1 18 0,-1 0-47,0 0-15,-17 0-1,18 0-15,-1 0 16,0 0 0,-52 0-16,52 0 15,0 0-15,1 0 78,-18 0-46,17 0-17,0 0-15,1 0 16,-1 0-1,0 0 1,1 0-16,17 18 16,-36-18-1,1 0-15,-18 0 16,18 0-16,17 0 16,1 0-16,-1 0 15,0 0 16,1 0-15,-19 0 15,1 0-15,18 0 0,-1 0-1,0 0-15,1 0 16,-1 0-16,0 0 15,1 0 1,-1 0 0,0 0 15,1 0-15,-18 0-1,17 0 1,-17 0-1,17 0-15,0 0 16,1 0 0,-1 0 46,0 0-62,1 0 16,-1 0-1,0 0-15,1 0 16,-1 0 78,1 0-79,-1 0 1,-17 0-16,17 0 16,0 0-16,1 0 31,-1 0-15,0 0-16,1 0 62,-18 0-31,-1 0 1,19-18-17,-1 18 63,0 0-46,1 0-1,-1 0 31,0 0-62,1 18 47,-1-18-31,-17 0 203,17 0-204,1 17 95,-1 1-95,18 0 1,-18-18 15,1 0 0,-1 17 32,0 1 234,18 0-157,-35-1-124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11:07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12171 0,'0'17'4203,"17"-17"-4156,1 0 0,0 0 47,-1 0-63,19 0 0,-1 36 47,-17-36-78,-1 0 16,1 0 0,-1 17-16,1-17 78,0 18-63,-1-18 17,1 0-17,0 0 16,-1 18 16,1-1-31,17-17 0,-17 0-16,-1 18 15,1-18 1,0 0 31,-1 0-32,1 0 1,0 18-16,35-1 16,-36-17 15,1 0-31,17 0 15,-17 0 1,-1 18 0,1-18-1,0 0 17,17 18 30,-17-18-31,17 0-31,-17 0 16,-1 0 0,1 0-16,-1 0 62,1 0-46,0 0-16,17 0 15,0 17 1,-17-17-16,0 0 16,-1 0-16,1 0 15,17 0-15,-17 18 16,-1-18-16,1 0 15,35 0 1,-18 0 15,-17 17-31,17-17 32,0 0-32,18 18 15,-17-18-15,-1 0 16,18 0-16,-18 0 15,0 0-15,18 0 16,-17 0-16,-19 0 16,1 0-1,-1 0 1,1 0 0,53 18 30,-54-18-30,1 0 0,35 0 15,0 0-31,-18 0 16,0 0-16,1 0 15,17 0-15,17 35 16,-17-35-1,-18 18-15,1-18 0,16 0 16,-34 0 0,17 0-16,-17 0 140,0 0-77,-1 0 109,1 0-63,0 0-93,-1 0-1,1 0-15,-1 0 16,1 0 0,0 0-1,17 0-15,-17 0 16,35 0-16,-18-18 15,-17 18-15,-1 0 32,1 0-32,-1 0 15,1 0 32,0 0-47,17 0 16,-17 0-1,-1 0-15,19 0 16,-19 0-16,18 0 16,1 0-16,-1 0 15,18-18-15,-18 18 16,-17 0 0,-1 0-1,1 0 1,0 0-1,-1 0 1,1 0 0,17 0 15,-17 0-15,0 0-1,-1 0 1,36 0-16,-35 0 15,-1 0-15,19 0 0,-1-17 16,-17 17 0,-1 0-16,54-36 15,-54 36-15,1 0 16,17 0-16,-17 0 16,0 0-1,-1 0-15,1 0 16,17 0-16,-17 0 15,-1 0-15,54 0 16,-18-17-16,-18 17 16,1 0-16,-1-18 15,-18 18-15,36 0 16,-17-17-16,-19 17 78,1 0-78,0 0 16,17 0-1,-18 0 17,1 0-32,0 0 78,-1 0-63,1 0 1,0 0-16,17-18 16,-17 18-16,-1 0 15,1 0 1,17 0-1,-17 0-15,17-18 0,0 18 79,1 0-48,-19 0-31,1 0 15,0 0 1,-1 0 0,1 0-16,-1 0 15,19 0-15,17 0 16,35 0 0,-35-17-16,0 17 15,0 0-15,-36 0 16,18 0-16,-17 0 15,0 0 1,17 0 47,-17 0-48,35 0-15,-18 0 16,35 0-16,1 0 15,0-53-15,-36 53 16,53 0-16,-35 0 16,-35 0-16,-1 0 15,1 0 63,17 0-78,-17 0 16,17 0 0,-17 0-16,-1 0 15,1 0 1,17 0 0,-17 0 15,17 0-31,-17 0 31,-1 0-31,1 0 16,17 0-16,1 0 15,17 0-15,-1 0 16,19 0-16,-53 0 16,17 0-16,0 0 15,0 0-15,-17 0 16,0 0-16,-1 0 15,1 0 17,0 0-17,17 0-15,53 0 16,-70 0-16,17 0 16,18 0-16,-18 0 15,1 0-15,-1 0 31,-18 0-15,1 0-16,0 0 16,17 0-1,0 0 48,-17 0-63,0 0 15,17 0-15,-18 0 16,36 0 0,18 0-16,-53 0 15,35 0-15,-36 0 16,1 0 15,-1 0 0,19 0-31,-19 0 0,19 0 32,-19 0 46,1 0-63,17 0 1,53 0-16,-17 0 16,-36 0-16,0 0 15,1 0-15,-1 0 16,-17 0-16,17 0 31,0 0 32,-17 0-63,35 17 15,-36-17-15,19 0 16,-19 0-16,1 0 16,0 18-1,-1-18 1,19 18-1,-19-18 1,1 0-16,-1 0 31,1 0-15,0 0-16,-1 0 16,19 0-1,-19 0 16,1 0 32,0 17-63,-1-17 16,1 0-1,-1 0 95,1 0-95,0 18 1,-1-18-1,19 0 64,-1 0-64,-17 0-15,-1 0 16,19 0-16,-1 0 15,-18 0-15,19 0 16,-19 0 62,1 0-31,0 0-31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11:33.1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14376 0,'0'-18'156,"18"18"-78,0 0-47,-1 0 0,1 0-15,0 0-16,-18 35 94,17-35-63,1 18 0,0-18-15,-1 0-16,1 0 16,-1 0 15,1 18-16,0-1 32,-1-17 16,1 18-48,0-18 48,-1 0-47,1 0 15,0 0-31,-1 0 15,1 0 1,-1 0 15,1 0 1,0 0-17,-1 0-15,1 0 31,17 18-31,-17-18 16,0 0 31,-1 0-31,1 0 46,-1 0-46,1 0-1,17 0 1,-17 0 0,17 17-16,-17-17 15,0 0 1,17 0-16,-17 0 15,34 0-15,-34 0 16,0 0 0,-1 0-16,1 0 15,17 0 1,1 0-16,-19 0 16,36 0-16,-35 0 15,-1 0-15,1 18 16,0-18-1,-1 0-15,1 0 32,0 0-17,-1 0 1,18 0-16,1 0 16,-19 0-16,19 0 15,-19 0 1,1 0-16,0 0 15,-1 0 1,19 0-16,-19 0 31,1 0-31,-1 0 16,19 0 0,-1 0-1,0 0-15,-17 0 47,0 0-31,-1 0-1,1 0-15,-1 0 16,1 0 0,17 17 62,-17-17-78,17 18 15,-17-18 1,0 0 0,-1 0-1,18 0 1,-17 0-1,0 0-15,-1 0 16,1 0 0,0 18-16,17-18 15,-17 0 1,17 0-16,18 0 16,-18 0-1,-17 17-15,-1 1 16,1-18 15,0 0 16,-1 0-47,1 0 16,17 0-16,0 18 15,-17-18-15,0 0 47,-1 0-47,1 0 63,0 0-48,-1 0-15,19 0 31,-19 0-15,1 0-16,-1 0 16,1 0 15,17 0-31,18 0 16,-17 0-1,17 0-15,-18 0 16,35 0-16,-52 0 15,53 0-15,-36 0 110,0 0-110,0 0 15,1 0-15,17 0 16,-36 0-16,1 0 16,-1 0-16,19 0 15,-1 0 48,-17 0-48,-1 0-15,19 0 16,17 0-16,17 0 16,-52 0-1,-1 0-15,1 0 16,0 0 15,-1 0-15,1 0-1,0 0 17,-1 0-17,1 0-15,17 0 16,-17 0-16,-1 0 16,1 0-1,0 0-15,17 0 16,-17 0 46,-1 0-62,18 0 16,-17 0 0,0 0 15,-1 0 0,1 0-15,0 0-1,-1 0 1,1 0 0,17 0-1,1 0-15,-19 0 0,36 0 16,-18 0-16,-17 0 15,17 0 1,-17 0-16,17 0 16,18 0-1,-35 0-15,-1 0 16,19 0-16,-19-18 16,1 18-1,0 0 1,17 0-16,-18-18 15,19 18-15,17 0 16,-36-17 0,19 17-16,-36-18 15,53 0-15,-36 18 16,1 0 0,-1 0 30,19 0-46,-19 0 16,1 0 0,17-17-16,-17 17 15,0 0 1,-1-18 0,1 18-1,17 0 32,-17 0-31,-1 0-16,19 0 15,17 0 1,-18 0 0,-18 0-16,19 0 15,17-17 63,-18 17-62,0 0-16,18-18 16,18 18-16,-36-18 15,0 18 1,-17 0-1,17 0 1,-17 0 0,17 0-16,18 0 15,18 0-15,-54 0 16,18 0 0,1 0-16,34 0 15,-52 0 1,0 0-16,-1 0 15,19 0 1,-19 0-16,1-35 16,-1 35 15,1 0 0,0 0 0,17-18-31,-17 18 16,-1-17-16,1 17 16,0 0-16,-1 0 15,18 0-15,-17 0 16,17 0 0,1 0 15,-19 0-16,1 0-15,0 0 16,17 0-16,-18 0 16,19 0-16,34 0 15,-34 0 17,-19 0 61,1 0-77,0 0 15,-1 0-15,1 0 15,-1 0-15,19 0-16,-19 0 15,19 0 1,-19 0-16,19 0 16,-19 0-1,18 0 1,-17 0 31,0 0-47,17 0 15,-17 0 1,17 0-16,0 0 16,0 0-1,-17 0-15,0 0 16,-1 0-1,1 0 17,0 0-32,-1 17 15,36-17 1,-35 0-16,17 0 16,-17 0-16,-1 0 15,54 0-15,-18 0 16,-35 0-16,-1 0 15,1 0 1,17 0 0,-17 0-1,35 0 1,-36 0 0,19 0-16,-1 0 15,-18 0 1,1 0-16,0 0 15,17 0-15,-17 0 47,17 0-31,-17 0 0,17 0-16,-17 0 15,-1 0 1,1 0-1,17 0 17,-17 0-1,17 0-31,-17 0 16,-1 0-1,54 0 1,-54 0-1,19 0-15,-19 0 16,36 0-16,-17 0 16,-19 0-16,18 0 15,-17 0-15,-18-17 16,18 17-16,-1 0 31,19 0-15,-19 0 78,1-18-63,0 18 0,17 0 0,-17 0 1,-1 0-1,1 0-16,-1 0 64,19 0-1,-19 0-63,1 0 17,0 0-32,-1 0 31,1 0-16,17 0 1,-17 0 0,17 0-1,-17 35 1,-1-35 31,1 0-32,0 0 64,17 0-17,-17 0-31,-1 0 79,1 0-95,-1 0 1,1 0 0,0 0-16,17 18 15,-17-18 1,-1 0-1,1 0-15,53 0 16,-36 0 0,0 0-16,-17 0 15,17 0-15,-17 0 16,17 0-16,-17 0 16,17 0-1,18 0-15,-36 0 16,19 0-16,-19 0 15,36 18-15,18-18 16,-18 0-16,-18 0 16,36 0-16,-36 0 15,-18 0 1,1 0 0,0 0-16,-1 0 15,1 0 16,17 0-15,-17 0-16,17 0 16,-17 0-1,-1 0-15,1 0 16,17 0-16,1 0 16,-19 0-16,1 0 15,0 0-15,17 0 16,-18 0 31,19 0-32,-1 0 1,-17 0 0,17 0-16,18 0 31,-35 0-31,-1 0 0,1 0 15,-1 0 126,1 0-78,0 0-48,17 0 1,-17 0-1,17 0 79,18 0-78,-36 0-1,19 0-15,-19 0 16,19 0 0,-1 0-16,-17 0 15,17 0 17,-18 0-17,1 0 1,0 0-16,-1 0 31,19 0-31,-1 0 16,-17 0-16,-1 0 15,36 0-15,-35 0 16,-1 0-16,1 0 62,0 0-46,-1 0 0,1 0-1,0 0-15,-1 0 110,1 0-95,17 0-15,0 0 16,-17 0 0,0 0-16,17 0 109,-17 0-93,-1 0-1,19 0-15,-1 0 31,-18 0-15,1 0 47,0 0-48,-1 0 1,1 0-16,0 0 15,-1 0 1,1 0 0,0 0-1,-1 0 1,1 17 15,0-17-31,-1 0 16,1 0-1,-1 0-15,19 0 16,-1 0 0,18 0-16,-35 0 0,34 0 15,-16 0-15,-19 0 32,19 0 30,-1 0-62,-17 0 16,34 0-16,-16 0 15,34 0-15,-52 0 16,0 0-16,-1 0 16,1 18 46,0-18-31,-1 0-31,1 0 16,-1 0-16,54 0 16,-53 0-16,-1 0 15,1 0-15,0 0 63,-1 0-63,1 0 0,17 0 15,-17 0 1,-1 0-16,1 0 16,17 0-16,1 0 78,-19 0-63,18 0 1,-17 0-16,17 0 16,36 0-16,-36 0 15,-17 0-15,52 0 16,-52 0-16,0 0 15,17 0-15,-17 0 16,-1 0 31,1 0-31,0 0-16,-1 0 15,1 0 1,-1 0-16,1 0 15,0 0 1,-1 0 47,1 0-63,0 0 15,-1 0 1,1 0-1,0 0-15,34 0 16,1 0 0,-35 0-16,17-18 15,18 18-15,-35 0 16,0 0 0,-1 0-1,1 0 1,-1 0-1,1 0 1,0 0-16,17 0 16,0 0-16,18-35 15,-35 35-15,17 0 16,0 0 31,18 0 0,-35 0-47,17 0 15,0 0-15,71 0 16,-53 0-16,0 0 16,88 0-16,-105 0 15,69 0-15,-34 0 16,52 18-16,-70-1 15,-35-17-15,17 0 16,-17 0 0,0 0 15,-1 0 0,1 0 63,17 0-47,-17 0-16,17 0-15,0 0-1,-17 0-15,0 0 16,-1 18-16,1-18 62,17 0 1,18 0-47,-35 18-16,-1-18 15,1 0-15,0 0 16,-1 0-1,18 0 32,36 0-47,-71 17 16,18-17 62,-1 0-78,1 0 109,0 0-109,-1 0 16,1 0-16,0 0 16,-1 0-16,1 0 15,-1 0 17,1 0-32,17 0 46,-35-17 1,18-1-31,0 18-16,-1-18 16,19 18-1,-19 0-15,1 0 31,88 0-31,-53 0 16,52 0-16,1 0 16,-53 0-16,-35 0 15,17 0 1,0 0 15,-17 0 47,17 0-62,-17 0 31,0 0-32,-1 0 32,1 0-31,-1 0 0,1 0-1,17 0 1,1 0-1,-19 0 1,1 0 15,17 18-31,-17-18 16,17 0 0,0 0-16,18 0 15,18 0-15,-36 18 16,-17-18-1,17 0 1,0 0 31,1 0-31,-1 35-16,-17-18 15,17-17 95,-18 0-95,19 0-15,-19 0 31,1 0 32,17 0-63,-17 0 16,0 0-16,-1 0 15,1 0 16,-1 0-31,1 0 16,0 0-16,-1 0 16,1 0-16,0 0 15,-1 0 1,36 0 0,-35 0-16,35 0 15,-18 0-15,-17 0 16,17 0 78,-17 0-94,17 0 15,-17 0 1,-1 0-1,18 0-15,-17 0 16,0 0 0,-1 0-1,1 0-15,0 0 16,-1 0 0,1 0-1,17 0 1,-17 0-1,17 0 1,0 0 62,-17-17-62,0 17-1,17 0 1,-17 0 31,-1 0 0,1 0-32,0 0 1,-1 0 0,1 0 15,17 0 47,-17 0 47,-1 0-125,19 0 141,-19 0-126,1 0 17,0 0 46,17 0-78,-18 0 15,19 0 63,-19 0-78,1 0 79,0 0 124,17 0-203,-17 0 15,-36 0 313,-35 17-328,0-17 16,35 0 0,1 0-16,-1 0 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11:43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19526 14623 0,'18'0'203,"35"0"-187,-18 0-16,-17 0 15,17 0-15,18 17 16,-35-17 0,-1 0-16,1 0 15,-1 0-15,1 0 16,35 0 0,-35 0-1,17 0-15,-17 0 16,17 0-16,-17 0 31,-1 18-15,1-18 15,-1 0 0,19 0-31,-1 0 16,0-18-16,1 18 15,-19 0-15,1 0 16,-1 0 15,1 0-15,0 0 0,17 0 15,-17 0-31,52-17 15,-52 17 1,-1 0-16,1 0 16,17 0-16,-17 0 15,0-18 48,-1 18-48,1 0 1,17-18-16,1 1 16,-1 17-1,-18 0-15,1 0 16,0 0-16,-1 0 16,1 0-16,0 0 15,-1 0 1,1 0-16,0 0 31,-1-18-15,1 18-16,-1 0 15,19 0 1,-19 0-16,1 0 16,0 0 15,-1 0-31,19 0 15,-19 0 17,1 0-32,-1 0 15,1 0 32,0 0-31,-1 0-1,1 0-15,0 0 16,-1 0-16,1 0 78,0 0-62,-1 0-16,1 0 15,0 0-15,-1 0 16,18 0 62,-17 0-78,17 0 31,-17 0-31,17 0 0,-17 0 32,17 0-17,-17 0-15,-1 0 16,19 0-16,-1 0 16,-17 0-1,17 0-15,-17 0 16,-1 0-1,18 0 1,1 0 0,52 0-1,-35 0-15,106 0 16,-71 0-16,-18 0 16,36 0-16,-53 0 15,0 0-15,-18 0 16,-17 0-16,0 0 15,-1 0 1,1 0 15,0 0-15,-1 0-16,1 0 16,52 0-16,-52 0 15,0 0 1,35 0-16,-36 0 15,18 0 1,-17 0 31,0 0-47,-1 0 16,19 0-1,-19 0 1,1 0-1,52 0 79,-34 0-78,-1 0-16,-17 0 15,17 0-15,-17 0 16,52 0-16,-35 0 16,1 0 15,-19 0-31,19 0 16,-1 0-16,0 0 15,0 0-15,-17 0 16,0 0-1,-1 0 1,1 0 0,0 0-1,-1 0-15,1 0 16,0-18-16,34 1 16,-16 17-1,-1 0 1,0 0-16,-17 0 15,0 0-15,-1 0 16,1 0 0,17 0-1,18 0 32,-35-35-47,17 35 16,0 0-16,18 0 15,35 0-15,18 0 16,0 0 0,-53 0-16,0 0 15,17 0-15,-17 0 16,53 0-16,-35 0 16,35 0-16,-36 0 15,1 0 1,-36 0-16,-17 0 15,-1 0 1,1 0-16,0 0 31,-1 0 16,1 0-31,17 0 78,0-18-1,-17 18-77,0 0 0,17 0-1,-17 0 1,17 0-1,-18 0 17,19-18 30,-19 1-62,1 17 16,0 0-16,-1 0 15,19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10:11:57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847 14764 0,'17'0'125,"1"0"-125,0 0 15,-1 0-15,1 0 16,0 0-16,-1 0 15,54 0-15,-54 0 16,36 0-16,-35 0 16,52 0-16,-17 0 15,0 0-15,0 0 16,-18 0-16,1 0 16,-1 0-16,0 0 15,1 0-15,-1 0 16,18 0-16,-36 0 15,19 0 1,-1 0 15,-17 0-15,-1 0 0,36-18-16,-18 18 15,-17 0-15,17 0 16,-17 0-1,0 0 1,17 0 47,-17 0-48,-1 0 1,1 0-1,-1 0 1,1 0-16,0 0 16,-1 0-1,1 0 1,35 0 46,-35 0-62,-1 0 16,1 0 0,0 0-16,-1 0 15,1 0 32,-1 0-31,19 0-1,-19 0-15,1 0 16,0 0-16,17 0 16,-17 0-1,-1 0 1,1 0 15,-1 0 0,1 0-31,0 0 16,17 0 0,18 18-1,-35-1 1,-1-17 78,18 0-94,18 0 15,-35 18 1,17-18-16,-17 0 16,0 18-16,35-1 15,-53 1-15,17-18 16,18 18-16,1-18 15,-19 0 1,19 0-16,-19 0 16,1 0-1,0 0-15,-1 0 16,18 0-16,1 0 16,-1 35-16,0-17 15,-17-18-15,17 0 16,-17 0 31,35 0-47,0 0 15,-36 0 17,1 0-32,0 0 15,17 0-15,-17 0 16,-1 0-16,1 0 15,17 0 1,-17 0-16,-1 0 16,1 0-16,0 0 31,-1 0-15,1 0-16,0 0 15,-1 0 1,18 0-1,-17 0 1,0 0 0,17 0-16,-17 0 15,17 0-15,0 0 16,0-18 0,-17 18-16,35 0 15,-35 0-15,17 0 16,18 0-16,-18-18 15,18 18-15,-18 0 16,18 0-16,-17 0 16,16 0-16,-34 0 15,0 0-15,17 0 16,-17 0 0,-1 0-1,1 0-15,0 0 16,-1 0-1,1 0-15,17-17 16,0 17 0,-17 0-16,0 0 15,-1 0 1,19 0-16,-19 0 16,1 0-1,0 0 1,-1 0-1,36-18 17,-35 18-32,-1 0 15,1 0-15,17 0 16,-17 0-16,0 0 16,-1 0-1,1 0 16,-1 0-15,1 0 0,0 0-1,-1 0 1,36 0 0,-17 0-16,16 0 15,37 0-15,-36 0 16,17 0-16,1 0 15,-36 0-15,0 0 16,-17 0 0,0-18 31,-1 18-32,18 0-15,1 0 16,17 0-16,-18 0 15,0 0-15,0 0 16,1 0-16,-19 0 16,54 0-16,-36 0 15,18 0 1,-35 0-16,17 0 16,-17-17-1,-1-1-15,1 18 16,0 0 15,17 0-31,-17 0 16,-1 0-16,18 0 15,-17 0 1,17 0-16,-17 0 16,0 0-1,-1 0 1,1 0-16,17 0 31,18 0-31,-18 0 16,-17 0-16,35 0 15,-35 0-15,-1 0 78,1-18-62,0 18 0,-1 0-1,18 0 1,-17 0 0,0 0-1,-1 0-15,1 0 16,0 0-1,17 0 1,0 0-16,0 0 16,-17 0-16,35 0 15,53 0-15,-53 0 16,-18 0-16,-17 0 16,-1 0-1,36 0-15,-17 0 16,-19 0-16,18 0 15,-17 0-15,17 0 16,1 0-16,-1 0 16,0 0-16,0 0 15,1 0-15,-1 0 16,-17 0 0,17 0-1,-17 0-15,-1 0 16,1 0-16,17 0 15,0 0-15,1 0 16,-19 0 15,19 0 16,-1 0-31,18 0-1,17 0-15,-17 0 16,18 0-16,-54 0 16,19 0-16,-19 0 15,1 0-15,0 0 47,17 0-47,-17 0 16,34 0-16,-16 0 15,17 0-15,-36 0 16,1 0-16,0 0 16,-1 0-1,1 0 32,0-17-31,-1 17 15,1 0-15,-1 0 15,1 0 0,17-18-15,1 18-1,-1 0-15,35 0 16,1-18-16,-36 18 16,-17 0-1,0 0 1,-1 0 0,1 0-1,-1 0-15,1 0 16,0 0-1,-1 0 1,1-17 0,0 17-1,-1 0-15,19 0 16,-19 0 62,36-18-62,-35 18-1,17 0-15,-17 0 16,52 0-16,-52 0 16,0 0 15,-1 0 0,1 0-31,-1 0 16,1 0 15,0 0-15,-1 0-1,19 0 1,-19 0-1,19 0 1,-19 0 15,1 0-15,-1 0 0,19 0-16,-19 0 15,54 0-15,-18 0 16,0 0-16,-36 18 15,1-18-15,0 0 16,-1 17-16,1 1 16,0-18 15,17 0-15,-17 0-1,17 0-15,-18 0 16,36 0-16,-35 0 31,0 0 78,-1 0-93,1 0 0,17 0-16,-17 0 15,-1 0 1,1 0-16,0 0 94,-1 0-79,1 0-15,0 0 47,-1 0 16,1 0-48,17 0 1,1 0-16,-19 0 16,1 0 15,-1 0 172,1 0-187,0-18-1,-1 18 1,1 0-16,-36 0 344,-17 0-329,0 0-15,0 0 16,17 0-1,18 18-15,-18-18 16,1 18 0,-19-1 15,19 1-31,-1-18 16,0 0-1,-35 0 1,36 0-1,-36 0-15,0 0 16,0 0 0,35 0-1,1 0-15,-18 18 16,17-18 0,-17 0-1,17 0-15,0 0 16,-17 0-16,0 0 15,-18 0-15,-18 0 16,1 0-16,17 0 16,-18 0-16,1 0 15,17 0-15,0 0 16,18 0 0,17 0-1,0 0-15,-17 0 16,-18 0-16,0 0 15,-106 0-15,36 0 16,-53 0-16,70 0 16,-35 0-16,-36 0 15,89-18-15,35 18 16,18 0-16,17 0 16,1 0-1,-1 0 1,0 0-1,-17 0 1,-18 0-16,18 0 16,-53 0-16,17-18 15,1 18-15,34 0 16,19 0-16,-19 0 16,19 0-1,-19 0-15,19 0 47,-1 0-47,1 0 16,-36 0-16,0-53 15,17 36-15,-34 17 16,-1-18-16,18 1 16,-52-1-16,87 18 15,0-18 1,-52-17 78,52 17-79,0 18 79,1-17-78,17-1-1,-35 0 1,17 18-1,36 0 157,34 0-156,1 0-16,0 0 16,-17 0-16,16 0 15,-16 0-15,-1 0 16,-17 0-1,17 0-15,0 0 16,18 0 0,-18 0-16,18 36 0,18-36 15,-53 0 1,-1 0-16,18 17 16,-17-17-16,35 18 15,-35-18-15,17 0 16,0 18-16,0-18 31,1 0 0,-1 0 1,-17 0-1,-1 0-31,1 0 31,0 0 0,-1 0-15,1 0 0,0 0-1,-1 0-15,1 0 16,17 0-1,-17 0-15,17 0 16,36 0-16,-19 17 0,-16-17 16,-1 0-1,-17 0-15,-1 0 16,1 0 78,17 18-94,0-18 15,-123 0 188,-53 0-187,53 0-16,17 0 16,19 0-16,16 0 15,1 0-15,-36 18 16,54-18-16,-54 17 16,54-17-16,-19 0 15,-70 0-15,-17 0 16,52 0-16,-34 0 15,-1 0-15,18 0 16,-18 0-16,0 0 16,88 0-16,1 0 15,-1 0 17,-17 0-32,-1 0 15,19 0-15,-36 0 16,18 0-16,-1 0 15,-17 0-15,18 0 16,17 0-16,-34 0 16,34 0-16,-53 0 15,36 0 1,-18 0-16,18 0 16,17 0-1,1 0 16,-1 0-15,-17 0 0,-1 0-1,19 0 1,-1 0 0,1 0 30,-1 0-30,0 0 0,-17 0-16,0 0 0,-18 0 15,-18 0-15,-17 0 16,-18 0-16,0 0 16,18 0-16,35 0 15,-17 0 1,34 0-16,1 0 31,17 0-15,-34 0-16,34 0 15,-35 0 1,35 0 0,1 0-16,-1 0 15,-17 0 1,17 0 31,1 0-16,-1 0-15,-17 0-1,17 0-15,-17 0 16,-18-17-16,18 17 15,17 0-15,-35 0 16,35 0-16,-17 0 16,0 0-16,-71-18 31,88 18-15,1 0-1,-36-35-15,-18 17 16,36 18-1,0 0-15,-1 0 16,19-18-16,-1 18 16,0-17 15,1 17-15,-1-18-16,-17 18 15,17 0-15,-17 0 16,-18-18-1,18 18-15,-36 0 16,18 0-16,36-17 16,-19 17-16,19 0 15,-19 0-15,1 0 32,18 0-17,-1-18 1,0 18-16,-17 0 31,17 0-31,-17 0 16,17 0-1,-17 0-15,18 0 16,-19-17 0,19 17 30,-19 0-46,19 0 16,-19 0-16,19 0 16,-19 0-16,1 0 15,18 0-15,-19 0 32,19 0 30,-1 0-46,0 0-16,-17 0 31,17 0-31,1 0 16,-1 0 15,1 0-16,-36-18 1,35 18 0,0 0-1,-52 0-15,52 0 16,1 0-16,-1 0 31,0 0-15,1 0 15,-1 0 0,0 0 1,1 0-17,-1 0-15,-17 0 16,17 0-16,0 0 31,1 0-15,-1 0-16,1 0 15,-1 0 1,-17-18-16,-1 1 16,1 17-1,17 0 1,1 0 156,-1 0-172,-17 0 15,0 0 1,17 0 0,0 0 124,1 0-124,34 0 78,1 0-79,35 0-15,-18 0 16,0 0-1,1 0 1,-1 0-16,-17 0 0,35 0 16,-18 0-16,-18 0 15,19 0-15,-1 17 16,-17-17-16,17 0 16,53 0-16,18 0 15,-53 0-15,0 0 16,0 0-1,0 0-15,-18 0 16,-17 0 0,-1 0-1,1 0-15,-1 0 16,36 0-16,-17 0 16,-1 36-1,-17-36 1,17 0-1,-17 0 1,34 0 0,-34 0-1,17 0 1,-17 0 0,17 0-16,1 0 15,34 0-15,-35 0 16,1 0-1,-19 0 1,1 0-16,0 0 16,-1 0-16,1 0 15,-1 0-15,1 0 16,0 0 0,17 0-16,-17 0 15,35 0 16,-18 0 1,-17 0-17,-1 0-15,1 0 16,17 0 0,0 0 15,1 0-31,-19 0 15,36 0-15,0 0 16,0 0 0,18 0-16,-36 0 15,0 0 1,-17 0-16,35 0 16,-36 0-16,1 0 15,0 0 1,-1 0 15,1 0-31,0 0 78,-1 0-62,1 0-16,17 0 15,0 0 1,1 0-16,17 0 16,-36 0-16,1 0 15,-1 0-15,1 0 32,0 0-17,-1 0 1,1 0 15,0 0-15,-1 0-16,36 0 15,-35 0 79,17 0-94,-17 0 31,-1 0 32,1 0-48,0 0 95,17 0-32,0-18-62,-17 18-1,0 0-15,-1 0 16,1 0 15,-1 0-15,1 0-1,0 0 1,-1 0 156,1 0-172,17 0 109,-17 0-93,0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2:43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5415 5556 0,'18'0'187,"17"0"-156,-17 0-31,-1 0 47,19 0-31,-19 0-1,19 0-15,-19 0 16,1 0 0,-1 0-1,19 0 1,-19 0 46,1 0 1,0 0-47,-1 0 15,19 0 47,-19 0-78,1 0 47,-1 0-47,1 0 15,17 0-15,-17 0 16,35 0-16,-35 0 16,17 0-16,-17 0 78,17 18-78,-18-18 15,19 0 1,-19 0 0,1 0-16,0 0 15,-1 0 1,1 0 0,17 0-1,-17 0 1,-1 0-1,1 0 1,17 0 0,-17 0-16,17 0 15,-17 0-15,0 0 16,-1 0-16,36 0 16,-35 0-16,17 0 15,-17 0-15,-1 0 16,72 0-1,16 0-15,-34 0 0,-1-18 16,-34 18-16,-1 0 16,-17 0-16,-1 0 15,1 0-15,17 0 16,-17 0 46,-1 0-46,1 0-16,0 0 16,-1 0-1,36 0-15,53 0 16,-71 0-16,1 0 0,17 0 16,-18 0-1,0 0-15,0 0 16,1 0-16,-19 0 15,36 0 32,-17 0-47,69 0 16,-52 0-16,53 0 16,-35 0-16,35 0 15,-36 0-15,-17 0 16,-18 0-16,-17 0 15,0 0-15,17 0 141,-18 0 0,19 0-63,-19 0-78,19 0 15,17 0-15,0 0 16,-36 0-16,1 0 16,-1 0-16,19 0 172,-19 0-157,1 0 16,0 0-15,-1 0 15,19 0-15,34 0 0,-35 0-16,-17 0 15,17 0 1,-17 0-1,0 0 95,-1 0-16,1 0-79,-1 0-15,1 0 16,0 0 78,-1 0-79,1 0 95,0 0-95,35 0 1,-18 0-16,-17 0 15,-1 0 157,1 0-140,-1 0 30,1 0-46,0 0-16,-1 0 15,1 0 17,35 0 171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2:59.8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5309 10707 0,'18'0'265,"0"0"-265,-1 0 16,1 0 15,0 0 1,-1-18-32,1 18 62,-1 0-46,1 0 15,17 0 0,-35-17 16,18 17-31,0 0 31,-1 0-1,19 0-46,-19-18 16,1 18 0,17 0 31,-17 0 15,17 0-15,-17 0-16,17 0-15,-17 0 78,34 0-94,-34 0 15,0 0-15,-1 0 16,1 0-1,0 0-15,-1 0 16,1 0 0,0 0-16,17 0 31,-17 0-15,-1 0 15,1 0-31,-1 0 15,19 0 1,-1 0 0,-17 0-1,-1 0-15,1 0 16,0 0-16,17 0 0,-18 0 62,1 0-46,0 0 0,17 35 109,-17-35-110,17 18 1,-17-18 0,17 17 15,-18-17-16,1 18 79,0 0-47,17-18-16,-17 0-31,-1 0 16,19 0 15,-19 0-15,-17 17-1,18-17 1,17 0 0,-17 0-1,-1 0 1,1 0 62,17 18-47,-17-18-15,0 0 15,-1 0-15,19 0-16,-19 0 15,1 0 1,-1 0-16,1 0 16,0 0-16,-1 0 15,19 0 1,-1 0 0,0 0-1,-17 0-15,-1 0 16,1 0-1,0 0 1,-18 18 0,17-18-1,1 0 1,0 0 0,-1 0-16,1 0 15,0 0 48,-1 0-48,1 0 1,17 0 0,-17 0-1,35 0-15,-18 0 16,-17 0-1,17 0 1,-17 0 0,17 0-16,0 0 15,36 0 1,-54 0-16,1 0 16,0 0-16,17 0 171,-18 0-108,1 0-63,0 0 16,-1 0-16,1 0 31,0 0 16,-1 0-32,1 0 32,17 17-31,-17-17-16,0 0 15,-1 0 1,1 18 0,17-18-1,-17 0-15,35 0 16,-36 0-16,-17 18 16,18-18-1,0 0 1,-1 0-16,1 0 15,-1 0-15,1 0 16,0 0 62,17 0-47,-17 17-31,17-17 47,-17 18-31,-1-18 0,18 0-1,1 0-15,105 0 16,-88 17-1,-36-17 1,1 0-16,0 0 219,-1 0-204,1 0 1,17 0 15,-17 0-15,17 0 109,-17 0-94,17 0 32,0 0-48,-17 0 1,17 0 0,36 0-16,-36 0 15,-17 0-15,-1 0 63,19 0 171,-19 0-218,1 0 93,0 0-62,17 0 62,-17 0-46,-1 0-48,1 0-15,-1 0 16,1 0 0,0 0 77,52-17-77,-52 17-16,17 0 234,-17 0-202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4:54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8837 11412 0,'18'0'187,"-1"0"-171,19 0 47,-19 0-17,19 0-30,-19 0 31,1 0 15,-1 0-30,1 18-17,17-18 17,1 0-1,-19 0 16,1 0-32,17 18 1,-17-18 15,-18 17-15,18-17-16,17 0 15,-18 0 17,1 0-17,0 0-15,-1 0 16,1 0 0,0 0-1,17 0-15,-17 0 16,-1 0-16,18 0 15,-17 0 17,0 0-32,-1 0 15,1 0 1,0 0 0,35 0-16,-36 0 15,18 0 1,-17 0 15,0 0 47,-1 0-78,19 0 47,-19 0-31,1 0-1,0 0-15,17 0 16,18 0 0,-36 0-1,19 0-15,-19 0 16,19 0-1,-1 0 1,0 0 0,-17 0-16,52 0 15,-52 0-15,0 0 16,-1 0-16,1 0 31,0 0-15,17 0-1,-18 0 1,1 0-16,0 0 31,52 0-15,19 0 0,-54 0-16,35 0 15,-34 0-15,17 0 16,-36 0-16,18 0 15,-17 0-15,17 0 16,1 0-16,17 0 16,17 0-16,-35 0 15,-17 0-15,35-17 16,-18 17-16,53 0 16,-70 0-16,17 0 15,1-18-15,-19 18 16,36 0-16,-35 0 62,-1 0 16,1 0-31,17 0-31,1-18 0,-1 18-16,0 0 15,18-35-15,-35 35 16,-1 0-1,1 0-15,0 0 16,17 0-16,0 0 16,1 0-1,-19-18-15,18 18 16,18 0-16,-17 0 16,17 0-16,-18-17 15,35 17-15,1 0 16,-36 0-16,-17-18 15,35 18-15,-18-17 16,-17 17 47,-1 0-48,19-18 1,-19 18-16,54 0 15,-18 0-15,0 0 16,-18 0-16,0 0 16,0 0-16,-17 0 15,0 0 17,17 0-17,0 0 1,-17 0-1,0 0-15,-1 0 16,1 0 78,17 0-79,0 0 1,-17 0 0,35 0-1,0 0 1,-18 0-16,0 0 16,-17 0-16,0 0 15,-1 0-15,19 0 16,-1 0-1,0 0-15,-17 0 16,17 0-16,-17 0 16,17 18 77,-17-18-93,-1 0 16,1 0 0,0 17-16,17 1 15,18-18 1,-18 0 0,18 17-16,-35-17 15,-1 0-15,1 18 16,17-18-16,18 0 15,-35 0-15,35 18 16,-36-18 0,1 0-1,0 0 17,-1 0 77,18 0-93,-17 17-16,0-17 15,-1 18-15,54 0 16,-1-18-1,-52 0 1,0 0-16,-1 0 63,1 0-63,0 17 15,-1-17 16,1 0 32,17 0-47,-17 36-1,35-36 1,35 17-16,-53-17 15,1 0-15,-1 0 16,18 0-16,-18 0 16,-17 0-1,-1 0 829,-17-17-813,-17-1 172,-1 0-171,0 1-17,1-1-15,-1 0 16,0 1 0,1-19 93,-1 36 94,1-17-156,-1-1-31,0 1 30,1 17-46,-1 0 94,0 0-78,1 0-16,-19-18 15,19 18 17,-1 0-32,1 0 31,-1 0-31,0 0 16,-35-35-1,36 35 1,-19 0-1,19 0 1,-19 0 0,19 0 46,-18 0-46,17 0-1,-35 0 1,35 0 0,1 0-1,-1 0-15,0 0 16,1 0 78,-18 0-79,17 0 17,0 0-32,1 0 15,-19 17 16,1-17 16,17 0-47,-34 18 16,34-18 0,0 0-16,-52 0 15,34 18-15,19-1 16,-1-17-16,-17 0 15,0 0 64,17 0-64,-17 0 1,17 18-1,0-18 1,1 0-16,-1 0 16,0 0-1,1 17-15,-18-17 16,17 0 0,-17 0-16,-18 0 15,-35 0-15,70 0 16,0 0-1,-17 0 64,17 0-64,-35 0 1,0 18-16,-52 17 15,69-17-15,1-18 16,17 0 0,-17 0-16,0 18 15,-36-1-15,1-17 16,17 18-16,35-18 16,-17 0-1,0 0 1,-54 0-1,-34 18-15,35-18 16,35 52-16,-18-34 16,-34-18-16,-1 0 15,35 18-15,-52 17 16,105-35-16,0 0 94,1 0-79,-19 0-15,19 0 32,-1 0 14,-17 0-14,17 0-17,1 0 1,-1 0 0,0 0-16,1 0 15,-19 0 1,1 0 62,18 0-78,-19 0 16,19 0-16,-19 0 15,19 0 1,-19 0-16,19 0 15,-36 0 1,0 0-16,18 0 16,17 0-16,0 0 15,1 0 1,-1 0 0,0 0-1,-17 0 95,-35 0-110,52 0 15,-17 0-15,17 0 16,0 0-1,1 0-15,-36 0 16,-18 0 0,1 0-16,-36 0 15,53 0 1,-35 0-16,53 0 0,-1 0 16,19 0-16,-1 0 15,-35 0-15,-35 0 16,17 0-16,36 0 15,17 0-15,1 0 329,-1 0-314,0 0 32,-17 0-31,0 0-1,17 0-15,-17 0 188,17 0-173,1 0 17,-19 0-17,19 0 1,-18 0-16,17 0 16,-53 0-16,54 0 15,-19 0 1,19 0-1,-18 0-15,17 0 110,0 0-63,1 0-32,-1 0 157,0 0-156,1 0 31,-1 0-32,0 0 1,1 0 0,-1 0 93,-17 0-93,17 0 30,1-35-30,-19 35 0,1-18 46,0 0-46,17 18-16,0 0 15,1 0 64,-1-17-1,18-1-63,0 1 110,0-1-109,0 0-16,0 1 62,0-19-46,18 19 15,-18-1 63,17 0-63,1 1 1,0-18 93,35 17-110,-18 18 16,-17 0-15,-1 0-16,18 0 16,-17 0 15,0 0 0,17 0 47,-17 0-46,17 0-17,-17 0 1,-1 0-16,1 0 15,17 0 17,-17 0-17,-1 0-15,1 0 16,0 0 0,-1 0 15,1 0-31,17 0 31,-17 0-15,35 0 15,-36 0-31,1 0 47,0 0-47,-1 0 15,1 0 1,0 0-16,-1 0 16,1 0-1,0 0 1,-1 0-16,1 0 16,-1 0-1,1 0 1,17 0-1,-17 0 1,17 0 0,-17 0-16,17 0 15,-17 0 17,0 0-17,-1 0 1,18 0-1,-17 0-15,0 0 16,-1 0-16,1 0 16,0 0 15,-1 0-15,1 0 15,0 0-16,-1 0 17,18 0-32,-17 0 15,17 0-15,-17 0 16,17 0-16,1 0 16,-19 0-1,18 0-15,-17 0 16,0 0-16,-1 0 15,1 0 1,0 0 0,-1 0-1,1 0 32,0 0-16,17 0-15,0 0 31,-17 0-31,17 0-1,-17 0-15,35 0 16,-18 0-16,0 0 15,-17 0 64,17 0-64,-17 0 95,-1 0-95,19 0 1,-19 0-1,36 0-15,0 0 16,35 0 0,-52 0-1,-1 0 1,-17 0-16,34 0 16,1 0-16,0 0 15,18 0-15,-36 0 16,-17 0-1,-1 0 157,1 0-172,0 0 78,-1 0-78,1 0 157,0 0-79,-1 0-63,18 0 17,-17 0-17,0 0-15,-1 0 32,1 18-32,0-18 609,-1 17-515,-17 1 109,18-1-203,0 1 15,17 17 32,-17-35-31,-1 0-16,18 36 16,-17-36-1,0 17-15,-1 1 110,19 0-79,-19-1-16,19-17-15,-1 18 16,-18-18-16,1 0 16,0 35-1,52-17-15,-34-18 16,-19 0-16,1 0 16,-1 0 15,1 0-31,0 0 15,-1 0 1,1 0 78,0 0-79,17 0 17,-17 0-32,17 17 31,53-17-15,-17 0-16,-36 0 15,18 0-15,17 0 16,36 0-1,-88 0-15,17 0 16,-17 0-16,-1 0 16,1 0-16,17 0 172,-17 0-172,0 0 15,-1 0-15,36 0 16,0 0-16,88 0 15,-70 0-15,-1 0 16,-34 0-16,16 0 16,37-35-16,-54 35 15,-35-18 1,18 18 0,-1 0 140,1 0-156,0 0 15,-1 0 64,1 0 14,-1 0-77,1 0 15,0 0 47,-1 0 141,1 0 250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3:10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5398 13123 0,'17'18'157,"18"0"-111,-17-18-30,0 17-16,17-17 31,-17 0-15,17 0 15,-17 0 32,-1 0-48,1 0 1,17 0 62,0 0-47,-17 0-15,0 0 31,-1 0 15,1 0-30,0 0-17,-1 0 63,1 0-31,-1 0-47,1 0 16,0 0-16,-1 0 15,1 0 173,0 0-157,-1 0-15,19 0 31,-19 0-32,19 0 1,-19 0 15,1 0-15,-1 0-1,1 0 1,0 0 15,-1 0 32,1 0-32,0 0-15,-1 0-16,19 0 15,-19 0 1,1 0 62,-1 0-62,19 0-1,-19 0 1,19 0-16,-1 0 31,-17 0 32,17 0-48,-18 0-15,1 0 16,35 0-16,-35 0 16,-1 0-1,19 0 1,-19 0-16,1 0 15,0 0 17,17 0-17,-18 0 1,1 0 15,17 0-31,18 0 31,-35 0-31,0 0 16,-1 0-16,1 0 16,17 0-16,0 0 15,-17 0 1,0 0 0,35 0 15,-36 0-31,1 0 15,17 0 1,-17 0 0,-1 0-1,1 0 1,0 0 0,-1 0 15,1 0-16,0 0 1,-1 0-16,19 0 16,-19 0-1,1 0 1,-1 0 0,1 0 15,0 0-16,-1 0 1,19 0-16,-19 0 47,19 0-31,-19 0 15,1 0-16,17-17 1,-17 17-16,-1 0 16,1 0-16,0 0 15,17 0 1,-17 0-16,-1-18 16,1 18-16,-1 0 15,19 0 48,-19 0-48,19 0 1,-19-18-16,19 18 16,-1 0-1,0 0 1,-17 0-1,17 0-15,-17 0 16,17 0-16,-17 0 0,-1 0 16,54 0-1,-54-17-15,19 17 16,-19 0 0,1 0-16,0 0 15,-1 0 1,36-18-1,-35 18 32,-1 0-47,1 0 16,0 0 0,-1 0 30,1 0-46,0 0 16,-1 0-16,19 0 16,-1 0 15,18 0 0,-36 0-31,19 0 31,-19 0-31,36 0 16,-17 0 203,-19 0-204,1 18 1,-1-1-16,19 1 31,-19-18-15,-17 18 31,18-18-16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3:19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10848 13106 0,'35'17'203,"-17"-17"-156,-1 0-47,1 0 15,17 18-15,-17-18 32,0 0-32,-1 0 78,1 0-78,0 0 15,-1 0-15,19 18 16,-19-18 46,1 0-30,-1 0-17,1 0 1,0 35-16,17-35 16,-17 0-1,-1 0-15,1 0 94,0 0-94,-1 18 16,1-18-1,17 0-15,0 0 16,1 0-16,-1 0 31,-17 17-31,17-17 31,71 0-31,-71 0 16,-17 0-16,-1 0 16,1 0-16,35 0 15,-18 0-15,-17 0 16,17 0 109,-17 0-110,-1 0 1,1 0 0,0 0 46,-1 0-46,54 0-16,-36 0 15,-17 0 1,17 0 78,-17 0-63,-1 0-15,1 0 62,-1 0-47,1 0-31,0 18 16,-1-18 15,1 0-15,70 0-1,-17 0-15,-54 0 16,19 0-1,-19 0 1,19 0 0,-19 0-16,1 0 0,17 0 15,-17 0 1,-1 0 0,1 0 30,17 0-30,-17 0 0,0 0-1,-1 0 1,19 0 0,-19 0-1,1 0 1,-1 0-16,1 0 15,0 0-15,-1 0 16,1 0 0,0 0-1,-1 17 1,1-17 0,0 0-1,17 0-15,-17 0 16,70 0-1,-53 0-15,-17 0 16,-1 0-16,1 0 16,17 0-16,-35 18 15,18-18 1,-1 0-16,1 0 125,17 0-109,-17 0 15,17 0-16,-17 0 1,0 0-16,-1 0 16,1 0-16,52 0 15,-34 0 1,-19 0-16,1 0 16,17 0-16,1 0 15,-19 0 1,36 18-1,35-18 1,-70 0 0,17 0-1,-17 0 17,-1 0-17,19 0 1,-19 0-16,19 0 31,-19 0-15,19 0-16,-1 0 15,35 0 1,-34 0-16,-19 0 16,19 0-16,-19 0 15,19 0 1,-1 0 15,-18 0-31,1 0 16,0 0-1,-1 0-15,1 0 32,0 17-1,17-17 16,-17 0-47,52 0 15,-52 0 1,-1 0-16,1 0 16,35 0-16,-35 0 15,-1 0-15,36 0 16,-18 18-16,-17-18 15,0 0-15,-1 0 16,89 0-16,-88 0 16,-1 0-16,36 0 15,-35 0 1,0 0-16,17 18 31,-17-18-15,-1 17-16,18-17 15,-17 0 1,0 0 0,52 0-1,-34 0 32,-19 0-31,1 0-1,-1 0-15,1 0 16,0 0 0,-1 0-1,1 0 1,0 0 0,35 0-1,-36 0 1,19 18-1,16-18 1,-34 0-16,0 0 16,-1 0 77,1 0-77,0 0 0,17 0 31,-17 0-32,-1 0 16,1 0-31,-1 0 16,1 0 0,0 0-1,17 0 1,-17 0 0,35 0-1,-18 0 1,-18 0-1,1 0 1,0 0-16,17 0 16,-17 0-1,-1 0 1,1 0 15,0 0-15,-1 0 15,19 0-15,-19 0-1,1 0-15,-1 0 16,19 0 0,52-18-1,-70 18-15,-1 0 16,1 0-16,-1 0 15,19 0 1,-19 0 78,1 0-79,17 0-15,-17 0 16,17 0 0,106-35-16,-88 35 15,-35 0 1,0 0-16,-1 0 78,1 0-62,-1 0-1,1 0 17,17 0-17,1 0 1,-19 0-16,107 0 15,-124-18-15,35 1 16,18 17 0,-35 0 62,-1 0-63,18 0 17,-17 0-17,0 0 1,-1 0 0,19 0-1,-1 0 1,-17 0-16,17 0 15,71-53-15,-89 53 16,1 0-16,17-18 16,-17 18 62,0 0-63,-1 0 1,1 0 0,17 0 15,0 0-15,1 0 15,-1 0 0,-17 0-15,-18-17-16,17 17 15,1 0-15,35 0 16,53-53-16,-89 53 16,19 0-16,-19 0 15,1 0 63,-1 0-62,1 0-16,17 0 125,-17-18-109,0 18-1,-1 0 16,1 0-15,17 0 15,53 0-31,-70-18 16,17 18 15,-17 0-31,0 0 16,-1 0-1,1 0 64,-1 0-64,1 0 1,17-17-1,-17 17 17,0 0-1,-1 0-15,1 0-1,17 0 1,53-18-16,-70 18 15,0 0-15,52-18 16,-34 1-16,-19 17 31,1 0 32,-1 0-32,1 0-15,0 0-1,-1 0 17,19 0 14,-19 0-46,1 0 47,0 0-47,52 0 16,-35 0 0,-17 0-16,0 0 31,-1 0-31,1 0 109,0 0-93,-1 0 93,1 0-93,0 0-16,-1 0 31,36 17 16,-18 1 31,-35 0-78,18-18 47,17 35-16,-17-17-15,0-1 31,-1-17 46,1 0 657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3:36.3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15346 14781 0,'17'0'343,"19"0"-249,-19 0-16,1 0-62,0 0 0,17 0-16,-17 0 15,-1 0 95,1 0-110,0 0 140,17 0 1,53 18-63,-53-18-47,-17 0 32,17 0-1,0 0-15,-17 0-31,0 0 31,-1 0-16,19 0 0,-19 0 0,1 18-31,0-18 47,-1 0-31,1 0-16,-1 0 109,19 17-93,-19-17 31,19 0-32,-19 0 1,1 0 0,17 0 15,-17 18-31,17-18 15,18 0 1,-35 0 0,-1 0-16,1 0 15,0 0 1,-1 0 46,1 0-46,0 0-16,-1 0 16,18 0-16,1 0 15,-19 0 1,19 0 31,-19 0 0,1 0-32,0 0-15,-1 0 47,18 0 31,-17 0-62,17 0 0,-17 0 46,0 0-46,52 0-1,-52 0 1,0 0-16,-1 0 16,18 0-1,-17 0-15,17 0 16,1 0 171,-19 0-171,19 0 78,-19 0-79,1 0 1,-1 0 15,1 0 32,0 0-48,-1 0 1,1 0 0,0 0 93,17 0 32,-17 0-126,-1 0-15,1 0 47,-1 0-47,1 0 31,0 0-15,-1 0 0,54 0-1,-18 0 1,-35 0 31,-1 0 31,1 0-63,-1 0-15,1 0 79,17 0-33,1 0-14,-19 0-1,1 0-15,0 0-1,17 0 79,0 0 47,0 0-126,71 0 1,-88 0-1,-1 0 1,1 0 0,0 0 15,-1 0-15,19 0-1,-19 0 1,1 0-1,0 0 1,17 0 47,-17 0-48,-1 0 1,1 0 15,-1 0 16,1 0-31,35 0-1,0 0-15,-35 0 16,-1 0-1,1 0-15,-1 0 32,1 0-1,0 0-15,17 0 62,0 0-63,-17 0 1,0 0-16,-1-18 16,1 18-1,-1 0 1,1 0 78,17-17-94,71-19 15,-53 1 16,-35 35 32,17 0-47,0-18-16,1 18 15,-19 0-15,19 0 16,-19 0-16,1 0 15,-1 0-15,19 0 16,122-35-16,-140 35 16,0 0-1,17-17-15,-17 17 16,-1 0 0,1 0-1,0 0 32,-1 0-47,1 0 31,0-18 63,-1 18-16,18 0-31,18 0 62,-35 18-62,0-18-15,-1 0-1,19 0 0,-19 17-31,54 1 31,-54-18-15,36 0-16,-35 0 16,0 0-1,17 0 110,-18 17-125,1-17 110,0 18-79,-1 0 0,1-18-15,0 17-1,-1 1 1,19-18 0,-19 18-16,1-18 46,0 17-30,-1-17 0,36 0-1,0 0-15,-35 0 16,-1 0 15,1 0 63,17 18-63,0-18 79,-17 0-95,17 18 16,-17-18-15,17 0 15,-17 0-15,0 0 0,-1 0-1,107 0-15,-89 0 31,-17 0-15,-1 0 0,1 0 62,0 0-63,17 0 1,-18 17 31,1-17 62,17 0-46,-17 0-48,0 18 1,-1-18 93,1 0-109,17 0 32,36 0-32,-54 0 218,1 0-218,17 0 16,1 0 0,-19 0 62,1 0-63,-1 0 157,1 0-172,0 0 32,-1 0 61,1 0-77,0 0 109,-1 0 125,1 0-141,17 0-62,-17 0 47,0 0-78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3:40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15205 14852 0,'0'18'0,"17"-1"16,1 1-16,0 0 16,-1-1 93,1 1-93,17-1-1,-17 1-15,17-18 16,-17 0-16,-1 18 16,1 17-16,0-35 46,-1 0-30,1 0 31,0 0-31,17 0-1,-17 0 1,-1 0-1,-17-35 267,-35-1-267,0 1 1,52 35 109,1 0-94,17 0 250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4:01.2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5274 17639 0,'18'0'125,"-1"0"-32,1 0-77,17 0 0,1 53-1,-19-53 1,1 0-16,-1 0 16,1 0 15,0 0 0,-1 0 32,1 0-63,0 0 31,-1 0-16,1 0 48,17 0 78,-17 0-126,17 0 1,-17 0-1,-1 0-15,1 0 32,0 0 15,-1 0-47,1 0 31,17 0-16,-17 0 17,-1 0-17,1 0 1,0 0 0,17 0-16,-17 0 31,-1 0-16,1 0 1,17 0-16,-17 0 31,0 0 16,-1 0-16,18 0-15,-17 0 15,0 0-31,-1 0 32,1 0-32,0 0 31,17 0-16,-17 0 32,-1 0-31,1 0 0,-1 0-1,1 0-15,0 0 16,-1 0-16,1 0 15,0 0 1,17 0 31,-17 0-47,-1 0 31,1 0-15,-1 0-16,1 0 15,0 0 1,-1 0 0,1 0-1,0 0 48,-1 0-48,1 0 1,0 0 31,17 0-31,-17 0-1,-1 0 1,1 0-16,17 0 31,-17 0-31,17 0 16,-17 0-16,-1 0 15,1 0 1,17 0-16,0 0 31,-17 0-15,0 0-1,-1 0 142,1 0-142,0 0 1,-1 0 0,1 0-16,0 0 15,-1 0-15,1 0 16,-1 0-1,1 0 1,17 0-16,1 0 16,-1 0-16,-17 0 15,-1 0 17,1 0 108,17 0-124,0 0 46,-17 0-46,17 0 0,-17 0-1,17 0 1,-17 0-16,17 0 15,-17 0 1,-1 0-16,1 0 16,0 0-16,-1 17 15,1-17 1,35 0 0,-18 0-1,-17 0 1,-1 0 109,1 0-110,0 18-15,-1-18 16,1 0 0,0 0-1,-1 0-15,1 0 188,0 0-173,-1 0-15,1 0 32,35 0 30,-36 0-15,-17 18-47,18-18 31,0 0 16,17 0 0,-17 0-16,-1 0-15,1 0 0,0 0 77,-1 0-93,1 0 16,17 0 78,-17 0-32,-1 0-62,1 17 16,0-17-1,-1 0 1,1 0-16,0 0 16,-1 0-16,1 0 15,-1 0 17,1 0-1,0 0-16,-1 0-15,54 0 16,-53 0 0,-1 0-16,1 0 31,0 0-15,-1 0-16,1 0 93,-1 0-77,1 0 0,0 0-1,-1 0 16,1 0-31,17 0 16,-17 0 15,17 0-15,-17 0 62,-1 0-78,1 0 16,0 0-16,17 0 15,0 0 1,-17 0 62,17 0-62,-17 0 140,17 0 297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4:17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5327 16369 0,'18'0'172,"17"0"-109,-17 0-48,-1 0-15,1 0 16,-1 0 0,1 0-16,0 0 15,-1 0 48,19 0-16,-1 0-47,-17 0 31,-1 0 31,1 0-46,-1 0 0,1 0-16,0 0 15,-18 18-15,17-18 63,1 0-48,0 0 17,-1 17-32,1-17 15,17 0 1,0 0 31,-17 0-47,17 0 15,-17 0 1,0 0 0,-1 0-16,19 18 15,-19-18 1,36 0-1,-35 0 1,-1 0-16,19 17 16,-1-17-1,0 18-15,1-18 16,-19 0 0,1 0 46,-1 18-46,1-18-16,0 0 15,-1 0 1,1 0-16,0 17 16,-1 19 77,1-36-77,0 0-16,17 0 16,0 17-1,-17-17-15,-1 0 16,1 18-16,53-18 15,-71 18 1,17-18 31,1 17-16,0-17-31,-1 0 16,1 0 15,-1 0 63,-17 18-94,36-18 31,-19 0-15,1 0-16,0 0 15,-1 0-15,1 0 16,0 0 15,17 0-31,-18 17 16,1-17-1,0 0-15,-18 18 16,17-18 0,1 0 31,0 0-16,17 0 78,-17 0-15,-1 0-63,1 0 16,-1 0 31,1 0-47,0 0 48,-1-18-48,1 1 47,17-1-31,-17 1-16,17 17 78,-17-36-93,0 36 0,17 0-1,-18 0 1,1 0 0,0 0 15,-1 0-16,1 0 1,0 0 31,-1 0-16,1 0 16,0 0-31,-1 0-16,1 0 15,-1 0 1,1 0-16,17 0 16,1-17-16,-1 17 15,0 0 16,-17-18-31,17 18 94,-17 0-78,17 0-1,-17 0 17,-1 0-17,1 0 1,0 0 15,17 0-31,-17 0 31,-1 0-31,18 0 16,54 0-16,-54 0 16,-17 0-16,52-18 15,-52 18 1,-1 0 0,1 0 30,0 0-46,-1 0 16,1 0 0,0 0-16,17 0 156,-18 0-125,1 0 63,17 0-94,18 0 16,-35 0 15,0 0-31,-1 0 47,1 0 0,0 0-32,17 0 32,-18 0-47,1 0 16,0 0-1,-1 0 1,1 0 0,0 0-1,-1 0 1,1 0-16,17 0 15,0 0 1,36 0-16,-18 0 16,-35 0-16,-1 0 15,54 0-15,-36 0 16,18-17 0,35-19-16,-53 36 15,-17 0-15,0 0 47,-1 0-47,-17-17 16,18 17-1,0 0 79,-1 0-78,1 0-1,0 0-15,-1 0 16,1 0 0,52 0-16,-34 0 15,-19 0 1,1 0-1,0 0-15,-1 0 16,18 0 0,1 0-16,-19 0 15,19 0-15,17 0 16,0 0-16,-18 0 16,0 0-16,0 0 15,-17 0-15,17 0 16,-17 0 62,0 0-47,-1 0-15,1 0-16,-1 0 15,19 0 1,-19 0 15,1 0-15,0 0 15,17 0-15,-17 0-1,-1 0 1,1 0-16,-1 0 47,19 0 47,-19 0-1,19 0-77,-19 0-16,1 0 16,0 0-1,-1 0 1,1 0 0,0 0 15,-1 0-16,1 0 1,17 0 31,-17 0-16,17 0-15,-17 0-16,-1 0 15,1 0 1,17 0 0,0 0-1,-17 0 1,0 0 0,-1 0-16,1 0 15,35 0 1,17 0-16,-52 0 15,0 0-15,-1 0 16,19 0 0,-19 0 124,1 0-124,0 0 46,-1 0-46,1 0 0,0 0 15,-1 0-15,1 0-1,-1 0 1,1 0 15,17 0 0,-17 0-15,0 0 15,-1 0-15,19 0 15,16 0-31,-16 0 47,-19 0 15,1 0-30,0 0-17,-1 0 1,1 0 0,0 0 15,-1 0 141,1 0-110,17 0 32,-17 0-78,-1 0-1,19 0-15,-19 0 31,1 0-31,0 0 32,-1 0-17,1 0 1,0 0 31,-1 0 0,1 0-32,-1 0-15,1 0 16,0 0 0,35 0-16,-36 0 15,1 0 1,0 0-16,17 0 15,-18 0 1,1 0-16,0 0 125,-1 0-78,1 0-31,17 0 15,-17 0-16,0 0 1,-1 0 31,1 0-16,-1 0-31,1 0 94,0 0-78,-1 0-16,1 0 62,0 0-15,-1 0-16,1 0-31,0 0 16,-1 0-1,36 0 298,-35 0-297,17 0-1,-17 0 79,-1 0-78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4:38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5309 7549 0,'0'0'0,"36"0"141,-1 0-94,-17 0-31,-1 0-1,1 0-15,-1 0 31,19 0 219,-19 0-218,1 0-17,0 0 17,17 0-17,0 0 16,-17 0-15,-1 0-16,1 0 16,17 0-1,-17 0 1,0 0 0,-1 0-1,19 0-15,-19 0 16,18 0-1,-17 0 1,17 0 15,-17-35-31,0 35 16,-1 0-16,1 0 16,0 0-16,-1 0 15,19 0 1,-1 0-1,-18 0 1,19 0 0,-19-17-1,19 17 17,-1 0-1,-17 0-16,-1-18-15,1 18 16,17 0-16,-35-18 16,18 18-16,17-17 31,-17 17-15,-1 0-1,19 0 1,-1-18-16,-18 18 15,19 0 48,-19 0-63,19 0 31,-19-18-15,19 18-16,-19 0 94,1 0-94,0 0 15,-1 0-15,1 0 16,-1 0-16,1 0 62,0 0-62,17 0 16,-17 0 0,35 0-1,-18 0-15,-18 0 16,1 0-16,0 0 15,-1 0 1,19 0 0,-19 0-1,1 0 1,0 0 46,-1 0-46,18 0-16,-17 0 16,17 0-16,1 0 15,-1 0 1,18 0-16,-18 0 16,36 0-16,-36 0 15,-17 0-15,17 0 16,-17 0-16,-1 0 15,1 0-15,-1 0 16,1 0 0,0 0-1,-1 0 63,1 0-62,17 0 0,-17 0-1,0 0 1,34 0-16,1 18 16,-35-18-16,0 0 15,35 18-15,-53-1 16,17-17-16,1 36 15,0-36-15,17 17 16,-18-17 31,19 18-31,-19-1-1,1-17 1,17 18-16,-17 0 15,0-1 95,-1-17-1,1 0-93,-1 0-1,19 0 1,52 0 0,-70 0-16,17 18 15,-18-18 1,19 0 0,-19 0-1,19 0 1,-19 0-16,1 0 15,0 0 48,17 0-47,-17 0-16,-1 0 15,1 0-15,-1 0 16,1 0 15,35 0-15,0 0-1,-18 0-15,0 0 16,-17 0-16,17 0 16,-17 0-16,17 0 15,-17 0 16,0 0-31,-1 0 16,1 0 0,-1 0-16,72 0 15,-54 0-15,-17 0 16,17 0-16,0 0 31,-17 0-31,-1 0 63,19 0-48,-19 0-15,19 0 16,-1 0-16,0 0 16,53 0-16,-35 0 15,-17 0-15,34 0 16,-52 0-16,17 0 15,53 0 1,-52 0-16,-1 0 16,-18 0-16,36 0 15,0 0-15,-35 0 16,17 0-16,0 0 31,1 0 0,-19 0-15,1 0 47,17 0 46,1 0-93,-1 0-1,0 0 16,-17 0-31,17 0 16,0 0 0,-17 0-1,17 0-15,18 0 16,18 0-16,-36 0 16,0 0-16,1 0 15,-1 0 1,-18 0-16,19 0 15,-19 0 1,19 0 187,-19 0-187,-17 18 249,-17-18-265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4:59.4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5345 9560 0,'17'0'250,"1"0"-234,17 0 30,-17 0-30,-1 0-16,19 0 16,-19 0-1,1 0 63,0 0-15,17 0-32,-17 0 16,-1 0-47,1 0 16,-1 0-1,1 0 1,0-17 0,-1 17 62,1 0-78,17-18 15,-17 18 1,0 0 0,-1 0 46,1 0-46,-1 0-1,19-18 17,-1 18-1,-17 0 0,-1 0-15,1 0-16,17 0 15,-17 0 1,17 0 0,0 0 15,-17 0-31,17 0 15,-17 0-15,17 0 16,1 0 47,-19 0-48,1 0 1,35 0-1,-36 0 17,1 0-32,17 0 31,-17 0-15,0 0 77,-1 0-77,18 0 0,1 0 93,-1 0-93,-17 0-1,-1 0-15,1 0 31,0 0 1,17 0-32,-17 0 31,-1 0-31,1 18 16,70 0-1,-70-18-15,35 0 16,-36 0-16,1 0 15,-1 0-15,-17 17 16,18-17 47,0 0-48,-1 0 1,19 0-1,-19 0 17,19 18-17,-19-18 32,1 0-31,17 18-1,-17-18-15,17 0 16,-17 0 0,-1 0-1,19 0 32,-19 0-31,1 0-16,17 0 15,18 0 32,-35 0-15,-1 0-1,1 0-31,17 17 15,-17-17 48,35 0-32,-18 0-31,-17 0 16,17 0-1,-17 0 1,-1 0 0,1 0-16,52 0 15,-34 0 63,-1 0-46,-17 0-17,-1 0 32,36 0-47,0 0 16,-18 0-16,36 0 15,0 0 1,-36 0-16,18-17 16,35-1-16,-53 18 15,-17 0 1,-1 0 78,1 0-79,0 0 48,-1 0-32,1 0-31,35 0 16,-35 0-16,17 0 15,0 0 142,-17 0-126,-1 0-31,1 0 15,0 0 1,-1 0 0,1 0-16,35 0 15,-18 0 1,0 0-16,1 0 16,17 0-16,-18 0 15,18 0-15,17 0 16,-34 0-16,-19 0 15,19 0-15,-19 0 125,1 0-125,0 0 16,-1 0-16,1 0 16,-1 0 15,1 0-31,17 0 16,-17 0-16,17 0 15,36 0-15,-54 0 16,36 0-16,-17 0 15,34 0-15,-35 0 16,1 0-16,-19 0 16,36 0-16,-35 0 15,0 0-15,35 0 16,-36 0 15,1 0-31,-1 0 172,1 0-156,0 0-1,-1 0-15,1 0 16,0 0 0,-1 0-1,1 0-15,0 0 16,-1 0-16,18 0 15,36 0 1,-53 0 0,-1 0-1,1 0 48,0 0 15,-1 0-62,1 0-16,-1 0 31,19 0-16,-19 0 1,19 0 0,-19 0-16,1 0 15,17 0 1,1 0-16,16 0 16,-16 0-16,-19 0 15,36 0-15,-17 0 172,-1 0-141,-18 18-31,19-18 16,70 0 0,-71 0-1,18 0 1,35 0-16,-17 0 15,17 0-15,0-18 16,-35 0-16,0 1 16,-36 17-16,1-18 15,0 18 142,-1 0-142,1 0-15,17 0 16,-17 0-16,17 0 15,-17 0-15,-1 0 16,1 0 0,0 0-1,35-18-15,-18 1 16,-17-1 0,17 18-1,-18 0 16,1 0-31,0 0 16,-1 0 0,1-18-1,0 18-15,17 0 0,0-35 32,0 35-32,-17-17 15,35 17-15,-35 0 16,17 0-16,0-18 15,0 18-15,1-18 16,-1 18 0,18-17-16,35-1 15,-53 18-15,1-18 16,-1 18-16,0 0 16,18-17-16,35 17 15,-52 0-15,17 0 16,-18 0-16,35-36 15,-52 36-15,17 0 16,1 0 187,-1 0-187,-17 0-16,-1 18 31,1 0-15,-18-1-1,17 1 1,1 0 0,0-1-1,-1 1 1,19 17-1,-36-17 17,0-1-1,0 19-31,17-19 16,1-17-1,0 0 1,17 18-1,-18 0-15,1-18 16,0 17 0,-1-17 140,19 0-109,-19 0-32,1 18 1,0 0 0,-1-18 31,1 0-47,52 0 15,-34 0-15,-19 0 16,1 0-16,17 0 31,-17 0 94,0 0-94,-1 0 16,1 0 16,-1 0-48,36 0-15,-35 0 32,0 0-17,-1 0 1,1 0 31,0 0-47,-1 0 15,1 0-15,-1 0 16,1 0-16,53 0 16,-18 0-16,-18 0 15,-18 0 1,19 17-1,-19-17 1,1 0-16,0 0 16,-1 0-16,1 0 31,0 0-31,-1 0 16,1 0-16,17 0 15,-17 0 1,-1 0-1,1 0 17,0 35-32,-1-35 31,1 0-31,0 0 62,-1 0-15,1 0-47,0 0 16,-1 0 0,18 0-16,36 0 15,-18 0-15,17 0 16,-17 0-1,-35 0 1,17 0 15,-17 0-31,17 0 16,-17 18 15,0-18-31,-1 0 16,18 0-16,-17 0 31,0 0 32,-1 0-32,1 0-31,0 0 15,-1 0 1,54 0-16,-36 0 16,0 0-1,18 0 95,-17 0-95,16 0 1,-16 0-16,-19 0 94,72 0-79,-72 0 1,1 0-16,0 0 16,34 0-16,-16 0 15,-1 0 1,-17-18-16,-1 18 0,19-17 31,34 17-15,-35-18-1,18 18-15,18-17 16,-54 17-16,36 0 16,-17 0-16,70-18 15,-89 0-15,1 18 16,-1 0-16,19 0 78,-19 0-31,1 0 15,0 0-46,17 0 0,0 0-1,-17 0-15,-1 0 16,1 0-1,0 0-15,-1 0 16,1 0 0,0 0 62,-1 0-63,1 0 1,17 0-16,-17 0 16,35 0-16,-36 0 62,1 0-46,0 0-16,-1 0 15,36 0 1,-35 0 0,17 0-1,0 0-15,1 0 16,17 0 0,-36 0-16,19 0 15,-1 0 1,-18 0-16,36 0 15,-17 0-15,-19 0 94,1 0-78,0 0-1,-1 0 1,1 0 0,-1 0-1,1 0 1,0 0 0,-1 0-16,19 0 15,52 0 1,-53 0-1,18 0-15,-18 0 16,36 0-16,17 0 16,-53 0-16,18 0 15,53-35-15,-53 35 16,18 0-16,-36 0 16,-53 0 296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5:02.8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12171 9596 0,'17'0'15,"19"0"95,-19 0-95,1 0 48,0 0-1,-1 0 32,1 0 62,0 0-62,-1 0 0,1 0-79,0 0-15,-1 0 16,1 0-16,-1 0 16,1 0-1,0 0 1,-1 0 62,1 0 16,0 0-16,17 0 0,-17 0 0,-1 0-47,1 0 188,-1 0-203,19 0-1,-19 0 63,1 0-62,17 0 0,-17 0-1,35 0 17,-18 0-32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6:01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5274 6262 0,'18'0'203,"-1"0"-172,1 0-15,0 0-1,-1 0 1,1 0 0,0 0 31,17 0 15,-18 0 32,1-18 15,0 18-93,-1-17 15,1 17 32,17-36 30,-17 36-30,0 0-48,17 0-15,-18-17 16,19 17-16,-19 0 16,36-18-16,0 0 15,-35 18 48,-1 0-63,1 0 15,35 0 1,0-17 15,35-1 1,-70 18-17,-1 0 1,19 0 46,-19 0-46,19 0 62,-19 0-31,1 0-31,0 18-1,-18-1 1,17 19-1,1-36 32,-1 17-15,19 1-17,-36 0 1,17-1 15,1 1-15,0-1 15,-1-17-15,1 0 15,0 0-31,-18 18 15,17-18 48,1 18-1,17-18 17,-17 0-64,-1 0 16,1 0-15,0 0 0,-1 0-16,1 0 15,35 0 1,-35 0 0,-1 0-1,18 17 1,-17-17-1,0 0 32,17 0-31,0 0 0,-17 18-16,35-18 15,-36 0 1,1 0-16,0 0 15,-1 0 1,1 0 0,0 0 31,17 0-32,-17 0 1,17 0-1,-18 0-15,1 0 16,17 0 0,-17 0-16,0 0 15,17 0-15,18 0 78,-35 0-78,34 0 16,-16 0 0,-19 0 15,19 0 0,-19 0-15,19 0-1,-1 0 1,-18 0 0,1 0-1,0 0-15,-1 0 16,1 0-16,0 0 16,-1 0-1,1 0-15,0 0 31,17 0-31,-18 0 16,19 0 0,-1 0 15,-17 0-15,17 0-1,-17 0 1,-1 0-1,1 0 1,0 0 15,17 0-15,-18 0 0,1 0-1,0 0-15,-1 0 63,1 0-48,0 0-15,-1 0 16,1 0-16,0 0 16,-1 0-1,1 0 1,17 0-16,-17 0 15,-1 0-15,1 0 47,17 0-47,-17 0 16,0 0-16,52 0 16,-17 0-16,0 0 15,35 0-15,-53 0 16,89 0-16,-106 0 15,34 0 1,1 0-16,-35 0 16,17 0-16,-17 0 62,0 0-31,17 0-15,-18 0 0,1 0-1,0 0 95,17 0-110,-17 0 15,-1 0 1,19 0 31,-19 0 0,36 0-32,-35 0-15,-1 0 110,1 0-95,17 0 1,-17 18-16,17-18 16,-17 0-1,0 0-15,-1 0 16,18 0-1,71 0-15,-70 0 16,16 0 0,-16 0-16,-1 0 0,0 0 15,1 0 1,-19 0-16,1 0 16,0 0-16,-1 0 15,1 17 1,-1-17 46,19 0-46,-19 0 0,19 18-1,69-18 1,-52 0-1,-17 0-15,-19 0 0,1 0 16,0 0 47,-1 0-32,1 0-31,-1 0 31,1 0 16,0 0-31,-1 0-16,1 0 15,0 0-15,17 0 94,-17 0-63,35 35-15,-18-35-16,-18 0 15,19 0 1,-19 0-16,19 0 16,34 0-1,-35 0 32,-17 0-47,17 0 16,-17 0-1,35 0-15,53 0 16,-71 0-16,0 0 16,-17 0-16,0 0 78,17 0-63,-17 0 1,-1 0-16,1 0 16,-1 0-16,19 0 15,34 0-15,-34 0 16,-19 0 0,1 0-1,-1 0 1,1 0-16,0 0 15,-1 0 1,1 0 0,0 0-1,-1 0 1,1 0 0,0 0 15,-1 0-16,1 0 1,-1 0-16,72 0 16,-72 0-16,19 0 15,-1 0-15,-17 0 141,-1 0-94,18 0 31,1-17-31,-19 17-32,19-18 17,-19 18-17,1-18-15,0 18 16,34-17 15,-16-19-31,-19 36 94,1 0-16,0 0-78,17-17 16,-17-1 15,-1 18 0,-17-18 16,18 18-16,-1 0-31,1 0 78,0 0-46,17-17-32,18-18 15,-35 35 220,-1 0-220,1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5:24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600 15205 0,'17'0'125,"1"0"-110,0 0 1,-1 0-16,19 0 15,-19 0 1,18 0-16,-17 0 16,0 0-1,-1 0-15,1 0 16,0 0-16,-1 0 16,19 0 30,-19 0 48,19 0-78,-19 0-1,1 0 32,-1 0-31,1 17-16,17-17 94,-17 0-1,17 0 32,1 0-46,-19 0-33,18 0 48,-17 18 47,0-18-79,17 0 110,-17 0-94,17-18-62,-35 1 78,0-19-79,0 19 32,0-1-31,-53 18 15,35-17 0,1 17-15,-1 0 0,0 0-1,1 0 1,-18-18-1,17 18 1,0-18-16,1 18 16,-1 0-1,0 0-15,1 0 16,-1 0-16,18-35 31,-35 35 16,17 0-31,1-18-1,-1 18-15,0-17 16,1-1-16,-1 18 16,0 0 46,-17-18-46,17 18-16,1 0 15,-19 0-15,36-17 16,-17 17 281,-1-18-219,-17-17 31,17 0-62,18 17 31,0 0-78,0 1 32,0-1 46,0 0-78,0 1 15,0-1 63,0-17-46,0 17-17,18 18 1,0 0 46,17 0 17,-18 0-79,1 0 15,0 0 1,17 0-16,0 0 15,-17 0 1,17 0-16,-17 0 63,17 0-48,0 0 16,-17 0-31,17 0 141,-17 0-125,0 0-1,-1 0-15,19 0 47,16 0-31,-34 0-16,35 0 15,-35 0 1,-1 0-16,1 0 16,0 0 202,-1 0-202,1 0 0,-1 18-16,1-1 109,-18 19 16,-35-1-47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6:14.6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5274 7056 0,'18'0'172,"17"0"-157,-17 0 17,17 0 15,-17 0-1,-1 0 1,1 0-31,17 0 0,-17 0-1,-1 0 1,1 0-16,17 0 31,1 0 0,-19 0 1,1 0-17,35 0-15,-36 0 31,1 0-15,17 0 15,-17 0-15,0 0 15,-1 0-15,1 0-1,17 0 1,0 0 15,-17 0-15,0 0-16,-1 0 16,1 0-16,0 0 15,-1 0-15,1 0 16,0 0-16,-1 0 15,1 0 1,-1 0 0,1 0-1,0 0 1,-1 0-16,36 0 16,-35 0-16,17 0 15,0 0-15,-17 0 16,53 0-1,-36 0-15,0 0 16,-17 0 0,-1 0 31,19 0-47,-19 0 15,1 0 1,17 0-1,-17 0 1,0 0-16,-1 0 16,1 0-16,17 0 15,0 0 17,-17 0-17,0 0 1,-1 0-1,1 0-15,17 17 16,18-17 0,0 0-16,-18 0 15,-17 0 17,0 0-32,-1 0 31,1 0-16,0 0 1,-1 18-16,1-18 63,-1 17-48,1-17-15,0 0 16,-1 0-16,36 0 15,0 0-15,-17 0 16,-19 0-16,1 0 16,-1 0-16,1 0 15,17 0 1,-17 0 0,0 0-16,-1 0 15,1 0 16,0 0-15,52 0 0,-17 0-16,-18 0 0,18 0 15,0 18 1,53-18-16,-71 0 16,18 0-16,-35 0 15,17 0 48,-17 0-48,-1 18-15,1-1 16,35-17-16,-18 0 16,0 0-16,1 0 15,-19 0-15,1 0 16,0 0-16,17 0 15,18 0 1,17 0 0,-17 0-1,-17 0 1,-19 0-16,36 0 16,0 0-16,-35 0 15,17 0-15,0 0 16,-17 0 46,0 0-46,-1 0 0,18 0 46,-17 0-46,17 0 15,1 0-31,17 0 16,-1 0-16,-16 0 15,-19 0-15,19 0 16,-19 0-16,19 0 31,-19 0 63,1 0-94,0 0 15,34 0-15,-34 0 16,17 0 0,18 0-16,-35 0 15,0 0-15,-1 0 32,1 0-32,-1 0 15,19 0 16,-19 0-31,19 0 16,17 18 0,-36-18-1,36 0-15,-35 0 16,35 0-16,0 0 16,-36 0-16,1 0 15,35 0-15,17 0 16,-34 0 46,-19 0-46,19 0 0,-1 0-16,-18 0 15,1 0 16,17 0 16,-17 0-31,17 0 0,1 0-1,-19 18 1,1-18 15,-1 17-15,19-17 15,-19 0-15,19 0-16,-1 18 15,0-18 1,1 0-1,-1 18-15,-18-18 16,19 0 203,-1 0-204,0 17 1,-17-17-16,35 0 16,-36 0-1,1 0 48,0 0-48,-1 0-15,1 0 16,0 0 0,-1 0 234,1 0-235,0 0 17,-1 0-17,1 0 48,-1 0 296,1 0-312,0 0-31,17 0-16,0 0 140,-17 0-109,0 0-15,-1 0 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6:22.0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5309 6668 0,'-17'0'94,"34"0"-47,19 0-47,-19 0 16,1 0-1,17 0-15,0 0 16,1 0 0,-1 0-16,-17 0 15,-1 0-15,19 0 16,-1 0-1,-18 0 1,19 0-16,-19 0 16,1 0-1,0 0 32,-1 0-16,1 0-15,0 0 47,17 0-32,0 0 0,-17 0-15,17 0-16,-17 0 31,-1 0-31,1 0 31,17 0-31,-17 0 16,35 0-1,-18 0 17,-17 0-17,-1 0 17,1 0-32,0 0 15,17 0-15,0 0 16,-17 0-16,17 0 15,-17 0-15,-1 0 16,1 0 47,0 0-63,17 0 15,-17 0 1,17 0-1,-18 0-15,19 0 16,34 0-16,-34 0 16,17 0-1,35 0-15,-53 0 16,0 0-16,1 0 16,-1 0-16,18 0 15,-18 0-15,-17 0 16,17 0-1,0 0 64,-17 0-79,-1 0 15,1 0 1,17 0-1,-17 0-15,0 0 16,17 0 0,-17 0-16,-1 0 0,1 0 31,0 0-15,17 0-16,-18 0 15,72 0-15,-19 0 16,-70 17-16,35-17 15,1 35-15,-1-35 16,-17 0 78,17 0-79,-17 18 1,-1-18-16,18 18 0,1-1 16,-1-17 93,-17 18-93,17-18-1,-17 0 48,-1 0-48,1 0-15,0 18 16,-1-18-16,1 0 16,-1 0-1,1 0 32,0 0-47,-1 0 16,19 0-1,-1 17 1,0-17 15,-17 0-31,-1 0 16,19 0-16,-19 0 16,1 0-1,17 0 1,-17 0-16,0 0 109,17 18-109,-18-18 16,1 0-16,53 0 15,-36 0 1,18 0-16,-35 0 16,17 0 62,0 0 78,-17 0-156,35 0 16,-36 0-1,19 0 48,-19 0-63,36 0 15,-18 0-15,18 0 16,-17 0 0,-19 0-16,18 0 15,-17 0-15,0 0 16,-1 0 0,1 0-16,0 0 0,-1 0 78,19 0-63,17 0-15,-18 0 16,0 0-16,0 0 16,1 0-16,-1 0 15,-17 0 1,70 0-16,-53 0 15,-17 0-15,17 0 16,-17 0-16,-1 0 31,1 0 32,17 0-48,-17 0-15,35 0 16,35 0-16,-70 0 125,-1 0-125,18 0 16,-17 0-16,17 0 15,-17 0-15,17 0 16,-17 0 0,35 0-16,17 0 15,-52 0-15,53 0 16,-19 0-16,-34-18 15,17 18-15,-17 0 16,0 0 62,-1 0-62,36 0-1,-17 0 1,-19 0 0,18 0-1,1 0-15,-19 0 16,1 0 0,17 0-1,-17 0 63,0 0-62,-1 0-16,1 0 16,-1 0-1,1 0 1,35 0-1,35-35-15,18 35 0,-53-18 16,88-52 0,-88 70-16,123-18 0,-70-35 15,-35 53-15,-54 0 16,19 0 187,-19 0-187,19 0 15,-19 0-15,19 0-1,-1 0 1,-18 0-16,1 0 31,0 36-31,-1-36 125,1 0-47,0 17-78,-1-17 31,1 0 1,0 0-17,17 0 1,-18 18 0,54-18-1,-36 0-15,1 0 16,-1 0-16,0 0 15,0 0 157,-17 0-78,17 0-78,-17 0-1,17 0 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6:56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388 17604 0,'35'0'172,"-17"0"-110,0 0-15,-1 0-47,1 0 16,17 0-16,-17 0 78,-1 0 0,1 0 0,0 0-62,-1 0-16,1 0 15,0 0 1,-1 0-1,1 0 17,0 0-32,-1 0 31,18 0-15,-17 0 30,0 0-14,-1 0-17,1 0 1,0 0-16,-1 0 31,36-18-15,-17 18 31,-1 0-16,-18 0-15,1 0-1,17-18-15,-17 18 0,0 0 16,-1-17-1,1 17 1,0 0-16,17 0 31,-18 0-15,1 0-16,0 0 16,-1 0-1,1 0 16,0 0-31,-1 0 16,1 0 0,0 0-1,17 0 1,-18 0 0,19 0-16,-19 0 15,1 0 16,0 0-31,-1 0 47,19 0-31,-1 0 0,-17 0 15,-1 0 31,1 0-46,-1 0 0,1 0-16,0 0 15,-1 0-15,19 0 16,-19 0-1,1 0 1,0 0-16,-1 0 16,1 0-16,-1 0 15,1 0 1,17 0 15,-17 0-15,17 0-1,-17 0-15,0 0 16,-1 0 31,1 0-31,-1 0 15,19 0-16,-19 0 1,1 0 0,0 0-1,-1 0 1,1 0-16,0 0 16,17 0-1,-17 0 1,-1 17-16,1-17 15,17 0 1,0 0-16,-17 0 16,17 0-1,-17 0-15,0 0 16,17 0-16,0 0 31,-17 0 32,-1 0-48,19 0 17,-19 0-1,1 0-16,0 0 1,17 0 0,0 0-1,-17 0-15,-1 0 16,1 0-16,17 0 31,-17 0-15,35 0-1,-18 0 1,-17 0 0,17 0-16,-17 0 31,17 0-15,-17 0-1,-1 0 16,1 0-15,17 0 15,-17 0-15,35 0 0,-36 0-16,36 0 15,0 0-15,53 0 16,-88 0-16,17 0 15,18 0-15,-35 0 16,-1 0-16,18 0 16,1 0-16,-19 0 15,1 0-15,35 0 16,-35 0-16,-1 0 16,1 0 15,-1 0-16,1 0-15,0 0 16,-1 0 47,1 0-32,0 0-16,17 0 1,-17 0 15,17 0-31,-18 0 32,1 0-17,0 0 1,17 18-1,0-18 1,1 0 0,-19 18-16,1-18 15,0 17 1,-1-17-16,1 0 16,-1 0-16,1 0 15,0 0-15,-1 0 31,1 0-15,17 0 47,-17 0-63,0 18 15,-1-18 1,18 0 15,-17 0-31,35 0 16,0 0-1,-18 0 1,-17 0 0,35 0-1,-36 0 1,1 0-16,-18 18 15,18-18-15,-1 0 16,1 0 0,0 0-1,17 0-15,-17 0 16,-1 0 15,1 0-15,-1 0-16,1 0 15,0 0 1,-1 0 0,1 0 15,17 0-15,-17 0-1,0 0-15,-1 0 16,1 0-16,17 0 15,0 0-15,-17 0 16,53 0-16,-36 0 16,-18 0-1,19 0 1,-1 0 93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03.0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370 13688 0,'18'0'109,"0"0"-77,-1 0-17,19 0 32,-1 0-31,-17 0 15,-1 0-15,1 0-1,-1 0 1,19 0 31,-19 0 0,1 0-32,0 0-15,-1 0 31,1 0 16,0 0-31,17 0 0,-18 0-1,36 0 1,-17 0-1,-19 0-15,1 0 32,0 0-17,-1 0 1,19 0-16,-19 0 16,1 0-1,17 0 1,-17 0-1,-1 0-15,1 0 16,0 0-16,-1 0 16,1 0-1,0 0 1,-1 0-16,1 0 16,-1 0-1,1 0 16,0 0-15,-1 0-16,1 0 16,35 0-1,-35 0-15,-1 0 94,1 0-78,17 0 15,-17 0-15,-1 0-1,1 0 1,0 0-16,-1 0 31,1 0-31,0 0 31,-1 0-31,1 0 16,0 0 0,-1 0-1,1 0 1,17 0 78,-17 0-79,17 0 1,0 0 78,1 0-63,-1 0-31,-18 0 15,1-18-15,0 18 16,-1 0 0,1 0-1,0 0 1,17 0 0,0 0-1,-17 0-15,-1 0 16,1 0-1,0 0 110,17 0-15,-17 0-79,17 0-31,0 0 94,-17 0-63,0 0-15,-1 0-16,1 0 31,-1 0-15,1 0-1,17 0 63,-17 0-62,17 0 109,-17 0-125,0 0 47,-1 0 31,1 0-62,-1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13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441 13300 0,'18'0'125,"-1"0"-110,36 0 1,-18 0 0,-17 0-1,0 0-15,-1 0 16,1 0-16,17 0 16,-17 0-1,17 0 16,-17 0-15,-1 0 0,1 0-16,0 0 15,-1 0 1,1 0 78,0 0-79,-1 0 1,19 0 15,-19 0-31,19 0 16,-19 0-1,18 0-15,36 0 32,-53 0-1,17 0-31,0 0 16,-17 0-1,-1 0 1,1 0-1,0 0 1,-1 0-16,1 0 16,0 0-16,-1 0 31,1 0-15,0 0-16,-1 0 15,1 0 16,-1 0-15,1 0 15,17 0 16,-17 0-31,0 0-1,-1 0 1,1 0 0,17 0-16,-17 0 15,0 0-15,-1 0 16,18 0 0,-17 0-16,0 0 78,-1 0-78,19 0 15,-19 0 1,1 0-16,0 0 16,-1 0 15,18 0-16,1 0 17,-19 0-32,1 0 15,0 0 1,17 0-16,-17 0 16,-1 0-1,18 0 16,-17 0 1,35 0-32,-35 0 31,-1 0-31,1 0 16,0 0-1,-1 0 1,19 0 78,-19 0-79,18 0-15,-17 0 31,17 0-31,1 0 94,-19 0-78,19 0-1,-19 0 1,1 0-16,-1 0 16,1 0-1,0 0 1,-1 0 0,19 0-16,17 0 31,-36 0-16,1 0-15,-1 0 16,1 0 0,0 0-1,-1 0 17,1 0-1,0 0-31,-1 0 15,1 0 48,0 0-47,-1 0-1,1 0-15,0 0 16,17 0-1,-18 0 1,1 0 0,0 0-16,-1 0 15,19 0-15,17 0 16,-18 0 0,0 0-1,0 0 79,1 0-47,-19 0-16,19 0 16,-19 0-47,1 0 16,-1 0-1,1 0 1,0 0-16,-1 0 15,19 0 1,-19 0 15,1 0 32,0 0-63,17 0 31,-17 0-15,-1 17 15,1-17 0,-1 0 0,1 0-15,0 0 0,-1 18-1,36-18 1,-17 18-16,-19-18 16,1 0-16,17 0 15,-17 0 1,-1 0-1,1 0-15,17 0 16,-17 0 0,0 0-1,17 0-15,-18 17 16,1-17 0,0 0-16,35 0 62,-18 0-31,-17 0 1,-1 0-17,1 0-15,0 0 16,-1 0 15,1 0-31,-1 0 16,19 0-1,-19 0 1,1 0-16,0 0 16,17 0 15,-17 0-16,17 0-15,-18 0 16,1 0 0,17 0-16,1 0 15,-19 0 1,19 0 0,-19 0-16,1 0 15,-1 0-15,1 0 31,0 0 48,17 0-64,0 0 1,-17 0-16,0 0 15,-1 0 1,19 0-16,-1 0 16,0 0-1,0 0-15,18 0 16,88 0-16,-88 0 16,0 0-16,0 0 15,35 0-15,-17 0 16,17 0-16,18 0 15,-53 0 1,-18 0-16,0 0 16,1 0-16,-19 0 15,1 0 220,0 0-220,-1 0 1,1 0 46,-1 0-15,1 0-15,17 0-1,-17 18-31,17-18 78,-17 0-62,0 0-1,17 0-15,0 0 31,-17 0-15,-1 0 0,1 0-16,17 0 31,18 0-15,-35 0-1,17 0-15,53 0 16,-17 0-16,-36 0 15,-17 0-15,17 0 16,-17 0 62,-1 0-78,1 0 16,17 0-1,-17 0 1,0 0-16,17 0 47,-17 0-31,-1 0 15,1 0-31,-1 0 0,-17 18 15,53-18-15,-17 0 32,-19 0-17,19 0 63,-19 0-15,1 0-47,-1 0-1,19 0 1,-19 0-1,19 0 17,-19 0-17,1 0 32,0 0-31,-1 0-1,18 0-15,-17 0 47,17 0-31,-17 0 187,0 0-203,-1 0 156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19.8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529 12859 0,'0'0'0,"18"17"31,17 1 125,36 0-31,-54-18-109,1 0 0,0 0-1,-1 0 48,1 0-48,-1 0 1,1 0-16,-18 17 16,18-17 30,-1 0-30,1 0-16,0 0 16,17 0-1,0 0 48,-17 0-48,0 0-15,17 0 16,-18 0 62,1 0-78,0 0 16,-36 0 78,36 0 77,-1 0-155,1 0 0,0 0-1,17 0-15,18 0 32,-36 0-32,19 0 15,-19 0-15,1 0 16,0 0-16,-1 0 15,19 0-15,-19 0 16,1 0 0,17 0 15,0 0-31,1 0 16,-1 0-16,-17 0 15,17 0 1,-17 0-16,-1 0 15,1 0 1,-1 0-16,1 0 16,17 0-1,18-17 1,-35 17 0,17 0-1,0-18 1,-17 18 15,0 0-31,17 0 0,-17 0 16,17 0-16,0 0 15,0 0 1,-17 0-16,17 0 16,-17 0-16,17 0 15,1 0 1,-19 0-1,1 0-15,35 0 16,-36 0 0,1 0-16,35 0 15,-35 0-15,17 0 16,-17 0-16,17 0 16,-18 0-16,1 0 15,17 0-15,-17 0 16,17 0 15,-17 0-31,0 0 16,-1 0-1,1 0 1,-1 0-16,1 0 16,0 0-1,-1 0 16,19 0-15,-1 0 0,-17 0 15,17 0-15,-17 0 15,-1 0-16,18 0-15,-17 0 16,0 0 0,-1 0 31,1 0-32,17 0 1,1 0-1,-19 0 1,36 0-16,-35 0 16,-1 0 15,1 0-15,0 0-1,-1 0 1,1 0-1,70 0-15,-70 0 16,-1 0-16,1 0 16,0 0-16,-1 0 31,1 0 0,17 0 0,-17 0-15,17 18 0,0-18-1,-17 0 1,17 0 0,-17 0-16,17 0 78,-17 0-47,17 0-31,-17 17 16,-1-17 30,1 0 17,0 18-47,-1-18-16,1 0 15,0 0 1,17 0 62,18 18-62,-18-18-1,-17 0-15,17 0 16,-17 0-1,-1 0 17,1 0 46,0 0-63,-1 0 1,1 0-16,0 0 78,-1 0-62,1 0 15,17 0 94,-17 0-94,-1 0-15,1 0 562,0 17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26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4427 12912 0,'18'0'78,"0"17"16,-1-17-78,19 0 46,-19 18-46,1-18 0,-1 0 77,1 0-77,0 0-16,-1 0 31,19 0-31,-19 0 16,19 0-1,-19 0 1,1 0 0,0 0 62,-1 0-63,1 0 1,17 0 15,-17 0-31,17 0 16,0 0-16,18 0 16,-35 0 15,-1 0 0,19 0-15,-19 0-1,1 0-15,0 0 16,-1 0-16,1 0 16,0 0 15,17 0 0,-18 0-31,19 0 16,-19 0-1,1 0 17,0 0-32,-1 0 15,1 0-15,0 0 16,-1 0-16,1 0 15,0 18-15,-1-18 16,1 0 0,35 0-1,-36 0 1,1 0 0,17 0-1,-17 0 1,0 0 15,17 0-31,0 0 16,0 0-1,-17 0 1,0 0 15,-1 0 0,1 0 1,0 0-32,17 0 15,-18 35 1,1-35-16,-18 18 16,18-18-16,-1 0 15,19 0-15,-1 0 16,-17 0-16,-1 0 15,19 0 1,-19 0 47,18 0-48,1 0 1,-19 0-1,19 0 1,-19 0-16,1 0 31,0 0-15,34 17 15,-34-17-15,0 0-16,-1 0 15,1 18 1,0-18-16,-1 0 16,19 0-16,-19 0 15,1 0-15,-1 0 16,54 0 0,0 0-16,-54 0 15,1 0 1,17 0-16,-17 0 15,-1 0-15,1 0 16,0 0-16,-1 0 63,1 0-32,17 0-31,-17 0 31,0 0 16,-1 0-47,18 0 31,-17 0-15,0 0-1,-1 0-15,107 0 16,-107 0 15,1 0 1,0 0 14,-1 0-14,1 0 77,0 0-93,-1 0 62,1 0-63,17 0 1,-17 0 0,0 0-16,-1 0 15,1 0 1,17 0-16,71 0 16,-71 0-16,0 0 15,-17-35-15,17 35 141,1 0-110,-19 0-31,1 0 16,-18-18-16,35 18 15,-17 0 1,17 0 0,0 0-16,1 0 15,-1 0-15,88-35 16,-34 35-16,-36 0 15,-18 0-15,0-18 16,0 18-16,1-18 16,-19 18-1,1 0 95,17 0-95,-17 0 17,-1 0-32,1 0 31,17 0-31,-17 0 15,17 0-15,36 0 16,-18 0-16,-36 0 16,1 0-16,17 0 15,-17 0-15,0 0 16,-1 0 0,1 0 77,17 0-93,-17 0 125,-1 0-109,1 0 0,17 0-1,-17 0-15,0 0 16,17 0-1,-17 0-15,34 0 16,-16 0-16,52 0 16,-35 0-16,53 0 15,70 0-15,-123-17 16,-18 17-16,-17 0 16,0 0 77,-1 0-15,1 0-62,17 0 15,0 0 1,1 0-1,-19 0-31,1 0 31,0 0-15,-1 0-1,19 0 1,-19 0-16,1 0 16,-1 0 109,1 0-110,0 0 16,35 0 1,-36 0-1,1 0-15,0 0-1,-1 0-15,1 0 16,17 0-1,-17 0 204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35.4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 12435 0,'17'0'156,"19"0"-140,-19 0-1,1 0-15,35 0 16,-36 0-16,19 0 31,-19 0-31,36 0 16,-35 0 15,0 0-31,-1 0 16,1 0-1,-1 0 1,1 0-1,0 0 1,-1 0 0,1 0-16,0 0 15,-1 0 1,19 0-16,-19 0 16,19 0-16,-19 0 15,1 0 1,-1 0 31,19 0-16,-19 0-15,1 0-16,17 0 15,1 0 16,-19 0 1,1 0-17,-1 0-15,1 0 16,0 0-16,17 0 16,-17 0-1,-1 0-15,19 0 16,-1 0-16,-18 0 15,36 18-15,0-18 16,-17 0-16,34 18 16,-52-18-16,52 0 15,-17 0-15,-17 0 16,-1 17-16,-18-17 16,36 0-16,-35 18 15,17-18 141,1 18-140,-19-18 0,18 0-1,18 0 1,-17 0 0,-1 0-1,-17 17 1,-1-17-1,1 0-15,0 18 16,-1-18 0,18 0-1,-17 18 1,17-18-16,-17 0 16,17 0-1,1 17 1,-1-17-1,0 0 17,-17 18-17,-1-18-15,1 0 16,0 0-16,-1 0 31,1 0 16,0 0-31,-1 0-16,36 0 31,-35 0 0,17 0 0,-17 0 16,17 0-15,-17 0-1,17 0-31,-17 0 31,-1 0-31,18 0 16,-17 0-1,53 0 1,-18 0 0,-36 0-16,1 0 15,17 0-15,-17 0 16,-1 0-16,1 0 15,35 0-15,-35 0 16,-1 0 62,18 0-62,-17 0 31,0 0-16,-1 0-15,1 0-16,0 0 15,-1 0-15,1 0 16,17 0-1,53 0-15,-52 0 16,-19 0 0,1 0-16,0 0 15,-1 0-15,1 0 16,0 0 0,-1 0-16,18 0 15,-17 0 1,0 0-1,17 0 79,-17 0-94,-1 0 31,19 0-31,-19 0 0,1 0 32,17 0-32,-17 0 15,-1 0-15,1 0 16,0 0-16,17 0 47,-17 0-32,-1 0 1,1 0 47,0 0-48,-1 0 1,1 0-1,-1 0 1,1 0-16,0 0 31,17 0-31,-17 0 16,-1 0 0,1 0-1,35 0 1,-36 0 31,1 0-47,0 0 15,17 0 1,-17 0 0,17 0 46,-17 0-46,-1 0-16,18 0 15,-17 0-15,17 0 16,-17 0-16,17 0 16,-17 0-16,17 0 15,71 0-15,-71 0 16,-17 0-16,17 0 109,-17 0-31,0 0-78,-1 0 16,1 0 0,-1 0-1,19 0-15,-19 0 16,1 0-16,0 0 15,-1 0 1,1 0 78,0 0-79,-1 0 1,36 0 0,-18 0 93,-17 0-93,35 0-1,-35 0 95,-1 0-95,1 0 1,0 0-16,-1 0 16,1 0 46,-1 0-46,1 0-1,0 0-15,17 0 16,0 0-16,-17 0 16,0 0 15,-1 0-16,1 0-15,17 0 16,0 0-16,18 0 16,-35 0 15,17-18-31,18-17 16,-35 35 15,17 0 0,0 0-15,-17 0-1,0 0 1,17 0 15,-17 0-31,-1 0 63,1 0 30,-1 0-93,1 0 16,17 0 0,36-35-1,-53 35 17,17 0-1,0 0 16,-17 0 78,17 0 734,0 0-500,1 0-234,-1 0 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47.0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353 10231 0,'35'0'157,"-17"0"-95,-1 0-62,1 0 31,0 0-15,-1 0-16,1 0 16,0 0-1,-1 0-15,1 0 16,17 0-16,18 0 15,-35 0 1,17 0 0,0 0-1,-17 0 1,17 0 0,-17-36-1,-1 36 1,1 0 15,0 0 0,17 0 1,0 0 14,-17 0-30,0 0 0,-1 0-1,1 0 32,-1 0-47,1 0 16,0 0-16,17 0 15,-17 0-15,-1 0 16,1 0-16,35 0 16,-18 0 15,-17 0-15,-1 0-1,1 0-15,17 0 16,-17 0 15,0 0-31,-1 0 16,1 0-1,17 0 48,-17 0-48,17 0 1,-17-17-16,-1 17 16,1 0-1,17 0 32,-17 0-31,0 0-1,-1 0-15,1 0 16,-1 0-16,1 0 16,0 0-1,-1 0-15,1 0 16,0 0 0,-1 0-1,1 0 32,0 0-47,-1 0 16,18 0-1,-17 0-15,17 0 16,-17 0-16,17 0 16,-17 0-16,17 0 15,-17 0 1,-1 0 31,1 0-47,17 0 31,1 0-31,-19 0 16,19 0-16,-19 0 15,1 0-15,0 0 16,17 0-16,-18 0 15,19 0 1,-19 0 0,1 0-1,17 0 17,-17 0-17,17 0-15,-17 0 16,-1 0-1,1 0-15,0 0 47,-1 0-47,1 0 16,0 0 0,-1 0-1,1 0 1,0 0 62,-1 0 0,1 0-62,-1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7:55.7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423 9860 0,'0'-17'16,"18"17"187,0 0-187,-1 0-1,1 0 1,0 0 0,17-18-1,-18 18 1,1 0-16,0-18 15,17 18 1,-17 0-16,-1 0 16,19-17-1,-19 17 48,1 0-1,-1 0-46,1 0-16,35-18 16,-18 18-1,-17 0 1,0 0-16,-1 0 15,1 0-15,17 0 16,-17 0-16,-1 0 16,19-18-16,-19 18 15,19 0-15,-19 0 16,1 0-16,35 0 16,-36 0-1,1 0-15,0 0 16,17 0 15,0 0-15,-17 0-16,17 0 15,-17 0-15,17 0 16,-17 0 0,17 0-1,-17 0 16,-1 0-31,1 0 16,17 0 0,1 0-1,-19 0 1,18 0-16,-17 0 16,53 0-16,-54 0 15,1 0 32,0 0-16,-1 0-31,1 0 32,-1 0-17,1 0-15,0 0 47,-1 18-31,1-18-16,0 0 15,17 0 1,0 0 0,-17 0-1,17 0 1,-17 0-16,17 0 15,-17 0 17,-1 0-17,19 0 17,17 18-17,-18-18 1,0 0-16,-17 0 15,17 0-15,-17 0 16,17 0 0,-17 0-1,17 0 1,-18 17 0,19-17 15,-1 0 0,-17 0-31,-1 0 16,1 0-1,0 18 17,17-18-1,0 0-16,18 0 1,-35 0 0,17 0-1,-17 0 1,-1 0 0,1 18-16,17-18 31,-17 0-31,-1 35 15,1-35-15,0 0 16,-1 0-16,1 0 16,0 0-1,17 17 1,18-17-16,-36 0 16,1 0-1,0 0-15,-1 0 16,19 0-1,-19 0 17,1 0-32,35 0 31,-36 0-31,1 0 16,0 0-1,-1 0 48,19 0-48,-19 0-15,19 0 16,-19 0 0,1 0-1,17 0 1,0 0-1,1 0-15,-19 0 16,1 0 15,0 0-15,-1 0 0,1 0-1,0 0-15,-1 0 16,1 0-16,-1 0 15,19 0 1,-19 0-16,19 0 16,-19 0-16,19 0 15,-19 0 1,71 0-16,-70 0 16,17 0-16,1 0 78,-19 0-63,1 0 1,0 0 0,17 0 15,-18 0-31,19 0 15,-19 0 1,19 0 47,-19 0-48,36 0-15,-35 0 16,-1 0-16,54 0 15,-18 0-15,70 0 16,-87 0-16,52 0 16,-53 0-16,-17 0 15,-1 0 1,1 0 78,0 0-79,17 0 110,18 0-109,-35 0 0,-1 0 30,18 0-30,-17 0 15,0 0 63,-1 0-78,19 0 93,-19 0-93,1 0-1,35 0 438,-36 0-296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5:32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4745 15117 0,'18'0'140,"-1"0"-140,1 0 47,-1 0-31,1 0-1,35 0-15,-35 0 16,35 17 0,-36-17 15,1 0-16,-1 0 1,1 0 15,0 0-15,-1 0 62,1 18-62,0-18-1,-1 0 1,1 0 0,0 0-1,-1 0-15,1 17 16,-1-17-16,1 0 15,0 0-15,17 0 16,0 0-16,-17 0 16,0 0-16,-1 0 15,19 0 32,-19 0-47,1 0 16,17 0-1,-17 0-15,-1 0 0,1 0 16,17 0 0,-17 0-16,17 0 15,-17 0-15,-1 0 16,1 0 0,0 0-1,-1 0 1,1 0-16,17 0 15,1 0 1,-19 0 0,1 0-16,-1 0 15,1 0 1,0 0 46,17 0-46,0 0-16,-17 0 16,0 0-16,-1 0 15,1 0-15,0 0 203,-1 0-31,1 0-47,-18-35-109,-18 18 0,18-1 109,-17 0-110,17 1 1,0-1 62,0 0-62,0 1-16,0-1 31,0 0-31,-18 1 15,18-1 17,0 1-1,0-1 31,0 0 1,-18 1-47,1-1 30,-1 0-46,-17 1 16,17-1-16,0 0 16,1 18-1,-1 0-15,0-17 63,1 17-48,-18 0 17,17-18-32,0 18 78,1 0-63,-19 0 17,19 0-32,-19 0 15,19 0 1,-1 0 0,1 0-16,-19 0 15,19 0 1,-1 0-16,0 0 15,1 0 17,-1 0-17,0 0 1,-17 0-16,-18-18 16,36 18-1,-1 0-15,-17 0 16,-1 0 62,19 0-62,-19 0-1,1 0-15,0-17 0,17 17 16,1 0 15,-1 0 0,-17 0-31,17 0 16,-17 0 0,17 0 15,1 0 0,-1 0 47,0 0-62,-17 0-1,17 0 1,1 0 15,-1 0 32,0 0-48,-17-18-15,18 1 32,-1-1 280,18 0-234,0-17-15,-18 35-48,1 0 1,-1 0 422,36 0-298,17 0-140,0 18 31,0-18-15,-17 0 0,35 0-16,-35 0 15,-1 0-15,1 0 32,0 17 14,-1-17-30,1 0 0,17 18-1,-17-18 1,-1 18 0,1-18-1,17 0 1,-17 0-1,17 0-15,-17 0 16,-1 0-16,1 0 16,17 0-1,-17 0 1,17 0-16,-17 0 16,0 0-1,-1 0-15,19 0 16,-19 0 15,1 0 32,-1 0-1,1 0-46,0 0-1,-1 0 17,1 0-32,0 0 31,17 0-16,0 0 17,-17 0 30,-1 0-62,1 0 16,17 0 109,-17 0-110,0 0 32,-1 0-31,36 0 78,-35 0 437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8:08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335 14764 0,'35'0'250,"-17"0"-172,0 0-31,-1 0-31,1 0-16,0 17 15,17-17 32,-17 0 16,-1 0-48,1 0 1,-1 0-1,1 0-15,0 0 16,-1 0 0,1 0-16,17 0 31,-17 0-15,0 0-1,17 0 1,-18 0-1,36 18-15,-35-18 32,0 0-17,17 0 1,-17 0 15,17 0-15,-17 0 15,-1 0-31,1 0 16,-1 0-1,1 0-15,17 0 16,-17 0 31,0 0-47,-1 0 15,19 0 1,-19 0 0,1 0-16,-1 0 15,1 0-15,0 0 16,-1 0 46,1 0-46,0 0 0,-1 0-16,1 0 31,0 0-31,-1 0 16,1 0-1,-1 0 1,1 0 46,0 0-46,-1 0-16,1 0 16,0 0-16,-1 0 15,1 0 32,0 0-31,-1 0 15,1 0-15,0 0-1,-1 0 1,1 0-1,-1 0 1,36 0-16,-35 0 16,17 0-16,-17 0 15,0 0-15,-1 0 16,18 0-16,1 0 16,-19 0-1,1 0-15,17 0 16,-17 0-1,0 0 1,-1 0 47,1 0-48,-1 0 1,1 0-1,0 0-15,17 0 32,-17 0-17,17 0-15,-17 0 16,35 0-16,-36 0 31,18 0-15,-17 0 15,0 0-15,-1 0-1,1 0 1,0 0 0,17 0 62,-17 0-63,-1 0 17,1 0-32,-1 0 15,1 0 16,0 18-31,-1-18 0,19 0 32,17 0-17,-18 0-15,-18 17 16,36-17-16,53 0 16,-70 0-16,16 0 15,-34 0-15,0 0 16,-1 0 203,1 0-219,0 0 0,17 18 31,-17-18-31,-1 0 15,1 0 1,17 0 31,-17 0-47,-1 0 31,19 0 16,-19 0-31,1 0-16,0 0 15,34 0-15,1 0 16,-17 0-16,-19 0 16,1 0-16,17 0 78,-17 0-47,0 35 0,-1-35 32,18 0-63,-17 0 15,0 0-15,-1 0 16,1 0-16,0 0 16,17 18-16,-17-18 15,-1 0-15,1 18 16,17-18-1,0 0-15,18 0 32,-35 0-1,0 0-15,-1 0-1,1 0 1,-1 0-1,19 0 17,-19 0-32,19 0 15,-19 0 1,19 0 46,17 0-46,-1 0 0,19 0-16,-53 0 15,-1 0-15,1 0 16,0 0-16,-1 0 16,18 0 46,-17 0-62,0 0 31,-1 0-31,1 0 94,0 0-78,-1 0-16,1 0 15,0 0 1,-1 0-16,1 0 16,-1 0-16,36 0 15,-35 0-15,17 0 16,-17 0-1,0 0-15,17 0 16,0 0-16,0 0 16,-17 0-1,0 0 142,17 0-126,0 0-16,-17 0-15,52 0 16,19 0 0,-72 0-16,36 0 15,-18 0-15,18 0 16,-17 0 0,70 0-16,-54 0 15,1 0 1,-17 0-16,-19 0 0,19 0 15,-19 0 17,1 0-1,-1 0 47,1 0-62,0 0-1,-1 0-15,1 0 32,0 0-17,17 0 1,-17 0-1,-1 0 1,18 0 0,18 0-16,-35 0 15,0 0 48,-1 0-32,1 0 47,0 0-62,17 0-1,0 0-15,-17 0 16,17 0 0,-17 0-16,-1 0 15,19 0-15,17 0 16,-36 0-16,36 0 16,-35 0 77,-1 0-61,19 0 46,-19 0-63,1 0 79,0 0-94,-1 0 31,18 0-31,-17 0 16,35 0-16,-18 0 16,1 0-16,34 0 15,18 0-15,-35 0 16,-35 0-1,0 0 1,-1 0 125,1 0-141,-1 0 15,1 0 17,17 0-1,1 0-16,-1 0 17,-17 0-17,123-36-15,-124 36 16,1 0-16,53-17 16,-54 17 93,1 0-93,-1 0 15,1 0 47,0 0-62,-1 0-1,19 0-15,-19 0 16,1 0-16,88-36 15,-89 36-15,36 0 16,0-17-16,-18 17 16,1 0-16,-19 0 15,19 0 1,-19 0 0,1 0-16,17 0 140,-17 0-124,0 0-16,-1 0 15,1 0-15,52 0 16,-52 0 0,17 0-16,-17 0 15,35 0-15,-36 0 16,1 0 0,0 0-16,-1 0 15,1 0-15,0 0 16,-1 0-16,1 0 78,17 0-47,-17 0-31,17 0 31,-17 0-15,35 0 0,-36 0-1,1 0 48,0 0-48,-1 0 1,1 0 0,0 0-1,-1 0 110,1 0-109,17 0 0,-17 0-1,17 0 1,36 0-1,-54 0 1,18 0-16,1 0 16,-19 0-1,19 0 17,-19 0 14,1 0-14,0 0-32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8:13.2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18680 14887 0,'17'0'219,"1"0"-172,17 0 0,-17 0 0,17 0-16,-17 0-15,17-17 15,-17 17 16,17-18-47,-17 18 15,17-18 1,-18 18 0,1 0-1,35-17 1,-35 17 0,17 0 30,-17 0 1,-1 0-31,1 0-16,-1-18 16,19 18-16,-19 0 15,19-18 1,-1 18 15,-17 0-31,-1 0 16,1 0-1,17 0-15,-17 0 16,35 0 0,0 0-1,-18 0 1,-17 0-16,34 0 15,-34 0-15,0 0 16,-1 0-16,19 0 16,-19 0-16,19 0 15,-19-17 1,1 17 46,17 0-46,0 0 0,-17 0-16,17 0 15,1 0 17,-19 0-17,1 0 1,0 0-16,17 0 15,-18 0 1,1 0-16,17 0 16,1 0-16,-19 0 15,54 0 1,-36 0-16,-17 0 16,17 0-16,-17 0 15,17 0-15,0 0 16,-17 0-16,17 0 15,-17 0-15,17 0 16,0 0-16,18 0 16,18 0-16,-54 0 15,1 0 1,0 0-16,-1 0 266,1 0-251,0 0 126,-1 0-126,19 0 64,-19 0-48,18 0-31,-17 17 609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8:24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11501 10160 0,'52'0'0,"-34"0"16,17 0 15,1 0 63,-19 0-94,19 0 0,-19 0 15,19 0 79,-1 0-78,18 0-1,-18 0 1,-17 0-16,-1 0 16,19 0-16,-19 0 15,1 0 1,-1 0 15,1 0-15,0 0-1,17 0-15,0 0 16,1 0-16,-1 0 16,-18 0-16,19 0 15,-19 0-15,1 0 16,0 0 62,17 0-62,-17 0-16,-1 0 15,19 0-15,-1 0 16,0 0 0,0 0 15,-17 0 0,0 0 0,-1 0-31,19 0 16,16 0-16,-34 0 16,0 0-16,-1 0 15,19 0 1,-19 0 78,19 18-94,-19-18 46,1 0 33,-1 0-64,19 0 1,-1 0-1,-17 17 1,-1-17 0,1 0-16,35 0 78,-35 0-63,-1 0-15,1 0 16,-1 0 0,19 0 109,-19 0-94,1 0 78,0 0-93,-1 0 187,1 0-203,35 0 16,-36 0-1,19 0 48,-19 0-32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8:37.9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11483 10478 0,'18'0'125,"17"0"-94,-18 0-16,1 0 17,0 0-32,-1 0 15,1 0-15,17 0 16,-17 0-16,17 0 16,18 0-1,-18 0 32,-17 0-47,0 0 47,-1 0-47,19 0 0,-19 0 31,1 0-15,0 0-16,17 0 47,-18 0-47,19 0 15,-19 0 1,1 0 0,0 0-1,17 0 1,-17 0-16,-1 0 15,1 0-15,52 0 16,-34 0-16,-1 17 16,0-17-16,18 0 15,-18 0-15,36 0 16,-18 0-16,-18 18 16,0-18-16,1 0 15,-1 0-15,-17 0 16,35 0-16,-18 0 15,0 0-15,18 17 16,35-17-16,-35 18 16,0-18-1,53 0-15,-53 35 16,17-35-16,-17 0 16,18 0-16,-18 0 15,35 0-15,-17 0 16,-54 0-16,1 0 15,-1 0-15,1 0 125,17 0-109,1 0 0,-19 0 77,1 0-77,17 0 0,-17 0-1,17 0 1,-17 18 0,-1-18-1,19 0-15,-19 0 16,19 0-16,16 0 15,72 0-15,-1 0 16,-17 0-16,-35 0 16,-18 0-16,53 0 15,-36 0-15,36 0 16,-71 0-16,-17 0 94,0 0-79,-1 0 1,1 0 0,17 0-16,-17 0 93,-1 0-77,1 0 0,17 0-1,-17 0 1,17 0 15,-17 0-15,17 0-1,0 0-15,-17 0 16,53 0-16,-1 0 16,36 0-16,-71 0 15,36 0-15,-54 0 16,1 0-16,53-18 15,-54 18-15,1 0 16,0 0 93,-1 0-46,1 0-63,-1 0 16,1 0-1,35 0 1,-35 0-16,35 0 0,-18 0 15,-18 0-15,1 0 16,0 0-16,-1 0 16,1 0-16,0 0 15,-1 0 17,19 0-1,-1 0 0,-17 0-15,17 0-1,-18 0-15,19 0 16,17 0-16,0 0 16,-1-17-16,1 17 15,-17 0-15,-1 0 16,35-18-16,36 0 15,-70 18 1,-19 0-16,1 0 234,0 0-218,-1 0 0,1 0-1,-1 0-15,19 0 78,-19 0 47,19 0-109,-19 0 62,19 0-47,-1 0-15,-18 0 31,1 0 47,0 0-94,-1 0 15,19 0 95,-19-17-110,36 17 484,18 0-250,-54 0-171,1 0-63,0 0 16,52 0-1,-52 0 1,17 0-16,-17 0 15,-1 0 1,1 0 0,0 0 156,17 0-126,0 0-30,1 17 0,-19 1 15,1-18-15,17 0 46,0 0-46,1 18 124,-19-1-124,1-17-16,0 0 16,-1 0-16,1 0 15,-1 0 1,19 0-1,-1 36-15,36-1 16,-18-35-16,105 0 16,-140 0-16,35 0 15,-36 0-15,19 0 235,-19 0-204,1 0 63,0 0-79,-1 0-15,19 0 16,-19 0 109,18 0 31,-17 0-140,17 0 15,-17 0 172,0 0-109,-1-18-47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8:46.8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11448 10954 0,'17'0'93,"1"0"-61,17 0-32,-17 0 15,-1 0-15,1 0 16,17 0-1,1 0-15,-19 0 16,1 0-16,17 0 16,-17 0 46,0 0-46,-1 0-16,18 0 15,-17 0 1,0 0-16,-1 0 16,19 0-16,17 0 15,-36 0 1,18 0-16,-17 0 16,17 0-16,-17 0 15,17 0 1,1 0-1,-1 0-15,0 0 16,0 0-16,-17 0 16,0 0-16,-1 0 15,1 0 32,17 0-31,1 0-16,-19 0 15,18 0-15,-17 0 16,0 0 47,17 0-48,-17 0-15,17 0 16,0 0-16,-17 0 15,-1 0-15,1 0 16,0 0 31,-1 0-31,1 0-16,35 17 15,-35-17-15,34 18 16,-16-18-16,-19 0 15,1 18-15,35-18 16,-35 0 0,-1 0-16,19 0 15,-19 0 1,1 0 0,-1 0-16,1 0 15,35 0-15,-18 0 16,1 0-16,-1 0 15,-18 0-15,1 0 16,0 0 93,-1 0-93,19 0-16,-1 0 16,0 17-1,-17-17-15,-1 0 16,19 0 15,-19 0 32,54 18-48,-36-18-15,18 0 16,-35 0 0,-1 0-16,1 0 15,35 18-15,-35-18 16,123 0-16,-71 0 15,-17 0-15,-18 0 16,-17 0-16,53 0 16,-54 0-1,19 0 79,-19 0-78,1 0-16,0 0 15,17 0 1,-18 0 46,19 0-46,-1 0 31,-17 0-31,17 0 171,-17 0-140,-1 0 0,18 0-16,-17 0-15,0 0-16,-1 0 15,89 0-15,-71 0 16,-17 0 0,17 0 77,-17 0-77,0 0 15,-1 0-31,1 0 47,0 0-31,-1 0 15,19 0-15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8:57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11465 11712 0,'18'0'93,"0"0"-93,-1 0 16,1 0 0,17 0-16,0 0 15,1 0 1,17 0-16,0 0 16,-1 0-16,-34 0 15,0 0-15,-1 0 16,1 0-16,17 0 31,-17 0-15,0 0 15,34 0 0,-34 0-31,0 0 16,-1 0-16,19 0 31,17 18-15,-36-18-1,18 0-15,1 0 16,-19 0-16,1 0 16,0 0-1,-1 0 1,1 0 31,0 0-47,-1 18 15,1-18-15,0 0 16,-1 0 0,1 0-1,-1 0 1,19 0 31,-19 0-32,1 0 1,0 0-16,17 0 16,-17 0-16,-1 0 15,1 0 16,-1 0 16,1 0-47,0 0 16,-1 0 0,1 0-16,0 0 15,17 0 16,-17 0-15,17 0 0,-18 0-16,36 0 15,-17 0 1,-19 0 0,19 0-1,-19 0-15,1 0 16,0 0-16,-1 0 31,1 0-31,17 0 16,0 0-16,18 0 15,-17 0-15,-19 0 16,36 0-16,-18 0 16,-17 0-16,17 0 62,-17 0-31,0 0-15,-1 0-16,1 0 16,17 0-16,0 0 15,-17 0 1,17 0-16,-17 0 47,0 0-16,-1 0-15,19 0-1,-19 0 1,1 0-16,-1 0 15,1 0 1,0 0 47,17 17-48,-17-17 1,-1 0-16,1 0 15,0 0-15,87 0 63,-87 0-47,0 0-16,-1 0 15,1 0-15,17 0 16,-17 0-1,17 0-15,0 0 63,-17 0-47,17 0-16,1 0 15,-19 0 1,36 0-1,-35 0 32,-1 0-47,1 0 16,17 0-16,-17 0 16,0 0 15,-1 0 31,1 0-30,0 0-32,-1 0 78,1 0-63,-1 0 1,1 0-16,0 0 16,-1 0-1,1 0 16,0 0-15,-1 0 0,1 0-1,17 0-15,0 0 16,-17 0-16,17 0 16,18 0-16,0 0 15,-35 0 1,17 0-16,-17 0 0,-1 0 31,1 0-15,53 0-1,-18 0-15,-18 0 16,-18 0-16,19 0 16,-19 0-16,19 0 15,-1 0 1,-17 0-16,-1 0 15,1 0-15,17 0 125,0 0-109,-17 0 31,0 0-47,-1 0 31,19 0-15,-19 0-1,1 0 1,0 0-16,17 0 16,0 0-1,36 0-15,-54 0 16,36 0-16,-35 0 31,-1 0-31,19 0 31,-19 0 32,1 0 31,17 0-79,36-35 17,-54 35 46,1 0-63,0 0 17,-1 0-17,1 0 1,17 0-1,1 0 17,-19 0-17,1 0 1,17 0 0,18 0-16,-35 0 15,17 0 1,-17 0-1,-1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9:11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11448 12188 0,'17'0'47,"1"0"31,0 0-63,-1 0-15,18 0 16,-17 0 0,17 0-16,18 0 15,-35 0-15,53 0 16,-19 0-16,1 0 15,-17 0-15,-1 0 16,-17 0-16,-1 0 16,1 0 31,-1 0-32,1 0 1,0 0-1,-1 0 48,1 0-47,0 0-16,-1 0 15,1 0 1,35 0-16,-18 0 15,-17 0-15,35-17 16,-18 17 0,0 0-16,-17 0 15,0 0 17,-1 0-1,1 0-16,-1 0-15,36-18 16,-35 18 0,0 0-1,17 0 17,-17 0-17,-1 0 1,1 0-16,-1 0 15,1 0-15,0 0 16,-1 0 0,19-17-1,-1-1 1,-17 18-16,-1 0 16,1 0-1,-1 0 1,19 0 15,-19 0-31,1 0 16,0 0-1,-1 0 1,1 0-16,17-18 16,1 18-1,-19 0 1,18 0-1,1 0 1,-19 0-16,19 0 16,-19 0-1,1 0-15,0 0 16,-1 0-16,1 0 16,-1 0-16,19 0 31,-19 0-31,1 0 15,0 0-15,52 0 0,-52 0 16,-1 0 47,19 0-48,-19 0-15,19 0 16,-19 0-1,1 0-15,0 0 16,-1 0 0,19 0-16,-19 0 15,1 0 1,-1 0-16,1 0 31,0 0-15,-1 0-16,1 0 15,0 0-15,-1 0 16,1 0-16,0 0 16,-1 0-1,36 0 1,-18 0-16,1 0 16,-19 0-16,36 0 15,0 0 1,-35 0-1,-1 0 1,1 0 78,17 18-94,-17-18 15,17 0 1,1 0-16,-19 0 16,1 0-16,17 18 15,-17-18 1,-1 0-16,1 0 16,17 0-16,-17 0 15,0 0 1,-1 0-16,18 17 15,18-17 1,-35 0-16,17 0 0,-17 0 16,17 0-1,18 53-15,-18-53 16,18 18-16,18-18 16,35 0-16,-36 0 15,-17 0-15,-18 0 16,-17 0-16,17 0 94,-17 0-79,0 0 1,-1 0-1,19 17 1,-19-17-16,1 0 16,-1 0-16,1 0 15,17 0 1,-17 0 0,17 0-1,-17 0 16,0 0-31,-1 0 47,1 0-47,52 0 16,-52 0-16,0 0 16,17 0-16,18 0 15,-18 0 1,53 0-16,-52 0 15,17 0-15,-18 0 16,35 0-16,-17 0 16,-35 0-16,35 0 15,-35 0 1,17 0 0,0 0 15,-17 0-31,17 0 31,-17 0-15,-1 0-16,1 0 15,17 0 1,-17 0 0,17 0-1,-17 0 16,35 0-15,-18 0 0,35 0-16,-34 0 15,17 0 1,-36 0-16,1 0 16,17 0-16,-17 0 15,0 0-15,-1 0 16,1 0 62,-1 0-47,1 0-31,17 0 16,-17 0-16,0 0 15,17 0 1,53 0 0,-70 0-16,-1 0 31,1 0-31,0 0 16,-1 0-1,19 0 16,-1 0-15,-18 0 0,19-17-1,-1 17 1,-17 0-16,17 0 16,18 0-16,53-36 15,-89 36-15,19-17 16,-1-1-1,18 1-15,-36 17 94,1 0-94,0 0 31,17 0 16,-17-18-15,-1 18-32,1 0 15,0 0 1,-1 0-1,1 0-15,17 0 16,0 0 15,36-35-31,-18 35 32,-35 0-32,17 0 15,-18-18 1,19 18-16,-1 0 125,0-18-63,-17 18 16,0 0-62,17 0 15,0 0 1,0 0-17,-17 0 32,0 0-31,17 0 31,-17 0-32,-1 0 16,18 0 1,1 0-32,-19 0 15,1 0 360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9:26.8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11430 12912 0,'0'-18'78,"35"18"16,1-18-78,-19 18-1,1 0 1,17 0-1,-17 0-15,-1 0 16,1 0 0,0 0-16,-18-17 15,35 17-15,-17 0 16,17 0-16,-17 0 31,17 0-31,0 0 16,-17 0 15,-1 0-15,1 0 15,17 0-15,18-36-1,-35 36 1,35 0-1,-36 0-15,1 0 16,0 0 0,17 0 15,-17 0 16,-1 0-47,1 0 0,17 0 15,-17 0 1,-1 0-16,1 0 16,17 0 15,-17 0 16,35 0-32,-18 0 1,0 18-16,1-18 16,-19 0-16,1 0 15,0 0 1,17 18-16,0-18 31,-17 17-15,-1-17 15,1 18-15,0-18-1,-1 0 17,1 0 30,17 0-46,-17 0-16,17 0 15,-35 18 1,18-18 0,17 0 15,-17 0-16,35 0 1,-36 17 0,1 1-16,17-18 15,-17 0 1,52 0-16,-17 0 16,-35 0-1,0 0 1,17 18-16,-17-18 15,-1 0 64,36 17-79,-18-17 15,1 0 1,-1 18-1,-17-18-15,-1 0 16,18 0 31,-17 0-31,17 0-1,-17 0 1,70 0-1,-52 0-15,-19 0 0,36 0 16,-18 0 47,-17 0-1,35 0 1,-35 0 30,-1 0-93,1 0 32,-1 0 30,1 0-46,0 0 31,-1 0-16,1 0-31,0 0 15,17 0 1,-17 0 78,17 0-94,18 0 15,0 0 1,-18 0-16,-17 0 16,-1 0 46,19 0-46,-1 0-1,0 0 17,-17 0-32,17 0 0,-17 0 15,-1 0 1,1 0 15,17 0 94,0 0-109,1 0-1,-1 0 1,18 0-16,-35 0 16,-1 0-16,1 0 15,-1 0 17,1 0 14,17 0-30,-17 0 0,17 0-1,-17 0 1,17 0-16,-17 0 16,0 0-16,-1 0 15,1 0 1,-1 0-1,1 0-15,0 0 16,-1 0-16,1 0 16,0 0-16,-1 0 109,1 0-31,0 0-47,-1 0 16,18 0-31,-17 0 15,0 0-15,-1 0-1,1 0 1,0 0 0,17 0-16,-17 0 15,17 0-15,-18 0 16,36 0 15,-17 0 63,-19 0-78,1 0-1,0 0 1,-1 0 15,1 0 0,17 0-31,-17 0 16,35 0-16,35-18 16,-70 18-16,-1-17 15,1 17-15,17 0 16,-17 0-16,-1 0 15,1 0 79,0-18-78,35 0 15,-18 18-15,0 0-1,-17 0 1,-1-17-16,1 17 16,17-18-1,-17 18 1,35 0-16,0-18 15,-18 18-15,0-17 16,-17 17-16,17-53 16,-17 53-16,17 0 15,0 0 1,-17-18-16,17 18 94,-17 0-63,0 0-31,-1 0 31,1 0-15,0 0-1,-18-17-15,17 17 32,18 0-17,-17 0 1,35 0 0,-18 0-16,-17 0 15,0 0 1,-1 0-16,1 0 15,0 0-15,-1 0 94,18 0 0,-17 0-32,0 0-30,-1 0 30,1 0-62,0 0 16,-1 17-1,1-17 1,0 0 0,-1 0 77,1 0-93,-1 18 16,1-1 93,0 1-93,-1-18 0,1 0 15,0 0-15,17 0 30,-17 0-30,17 0-16,-35 18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39:44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11501 13653 0,'35'0'16,"-18"0"171,1 0-171,0 0 0,-1 0-1,1 0 1,0 0-1,-1 0-15,1 0 0,0 0 16,17 0 0,-17 0-1,17 0 1,0 0 0,0 0-1,-17 0-15,0 0 47,35 0-31,-36 0 31,1 0-32,-1 0-15,1 0 16,0 0-1,-1-18-15,1 18 16,17 0-16,1 0 16,-19 0-16,1 0 15,-1 0-15,19 0 16,-19-18 0,19 18 15,-19 0-31,1 0 15,0 0 1,17 0-16,18 0 16,-36 0 15,19 0-31,-19 0 16,1 0-16,0 0 15,-1 0 1,19 0-1,-19 0 1,1 0-16,-1 0 16,1 0-1,0 0 32,-1 0-47,1 0 16,35 0-16,-18 0 15,0 0-15,-17 0 16,0 0 0,-1 0-16,19 0 15,17 0-15,-18 0 16,0 0-16,-17 0 16,17 0-16,0 0 15,-17 0 16,35 0 1,-35 0-17,-1 18-15,1-18 32,-1 0 14,1 0-46,-18 18 16,18-18-16,-1 0 16,36 0-1,-35 0-15,17 0 16,0 17-16,-17-17 16,53 18-1,-18-18 1,-36 0-16,1 0 15,17 17-15,-17-17 16,-1 0-16,36 0 16,-35 0-16,0 0 15,17 0-15,0 18 16,0-18 0,-35 18-1,18-18 95,0 0-110,-1 17 15,1-17 1,0 0-1,-1 0 1,1 0 0,35 0 15,-36 0 16,19 0-47,-19 0 15,1 0 1,0 0-16,-1 0 16,19 0-1,-1 0-15,-17 0 16,17 0 62,-18 0-31,1 0-47,0 0 16,-1 0-16,1 0 15,0 0 1,17 0-16,-17 0 15,17 0-15,71 0 16,-71 0-16,18 0 16,-36 0-1,19 0 1,-1 0 0,-17 0-1,17 0-15,0 0 16,-17 0-16,35 0 15,-36 0 1,1 0-16,0 0 31,35 0-31,35 0 16,-35 0 0,-18 0-16,18 0 15,-18 0-15,0 0 16,-17 0-16,17 0 78,-17 0-62,17 0-16,-17 0 15,17 0 1,1 0-16,-19 0 15,36 0 1,-35 0 0,-1 0-16,1 0 15,17-17-15,1 17 16,-19 0 0,1 0-16,-1 0 15,19 0 1,-19 0-16,1 0 15,17 0-15,-17 0 16,17 0 0,-17 0-1,-1 0-15,19 0 16,17 0-16,0 0 16,35-18-16,-88 0 15,53 18-15,-36 0 16,1 0 31,0 0-32,17 0-15,0 0 16,-17 0 0,35 0-16,-18 0 15,-17 0 1,35-17-16,-36 17 15,1 0 1,-1 0 0,1 0-16,0-18 0,-1 18 15,1 0 1,17 0-16,-17 0 31,35 0-31,-18 0 31,-17 0-15,17 0 0,0 0-1,1 0-15,69-17 16,-69 17-16,17 0 16,-18-18-16,0 18 15,-17 0-15,-1 0 16,1 0-16,0 0 15,-1 0 17,1 0-32,35 0 31,-18 0-15,-17 0-1,0 0-15,17 0 16,-18 0-16,36 0 15,-35 0-15,17 0 16,-17 0-16,0 0 16,-1 0 31,1 0-32,-1 0 16,1 0-31,0 0 16,-1 0 0,1 0-16,0 0 31,-1 0 31,1 0-46,17 0 0,18 0-1,-35 0 1,17 0 0,18 0-1,-35 0-15,-1 0 16,1 0-16,0 0 15,-1 0 17,1 0-32,-1 0 15,1 0 17,0 0-17,-1 0 1,1 0-1,0 0 1,-1 0 0,1 0-16,17 0 15,-17 18-15,-1-18 32,1 0-17,53 0 1,-36 0-16,-17 0 15,-1 0-15,18 0 16,-17 0-16,0 0 16,-1 0-1,36 17-15,-35-17 63,0 0-48,-1 0 1,1 0 0,0 18-16,-1-18 15,1 0 1,52 0-16,-52 0 16,0 0-1,-1 0 32,1 0 0,0 0 62,17 0-109,-18 0 16,1 0-16,0 0 16,-1 0 15,1 0 0,0 0 0,-1 0-15,19 0 0,-19 0-1,18 0 1,1 0-1,-19 0-15,19 0 0,-19 0 47,1 0-15,0 0 46,17 0-47,18 0 16,-36 0-32,1 0 110,0 0-125,17 0 32,-17 0 61,17 0-61,-17 0 61,-1 0-61,1 0-32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0:07.6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353 16369 0,'17'18'250,"1"-18"-235,0 17 1,-1-17-16,1 0 15,0 0-15,-1 0 16,1 0 31,0 0-31,-1 0 15,1 18-31,17-18 31,-17 0 0,-1 0 32,1 0-32,0 0 16,-1 0 0,1 0-32,0 0-15,-1 0 16,18 0 0,-17 0-16,0 0 15,-1 0 1,1 0 0,0 0-1,-1 0 1,1 0-1,17 0 1,1 0 0,-19 0-16,1 0 15,17 0-15,-17 0 32,-1 0-1,1 0-16,17 0 1,-17 0 0,0 0-16,17 0 15,-18 0 1,1 0-16,17 0 16,-17 0 15,0 0-16,-1 0 1,19 0 0,-19 0-1,18 0 1,18 0 0,-35 0-16,35 0 15,-35 0 1,-1 0-16,19 0 15,-19 0 1,18 0 0,-17 0-16,0 0 62,-1 0-46,1 0-1,0 0 1,-1 0-16,1 0 16,0 0 31,-1 0-32,1 0 1,-1 0-16,19 0 15,-19-18 1,19 18 15,-1 0 16,-17 0-16,-1 0-15,18-17 0,-17 17-1,35-18 1,-35 18 15,-1 0-15,1 0-1,17 0-15,-17 0 16,0 0 0,-1 0-16,18 0 15,-17 0-15,35 0 16,-18 0-16,1 0 16,-19 0-1,36 0-15,-35 0 125,17 0-109,-17 0 93,17 0-109,0 0 31,-17 0-15,17 0 0,-17 0-1,-1 0 1,1 0 0,0 0-1,-1 0-15,36 0 63,-35 0-32,0 0-15,-1 0-1,18 0 16,-17 0-31,0 0 32,-1 0-32,1 0 62,0 0-31,-1 0-31,1 0 16,0 0-16,17 18 16,0-18-1,-17 0 48,-18 17-63,17-17 15,1 0 1,0 0 0,-1 0-1,1 0-15,0 0 32,-1 0 30,1 0-46,-1 0 15,1 0-15,17 0-1,-35 18 1,36-18-1,-19 0 17,1 0-32,0 0 15,-1 0 1,1 0 0,70 0-16,-53 0 15,-17 35 1,0-17-16,-1-18 15,19 0 64,-19 0-64,1 17 1,-1-17-1,1 0 79,0 0-31,-1 0-48,1 18-15,0 0 78,-1-18-62,1 0-16,0 0 16,-18 17-16,35-17 31,-18 0-15,1 0 46,0 0-62,-1 0 16,1 0-1,17 0 17,1 0-17,-19 0 1,19 0-16,-19 0 15,1 0 1,-1 0 31,1 0-31,17 0-1,-17 0 16,0 0 48,-1 0-48,1 0-16,0 0 79,-1 0-63,1 0-31,-1 0 16,19 0 0,-1 0-1,0 0 1,1 0 0,-19 0-16,36 0 15,-35 0 1,17 0-1,0 0 1,-17 0 0,17 0-16,18 0 15,-35 0-15,35 0 16,-18 0-16,0 0 16,1 0-16,-1 0 15,-35-17-15,17 17 16,1 0-1,17 0 1,-17 0 187,35 0-187,-35 0-16,-1 0 15,1 0-15,35 0 16,-36 0-16,1 0 16,0 0-1,35 0 17,-53-18-32,17 18 15,1 0 1,0 0 15,-1 0-15,1 0-16,-1 0 15,1 0 17,0 0-17,17 0-15,0-35 16,1 35-16,52-18 15,-71 18 1,19 0-16,-19 0 16,19 0-1,-1 0-15,-18 0 16,1 0 15,0-18-15,-1 18 15,1 0-15,0 0-1,-1-17 1,19 17 0,-19-18-1,19 18-15,-19 0 16,1 0-1,35-17 17,-36 17-1,36 0 0,-35-18-31,17 18 47,-17 0-47,-1 0 16,19-18-1,34 18 1,-17-17-16,-18 17 16,-17 0-16,17-18 15,-17 18 1,0-18-1,-1 18 1079,-17 18-1016,0 0-62,0-1-16,0 1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5:51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9560 15081 0,'36'0'156,"-1"0"-140,-18 0-1,19 0 1,-19 0 0,19 0-16,-19 0 15,19 0-15,-19 0 16,19 0-1,-19 0-15,1 0 16,-1 0 0,19 0-16,-1 0 15,-17 0-15,-1 0 16,1 0-16,0 0 16,17 0-16,53 0 15,-53 0 95,-17 0-95,17 0-15,0 0 16,-17 0-16,35 0 15,-35 0-15,-1 0 16,19 0-16,-19 0 16,19 0-16,-19 0 15,1 0 1,-1 0-16,1 0 16,17 0-16,-17 0 15,35 0-15,-35 0 16,-1 0-16,1 0 15,17 0-15,-17 0 110,-1-17-110,1 17 15,0 0 79,-1 0-94,19 0 16,-19 0-1,1 0 1,-1 0-16,1 0 16,17 17 62,-17 1 16,0-18-94,-1 0 15,1 0 16,17 18-15,-17 17 31,0-35-31,-1 0-16,89 0 31,-88 0-31,17 0 15,-17 17 1,17-17 156,-18 0-110,1 0 126,-18-17 31,0-36-219,-18 35 15,18 1-15,-35-19 16,18 19-16,-1 17 94,0-18-79,18 0 1,-17 1 0,17-18 171,17 35-156,1 0-15,0-36 484,-36 36-484,0 0-16,-17-17 15,0 17-15,17 0 47,0 0-31,-17 0-1,18 0 1,-1 0-16,-17 0 16,-18 0-16,17 0 15,-17 0-15,36 0 16,-18 0-16,17 0 15,0 0 1,1 0 15,-19 0-15,19 0-16,-19-18 16,19 18-16,-18 0 15,17-18 1,-17 18-16,17 0 15,-35 0 32,0-17-31,0 17-16,-17-18 16,34-17-16,-17 35 15,36 0-15,-36 0 16,35 0 78,-17 0-79,0-18-15,-18 18 16,18-18-16,17 18 15,0 0-15,-17 0 94,17 0-94,-17 0 31,0-17 79,17 17-95,1 0 64,-19-18-64,19 18 1,-1 0 156,0 0-141,1 0-15,-1 0 62,0 0-78,1 0 47,-1 0-32,-17 0 1,0 0 15,-1 0 422,19 0-359,-1 0 125,-17 18-188,35-1-15,0 1-1,0 0 16,0 17 1,0-17-17,0-1 1,17 1 0,19 35-1,-19-53 1,1 18-16,0-1 15,-18 18 1,0-17 15,35 17-31,-18-17 78,-17 0-15,0-1-16,0 36-16,0-35 63,0-1-79,0 19 142,0-19-126,18 1-15,17-18 109,-17 18 31,0-18-141,-1 0 1,1 0 0,0 0-16,17 0 31,-17 0 31,-1 0-46,1 0 15,-1 0 16,1 0-47,0 0 16,-1 0-1,1 0 1,0 0 31,17 0-16,18 0 0,-36 0-15,1 0 0,35 17-1,-35 1 1,-1-18 0,1 0 155,0 0-155,-1 0 31,1 0-47,-1 0 16,1 0-1,0 0 1,17 0 62,-17 0-16,17 0-46,-17 0 0,17 0-1,18 0 17,-36 0-32,36 0 15,-17 0-15,-19 0 31,19 0-15,-19 0 0,18 0-1,-17 0-15,17 0 16,-17 0-16,0 0 16,-1 0-16,1 0 15,0 0-15,-1 0 16,18 0-1,18 0 1,-35 0 0,17 0-16,-17 0 15,0 0-15,-1 0 16,19 0-16,-19 0 16,1-18 62,-1 18 15,1 0-77,0 0 0,-1 0-1,1 0 32,0 0-47,17 0 47,-17 0-16,17 0-15,-18 0 109,1-17 156,-18-1-234,-18-17-31,18 17-1,-17-35 1,17 36 109,0-19-94,0 1-15,0 17-16,0 1 15,0-19-15,0 1 16,0 18-16,0-54 16,-18 18-1,18 35 95,0 1-95,0-1 1,0 0-16,0 1 62,0-1 95,0 1-95,0-1-31,0 0 63,0 1 31,0-19-94,0 19-15,0-19 93,-35 36 95,17 0-204,1 0 15,-1 0 1,0 0-1,1 0 17,-1 0-32,0 0 31,1 0-15,-1 0-1,1 0-15,-1 0 16,0 0-16,-17 0 15,17 0 1,-35 0 62,18 0-47,17 0-15,-17 0 0,18 0 62,-19 0-63,1 18-15,17-18 16,-35 35-16,36-35 31,-18 18-31,17 0 16,-17-18 46,-1 0-46,19 0-16,17 17 16,-36-17-1,19 0-15,-1 0 0,1 18 16,-1 0 0,0-18 62,-17 0-63,17 0 1,-17 17-16,17-17 16,1 18-16,-1-1 15,0-17 16,-17 0-15,0 18 0,17-18-16,1 0 15,-1 0-15,-17 0 32,17 0-32,-17 0 15,-18 18 1,35-1-1,1-17 1,-19 0 47,19 0-63,-1 0 15,0 0 1,-17 0-16,18 0 15,-19 0 1,19 0 47,-1 0-17,0 0-46,1 0 16,-1 0 15,0 0-15,1 0 78,-19 0 31,19-17-110,-1-1 1,18 0 156,0 1-141,18 17 94,35 0-125,-18-18 16,0 18-16,1 0 15,-1 0 1,-17 0 0,-1-17-16,18 17 31,-17 0-31,0 0 31,-1 0 0,1 0-31,17 0 16,1-18 31,34 18-32,-52 0 1,35 0-16,0 0 16,-18 0-16,0-18 15,-17 18-15,-1 0 16,19 0 125,-19 0-126,1 0 48,0-35-48,17 35 1,0 0 0,-17 0-16,17 0 15,-17 0-15,-1 0 16,19 0-16,-19 0 15,1 0-15,0 0 16,17 0 0,-18 0-16,19 0 15,17 0 1,-18 0-16,0 0 16,0 0-16,1 0 15,-19 0 1,1 0-16,0 0 15,-1 0 79,1 18-78,0-18-1,-1 17-15,-17 1 94,18 0-94,17-1 31,-35 1-15,35-1 0,-17 1-1,0 0 1,-1-1 0,1 1-1,0 0 1,17-18 734,-17 0-672,-1 0-47,1 0 704,-1 0-689,19 35 345,-19-17-360,-17-1 79,0 1-95,0 0 1,0 17 0,0-18-1,0 1 1,0 0 15,0-1-31,0 1 109,18 0 48,-18 35-32,18-53-125,-18 17 47,0 1-47,17 17 78,-17-17-63,0-1 1,0 1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0:16.7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11430 16439 0,'0'18'172,"18"-18"-156,-1 18-1,19-18-15,-1 0 47,-18 0-31,1 0 0,17 0-1,-17 0-15,17 0 16,1 0-16,-1 17 15,0-17-15,18 0 16,-18 0-16,1 0 16,-19 0-16,1 0 15,0 0-15,-1 0 16,18 0 0,1 0-1,-19 0 16,1 0-31,0 0 32,-1 0-32,1 0 15,0 0 1,17 0-16,-18 0 16,1 0-1,0 0-15,-1 0 31,1 0-15,0 0 15,-1 0-31,1 0 16,0 0-16,17 0 16,-17 0-16,17 0 15,-18 0 1,1 0-1,0 0 1,17 0 0,0 0-1,-17 0-15,0 0 16,17 0-16,-18 0 16,1 0-1,0 0-15,-1 0 16,1 0-16,0 0 47,17 0-32,-17 0 1,-1 18 0,1-18-16,35 0 15,-18 0 16,-17 0-15,-1 0 0,1 0-1,17 0 1,-17 0-16,0 0 16,17 0-1,-18 0 1,1 0-1,0 0-15,-1 0 16,1 0 0,0 0 31,-1 0-32,19 0 16,-19 0-15,18 0 0,-17 0 31,0 0-16,-1 0-31,19 0 15,-19 0-15,1 0 16,0 0-16,-1 0 31,1 0-31,17 0 16,-17 0 0,-1 0-1,1 0-15,17 0 31,1 0 1,-19 0-32,19 0 31,-19 0-31,1 0 16,-1 0-1,1 0 1,0 0 78,-1 0-79,1 0 1,17 0-16,18 0 47,-35 0-16,-1 0-15,1 0-16,0 0 15,-1 0-15,19 0 47,-19 0-31,1 0-1,0 0 1,-1 0-16,1 0 47,-1 0-32,1 0 1,0 0 0,-1 0-1,1 0 1,0 0 0,35 0 30,-36 0-30,71 0 0,-70 0-16,17 0 15,-17 0-15,0 0 141,-1 0-125,1 0 15,0 0 0,-1 0 0,1 0-15,-1 0-16,1 0 31,17 0-15,1 0 78,-19 0-79,1 0 16,0 0-15,-1 0 47,1 0-48,17 0 16,0 0-31,18 0 16,-17 0 0,-19 0-16,19 0 15,-1 0-15,-18 0 94,1 0-94,0 0 31,-1 0-31,1 0 47,0 0-31,-1 0-1,19 0 1,-19 0 0,18 0 93,-17 0-93,17 0-1,1 0 1,-1 0 0,-35-18-1,18 18 16,-1 0 1,1-17-17,-1 17-15,1 0 16,0 0 0,35-18-16,0-17 15,-18 35 1,0-18-16,0 1 15,1-1-15,-19 18 32,1 0-32,0 0 125,17 0-110,-17 0 1,87-18 0,-87 18-16,0-17 15,-1 17-15,19-18 16,-19 18-16,1 0 78,17 0-62,-17 0 15,-1 0-16,1 0 1,0 0 0,17 0 15,0 0 0,1 0 16,-19 0-47,18 0 16,36 0-16,-53 0 15,-1 0-15,1 0 16,0 0 15,-1 0-31,18 0 16,-17 0 62,17 0 47,-17 0-109,17 0-16,1 0 46,16 18-30,19-18-16,-36 0 16,1 0-1,-19 0 63,1 0-62,0 0 0,34 0-16,-34 17 15,17-17 1,1 0 0,-19 0-16,19 0 15,-19 0 1,1 0-1,-1 0 1,1 0 0,0 0-1,-1 18 1,1-18 15,0 0-31,35 0 16,-36 18-1,36-18 1,-35 0-16,-1 0 16,19 0-1,-19 0 1,1 0-16,0 17 16,-1-17 15,19 0 31,-1 0-46,-18 0 0,1 18-1,53-18-15,-18 0 16,17 0-16,-52 0 15,17 0-15,0 0 16,-17 0 47,0 0-48,17 0 1,-18 0-1,1 0 1,53 0 0,-36 0 93,-17 0-78,17 0 32,-17 0-48,-1 0 1,1 0-16,-1 0 31,19 0 1,-19 17-1,1-17 0,0 0-31,17 18 0,-17-18 31,70 0-31,-53 0 16,0 0-16,-17 0 0,0 0 141,17 0-126,-18 0 126,19 0-32,-19 0-93,1 0 93,0 0-109,-1 0 16,36 0 15,-17 0 16,-19 0-47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0:31.1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11536 17586 0,'0'18'297,"35"-18"-282,-17 17-15,-1-17 16,1 0-16,0 0 15,-1 0 1,19 0 15,-19 0-31,1 0 16,35 0-16,-18 0 16,-35 18-16,35-18 15,18 0-15,-35 18 16,0-1-16,17-17 15,0 0 79,-17 0-78,17 0-1,0 0 1,-17 0 0,0 0 15,-1 0-31,1 0 47,17 0-16,18 0-15,35 0-1,-52 0-15,-1 0 16,-18 0-16,1 0 94,0 0-79,-1 0-15,36 0 0,-35 0 16,35 0 0,-18 0-16,-17 0 15,-1 0 63,54 0-62,-53 0 0,-1 0 15,1 0 16,17 0-32,0 0-15,1 0 16,-1 0-16,0 0 16,-17 0-16,0 0 15,-1 0 1,36 0-16,-35 0 15,-1 0-15,1 0 16,0 0 0,-1 0 31,1 0-47,0 0 15,17 0 1,-18 0-16,1 0 15,0 0 1,17 0 31,-17 0-31,-1 0-16,1 0 15,0 0 16,-1 0-15,1 0 0,17 0-16,-17 0 15,-1 0-15,1 0 16,53 0-16,-36 0 16,-17 0-1,-1 0 1,1 0-1,-1 0 1,1 0 31,0 0-31,-1 0-1,1 0-15,17 0 47,-17 0-47,-18-17 16,18 17-1,-1 0 1,18 0-16,-17 0 16,17 0-1,18 0-15,-35-18 16,0 18-1,-1 0 1,1 0 15,17 0-15,0-18 0,-17 18-1,0 0-15,52 0 16,-52-17-16,35-1 15,-18 18 1,-17-18 31,17 18-47,-17-35 16,-1 17-16,19 1 15,-19 17 16,1 0-15,-1-18 15,1 18-15,17-17 0,18-1-16,-35 18 31,17-18-16,-17 18 1,-1 0-16,1 0 16,17 0-16,1 0 31,-19 0-31,1 0 16,0 0-16,-1 0 46,1 0-30,0 0 0,17 0-1,-18 0-15,19 0 16,-1 0 0,-17 0-1,17 0 63,-17 0-62,-1 0 0,36 0-16,-18 0 0,-17 0 31,0 0-16,-1 0 1,19 0 15,-19 0-15,1 0 0,-1 0-16,1 0 31,0 0-16,-1 0 17,19 0-17,-19 0 1,1 0 46,0 0-46,-1 0 0,1 0-16,0 0 15,-1 18 1,1 0 15,-1-18-31,1 0 16,0 17-1,35-17-15,-36 35 16,19-35-16,-1 18 16,-18-18-16,19 0 15,-19 18 1,1-18-16,0 0 16,-1 17-16,1-17 15,17 0 1,-17 18-16,-1-18 47,1 0-32,0 0 17,-18 18-17,17-18 16,1 17-31,17-17 16,-17 0 47,0 0-48,-1 0 1,19 18 31,-1-18-16,0 0-31,-17 0 16,-1 0-16,1 0 15,0 0-15,-18 18 16,17-18-16,1 0 15,0 0-15,34 0 16,-34 0-16,0 0 16,-1 0 46,1 0-46,35 0-16,-18 0 15,-17 0 1,17 0 62,-17 0-62,-1 0-1,19 0 17,-1 0-1,-17 0-15,-1 0 15,1 0 0,35 0-15,-36 0-1,1 0-15,0 0 110,-1 0-79,1 0 47,0 0-47,-1 0 126,-34 17 77,-1-17-172,0 0-46,-17 35 0,17-35 15,-17 0-15,-18 0-1,-35 89-15,53-72 16,17-17 31,0 18-32,1-18 1,-18 18 0,-1-18-1,19 0 1,-19 17 46,19-17-30,-1 0-17,0 0 1,1 0-16,-1 0 15,-17 0 1,17 0-16,-17 0 16,17 0-1,1 0-15,-1 0 16,0 0 15,1 0-31,-1 0 16,-35 0-1,36 0-15,-19 0 16,19 0 0,-1 0-16,0 0 0,1 0 15,-1 0-15,0 0 16,1 0 15,-1 0-15,1 0-1,-19 0 1,1 0 0,17 0-1,1 0-15,-1 0 16,0 0 0,-17 0-1,18 0 48,-19 0-63,-17 0 15,36 0 1,-19 0-16,19 0 31,-1 0-31,1 0 16,-1 0 31,0 0-47,-17 0 31,17 0-31,1 0 16,-1 0-16,-17 0 15,17 0 1,-17 0-16,17 0 15,1 0 1,-1 0 0,0 0 31,-17 0-47,17 0 15,-17 0-15,17 0 16,1 0-16,-1 0 15,1 0 1,-1 0-16,0 0 31,1 0 1,-1 0-17,0 0 1,-17 0-16,-18 0 15,18 0 1,-18 0-16,18 0 16,-1 0-16,-17 0 109,36 0-93,-1 0-16,1 0 15,-19 0 63,19 0-62,-19 0-16,19 0 16,-19 0-16,1 0 15,-18 0-15,18 0 16,-36 0-16,36 0 16,18 0-1,-1 0 63,0 0-78,-17 0 16,17 0-16,1 0 16,-1 0-16,0 0 15,-17 0-15,17 0 16,-34 0 62,-1 0-62,35-17-1,0-1 1,-17 18-16,0 0 15,17 0 1,1 0-16,-19 0 31,19 0-15,-1-18-16,-17 18 16,-1-17-1,19 17-15,-18-18 16,-18 18-16,17 0 15,1-18-15,-18 18 16,35-17-16,-17 17 16,0 0 77,17 0-93,-17 0 16,17 0-16,1 0 16,-19 0-16,-16 0 15,34 0-15,0 0 16,1 0 0,-1 0 15,0 0-31,-17 0 15,0 0 1,0 0-16,-1 0 16,-17 0-16,18 0 15,17 0-15,1 0 16,-19 0-16,19 0 16,-1 0-1,1 0-15,-1 0 31,0 0-31,1 0 16,-1 0 0,0 0-1,1 0-15,-19 0 16,19 0-16,-1 0 16,1 0-16,-1 0 78,0 0-63,-17 0-15,17 0 16,1 0 0,-1 0-16,0 0 15,1 0 1,-1 0-1,1 0 1,-19 0-16,19 0 16,-19 0-1,1 0-15,17 0 16,1 0 0,-19 0-16,19 0 15,-1 0-15,1 0 16,-1 0-1,0 0-15,1 0 16,-1 0-16,0 0 16,-17 17-1,17-17 1,-17 0 0,-18 0-16,36 0 15,-36 0-15,17 0 16,1 0-16,0 0 15,0 0 79,-1 0-78,19 0-16,-19 0 15,19 0-15,-1 0 16,0 0-16,-52 0 16,52 0 15,1 0 16,-1 0-32,0 0 1,36 0 172,0 0-188,17 0 15,18 0 79,17 0-78,-34-35-1,17 35-15,-18 0 16,-17 0-16,17 0 47,-18 0 15,36 0-62,0-18 16,-17 18-16,16 0 15,-34 0-15,53 0 16,-36 0-16,0 0 16,0 0-16,1 0 15,-19 0-15,19 0 16,-19 0-16,1 0 16,0 0-16,-1 0 15,1 0 1,17 0-1,-17 0-15,35 0 16,-18 0 0,-17 0-16,17 0 15,-17 0-15,-1 0 16,1 0 31,-1 0-32,1 0 1,0 0 0,17 0-16,-17 0 0,17 18 15,0-18 1,-17 0-16,17 0 16,-17 0-1,-1 0 32,19 0-31,-19 0-16,1 0 15,53 18-15,-36-18 16,0 0-16,0 0 16,-17 0-16,17 0 15,-17 17-15,0-17 16,17 0-1,-18 0 1,1 0-16,0 0 16,-1 0-16,19 0 15,-1 0 1,-17 0-16,17 0 16,-18 0-16,1 0 15,17 0 1,1 0-16,-19 0 15,19 0-15,-19 0 16,1 0 0,0 0-16,17 0 15,-18 0-15,1 0 16,0 0-16,52 0 16,-17 0-16,-18 0 15,-17 0-15,17 0 16,-17 0-16,0 0 78,-1 0-62,36 0 15,-35 0-31,-1 0 15,1 0-15,0 0 16,-1 0-16,1 0 16,35 0-1,-35 0 1,17 0-16,0 0 16,0 0-1,1 0-15,-1 0 16,-17 0-16,17 0 15,-17 0-15,-1-17 16,36-1-16,0 0 16,-35 18 62,-1 0-63,1 0 48,0 0-47,-1 0-16,1 0 15,17-35-15,0 35 16,-17 0 15,0 0-31,17 0 31,-17 0-31,-1 0 47,1 0-47,17-17 16,-17 17-1,-1 0-15,1 0 16,0 0 93,-1 0-93,1 0-16,70 0 16,-53 0-1,-17 0-15,35 0 32,-35 0-1,17-18-16,-17 18-15,-1 0 32,18 0-32,1 0 31,-19 0-15,1 0-1,17 0 1,-17 0-1,0 0-15,-1 0 16,19 0 0,-1 0-1,-18 0-15,1-18 16,0 18 0,-1 0 15,1 0-16,0 0 1,-1 0-16,19 0 31,-19 0 1,1 0-1,-1 0-31,1 0 547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0:34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16104 17604 0,'0'0'0,"18"-18"47,0 18 78,-1 0 15,1 0-140,17 0 79,-17 0-33,-1 0-46,1 0 16,0 0 0,-1-18-1,19 18 79,-19-17-94,19-1 31,-19 18 1,1 0 30,17 0-46,-17 0-1,17 0-15,18 0 16,-35 0-16,-1 0 16,1 0-16,-1 0 93,1 0-61,35-35-17,-18 35 79,-17 0-78,17 0-16,18-35 31,-35 35-16,17 0 110,-17 0 157,-1 0-220,1 0 126,0 0-157,17 0 63,-17 0-63,-1 0 110,18 0-110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5:59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11501 12524 0,'52'0'203,"-34"0"-187,35 0-16,-18-18 15,-17 18 1,0 0 0,-1 0-16,1 0 15,0 0 1,-1 0-1,18 0 1,-17 0 0,0 0-16,-1 0 15,1 0 17,0 0-32,-1 0 0,1 0 31,17 0-31,-17 0 15,-1 0 1,1 0-16,35 0 16,-35 0-16,-1 0 15,36 0-15,-18 0 16,1 0-16,17 0 16,-18 0-16,18 0 15,-35 0 1,-1 0-16,-17-18 15,18 18-15,-1 0 16,19 0 0,-1-35-16,-17 35 15,35 0-15,-1 0 16,-16 0-16,17-18 16,-36 18-16,1 0 15,17 0-15,-17 0 16,-1 0-1,1 0 1,35 0 0,-35 0-16,17 0 15,0 0-15,1 0 16,-19 0-16,18 0 16,-17 0-16,0 0 15,17 0-15,18-17 16,-35 17-1,-1 0 1,18 0 78,1-18-79,-19 18 1,1 0 62,0 0-78,17 0 16,-17 0-1,17 0-15,-18 0 16,19 0 31,-1 0-31,-17 0-16,35 0 15,0 18-15,-18-18 16,88 53-16,-105-53 15,17 17-15,18 1 16,-18-18 0,1 0 31,-19 0-47,1 0 15,0 0-15,52 35 16,-52-35-16,17 18 15,18-18-15,-35 0 16,-1 0-16,1 0 31,17 0 1,-17 0-32,-1 0 15,19 0-15,-19 0 16,1 0-16,17 18 15,-17-18-15,17 0 16,-17 0-16,-1 0 31,1 0-15,0 0 0,17 0-16,0 0 15,36 0-15,17 0 16,18 0-16,-36 0 15,1 0-15,-53 0 16,-1 0-16,1 0 16,0 0-16,-1 0 15,1 0 1,-1 0 0,19 0-1,-19 0 1,36 0-16,-17 0 15,-19 0 1,36 0-16,0 0 16,-35 0-1,-1 0 1,1 0-16,0 0 16,-1 0-1,1 0 1,17 0-1,-17 0-15,17 0 16,-17 0-16,-1 0 16,36 17-16,-35-17 15,0 0 1,-1 0 31,18 0-32,-17 0-15,0 18 16,-1-18-16,19 0 16,-19 0-16,36 0 109,-35 0-109,35 0 16,-18 0-16,-17 0 15,17 0-15,36 0 16,-54 0 62,1 0-62,-1 0-16,1 0 15,0 0 1,-1 0 0,1 0-1,0 0 1,17 0-16,-17 0 15,17 0-15,18 0 16,-18 0-16,0-18 109,-17 18-109,17 0 16,18 0-16,0-17 16,0-36-16,-35 53 15,-1 0-15,1 0 360,0 0-345,-1 0-15,1 0 16,-1 0 31,1 0-47,0 0 15,17 0-15,18 0 157,35-53-157,-17 35 15,-36 18-15,35 0 16,-17-18-16,-35 18 16,0 0 62,-1 0-63,19 0-15,-19 0 16,19 0 0,-19 0-1,1 0-15,-1 0 31,19 0-31,-19 0 16,1 0 0,0 0-16,-1 18 15,36-18 1,-35 0-16,35 18 16,-36-18-1,1 0 63,17 17-78,1-17 16,16 0-16,1 18 16,18 0-16,-53-18 15,17 0 173,-17 0-173,-1 0 1,1 0 0,-1 0 62,1 0-63,53 0 1,-54 0 0,19 0 62,-19 0-63,1 0 95,-1 0-95,19 0 1,-19 0 0,1-18-16,0 18 218,-1-35-218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6:03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12771 12753 0,'35'0'172,"-35"-18"-157,17 18 1,1 0 31,0 0-47,35 0 15,-18 0-15,18 0 16,-18 0-16,18 0 16,-18 0-16,54 0 15,-72 0 1,18 0 62,-17 0-78,17 0 16,-17 0-1,17 0-15,-17 0 16,0 0-16,17 0 15,-18 0-15,1 0 16,0 0 47,-1 18-63,54-18 15,-36 0-15,-17 0 16,17 0-16,36 0 15,-54 0 1,1 0 15,0 0-15,17 0 0,-17 0-16,-1 0 31,1 0-16,-1 0 1,19 0 0,-1 0-1,0 0-15,1 0 16,-1 0-16,-18 0 109,19 0-93,-19 0-16,19 0 16,-19 0-16,1 0 109,0 0-93,17 0-16,-17 0 15,17 0-15,-18 0 16,36 0-16,-35 0 15,0 0 1,-1 0 31,19 18-47,-1-1 31,0 1-31,0-18 16,1 0-16,-19 0 15,36 0-15,-18 0 16,54 0 0,-72 0-1,-17 17 1,18-17 31,0 0-32,17 0-15,18 0 16,-18 0-16,0 0 16,18 0-1,-35 0-15,0 0 63,-1 0-32,18 0-31,-17 0 16,0 0-1,17 0 63,-17 0-62,35 0-16,-18 0 16,-18 0-1,19 0 48,-19 0-48,1 0 1,0 0-16,-1 0 16,36 0 62,-17-17-78,-19-1 0,1 18 15,-1-17-15,-69 17 360,-54 0-345,35 0-15,-70 0 16,70 0-16,-34 0 16,34 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6:16.7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14058 12365 0,'0'0'0,"18"0"0,17 0 16,-17 0-16,17 0 16,-17 0 15,-1 0-15,19 0-1,-19 0 1,19 0-1,16 0 17,-34 0-17,17 0-15,-17 0 0,17 0 16,-17 0 0,0 0-1,-1 0-15,18 0 16,-17 0-16,0 0 15,-1 0 1,36 0 47,-35 0-48,17 0 1,-17 0-1,17 0-15,-17 0 125,-1 18 125,1-1-250,-18 18 16,18-17 0,-1-18-16,1 18 15,-18-36 470,0 0-470,0-17-15,0 0 16,0 17 0,0-17 109,0 17 15,18 18-124,-1 0 15,1 0 0,0 0-31,-1 0 16,1 0 0,17 0-16,0 0 15,36-17-15,-53 17 16,34 0 46,-34 0-46,35 0-16,-18 0 16,18 0-16,0 0 15,0 0-15,-35 0 16,17 0-16,-17 0 31,-1 0 63,19 0-79,-19 0 1,1 0 0,-1 0-16,1 0 15,0 0 1,-1 0 62,19 0-62,-19 0 171,19 0-187,-1 0 31,-18 0 48,1 0-64,17 0 141,-17-18-109,0 18-47,17 0 157,-17-18-157,-18 1 31,0-1 188,-18 18 31,0 0-250,1 0 15,-1 0 95,-35 0-110,-17 0 15,-19-18-15,54 18 16,-35 0-16,17-17 15,17 17 1,19 0-16,-1 0 78,0 0-62,-17 0-16,17 0 15,1 0 17,-1 0-17,1 0 1,-19 0 0,19 0-1,-1 0-15,-17 17 16,17-17-1,0 0-15,-34 0 16,34 0 0,-17 0-1,-1 0-15,1 0 16,0 0 0,17 0-1,1 0-15,-1 0 63,0 0-32,1 18-31,-19-18 16,19 0-1,-36 0-15,0 18 16,35-18-16,-35 17 15,0-17-15,18 18 16,17-18 0,1 0 15,-1 0-15,1 0-16,-19 0 15,1 0-15,0 0 16,17 0-1,0 0-15,1-18 32,17 1 46,0-1-63,0 0-15,17-17 16,1 35 47,0 0-48,35 0-15,-18 0 16,35-17-16,19-1 0,-36 18 15,35-18 1,-35 1-16,-36-1 16,1 18-16,0 0 47,-1 0-32,36 0-15,-18 0 16,1 0-16,-1 0 15,18 0-15,-35 0 16,52 0-16,-35 0 16,18 0-16,-17 0 15,-19 0-15,36 0 16,-18 0 62,-17 0-62,17 18-16,-17-18 15,17 0-15,1 0 32,-1 0-17,-18 0 63,19 0-78,-19 17 16,1 1-16,17-18 16,1 0-1,-19 0-15,18 0 16,-17 0-1,0 0 64,-1 0-79,19 0 15,-19 0-15,36 0 16,-18 0-1,-17 0 1,0 0 78,17 0-94,-17 0 31,-1 0 63,19 0-79,-19 0-15,36 0 16,0 0 0,-35 0-16,-1 0 78,1 0-63,0 0 64,-1 0-64,1 0 1,17 0-1,-17 0-15,-1 0 16,-17-18 218,-17 1-218,-1 17 0,1 0-16,-1-18 15,0 18 1,1 0 62,-36 0-62,35 0-1,0 0 1,1 0-16,-1 0 109,-35 0-109,18 18 16,17-18 0,1 0-16,-1 0 31,-17 0-31,17 0 15,0 0-15,-52 17 16,17-17 0,35 0-16,-17 18 0,-18-18 15,0 0-15,0 18 16,-17-18-16,-1 0 16,18 0-16,-53 0 15,18 0-15,35 0 16,-17 0-16,-18 0 15,52 0-15,19 0 16,-1 0-16,-17 0 16,0 0-1,-1 17-15,-52 18 16,53-35 0,-53 36-16,-54-36 15,1 17-15,0-17 0,0 0 16,71 0-1,17 0-15,17 0 16,19 0-16,-1 0 16,0 0-1,-52 0 1,17 0-16,-18 0 16,19 0-16,-19 0 15,18 0-15,18 0 16,17 0-16,0 0 15,1 0-15,-18 0 16,-1 0 0,-34 0-16,52 0 15,-17 0-15,0 0 16,-1 0-16,1 0 16,0 0-16,-1 0 31,19 0-31,-18 0 15,17 0 1,-17 0-16,-18 0 16,17 0-16,19-17 15,-36-1-15,0 0 16,18 18 0,17 0-16,0 0 15,1 0-15,-1 0 16,-35 0 15,18 0-15,0 0-16,-18-17 15,17-1-15,19 1 16,-18 17 0,-1-18 93,19 0-109,-19 18 16,19-17-1,-19 17 32,19 0-16,-1 0-31,0 0 16,1-36 0,-1 36-16,1 0 15,-1 0 95,0 0-64,1 0-30,-19 0 0,19 0-1,-1 0 1,0 0 15,1 0-15,-1 0 31,1 0-32,-1 0-15,0 0 16,1 0 0,-1 0-16,0 0 15,1 0 16,-1 0 1,0 0-17,1 0 17,-1 0-1,1 0 78,-19-17-15,19 17-63,-1-18 344,0 0-359,1 1 109,-1 17-110,0 0 1,-17-18-16,0 1 47,17-1 0,-17 0-32,35 1 1,-18 17-16,1 0 63,17-18 202,35 0-234,-17 18-31,-1 0 32,1 0-32,-1 0 15,1 0-15,0 0 16,-1 0 0,1 0-1,0 0-15,17 0 16,18 0-16,-18 0 15,0 0-15,-17 0 16,17 0-16,-17 0 16,0 0-16,17 0 47,-17 0-47,17 0 15,-18 0-15,19 0 16,-1 0-16,0 0 15,-17 0-15,35 0 16,-18 0 31,-17 18-31,17-18-1,0 18-15,1-1 16,-1-17-16,0 0 15,-17 0-15,17 18 16,-17 0 31,17-18-31,0 0-1,-17 0 1,0 0-16,17 0 15,-18 0 1,1 17 0,0-17-1,-1 0 1,19 0-16,-19 0 31,1 18-15,17-1 15,-17 1-31,17 35 16,0-35-16,-17-1 15,0 1-15,-1 0 16,1-1 109,-18 1-109,18 17-1,-18-17 1,0-1 15,0 19-15,0-19-1,0 1-15,0 0 16,0-1-16,0 1 16,0 0-16,0 17 15,0-18 1,-18 1-1,0-18-15,-17 0 16,17 0 0,1 0-16,-1 0 15,0 0 1,-17 0-16,0 0 31,17 18-31,1-1 16,-1 1-16,18 0 15,-18-18 1,1 0-16,-19 0 16,19 0-1,-18 0-15,17 0 32,0 0 14,1 0-30,-19 0 0,19 0-1,-1 0 1,0 0 0,1 0 62,-1 0-47,1 0-15,-19 0 93,54 0-47,0 0-46,17 0-16,-18 0 16,19 0-16,-1 17 15,-17-17 1,-1 36-16,19-19 16,-19 1-1,18-1-15,-17-17 16,17 18-16,-35 0 15,18-18 1,17 17 47,1 1-48,-1 0 1,0-18-16,0 0 15,-17 0-15,0 17 16,-1 1 125,-52-18-63,17 0-63,1 0 48,-1 18 62,0 17-109,-52-18-1,35-17 1,17 0-16,0 0 31,-17 0-31,17 0 16,-17 0 15,18 0-31,-1 0 16,0 0-16,-17 0 15,17 0-15,1 0 31,-1 0-15,0 0 62,1 0-47,-36 0 157,53-17-32,-18 17-156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6:31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2681 13758 0,'0'0'0,"18"18"0,17-18 47,0 0-47,18 0 15,-35 0 16,0 0 1,17 0-17,-18 0 1,1 0 0,17 0-1,1 0-15,17 0 16,-36 0-16,18 0 15,1 0-15,-19 0 16,19 0-16,-19 0 16,1 0-1,0 0 1,17 0-16,-18 0 31,19 0-31,-19 0 16,1 0-16,53 0 15,-54 0-15,1 0 16,17 0-16,18 0 16,-35 0 15,-1 0-31,1 0 16,17 0-16,-17 0 15,17 0 1,0 0-1,-17 0 1,35 0-16,-35 0 16,17 0-16,-17-35 15,-1 35 17,1 0-32,-1 0 15,1 0-15,17 0 16,-17 0-1,0 0 1,-1 0 0,19 0-16,-19 0 15,1 0-15,0 0 16,-1 0 0,1 0-1,-1 0 1,1 0-16,0 0 15,-1 0 1,1 0 0,17 0-1,18 0-15,-35 0 16,17-18-16,-17 18 16,35-18-16,-36 18 15,1-17-15,0 17 47,-1 0-47,1 0 16,35 0-16,-36 0 15,1 0-15,17 0 16,-17 0-16,0 0 16,17-18-1,-17 18 16,17 0-15,0 0 0,-17-17-1,35-1 1,-36 18 0,1 0 15,0 0-31,17 0 15,0 0 1,-17 0 0,17 0-16,18 0 15,-35 0-15,34 0 16,-34 0 0,0 0-1,-1 0 16,19 0-31,17 0 16,-18-18-16,-17 1 16,34 17-16,-16 0 15,-1-18 1,-17 18-16,-1 0 16,19 0-1,-1 0 1,-18 0-1,36 0-15,0 0 16,0-18-16,18-17 16,-36 35-1,0 0-15,18-18 16,-35 18-16,17-17 0,-17 17 47,-1 0-47,1 0 15,0 0-15,-1 0 16,36 0-16,18 0 16,-54 0-16,19 0 15,-1 0-15,-17 0 16,-1 0-16,1 0 16,52 0-1,-17 0 1,-17 0-1,-1 0-15,-17 0 16,17 0 0,-17 0-16,17 0 15,-18 0-15,1 0 16,17 17-16,1-17 31,-19 0-31,1 18 16,0-18-1,-1 0 17,-17 18-17,18-18-15,-1 0 16,1 0 0,0 0-1,-1 0 1,19 17-1,-1 1 1,-17-18-16,52 18 16,-35-1-16,1 1 15,-19-18-15,1 0 16,0 0-16,-1 18 78,1-18-62,0 17-1,34 18-15,-34-35 16,17 18 0,-17-18-16,0 0 15,-1 18-15,1-18 31,17 0-15,-17 0 0,35 0-16,-18 0 15,18 0-15,-18 17 16,-17-17-16,-1 0 16,1 0 15,0 0 0,-1 0-15,1 0-16,0 0 15,52 0-15,-17 0 16,18 0-16,-36 0 16,0 0 62,-17 0-78,17 0 15,-17 0 1,-1 0 0,1 0-1,17 0-15,1 0 16,-19 0-1,1 0 17,17 0-17,-17-35 1,-1 35-16,36 0 16,-35 0-1,17 0-15,18-18 16,-35 18-16,0 0 15,17 0-15,-18 0 16,36-17-16,-35 17 47,0 0-16,17 0-15,0 0-16,0 0 15,36-18-15,0 18 16,-36 0 0,-18-17-1,1 17-15,17 0 78,-17 0-78,35 0 16,-53-18-16,35 18 16,1 0-16,-19 0 15,1-18-15,-1 18 47,1 0-47,17 0 16,18 0-1,-17 0-15,-1 0 16,0 0-16,0 0 16,1 0-16,-1 0 62,-17 0-46,34 0-16,1 0 15,0 0-15,0 36 16,18-36-16,-36 0 16,0 0-1,-17 0-15,17 0 63,-17 0-63,35 0 15,17 0-15,-17 0 16,-17 17-16,34-17 16,-52 0 62,35 0-78,-18 0 15,0 0-15,18 0 16,-35 0-16,17 0 16,-17 0-1,-1 0 63,1 0-62,0 0 234,17 0-234,0 0-16,-17 0 15,-1 0-15,1 0 63,0 0-32,-1 0 0,1 0-15,0 0 0,-1 0 62,19-17-63,-54 17 563,-53 17-562,18 1-16,36 17 16,-71 0-16,70-17 15,0-18-15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7:15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5891 13723 0,'0'0'0,"18"18"62,0-18 1,-1 0-48,1 0 17,0 0-17,17 0 1,-17 0-16,-1 0 16,18 0-16,-17 0 15,0 0-15,17 0 16,-17 0 15,-1 0-15,19 0-16,-19 0 15,54 0-15,-36 0 16,-17 0-16,17 0 16,0 0-1,18 0-15,-35 0 16,-1 0-16,1 0 15,0 0-15,-1 0 32,19 0-32,-19 0 31,1 0-31,0 0 16,17 0-16,0 0 15,18 0-15,0 0 16,-18 0-16,18 0 15,-35 0 1,-1 0 47,1 0-48,0 0-15,17 0 16,-17 0-16,-1 0 15,1 0 79,-1 0-78,1 0-1,0 17 360,-36 1-375,-52 17 16,17 1 0,17-19-1,-17 36 1,36-35-16,-1-18 16,1 0-16,-54 0 15,36 0-15,-1 0 16,-16 0-16,16 0 15,1 0-15,0 0 16,-1 0-16,1-36 16,17 36-1,1 0 1,-1 0-16,1 0 0,-19 0 16,-17 0-1,36 0-15,-1 0 16,0 0-16,-17 0 15,0-17-15,17-18 32,1 35-32,-1 0 15,0 0-15,1 0 16,-1 0 0,0 0-16,-34-18 15,52 0 16,-18 1-31,-17-1 0,17-17 16,-17 35 0,17 0-1,-17 0 1,17-18-16,18 0 62,-18 1-30,1 17 15,-18 0-47,-1 0 15,-17 0 1,36 0-16,-1 0 15,0 0 32,1 0-31,17-18-16,-18 1 31,1 17-31,-1 0 16,0 0 15,-17 0-15,17 0-1,1 0 1,-19 0 0,19 0-1,-1 0 16,1 17-15,-1-17 0,0 18-1,1-18 1,-19 0 0,19 0-1,-1 0-15,-17 0 16,-18 0-1,35 0 1,-17 0 0,17 0-16,-17 0 15,0 0 17,17 0-17,-17 0 1,17 0-16,-17 0 15,17 0 1,1 0 0,-1 0-1,0 0 1,-17 0-16,17 0 16,18 17-1,-17-17-15,-36 0 16,35 0-16,-35 0 15,18 0-15,17 0 16,-17 0-16,0 0 16,17 0-1,-17 0-15,17 0 16,1 18-16,-1 0 31,-17-18-15,-1 0-1,19 0-15,-18 0 16,-18 0 0,17 0-16,1 0 15,0 0-15,-18 17 16,35-17-16,1 0 16,-19 0-1,19 0-15,-1 0 16,0 0 15,1 0-15,-19 0-16,1 0 31,18 0-15,-19 0-16,1 0 31,17 0-31,1 0 15,-1 0 1,0 0 0,-17 0-1,18 0 1,-19 0-16,-34 0 16,34 0-1,19-17 1,-1 17-16,1 0 15,-19-18 1,19 18 0,-19 0 15,19 0-15,-1 0-16,-17-18 15,-1 1 1,19 17-1,-18 0 1,-1 0 0,19 0-1,-1 0 1,0 0-16,1 0 16,-1 0-16,0 0 15,1 0 1,-18 0-1,-1 0-15,19 0 16,-19 0 0,19 0-16,-1 0 15,0 0 1,1 0 0,-1 0-1,1 0 1,-1 0 15,0-18-15,1 18-1,-1 0 1,0 0-16,1 0 16,-1 0 30,-17-17-46,-1-1 32,19 0-17,-1 1 1,1 17 62,-1 0-62,-17-36-1,-1 36 79,19 0 62,70 0-62,-36 0-78,1 18-16,0-18 15,17 18-15,-18-18 16,1 0-16,0 17 16,17-17-16,0 0 15,1 0-15,17 0 16,-36 0-16,1 0 15,-1 0-15,1 0 16,0 0 0,-1 0-1,19 18-15,-1-18 0,-17 0 16,34 18 0,-34-1-16,0-17 0,-1 0 15,1 0-15,17 0 16,1 0-16,-19 0 15,1 0 1,-1 0 0,1 0-16,0 0 15,-1 0-15,1 0 16,0 0 0,-1 0 15,1 18-16,0-1-15,17-17 16,-17 0 0,-1 0-1,1 0-15,17 0 0,0 0 16,1 0-16,-19 0 16,1 0 46,17 18-46,-17 0-1,-1-18-15,19 0 16,-19 0-16,1 0 47,0 17 31,-89-17 0,-17 0-78,35 0 16,-53 18-16,53 0 15,0 17-15,36-35 16,-1 0 0,0 0-16,1 0 15,-1 0-15,0 0 16,1 0-16,-1 0 15,-17-18-15,17 1 16,1 17 0,-1 0 62,0 0-63,1-18 1,-1 0 31,53 18-16,1 0-15,-1 0-16,18 0 15,-36 0-15,19 0 16,17 0 0,-36-17-1,-52 17 95,-36 0-110,1 0 15,35-18-15,-36 18 16,18-18-16,36 18 16,-19 0-16,-17-17 15,-17 17-15,70-18 16,-35 18-16,-1 0 15,1-17-15,-18 17 16,35 0-16,-17-18 16,17 0-16,-17 1 15,18-19-15,-1 36 16,-35-17-16,53-1 16,-53 0-16,35 1 15,1 17-15,-18 0 16,17-18 46,0 0-62,18 1 16,-17-1 0,-1 1-1,0 17 1,1-18-1,17 0 32,70 1-31,1 17-16,-36 0 16,36 0-16,-54 0 15,19 0-15,34 0 16,-35 0-1,1-18-15,-1 18 16,0-35-16,1 35 16,34 0-16,18 0 15,-17 0-15,-18 0 16,-36 0-16,1 0 16,17 0-1,-17 0-15,17 0 16,-17-18-16,35 18 15,-18 0-15,0-18 16,18 18-16,-17-17 16,-19 17-1,18-18 1,18 18-16,-35 0 16,0 0-16,52 0 15,-52 0-15,-1 0 16,54 0-16,-18 0 15,0 0-15,-36 0 16,19 0-16,17 0 16,0 0-16,88-17 15,-35 17-15,70-36 16,-17 19-16,-18 17 16,-35 0-16,-1 0 15,-87 0-15,17 0 94,-17 0-78,0 0-16,-1 0 15,1 0 1,0-18 46,17 0-46,-18 18-16,1 0 16,-36 0 62,-70 0-63,35 18-15,-88-18 0,71 0 16,52 0-16,0 0 16,1 0-16,-1 18 15,1-1 1,-125-17-1,89 0-15,-52 0 16,52 0-16,-53 0 16,71 0-16,-36 0 15,53 0 1,-17 0 0,-18 0-1,18-17 1,0 17-1,-1 0-15,-17 0 16,36-18-16,-18 18 16,17-18-16,18 1 140,35-1-124,18 0-16,-18 18 62,1 0-46,17 0-16,35 0 16,-35 0-16,70 0 15,-88 0-15,54-52 16,-36 52 0,-18 0-16,35-36 15,-52 36-15,-18-17 78,35 17-62,1 0-16,-19 0 16,36 0-16,-18 0 15,1 0-15,-19 0 78,36 0-62,-35 0-16,35 0 16,-18 0-1,-17 0-15,-1 0 16,1 0 15,0 0-31,-1 17 31,1-17-31,0 18 16,-1-18-16,1 0 31,-1 0-31,19 18 16,-19-18-1,1 0-15,0 0 16,-1 0 15,1 17-15,35 1 0,53-18-1,-89 17-15,19-17 16,-1 18-16,-17-18 15,-1 18 1,1-18 0,-1 0-1,1 0 1,17 0 0,-17 0-16,17 0 15,-35 17 1,18-17-16,0 0 0,34 18 31,-16-18-31,-1 18 16,0-18-16,36 0 15,-53 0-15,17 0 16,0 0 0,-17 0-1,17 0 16,0 0-15,1 0-16,16 17 16,-34-17-16,0 0 15,-1 0-15,19 0 94,-19 0-63,1 18-15,-89-18 156,1 0-157,17-53-15,-18 35 16,36-17-16,17 17 16,18 1-1,0-1 17,18 18 218,0 0-235,-1 0 1,1 0 15,0 0-15,-1 0-16,1 0 15,17 0-15,-17 0 16,17 0 0,0-35-16,-17-18 15,-36 53 157,-17 0-156,17 0-16,-34 0 15,34 0 1,0 0-16,-35 0 16,-17 0-16,17 0 15,35 0-15,-17 0 16,0 0-16,17 0 15,0 0 1,1-18 78,-1 1-94,0-1 62,18 0-46,53 18 62,0 0-78,-17 0 16,52-70-16,-35 52 15,-36 1-15,1-1 16,0 0-16,17 18 109,0 0 32,0 18-125,-17-18-16,0 0 109,-18 18-93,17-18-16,1 0 15,0 0 1,-1 17-16,1 1 94,0-1-79,-1-17 16,18 36 188,-52-36-109,-54 0-95,54 0-15,-1 17 16,-70 54-16,53-71 15,-36 35-15,36-17 16,-18 0-16,18-1 16,-107 18-16,89-35 15,36 0-15,-18 0 16,-1 0-16,-17-17 16,0-1-1,-17-17-15,17 0 16,-35 17-16,53 18 31,-18 0-31,-36 0 16,36 0-16,18 0 15,0 0-15,0 0 16,-1 0-16,1 0 16,0 0-16,17 0 15,1 0-15,-125 0 16,107 0-16,-35 0 15,-19 0-15,36 0 16,-35 0-16,53 0 16,0 0-1,17 0-15,0 0 16,-17 0-16,0 0 16,0 0-16,-1 0 15,-17 0-15,18 0 16,0 0-16,-36 0 15,36 0-15,0 0 16,-1 0-16,19 0 16,-54 0-16,18 18 15,18-18-15,-18 17 16,-17 1 0,17-18-16,17 0 15,1 18-15,-18-18 16,18 0-16,17 0 15,1 0 1,-1 0 0,-17 0-1,17 0-15,-17 0 16,17 0 0,1 0-16,-1 0 15,0 0-15,-17 0 16,17 0-16,-17 0 15,0 0 1,17 0-16,1 0 16,-1 0-16,-17 0 15,17 0-15,-70 0 32,53 0-32,-1 0 15,-17 0-15,18 0 16,-18 0-16,18 0 15,0 0-15,-1 0 16,19 0 0,-1 0 62,0 0-78,1 0 15,-19 0-15,19 0 16,-1 0 0,-17 0-1,17 0 17,1 0-17,-1 0-15,-17 0 16,-1 0-1,-16 0-15,16-18 16,19 18 0,-1 0 15,0 0 0,-17 0-31,0 0 16,-1 0-16,19 0 15,-1 0 1,-17 0 0,0 0 15,17 0 0,0 0-15,-35 0-16,18 0 15,0 0-15,0 0 16,-1 0 0,19 0-1,-1 0 1,0 0 0,-17-35 30,18 35-46,-1-18 32,0 18-32,1-18 15,-19 1 32,-17-1-16,18 0-15,17 18 0,1 0-1,-18-17 17,-1-1 61,19 0-77,-1 18 31,0 0 15,1 0-62,-1 0 16,-17 0 0,17 0-1,1 0 32,-1 0-31,0 0-1,1 0 17,-1 0-1,0 0-16,18-17 1,-53-1 0,36 1-1,-1 17 17,1 0-1,-19-18-16,19 18 1,-1 0-16,18-18 16,-53 18-16,-18-53 15,36 36-15,0-1 16,17 18 31,1 0-16,-19 0-31,19 0 16,-1 0-16,0 0 31,1 0-31,-1 0 31,1 0-15,-1 0-1,0-18 345,1 18-235,-1 0-47,36 36-31,-1-36 0,36 17-16,-35 1 16,-1 0-32,1-18 17,0 0-17,17 0 32,0 17-31,-17-17-1,17 18-15,18 0 16,-35-18 0,17 17-16,-17-17 15,35 0-15,-36 0 16,1 0-16,52 0 16,1 0-16,-36 0 15,18 0-15,0 0 16,18 0-16,-54 0 31,1 0 32,35 0-63,-36 0 15,19 0-15,-19 0 16,19 0-16,-19 0 15,19 0-15,-19 0 32,1 0-17,0 0 1,17 18 15,-18-1 0,19-17-31,-19 0 16,19 0-16,-19 0 16,19 18 77,-19-18-77,1 0 0,17 0-16,0 0 15,18 18 95,-35-18-95,17 0-15,0 0 16,1 0-16,-19 0 16,-70 0 124,-17 0-124,35 17-16,-18-17 15,0 0-15,35 0 16,-17 0-16,17 0 16,1 0-16,-19 0 15,19 0-15,-36 0 16,0 0-16,0 0 16,-18 0-16,54 0 15,-19 0-15,1 0 16,-35 0-16,52 0 15,0 0 1,-17 0-16,-18 0 16,18 0 46,-18 0-62,0 0 16,0-17-1,36-1-15,-1 0 16,0 1 0,1-1-1,-1 18 1,0 0 31,-35-17-32,0-19 1,36 36-16,-1-35 31,1 35 16,-1 0-31,-17 0-16,17 0 31,0 0-15,18-18-1,-17 1 1,-1 17 31,0 0-32,1 0-15,-18 0 16,35-18 0,-53 0-1,35 1 1,0-1 15,18 36 688,0-1-703,0 1-16,0 17 46,0-17-14,0 0 30,0-1-46,0 1-1,0 0 32,0-1-31,18 1-16,17 17 31,-35-17 0,0-1 94,0 1-109,0 0 0,0 17 77,0-17-77,0 17 0,0-17-16,0-1 15,18 1-15,-18-1 16,18 1 0,17 17 62,-18-17-63,-17 0 1,18-1 46,0-17-46,-18 36 156,0-19-156,0 18-1,0-17 95,0 17-110,0-17 31,0 0 31,35-1-46,18-17 0,-35 18-16,17 0 31,-18-18-31,1 0 15,0 0-15,17 0 16,-17 0-16,17 0 16,-17 0-16,17 0 15,-17 0-15,-1 0 16,18 0-16,1 0 16,-19 0-1,19 0-15,-19 17 31,19-17 16,-1 0-15,0 0-32,-17 0 15,52 0-15,-52 0 16,0 0-16,-1 0 15,18 0 48,-17 0-63,17 0 16,-17 0-16,0 0 15,-1 0 1,1 0-16,0 0 15,-1 0 1,19 0 0,-19 0 15,1 0-15,-1 0-16,1 0 15,0 0-15,-1 0 16,19 0-16,34 0 15,-52 0 1,-1 0-16,1 0 16,0 0-16,-1 0 31,1 0 0,17 0-15,18 0-1,-18 0 1,-17 0 0,0 0-16,17 0 15,0 0 1,-17 0-16,17 0 16,-17 0 30,17 0-30,-17 0 0,-1 0 15,1 18-15,17-18 15,-17 35 63,0-35-16,-1 18-63,1-18 110,-18 17-62,-18 1-48,-35-18 1,18 0-16,-18 0 16,-17 0-16,34 0 15,1 0-15,0 0 16,-18 0-16,35 0 16,-17 0 62,0 0-63,17 0 1,0 0-16,1 0 16,-19 0 46,19 0-46,-36 0-1,35 0-15,-17 0 16,0 0-16,17 0 16,0 0-1,1 0 16,-1 0-31,1 0 16,-36 0-16,0 0 16,17 0-16,1 0 15,-35 0-15,52-53 16,-17 53-16,17 0 16,0-18-16,1 18 62,-19 0-62,19 0 16,-1 0-16,-17 0 15,0 0-15,-1 0 16,-17 0 0,18 0-16,18 0 31,-1 0 16,0 0-32,-17 0 17,17 0-17,1 0-15,-1 0 16,-17 0 31,17 0 109,18 18-156,53 0 16,-18-18-1,-17 0-15,35 0 16,-18 17-16,18 1 15,-35 0-15,35-18 16,0 17-16,-1 19 16,37-36-16,-54 17 15,0-17-15,18 18 16,-35 0-16,-1-18 16,1 0-1,17 0 1,1 0-1,-19 0-15,19 0 16,-1 0 0,-18 0-16,19 0 31,-19 0-31,19 0 16,-19 0-16,36 0 15,-35 0-15,-1 0 16,1 0 15,0 0-15,-1 0-1,19 0 1,-1 0 0,0 0-1,0 0-15,-17 0 16,17 0-16,-17 0 47,0 0-16,-1 0-15,19 0-16,-19 0 15,1 0 1,0 0-16,-1 0 31,1 0-31,-1 0 16,19 0-1,-19 0 1,1 0 0,0 0-1,-1 0-15,19 0 16,-1 0-16,-18 0 15,36 0 1,0 0-16,-35 0 16,17 0-16,0 0 93,-17 0-77,0 0 0,-1 0-16,1 0 15,0 0-15,-1 0 78,19 0-62,-1 0-16,0 0 16,-17 0-16,17 0 15,0 0 1,1 0 78,-19 0-79,19 0-15,-19 0 16,36 0 0,-35 0-1,-1 0-15,19 0 16,-19 0-16,19 0 15,-1 0-15,0 0 16,36 0-16,-18 0 16,17 0-16,-17 0 15,0 0-15,-18 0 16,-17 0-16,17 0 16,0 0-1,1 0-15,17 0 16,52 0-16,-16 0 15,17 0-15,-36 0 16,18 0 0,-35 0-16,-18 0 15,-17 0-15,0 0 16,-1 0 15,1 0-15,35 0-16,-18 0 15,71 0-15,-53 0 16,35 0-16,-35 0 16,18 0-16,-36 0 15,18 0-15,-36 0 16,1 0 0,0 0-1,-1 0-15,1 0 16,17 0-16,-17 0 15,70 0-15,-35 0 16,0 0-16,18 0 16,-19 0-16,-16 0 15,-19 0-15,1 0 32,17 0-17,-17 0-15,0 0 0,17 0 16,18 0-1,0 0 1,35 0-16,-35 0 16,0 0-16,-36 0 15,1 0-15,0 0 16,-1 0 15,1 0-31,0 0 16,34 0-1,-16 0-15,-1 0 16,0 0-16,36 0 16,-36 0-16,53 0 15,-70 0 1,17 0-16,0-18 31,-17 18-31,0 0 16,17 0-16,18 0 15,0 0-15,-35-18 16,17 18-16,0 0 16,-17 0-1,-1 0 1,1 0 0,17-17-1,36-1 1,-1 18-16,19-18 15,-37 1-15,37-1 16,-54 18-16,0 0 16,-17 0-16,0 0 15,-1 0 1,1-35 0,17 17 15,-17 18-16,-1 0-15,19 0 16,-1 0-16,35 0 16,1 0-1,-53 0 1,-1 0 46,19 0-30,-19 0-17,1 0 1,17 0-16,0 0 78,-17 0-62,0 0-16,-1 0 31,1 0 63,0 0-79,17 0-15,-17 0 16,17 0 0,0 0-16,0 0 0,36 0 15,-53 0-15,17 0 16,-18 0 109,1 0-78,0 0-47,-18 18 15,17-18 17,1 0-17,17 35-15,-17-35 16,0 18-1,17-18-15,0 17 16,0-17 0,-17 0-16,0 0 15,17 0-15,-17 0 94,17 18-94,35-18 31,-34 0-31,17 0 16,-36 0-16,19 0 16,-19 18-1,1-18 16,-1 0-15,1 0-16,0 0 16,-1 0-16,19 17 15,17-17-15,-1 0 16,19 0-16,-18 0 16,18 0-16,-36 0 15,-18 0-15,19 0 94,-19 0-78,36 0-16,-35 0 15,0 0-15,52 0 16,1 0-16,-54 0 47,1-17-32,0 17 1,17 0 0,-18 0-1,1 0-15,35 0 16,35 0-16,-70-18 15,17 0-15,0 18 16,-17 0-16,0 0 16,-1 0-1,1 0 17,0 0-17,17 0 1,-17 0-16,17 0 15,18-17 1,35-1-16,-35 0 16,-36 18-16,1 0 15,17 0-15,-17-35 16,0 35 62,17 0-15,-17 0-48,17 0 1,-17 0-1,-1 0-15,1 0 16,17 0-16,-17 0 16,-1 0-16,1 0 547,0 0-547,-1 18 15,-17-1 173,0 19-95,-17-19-77,-72 1-16,72 0 16,-18-18-16,-18 17 15,-36-17-15,1 0 16,-35 18-16,17-18 16,18 0-16,-36 0 15,36 0-15,35-18 16,-88-17-16,88 0 15,-17 17-15,34 18 16,-34 0-16,-18 0 16,35 0-1,-53 0-15,0 0 16,0 0-16,0 0 16,-17 0-16,-54 0 15,107 0-15,-36-18 16,-17-35-16,34 18 15,36 0-15,-17 35 16,35-18-16,-18 1 16,17 17-16,-17-36 15,36 36-15,-1 0 16,-17 0-16,0 0 16,-18 0-1,17 0-15,-16 0 16,-19 0-16,36 0 15,-18 0-15,0 0 16,0 0-16,35 0 16,-52-17-16,-18-1 15,35 0-15,-36 1 16,19 17-16,35 0 16,17 0-16,0-18 31,18 1 94,71 17-110,17 0 1,36 0-16,-1 17 16,-52-17-16,70 18 15,-35-18-15,-18 0 16,35 0-16,-17 0 16,18 0-16,-72 0 15,1 0-15,-17 0 16,17 0-16,-18 0 15,18 0-15,35 0 16,-35 0-16,53 0 16,-36 0-16,18 0 15,-35 0-15,-35 0 16,0 0 0,-1 0-1,1 0-15,17 0 31,-17 0-31,17 0 16,18 0-16,0 17 16,17-17-16,1 0 15,-18 18-15,18-18 16,-1 0-16,-35 0 16,-17 0-16,0 0 15,-1 0 1,1 0 31,0 18-32,-1-18-15,1 0 16,-1 0-16,36 0 62,-17 0-46,-19 0 0,54 0-16,-18-18 15,-18 0-15,-17 1 16,17 17 78,-17 0-79,-1 0 1,1 0-16,-18 17 156,-18-17-78,18-17-62,0-1-16,18 1 16,-18-1-16,35 18 78,0 0-63,-17 0-15,17 0 16,-17 0-16,0 0 16,17 0 15,-17 0 0,-1 0 0,1 0-15,-1 0-16,1 0 16,0 0 15,-1 0-31,1 0 125,0 0-110,-1 0-15,1-18 16,-53 18 156,17 0-172,-17 0 16,17-53-16,0 53 15,1 0 1,-36-17 109,53-1-110,-18 0 1,18 1 140,0-1-62,18 18-78,17 0-1,-17 0 1,-1 0-16,1 0 219,0 0-204,-1 0-15,1 18 203,-18-1-140,0 1 15,0-36 47,-18 1-31,1 17-63,52 0 125,36 0-140,-36 0-16,-18 17 94,1 1-94,0 17 31,-1-17-15,-17 0-16,36-18 15,-1 17-15,-17-17 63,-1 0-48,1 18-15,0 0 78,-18-1-62,0 1 0,0-1-1,35 19 126,0-19-125,-17 1-1,-1-18 79,19 18-78,-19 17-1,19-17 1,-19-18 78,1 0-79,-1 0 266,-17 17-234,18 1-47,0-1 16,-1 19 0,1-19-1,0 1 1,-1 0-16,-17-1 15,18 1-15,-18 0 16,18-1-16,-18 1 219,0 0-125,-36-18-79,1 0-15,-36 0 16,36-36-16,0 19 15,17-1-15,-17-17 16,0-1 93,-1 19-109,19-1 16,-1-17 0,18 17 140,0-17-140,-17 17-1,-1 1 32,0-1-47,1 0 16,-1 18-1,0-17-15,-17-1 16,17 0-16,-17 1 16,35-1-16,-18 1 15,1 17-15,-18-18 16,17 18-1,0-18-15,1 1 110,-1-19-110,18 19 15,-18-1 1,1 0 31,-1 18-31,0 0 15,1 0-31,-1-17 15,18-1 1,0 1 0,-35-1-1,17 0 17,1 1 14,-1 17 454,53 0-453,-17 0-31,0 0-16,-1 0 16,1 0-16,-1 0 15,19 0 204,-1 0-203,-17 17-1,-1-17-15,19 36 110,-19-19-95,18 1-15,-17-1 31,0 1-31,-1 17 32,1-35-17,-18 18 1,18 17-16,-1-17 16,-17 0-16,0-1 15,18 1-15,0-18 16,-1 17-16,1 1 15,0 0 1,-18-1 47,52 19-32,-34-1-16,0-17 1,-1-1 0,1-17-1,0 18 1,-1-18 0,1 17 46,-18 1-46,0 0-1,18-1 1,-1 1 78,1-18-79,-1 18-15,1-1 47,0 1 47,-18 0-78,0-1 437,-18-17-438,-52 0-15,17 0 16,35-17-16,-35-19 16,53 19-16,-53-19 15,36 19 63,-1-19-62,-35 19 15,35-1-31,1 1 16,-1-19-1,0 36-15,1-17 16,17-1 172,35 18-173,18 0-15,-35 0 16,-1 0-16,36 0 15,-18 35 1,-17-17 31,0 0-16,-1-1-15,1-17-1,0 18 1,-18-1 156,17-34 156,1 17-312,-18-18-16,18-17 15,-1 17 1,1 1 265,-1 17-93,1 0-32,0-18 172,-18 0-94,-18-17-218,0 17 0,1 1-1,-1-1-15,1 1 78,-1-1-31,18 0-15,-18-35 46,18 36-63,-17-1 1,-1 0-16,0 1 16,1-1 62,-1 18-63,0-17 17,18-1-1,-52-17 16,52 17-16,-18 18-31,0-18 16,-17 1-1,17 17 1,-17 0 15,35-18-31,-18 18 16,1 0-16,-19 0 93,19 0 79,-18 0-140,52 0 202,18 0-203,-17 0-15,17 0-1,-17 0 1,0 0-16,-1 0 16,1 18-1,0-18 1,-1 0-16,19 0 31,-19 0-15,1 0 62,-1 0-62,1 0-16,0 0 46,-1 0-46,19 0 63,-19 0-47,1 0 15,0 0-16,17 0 110,0 0-109,0-18-16,-17 0 31,0 18 188,-1 0-203,1 0-16,0 0 15,-1 18 95,-17 0-110,18 17 15,-1-17 17,-17-1 46,0 1-63,0 17 1,0-17-16,0 35 16,0-36-16,0 19 15,0-19-15,0 19 16,0-1-1,0-18-15,0 1 16,0 0-16,0-1 16,0 1-1,0 0-15,0-1 16,0 1 0,0 0-16,0-1 15,0 1 1,0-1-1,0 1 220,-17-18 140,-1-18-281,-17 18-94,-18-17 15,-35-1-15,0-52 16,17 52-16,-17-17 15,-36-36-15,71 54 16,-17-19-16,35 1 16,17 17-16,0 1 15,1-1 1,-19 18 0,19 0-1,-18 0-15,-18 0 16,35 0-16,-17 0 15,17 0 1,0 0 15,-34 0-15,-37 0-16,19-18 16,-1 18-1,54 0-15,-19 0 16,1 0-16,17-35 15,-17 18 48,-53 17-47,17 0-16,1 0 15,-36 0-15,71 0 16,-1 0-16,19 0 62,-1 0-46,-17 17 0,17-17-16,1 0 15,-19 0-15,1 0 16,0 0-16,-18 0 15,18 18-15,-1-18 16,19 0 0,-1 0-16,0 0 31,-35 0-15,36 0-16,-18 0 15,-1 0-15,1 0 16,-18 0-16,-35 0 15,53 0-15,-18 0 16,17 0-16,19 0 16,-19 17-16,19-17 31,-1 0 16,1 0-47,-1 0 15,-17 0-15,17 0 16,-17 0 0,17 0-1,0 0 1,1 0 0,-1 0-16,-17 18 0,17-18 31,1 0 94,34-18-94,1-17-15,0 35-1,-1 0-15,1 0 0,-1 0 16,19 0 0,-19 0-16,19 0 0,34 18 15,-35-18-15,54 70 16,-19-52-16,89 35 15,-53-35-15,-36-1 16,1 18-16,-36-17 16,-17 0-16,-1-18 15,1 0 1,17 0-16,1 0 16,-1 0-16,18-18 15,0 0 1,-18 1-16,-17 17 15,35-18-15,-36 18 0,19 0 32,-19-17 46,1 17-63,17 0 17,0 0 15,-17 0-16,-71 0 172,35 0-203,-52 35 16,52-35-16,-35 35 15,36-35-15,-54 18 16,36-18-16,-18 17 15,35-17-15,-17 0 16,17 0-16,1 0 16,-1 0-16,-17 0 15,17 0-15,1 0 16,-1 0-16,-17 0 16,-54 0 15,54 0-31,0 0 15,0 0 1,-18 0-16,17 0 16,19 0-16,-1 0 62,0 0-62,-17 0 16,18 0-16,-1 36 15,0-19 1,1-17 0,-1 0-1,0 0 1,1 0-16,-19 0 16,19 0 46,-36 0-62,35 18 16,-70 0-16,18-18 15,-1 17-15,36-17 16,-18 0-16,35 0 16,0 0-1,1 0 32,-18 18-31,17-1-16,-17-17 31,-18 0-15,35 0 46,0 18-46,1-18-1,-1 35-15,1-35 578,-1 0-562,0 0 15,-35-17 32,36 17-63,-1-18 15,0 0-15,1 18 16,-1 0 0,-17-17-16,17-1 109,-17 18 0,17 0-93,1 0-16,-1-35 16,-35 0-16,35 35 15,-17-18 1,0 18 15,17 0-15,1-18 46,-1 1-46,0-1 31,1 18-16,-1 0-31,-17 0 16,0 0-1,-1 0-15,1-18 16,0 1-16,-1-1 16,19 1-16,-36-1 15,0-17 1,18 17-16,17 0 15,-17 18 1,17 0 0,0 0 31,1 0-47,-1 0 15,-17-53 1,17 36-16,-17-1 15,17 1-15,1-1 16,-1 0 0,0 1-16,1 17 31,-1-18 31,18 0-46,0 1 125,0-1-126,0 0 1,0-35-16,35 53 62,-17 0-62,0 0 32,-1 0-32,1 0 15,0 0 1,-1 0 0,19 0-1,-19 0 1,1 0-16,-1 0 15,19 0 1,-1 0 15,-17 0-31,35 18 16,-18-18-16,-17 0 16,17 18-16,0-18 15,-17 0 1,17 0-1,-17 0 48,-1 17-47,1-17-16,17 18 15,-17 0 1,17-18-16,-17 0 15,17 0-15,-17 0 32,-1 0-1,1 0-15,0 17-1,-1-17-15,1 18 16,35-18-1,-18 18-15,0-1 16,1-17-16,17 0 16,-1 0-16,-34 0 15,17 0 1,-17 0-16,0 0 16,-1 0-1,1 18 48,0-18-48,-1 0-15,1 0 16,35 18-16,-53-1 125,17 1-109,1 17 15,-18-17 78,18-1 1,-18 1-110,0 0 15,0 17 1,0 0-16,0-17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7:30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11483 13300 0,'0'-18'62,"0"0"-46,70 18 46,-17 0-62,18 0 16,-18 0-16,53 0 16,-18 36-16,-70-36 15,52 0-15,-52 0 16,-1 0-16,1 0 16,17 0-1,1 0 1,-19 0-1,1 0-15,17 0 16,0 0 0,1 17-16,-1 1 15,0 17-15,1-35 16,-1 18-16,0 0 16,-17-18-16,17 17 15,-17-17-15,-1 0 16,1 0-1,0 0-15,-1 0 16,18 0-16,18 0 16,-17 0-16,-19 0 15,1 0-15,52 0 16,-17 0-16,53 0 16,-53 0-16,88 0 15,-88 0-15,88 0 16,-105-17-16,34-1 15,-35 18-15,1 0 16,-1 0 0,-17 0 15,-1 0-31,19 0 16,-1 0-16,18 0 15,-36 0 1,36 0-16,-17 0 15,-1 0-15,0 0 16,0 0-16,-17 0 16,0 0-16,-1 0 15,1 0 1,0 0-16,-1 0 16,18 0-16,-17 0 15,17 0 1,1 0-16,-19 0 15,19 0-15,-1 0 16,0 0-16,0 0 16,36 0-16,-18 0 15,35 0 1,-17 0-16,-18 0 16,17 0-16,-17 0 0,88-35 15,-88 17 1,0 0-16,-18-17 15,36 17-15,-54 18 47,19 0-31,-19 0 0,19 0-16,-19 0 15,19 0-15,-19 0 31,1 0 16,-1 0-31,19 0-16,-19 0 0,1 0 16,17 0-1,-17 0-15,17 0 16,-17 0-1,0 0 64,17 0-64,35 18-15,-52-18 16,35 0-1,0 18-15,-36-18 16,1 0 0,0 0-1,-1 0 1,1 0 0,0 0-16,-1 0 15,19 0-15,-19 0 16,1 0-1,-1 0-15,19 17 16,-19-17-16,19 0 16,-19 0-16,19 0 15,17 0 1,-18 0 0,0 0-16,0 0 15,-17 0 1,0 0-16,-1 0 15,1 0 1,17 0-16,-17 0 16,17 0-16,0 0 15,-17 0-15,17 0 16,1 0-16,-19 0 16,1 0-1,17 0-15,18 0 16,0 0-16,-35 0 15,17 0-15,-17 0 16,-1 0 15,1 0-31,-1 18 16,19-18-16,70 0 16,-18 0-16,-35 18 15,17-18-15,71 0 16,-70 0-16,17 0 15,-70 0-15,35 0 16,0 0 62,-36 0-62,1 0-1,-1 0 1,19 0-16,-19 0 16,1-18-1,0 0 1,17-17 62,-17 35-78,-1 0 16,1 0 77,52 0-93,-17 0 16,53 0-16,18 0 16,-54 0-16,36 0 15,0 0-15,-36 0 16,-34 18 0,-1 17 218,-35-17-172,0-1-62,-53-17 16,-35 0-16,35 0 16,-53-17-16,18-1 15,53 18-15,-18-18 16,35 18-16,-17 0 16,0 0-1,-1 0 1,-17 0-16,0 0 15,0 36-15,-70-19 16,52 1-16,-123 17 16,18-35-16,-159 0 15,53 0-15,-1 0 16,-34 0-16,105 0 16,36 0-16,35 0 15,106 0-15,17 0 16,-35 0 62,35 0-62,-17 0-16,17 0 15,1 0 1,-19 0 78,19 0-79,-1 0-15,1 0 16,-1 0-1,0 0 79,1 0-63,-1 0 32,-17 0 46,17 0-109,-17 0 94,17-17-94,-17-1 16,0 0-16,-1 1 15,19-1-15,-1 0 16,-17 1-16,17-1 16,1 18 46,-1-18-31,0-17-15,1 18 0,-1-1-1,89 18 79,17 0-94,-18 0 16,1 0-16,35 0 15,-1 0-15,1 0 16,-17-18-16,52-35 15,-53 18-15,-35 17 16,-36 18-16,1 0 16,0 0 31,17 0-47,18 0 15,0 0-15,-18 18 16,53-18-16,-52 18 15,-1-1-15,-18-17 16,1 0-16,53 0 94,-18 0-94,-1 0 15,37 0-15,-36 0 16,-1 0-16,1 0 16,-17 18-16,-19-18 140,1 0-124,0 0 62,-1 0-62,1-18 15,52 18-15,-52 0-16,17 0 31,-17-17 78,17 17 32,1-36-94,-19 19-32,-17-1 1,0 1 109,0-19-109,-53 54 62,36-18-63,-19 35-15,-17-17 16,-17-1-16,17 19 16,18-36-16,-71 17 15,-53 19-15,-17-36 16,-107 0-16,37 53 15,-72-1-15,36-16 16,70-19-16,53 19 16,106-36-16,-35 0 15,35 17 1,18-17-16,-18 0 16,-17 0-16,-1 0 0,1 0 15,-36 0-15,-18-35 16,1-36-16,-89 54 15,36 17-15,87 0 16,54 0-16,18 0 47,-1 0-31,-17 0-1,-18 0-15,-35 0 0,17-35 16,-88-18-1,89 35-15,-54 0 0,1 1 16,70 17 0,0-18-16,35 18 15,-17-18 63,0 1-78,17 17 16,-52 0-16,17-53 16,35 53-16,-17 0 15,70 18 188,18 17-187,-53-18-16,35 1 16,-17-18 15,-1 18 16,19-18-32,-19 17 1,1 1-16,-18 0 16,18-1-1,-18 19 1,17-36-16,-17 35 78,-35-18-62,0-17-1,-18 18-15,35-18 16,-17 18-16,17-18 16,1 0-16,-1 0 15,-35 0-15,18 0 16,-1-18-16,1-17 15,0 35-15,0-35 16,17 17-16,0 0 109,1 1-93,-1 17 47,0 0-48,1 0 1,-18 0-1,17 0 1,-17-18 0,17 18-16,0 0 15,1 0 1,-1 0 15,-17 0 16,17 0-31,-17-18-16,17 1 31,1 17 0,-1-18 47,0 0-62,1 18 62,17 18 469,0 17-531,0-17 77,0 0 32,-18-18 0,0 0-125,1-18 16,17 0-16,-18-17 16,0 0-16,18 17 15,0 1-15,0-1 16,-17 0-1,52 18 48,-17 0-47,17 0 46,-17 0-62,-1 0 31,1 0-15,17 0 0,-17 18-16,17-18 15,0 0-15,-35 18 16,36-1-16,-1 1 15,-17-18 1,-1 0-16,1 0 16,0 0-16,17 0 15,-18 0 1,1 0 0,17 17-1,-17 1 1,0-18-1,-1 0-15,1 0 16,17 18-16,0-18 16,-17 0-16,0 0 15,-1 17 1,36 1 0,-35 0 15,17 35-16,-17-53 1,0 0 0,17 0-16,0 17 15,-17-17 1,-1 0-16,1 18 78,-18-1 0,-88-17-78,-36 0 16,36-35-16,35 0 15,-35 0-15,35 35 16,18-18-16,0 0 16,17 1-1,18-19 32,0 1-31,0 18-16,-35-19 15,17 1-15,18 17 16,-18-17 0,36 35 46,35 35-62,17-35 16,1 18-16,0 0 15,52-1-15,-52-17 16,52 0-16,-70 0 16,35 0-16,-53 0 15,-17 0 48,-18-17 15,0-54-62,0 36-16,0 17 15,0 0 1,0 1 31,35 17-47,71 0 15,-35 0-15,35 35 16,-71-35-16,18 18 16,17-1-16,-17 1 15,0-18-15,35 0 16,-35 0-16,0 0 15,0 35-15,-35-35 16,-1 0-16,36 18 16,-35-18-16,0 18 15,-1-18-15,1 0 16,17 0-16,-17 0 16,17 0-1,-17 17-15,-1-17 16,1 0-1,0 18 64,-18 17 77,0 0-141,0-17-15,0 0 32,0-1-1,-53-17-31,17 0 16,-16 0-16,-1 0 15,-89 0-15,72 0 16,-36 0-16,18 0 15,53 0-15,-1 0 16,19 0-16,-19 0 16,19 0 15,-18 0-31,-18 0 16,-36 0-16,36-53 15,18 36-15,-35-1 16,17 1-16,17-1 15,1 18-15,0 0 16,17 0-16,1 0 16,-1 0-1,0 0 32,-17 0-47,17-18 16,-17 1-16,18 17 47,-1 0-47,0 0 15,18-36 17,0 19 30,18 17 204,0 0-251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7:55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11465 17233 0,'0'-17'140,"36"17"-109,-19 0-31,36 0 16,-18-18 0,-17 0-1,35-17 1,-18 35 0,1 0-1,16-18-15,-16 18 16,17 0-16,35 0 15,-53 0-15,18 0 16,0 0-16,-18 0 16,-17 0-16,17 0 15,-17 0-15,17 0 16,-17 0-16,-1 0 16,36 0-16,-35 0 15,17 0-15,18 0 16,-18 0-16,18 0 15,-35 0-15,35 18 16,0 0-16,35-18 16,-53 0-16,0 0 15,18 0-15,-17 0 16,-1 0-16,18 0 16,-35-18-16,34 0 15,-34 18-15,17-17 16,-17-1-16,0 18 31,17 0 0,-17 0-15,17 0-16,-18 0 16,19 0-16,-19 0 15,1 0-15,0 0 16,17 0-16,0 0 15,-17 0-15,17 0 16,18 0 0,-35 0-1,35 0-15,-18 0 16,18 0-16,0 0 16,-18 0-16,0 0 15,18 0-15,-35 0 16,-1 0-16,1 0 31,17 0-15,1 0-1,17 0-15,-1 0 16,90 0-16,-89 0 16,35 53-16,-35-53 15,-18 0-15,18 0 16,-18 0-1,0 0-15,1 0 16,-1 0-16,-17 0 16,-1 0-16,18 0 15,54 0-15,-54 0 16,18 0-16,-18 0 16,18 0-16,0 0 15,18 0-15,-54 0 16,18 0-16,36 0 15,-18 0 1,-18 0-16,53-18 16,-52 18-16,-19 0 15,1 0-15,0 0 16,52-17 0,-35 17-1,-17 0-15,17 0 16,18 0-16,-35 0 15,17 0-15,-17 0 16,-1 0-16,1 0 16,17 0-1,-17 0-15,0 0 16,-1 0 0,36 0 15,-35 0-16,17 0 1,-17 0-16,17 0 16,0 0-16,18 0 15,-35 0 1,17 0-16,0 0 16,1 0-16,-1 0 15,0 0-15,18 0 16,-18 0-16,36-36 15,-36 36-15,36 0 16,-54 0-16,1 0 16,17 0-16,-17 0 15,17 0-15,1 0 16,17 0-16,-18 0 16,18 0-16,0 0 15,0 0-15,52 0 16,19 0-1,-54 0-15,36 0 0,-70-17 16,-1-1-16,-18 18 16,1 0 62,17 0-78,-17 0 15,17 0-15,1 0 16,-19 0-16,36 0 16,-35 0-1,17 0 17,-17 0-17,17 0 1,-17 18 156,17-18-157,-18 17 188,-17 1-187,-17 35 0,17-35-1,-35 17-15,17-35 16,0 18-16,-17 17 16,0-18-16,-18-17 15,18 0-15,-1 0 16,-17 0-16,-17 0 15,-36 0-15,35 0 16,18 0-16,1 0 16,-1 0-16,35 0 15,-53 18-15,36 17 32,18-35-1,-36 18-31,17-18 15,-17 0-15,1 0 16,-19 0-16,0 0 16,-34 0-16,-37 0 15,72-18-15,52 18 16,-17 0 15,0 0 32,-1-17-48,1 17-15,-18 0 16,0 0-16,-17 0 16,34 0-1,-69 0-15,52 0 16,17 0-16,19 0 15,-36 17-15,18-17 16,17 0 0,-17 0-1,-18 0 17,35 0-32,1 0 15,-19 0 1,19 0-16,-19 0 15,19 0 1,-1 0-16,-17 0 31,-1 0-15,1 0 0,-35 0-16,-36 0 15,35 0 1,-35 0-16,-35 0 15,88 0-15,-17 0 16,35 0 0,17 0 31,-17 0-47,17 0 15,-17 0-15,-18 0 16,18 0-16,-18 0 15,-53 0-15,71 0 16,17 0-16,-17 0 16,-36 0-16,53 0 15,1 0 1,-1 0 0,0 0-16,1 0 15,-18 0 1,17 0-1,-17 0 1,-18 0-16,35 0 16,0 0-1,-17 0-15,0 0 32,17 0-17,-17 0 16,0 0-31,17 0 16,0 0-16,-17 0 16,18 0-1,-1 0-15,-53 0 0,18 0 16,36 0 0,-19 0-16,19 0 15,-18 0 1,17 0-1,0 0 1,1 0-16,-19 0 16,19 0-16,-19 0 15,19 0 1,-1 0-16,1 0 16,-19 0 30,19 0-30,-1 0 0,0 0-1,-17 0 1,-18 0 0,36 0-16,-19 0 15,19 0 1,-1 0-16,0 0 15,1 18 1,-19 0-16,19-1 16,-1 1-16,-17 17 15,17-35 1,-17 0 0,17 0-16,-17 0 15,17 0-15,1 0 31,-1 0 16,0 0-47,1 0 16,-1 0 0,1 0-1,17 18 1,-18-18-16,0 0 15,1 0 1,-1 0-16,-17 0 31,17 0-15,-17 0 31,17 0-32,1 0 1,-19 0-16,19 0 31,-1 0 1,0 0-17,-17 0 1,17 0-1,1 0-15,-1 0 16,-17 0 0,0 0-1,-1 0-15,1 0 94,17 0-94,-17 0 16,0 0-1,-36 0 1,54-35-16,-1 17 0,0 18 16,1 0 109,-19 0-110,19 0 48,17 18-63,-18-18 140,1 17-140,-1-17 16,0 0 15,-17 0-15,17-17 31,1 17-32,17 17 1,-18-17 62,0 0-47,1-17-31,-1 17 110,0 0-95,1-18 1,17 0 62,-18 1 63,1-1-126,-19 0-15,19 1 16,-19-1-16,19 18 16,17-18-1,0 1-15,0-1 31,0 1 48,-18-1-64,36 18 110,-1 0-109,1 0-1,0 0 1,-1 0 0,1 0-1,35-18 1,-18 18-16,0-53 16,1 53-16,34 0 15,-52 0-15,0 0 16,-1 0-16,1 0 15,-1 0-15,1 0 16,17 0 0,1 0-1,17 0 1,-18 0-16,0 0 16,18 0-16,-18 0 31,-17 0-31,0 0 15,17 0-15,-18 0 16,19 0 0,-1 0-1,-17 0-15,17 0 16,18 0-16,-18 0 16,18 0-16,-35 0 15,52 0-15,-52 0 16,0 0-16,-1 0 15,18 0 17,1 0-32,-19 0 15,1 0-15,0 18 16,-1 0 15,-17 35 79,-17-36-79,-1-17-31,0 0 15,-17 0-15,17 0 32,1 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6:01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6068 15311 0,'-18'0'203,"1"35"-187,-1-35-1,0 0 16,-17 0-15,17 0-16,1 0 16,-1 0-1,-17 0-15,-1 0 16,19 17 31,-1-17 31,-17 0-78,0 0 16,17 0-1,0 0 1,1 0 46,-36 0-15,18 0-31,17 0-1,-17 0 95,17-17-95,0 17 32,1 0 16,-1 0-63,0-18 15,1 18 1,-1 0-16,-17 0 47,0 0 0,17 0-32,0 0-15,1 0 16,-1-17 0,0 17-1,1 0 95,-1 0-95,0 0-15,-17 0 16,18 0 0,-1 0-1,0 0 16,1 0-31,-1 0 16,0 0-16,1 0 16,-1 0 15,0 0-15,-17 0 46,0 0-31,17 0-15,1 0 0,-1 0 62,0 0-47,-17 0 47,17 0-15,1 0 358,-18 0-342,17 0-79,0 0 15,1-18 110,17 0-109,0 1 31,0-1 0,0 0-32,0-35 48,17 36-16,1-1-32,0 18-15,34-35 16,-34 17-1,0 18-15,-1 0 16,1 0-16,17-17 16,1 17-1,16-36 1,-16 36 0,-1-17-1,-17 17-15,-1 0 16,1 0-1,17 0 1,-17 0 0,-1 0 15,19 0 0,-19 0 32,1 0-63,17 0 15,18 0-15,-35 0 16,35 0-16,-36 0 16,19 0-16,-1 0 15,-17 0-15,-1 0 16,1 0-16,0 0 15,-1 0-15,18 0 32,-17 0-17,0 0 1,17 0 0,-17 0-1,-1 0 1,1-18 312,-18 0-312,-18 1-16,18-1 93,18 18-77,0 0 0,-1-17-1,18 17 1,36-18-1,-36 0 1,-17 18 0,0-17 296,-18-36-156,0 35-93,0 0-32,0 1 79,0-1-95,0-17 204,0 17-203,-18-17 187,18 17-94,-18 18-78,-17 0-15,17-17-16,1 17 16,-1 0-1,0-18 1,-17 18 93,18 0-109,-1 0 16,-17-18-1,17 18-15,0 0 16,1-35 78,-19 35-79,19 0 1,-1 0-16,1 0 31,-1 0 47,0 0-46,1 0 15,-1 0-32,-17 0-15,17 18 47,0-18-31,1 17 46,-36 1-46,35 0-1,1-18 17,-1 0 30,0 0-46,1 0-16,17 17 94,-18-17-94,0 0 15,1 18-15,-1-18 78,0 0-46,18 18-17,-35-18-15,18 0 31,-1 0-15,0 0 0,1 0-1,-19 0-15,19 0 47,-1 0-47,0 0 31,1 0 16,-1 0-31,1 0 0,17 17 218,17-17-218,36 18-1,-35-18 16,-1 0-15,1 0 0,0 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8:04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512 17198 0,'0'0'0,"17"0"16,1 0 62,-1 0-63,1 0 126,0 0-141,-1 0 16,19 0-1,-1 0-15,0 0 16,-17 0 15,17 0-15,-17 18-16,17-18 15,18 52 1,-18-34 0,-17-18-16,17 0 15,-17 0 1,17 0-1,-17 0 1,52 0 0,-34 0-16,34 0 15,-17 0-15,-35 0 16,35 0-16,-18 0 16,0 0-1,-17 0-15,17 0 16,0 0-1,-17 0 1,17 0-16,18 0 16,0 0-16,35 0 15,36 0-15,-36 0 16,0-35-16,-35 17 16,-18 1-16,-17 17 31,0 0-31,-1 0 15,19 0 1,-19 0-16,36 0 16,-18 0-16,-17 0 15,17 0 1,-17 0-16,0 0 16,17 0-1,-18 0-15,1 0 16,0 0-16,-1 0 0,1 0 15,17 0 1,-17 0 0,17 0-1,-17 0-15,-1 0 16,19 0 0,-19 0-16,36 0 15,0 0-15,0 0 16,-18 0-16,54 0 15,-54 0-15,-17 0 79,34 0-64,1 0 1,-35 0-16,0 0 15,-1 0 110,36 0-125,-35 0 16,-1 0-16,19 0 125,-1 0-109,-17-18 62,-1 18-63,19 0-15,-19 0 32,19 0 61,-19 0-77,18 0 62,-17 0-78,0 0 16,-1 0-1,1 0 79,0 0-94,-1 0 16,19 0 15,-72 18 188,1-18-204,-18 17-15,18-17 16,0 18 0,-1-1-16,1-17 0,17 0 15,-17 0 1,-18 0-16,-35 0 16,53 0-16,-18 0 15,-71 0-15,89 0 16,-18 0-16,-35 0 15,35 0-15,18 0 16,-18 36-16,17-19 16,-34-17-16,-1 18 15,-17-18-15,35 0 16,-53 0-16,1 0 16,16 0-16,72 0 15,-54 0-15,36 0 16,0 0-1,17 0-15,0 0 16,1 0-16,-1 0 16,-35 0-16,0 0 15,0 0 1,-17 0-16,35 0 16,-1 0-16,19 0 15,-19 0-15,1 0 16,0 0-16,-1 0 15,1 0-15,0 0 16,0 0 0,17 0-16,-17 0 15,-18 35-15,-18 1 16,36-36-16,-18 0 16,0 0-16,18 0 15,17 0-15,1 0 16,-1 0-1,0 0 1,1 0 0,-1 0-16,0 0 15,1 0-15,-19 0 16,1 0 0,-35 0-16,52 0 0,-17 0 15,17 0-15,-17 0 16,-18 0 109,35-18-110,1 0-15,-1 18 32,0-35-17,1 35 17,-1 0-17,0-18 32,18 1-31,0-1 140,18 18-125,0 0 110,-1 0-126,1 0-15,17 0 16,-17 0-16,0 0 31,17 0-15,-18 0-16,19 0 16,-19 0-16,1 0 15,17 0-15,-17 0 16,17 0-1,0 0-15,1 0 16,-1 0-16,-17 0 16,-1 0-1,1 18 1,17-18 15,-17 0-31,17 0 16,71 0-16,-53 0 15,17 0 1,-52 0-16,0 0 16,17 0-1,-17 0 32,17 0-31,0 0-16,-17 0 15,17 0-15,36 0 16,-36 0-16,18 0 16,-35 0-1,-1 0 17,-34-18 108,-1 18-124,-17 0-16,-18 0 15,0 0 1,35 0-16,0 0 16,1 0-16,-18 0 15,-36 0-15,53 0 16,-17 0-16,0 0 16,0 0-16,17 0 15,0-18-15,1 1 31,-1 17-31,-35-18 16,18 18-16,17 0 16,1 0-1,-1 0 1,0 0-16,1 0 31,-19 0 16,1 0-47,0 0 16,17 0-1,0 0-15,-17 0 16,0 0 0,17 0-1,1 0 1,-1-17-16,18-1 15,-18 18 1,1-35-16,-19-1 16,19 36-16,-1-17 15,-35 17 1,18-18 93,17 18-46,36 0-1,35 0-46,-35 0 0,34 18-16,-16 17 15,-19-17-15,-17-1 16,36 1-1,-19 0-15,19-18 16,-19 0 0,1 0-1,-1 0 1,1 0-16,17 0 0,1 0 16,-1 0-1,0 0-15,1 0 16,-19 0-16,36 0 15,-35 0-15,-18 17 16,17 1 0,1-18-1,17 0 1,18 0 0,-18 0-16,-17 0 15,0 0-15,-1 0 16,1 0 15,0 0-15,-1 0-16,1 0 15,17 0-15,-17 0 16,-1 0-16,19 0 16,-19 0-1,36 0-15,-35 0 16,35 0-1,-35 0 1,-1 0 0,18 0-1,-17 0 1,0 0-16,17 0 16,0 0-16,1 0 15,-19 0 1,18 0-16,1 0 15,-1 0-15,-17 0 16,-1 0 0,1 0-1,17 0 1,0-18-16,-17 18 16,35 0-16,0 0 15,-35 0-15,35 0 16,-18 0-16,18 0 15,0 0-15,17 0 16,-35 0-16,36 0 16,0-35-16,-36 17 15,53-35-15,-17 36 16,-36-1 0,0 18-16,-17 0 31,-1 0 16,1 0-32,0 0 1,-1 0 15,1 0-15,0 0 15,-1 0-15,19 0-16,-19 0 15,1 0 1,17 0 0,-17 0 15,17 0 47,-17 0-62,35 0-1,-36 0 63,1 0-62,17 18-16,-17-1 16,17 1-16,18 0 31,-35-1 125,17 1-15,-35 0 359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8:12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1270 10019 0,'0'0'0,"0"18"203,71-18-156,-1 0-47,-35 0 16,54 0-16,-54 0 15,-17 35-15,34-18 16,-34 1-1,0 0-15,-1-18 32,19 0-17,17 0 1,-36 0-16,18 0 16,36 0-16,-53 0 15,-36 0 282,-17 0-297,-1 0 16,-16 0-16,16 0 15,19 0-15,-19 0 16,19 0 0,-19 0 15,19-36-16,-1 36 1,-17 0-16,-36 0 16,18 0-16,-17 0 15,-18 0-15,70 0 16,0 0-16,-17-35 62,0 18-46,17 17 15,1 0-31,-1 0 16,-17 0-16,-1 0 16,-17 0-16,18 0 15,18 0-15,-1 0 16,0 0-1,1 0 1,-19-36-16,19 19 16,-19-19 15,1 19-31,0 17 16,17 0-1,1 0-15,-19 0 16,1 0-16,0 0 15,17 0-15,0 0 32,1 0-17,-18-18 1,35 0 0,-18 1-1,0 17 16,-17 0-31,17 0 16,1 0 547,34 0-298,1 0-249,0 0-1,-1 0 48,1 0 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8:14.7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1711 10019 0,'35'0'47,"1"0"171,-1 35-202,-18 0-16,19-17 0,-1 0 16,-17-18-1,35 17-15,-18-17 0,-35 18 16,35 0-1,-17-18-15,-1 17 0,1-17 16,0 0 0,17 18-16,-35 0 15,35-1-15,-17-17 16,52 18-16,-52-1 16,17 1-16,1 17 15,-19 1 1,1-36 46,0 0-46,17 17 0,-18 1 15,19-18-31,-19 0 15,19 0 345,-1-35-345,-17 17 1,-1 0 0,1 1-1,-18-1 17,17 18 14,1-18 283,0 18-314,-1-17-15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8:25.0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441 10583 0,'-18'0'156,"36"0"-140,0 0 0,52 0-16,1-17 15,-1-1-15,36 18 16,-53 0-16,-18-18 16,1 18-16,-1 0 31,-17 0-31,-1 0 15,1 0 1,35 0 0,-36 0-1,36 0-15,18 0 16,-1 0-16,-17 0 16,18 0-16,-36 0 15,0 0-15,1 0 16,-19 0-16,1 0 15,0 0-15,-1 0 16,19 0-16,-1 0 16,-18 0-1,1 0-15,17 0 16,1 0 0,17 0-16,-18 0 15,0 0 1,18 0-16,-35 0 0,-1 0 15,1 0 1,17 0-16,-17 0 0,17 0 16,-17 0 15,17 0-31,-17 0 16,17 0-16,53-17 15,-17-1 1,-36 18-1,-17 0-15,-1-17 16,1 17-16,17 0 31,-17 0-15,-1 0 0,19 0-16,-19 0 0,1 0 15,0 0-15,17 0 16,0 0-16,0 0 15,18 0-15,-35-18 16,0 18-16,-1 0 16,19 0-1,17 0 1,-36 0 0,18 0-16,36 0 15,-53 0 1,17 0-16,-17 0 15,-1 0 1,1 0 0,-1 0-1,1 0-15,35 0 16,0 0-16,-18 0 16,53 0-16,-35 0 15,0 0-15,-35 0 16,17 0-16,18 0 15,-35 0 1,17 18 31,0-1-31,-17-17-16,35 0 15,0 0-15,-18 18 16,0 17-16,18-35 15,-18 0-15,1 18 16,-19-18-16,1 0 16,17 0-1,-17 0 1,0 0-16,-1 0 16,36 0-1,-35 0 1,35 0-16,0 0 15,-18 0-15,18 0 16,-18 0-16,18 0 16,-18 0-16,-17 0 15,17 0-15,-17 17 16,17-17 15,-17 0-15,17 0-16,36 0 15,-18 18 1,-18-18-16,-18 0 16,36 0-16,-17 0 15,17 0 1,-1 0-16,-34 0 16,17 0-1,18 0-15,-35 0 0,17 0 16,-17 0-1,17 0-15,36 0 0,-54 0 16,19 0-16,-1 0 31,0 0-31,-17 0 16,17 0-16,-17 0 0,35 0 16,0 0-1,-18 0-15,-18 0 16,19 0-16,-19 0 15,19 0-15,-19 0 47,19 0-47,16 0 16,-34 0-16,35 0 16,0 0-1,0 0-15,-35 0 0,17 0 16,-18 0-16,1 0 15,0 0 1,-1 0 0,1 0-1,17 0-15,-17 0 16,35 0-16,-18 0 16,0 0-16,36 0 15,-36 0-15,0 0 16,1 0-1,-1 0-15,-17 0 16,-1 0-16,1 0 16,17 0-1,-17 0 1,17 0 0,-17 0-16,-1 0 15,19 0-15,34 0 16,-17 0-1,35 0 1,-17 0-16,-18 0 16,-18 0-16,36 0 15,-36 0-15,-17 0 32,17 0 46,0 0-63,0 0-15,1 0 16,-1 0-16,-17 0 16,-1 0-16,1 0 31,17 0 63,-17 0-94,-1 0 15,1 0 1,0 0-1,-1 0-15,1 0 704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8:34.4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370 11060 0,'-17'0'15,"34"-18"17,1 18-17,0-18 1,-1 18 31,72 18-32,-54 0-15,18-18 16,-36 0 31,19 0-31,-19 0-1,54 0 1,-54 0-16,19 0 15,34 0-15,-34 0 16,17 0-16,-18 0 16,0 0-1,0 0-15,1 0 16,-1 0 15,-17-18-31,34 0 16,-16-17-16,-1 35 15,0 0-15,18 0 16,-18 0-16,1 0 16,17 0-16,-18 0 15,-17 0-15,17 0 16,-17 0 0,17 0-16,35-18 31,-52 1-16,0 17-15,17-18 16,-17 18-16,17 0 16,0 0-1,0 0-15,-17 0 16,17 0-16,18 0 16,-18 0-16,-17 0 15,0 0-15,17 0 94,-17 0-78,17 0-16,0 0 15,18 0-15,-35 0 16,17 0-16,-17 0 15,-1 0 95,1 0-95,53 0-15,-36 0 16,0 0-16,-17 0 16,-1 0-16,36 0 125,18 35-110,-18-35 1,-18 0-16,18 0 16,-18 0 234,-52 0-157,-89 0-77,18-17 0,35 17-16,-53 0 0,71 0 15,-71 0-15,53 0 16,0 0-16,-35 17 15,35-17-15,-18 0 16,18 18-16,-70-18 16,-71 0-16,-18 0 15,71 0-15,-35 0 16,105 0-16,-17-18 16,0 1-1,70-1-15,0 18 16,1 0 62,-19 0-62,19 0-16,-36 0 0,0 0 15,35 0-15,-35-18 16,36 18-16,-1 0 31,1 0-15,-1-17 46,0-1-62,1 1 16,-1 17-1,0-36-15,18 19 79,-17 17-33,-1-18-46,-17 0 32,35 1-32,0-1 125,53 18-110,-18 0 1,-17 0-16,35 0 16,-18 0-16,0 0 0,0 0 15,1 0 1,-1 0-16,-17 0 0,52 0 15,-17 0 1,53 0-16,-53 0 16,35 0-1,-17 0-15,-19 0 16,37 18-16,-1-18 16,-35 0-16,0 0 15,-18 0-15,18 0 16,-35 0-16,-1 0 31,1 0-15,17 0 31,-17 0-32,17 0 1,-17 0-16,17 0 0,-53 0 156,-123-18-140,88 18-16,-88 0 15,71 0-15,-72 0 16,-34 0-16,35 0 16,-35 0-16,52 0 15,18 0-15,18-35 16,35 35-16,-17-18 15,52 1 1,0-1 15,1 0 110,70 18-125,0 0-1,70 0 1,-35 0-16,18 0 15,35 0-15,-17-17 16,-19 17-16,-34 0 16,17-18-16,0-17 15,-17 17-15,-36 18 16,18 0 31,-18 0-32,1 0-15,17-18 16,-18 18-16,0 0 16,0 0-16,-17 0 15,17 0-15,-17 0 78,0 0-62,35-17-16,-36 17 16,54 0-16,-18 0 15,0 0-15,-36 0 16,18 0 46,18 0-62,0 0 16,-17 0-16,52 0 16,-35 0-16,-18 0 15,0 0-15,1 0 16,-1 0 78,-18 0-79,1 0-15,0 0 47,-18-18 78,-88 18-109,-36 0-16,71-17 15,-106 17-15,54 0 16,-54-18-16,88 0 16,36 18-16,-18-17 15,18-19 1,35 19 0,-18 17 30,-17-18-30,-18 18-16,18-18 16,-36 1-16,-17-1 31,70 0-15,-17 1-16,35-1 31,-18 1 47,1-1-78,-1 0 47,0 18-32,18-17 1,-52-19 15,34 1 1,0 35-17,1 0-15,-1-18 16,0 1-1,1-1-15,-19 18 110,1 0-95,18-17 1,-1-1-16,0 18 16,1-18-16,17 1 15,-18 17 17,0 0-32,1-18 15,-1 18-15,0 0 47,1-18-31,17 1-1,-36-1 1,1 18 15,0-18-15,17 18-1,1 0 64,-1-17-64,0 17-15,1 0 16,-1 0-16,0 0 15,1 0 79,-36-35-47,53 17 141,-18 0-188,1 18 15,-1-17 1,0 17 15,1 0-31,-1 0 31,-17-18 16,17 0-16,1 1 1,-1 17 77,0 0-62,36 0 140,0 17-171,-1 1 0,1-18-1,-1 0-15,1 0 16,0 0 0,17 0-1,-17 0-15,17 0 0,-17 0 16,-1 0-1,18 0-15,-17 18 16,0 17 0,17-17-16,-17-18 15,-1 0-15,1 0 16,35 0 0,-36 0-1,19 0-15,-19 0 31,1 0-31,0 17 16,17-17 15,0 0-31,-17 0 16,0 0-16,17 0 16,-35 18-16,17-18 15,1 0 16,0 0 1,17 0-32,0 0 15,18 0-15,0 0 16,0 0-16,18 17 16,-36-17-16,-18 0 31,1 0-31,17 18 15,-17-18 1,17 0-16,1 18 16,-1-18-16,-17 0 15,17 0-15,0 0 16,36 0-16,-18 0 16,-18 0-16,18 0 15,0 0-15,-18 0 16,-17 0-1,17 0-15,-18 0 16,1 0 0,17 0-1,1 17-15,-1-17 16,-17 0-16,-1 18 16,1-18-16,0 0 46,17 18-46,-18-18 32,1 0-32,35 0 15,-35 0 1,17 0 0,-17 0-16,17 0 0,-18 0 15,19 0-15,-1 0 16,-17 0-1,17 0-15,-17 0 0,17 0 16,18 0-16,17 0 16,-52 0-1,17 0-15,1 0 16,-19 0 0,18 0 46,18 0-62,-35 0 16,17 0-16,-17 0 15,17 0-15,36 0 16,-54 0-16,1 0 16,0 0-1,17 0 16,0 0 1,-17 0-17,-1 0 1,1 0-16,0 0 47,17 0-47,-17 17 15,-1-17-15,1 0 16,0 0-16,17 0 63,-17 0-48,17 0-15,-18 0 16,19 0-16,-19 0 15,1 0 1,0 0 0,17 0-1,-17 0 1,-1 0 0,1 0-1,-1 0 1,1 0-1,17 0-15,-17 0 16,35 0-16,0 0 16,0 0-16,0 0 15,-18 0-15,0 0 16,-17 0 0,17 0 46,-17 0-62,-1 0 16,19 0-16,-1 0 15,0 0-15,-17 0 16,17-17 0,-17 17 30,-1 0-30,1-18 0,0 18-16,-1 0 15,36 0 1,-17 0 15,-19 0 47,54 0-78,-54 0 16,36-18-16,-17 1 16,-1 17-1,0-18-15,-17 18 16,-1 0 31,19 0-32,-19 0-15,36 0 16,-17-18-16,16 18 16,-16-17-1,-19 17 376,54 0-282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2:19:14.72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6526 16439 0,'0'36'172,"18"-54"-110,0 18-31,-1 0 1,1 0-17,0 0 48,17 0-32,0-18-15,-17 18 62,17 0 0,-17 0-47,-1 0-15,1 0 62,17 0-62,-17 0-1,0 0-15,-1 0 16,36 0-1,-53 18 1,18-18 78,-1 0-79,1 0 142,17 0-126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1:05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15787 0,'-18'0'94,"36"0"-16,17 0-78,-17 0 16,17 0-16,-17 0 16,-1 0-16,1 0 15,17 0 1,-17 0 15,-1 0-15,1 0-1,0 0 1,-1 0 0,1 0-1,0 0-15,17 0 47,-17 0-16,-1 0-15,1 17-16,-1-17 78,1 0-62,0 0-16,-1 0 15,1 0 1,0 0 0,-1 0-1,1 0 1,17 0-1,-17 0 1,-1 0 0,1 0-1,0 0 1,-1 0-16,1 0 16,17 0-1,-17 0 1,17 0-1,-17 0-15,17 0 16,-17 0 0,17 0-1,-17 0 1,17 0 0,0 0-1,-17 0 1,0 0-1,-1 0-15,18 0 47,-17 0-31,0 0 0,-1 0-1,1 0 1,0 0-16,-1 0 15,19 0 1,-19 0 0,36 0-16,-18 0 15,-17 0-15,35 0 32,-35 0-1,-1 0-16,1 0-15,0 0 16,17 0 0,0 0-1,18 0 1,-35 0-16,17 0 16,18 0-1,-36 0-15,19 0 16,-19 0-16,19 0 15,-1 0-15,-17 0 16,17 0-16,-18 0 16,36 18-16,-17 0 15,-19-18 1,19 0 78,-19 0-94,1 0 15,0 0 17,-1 0 46,1 0-63,-1 0 1,19 0 0,-19 0-1,1 0 1,0 0 15,-1 0-31,1 0 16,0 0-16,-1 0 15,1 0 1,-1 0 0,36 0-1,-35 0 1,0 0-16,-1 0 15,1 0-15,0 0 16,17 0-16,-18 0 16,19 0-16,-19 0 15,36 0 1,-17 0 0,-1 0-16,-17 0 15,17 0-15,-18 0 16,1 0-16,0 0 15,-1 0 17,1 0-17,0 0 63,17 0-62,-17 0 0,-1 0-1,1 0 1,-1 0-16,1 0 47,0 0-47,17 0 31,-17 0-15,17 0-16,18 0 15,-18 0-15,18 0 16,-18 0-16,1 0 16,-19 0-16,19 0 15,-19 0-15,71 0 16,-35 0-16,-17 0 15,-19 0-15,1 0 16,-1 0-16,1 0 125,0 0-78,17 0-47,-17 0 16,35 0-1,-18 0-15,0 0 31,-17 0-31,17 0 16,36 0-16,-54 0 16,19 0-16,-19 0 15,1 0-15,-1 0 16,1 0 0,0 0-16,-1 0 15,1 0-15,0 0 16,-1 0 78,1 0-79,0 0 1,-1 0-16,1 0 15,35 0-15,-18 0 16,0 0 0,-17 0-16,0 0 15,-1 0 17,1 0 14,-1 0-30,1 0 0,0 0-16,17 0 31,0 0-31,1 0 16,-19 0-1,1 0 1,17 0-1,-17 0 17,-1 0-17,19 0 1,-19 0-16,1 0 16,17 0-16,-17 0 15,0 0-15,17 0 16,35 0-16,-52 0 15,53 0 1,-19 0-16,-34 0 16,35 0-16,-18 0 15,-17 0 1,0 0 0,17 0-1,-17 0 1,-1 0-16,1 0 15,-1 0 32,1 0 156,0 0-203,-1 0 16,1 0 0,0 0-1,-1 0-15,1 0 16,0 0 15,-1 0 0,1 0-31,17 0 16,-17 0 15,17 0-31,-17 0 16,35 0 31,-36 0-32,1 0 1,-1 0 156,1 0 47,0 0-94,-1 0-110,1 0-15,0 0 16,17 0 78,-17 0-79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1:41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 9790 0,'18'0'156,"-1"0"-140,18 0 62,-17 0-78,0 0 15,-1 0-15,19 0 16,-1 0 0,-17 0-1,-1 0-15,1 0 0,-1 0 16,1 0 15,0 0 32,-1 0-32,1 0 16,17 0-16,1 0 0,-19 0-15,1 0-1,-1 0-15,1 0 0,0 0 16,-1 0 0,19 0-16,-19 0 15,19 0-15,-19 0 16,1 0 31,0 0-47,17 0 15,-18 0-15,36 0 16,-35 0-16,-18 17 16,35-17-16,-17 0 15,17 0-15,-17 0 16,-1 0-16,19 0 31,-19 0-31,19 0 16,-1 0-16,0 0 15,18 0-15,0 0 16,-18 0-16,-17 0 16,53 18-16,-54-18 15,1 0-15,-1 0 32,1 0-32,0 0 46,-1 0-30,1 0 0,0 0-1,17 0 1,18 0 0,-36 0-1,1 0 1,0 0 31,17 0-16,-17 0-15,-1 0-16,19 0 31,-19 0 0,1 0-15,17 0-16,-17 0 15,35 0-15,-36 0 16,19 18 0,-1-18-1,18 35-15,-36-35 16,1 0-1,17 0-15,-17 0 16,17 0 0,1 0-1,-19 35 1,1-35 0,-1 0-1,1 0 32,0 0-47,-1 0 31,1 0-15,0 0-16,-1 18 16,19-18-1,34 0 1,18 0-16,-52 0 15,-1 0 1,-17 0 0,-1 0-16,1 0 31,-1 0-31,1 0 16,0 0-1,17 0 1,18 0-1,0 0-15,-18 0 16,0 0-16,36 0 16,-53 0-1,-1 0-15,1 0 16,17 0 31,-17 0-32,17 0 1,0 0-16,-17 0 16,17 0-16,-17 0 15,17 0-15,-17 0 16,-1 0 0,1 0-1,17 0-15,18 0 16,-35 0 31,17 0-47,18 0 31,-35 0-31,-1 0 16,19 0-16,34 0 15,-35 0-15,18 0 16,-35 0-16,17 0 15,18 0 1,-35 0 0,0 0-1,-1 0-15,18 0 16,18 0 0,-17 0-16,-19 0 15,19 0-15,-1 0 16,-18 0-16,1 0 15,0 0-15,-1 0 16,36 0-16,-35 0 16,35 0-1,-36 0 1,1 0 0,0 0-16,-1 0 15,19 0-15,-19 0 16,1 0-16,0 0 15,17 0-15,-17 0 16,-1 0-16,18 0 31,1 0-31,-19 0 16,1 0-16,0 0 16,-1 0-16,1 0 15,17 0 1,18 17-16,-35-17 47,17 0-32,-17 0 1,17 0 0,-17 0-1,-1 0 1,1 0-16,35 0 15,0 0-15,17 0 16,1 0-16,-36 0 16,0 0-16,1 0 15,-19 0 17,1 0-1,0 0-16,17 0-15,-18 0 16,1 0-16,0 0 16,-1 0-16,54 0 15,-36 0 1,-17 0-16,-1 0 62,19 0-46,-19 0 0,54 0-16,-18 0 15,-18 0-15,18 0 16,0 0-16,35 0 16,-70 0-16,-1 0 15,1 0-15,0 0 16,17 0-16,-17 0 15,17 0 1,-17 0-16,17 0 16,0 0-1,18 0-15,-18 0 16,1 0-16,-19 0 16,19 0-16,-19 0 15,18 0 1,18 0-1,18 0 17,-36 0-1,18 0-31,-35 0 16,-1 0-16,19 0 15,-1 0-15,18 0 16,-36 0-16,1 0 15,17 0-15,1 0 16,-19 0 0,19 0-1,-19 0-15,19 0 16,16 0-16,19 0 16,-36 0-16,106 0 15,-105 0-15,-19 0 16,36 0-16,0 0 219,-18 0-219,-17 0 15,35-53-15,0 53 16,-35 0-16,17 0 15,-18 0 1,1 0 0,0 0-16,-18-17 15,17 17 48,1 0-48,0 0-15,52 0 16,-35-18-16,18 18 16,-35 0-1,17 0-15,-17 0 16,52-17-16,-34 17 16,-1-18-16,18 0 31,-18 18 0,-17 0-15,17 0-16,-17-17 31,-1 17-15,1 0-16,17 0 15,1-18-15,-1 18 31,18-18-15,-36 18 0,1 0-1,0 0-15,-1 0 16,19 0 46,-1 0-46,53-35-16,-35 35 16,-35 0-16,52-35 15,-17 17-15,-35 18 16,-1 0 0,1 0 77,0 0-77,-1 0 0,1 0 15,17 0-31,-17-18 15,0 18 1,-1-35 0,1 35-1,-1 0-15,1 0 16,0 0 0,-1 0-16,19 0 15,69 0-15,-69 0 16,17-17-16,-18 17 15,-17 0-15,17 0 16,-17 0-16,-1 0 16,71-18-16,-52 0 15,-19 18 79,1 0-78,0 0-16,-1 0 62,18 0-46,-17 0-16,17 0 15,-17 0 1,0 0 31,-1 36 0,1-19-32,0 1-15,-1-1 16,-17 1 31,0 0-31,18-1-16,-18 1 15,0 17-15,0 1 16,0-19-1,0 36-15,0-35 16,0 17 0,17-17-1,-17-1 251,0 1-250,-35-18-1,18 0-15,-1 0 16,0 18 15,-17 17-15,35-17 15,-18-18-15,1 0-1,-1 0-15,-17 0 63,17 0-48,1 0-15,-1 0 16,-35 0 0,35 0-16,1 0 31,-1 0-16,0 0-15,1 0 32,-1 0-32,-17 0 15,17 0 1,1 0 31,-1 0-32,-17 0-15,17 0 16,0 0-16,-17 0 16,17 0-16,1 0 78,-1 0-63,1 0 1,-1 0-16,-17 0 16,-1 17-1,19-17-15,-36 18 16,18-1 0,-1-17 30,1 0-30,0 0 0,-1 0-16,19 0 15,-1 0 1,1 0 15,-1 0-15,0 0-16,1 0 78,-19 0-62,1 18 30,17 17-30,1-35-16,-19 0 16,19 0-16,-18 0 15,-18 0-15,17 0 16,19 0 0,-19 0-1,1 0-15,18 0 0,-1-17 16,0 17-1,1 0-15,-1-18 16,0 18 15,1 0 1,17-18-17,-18 18 1,0 0-16,1-17 15,-1 17-15,1 0 16,-19-18-16,36 1 16,-35 17-16,0-18 15,-1 18-15,-52 0 16,71 0-16,-1 0 31,0 0 32,1-18-63,-1 18 15,0 0 17,-17-17-32,17 17 15,1 0 1,-18 0 46,17 0-46,0 0 0,1 0-16,-1 0 62,-17 0-31,17 0 1,0 0-32,1 0 15,-1 0 1,1 0-1,-1 0-15,-17 0 16,-1 0 0,19 0-16,-1 0 15,-17 0 1,17 0 0,0 0-16,-17 0 15,0 0-15,17 0 16,-17-18-16,35 0 15,-18 18-15,1 0 16,-1 0 0,-17 0-1,0 0 1,17 0 0,-17 0-1,17 0-15,-17 0 16,-53 0-16,35 0 15,17 0 1,-17 0-16,-17 0 16,35 0-16,-1 0 15,19 0 17,-19 0-17,19 0 1,-1 0-16,0 0 15,-17 0 1,0 0-16,0 0 16,-18 0-16,35 0 15,0 0-15,1 0 16,-1 0-16,1 0 47,-19 0-32,-17 0-15,36 0 16,-1 0-16,-17 0 16,-1 0-16,1 0 15,0 0-15,-18 0 16,18 0-16,-1 0 16,19 0-1,-18 0-15,-1 0 16,1 0 15,-18 18-15,0-18-1,36 0 1,-19 0-16,19 0 16,-19 0-1,36 18-15,-17-18 31,-1 0-15,0 0 0,1 0-16,-19 0 15,1 0-15,-18 0 16,0 0 0,-17 0-16,52 0 15,1 0-15,-19 0 16,19 0-16,-1 0 15,0 0 1,1 0 0,-19 0-1,19 0-15,-36 0 16,0 0-16,18 0 16,-18 0-16,17 0 15,1 0-15,0 0 16,0 0-1,-18 0-15,35 0 0,-17 0 16,17 0 0,1 0-1,-19 0 1,19 0 0,-19 0-16,19 0 15,-1 0-15,0 0 16,-34 0-16,-1 0 15,17 0 1,19 0-16,-1 0 16,-17 0-16,17 0 15,0 0 1,-52 0-16,17 0 16,35 0-1,-17 0-15,17 0 16,-34 0-16,16 0 15,1 0-15,0 0 16,-18 0 0,18 0-16,-1 0 15,1 0 17,17 0-17,-17 0-15,0 0 0,-18 0 16,0 0-1,0 0-15,-18 0 16,19 0-16,-1 0 16,17 0-16,19 0 15,-19 0-15,1 0 47,18 0-31,-1 0-16,0 0 15,-17 0-15,-36 0 16,36 0-16,-18 0 16,-35 0-16,53 0 15,-18 17-15,-18-17 16,1 0-16,17 0 16,18 0-16,-18 0 15,0 0-15,17 0 16,-17 0-16,36 0 15,-54 18-15,36-18 16,17 0-16,-35 0 16,36 0-1,-18 0-15,-18 0 16,0 0-16,17 0 16,19 0-16,-18 0 15,-36 0-15,53 0 16,1 0-16,-19 0 15,1 0 1,17 0 0,-17 0-1,0 0 1,17 0 0,1-18-16,-1 18 15,0 0 1,1 0-16,-1 0 15,-17 0-15,17-17 16,-17 17 15,17 0-15,1-18 0,-1 18-1,-35-18-15,35 18 16,1 0-16,-1-17 15,1-19-15,-1 36 32,-17-17-32,17 17 15,0 0 1,1 0 0,-1-18-1,-17 18 1,17 0-1,-17 0-15,17 0 16,-17-17 0,0 17 15,17 0 0,-17 0-15,17 0-1,-17 0 1,35-18-16,-35 18 16,-1 0-16,19 0 15,-19 0-15,19 0 32,-19 0-17,19 0 1,-1-18-1,1 18-15,-1 0 16,0 0-16,1 0 16,-1 0-16,-17-17 15,-1 17-15,1 0 16,0 0 0,17 0-16,1 0 15,-1 0 48,0 0-32,-35 0-31,36 0 31,-1 0-31,0 0 16,1 0-1,-1 0 17,1 0-1,-1 0-15,0 0 109,1 0-79,-1-18-46,0 18 63,1 0-63,-1 0 94,0-18-79,1 18 1,34 0 234,1 0-219,0 0-15,17 0-1,-17 0-15,17 0 32,0 18-17,-17 0 1,-1-18 0,1 0 15,35 17-16,-18-17 1,-17 0 0,17 0-1,-17 0-15,17 0 16,0 0 0,-17 0-1,0 0 1,-1 0-1,1 0 1,0 0-16,-1 0 0,1 0 16,0 0-1,17 0 1,0 0-16,-17 0 16,-1 0-16,1 0 15,17 0-15,1 0 16,-19 18-1,1-18 1,17 0 0,-17 0-16,17 0 15,0 0 1,1 18-16,-1-18 16,-18 0-1,1 0 1,0 35-16,-1-35 15,1 17-15,0 1 16,-1-18 0,1 0-1,17 18 1,18-1 0,-35 1-1,-1-18 1,19 0 31,-19 18-32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2:06.7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1023 11148 0,'18'0'156,"17"0"-109,-17 0 15,-1 0-30,1 0-32,35 0 15,-36 0-15,19 0 16,-19 0 15,1 0 47,0 0-15,17 0-16,-17 0-32,-1 0 1,1 0-16,-1 0 16,1 0-16,35 0 15,-35 0 1,-1 0-16,1 0 15,17 0 1,-17 0-16,17 0 16,0 0-16,18 0 15,-17 0-15,-1 0 16,-17 0-16,17 0 16,-18 0-1,1 0 63,0 0 16,-1 0-78,1 0-16,0 0 15,-1 0 17,1 0-17,0 0 1,-1 0-16,1 0 15,-1 0 17,1 0-17,0 0 1,-1 0 0,1 0-16,0 0 15,17 0-15,-17 0 78,17-18-62,-17 18 0,-1 0-16,1 0 15,-1 0 1,1 0-1,0 0 32,17 0-31,-17 0 0,17 0-1,0 0 1,-17 0-1,17 0-15,0 0 16,-17 0-16,0 0 16,-1 0-16,19 0 15,-1 0-15,-18 0 16,1 0-16,0 0 16,17 0-16,0 0 15,-17 0 1,17 0-16,-17 0 15,0 0-15,-1 0 16,1 0-16,17 0 16,-17 0-16,-1 0 15,1 0-15,0 0 16,-1 0 0,1 0-16,0 0 15,-1 0 1,1 0-1,-1 0-15,1 0 16,0 0 0,-1 0-16,1 0 31,0 0-31,-1 0 47,1 0-32,17 0 1,-17 0 15,17 0 16,-17 0-16,17 0-15,0 0 31,-17 0-31,17 0-1,1 0-15,16 0 16,-16 0-16,-1 0 15,-17 0-15,-1 0 16,1 0-16,0 0 16,52 0-16,-52 0 15,17 0 1,0 0-16,1 0 16,-1 0-16,-18 0 15,36 0-15,-17 0 16,-19 0-1,1 0 32,0 0-15,-1 0-17,1 0-15,0 0 31,-1 0 1,1 0 15,-1 0-32,19 0 1,-1 0-1,0 0-15,18 0 16,0 0 0,-18 0-1,1 0-15,-1 0 16,18 0-16,-36 0 16,19 0-16,17 0 15,0 0-15,-36 0 16,19 0-16,-19 0 15,1 0 48,-1 0-47,19 0-1,-1 0 110,0 0-125,-17 0 16,0 0-16,-1 0 15,54 0 1,-36 0-16,-17 0 16,-1 0-16,19 0 15,-19 0-15,18 0 16,1 0-16,-1 0 16,0 0-16,1 18 15,-1-18-15,-17 0 16,17 0-1,-18 0-15,1 0 16,0 17 0,-1-17-1,1 0 1,0 0 0,-1 18-16,1-18 15,17 0 1,-17 0-16,17 0 15,-17 0 64,17 0-64,-17 18-15,35-18 16,-36 0-16,1 17 15,17-17-15,18 18 16,18-18 93,-36 0-109,0 35 16,36-35-16,-18 18 16,-36-18-16,1 0 15,0 18-15,-1-18 16,1 0 0,-1 0-1,19 0 1,-1 0-16,-17 0 31,-1 0-31,1 0 16,0 0-16,17 0 15,0 0 1,18 0 0,18 0-16,-18 0 15,-36 0-15,1 0 16,-1 0-16,19 0 15,-19 0-15,1 0 16,17 0-16,1 0 16,-19 0-1,18 0-15,18 0 16,-17 0-16,-1 0 16,18 0-16,-36 0 15,1 0 126,0 0-141,-1 0 31,1 0 32,0 0-48,17 0 1,-17 0-1,17 0 1,-17-18 0,34 0-1,-16 18-15,-19 0 16,36-35-16,-35 35 16,17 0-1,0-18 1,1 18-16,17 0 15,17 0-15,-17-17 16,18 17 0,17-18-16,-35 0 0,35 18 15,-35 0-15,-35-17 16,34 17-16,54-53 16,-70 53-1,-19 0 1,18 0-16,-17 0 31,0 0 16,17 0-31,-17 0-16,-1-18 15,36 18-15,-35 0 16,88 0-16,-71 0 15,36 0-15,-54 0 16,71 0-16,18 0 16,-53 0-16,0 0 15,-18 0-15,-17 0 16,17 0-16,-17 0 16,0 0-16,-1 0 125,1 0-110,-1 0 1,1 0-16,0 0 15,17 0 1,-17 0 0,17 0-1,-17 0 1,34 0-16,-34 0 16,0 0-1,17 0 1,-17 0-16,17 0 15,0 0-15,-17 0 16,-1 0 0,1 0 46,0 0-46,-1 0 31,1 0-32,0 0-15,-1 0 16,1 0 0,0 0-16,17 0 15,-17 0-15,-1 0 16,1 0-16,17 0 15,-17 0 1,-1 0 78,19 0-79,-1 0 1,0 0-16,0 0 16,1 0-16,-19 0 15,19 0 1,-19 0 0,1 0 30,0 0-46,-1 0 16,1 0 0,-1 0-16,1 0 15,0 0-15,17 0 16,0 0-16,-17 0 16,0 0-16,17 0 15,-17 0 16,-1 0-15,18 0 31,-17 0-31,0 0 140,-1 0-141,-34 0 298,-19 18-297,-34 0-1,17-18-15,35 17 16,18 1-16,-17-1 31,-1-17 0,-17 0-31,-1 0 16,-16 0-16,-1 36 16,17-36-16,-34 17 15,35-17-15,-18 53 16,17-35-16,19-18 15,-36 18-15,35-18 16,1 0 15,-1 0-31,-17 17 16,17-17 0,-17 0-1,17 0-15,-35 0 16,-17 71-16,52-71 15,-17 17-15,-1-17 16,1 18 0,17-18-1,-34 18-15,34-18 16,-35 17-16,35-17 16,1 0-16,-1 0 15,-17 0-15,17 0 16,-17 0-1,17 0-15,1 0 16,-54 0-16,18 0 16,18 0-1,0 0-15,-18 0 16,-18 0-16,36 0 16,-18 0-16,0 0 15,35 0 1,-17 0-1,-18 0 1,36 0-16,-1 0 16,-17-17-1,17 17-15,0 0 16,1 0-16,-1 0 47,0 0-32,1-18 1,-36 0-16,35 1 16,-17 17-16,0 0 15,-18 0 1,35 0-16,0-18 16,1 18-1,-1-18-15,1 18 16,-1-17-16,0-18 15,-52-1-15,52 19 16,0-1-16,-52-35 16,35 35-1,17 1 1,0-1-16,-35-17 31,36 17-31,-1 18 16,-35-35-16,18 0 0,17 17 15,-17-17 1,17 17 0,-17 0-1,17 18-15,1-35 16,17 18 0,-18-1 124,1 18-30,-1 0-110,0 0 15,-17 0 1,0 0-16,17 0 31,0 0 0,1 0-31,-18 0 16,17 0-16,-17 0 16,-1 0-16,1 0 15,-36 0-15,19 0 16,16 0-16,19 0 15,-1 0-15,0 0 16,-17 0-16,17 0 16,-17 0-1,0 0-15,17 0 16,-17 0 0,0 0-16,17 0 15,0 0 1,1 0-16,-1 0 0,-17 0 31,-18 0-31,18 0 16,-36 0-16,18 18 15,36-18 79,-1 0-94,-17 0 31,17 0 1,0 17-32,1-17 31,-1 0-16,-17 0-15,17 0 16,-17 0 0,0 0 15,17 0-31,0 0 0,-17 0 16,-18 18-16,18-18 15,17 0 1,-17 17-16,17-17 15,1 18 1,-1-18 62,0 0-62,-17 0-1,0 18 1,17-18 0,1 0-1,-1 0 17,0 0-17,1 0 1,-19 0-16,1 0 15,17 17 1,1-17-16,-1 0 16,1 18-16,-1-18 15,0 0 17,-17 0-32,17 0 15,-17 0 1,17 0 31,1 0-32,-1 0 95,-17 0-95,-18 0 1,18 0-16,-1 18 16,-34 17-1,35-17-15,17-18 16,0 0-1,1 0-15,-1 0 16,0 0 0,1 0-1,-1 0 1,-17 0-16,17 0 16,-17 0-16,0 0 15,-18 0-15,0 0 16,18 0-16,-1 0 15,1 0-15,-18 0 16,-18 0-16,36 0 16,-35 0-16,17 0 15,17 0 1,19 0-16,-18 0 16,17 0-1,0 0 1,1 0 15,-19 0-15,1 0-16,0 0 0,0 0 15,-1 0 1,1 0-16,0 0 16,17 0 62,0 0-78,1 0 15,-1 0-15,-17 0 16,17 0-16,-17 0 16,17 0-16,-17 0 15,0 0 16,17 0-15,-17 0-16,-36 0 16,36 0-16,-53 0 15,35 0-15,18 0 16,-36 0-16,36 0 16,17 0-16,-52 0 15,52 0 1,0 0-16,1 0 0,-1 0 15,0 0 17,-17 0-17,17 0 1,-17 0-16,18 0 16,-1 0-16,0 0 15,-17 0-15,0 0 16,-1 0-16,1 0 15,0 0-15,0 0 16,-1 0-16,19 0 16,-19 0-16,19 0 15,-1 0 1,-17 0-16,0 0 16,-1-18-1,1 18 110,17 0-109,-17 0-16,17 0 15,1 0 1,-1 0 15,1 0-15,-1 0-16,0 0 16,1 0-1,-19 0 1,19 0-16,-19 0 15,1 0-15,-18 0 16,36 0-16,-19 0 16,19 0-1,-1 0-15,0 0 16,1 0-16,-1 0 16,-17 0-1,17 0 1,1 0-1,-1 0-15,0 0 16,-17 0-16,17 0 16,-35 0-16,36 0 15,-18 0 1,17 0-16,-17 0 16,17 0-16,-35 0 15,35 0-15,1 0 16,-1 0-1,1 0 1,-1 0 0,0 0-16,-17 0 15,17 0 1,-17 0 0,17 0 46,-17-35-46,17 35 46,-17 0-46,18 0 15,-1 0 16,0-18-31,1 0-1,-1 18 1,-17 0-1,17-17 1,-35 17-16,36 0 16,-1-18-1,-17 0-15,17 18 94,0 0-78,1 0-1,-1 0 235,0-17-250,54 17 1438,-1 0-1423,-17 0 1,-1 0 62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2:53.6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1041 11553 0,'35'0'16,"-17"0"-1,-1 0 1,1 0 62,0 0-47,17 0 1,-18 0 77,1 0-93,17 0-1,-17 0-15,0 0 16,-1 0 15,1 0-31,0 0 16,17 0-1,0 0 48,-17 0-63,-1 0 16,1 0-16,17 0 15,1 0 1,-19 0-1,1 0 1,0 0 0,-1 0-1,1 0 1,-1 0 0,19 0-16,17 18 15,-18-18 1,-17 0-16,-1 0 15,18 0-15,1 0 16,-19 0-16,1 0 16,17 0-16,1 0 15,-19 0-15,18 0 16,-17 0 0,17 0-16,1 0 31,-19 0-16,1 0 79,0 0-78,-1 0-1,19 0 48,-1 0-47,-18 0-1,19 0 16,-19 0-31,36 18 32,-17-18-1,-36 17-31,17 1 16,18-18-1,1 18-15,-19-18 31,1 0-31,0 0 16,17 35 0,-35-17-16,18-1 15,17-17 1,18 18-16,-18 0 16,-17-18-16,17 0 15,-17 17-15,-1-17 16,1 18 15,17-1 32,-17-17-32,17 0-31,-17 0 15,-1 0-15,1 0 16,0 0 0,-1 0-16,1 0 31,17 0-15,-17 0-1,17 0-15,0 18 16,-17 0-16,0-18 15,-1 17-15,1-17 16,0 0-16,17 0 16,-18 0-1,19 0 1,-1 0-16,-17 0 16,17 0-16,0 0 31,-17 0-16,0 0 1,-1 0 0,1 0-16,-1 0 31,1 0-31,0 0 16,-1 0-1,19 0-15,-1 0 31,-17 0-15,-1 0-16,36 0 16,-18 0-16,-17 0 15,0 0-15,17 0 16,0 0-16,0 0 16,1 0-16,17 0 15,35 0-15,-35 0 16,-36 0-16,1 0 15,0 0 95,-1 0-79,1 0 16,0 0-16,-1 0-31,1 0 16,0 0-1,-1 0 1,1 0-16,17 0 16,-17 0-1,17 0 1,-17 0-16,35 0 16,-36 0-16,18 0 15,-17 0 1,35 0-1,-35 0-15,17 0 16,-17 0 0,17 0 31,0 0-32,-17 0 1,-1 0-16,36 0 15,-17 0-15,-19 0 16,1 0-16,17 0 16,-17 0-16,35 0 15,-18 0 1,-17 0-16,-1-17 16,36 17-16,-18 0 15,1 0 1,-19 0-16,1 0 15,0-18-15,-1 18 63,36-18-47,-17 18-1,-19 0 1,54 0-16,-36 0 15,18-17-15,-18 17 16,-17 0-16,-1 0 16,1 0-16,35 0 15,-35 0 1,17 0-16,-17 0 16,70 0-16,-53 0 15,0 0-15,18 0 16,-35 0-16,0 0 15,-1 0-15,1-18 32,-1 18-1,1 0-15,0 0-1,-1 0-15,1 0 16,0 0-1,17 0 1,18 0-16,-18 0 16,-17 0-1,-1 0 1,1 0-16,0 0 16,-1 0-16,54 0 15,-1 0-15,-17 0 16,0 0-16,-17 0 15,34 0 1,-35 0 0,54 0-1,-72 0 1,1 0 31,-1-17-47,1 17 15,0 0-15,-1 0 16,19 0 0,-19 0-16,1 0 15,35 0-15,-18 0 16,18 0-16,-18 0 16,1 0-16,17-18 15,17 18-15,-17-35 16,-35 35-16,17 0 15,0-18-15,-17 18 16,17 0-16,-17 0 16,35-18-16,0 18 15,-18 0-15,53 0 16,-53 0-16,-17 0 16,17 0-1,-17 0 63,0 0-78,-1 0 16,18 0 0,-17-17-16,17 17 31,-17 0-16,0-18 1,-1 18-16,1 0 16,35-18-16,17 1 31,-52-1-15,0 18-1,17 0 1,18 0-1,-36 0 1,19 0-16,-1 0 16,0 0-1,18 0-15,0 0 0,-18-18 16,-17 18 0,35 0-16,18-17 15,-36 17 1,0 0-16,-17 0 15,35-18-15,-36 18 16,19 0-16,16 0 16,-34 0-16,17 0 15,71 0-15,-88 0 16,17 0-16,-17 0 16,17 0-16,-17-17 15,-1 17 16,1 0-31,0 0 63,-1 0-32,1 0 16,0 0-16,-1 0-31,1 0 16,-1 0 0,1 0-1,0 0-15,17 0 16,18 0-1,0 0-15,0 0 16,-36 0-16,1 0 16,17 0-16,1 0 15,-19 0-15,19 0 16,-1 0 78,-18 0-94,19 0 31,-19 0-15,19 0-1,-19 0 1,1 0 15,0 0 0,-1 0-15,1 0 15,-1 0-31,1 0 31,0 0-31,17 0 16,0 0-16,-17 0 16,0 0-16,52 0 15,36 0-15,-35 0 16,-54 0-16,36 0 16,53 0-16,-71 0 15,18 0-15,-18 0 16,18 0-16,35 0 15,-17 0-15,-18 0 16,-35 0 0,-1 0 156,1 0-157,0 0-15,-1 0 110,1 0-48,-1 0-46,19 0-1,-19 0 1,19 17 15,-19-17-15,1 0 15,35 18-15,35-18-16,-35 0 15,-18 0-15,-17 0 16,-1 0-16,1 0 31,0 17 94,-1-17-109,1 0-1,0 18 1,-1-18 15,1 18 63,0-1-78,-1-17 15,1 18-15,0-18-16,-1 35 15,-17-17 32,18-18-47,-1 0 16,1 0 62,0 0-63,-1 0 1,1 0 62,-18 18-62,35-18 62,-17 0-16,0 0-46,-1 17 0,-52-17 281,17 0-282,1 0 16,-1 0-31,-17 0 32,-1 18-17,19 0-15,-1-1 16,-17 1-16,17-18 16,1 17-16,-1 1 15,18 0 1,-18-18-1,-17 17 1,-18 1-16,18-18 16,-36 0-16,18 0 15,0 0-15,18 0 16,-18 18-16,0-1 16,36-17-16,-36 36 15,35-36 1,1 0-1,-19 0 32,19 0-31,-1 0 0,0 0-1,-17 0-15,17 0 16,1 0 31,-19 0-32,1 0 1,-53 0 0,35 0-1,18 0-15,0 0 16,-1 0-16,19 0 15,-1 0-15,0 0 16,1 0-16,-19 0 16,1 0-1,-18 0 1,0 0 0,18-18-16,0 0 15,-1 18-15,-34-17 16,35-1-16,-1 18 15,36-18 1,-17 18-16,-1 0 16,0 0-1,1 0 1,-36-17 31,18-1-16,17 0-31,0 18 16,1 0 31,-1 0-47,-17 0 31,17 0-16,1-17 1,-1-1-16,0 1 16,1 17-1,-1 0 1,-17-18-16,17 18 16,-17 0-1,-1 0-15,19 0 31,-1 0 1,-17 0-17,17-18 1,1 18 15,52 0 47,18 0-62,35 0-16,-70 0 16,35 0-16,0 0 15,-36 0-15,18 0 16,36-53-16,0 36 15,-36 17-15,35-18 16,-17 0 0,35 18-16,1-17 0,-36-1 15,-18 18 1,0 0-16,18-35 16,-18 17-1,-17 18-15,0 0 16,-1 0-16,1-17 15,17 17 1,-17 0 0,35-18-16,-18 18 15,18 0-15,17 0 16,36 0-16,-35 0 16,-18 0-16,-36 0 15,36 0-15,-53-18 16,0 36 234,-17 0-219,-1-1-31,0-17 16,-17 0-16,18 18 31,-19-1-15,19-17-1,-1 0 1,-17 0-16,-18 0 0,0 18 15,0-18 1,18 0-16,-54 0 0,19 0 16,35 0-16,-71 0 15,71 0 1,17 0-16,-35 0 16,-18 0-16,36 0 15,17 0-15,-17 0 16,18 0-16,-19 0 15,19 18 1,-1 17 0,0-35-1,1 0 1,-1 0-16,-17 0 16,0 0-16,17 0 15,-53 0-15,36 0 16,0 0-16,-18 0 15,18 0-15,-1 0 16,19 0 0,-1 0-16,0 0 15,1 0 1,-1 0 0,-35 0-16,18-18 15,-36 18-15,18 0 16,18 0-16,18 0 15,-1 0 1,-17 0-16,-18-17 0,35 17 16,-52 0-16,17 0 15,0 0 1,-18 0-16,53 0 16,-17 0-16,18 0 15,-1 0-15,-17 0 16,17 0-16,0 0 15,1 0 1,-19 0-16,19 0 16,-1 0-1,1 0-15,-1 0 16,0 0-16,-70 0 16,70 0-16,1 0 15,-1 0-15,-35 0 16,18 0-16,17 0 15,-17 0-15,17 0 32,1 0-32,-1 0 15,-17 0-15,17 0 16,-17 0-16,0 0 94,17 0-79,-17-18 1,17 18-16,0 0 16,1 0-16,-36 0 15,35 0-15,1 0 16,-1 0-16,-70 0 15,17 0-15,18 0 16,0 0-16,-35 0 16,53 0-16,-18 0 15,18 0-15,-18 0 16,35 0-16,1 0 16,-19 0 62,19 0-78,-19 0 15,1 0 1,0 0-16,0-18 16,-1 18-16,1 0 15,-18 0-15,0 0 16,-35 0-16,70 0 15,-70 0-15,35 0 16,18 0-16,17 0 16,1 0-16,-1 0 15,0 0 1,1 0 0,-36 0-16,35 0 15,-17 0-15,-36 0 16,18 0-16,-35 0 15,-18 0-15,71 0 16,-18 0-16,0 0 16,0 0-16,-17 0 15,17 0-15,18 0 16,-1 0-16,1 0 16,0 0-1,-1 0-15,1 0 16,0 0-16,17 0 15,-35 0-15,36 0 16,-1 0 0,0 0-1,1 0 1,-1 0 31,1 0-32,-1 0-15,-17 0 16,17 0 0,-17-17-16,-18-1 15,0 18 1,35 0 0,-17 0-16,-18 0 15,35 0-15,-52 0 16,35 0-16,-1 0 15,-52-17-15,70 17 16,-17 0-16,-35 0 16,34 0-16,-34 0 15,35 0-15,-18-36 16,-18 19-16,0 17 16,19-18-1,16 18-15,1 0 16,0-18-16,17 18 15,-17 0-15,17 0 16,-17-17-16,-36 17 16,36 0-1,-35 0-15,52 0 16,-70 0-16,52 0 16,1-18-16,17 18 15,1 0-15,-18 0 16,-36 0-1,53-18-15,1 18 16,-1 0-16,0 0 16,-17 0-16,0 0 15,-18 0-15,18-35 16,17 35-16,-35 0 16,-17-17-16,34 17 15,19 0-15,-36 0 16,17 0-1,19 0-15,-1 0 16,1 0 15,-1 0 16,0 0-47,1 0 16,-19 0-1,19 0-15,-1 0 16,0 0 0,-17 0 140,18 0-140,-19 0-1,1 17 1,35 1 31,0 35-32,18-36 1,35 19-16,-36-36 16,36 17-16,-18 19 15,1-19-15,17 18 16,-1-17-16,-34 17 15,35-17-15,-18 0 16,-35-1-16,18 1 16,35 0-16,-35-18 15,17 17-15,0-17 16,0 0-16,18 18 16,0-18-16,-18 0 15,18 0-15,18 0 16,-36 0-1,0 0 48,-17 0-32,0 0 0,-1 0-31,-70 0 79,18 0-79,-18 0 15,0 0-15,-35 0 16,35-18-16,0 18 15,-17-17-15,-1-36 16,-17 53-16,53-36 16,-53 19-16,35 17 15,0-18-15,-35 18 16,17 0-16,18 0 16,-17 0-16,-1 0 15,-17 0 1,-18 0-16,-70 0 15,34 0 1,54 0-16,35 0 0,18 0 16,0 0-16,-1-18 15,36 1 1,0-1-16,0 1 16,0-1 15,18 18-16,35 0-15,-18 0 16,-17 0-16,17 0 16,-17 0 15,17 0-15,-17 0-16,17 0 15,18 0-15,0-18 16,-35 18-16,34 0 15,37 0-15,-36 0 16,70 0-16,-35 0 16,18 0-16,35 0 15,0 0-15,-35 0 16,0 0-16,-71 0 16,-17 0-16,17 0 15,-17 0 1,35 0-16,-36 0 15,1 0 1,53 36-16,-36-36 16,18 0-16,-18 0 15,18 0-15,0 0 16,-18 0-16,0 0 16,1 0-16,-1 0 15,-17 0 1,17 0-1,18 0 1,17 0-16,-17 0 16,18 0-16,17 35 15,-17-35-15,52 17 16,-52-17-16,17 0 16,-53 0-16,18 0 15,-35 0 1,-1 0 46,-34 18 32,-89 53-94,53-71 16,0 0-16,-88 17 15,53-17-15,35 0 16,-53 0-16,-70 0 16,34 0-16,-34 0 15,70 0-15,18 0 16,-18 0-16,36 0 15,-36 0-15,18 0 16,-71 0-16,-18 0 16,72 0-16,-37 0 15,-16 0-15,-19 0 16,72 0-16,-1 0 16,0 0-16,18 0 15,17 0 1,53 0-16,-17 0 0,0 0 15,17 0 1,1 0 0,-19 0-16,19 0 15,-19 0-15,19 0 16,-36 0-16,0 0 16,0 0-16,18 0 15,-18 0-15,35 0 16,-17-17-16,-18 17 15,35 0-15,1-18 16,-1 18-16,18-18 16,-35 1 62,70 17 16,-17 0-79,17 0-15,0 0 16,-17 0-1,0 0 1,-1 0-16,1 0 78,-1 0-78,19 17 16,-1 19-16,36-19 15,-36-17 1,35 0-16,-17 0 16,-35 0-16,0 0 15,-1 0-15,19 18 16,-1-18 0,-18 0-16,19 0 15,-19 0-15,54 18 16,-36-1-16,18-17 15,0 0-15,-18 18 16,1 0-16,-1-18 16,0 0-16,-17 0 15,-1 0 48,36 0-63,-35 0 31,17 17-31,-17-17 78,0 0-78,34 18 16,-16-1-1,-19 1 1,1-18 0,0 0-1,-1 0-15,19 35 78,-1-35-62,0 18 15,-17 0-15,-1-18 0,1 35-1,-18-17 79,0-1-63,0 1-31,0-1 16,0 1 124,0 0-124,-18-18 0,-17 17-16,17-17 15,1 0-15,-1 0 16,1 0-16,-1 0 16,-17 0-16,-1 0 15,1 0-15,-18 0 16,18 0-16,17 0 15,-35 18-15,36-18 16,-36 0 0,35 0-1,1 0-15,-19 0 16,19 0-16,-19 0 16,1 0-1,0 0-15,-1 0 16,1 0-16,18 0 15,-36-18-15,35 18 16,-17 0 0,-1-17-1,19-1 17,-1 18-32,1-18 15,-19 1 1,1-1-1,17-17-15,1 35 16,-1-18-16,0 18 16,1-17-16,-1-1 78,1 0-78,-1 1 15,0-19-15,1 1 16,-19 0-16,19 0 16,-19-18-1,36 35-15,-17 0 16,-1 18-16,0 0 62,1-17-62,-1-1 16,1 18-16,-19-18 16,1 18-1,17 0 1,1 0 78,-1-17-79,-17-1 110,0 18-109,-1 0 0,19-17-16,-1 17 31,0 0 188,1-18-204,17 0-15,-18-17 16,18 17-16,-18-35 15,18 18 1,0 0-16,0 17 16,0 1 77,0-19-77,0 19-16,18 17 16,0-18-16,-1 0 15,1 18 1,0 0-16,-1 0 16,19 0-16,34 0 15,-17 0 1,-18 0-16,18 0 15,-35 0-15,-1 0 16,1 0 47,0 0-48,17 0 1,-17 0-1,-1 0-15,1 18 16,0-18 0,-1 0-16,19 18 15,-19-18-15,1 0 16,-18 17 0,17-17-16,1 18 31,35 17-31,-35-17 15,-1 0 1,1-1-16,17 36 16,0-35-16,-17-1 15,17 1 1,-17-18-16,17 0 16,-17 0-16,0 0 15,-18 18 1,17-1 15,1 1-15,-1 0-1,1-1 1,0 1 0,-1-18-1,-17 17 79,0 1-94,-17 0 16,-1-18-16,-17 53 15,17-53 16,-17 0-31,0 0 16,-1 0 0,19 0-16,-36 0 15,0-36-15,-35-17 16,70 53-16,-17-17 16,-18-1-16,18 1 15,-1 17-15,-17-18 16,18 18-16,-35-18 15,34-17-15,-17 0 16,36 17-16,-36-70 16,35 88-16,1-18 15,-1-17-15,0 17 16,18-17-16,-35 0 16,17 17-1,1 1-15,17-1 16,-18 18-1,71 0 126,-35 0-110,-1 18 1,1-1 46,0 1-47,-1-1 219,36-17-156,0 0-79,-35 0-15,-1 0 16,1 0 0,0 0-1,-1 0 1,1 0-1,17 0 1,18 0 0,-18 0-1,-17 0-15,35 0 16,-18 0 0,18 0-16,-35 0 15,35 0-15,0 0 16,-1 0-16,37 0 15,-19 0-15,18 18 16,18 0-16,18-18 16,-54 35-1,-34-35-15,-1 0 16,0 0-16,0 18 0,-17-18 16,17 17-1,1-17 1,-1 0-1,-18 0-15,1 36 16,17-1-16,18-18 16,-35-17-16,88 0 15,-36 18-15,19-18 16,16 18-16,72-18 16,-36 17-16,35-17 15,-17 0-15,-18 0 16,0 0-16,-70 0 15,-36 0-15,18 0 16,-18 0-16,53 0 16,-52 0-16,-19 0 15,1 0 1,53 0-16,-36 18 16,0 0-16,0-18 15,18 35-15,-17-35 16,34 0-16,-35 0 15,18 0 1,18 0-16,-53 0 16,-1 0 15,18 0-15,-17 0-16,17 0 15,18 35-15,0-35 16,-18 18-16,36-18 15,88 0-15,-89 0 16,36 0-16,-53 0 16,-18 0-16,36 0 15,-36 0 1,18 0 93,-53-18-93,0-35 0,-18 0-16,-17-17 0,18 35 15,-19 17-15,36 0 31,0-17 94,18 17-93,0 18-17,-1-17-15,1-1 16,-1 18-16,1 0 16,0 0-16,-1 0 15,19 0-15,-19 0 16,1 0-16,17 0 15,18 0 1,-18-35 0,1 35 46,-19 0-46,1 0-16,0 0 15,-1 0-15,36 0 16,0 0-16,18 0 16,-18 0-16,17 0 15,71 0-15,0 0 16,-35 0-16,-18 0 16,36 0-16,-71 0 15,17 0-15,-17 0 16,-17 0-16,-1 0 15,0 0-15,-17 0 16,-1 0 47,1 0-48,0 0 1,-1 0-1,1 0 17,17 0-17,0 0 1,-17 0-16,35 17 16,-18-17 15,1 18-31,-1-18 15,-18 0 1,1 18 0,17-18 15,-17 0-15,17 0-1,18 0-15,0 17 0,35-17 16,-17 0-16,35 0 15,-89 0-15,19 0 16,52 0 0,-71 0-16,1 0 31,0 0 0,17 0-31,-17 0 16,17 0-16,18 0 47,-35 0-32,-1 0-15,1 0 16,-1 0-16,19 0 16,17 0-16,-36 0 15,1 0 1,0 0-1,17 0-15,-18 18 16,19-18 0,-1 18-1,-17-18-15,17 0 16,35 0-16,-34 0 16,-19 17-16,1-17 93,0 0-93,-1 0 32,19 0 61,-19 0-77,1 0 0,0 0-1,-1 0 1,1 0 15,-1 0-15,19 0-1,-19 0-15,1 0 32,0 0 30,35 0 63,-36 0-125,1 0 16,-1 0-1,1-17-15,0-1 78,17 18-78,53 0 16,-17 0-16,-54 0 16,107 0-16,-89 0 15,18 0 1,0 0-16,0 0 0,-18 0 16,-17 0-16,-1 0 15,1 0 1,0 0 78,17 0-94,-17 0 15,35 0 1,-36 0-1,-34 0 251,-19 0-266,19 0 16,-1 0-16,0 0 15,1 0 1,-1 0 46,0 0-62,1 0 16,-1 0 0,1 0-1,-19 0 1,1 0-16,0 0 16,-18 0-16,0 0 15,-18 35-15,36-17 16,-36 17-1,36-35-15,-18 0 16,36 0 0,-19 0-1,19 0-15,-19 0 32,19 0-32,-36 0 15,0 0 1,0 0-16,0 0 15,0 0-15,36 0 16,-54 0-16,36 0 16,-1 0-16,-16 0 15,-37 0-15,36 0 16,1 0-16,-1 0 16,-18 0-16,18 0 15,-17-17 1,17 17-16,0-18 15,17 18-15,1 0 16,0 0-16,0 0 16,-1-18-16,19 18 15,-19-35-15,1 17 32,18 18-32,-1-17 0,0-1 15,1 0 1,-1 1-1,18-1 1,-18 1 0,1 17 15,-19-18-15,19 18-16,-36 0 15,35 0-15,-35-18 16,0-35-16,0 36 15,18-19 1,18 36-16,-1 0 16,0 0-16,1-17 31,-1-1-15,0 0-16,-17 18 15,-18-35 1,18 18-1,17-1 1,1 18 0,52 0 62,-17 0-78,-1 0 62,1 0-46,-1 0-16,1 0 16,17 0-1,1 0 1,-19 0-16,19 0 15,16 0-15,1 0 16,18 0-16,0 0 16,-36 0-16,71 0 15,-53 0-15,35 0 16,-18 0-16,-17 0 16,18 0-1,-1 0-15,-52 0 16,35 0-16,-18 0 15,-17 0-15,-1 0 32,1 0-17,17 0 1,-17 0 0,17 0-16,18 0 15,18 0 1,-54 0-16,54 0 15,-36 0 1,-17 0-16,17 0 94,-17 0-79,35 0 17,-36 0 46,-17 18 109,-70-18-30,34 0-142,19 0-15,-18 0 16,-1 0-16,19 0 15,-36 0-15,35 0 32,0 17-1,1-17 31,-18 0-46,-36 18-16,-35 35 16,18-36-16,17 19 15,-52-36-15,-1 106 16,19-106-16,-19 52 16,-17-34-16,0-18 15,-35 0 1,17 0-16,53 0 0,0 0 15,53 0-15,-35 0 16,35-35 0,-53-18-16,-88 35 15,53 18-15,0 0 16,-35 0-16,-1 0 16,1 0-16,35 0 15,-89 0-15,54 0 16,0 0-16,70 0 15,35 0-15,-35 0 16,18 0-16,53 0 16,-71-17-16,71-1 15,0 18-15,17-18 16,0 18-16,-17-17 16,0 17-1,-1 0-15,-16 0 16,-19 0-16,-35 0 15,0 0-15,0 0 16,-35 0-16,53 0 16,-18 0-16,36 0 15,17 0-15,-35 0 16,17-18-16,36 0 16,-36-35-1,1 18-15,-18-18 16,-1 53-16,36-35 15,1 35-15,-125 0 16,36 0-16,0 0 16,88 0-16,-35 0 15,35 0-15,-53 0 16,53 0-16,0-35 16,-35 17-16,53 18 15,17-18-15,-17 1 16,0-1-16,17 18 15,0-35-15,-52 17 16,52 1 0,0-1-1,1 18-15,-54 0 16,18-18 0,36 18-16,-19-17 15,19 17-15,-19-18 16,1-35-1,18 18-15,-1 17 32,0 18 15,1 0-32,-1-17-15,-17 17 16,-36 0-16,18-18 15,36 18 1,-1-18 93,0 18-93,1-17 31,17-1 15,0 0-46,0-17 109,0 17-94,0 1-31,0-18 32,0 17-32,0 0 15,0 1 1,0-1-16,0 0 31,17 18-15,1 0-16,0 0 31,-1-17 16,19 17-32,-19 0 1,18 0-16,-17 0 16,0 0-16,-1 0 15,89 0-15,-88 0 16,70 0-16,-35 0 16,0 0-16,17 17 15,-52-17-15,17 0 16,-17 18-16,17-18 15,1 0 1,-19 0-16,18 0 16,1 18-16,-19-18 15,19 17-15,-19 19 16,1-19 31,-53-17-16,-1 0-15,19 0-16,-71 0 0,52 0 15,1 0 1,17 0-16,1 18 31,-1-18-31,0 17 47,1 1-31,-1-18-1,18 18 48,18-18-63,17 17 15,0 1-15,54-18 16,-37 18-16,107-18 16,-53 0-16,-18 0 15,-17 0-15,17 0 16,-17 0-16,-19 0 16,19 0-1,-18 0-15,17 0 0,1 0 16,-36 0-1,1 17 1,-1 1 0,0 0 15,-17-18-31,-18 17 16,17 1-1,-17 0 1,-35-18-1,-71 0-15,0 0 16,-35 0-16,0 0 16,35 0-16,18 0 15,35 0-15,0 0 16,71 0 62,53 0-62,-18 0-1,-1 0-15,37 0 16,-36 0-16,-1-18 16,1 18-16,18 0 15,-18 0-15,0 0 16,0 0-16,0 0 15,17 0-15,-35 0 16,36 0-16,17 0 16,-17 0-16,35 0 15,-36 0-15,54 0 16,-19 18-16,-52-18 16,36 0-1,-54 35-15,-18-18 16,-52-17 15,-18 0-15,-35 0-16,18 0 15,-19 0-15,36 0 16,0 0-16,36-17 47,52 17 0,18 0-47,18 0 0,17 0 15,-53 0 1,18 0-16,-35 0 16,17 0-16,0 0 15,-17 0 1,-1 0-16,36 0 15,-17 0-15,17 0 16,-36 0 31,-34 0-16,-19 0-31,-17 0 16,0 0-16,-35 0 15,-18 0-15,36 0 16,-18 0-16,-18 0 16,0 0-16,-35 0 15,35 0-15,18 0 16,35 0-16,18 0 16,17 0-16,0 0 15,1 0 1,-19-18-1,-34-17 1,52 35-16,-52-35 16,17 35-16,18-18 15,-18 18-15,17 0 16,1 0-16,0 0 16,17 0-1,1 0 1,-1 0-1,18-18 1,-18 1-16,-17-1 16,17 18-16,-17-18 15,0 1-15,17-1 16,-17 18-16,17 0 16,18-18-16,-17 18 15,-1-17 79,18-1-94,0 1 16,0-1-1,-35 0-15,17 1 16,18-1 124,18 0-124,-1 18 62,19 0-78,-1 0 31,18 0-31,-36 0 16,1 0-16,53 0 16,-36 0-16,-17 0 15,17 0-15,35 0 16,-52 0 0,0 0-1,17 0 1,-17 0-16,-1 0 15,36 0-15,0 0 16,0 0-16,0 0 16,35 0-16,-17 0 15,17 0-15,18 0 16,-36 0-16,124 0 16,-88 0-16,-18 0 15,18 0-15,-53 0 16,-18 0-16,-17 0 15,35 18-15,17 0 47,-34-18-31,-1 17 0,-17 1-1,34 17-15,1-35 16,0 35-16,0-35 15,-17 18-15,-1-18 16,0 0 0,0 18-1,-17-1-15,0-17 16,-1 0 0,1 0-16,0 18 15,34 0 1,-16-18 15,-19 17-15,1-17 31,0 0-32,17 0 1,35 18-1,-52-18 1,17 0-16,-17 0 16,17 0-16,18 18 15,-35-18 1,17 0-16,71 0 16,0 0-16,0 0 15,-18 0-15,-18 0 16,36 0-16,35 0 15,36 0-15,-89 0 16,35 0-16,-87 0 16,34 0-16,1 0 15,-36 0-15,18 0 16,-35 0-16,17 0 16,18 0-16,17 0 93,1 0-77,-18 17-16,0-17 16,0 0-16,53 0 15,-18 0 1,-35 0-16,-18 0 0,-17 0 15,-1 0 1,1 0-16,17 0 16,18 0-1,18 0-15,-36 0 16,88 0-16,-17 0 16,-35 0-16,-1 0 15,-52 0-15,17 0 16,-17 0-16,17 0 15,0 0-15,36 0 16,-36 0 0,-17 0-1,-1 0 1,1 0 0,0 0-16,-1 0 15,1 0 1,17 0-16,-17 0 15,0 0-15,-1 0 16,19 0-16,-19 0 16,36 0-16,141 0 15,-88 0-15,0 0 16,70 0 0,-52 0-16,-54 0 15,-17 0-15,18 0 16,-54 0 421,19 0-437,-19 0 16,1 0 125,-1 0-32,1 18-93,0-18-16,-1 18 15,1-1-15,0-17 16,-1 35-16,-17-17 31,0 0-15,0 17-16,0-17 31,0-1-15,0 19-16,-17-19 15,-1 1 1,0-18-16,18-18 469,0-17-407,-17 35-62,-1 0 94,0 0-79,1 0 17,-1 0-17,1 0-15,-1 0 16,-70 0-16,35 0 16,-35 0-16,70 0 15,-70 0-15,0 0 16,70 0-1,-70 0-15,35 0 16,18 0-16,-18 0 16,0 0-16,35 0 15,-17 0-15,-18 0 16,-18 0-16,18 0 16,-17 0-16,35 0 15,-18 0-15,-18 0 16,-35 0-1,71 0-15,-36 0 16,19 0-16,-54 0 16,0 0-16,35 0 15,-35 0-15,36 0 16,-18 0-16,35 0 16,-18 0-16,-17 0 15,53 0-15,-18 0 16,18 0-16,17 0 15,0 0-15,1 0 32,-1 0-1,0 0-31,-35 0 78,-17 0-62,-1 0-16,-52 0 15,35 0-15,-36 0 16,18 0-16,36 0 16,-54 18-16,107-18 15,-36 0-15,35 0 16,-17 17-16,17-17 47,-17 18-47,-18-1 15,-53 19-15,18-19 16,0 54-16,35-53 16,-35-18-16,35 0 15,18 0-15,-18 0 16,0 0-16,-35 0 15,35 0-15,-18 0 16,0 0 0,1 0-16,35 0 15,-1 0-15,-17 0 16,18 0 0,18 0-16,-36 0 15,35 0-15,0 0 16,1 0-16,-19 0 15,19 0-15,-18 0 16,-1 0-16,1 0 16,17 0-16,-17 0 15,-36 17-15,36-17 16,-18 0-16,18 18 16,0-18-16,-1 0 15,1 0-15,-18 0 16,36 0-16,-1 0 15,0 0 79,1-35-94,-1 17 16,0 18-16,1 0 15,-18-18-15,35 1 16,-36-1-16,-34-17 16,34 17-16,19 18 15,-19-18-15,36 1 16,-17-1 62,-1 1-62,1-19-1,17 19 17,0-1-32,0 0 46,52 1-46,-16 17 16,34 0-16,19-18 16,-1 18-16,-35 0 15,52 0 1,-34 0-16,88 0 16,-71 0-16,-17 0 15,-36 0-15,0 0 16,-17 0-16,17 0 15,-17 0 1,17 0-16,18 0 16,0 0-16,0 0 15,35 53-15,0-35 16,-17-18-16,17 53 16,-35-36-16,17 1 15,-34-18-15,16 35 16,1-35-16,0 18 15,0 35-15,0-36 16,-18 1 0,-17-18-1,0 0 1,-1 0-16,1 18 16,0-18-1,-1 0-15,1 0 16,0 0-16,-18 35 62,-36-35-46,-52 0-16,-35 0 16,-19 0-16,-34 0 15,17 0-15,-17 0 16,0 0-16,105 0 15,18 0-15,-17 0 16,17 0-16,0 0 94,17 0-94,-17 0 15,1 0-15,16 0 16,1-18-16,17 18 16,-35-17-16,36-1 15,-1 18 1,1 0 0,-1-18-16,0 18 15,-17-17-15,-53-1 16,35 0-1,-35 1-15,-1-1 0,37 0 16,16 1-16,-52-18 16,53 17-1,0 18-15,-1-18 16,-17-17 0,36 17-16,-1 18 15,0 0-15,-17-17 16,0-1-16,-36 0 15,18 18-15,-35-35 16,53 18-16,17 17 16,-52-18-16,52 0 15,-17 18 157,-18 0-156,35 0 46,1 0-62,-19 0 16,19 0-16,-1 0 16,0 18-1,-17 0 1,18-18-16,-19 35 15,19-18 1,-1-17 0,0 0-1,-17 0 1,0 0 0,17 0-16,-35 0 15,36 36-15,-36 17 16,35-53-1,-17 0 1,-1 0 0,19 0-1,-1 17-15,-17 1 16,17-18 0,-17 0-16,17 0 15,1 0-15,-1 0 16,0 0-1,1 18-15,-1-18 16,1 17-16,-1-17 16,-17 18-1,17-18 17,0 0 46,-17 17 109,17 1-140,1-18-16,-19 0 1,19 0 30,-1 0-46,1 0-1,-19 0 63,19 0-62,-19 0 0,19 0-1,-19 0 1,19 0 0,-1 0-1,-17 18 1,0-18 15,17 0-15,0 0-1,1 0 79,-19 0-78,19 0 202,-36 0-218,35 0 32,-17 0 124,17 0-125,1 0 63,-1 0-78,53 0 218,1-18-234,-1 18 16,0 0-16,0 0 15,18 0-15,-17 0 16,34 0-16,-17 0 15,-18 0-15,1 0 16,34 0-16,-52 0 16,-1 0-1,19 0-15,-19 0 16,19 0-16,17 0 16,-18-18-16,0 18 15,18 0-15,0 0 16,0 0-16,53 0 15,-18 0 1,18 0-16,70 0 16,-70 0-16,35 0 15,-35 0-15,-36 0 16,1 0-16,-36 0 16,-17 0 30,17 0-46,-17 0 16,35 0-16,35 0 16,-53 0-16,1 0 15,16 0-15,-16-17 16,-19 17-16,1 0 78,17-18-62,1 18-1,16 0-15,1-17 16,-53-1-16,36 0 16,-19 18-1,19 0-15,-1 0 16,-17 0 15,-1 0-15,1 0 15,17-17-31,-17 17 16,17 0-16,-17 0 93,-1 0-93,36-36 16,-18 36-16,-17 0 16,17 0-16,36 0 15,-36 0 1,71 0-16,-71 0 15,-17 0 17,17 0-1,1 0-31,-1 0 16,-18 0-16,1 0 15,0 0 48,-1 0-48,1 0-15,35 0 16,-18 0-16,0 0 16,1 0-16,-19 0 15,1 0 32,17 0 109,-17 0-140,0 0 0,-1 0-1,1 0 1,17 0-1,-17-17 1,-1 17 0,1 0-1,17 0 79,-17 0-78,0 0 15,-1 0-15,1-18 140,-18 0-156,-53 18 15,35-17-15,1 17 16,-19-18-16,19 18 16,-1-17-16,-17 17 15,-36-18 1,71 0-16,-17 1 16,-1 17-1,36 0 266,-1 0-234,36 0-47,-18 0 16,-17 0-16,35 0 16,18 0-16,17 0 15,-18 0-15,36 0 16,-18 0-16,-35 0 15,-17 0 1,-1 0-16,-18 0 16,19 0 46,-1 17-46,-17 1-1,17 0-15,-17-1 16,17-17 0,0 0-16,-17 0 15,-1 0 1,1 0 15,17 0 0,-17 0-15,0 0-16,-1 0 16,19 0-16,-19 0 15,54 0-15,17 0 16,18 0-16,-36 0 16,19 0-1,16 0-15,-34 0 16,17 0-16,-17 0 15,17 0-15,-71 0 16,19 0 47,-19 0-48,19 0-15,-1 0 16,71 0-16,-53 0 15,88 0-15,-88 0 16,17 0-16,-34 0 16,-19 0-16,36 0 15,-35 0-15,-1 0 16,1 0 0,35-17-16,-18 17 15,18 0-15,35 0 16,-17 0-16,35 0 15,70 0-15,-105 0 16,-18 0 0,0 0-16,-1 0 15,-34 0-15,0 0 16,-1 0 62,1 0-62,0 0 77,-18-18-77,17 18 0,19-18-16,-19 1 15,1 17 1,-1 0 15,1 0-31,0 0 16,35-36 46,-36 19-46,1 17 31,0-18-32,17 0 1,-18 18 0,1 0-1,0 0-15,35-35 16,17 17 0,-52 18 62,17-17-63,18-1-15,-35 18 16,-1 0 78,19 0-79,-19 0 1,36-17 109,-35 17-16,-18-18-109,-35 18 235,17 0-220,-17 0 1,17 0 0,0 0-16,-17 0 0,17 0 15,1 0 1,-1 0-1,1 0-15,-1-18 94,0 1-94,-17-1 16,17 18 46,1 0-46,-19 0-16,19 0 16,-36 0-16,0 0 15,-18 0 1,36 0-16,-35 0 0,17 0 15,-18 0-15,-17 0 16,35 0-16,-53 0 16,53 0-16,0 0 15,-53 0-15,18 0 16,53 0-16,0 0 16,-1 0 109,1 0-94,18 0-31,-1 0 15,-17 0 1,17 0-16,0 0 16,-17 0-16,17 0 15,-35 0-15,1 0 16,16 0-16,1 0 16,0 0-16,17 0 15,-17 0-15,0 0 16,17 0-16,-17 0 15,-1 0 1,-52 0-16,53 0 0,0 0 16,17 0-1,0 0-15,1 0 16,-36 0-16,0 0 16,35 0-16,-17 0 15,0 0-15,17 0 16,-17 0-16,17 0 109,-17 0-109,0 0 31,17 0-15,0 0 15,1 0-31,-19 0 47,19 0-47,-19 0 16,1 0-16,0 0 0,-36 18 15,1-18 1,-1 0-16,36 0 16,-71 53-16,18-53 15,53 0-15,-18 17 16,35-17-16,-17 0 16,17 0-1,-17 18 1,17-18-1,-52 17-15,52-17 16,-53 0-16,19 0 16,-19 0-16,36 0 15,17 0 63,0 0-78,1 0 16,-1 0-16,-17 0 16,0 0-1,-1 0 1,19 0-16,-1 0 47,0 0-32,1 0-15,-1 0 16,-17 0-16,17 0 16,-17 0-16,0 0 15,17 0-15,-17 0 16,17 0-16,-52 0 16,34 0-1,19-17-15,-1 17 16,-35-35-16,35 35 15,1-18 1,-1 18 0,36 0 265,-1 0-281,36 0 16,-17 0-1,17 0 1,-36 0-16,18 0 15,1 0 1,-1 0-16,0 0 16,18 0-16,0 0 15,-35 0-15,-1 0 16,19 0 0,-1 0-1,-17 0 1,17 0-16,0 0 0,0 18 15,18-1 1,0-17-16,35 0 16,18 18-16,106 17 15,-71-35-15,-35 0 16,-18 0-16,18 0 16,-53 0-16,17 0 15,-52 0-15,17 0 16,-17 0-16,0 0 31,-1 0-31,19 0 31,16 0-31,-16 0 16,-1 0-16,-17 0 16,17 0-16,-17 0 15,17 0-15,-18 0 31,1 0-31,0 0 16,-1 0-16,19 0 16,-1 0-1,71 0-15,-18 0 0,-35 0 16,35 0 0,-17-53-16,-36 53 15,-17 0-15,-1 0 16,1 0 15,-1 0-15,1 0-1,17-17-15,-17 17 32,0 0-32,-1 0 15,36-18 1,-35 0-16,0 18 15,-1 0 1,-17-17 140,0-1-124,0 0 46,0-17-78,18 17 15,-18 1-15,17-1 16,1 1 0,0 17 30,-1-18-46,19 18 16,-1-18-16,53 18 16,-35-17-16,-35 17 15,-1 0 1,19 0 62,-19 0-78,1 0 16,-1 0-16,1 0 15,17 0-15,-17 0 16,17 0-16,-17 0 16,0 0-1,-1 0 16,19 0-15,16 0 0,-34 0-1,17 0-15,71 0 16,-71 0-16,18 0 16,-35 0-16,0 0 46,-1 0 33,1 0-64,0 0-15,52 0 16,-35 0-16,1 0 15,-1 17-15,0-17 16,18 0-16,-35 0 16,-1 0 62,1 0-63,17 0 1,-17 0-16,17 0 16,-17 0-16,0 0 15,17 0 1,0 0-16,-17 0 16,-1 0-16,36 0 46,-35 0-30,0 0 0,-1 0-1,1 0 1,-1 0-16,1 0 16,0 0-16,-1 0 15,1 0 32,17 0-47,-17 18 16,35 17-16,17-17 15,54-18-15,52 0 16,-70 0-16,-35 0 16,35 0-16,-36 0 15,-35 0-15,-17 0 203,0 0-187,-1 0 0,1 0 46,0-18 32,-1 1-79,1 17 32,17-18-31,0 0 15,-17 18 16,0-17-31,-1 17-16,1 0 31,0 0 63,-1 0-79,89-18 1,-88 18 31,-1 0-47,1 0 47,0 0 46,-1 0-77,1 0 62,0 0-62,-1 0-16,1 0 31,-1 0 47,1 0-62,0 0-1,-1 0 142,1 0-126,0 0-31,-1 0 109,19 0-93,-19 0 15,18 0 47,-17 0-46,35 0-17,-35-18-15,-1 18 110,-34 18-48,-1 0-46,0-18 31,1 17 31,-1-17 109,0 0-171,-17 0-1,0 0-15,17 0 16,1 0 0,-1 0-16,0 0 15,1 0 1,-1 18-16,-17-18 16,17 35-1,1-17-15,-1-18 16,0 0-16,-35 17 15,36-17 1,-36 18-16,35-18 16,0 0-16,-17 18 15,0-18-15,17 0 16,-35 0-16,36 0 31,-1 0-15,-17 0 15,17 0-31,-35 0 16,0 0-1,18 0-15,-18 0 16,36 0-16,-1 0 16,0 0-1,-17-18-15,17 18 16,1 0-1,-1-18-15,-53 18 16,1 0-16,-18 0 16,17 0-16,-35 0 15,71-35-15,0 18 16,17-1 0,1 18 93,-1 0-93,0 0-1,1 0 63,-1 0-62,0 0-16,1 0 16,-1-18 15,0 18 0,1 0 0,-1 0-15,-17 0 0,17-17 15,1 17 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6:09.7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653 15346 0,'17'0'141,"1"0"-126,0 0 1,-1 0 0,1 0-1,-1 0-15,1 0 16,17 0-16,-17 0 15,17 0-15,-17 0 16,0 0-16,-1 0 16,1 0-1,0 0-15,-1 0 16,1 0 15,-1 0-31,1 0 31,0 0 1,-1 0-32,1 0 31,0 0-31,-1 0 16,1 0 77,0 0-77,-1 0-16,1 0 16,-1 0 30,1 0-14,0 0-32,-1 0 15,1 0 1,0 0-16,-1 0 62,1 0-62,17 0 16,0 0 15,-52-18 563,-1-17-563,18 17-15,0 1-16,0-19 62,0-17-15,-17 36-31,17-1 0,0 1 46,-18-19-46,18 19 46,0-1-31,0-17-31,-18 17 16,18 0 31,0 1-31,0-1-1,-17 1 1,17-1 46,0 0-62,0 1 16,0-19 0,0 19-1,0-19 16,0 1 79,0 0-110,0 17 15,0 1 110,0-1 204,0 0-298,-18 18 109,0 0-108,1 0-32,-1 0 31,0 0-31,1 0 62,-1 0 1,1 0-16,-1 0-47,0 0 47,1 0 15,-1 0-46,0 0-1,1 0 1,-1-17 0,0-1 62,-17 18 0,18-18-47,-1 18-31,0 0 16,1 0 187,-19 0-187,19 0 93,-1 0-78,0 0 47,1 0-62,-1 0 0,0 0 46,1 0-46,-1 0 124,1 0-140,-1 0 16,-17 0 281,17 0-282,18 18 423,35 0-391,1-18-47,-19 17 15,18 1 1,-17-18-16,0 18 16,-1-18 15,1 0-15,35 0 15,-35 0-16,-1 0 1,1 17-16,0-17 31,-1 0-31,1 0 32,-1 0-32,1 0 15,0 0 79,-1 0-63,1 0-15,0 0 62,-1 0-62,1 0-1,17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2:56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11060 11659 0,'17'18'15,"-52"-18"235,0 0-234,17 35-16,0-17 31,1 0-15,-19-18 15,19 0-31,-18 0 16,17 0-16,-17 17 15,17-17-15,0 18 16,1-18 15,-1 0-15,-35 17 0,0-17-1,36 0 1,-1 0-1,0 0 1,1 0 62,34 18 78,89-18-140,-88 0-16,17 0 16,-17 0-16,-1 0 15,1 0 32,35 0-47,-35 0 0,17 0 16,18 0-1,-18 0-15,-17 0 0,17 0 32,-17 0-32,-1-18 62,1 18-46,0 0 93,-1 0-109,1 0 16,17 0-1,-35-17 189,-18 17-189,1-18 1,-18 18-16,-18 0 15,35 0-15,0 0 16,1 0 47,-1-35-48,0 35 1,1 0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3:07.4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27675 6615 0,'36'0'203,"-1"-36"-203,0 36 15,18-17-15,-18-1 16,1 0-16,17 1 16,-53-1-16,17-17 15,19 35-15,-1-18 16,-18 18 15,1 0 0,0 0-15,-1 0-16,1 0 16,0 0-16,-1 0 15,19 0 1,-19 0-16,1 0 16,0 0-1,-1 0 32,1 0-31,-1 0-1,1 0 17,17 0-32,1 0 15,-19 0 1,1 0-16,0 0 15,17 0 1,-18 0-16,19 0 16,-19 0-16,1 0 15,0 0 1,-1 0-16,1 0 16,0 0-16,17 0 15,-18 0 1,19 0-16,-19 18 15,1-18-15,17 17 16,-35 1-16,18-18 16,0 18-1,17-1-15,-17 1 94,-1-18-78,1 0-1,17 0 1,-17 18 0,-18-1 312,-18 1-250,18 0-63,-18-18 126,1 0-141,-18 0 16,17 17-1,0-17 32,1 18-47,-1-18 110,0 0-95,1 18-15,-19-18 16,19 35-1,-1-35 64,-17 0-48,17 0-31,1 17 15,-19 1-15,19-18 32,-1 18-17,-17-18 32,17 0-31,-17 0-16,17 0 15,1 0-15,-1 0 32,0 0-17,-35 0-15,36 0 32,-1 0-32,0 0 15,1 0 1,-1 0-1,1 0 17,-19 0-17,19 0 1,-19 35 0,19-35-1,-1 0 16,-17 0-15,17 0-16,0 0 16,1 0-16,-1 0 62,18 18-46,-17-18-16,-1 0 15,0 0 1,1 0-16,-1 0 16,18 17 46,-18-17-62,1 0 16,-19 0-16,19 0 15,-1 0-15,1 0 16,-1 0 0,0 0 15,1 0-31,-1 0 31,0 0-15,1 0-1,-1 0 17,0-17-17,1 17-15,-1-18 16,1 0-16,-1 18 16,18-17-1,-35-19-15,17 36 0,18-17 16,-35-18-1,17 17 1,18-17 187,35-1-187,-17 19-1,17-19 1,-17 19 0,0-1 156,-18-17-16,0 17-141,17 1 48,1 17 124,-1 17-171,1-17-16,17 18 16,-35-1-16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3:52.4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1041 12153 0,'17'18'328,"1"-1"-297,0-17-15,17 0 0,-17 0-16,-1 0 15,1 0 32,-1 0-31,1 0-16,0 0 15,-1 18-15,1-18 16,0 0 0,-1 0 15,1 0 31,0 18-46,-1-18-16,36 0 47,-35 0 15,-1 0-46,1 0 0,17 0-16,-17 0 15,0 0 1,-1 0-16,1 0 47,0 0-32,-1 0 1,1 0 0,-1 0 15,1 0-31,0 0 31,-1 0 0,19 0 1,-19 0-17,1 0 1,0 0 0,-1 0-16,18 0 15,1 0-15,17 0 0,-18 0 16,-17 0-1,17 0-15,-18 0 16,1 0 0,0 0 15,-1 0-15,19 0-16,-1 0 31,-17 0-31,17 0 15,-17 0 1,-1 0-16,1 0 16,-1 0-16,1 0 15,0 0 17,-1 0-1,1 0-31,0 0 15,-1 0 1,1 0 0,35 0 15,-18 0-15,-17 0-1,17 0-15,-17 0 16,17 0-16,18 0 15,0 0-15,0 0 16,-36 0-16,19 0 16,-19 0-16,1 0 15,0 0-15,-1 0 16,1 0-16,-1 0 31,1 0-15,0 0-1,-1 0 1,1 0-16,0 0 16,-1 0-16,1 0 15,0 0 1,-1 0 0,1 0 15,17 0 0,-17 0-31,-1 0 16,19 0-16,-19 0 15,1 0 1,0 0-16,-1 0 16,18 0 15,1 0-16,-19 0 17,1 0-17,0 0-15,-1 0 16,1 0 0,53 0-1,-19 0 1,19-18-16,-36 18 15,18 0 1,-18-18-16,1 1 16,-1 17-16,0-18 15,-17 18 17,0 0-17,-1 0 1,1 0-1,17 0-15,-17 0 32,-1 0-32,1 0 31,17 0-31,-17 0 16,35 0 30,-18 0-30,-17 0 0,35 0-1,0-17-15,-36 17 16,1 0-16,17 0 16,-17-18-16,17 18 15,36-35-15,-36 35 16,-17 0-1,17 0 1,-18 0-16,36 0 16,-17 0-16,-1 0 15,0 0 1,-17 0-16,35-18 16,0 0-1,-36 1-15,36 17 16,-35 0 46,17 0-30,-17 0-17,-1 0 1,1 0-16,0 0 15,-1-18-15,1 18 16,53 0-16,-19 0 16,-34 0-16,35 0 15,-18 0-15,18 0 16,0 0-16,-18 0 16,36 0-16,0 0 15,-19 0 1,1 0-16,18 0 15,-36 0-15,-17 0 16,-1 0-16,1 0 16,0 0-16,17 0 140,-17 0-77,-1 0-63,1 0 15,0 0 1,-1 0-16,1 0 16,0 0-1,-1 0 1,36 18-16,-18-18 16,-17 35-1,17-35-15,-17 0 16,0 0-16,-1 0 15,18 0-15,1 18 16,-19-1-16,1-17 16,35 18-16,-18-18 15,0 18 1,-17-1 0,0-17-1,-1 0-15,1 0 16,17 0-16,1 0 15,-19 0 1,1 0-16,0 0 16,-1 0 77,1 0-61,17 0-1,-17 0-31,-1 0 16,36 18-1,-17-18 1,-19 0-16,18 0 15,36 0-15,52 0 16,-17 0-16,-17 0 16,16 0-16,-16-35 15,-37 35-15,1-18 16,-35 18-16,0 0 31,-1 0 0,1 0-31,0 0 32,-1 0-17,1 0 17,17 0-17,-17 0 1,17 0-1,-17 0-15,-1 0 16,1 0-16,17 0 31,-17 0-15,35 0-16,-36 0 16,1 0-16,0 0 15,17 0-15,0 0 16,1 0-1,-1 0-15,18 0 16,-36 0-16,1 18 16,0-18-16,17 0 15,0 17-15,0-17 16,1 18 0,-1-18-1,0 0-15,18 0 16,18 0-16,-36 0 15,-17 0-15,17 0 16,0 0-16,36 17 16,-54-17-1,19 0 1,-19 0-16,1 0 16,0 18-1,17-18 79,-17 0-63,17 0 0,18 0-15,-36 0-16,19 0 16,17 0-16,-18 0 15,18 0-15,-18 0 16,18 0-16,-35 0 16,52 0-16,18 0 15,-52 0 1,-1 0-16,-17 0 31,-1 0-15,1 0-1,-1 0 1,36-18 0,-35 18 15,0 0-16,-1 0 1,1 0 0,17 0 187,1 0-188,-19 0 1,1 0 0,-1-17 234,-17-1-250,-17 18 93,-18 0-77,17 0 0,-17 0-1,17 0 1,-17 0 0,17 0-16,0 0 15,-17 0-15,0 0 16,17 0-16,-17 0 15,17 0-15,1 0 16,-1 0-16,0 0 16,-17 0-16,0 0 15,-18 0-15,35 0 16,1 0-16,-19-17 16,-17-1-16,36 18 15,-36-18-15,18 18 16,-1 0-16,19 0 15,-36-35-15,0 35 32,18 0-32,17-18 15,-35 18-15,0-35 16,18 35-16,0-18 16,-1 1-16,-34 17 15,-1-18-15,18 18 16,18 0-16,17 0 15,-35-17-15,0 17 16,18-18 0,0 18-16,-36-18 15,18 18-15,-17 0 16,-1-17-16,1 17 16,35 0-16,-1 0 15,19 0-15,-1 0 16,-35-36 46,18 36-46,-1-53-16,1 36 16,18 17-1,34 0 63,18 0-78,-17 17 16,17 1-16,-17 17 16,0-35-1,-1 0-15,19 18 16,-19 0-16,1-18 15,35 0-15,-36 0 16,19 0-16,17 0 16,-36 0-16,36 0 15,0 0-15,35 0 16,-52 0-16,-1 0 16,35 0-16,-17 0 15,-17 0-15,69 0 16,-52 0-16,-35 0 15,35 0-15,-18 17 16,0-17 0,-17 0-16,17 0 15,1 18 1,17 0-16,-1-18 0,19 0 16,-18 0-1,53 0-15,-36 0 16,-17 0-16,35 0 15,-52 0-15,-1 0 16,-17 0 0,-1 0-1,1 0-15,0 0 16,17 0 0,-18 0-1,1 0-15,0 17 16,17-17-1,0 0-15,1 0 16,-1 18 0,-17-18-16,-1 0 15,18 17-15,1-17 16,-19 36 0,-52-36 171,-18 0-187,0 0 16,-35 0-16,17 0 15,-34 0-15,16 0 16,19 0-16,-36 17 16,36 19-16,-1-36 15,-35 17-15,18 1 16,0 17-16,35 0 15,35-35-15,-105 36 16,70-36-16,-35 0 16,35 0-16,-53 0 15,35 0-15,-70 0 16,71 0-16,-36 0 16,-53-18-16,53 18 15,53 0 1,0-18-16,18 18 15,-35 0-15,52 0 16,-17 0-16,-1 0 16,-34 0-16,52 0 15,1 0-15,-1 0 16,0 0-16,1 0 16,-1 0-1,-17-17-15,-1-18 16,1 35-1,17-18-15,-34 18 16,16 0 0,19 0-16,-1 0 15,0-35-15,1 35 16,-1 0 0,-35-36-16,53 19 15,-17 17-15,-19-36 16,19 19-16,-19-18 15,19 17 1,-1 0-16,0 1 16,1-1 62,17 0-63,-18 1-15,1-19 16,-19 1 0,-34 0-1,52 35 1,0 0 0,1-18-16,-19 18 15,1-17 1,18-1-16,-1 0 15,0 1 1,18-1-16,-17 18 16,52 0 156,0 0-172,0 0 15,-17 0-15,0 0 16,-1 18-16,36 17 15,-53-17-15,36-18 16,-1 35-16,0-35 16,0 18-16,-17-18 15,17 0-15,-17 0 16,17 0-16,-17 0 16,0 0-1,17 35 1,0-18-1,-17-17 1,-1 0-16,1 0 16,35 18-16,-18-18 15,0 0 17,-17 0-17,0 0 1,17 0-1,-17 0-15,52 0 16,-34 0 0,-19 0-16,18 0 15,-17 0-15,17 0 16,-17 0-16,0 0 16,17 18-1,0-18 1,0 0-1,18 0-15,18 0 16,-18-36-16,-18 19 16,-17-1-16,-1 18 15,1 0-15,0 0 32,17 0-32,0 0 15,53 0-15,-35 0 16,36 18-16,-37-1 15,54 1-15,-35 35 16,-18-35 0,-36-1-1,1 1-15,0-18 16,-1 0 0,54 18-16,-1-18 15,-17 0-15,36 0 16,-37 0-16,-16 0 15,-19 0 17,36 0 15,0 0-32,-18 0-15,1 0 16,-1 0-16,-35 17 203,-35-17-187,-1 0 93,19 0-93,-18 0-1,-1 0 1,36 18-16,-17-18 31,-1 0-15,0 17 31,1-17-32,-1 0-15,0 0 16,-52 18-16,52-18 15,1 0 17,-1 0 30,0 0-46,1 0-16,-1 0 15,0 0 1,1 0 218,-1 0-171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4:06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2946 12047 0,'53'18'15,"-36"-18"1,19 0 0,-19 0-1,1 0 1,-1 0 0,1 0 46,17 0-46,-17 0-16,0 0 15,17 0-15,-17 0 16,-1 0 0,18 0-16,-17 0 15,17 0 1,1 0 15,-19 0-31,54 18 16,-53-1-1,-1-17-15,18 0 16,-70-17 171,0-19-187,0-34 16,-36 52-16,36 18 16,35-17-16,-18 17 15,0 0-15,1 0 16,-1 0-16,1 0 62,-1 0-46,18-18-16,-18 18 16,-17-18-16,17 18 15,-17 0-15,17 0 16,-34 0-16,16 0 31,19 0-31,-1 0 31,0 0-31,1 0 32,-1 0-17,0 0-15,-34 0 16,34 0-16,0 0 16,1 0-16,-1 0 15,0 0-15,-35 0 16,36 0-16,-1 0 15,0 0-15,-17 0 16,18 0 0,-1 0-16,0 0 15,1 0-15,-1 0 16,0 0 0,-17-17-1,17 17 1,-17 0 62,0 0-62,17 0-1,1 0 1,-19 0-1,19 0 1,-1 0 0,0 0-1,-34 0 1,16 0 0,-17 0-1,18 0-15,17 0 16,1 0-1,-19 0 17,1 0 46,18 0-31,-19 0-47,19 0 15,-36 0-15,0 0 16,35 0 15,1 0-15,-1 0 46,0 0-15,1 0-47,-19 0 63,19 0-32,-19 0-31,19 0 16,-18 17-16,-1-17 15,-34 36-15,52-36 16,0 0-1,1 0 64,-1 0-64,-17 17-15,17-17 16,1 35-1,-1-35-15,-35 0 32,35 0-17,-17 0 1,17 0-16,1 0 31,-1 0-15,-17 0-1,17 0 1,-17 0 0,17 0-1,1 18 17,-1-18-17,0 0 1,1 0-1,-1-18 79,1 1-63,17-1-15,0 1-16,-18 17 16,18-18 124,0 0 63,18 54-171,-1-19-17,1-17 63,-18 35-46,17-17-32,1 17 109,0-17-62,-1 17 109,-17-17-109,18-18-31,0 0-1,-1 0-15,1 0 16,0 0 15,-1 0 16,1 18-47,-1-1 31,-34-17 204,-1 0-220,1 0 204,-1 0-156,-17-17-48,17 17 63,0 0-62,1 0 15,-1 0-15,0 0 515,18 17-375,0 18 79,0-17-126,36-18-15,-1 0-79,-17 0-15,17 0 16,-17 0 0,17 0 15,0 0 0,0 0-31,1 0 16,-19 0-1,1 0-15,17 0 16,-17 0 15,-1 0-15,1 0 0,17 0-1,-17 0 1,0 0-16,-1 0 31,1 0-31,0 0 16,-1 0-16,19 0 15,-19 0 1,1 0 15,-1 0 0,19 0-31,-19 0 16,1 0 0,0 0-16,17 0 15,-17 0-15,17 0 16,-18 0-16,19 0 16,-19 0-16,1 0 15,0 0 1,-1 0-1,19 0 1,-19 0-16,18 18 16,1-18-16,17 0 15,-18 0-15,0 0 16,-17 0-16,0 0 31,-1 0 0,18 0-15,1 35 0,-19-35-16,19 0 15,-1 0-15,18 0 16,-18 0-16,0 35 16,1-35-16,-1 0 15,0 0-15,0 0 16,1 0-1,-19 0-15,1 0 16,0 0-16,-1 0 16,1 0-1,0 18-15,-1-18 16,36 0 0,-18 0-16,1 0 15,-1 18-15,-17-18 16,-1 17-16,1-17 15,0 0 17,-1 0 15,18 0-32,-17 18-15,0-18 16,17 0-16,-17 0 15,17 0-15,0 0 16,0 0-16,1 0 16,-19 0-16,36 0 15,-35 0-15,17 0 16,-17 0 0,17 0-1,-17 0-15,-1 0 16,1 0-16,17 18 15,36-1 1,-36-17 0,53 0-16,-52 18 15,-1-18-15,18 0 16,-36 0-16,19 0 31,-19 0 16,19 0-31,-19 0-1,1 0 1,17 0 0,18 0-1,-18 0-15,36 0 16,-53 0-1,-1 0 1,1 0 0,17 0-1,0 0 1,-17 0 0,17 0-1,1 0-15,-1 0 0,-17 0 16,-1 0-16,1 0 78,-1 0-78,1 0 16,0 0-1,17 0 1,-17 0-1,17 0 1,-17 0 0,17 0-1,0 0 1,-17 0 0,17 0-1,18 0-15,-18-18 16,-17 18 15,17 0-15,-17 0-1,52 0-15,-34 0 16,-19-17-16,1-1 16,0 18 62,17-18-63,-18 18 17,1 0-1,0 0 0,-1 0 0,1 0-31,0 0 16,-1 0-16,1 0 16,0 0-16,52 0 15,-35 0-15,1 0 16,17 0-16,0-17 15,-36 17-15,36 0 16,-35 0-16,-1 0 16,1 0-1,0 0 1,-1 0-16,19 0 16,-19 0-1,1 0 1,-1 0-1,1 0 1,17 0-16,-17 0 16,0 0 77,-1 0-77,1 0 15,0 0-31,-1 0 63,1 0-63,0 0 15,17 0 1,0 0 0,-17 0-16,-1 0 15,54 0 1,-36 0 0,-17 0-16,17 0 0,0 0 31,1 0-31,34 0 15,-17 0-15,-18 0 16,54 0-16,-19 0 16,-35 0-16,1 0 15,-19 0-15,19 0 16,-1 0 15,-17 0-15,17 0-1,0 0-15,0 0 16,1 0-16,-19 0 16,19 0-16,-19 0 15,1 0 1,-1 0-16,1 0 16,17 0-16,-17 0 15,17 0 1,1 0-1,-1 0 1,-17 0-16,-1 0 31,1 0-31,-1 0 16,1 0-16,0 0 16,-1 0-16,1 0 15,0 0-15,-1 0 16,1 0-16,17 0 15,-17 0-15,-1 0 16,1 0-16,0 0 16,-1 0-16,1 0 15,0 0-15,17 0 16,53 0-16,-53 0 16,1 0-1,-19 0-15,1 0 16,0 0-16,-1 0 15,19 0 1,-1 0 0,-18 0-16,19 0 15,-19 0 1,1 0 62,0 0-62,-1 0-16,1 0 15,0 0-15,17 0 94,-18 0-78,1 0-1,0 0-15,-1 0 16,36 0-16,0 0 16,35 0-1,-35 0-15,-35 0 0,17 0 16,71-18-1,-88-17-15,-1 35 16,19-18-16,-19 18 78,19 0-47,-19 0-15,1 0 437,-1 0-406,54 0 0,-53 0 0,-1 0-47,36 0 15,0 0-15,18 0 16,-18 0-16,52 0 16,-52 0-16,36 0 15,-1 0-15,0 0 16,-53 0-16,18 0 16,-18 0-16,18 0 15,-35 0-15,0 0 16,-1 0-16,1 0 547,-18 18-500,0-1-47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1:49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 5715 0,'35'0'406,"18"0"-390,-18 0-16,18 0 15,-18 0-15,-17 0 16,0 0 0,17-18 46,-17 18-46,-1 0-16,1 0 15,0 0 1,-1 0-16,1 0 187,17-17-187,-17 17 32,-1 0-1,19 0 0,-19 0 0,1 0-15,0-18 0,-1 18 109,1 0-110,17 0 1,-17 0 0,17 0-1,-17 0 1,-1 0-1,19 0 1,-19 0 0,1 0-1,0 0-15,-1 0 16,36 0-16,-35 0 16,-1 0-16,1 0 15,0 0 1,-1 0-1,1 0 1,0 0 15,-1 0-15,1 0 0,17 0-16,-17 0 15,-1 0 1,1 0-1,0 0 1,-1 0 15,19 0-15,-1 0 0,18 0-1,-36 0 1,19 0-1,-19 0 64,1 0-79,17 0 31,-17 0 63,0 0-63,-1 0 31,1 0-46,35-18 0,-36 18-1,1 0-15,0 0 78,17 0-78,-17 0 16,-1 0-16,1 0 16,52-17-16,-52 17 15,0 0 1,-1-18-16,1 18 94,0 0-79,-1 0 1,1 0-16,-1 0 15,19 0 95,-19 0-79,1 0-15,17 0 109,-17 0-110,0 0 1,-1 0-16,54 0 47,-18-17-32,-36 17 1,19 0-16,-19 0 16,1 0-1,0 0 1,-1 0 0,18 0 62,-17 0-63,17 0 17,1 0 61,17 0-77,17-18-16,-52 18 16,-1 0-16,1 0 62,0 0-46,-1 0 15,1 0 0,0 0-15,-1 0 46,1 0-15,0 0 0,17 0-31,-18 0-1,36 0 1,-35 0-16,17 0 141,1 0-126,-1 0 16,-18 0-31,1 0 16,0 0 31,-1 0-31,1 0 15,0 0 0,-1 0-15,19 0-1,-19 0 1,1 0 0,-1 0-16,1 0 46,0 0-14,-1 0-17,1 0 63,0 0-62,-1 0 0,1 0 15,17 0-31,-17 0 47,0 0-32,-1 0 48,1 0-47,-1 0-16,36 0 15,-35-18 1,0 18-16,-1 0 109,1 0-109,0 0 16,-1 0-1,1 0 1,-1 0 0,1 0-16,17 0 15,-17 0-15,0 0 16,-1 0-16,1 0 16,0 0-1,17 0-15,18 0 16,-36 0-16,1 0 15,0 0 1,-1 0 47,1 0 15,0 0-16,-1 0-31,1 0-31,0 0 16,-1 0 0,1 0 62,-1 0-31,1 0-47,0 0 15,17 0-15,0 0 16,-17 0-16,0 0 141,-1 0-126,1 0 1,-1 0 62,19 0-78,-1 0 31,18 0 32,-35 18-48,-1-18 1,18 0 15,-17 0-15,0 18-16,-1-18 31,1 17-31,0-17 63,-1 0-48,19 0 1,-19 18-16,1 17 62,0-17 48,-1-18-48,1 0-62,-1 17 16,19 1 31,-19-18-32,1 18-15,0-1 94,-1-17-78,1 0-16,0 36 15,-1-36 1,18 0 0,-17 0-1,0 0 1,-1 0 15,19 0-31,-19 0 63,1 0-48,0 0 79,-1 0-78,1 17-16,-1-17 15,1 0 1,0 0-1,-18 18 1,17-18-16,1 0 16,17 0-16,-17 0 15,0 0 1,-1 0 78,1 0-79,0 0-15,-1 0 16,1 0 62,-1 0-62,1 0-16,-18 17 15,53-17 1,-35 0 0,-1 0-16,1 0 15,0 0 16,-1 0-15,18 0 15,-17 0-31,0 0 16,-1 0 0,1 0-16,17 0 15,-17 0 1,17 0 15,-17 0 0,-1 0-31,1 0 32,0 0-1,-1 0-31,19 0 15,-19 0 1,1 0-16,0 0 16,35 0 46,-36 0-46,1 0-1,-1 0-15,1 0 16,0 0 15,-1 0 1,19 0 61,-19 0-77,1 0 0,0 0-16,-1 0 46,1 0-30,-1 0 15,1 0 1,0 0-1,-1 0-31,1-17 125,0 17-110,17-35 17,-17 35 61,-1 0-93,1 0 125,-1 0 47,1 0-156,17 0 0,18-36-16,-35 36 15,0 0 173,-1 0-110,1-17-78,0 17 15,-1-18 17,1 18 30,-1-18-62,1 18 328,0 0-312,-1 0 8218,1 0-8077,0 0 77,17 0-15,-17 0-126,-1-17-77,1 17 203,-1 0-63,1 0-15,0 0-126,-1 0 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2:05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1729 10037 0,'35'0'125,"0"0"-94,-17 0-15,-1 0-16,19 0 47,-1 0-16,0 0 0,-17 0 0,0 0 1,-1 0-17,1 0 1,35-18 62,-36 18 188,1 0-266,0 0 15,-1 0 1,1 0-16,0 0 109,-1 0-93,19 0 15,-1 0-15,0 0-1,-17 0 1,-1 0-16,1 0 16,0 0-16,-1 0 47,1 0-47,0 0 31,-1 0-16,1 0 1,17 0 15,-17 0-15,-1 0 15,1 0 0,0 0-31,17 0 16,0 0 0,-17 0-1,17 0 1,-17 0 15,35 0-31,-18 0 31,18 0-15,-35 0-16,-1 0 16,1 0-1,-1 0 32,1 0-47,0 0 16,-1 0-16,1 0 15,0 0 1,17 0 0,-17 0-1,-1 0 1,1 0 15,-1 0 16,1 0-47,0 0 31,-1 0-31,1 0 16,17 0 0,18 0 15,-35 0 31,-1 0-62,1 0 16,0 0 0,-1 0 15,1 0-16,17 0 17,-17 0-17,0 0 1,-1 0 0,1 0 15,0 0 0,-1 0-15,18 0 31,-17 0-47,0 0 15,-1 0 1,1 0-1,0 0-15,-1 0 16,1 0-16,0 0 16,-1 18 15,1-18-15,-1 0 93,19 17-93,-1-17 15,-17 18 0,-1-18 0,1 0 1,0 0-32,-1 0 15,1 0 1,-1 0-16,-17 17 15,36-17 17,-19 0 30,19 0-31,-19 0-31,19 0 16,-19 0 0,1 0-1,0 0-15,-1 0 63,1 0-48,-1 0 1,1 0 0,17 36-16,-17-36 31,17 0-31,-17 0 31,0 0-15,-1 0 31,18 0-47,-17 0 15,17 0 1,-17 0 0,0 0-16,-1 0 78,1 0-78,0 0 15,17 0 1,-18 0-16,1 0 16,0 0-16,-1 0 15,36 0 1,-17 0 78,-19 0-79,19 0 48,-19 0-32,18 0-15,-17 0-16,0 0 15,17 0-15,0 0 16,53-71-16,-70 71 15,0 0 1,17-17 15,-17 17 47,-1 0-62,1 0 0,17-18-16,-17 18 62,17-18-31,-17 18-15,-1 0 0,19 0-16,-1 0 15,0 0-15,1-17 16,-19 17 31,1 0-47,-1 0 15,1 0 1,0 0-16,-1-18 16,1 18-1,0 0-15,-1 0 32,1 0-17,0 0 1,17 0-1,-18 0 32,1 0-31,0 0 0,-1 0 30,1 0-30,0 0 15,-1 0-15,1 0 0,17 0-1,-17 0 1,35 0-16,-36 0 15,19 0-15,-1 18 16,-17-1 0,-1 1-16,1-18 15,35 18 1,-36-18 0,19 17-16,-19 1 15,1-18 16,0 0 16,17 35-47,-17-17 32,-1-18 14,1 0 17,-1 0 78,1 0-110,0 17-16,-1-17 1,1 0 0,0 0-1,-1 0-15,1 0 16,0 18-16,17-18 16,0 0-1,0 35-15,-17-17 16,17 0-16,1-18 15,17 0 1,-36 0 0,1 0-1,17 0 63,-17 0-78,-1 0 16,1 0 0,0 0-1,-1 0 95,1 0-110,0 0 78,17 0-63,0 0 1,0 0 0,1 0-1,-19 0 1,19 0 0,-19 0-1,1 0-15,-1 0 16,1 0 15,0 0-31,-1 0 16,1 0-1,0 0 1,-1 0 0,1 0-1,0 0-15,-1 0 16,1 0 93,0 0-93,-1 0-1,1 0 1,-1 0 0,1 0 15,17-18 31,1 18-46,-19 0 0,1 0-1,0-18 173,17 1-48,-18 17-108,1-18 61,-18-17-77,0-1 93,0 19-77,0-1 30,0 1-31,-18 17-15,-17 0 15,18 0-31,-1 0 16,-17 0-16,17-18 16,0 18-16,1 0 62,-1 0-31,-17 0-15,17 0-16,1 0 16,-1 0 109,0 0-110,1 0 16,-1 0-15,-17 0-16,17 18 31,0-18-31,1 0 16,-19 0-16,1 17 16,18-17-16,-1 0 15,0 0 16,1 0-31,-1 0 16,0 0-16,-17 0 16,17 0 62,1 0-47,-1 0-31,-17 18 16,0-18 62,-1 53-63,19-53 1,-1 0-16,0 0 16,1 0 31,-18 17-47,-1-17 15,19 0-15,-19 0 16,1 18-1,0-18 1,-1 35 0,19-35-16,-1 0 15,-17 0 1,17 0 46,-17 0-46,17 18 0,1-18-16,-1 0 15,0 0 17,1 0-1,-1 0-16,-17 0-15,0 18 16,17-18-16,0 0 16,1 0-1,-19 0 17,19 0-32,-1 0 46,1 0-14,-1 0-32,0 0 31,1 0-15,-1 0 30,0 0-30,1 0 93,-1 0-93,-17 0-16,-18-18 16,35 18 93,1 0-93,-1 0-16,0 0 15,1 0 1,-1 0 93,-17 0-93,17-18 0,0 18-1,1 0 1,-1 0-1,1 0-15,-1 0 32,-17 0-1,-1 0-15,19 0-1,-19 0-15,1 0 16,-53 0-1,35 0-15,35 0 16,1 0 0,-1 0 46,-17 0-62,17 0 16,1 0-1,-1 0-15,0 0 16,1 0 93,-1-17-93,-17 17 15,17 0-15,0 0-16,1 0 16,-1 0-1,-17 0-15,17 0 16,-35 0-1,-17 0-15,52 0 16,-17 0 15,17 0-31,1 0 16,-1 0-16,0 0 16,1 0 62,-19 0-63,19 0 17,-19 0-32,19 0 15,-1 0 1,1 0-16,-19 0 15,19 0 48,-1-36-47,0 36-16,-17-17 15,17 17 1,1 0-1,-1 0-15,1 0 16,-19 0 0,19-18 46,-1 18-46,0-18-16,1 18 47,-1 0-47,0 0 47,1 0-32,-1 0-15,1 0 16,-1 0-16,0 0 15,-35 0-15,36 0 16,-1 0-16,-53 0 16,36 0-1,18 0-15,-36 0 16,-106 0-16,124 0 16,17 0-16,-17 0 15,17 0-15,0 0 16,1 0-16,-18 0 15,17 0 95,0 0-79,1 0 32,-1 0-48,0 0 1,-52 0-16,17 0 15,18 0-15,-1 0 32,1 0 140,0 0-32,-53 0-124,70 0-16,0 0 500,1 0-422,-19 0-62,1 0-1,-35 0 1,52 0-1,0 0 79,1 0-94,-19 0 16,19 0 78,-19 0-79,19 0 1,-19 0-1,19 0 95,-18 0-79,-18 53 0,-18-35-31,36 0 16,0-1 0,17-17 15,0 0-16,1 0 1,-1 0 0,0 0-1,1 0 1,-1 0 31,-17 18-32,17-18-15,1 0 16,-1 0-16,0 0 16,1 0-1,-1 0 17,0 0 61,1 0-77,-36 0 0,35 0-1,0 0 1,-17 0-1,18 0 17,-1 0-17,0 0 1,1 0 0,-1 0-16,0 0 15,1 0 1,-1 0 109,0 0-125,1 0 125,-18 0-110,17 0 1,0 0 93,1 0-109,-1 0 32,0-18-17,1 18-15,-1-35 32,0 17-17,1 1 48,17-1 62,-18 18-110,-17-35 48,17 17-1,18 1-30,-17-1-32,-1 0 15,18 1 1,0-1 109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2:28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6050 18627 0,'-17'0'93,"-19"0"1,1 0-94,-36 0 16,18 0-1,-17 17-15,17-17 16,-18 18 0,1-18-1,35 18-15,17-18 32,0 0-32,1 0 15,-1 17 1,0-17-16,-17 0 15,18 0 1,-19 0 0,19 0-1,-19 18 32,19-18-47,-19 18 16,19-1-16,-1-17 15,0 0-15,-17 0 16,18 0-16,-36 0 16,17 0-16,19 0 15,-19 0-15,19 0 32,-18 0-1,17 0-16,-35 0 1,35 0 0,1 0-16,-54 0 15,36 0-15,17 0 16,1 0-16,-1 0 16,0 0-16,-17 0 46,17 18-30,1-18-16,-1 0 16,-35 0-1,18 17-15,17-17 16,-17 0 15,17 0-31,1 0 31,-1 0-31,-17 0 16,17 0-16,-35 0 16,18 0-1,17 0-15,-17 0 16,17 0 0,-17 0-16,0 0 15,0 0-15,-18 0 31,0 0-31,17 0 16,19 0-16,-1 0 16,1 0-1,-1 0-15,0 0 32,1 0 108,-1 0-124,0 0-1,1 0-15,-1 0 16,0 0 15,1 0-31,-18 0 32,17 0-17,-17 0 1,17-17-16,0 17 31,1-18-15,-1 18-1,0 0-15,-17-17 16,18 17 46,-36 0-46,17-18-16,1 18 31,35-18-15,-18 18 0,1 0-16,-1 0 31,0-17-16,1 17 1,-1-18 78,1 18-79,-1 0 1,0 0-16,1 0 16,-1 0-16,0 0 78,-17-18-63,17 18 1,1 0 0,-1 0-1,1 0 1,-1 0 0,0 0 15,-17 0 16,0-17-47,-1 17 31,19 0 31,-1 0-30,1 0-32,-19 0 31,19 0-15,-19 0 62,19 0-78,-1 0 15,0 0 1,1-36 0,-1 36-1,0 0-15,1 0 31,-1 0-31,1 0 16,-19-17-16,1 17 31,17 0-31,1 0 32,-19 0-17,-34 0-15,35 0 16,17 0-16,-17 0 15,17 0 17,0 0 77,1 0-78,-1 0-15,1 0-16,-1 0 16,0 0-1,1 0 1,-1 0-1,0 0 17,1 0-17,-1 0 17,-17 0-32,17 0 31,0 0-31,1 0 15,-1 0 1,1 0-16,-1 0 31,-17 0-31,-1-18 16,1 18 0,-124 0-1,142 0-15,-1 0 31,0 0-15,1 0 140,-1 0-140,-17 0 0,17 0-1,-17-18 16,0 18 32,17 0-47,0 0-1,1 0-15,-1-17 16,0 17-1,1-18-15,-36 18 16,35-17 0,1 17-16,-1 0 15,0-18 1,-35 18-16,-35 0 16,71 0-16,-1 0 31,0 0-16,1 0-15,-1 0 16,0 0 0,1-18-16,-1 18 156,-17 0-62,17 0-94,-17 0 109,17-17-109,1 17 31,-1-18-15,-17 18-16,17 0 16,-17 0-1,17 0-15,1 0 63,-1 0-1,0 0 610,18 18-78,0-1-469,0 1-125,0 0 15,0-1 110,0 1-109,0-1 0,18-17-1,0 0 1,-1 36 62,1-36-62,17 0-16,-17 0 15,-1 17 1,1-17 0,0 0-1,-1 0 1,1 0-16,0 0 15,-1 0 1,1 18 15,0-18 32,17 0-32,-18 0-15,1 0-16,0 0 15,-1 0 1,1 0 0,0 18-1,-1-1 16,1-17-15,0 0-16,-1 0 16,1 0 15,17 0 0,-17 18-15,35-18 15,-36 0-15,1 0-1,0 0 1,-1 0 0,1 0-1,-1 0-15,1 18 16,0-18-1,-18 17-15,35-17 16,-17 0 0,-1 0-1,1 18-15,0-18 16,35 18 0,-36-18-1,1 17-15,35 1 31,-36-1-15,36 1 15,-17-18-15,-1 0 0,0 0-1,-17 0-15,17 18 0,-17-18 47,-1 0-47,19 35 16,-19-35-1,1 0 17,-1 0-32,1 0 31,0 0-16,-1 0 1,1 0 47,17 0-1,1 0-46,-1 0-1,-17 0 1,-1 0 0,18 0 46,-17 0 63,17 0-125,-17 0 31,0 0 16,17 0-31,-17-18 46,-1 18-46,18-17 0,-17-1-1,-18 0 16,35 18 63,1-17-78,-19-1-16,1 1 15,17 17 1,-17-18 0,17 18 31,-17-18-16,-1 18-31,1 0 15,35-17-15,-35 17 16,-1 0 31,-17-18-47,36 18 31,-19-18-31,1 18 31,17 0-15,-17-17-16,17-36 16,0 35 15,-17 0-15,0 18-1,-1-17 16,1-1-31,-1 1 16,1-1 31,0 18-31,-1-18-1,1 1 16,0 17-15,-1 0 0,19-36-1,16 19 63,-16-1-46,-19 18-17,19-35 95,-1 17-79,-17 1-15,17-1-1,18 18 1,-36-18-16,19 18 15,-1-17 1,-17 17 0,-18-18-1,17 18-15,1 0 47,17 0 0,-17 0 31,-1 0-62,1 0 15,0 0-31,17 0 16,18 0-16,-35 0 15,-1 18 1,36-1 0,-35 1-1,-18 17 1,0-17-1,17-1-15,1 1 16,-18 0 0,18-1-16,-1 19 15,-17-19 1,36 1 0,-19 0-16,1-1 15,0 1 1,-1-1-1,18 36 1,-17-35 15,0 0-15,-1-18-16,-17 17 16,18 1-1,-18 0 1,0-1 281,-18-17-282,1 0 1,-19 0-16,19 0 31,-1 0-15,1 18-1,-19 0 1,19-18 0,-19 0-16,19 0 15,-1 0 1,-53 0 0,54 0-1,-18 0 1,-1 0-16,19 0 15,-19 0 79,1 0-94,0 0 16,0 0-1,17 0-15,-17 0 16,17 0-16,-17 0 16,17 0-1,0 0 1,1 0 0,-1 0-1,1 0 1,-1 0-1,0 0 32,36 0 172,0 0-203,-1 0-16,1 0 15,-1 0 48,19 0-48,-1 0 17,-17-18-32,-1 0 15,1 18 32,0 0-31,-18-17-16,17 17 31,1 0 328,17-18-343,-17 0 78,-18 1-63,0-19-31,-18 19 16,18-1 62,0 0-63,-18 1 173,1 17-47,-18 0-1,17 0-124,0 0-1,1 0-15,-1 0 16,-35 0 0,35 17-1,1-17-15,-1 0 16,1 36-16,-1-36 31,0 17-31,1 1 31,-1-18-15,0 0-16,1 0 31,-1 0 16,-17 0-16,17 0-15,0 0 0,1 0-16,-18 0 15,-1 0-15,19 0 16,-19 0-16,19 0 16,-1 0-1,0 0-15,1 0 16,-1 0-1,1 0-15,-19 0 16,19 0 0,-19 0-16,19 0 15,-36 0-15,35 0 16,1 0 0,-1 0-16,0 0 15,1 0-15,-1 0 94,0 0-78,-17 0-1,17 0 79,1 0-78,-1 0-1,0 0 1,1 0 31,-1 0-32,1 0-15,-19 0 16,19 0 15,-1 0-31,0 0 31,1 0-31,-1 0 16,0 0 47,1 0-48,-1 0 16,-17-18 1,17 18-17,-17 0 1,17 0 0,1-17-1,-1 17 32,18-18 94,0 0-126,18 1 17,-1-1-17,36 1 16,-17 17-15,-19 0 0,1-18-16,-1 18 15,1-18 1,0 18-16,-1 0 16,1-17-16,0 17 46,-1 0-30,1 0 0,0-18-16,17 18 15,-18 0 1,19 0 0,-19 0-1,1 0 1,0 0-16,-1-18 15,1 18 17,0 0-17,17 0 48,-17 0-48,17 0 1,-18 0-16,1 0 47,-36 0 187,1 0-171,-36 0-48,18 0 1,17 0-16,0 0 16,1 0-1,-1 0 1,-17 18-16,17-18 16,0 18-16,1-1 15,-1-17 1,1 0-16,-1 0 15,-17 18-15,17-18 16,-17 18-16,17-18 16,0 0-1,1 0 1,-1 0 31,-35 17-32,36-17-15,-1 0 16,0 0 0,1 0-16,-1 0 31,0 0 0,-17 0-15,18 0-1,-19 0 1,19 0-16,-19 0 0,-17 0 16,36 0 15,-1 0 47,0 0-78,1 0 16,-1 0-1,1 0-15,-1 0 16,0 0 78,1 0-79,-1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2:44.8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1482 10601 0,'17'0'250,"1"0"-250,17 0 62,-17 0 47,0 0-62,-1 0-47,18 0 78,1 0-15,-19 0 15,1 0-47,0 0 1,17 0 14,-17 0 1,-1 0-31,1 0 15,-1 0 0,1 0 48,0 0-64,17 0 32,-17 0 16,-1 0 30,1 0 1,0 0-94,-1 0 16,1 0 15,-1 0-31,1 0 16,17 0 93,-17 0 16,0 0-109,17 0-1,0 0 157,-17 0 250,0 0 594,-1 0-579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3:05.3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5574 5609 0,'-18'0'203,"18"18"-109,0-1-47,18-17-16,0 0 16,-1 0 0,1 0-16,-1 0 0,1 0 94,0 0-125,-1 0 250,1 0-234,0 0-1,17 0 79,-17 0 31,-1 0-62,1 0 140,17 0-172,-17 0-15,-1 0-1,1 0-15,53 0 16,-54 0 0,19 0 30,-19 0-30,18 0 0,-17 0 15,17 0 31,-17 0-30,0 0-32,-1 0 109,19 0 0,-19 0-62,1 0-31,-1 0 0,1 0 15,0 0 78,17 0 79,-17 0-173,17 0 79,-17 0-47,17 0-31,-18 0 62,1 0-63,0 0 1,17 0 156,0 0 281,-17 0-406,0 0-47,35 0 265,-18 0-140,-18 0-93,1 0 15,0 0-32,-1 0 1,1 0-1,0 0 79,-1 0 31,19-17 16,-19 17-32,1 0 32,-1 0 31,19 0-157,-1-18 1,-17 1 156,-1-1-157,1 18 48,17-18-47,0 1 171,-35-1-124,18 18 62,17 0-79,-17 0 111,0 0-32,-1 18-125,19 17 265,-19-17-93,1-18-156,17 0 437,-17 0-328,-1 0-78,19 0 125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3:17.6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6174 18591 0,'-18'18'94,"0"-18"-63,-17 18-15,17-18 0,1 0 15,-1 17-31,1-17 15,-54 0 1,53 0 15,1 0-31,-1 0 16,-35 18 0,35-18-1,1 0-15,-1 0 16,-52 18-1,52-18-15,0 0 16,-17 0 0,17 0-16,1 0 15,-18 0-15,17 0 16,0 0 0,1 0-16,-1 0 31,0 0 0,-35 0-15,18 0-1,18 0-15,-1 0 16,-17 0 0,-1 0-16,1 0 15,17 0-15,1 0 16,-19 0-16,1 0 31,18 0 32,-1 0-48,0 0-15,1 0 31,-1 0 63,0 0-78,-17-18-1,17 18 17,1 0-17,-1-18-15,1 18 63,-19 0-48,19 0 17,-1 0-32,-35 0 15,35 0 1,1 0 78,-1-17-94,1 17 109,17-18-93,-18 0 15,-17 18-15,17 0-1,0 0 63,1 0-78,-1-17 16,-17 17 0,17 0 77,0 0-77,1-18 0,-1 18-1,18-18-15,-17 18 47,-1 0-16,0 0 141,1 0-109,-1-17-63,-17 17 31,17 0-31,0-18 125,1 18-16,-1 0 219,-17-17-296,17 17-1,1 0 0,-1 0-15,0 0-16,1 0 15,-1 0 17,-35-18-1,36 18 0,-19-18-15,19 1 93,-19 17-62,19 0-16,-19 0 16,1-18-47,17 0 31,18 1-15,-52 17 218,34 0-202,-17 0-17,17 0 32,-17-18 31,17 18-62,0 0 109,1 0 281,34 0-250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7:02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2522 14817 0,'18'0'344,"0"0"-250,-1 0-16,1 0-62,0 0-1,17 0 32,-18 0-16,1 0 48,0 0-79,-1 0 15,1 0-15,0 0 63,-1 0-1,1 0-31,17 0 63,-17 0-63,0 0-15,-1 0-16,1 0 31,-1 0-15,1 0 0,17 0-1,-17 0 1,0 0-1,-1 0 157,1 0-172,17 0 672,-17 0-516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4:39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14587 3845 0,'18'0'125,"0"0"16,-1 0-141,1 18 63,0-18-63,-1 0 46,1 0 142,-1 0-141,1 0 93,17 0-61,-17 0-48,0 0-31,-1 0 15,1 0 1,0 0-16,-1 0 16,19 0 46,-19 0-46,1 0-16,-1 0 15,1 0 1,0 0 0,-1 0-16,1 0 62,0 0-46,17 0 31,-17 0-32,-1 0 1,18 0 0,-17 0-1,0 0 48,-1 0-32,1 0-15,0 0-16,-1 0 31,1 0-16,0 0 1,34 0 0,19 18-1,-36-18 17,-17 0-17,0 0 1,-1 0-16,1 17 31,0-17 0,-1 0-15,1 0 0,-1 0-16,1 0 15,0 0 1,-1 0 78,1 18-94,0-18 0,-1 0 31,1 0-31,0 0 15,-1 0 32,1 0-31,-1 0 0,19 0-16,-1 0 0,0 0 15,-17 0-15,0 0 31,-1 0-15,1 0-16,-1 0 16,19 0-1,-19 0-15,1 0 16,0 0-16,-1 0 16,19 0-16,-19 0 15,19 0-15,-19 0 16,1 0-16,-1 0 31,19 0-15,-19 0-1,1 0 1,0 0-16,-1 0 31,19 0-15,-19 0 15,1 0-15,-1 0-1,1 0 1,0 0 0,-1 0-1,1 0 1,0 0 62,-1 0-62,1 0-1,0 0 1,17 0-1,0 0 1,-17 0-16,-1 0 16,1 0-1,0 0 17,-1 0-1,1 0-16,17 0 17,-17 0-32,0 0 31,-1 0-15,36 0 15,0 0-16,-35 0 1,-1 0-16,1 0 16,0 0-16,-1 0 15,1 0 1,-1 0-16,1 0 16,17 0-16,1 0 15,-19 0-15,1 0 31,0 0 48,-1 0-79,1 0 15,17 0 16,-17 0 1,-1 0 15,1 0-32,0 0 1,-1 0-1,1 0 1,17 0-16,-17 0 31,0 0-15,-1 0 0,1 0-16,35 0 15,0 0-15,-18 0 16,0 0-16,0 0 15,18 0-15,-35 0 16,17 0-16,-17 0 16,0 0-16,-1 0 15,1 0 1,-1 0 78,19 0-79,-1 0-15,0 0 16,-17 0 0,0 0-16,-1 0 15,1 0 63,0 0-62,-1 0-16,1 0 16,-1 0-1,1 0 1,17 0-16,1 0 15,17 0-15,-1 0 16,37 0-16,-54 0 16,71 0-16,-53 0 15,0 0-15,0 0 16,52 0-16,-87 0 16,17 0-16,18 0 15,-35 0-15,-1 0 63,19 0-63,-19 0 31,1 0-15,0 0 62,-1 0-63,1 0-15,17 0 16,0 0 0,-17 0 15,17 0-16,54 0-15,-54 0 16,18 0-16,-18 0 16,0 0-16,1 0 15,-1 0-15,0 0 16,-17 0 0,-1 0-16,1 0 15,0 0 79,-1 0-78,1 0-16,0 0 46,-1 0-46,1 0 32,35 0 15,-18 0-32,-17 0-15,-1 0 16,1 0-1,17 0-15,1 0 16,-1 0-16,18 0 16,0 0-16,17 0 15,-34 0 1,-19 0-16,36 0 16,-18 0-16,-17 0 15,17 0 1,1 0-1,-19 0 1,1 0-16,17 0 16,-17 0-16,-1 0 15,19 0 79,-19 0-94,1 0 16,17 0-16,-17 0 15,17 35-15,36-35 16,17 18-16,-70-18 16,17 0-1,35 0-15,-34 0 0,69 0 16,-87 0-1,70 0-15,-35 0 0,0 0 16,-35 0 0,-1 0-16,1 0 93,0 0-77,-1 0 0,1 0 62,0 0-63,-1 0 17,1 0-17,17 0 1,0 0-16,1 0 16,17 0-16,0 0 15,-36 0-15,36 0 16,-18 0-16,-17 0 15,0 0 1,-1 0 0,36 0-16,-35 0 15,0 0 1,-1 0 0,18 0-1,1 0 1,-19 0-1,36 0-15,-35 0 16,17 0-16,-17 0 16,-1 0-16,1 0 15,17 0 1,-17 0 15,0 0-15,-1 0-16,1 0 15,0 0-15,17 0 16,0 0-16,-17 0 16,17 0-16,0 0 15,1 0-15,17 0 16,-18 0-16,-18 0 16,1 0-16,0 0 31,17 0 16,-17 0-32,17 0-15,0 0 16,36 0 0,-36 0-1,36 0-15,-54 0 16,1 0-16,17 0 31,0 0 32,1 0-48,-19 0-15,1 0 16,17 0-1,36 0-15,-54 0 16,54 0 0,-36 0-1,-17 0-15,0 0 32,-1 0-1,18 0 0,-17 0-31,0 0 16,17 0-1,0 0 1,71 0-16,-88 0 16,-1 0-16,19 0 15,-19 0 1,1 0 15,0 0-31,-1 0 16,1 0-1,17 0-15,36 0 16,-18 0-16,-36 0 16,36 0-16,-18 0 15,18 0-15,0 0 16,-35 0-16,0 0 15,-1 0-15,1 0 32,-1 0-17,1 0 79,0 0-47,-1 0-47,1 0 16,0 0-1,-1 0-15,1 0 31,17 0-31,-17 0 16,17 0 15,-17 0 1,17 0-17,-17 0 1,17 0 15,-17 0-15,17 0-1,0 0-15,0 0 32,-17 0-1,17 17-16,-17-17 17,0 0 30,-1 0-46,19 0-1,16 18 1,-34-18-16,53 18 16,-36-18-16,0 0 15,18 17 1,-35-17-16,52 0 16,-34 0-16,17 0 15,-1 0-15,1 0 16,-17 0-16,-1 0 15,-17 0-15,-1 0 16,1 0 0,-1 0-1,1 0 1,0 0 0,-1 0-1,36 0-15,-35 0 16,17 0 15,-17 0 0,0 0-31,-1 0 78,54 0-62,-54 0 31,19-17-31,-19 17-16,1 0 46,0 0-30,-1 0 0,1 0 15,17 0-15,0 0-1,-17-18 1,0 18-1,-1 0-15,1 0 16,0 0 0,-1 0 31,36-35-32,-35 35-15,-1 0 31,1 0-15,0 0 0,-1 0-16,1 0 31,17 0-15,1-53-1,-1 35-15,-18 18 16,1 0 93,17 0-15,-17 0-47,17 0-16,-17 0 78,0 0-77,-1 0 30,18 0-31,1-17-15,-19-1 0,19 0-16,-19 1 31,1 17 250,17 0-171,-17 0-64,17 0 173,18 0-156,18 0-48,-54 0 110,1 0-125,0 17 422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5:46.3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4392 0,'18'0'235,"0"0"-204,70 0-15,-53 0-1,-17 0-15,17 0 16,0 0-16,1 35 16,-1-35-16,-17 0 15,17 0-15,-18 0 16,1 0-16,17 18 15,-17-18 1,35 0 0,-18 0 15,-17 0-31,17 0 31,18 0-31,-18 0 16,1 0-16,-19 0 15,19 0 1,-1 0 15,-18 0-15,36 0 0,-35 0-16,17 0 15,1 0-15,-19 0 16,18 0-1,1 0-15,-1 0 16,0 0-16,-17 0 16,35 0-16,-36 0 15,1 0 1,17 0-16,1 0 16,-19 18-16,1-18 15,17 17-15,1-17 16,16 18-16,-34-18 15,17 0-15,18 0 16,0 0-16,-18 0 16,-17 0-16,17 0 15,36 0 1,-36 0-16,0 0 16,1 0-16,17 0 15,0 0-15,-36 0 16,36 0-16,0 0 15,0 0-15,-18 0 16,53 0-16,-35 0 16,0 0-16,35 0 15,-52 0-15,-19 0 63,1 0-48,0 0 1,-1 0-16,1 0 16,17 0-1,1 0 1,-1 0-16,-18 0 16,19 0-16,34 0 15,-52 0-15,70 0 0,-53 0 16,1 0-1,17 0-15,-18 0 16,0 0-16,18 0 16,0 0-16,35 0 15,-53 0-15,-17 0 16,0 0-16,-1 0 16,1 0-16,17 0 15,1 0 16,-1 0-31,-18 0 16,1 0-16,0 0 16,17 0-16,-17 0 15,17 0-15,-17 0 16,-1 0-16,1 0 16,17 0-16,-17 0 15,17 0-15,18 0 16,-35 0-16,-1 0 15,1 0 1,17 0-16,0 0 16,1 0-1,17 0-15,0 0 16,17 0 0,-17 0-16,0 0 15,-18 0-15,-17 0 16,35 0-16,0 0 15,17 0-15,36 0 16,-18 0-16,18 0 16,-88 0-16,35 0 15,-18 0 1,0 0-16,-17 0 16,35 0-16,0 0 15,-36 0 1,19 0-1,-19 0 17,1 0-17,70 0 1,-53 0-16,-17 0 16,17 0-1,1 0-15,-1 0 16,53 0-16,-35 0 15,17 18 1,1-18-16,-18 0 0,18 0 16,-1 0-16,-17 0 15,0 0 1,-35 0-16,52 0 16,-52 0-16,-1 0 31,1 0 31,17 0-46,-17 0 0,35 0-1,0 0-15,0 0 16,35 0-16,-35 0 15,17 0-15,1 0 16,-1 0-16,-34 0 16,17-18-16,-18 18 15,-17-35-15,17 35 63,-18 0-32,1 0-15,0 0-16,-1 0 15,1 0 17,17 0-32,-17 0 15,0 0-15,-1 0 16,1 0-16,17 0 15,0-18-15,1 18 16,52-18-16,-35 1 16,0 17-16,17 0 15,-34 0-15,16 0 16,19 0-16,-36 0 16,1 0-16,-1 0 15,-17 0-15,-1 0 16,1 0-16,-1 0 15,1 0 1,17 0-16,-17 0 16,0 0-16,-1-36 15,-17 19-15,18 17 94,0 0-94,-1 0 16,1 0-16,17 0 15,0 0-15,-17 0 16,17 0-16,36 0 16,-36 0-16,-17 0 15,17 0-15,0 0 16,1 0-16,-1 0 15,18 0-15,-36 0 16,19 0-16,-19 0 16,19 0-16,-1 0 15,0 0-15,18 0 16,35 0 0,-52 0-16,34-18 15,18 18-15,-52 0 16,34-17-16,-17 17 15,-18 0 1,54 0-16,-54 0 0,0 0 16,-17 0-16,17-18 15,-17 18 1,17 0 0,-17 0-1,17 0 1,0 0-16,-17 0 15,17 0-15,36 0 16,-1 0-16,18 0 16,-35-18-16,-17 18 15,105-17-15,-106-1 16,0 18 0,-17 0-1,-1 0 1,1 0-16,0 0 15,-1 0-15,1 0 16,0 0-16,-1 0 16,1 0-16,0 0 15,17 0-15,0 0 16,0 0-16,18 0 16,-35 0-16,0 0 31,17 0-31,0 0 31,-17 0-31,-1 0 16,1 0-1,0 0 1,-1 0 0,19 0-16,-1 0 15,18 18-15,17-18 16,-17 0-16,0 35 15,0-35-15,18 0 16,-18 18-16,17-18 16,-52 17-16,17-17 15,0 18-15,-17-18 16,0 0-16,-1 0 187,1 0-171,0 17-16,-1-17 47,1 0-31,-1 18-16,1-18 31,0 18-16,17-18 1,0 35 0,-17-35-16,35 0 15,0 0-15,35 35 16,-70-35-16,17 0 16,18 18-16,0 0 15,0-1-15,0 18 16,-36-35-1,1 0 110,-1 0-109,1 0-16,17 0 63,1 0-32,-19 0-16,19 0-15,17 0 16,-18 0 0,0 0-16,-17 0 15,17 0-15,18 0 16,-18 0 0,-17 0-16,-1 0 15,1 0 16,17 0 32,-17 0-63,0 0 16,17-35-1,-17 18 1,-1-19-16,1 19 94,17-1-79,-17 0 1,-1 1-1,36-19-15,-17 36 16,17 0 15,-1-17 1,-16 17-32,-1 0 15,0 0 1,53 0-16,18 0 15,-53 0-15,53-35 16,-18 35-16,-52-18 16,-1 18-16,-18 0 15,1 0 79,0-18-94,-1 18 156,1 0-156,0 0 63,-1 0-48,-17 18 126,0 0-141,0 17 16,0 0-1,0-17 1,0 17-16,36 0 16,-36-17-1,0 17-15,0-17 31,0-1-15,0 19 0,0-19-1,0 19-15,17 17 32,-17-36-32,18 1 15,-18 0 1,0-1-1,0 1 48,0-1-47,0 1-1,0 0 1,0-1-1,0 1 17,0 17-32,0 18 47,-18-18-16,1-17 0,-1-18 16,0 0-47,1 0 16,-1 0-16,0 0 15,1 0 1,-19 0-16,19 0 15,-1 0-15,-17 0 16,17 0-16,1 0 16,-19 0-1,19 0 1,-1 0-16,-17-18 16,-1 18 15,19-17-16,-18 17 48,-1-18-47,19 18-16,-19 0 15,19 0-15,-1 0 16,0 0-16,1 0 31,-18 0-15,17 0-1,-17 0 1,-18 0-16,17 0 16,1 0-16,-18 0 15,0 0-15,18 0 16,-18 0-16,35 0 15,1 0-15,-18 0 16,17 0 47,-17 0-48,-1 0 1,-17-17-1,-17 17-15,-1 0 16,18 0-16,-17 0 16,52 0-16,1 0 15,-19 0-15,19-18 78,-1 18-62,0 0 0,1 0-16,17-18 15,-36 18-15,-16 0 16,16 0-16,-34 0 16,-1 0-1,1 0-15,34 0 16,19 0-1,-19 0 1,19 0-16,-18 0 16,-1-17-16,1 17 15,17 0 1,-17 0-16,17 0 16,-35 0-16,36 0 15,-18 0-15,-1 0 16,1 0-16,-18 0 15,0 0-15,0 0 16,18 0-16,17 0 16,1 0-16,-19 0 15,19-18 1,-1 18 0,1 0-1,-19 0-15,1 0 16,0 0-16,-1 0 15,-17 0-15,1 0 16,16 0-16,-70 0 16,71 0-16,-18 0 15,18 0-15,-53 0 16,53 0-16,17 0 16,-17 0-16,17 0 15,0 0 1,-17 0-1,0 0 1,-1 0 0,-16 0-16,34 0 0,-35 0 15,18 0 1,17 0-16,-17 0 16,-53 0-1,70 0-15,-35 0 0,0 0 16,0 0-16,-35 0 15,-18 53-15,-53-53 16,89 18-16,-36-18 16,-17 17-16,52-17 15,-17 0-15,35 0 16,18 0-16,-1 0 16,-17 0-16,36 0 15,-18 0-15,17 0 16,0 0-16,-17 0 15,17 0 1,-35 0 0,36 0-16,-18 0 15,17 0 1,0 0-16,-17 0 16,17 0-16,1 0 15,-1 0-15,0 0 16,1 0-16,-19 0 15,19 0 1,-1 0 0,1 0-1,-1 0 1,0 0 0,1 0-1,-1-17 1,0 17-1,1 0-15,-1-18 16,0 18-16,18-18 16,-17 18-1,-18-17 1,17 17 0,0 0-1,-17 0 1,17-18-1,1 18-15,-1 0 16,0 0 0,-17 0-16,18 0 0,-1-18 15,0 18 1,-35 0 0,36 0-16,-19 0 15,19 0-15,-19 0 16,1 0-1,0 0 1,17 0-16,1 0 16,-19 0-16,1 0 15,17 0 1,-17-17-16,18 17 16,-1 0-1,0 0-15,-17 0 16,0 0 15,17 0-31,-35 0 16,36 0-16,-36 0 15,0 0-15,17 0 16,1 0-16,0 0 16,-18 0-16,0 17 15,18-17-15,17 0 16,-17 0-16,-18 0 15,18 0 1,-54 36-16,19-19 16,52-17-1,-52 0-15,34 0 16,1 0-16,17 0 16,1 0-16,-1 0 15,1 0-15,-1 0 16,-17 0-16,-1 0 15,1 0-15,-18 0 16,0 0-16,-17 0 16,17 0-16,35 0 15,1 0-15,-19 0 16,1 0-16,17 0 16,-17 0-16,0 0 15,17 0-15,-35 0 16,36 0-16,-1 0 15,-35 0-15,35 0 16,-17 0-16,-18 0 16,36 0-16,-36 0 15,17 0-15,19 0 16,-1 0 0,0 0-1,-17 0-15,18 0 0,-1 0 16,0 0-1,1 0 17,-1 0-32,0 0 15,-17 0 1,0 0 0,17 0-1,-17 0 16,17 0-31,-17 0 16,0 0 0,-36-17-16,53 17 15,-17-18 1,18 18 0,-1 0-16,0 0 15,1 0-15,-1 0 16,-17 0-1,-18 0-15,18 0 16,-1-18-16,1 18 16,-18 0-1,-18 0-15,1 0 16,17-17-16,35 17 16,-35 0-16,1 0 15,16 0-15,-52 0 16,53 0-16,0 0 15,-18 0 1,35 0-16,-17 0 16,17 0-16,-17 0 15,-18 0-15,18 0 16,-1 0-16,1 0 16,-18 0-1,35 0-15,-17 0 16,18 0-16,-36-18 15,17 18 1,1 0-16,17 0 16,-17 0-16,0 0 15,17-18-15,-17 18 16,0 0 0,17 0-16,-17 0 15,-1 0 1,19 0-1,-18 0 1,17 0-16,0 0 16,1 0-1,-19 0-15,19 0 16,-19 0-16,1 0 16,0 0-16,0 0 15,-1 0 1,1-17-1,17 17-15,1 0 16,-18 0-16,17 0 16,0 0-16,18-35 15,-17 35-15,-1 0 16,-17 0-16,-1 0 16,19 0-16,-19 0 15,19 0 1,-18-18-16,17 18 15,-17 0 1,17 0-16,0 0 0,1 0 16,-19-18-16,19 18 15,-18 0-15,17 0 16,-17 0-16,-18 0 16,35 0-1,-17 0-15,0 0 16,-1-17-16,1 17 15,0 0-15,17 0 16,-17-18-16,17 18 16,-17 0-16,17 0 15,-17-18 1,17 18-16,1-17 16,-1 17-16,-35 0 15,35-18-15,-17 18 16,0 0-16,17 0 15,-17 0-15,17 0 16,-17 0-16,0 0 16,0 0-16,35-18 15,-18 18-15,-17 0 16,17 0 0,0 0-16,-17 0 15,17 0 1,1 0-1,-1 0-15,0 0 0,-17 0 16,18-17-16,-1 17 31,0 0-15,-17 0 0,17 0-16,-17 0 31,17 0-16,1 0 17,-1 0-32,1 0 31,-19 0 47,19 0-62,-1 0-16,0 0 15,1 0-15,-1 0 16,-17 0-16,17 0 16,1 0-16,-1 0 31,-17 0-31,17 0 15,0 0-15,-17 0 16,0 17 0,17-17 15,0 0 0,1 0-31,-1 0 16,1 0-16,-19 0 15,19 0 1,-1 0 0,0 0-16,1 0 15,-19 18-15,19-18 16,-18 18 0,-18-18-1,35 0-15,-17 0 16,17 0-16,0 0 15,1 0-15,-1 0 16,-17 17 0,17 1-1,1 0-15,-19-18 16,19 0 62,-1 0-47,0 0 94,1 0-109,-1 35 0,0-17 15,1-1-16,17 1 1,-18-18 0,18 17-1,-17 1 1,-1 17 15,0 1-15,1-19 15,-1 1-31,18 0 63,0 34-48,18-16 1,-1-19-1,1 19-15,-18-19 16,18 19 0,-1-1-16,-17-18 31,18 1-31,-18 0 219,17-1-219,1 19 15,-18-19 17,18-17-17,-1 0 1,36 0 15,-35 18-15,0-18-1,-1 0 1,1 18 0,0-18-16,-1 0 15,1 0 16,-1 0-15,1 0 0,0 0-1,-1 0 1,1 0 0,17 17-16,-17-17 15,17 0 1,0 18 15,1-18 0,-19 0-31,19 0 16,-19 0 0,1 0 15,0 0 0,17 0-31,0 0 16,-17 0-16,-1 0 0,1 0 15,0 0 1,-1 0-16,19 0 16,-19 0-16,1 0 15,0 0-15,-1 0 16,1 0 31,-1 0-47,19 0 15,-19 0 1,19 0-16,-19 0 16,19 0-1,-1 0 1,-18 0-1,1 0-15,0 0 16,-1 0 0,1 0 15,17 0-15,-17 0-1,17 0-15,0 0 0,18 0 31,-35 0-31,0 0 16,-1 0-16,1 0 16,0 0 46,-1 0-46,1 0-16,0 0 15,17 0 1,-18 0-16,19 0 31,-19 0-31,19 0 16,-19 0-16,36 0 16,0 0-16,0 0 15,-35 0-15,17 0 16,0 0-1,-17 0-15,-1 0 0,19 0 16,-1 0 0,18 0-16,-35 0 15,-1 0 1,1 0-16,0 0 31,17 0 32,-18 0-48,1 0-15,53 0 16,-54 0 0,1 0-16,0 0 15,-1 0-15,1 0 16,-1 0-1,19 0-15,-19 0 16,1 0-16,0 0 16,35 0-16,-18 0 15,0-18 1,-17 18 0,17 0-16,0 0 15,-17 0-15,0 0 0,-1 0 16,19 0-16,-1 0 15,-18 0 1,19 0 0,-19 0-16,19 0 15,34 0-15,-52 0 16,-1 0-16,19-17 16,-19 17-16,19 0 31,-19 0 16,1 0-32,0 0-15,-1 0 16,1 0-16,17 0 16,36-53-16,-18 53 15,-36 0-15,19 0 16,-1 0-16,-18 0 15,19 0-15,-1 0 16,-17 0 0,17-18-16,-17 18 31,-1 0 0,1 0-31,35 0 31,-36 0-31,19 0 16,-19 0-16,19 0 16,-19 0-1,1 0 32,35 0-31,-36 0-16,1 0 15,17 0-15,71-18 16,-71 1 0,-17 17-16,17 0 15,1 0 1,-19 0 0,1 0-16,0 0 140,-1 0-77,18-18-32,-17 18-15,0 0-16,-1-18 15,1 18 1,35 0 78,-35 0-94,17 0 31,-18 0 94,1 0-125,-36 0 406,1-17-390,-36 17-1,18 0-15,-54 0 16,37 0-16,-1 0 16,0 0-16,-35 0 15,52 0-15,-17 0 16,-17 0-16,-36 0 15,71 0-15,-1 0 16,-17 0-16,36 0 16,-18 0-16,-18 0 15,17 0 1,1 0-16,0 0 16,-18 0-16,18 0 15,-18 0-15,17 0 16,-17 0-16,-17 0 15,17 0-15,0 0 16,35 0-16,-34 0 16,16 0-16,1 0 15,17 0-15,-17 0 16,17 0-16,-52 0 16,52 0-16,1 0 15,-19 0-15,-17 0 16,36 0-16,-36 0 15,0-18 1,35 1-16,1 17 16,-1 0-16,18-18 15,-35 18-15,-1-18 16,1 1-16,0 17 16,0 0-16,-54-18 15,54 0-15,-18 18 16,-35-17-1,35 17-15,0 0 0,-35-53 16,35 35 0,18 1-16,-18 17 15,-35-18-15,70 0 16,0 18-16,18-17 16,-17 17-1,-1-18-15,1 18 31,-1-18-15,0 18 0,-17 0-1,17 0 63,1 0-62,-1 0 93,18 18-62,18 17-47,35 1 16,-36-1-16,19 0 16,34 0-16,-35 1 15,1-1-15,-19-17 16,1-1-1,0 1 79,-18-1-94,-18-17 31,-17 0-31,-1 36 16,-34-36-16,-36 0 16,35 0-16,-34 0 15,52 0-15,-18 0 16,18 0 0,18 0-16,-36 0 15,36 0-15,17 0 16,-17 0-1,18 0 17,-36 0-32,35 0 15,0 0 1,-35 0-16,-17-36 16,17 19-16,18 17 15,-1-18-15,1 1 16,17 17-16,1-18 15,-1 18 79,1-18-47,17 1 31,-18-1-78,18 0 16,-18 1-16,1-36 15,-1 53-15,0-18 16,18 1-16,0-1 16,0-17-1,0 17 1,0 0-16,0 1 16,18-1-1,17 0-15,-17 18 16,0 0-1,-1 0-15,18 0 16,-17 0 0,0 0-1,-1 0-15,19 0 16,-19 0 0,36 36-1,-18-19-15,1 1 16,17 0-1,35-1-15,18-17 16,-53 0-16,35 0 16,-35 18-16,-18-18 15,0 18-15,-17-1 16,0-17 0,-1 0-16,1 0 31,-1 0-16,1 0-15,0 0 16,35 53-16,-18-53 16,18 0-16,-35 0 15,-1 0-15,1 0 16,-1 18 31,-34-18 62,-18 0-109,-18 0 16,0 0-16,-36 17 15,54-17-15,-35 0 16,-19 18-16,37-18 16,-37 0-16,72 0 15,-1 0-15,-52 0 16,34 0 0,19 0-16,-1 0 15,-17 0-15,17 0 16,0 0-1,1 0-15,-19 0 16,-16 0-16,34 0 16,-35 0-16,18 0 15,-1 0-15,19 0 16,-18 0-16,17 0 141,0-35-63,-17 17-63,17 18 1,1-18 0,-19 18 30,19 0-30,-1 0 156,1 0-156,-1 0 15,0 0 16,1 18-32,-1-18-15,-17 0 16,35 18 62,-18-1-62,0 1-1,1 0 1,17-1 15,0 1 125,0 0-62,0-1-78,17 1 15,1-1-15,-18 1 93,0 0-93,0-1-1,0 19 485,0-19-500,0 1 32,0 0 108,0-1-109,0 1 32,0 0-47,0-1-1,0 1 16,0-1 79,0 1-95,-18 0-15,18-1 16,0 1 0,0 0-16,0-1 15,0 1 17,0 0 14,0-1-14,0 1-17,0 17 79,0-17-78,0-1-1,0 1 1,0 17 62,0-17 266,-17-18 125,17 35-407,0-17-15,17-18 0,1 0 0,-18 17-47,35-17 78,1 0-63,-19 0 1,1 0 0,17 0-16,18 0 265,-35 0-218,-1 0-31,1 0 93,0 0-93,17 0-1,-17-17-15,-1 17 32,1 0 15,-1 0-32,1 0-15,0 0 16,17-18-16,-17 18 15,17 0-15,-17 0 16,-1 0-16,1-17 16,-1-1 46,1 18-46,17-18-1,1 1 1,-19 17 0,19 0-16,-19 0 15,1 0 1,0 0-16,17 0 16,-18 0-1,19 0 1,-19 0-1,1 0 1,0 0-16,-1 0 16,1 0-16,0 0 15,-1 0 1,1 0-16,17 0 16,-17 0-16,17 0 15,0 0-15,1 0 16,-19 0-1,54 0 1,-54 0-16,19 0 16,-1 0-16,0 0 15,-17 0 1,0 0-16,-1 0 16,1 0-16,-1 0 15,1 0 1,0 0-16,-1 0 15,1 0 1,0 0 15,-1 0-31,19 0 32,-19 0-32,1 0 15,-1 0-15,1 0 16,17 0-1,1 0-15,-19 0 16,1 0-16,17 0 16,18 0-16,-18 0 15,1 0-15,-19 0 16,36 0 0,-35 0-1,17 0-15,-17 0 0,17 0 16,-17 0-16,-1 0 62,1 0-62,17 0 16,-17 0 0,17 0-1,0 0-15,1 0 16,-1 0-1,-17 0 1,17 0-16,-17 0 16,17 0-16,-18 0 15,19 0 1,-1 0-16,0 17 16,1-17-16,52 0 15,-35 18-15,-18-18 16,-17 0-16,-1 0 15,1 0-15,17 0 47,-17 0-47,-1 35 16,19-35 46,-19 18-46,1-18 0,0 0 62,-1 0-78,1 0 15,17 0 1,-17 0-16,-1 0 16,1 0-1,17 0-15,1 0 16,70 0 0,-54 0-16,37 0 0,-36 0 15,-1 0-15,-16 0 16,-1 0-1,18 0-15,-18 0 16,0 0-16,1 0 0,-1 0 16,-17 0-1,-1 0-15,19 0 16,-19 0 0,1 0-16,0 0 15,34 0-15,-16 0 16,-19 0-1,1 0 1,0 0 15,-1 0 1,1 0-32,0 0 31,-18 17 16,17-17-32,18 0 1,-17 0 15,17 18-15,-17-18-1,0 0 17,-1 0-1,1 18-15,0-18-1,-1 0-15,36 0 31,-35 0 32,-1 0-32,1 0 0,17 0-15,-17 0-16,17 0 47,1 0-16,-19 17-31,18-17 31,18 18-31,-35-18 16,0 0-16,-1 0 16,1 0-16,0 0 15,17 18 17,0-18 343,-17 0 46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5:49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12524 4533 0,'0'0'0,"17"0"0,1 0 16,0 0 30,-1 0-30,1 0-16,-1 0 16,1 0-16,0 0 15,17 35-15,-35-17 32,18-18-32,35 18 15,-1-1-15,-34-17 0,0 18 16,-1-18-1,1 0-15,0 0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6:02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14305 4727 0,'0'18'141,"-17"-18"-125,-1 0-1,0 0 1,1 0-16,-1 0 15,-17 0-15,17 0 16,-17 18-16,-1-18 16,19 0-16,-18 17 15,17-17 17,0 18-17,1-18-15,-19 0 16,1 0-16,17 0 15,-17 0-15,-35 0 16,52 0 15,0 0 1,1 0-17,-1 0 1,0 0-16,-17 0 0,18 0 15,-1 0 1,0 0-16,1 0 16,-19 0-16,1 0 47,17 0-16,1 0-16,-1 0 1,0 0 0,-17 0-1,18-35 95,-1 35-95,0-18-15,1 0 16,-1 1 0,0-1-1,18 0 95,0-17-110,18 0 15,35-1 1,-53 19-16,35-1 15,-17-17 1,-1 35 15,1 0-15,17 0 0,-17-18-1,0 18-15,17-17 16,-17 17-16,-1 0 15,1 0 1,17 0-16,-17 0 16,-1 0-16,1 0 15,17 0-15,1 0 32,-19 0-32,19 0 15,-19 0-15,1 0 0,-1 0 16,36 0-1,-35 0-15,17 0 16,-17 0-16,0 0 94,-1 0-79,1 17 1,-1-17 31,1 18-31,0 0-1,-1 17 1,-17-18-1,0 1 1,18 0-16,-18-1 16,18 1 46,-18 0-15,0-1-31,0 1 77,35-18 17,36-53-110,-36 35 15,-18 18 1,1-35-16,0 35 109,-1 53 220,1-53-314,0 0 1,-18 18 15,0 17 0,0 0 172,-53-35-187,-18 0-16,36 0 16,-18 0-1,-18 0-15,36 0 16,0 0-16,17 0 16,1 0-1,-19 0 1,1 0-1,-18 18 1,35 0-16,1-18 16,-1 0-16,1 0 15,-54 0-15,36 0 16,-18 0 0,35 0-1,1 17-15,-1-17 16,0 0-1,-17 18 1,17-18 15,-17 0-31,17 0 16,1 0-16,-1 0 16,-17 0-16,-18 0 15,35 0 1,-17 0-16,-18 0 15,18 0-15,-18 0 16,18 0-16,-36 35 16,53-35-1,1 0 17,-1 0-32,1 0 15,-19 0-15,1 0 16,17 0-1,-17 0-15,17 0 16,-52 0-16,35 0 16,17 0 31,-17 0-32,17 0-15,-17 0 16,-18 0-1,35 0 1,-17 0-16,0 0 16,17 0-1,0 0 48,1 0-63,-19 0 15,19 0 1,-1 0-16,1 0 16,-1 0-1,-35 0-15,35 0 16,1 0-16,-1 0 16,0 0-16,1 0 15,-1 0-15,0 0 16,1 0-16,-1 0 15,-17 0-15,35-18 16,-18 18-16,1 0 16,-19-17-16,19 17 15,-1-18 1,0 1 0,1 17-16,-18 0 31,-1 0-31,19 0 47,-1 0-32,-17 0 1,35-18 0,-36 0-1,19 18 1,-1 0-1,1 0-15,-1 0 47,-17 0-47,-1 0 16,1-17 0,-36 17-1,54 0-15,-1 0 16,-17 0-1,0 0-15,17 0 0,-17 0 16,17 0 0,0 0 15,1 0-31,-1 0 16,-17 0-1,0 0 1,-1 0-16,1 0 15,0-18 1,17 18 0,-17 0 15,17 0 0,1-18-31,-1 18 16,0-17-16,1-1 47,-1 18-32,0 0-15,-17 0 16,17 0-16,1 0 16,-54 0-16,18 0 31,-17 0-31,70-18 15,-53 1-15,18 17 32,17 0 15,0 0-32,1 0 1,-1 0 31,0 0-32,-17 0 17,0 0-17,17 0 1,1 0-16,-1 0 31,0 0-31,1 0 31,-1 0-15,0 0-16,1 0 16,-19 0-1,19 0 1,-1 0-16,-52 35 15,52-35 1,-17 0 15,17 0-31,-35 35 16,18-35 0,17 0-16,-35 18 15,36-18 1,-19 0-1,-34 18-15,35-1 16,17 19 0,0-36-16,1 0 15,-1 0-15,0 0 16,-17 0-16,17 0 16,-52 0-16,35 0 15,-1 0 1,1 0-16,0 0 15,0 0-15,-1 0 16,19 0 0,-36 0-16,35 0 15,0 0-15,1 0 16,-18 0-16,17 0 16,0 0-16,1 0 15,-1 0 16,-17 0-15,17 0-16,0 0 16,-17-36-1,17 36 95,1 0-79,-1 0-31,1-17 16,-19 17-16,19 0 15,-1 0 1,-17 0-16,-1 0 15,19 0-15,-1-18 0,1 18 32,-1-18-17,-17 18 17,-1-17-32,36-1 31,-17 18-31,-19 0 31,19 0 0,-54-18 16,54 1-31,-1-1-1,-17 0-15,17 1 16,0 17 0,1 0-16,-1 0 109,-17 0-78,17 0-15,1 0-16,-1 0 16,-17 0-1,17 0 1,0 0-16,1 0 78,-1 0-62,18 17 171,18 1-156,17-18-15,-17 0 0,17 18-16,18-18 15,-36 0 16,19 0-31,-1 0 16,-35 17-16,18-17 16,-1 0-16,1 0 15,53 18 1,-36-18-16,0 0 16,0 0-16,-17 0 15,0 0-15,17 0 16,-17 0-16,-1 0 31,1 0-15,-1 0-1,19 0 1,-19 0 0,19 0-16,-1 0 15,0 0-15,0 0 16,18 0-16,0 0 15,-17 0-15,-1 0 16,18 0-16,-36 0 16,1 0-16,0 0 15,-1 0 1,19 0-16,-19 0 16,36 18-1,-35-18 1,52 0-16,-34 0 15,-19 0-15,1 0 16,0 0 62,-1 17-62,1-17-1,-1 0-15,19 0 16,-36 18 0,17 0 93,-17-1-93,-17 19-1,-19-36-15,1 17 16,-18-17 0,36 0-1,-19 0-15,19 0 16,-1 0-1,0 0-15,18-17 79,18-1-64,0 0-15,-1 1 16,1 17-1,0-18-15,-1 18 16,19-18 0,-19 18-16,1 0 15,35-17-15,-18 17 16,-17 0-16,-1 0 16,1 0-16,0 0 15,-1 0-15,19 0 16,-1-18-16,-18 18 15,36 0-15,0 0 16,-35 0-16,35 0 16,17-18-16,1 1 15,-36 17-15,18 0 16,0 0-16,-18 0 16,18 0-1,-17 0-15,69 0 16,-69 0-16,17 0 15,-18 0-15,0 0 16,18 0-16,53 0 16,-18-36-16,-70 36 15,-1 0-15,19-17 16,-19 17 78,1 0-94,0 0 15,17 0-15,-18 0 16,1 0 0,53 0-16,-36 0 15,0 0 1,-17 0-1,35 0-15,0 0 16,-36 0-16,36 0 16,53 0-1,-88 0-15,-1 0 16,1 0 93,0 0-93,17 0 0,-17 0-1,17 0-15,-18 0 78,19 0-62,-19 17-16,1 1 16,0-18-16,52 0 15,36 0-15,-88 0 16,-1 0-16,1 0 15,17 0 64,0 0-64,1 18-15,-19-18 16,1 17-1,0-17 1,-1 0 0,36 0-16,-35 0 15,0 0-15,-1 0 16,18 0 0,-17 0-1,0 0-15,17 0 16,-17 0-1,-1 18-15,1-18 16,52 0-16,-34 0 16,17 0-16,-18 0 15,-17 0-15,17 0 16,-18 0 140,19 0-156,17 0 16,-36 0 15,1 0-31,0 0 16,-1 0 15,19 0 78,-19 0-46,1-18-32,17 1 125,-17-1-156,-1 18 32,1-18-1,-18 1-16,18-1 32,-1-17-31,1 17 0,0 1 15,-1 17 47,1-18-62,-18 0-1,17 18 141,1 0-77,0-17-79,-1-1 31,1 0-16,0 18 1,-18-17-16,17 17 203,1-18-93,0 1-79,-36 17 78,-17 0-78,-18 0 16,17 0-15,1 0-17,18 0 1,-19 0-1,1 17 1,0 1 0,-1-18 31,19 0-32,-1 0-15,1 17 16,-1-17-1,-35 18 79,18-18-94,17 0 16,-17 0-1,17 0 1,0 0 0,1 0 15,-1 0 0,-17 0-31,17 0 16,1 0-1,-1 0 17,-17 0-1,17 0-15,0 0-16,1 0 15,-18 0-15,-18-18 16,35 1 78,0 17-79,-17-18 1,17 18-1,1 0 1,-1 0 15,1 0 16,-1 0-47,0 0 31,1-17-31,-1 17 16,0 0 125,-17 0-126,35-18 1,-18 18 78,1 0-79,-1 0 1,-17-53-16,17 53 78,1 0-62,-1-18 46,18 1-46,18-19-16,-1 36 15,1-17 1,-1 17-16,1 0 16,17 0 15,-17 0 0,17 0-31,36-35 16,-53 35-1,-1 0-15,1-18 16,-1 18 0,1 0 46,0-18-46,17 18-1,-17 0 48,-18 18 62,0 0-125,17-1 16,1-17 109,0 0-110,-1 18 1,1-1-16,-1 19 15,1-1-15,0 0 16,-18-17-16,0 17 16,17-17-16,19 17 15,-19 0 1,-17-17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6:18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7391 4216 0,'-18'0'47,"0"0"-31,-17 0 15,18 0 94,-19 35-94,19-35 63,-1 18-78,-17-1-1,17 1 1,-17 17-16,17-17 15,0-18 48,1 0-32,-1 0-15,1 0-1,-1 0 1,0 0 62,1 0-78,-1 0 94,0 0-63,1 0-15,-1 0 46,0 0-46,-17 0-16,18 0 16,17 17-1,-18-17 63,0 0-78,1 0 63,-1 0-16,0 0 0,1 0-16,-1 0-16,0 18 1,1 0 0,-1-18-1,1 0 17,-1 0-32,0 0 15,1 0 1,-1 0-16,0 0 47,-17 17-32,17-17 1,1 0 0,-1 0-1,-17 0 1,17 0-1,1 0 1,-1 0-16,-17 0 16,17 0-1,-17 0 1,17 0-16,0 0 16,1 0-1,-1 18 141,1-18-109,-1 0-31,0 0 15,1 0-15,-1 0-16,0 0 31,-17 18-31,17-18 78,1 0-62,-18 0-1,17 0-15,0 0 16,1 0-16,-1 0 16,-17 0-16,17 0 15,-35 0 32,18 0-16,0 0-15,17 0 0,0 0-16,1 0 15,-1 0 1,-17 0 78,17 0-79,0 0 1,1 0 0,-1 0-1,1 0-15,-1 0 31,0 0 32,1 0-63,-1 0 16,0 0-16,1 0 15,-19 0-15,1 0 16,18 0-1,-1 0-15,-17 0 32,17 0-17,0 0 1,-17-18 0,0 0 15,17 1-16,0 17 1,1 0 0,-1 0-1,1 0 17,-1 0-1,0 0 0,1 0-31,-1-18 16,0 18-16,1 0 15,17-18-15,-18 18 16,0 0-16,1 0 31,-1 0-31,1 0 31,-1 0-15,-17 0 0,-1-17-1,1-18 1,17 35 31,1 0-47,-1 0 47,-17 0-32,17 0 17,1 0-17,-1 0-15,-17-18 16,17 18-1,0 0 17,1-35-1,-1 17-15,0 18 15,1 0 78,-18-18-78,-1 1-15,19 17 15,-1 0-15,0-18 0,1 18 62,-36-18-63,35 18 17,-17 0 311,17 0-186,1 0-95,-19 18 32,19 0 15,17 17-15,0-17-94,-18-18 16,18 17-1,0 1-15,0 0 16,0-1-1,-18 18-15,18-17 63,0 0-47,0-1-1,-17 19 1,-1-36 62,1 0-47,-1 0-15,-17 0 15,17 0 63,0 0-79,1 0 64,-1 0-48,-17 0-31,17 0 31,0 0 0,1 0-15,-1 0 0,1 0-1,-1 0 16,0 0 1,1 0-32,-19 0 109,19 0-109,-1 0 16,0 0-1,1-18-15,-1 18 16,1 0 0,-1 0-16,0 0 15,1 0-15,-1 0 63,0 0-32,-17 0-15,17 0-1,1 0 1,-1 0-1,1 0-15,-1 0 32,0 0-17,1 0-15,-19 0 16,19 0 0,-1 0-1,0 0 1,1 0-1,-1 0-15,-17 0 16,17 0-16,1 0 78,-1 0-62,0 0-16,1 0 31,-1 0 32,0 0-48,18-18 1,-17 18-16,-1 0 15,0 0 17,1 0-17,-1 0 1,1 0 15,-1 0-15,-17-17-1,17 17 1,-17 0 15,17 0-15,0 0 0,1 0-16,-1 0 15,-17 0 1,17-18-1,-35 18-15,36 0 32,-19-18 46,19 18-78,-1 0 15,0 0 1,1-17-16,-1 17 47,1 0 31,-1 0-78,0 0 16,-17 0-1,17 0 32,1-18-31,17 1-16,-18 17 31,0-18-15,1 18-1,-1 0 17,1 0 46,-1 0-78,0 0 31,1 0-31,-19 0 31,19 0 47,-1 0-62,-17-35 0,0 17 77,17 18-77,0 0 31,1 0-47,-19-35 47,19 17 0,-1 0-1,0 18 1,1 0-31,-1-17 15,-17 17 16,17 0-16,1 0-15,-1 0 15,0 0-15,1 0-1,-1 0 95,0 0 62,1 0-141,-1 0-15,0 17-1,1 1 1,-1 0 15,1-18-15,-1 35-16,0-35 15,1 0 1,-1 18-16,0-18 219,1 0-204,-1 0 63,0 0-15,1 17-32,-1-17 0,1 0-15,-1 0 31,0 18-31,1-18 15,-1 0-16,0 0-15,1 0 32,-1 0-17,0 0-15,1 18 16,-1-18 0,-35 0-1,36 0 1,-1 0 15,0 0 0,1 0 1,-19 0-1,1 0 0,17 0-31,1 0 31,-1 0-31,1 0 32,-1 0-17,0 0 16,1 0 1,-1 0-17,0 0 17,1 0-1,-1 0-16,0 0 64,1 0-64,-1 0 1,1 0 62,-19 0-47,1 0 79,17 0-79,-17 0-16,17 0 204,1 0-203,17-36 140,17 36 157,1 0-282,0 0-16,-1 0 1,1 0 31,0 0-31,-1 0-1,1 0 32,0 0 31,17 0-15,-18 0-16,1 0-47,0 0 15,-1 0 48,1 0-48,-18-35 485,-18 35-328,-17 0 125,17 0-281,1 0 77,-1 18 1,1-18-78,-1 0-1,0 0 79,1 0-31,-1 0-48,0 0 48,1 0-32,-1 0-15,0 0 15,1 0 78,-1 17 1,0-17-79,18 18 344,0 0-188,0-1 157,18 1-344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46:30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25488 4075 0,'0'17'187,"35"1"-77,-17-18-63,0 0-47,-1 0 15,1 0 48,17 0-16,1 0 62,-19 0-31,1-18-47,0 18-15,-1 0-16,1 0 16,-1 0 46,36-17-15,-35-1 0,17 18-16,18-53 110,-35 53-63,-1 0 78,1 0-140,-88 0 171,52 0-171,0 0 31,-17 0 47,17 0-79,1 0-15,-1 0 16,0 0-1,-17 0 64,18 0-64,-19-18 1,19-17-1,-1 17 1,0 18 78,1 0-79,-1-17 1,0 17 187,1 0-203,-1 0 31,0 0 16,1 0-31,-1 0-16,-17 0 16,0 0-1,-1 0 63,19 0-15,-1 0-63,-35 0 109,36 0-78,-19 0-31,19 0 32,-1 0 108,0 0-140,1 0 125,-1 0-109,0 0-16,1 0 16,-1 0 140,1 0-125,-1 0-31,0 0 16,-17 0-16,17 0 78,1 0-47,-1 0-31,-35 0 31,35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0:55.6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1923 3510 0,'17'0'141,"1"0"-79,17 0 16,-17 0-31,35 0-16,-36 0-15,19 0 46,-19 0-46,19 0 0,-19 0-16,1 0 15,17 0-15,0 0 16,18 0-16,-35 0 16,17 0-1,18 0 110,-35 0-109,-1 0 62,19 0-62,-19 0-16,36 0 15,35 18 1,-70-18 78,0 0-94,-1 17 15,19 1-15,-19-18 110,1 18-95,0-18 1,-1 0-16,1 0 109,17 0-109,-17 0 16,35 17-1,-36-17 32,1 0-31,0 0-16,17 0 16,0 0 15,-17 0-16,-1 0 1,19 0-16,-1 0 94,-17 0-79,17 0-15,-17 0 16,-1 0-16,1 0 31,-1 0 32,1 0-63,0 0 15,-1 0-15,19 0 16,-19 0 0,1 0 62,17 0-63,-17 0-15,17 0 16,-17 0 0,17 0 109,-17 0-78,-1 0-32,1 0-15,0 0 16,17 18-16,0-18 15,-17 0 1,17 0 0,18 0-1,-35 0-15,-1 0 16,19 0-16,-19 0 16,54 0-16,-18 0 15,-18 0-15,18 0 16,-18 0-16,-17 18 15,-1-18-15,1 0 16,17 0 0,-17 0-16,17 0 15,1 0 17,-1 0-32,0 0 15,0 0-15,1 0 16,-19 0-16,1 17 15,0-17 1,-1 0 0,1 0-1,-1 0 1,1 0 0,0 0-16,17 0 15,18 0 1,-18 0-16,1 0 15,-19 18-15,1-18 32,-1 0-32,19 0 31,-19 0-31,19 0 0,-19 0 16,19 0-1,-19 0 1,1 0-16,-1 0 109,1 0-93,0 0-16,-1 0 15,1 0 32,0 0-31,17 18-16,-17-18 16,17 0-16,0 0 15,-35 17-15,53-17 16,18 0-16,-54 0 15,1 0-15,0 0 16,-1 0-16,1 0 16,-1 0-1,1 35 1,0-35 46,-1 0-30,1 0-32,0 0 15,17 0 1,-17 0 0,17 0-1,0 0-15,-17 0 16,35 0-16,0 0 15,-18 0-15,0 0 16,-17 0 0,17 0-16,18 0 15,-18 0 298,-17 0-282,0 0-31,-1 0 16,1 0-16,-1 0 15,1 0 95,17 0-95,18 0 1,-17 0-16,-19 0 16,1 0-16,17 0 62,-17 0-46,35 0 15,0 0-15,-36 0-16,1 0 62,17 0 32,-17 0-94,-1 0 15,19 0-15,-1 0 16,0 0 0,-17 0-16,0 0 93,17 0-93,0 0 16,-17 0-16,-1-17 16,1 17-16,17 0 15,-17-18-15,35 18 16,-36 0 0,1-17-1,0 17 1,-1-18-16,1 18 31,0 0-15,-1 0-16,-17-18 15,18 18-15,17 0 32,0 0-32,-17 0 78,0 0-78,35-17 15,-18 17 1,-17-18 0,-1 18 46,1 0-62,17 0 16,-17 0-1,35 0 1,53 0-16,-89 0 16,18 0-16,1-18 15,-1 18-15,-17 0 31,-1 0-31,1 0 16,0 0 0,-1 0-1,18 0 1,-17 0-16,0 0 16,17 0-16,0 0 15,1 0 1,17 0-16,52 0 15,-69 0-15,-1 0 16,18 0 0,0 0-16,0 0 0,17 0 78,-35 0-63,-17 0 1,17 0-16,18 0 16,-35 0-16,0 0 15,-1 0 48,19 0-48,-19 0 1,36 0 0,-35 0-16,-1 0 15,36 0 1,-35 0 0,17 0-1,-17 0 1,-1 0-1,1 0-15,0 0 16,-1 0-16,19 0 16,-19 0-16,1 0 15,0-17 1,-1 17 109,1 0-109,-1 0 46,1 0-46,17 0-1,1 0 1,-1 0 0,0 0-16,1 0 15,-19 0-15,36-18 16,0 18-1,-35 0-15,-1 0 16,1 0 0,0 0-1,-1 0-15,1 0 16,70 0 0,-70 0-16,17 0 109,-17 0-15,-1 0-79,18 0 48,-17 0-32,0 0 0,-1 0-15,19 0-16,-1-18 16,0 18-16,-17 0 15,0 0-15,-1-17 16,1 17-1,-1 0 1,1 0 15,0 0-15,-1 0 0,1 0 15,-18-18 16,18 18-32,-1 0 32,1 0-47,0 0 0,17 0 31,0 0-15,-17 0 62,17 0-62,-17 0-16,-1-35 15,1 35 1,0 0 47,-1 0-48,1 0 1,-1 0 374,19 0-249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1:03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3016 3457 0,'18'0'0,"0"0"15,-1 0 1,1 0-16,-1 0 16,19 0-16,-19 0 31,1 0-16,0 0 17,-1 0-17,19 0-15,-19 0 78,1 0-78,-1 0 47,19 0-31,-1 0 0,-17 0-16,-1 0 46,1 0-46,0 0 63,-1 0-47,19 0 15,-1 0 31,-18 0-30,1 0-17,0 0 1,-1 0 15,1 0-15,0 0-1,-1 0 17,1 0-1,0 0-16,-1 0-15,1 0 16,-1 0-16,1 0 16,0 0 62,17 0-63,-17 0 1,-1 0 0,19 0-1,-19 0-15,1 0 16,-1 0 0,1 0-1,0 0-15,-1 0 31,54 18-15,-53-18-16,-1 0 16,1 0-1,17 0 1,-17 0 46,-1 0-30,1 0-17,0 0 1,-1 0 0,1 0-16,17 0 15,-17 0-15,0 0 16,-1 0-16,1 0 15,17 0 1,-17 0-16,-1 18 16,1-18-16,17 0 31,18 0-31,-35 17 16,-1-17-16,1 0 15,0 0 48,-1 0-1,1 0-31,0 0-15,17 0 0,0 0-16,-17 0 15,0 0 1,17 0-16,-18 0 16,1 0-1,17 0-15,-17 0 16,35 0-16,-35 0 15,17 0-15,0 0 16,0 0 0,1 0-16,-19 0 15,1 0 95,0 0-48,-1 0-46,1 0-1,17 0-15,-17 0 16,17 0 0,-17 0-1,-1 0 17,1 0-17,0 0 16,-1 0-31,1 0 32,17 0-1,-17 0-15,-1 0-1,19 0 1,-19 0-16,19 0 15,-19 0 48,1 0-47,0 0-1,17 0 1,-18 0-16,19 0 15,-19 0 126,1 0-125,0 0-1,17 18 1,0-1 0,-17-17-1,-1 0 110,1 0-109,17 0 140,-17 0-140,0 0-1,35 0 17,-36 0-32,1 0 15,0 0 126,34 0-1,-34 0-108,0 0-17,17-35-15,0 18 16,-17 17 0,0-18-1,-1 18 1,1 0 109,-1 0-110,1-18 1,0 1 0,-1 17 77,1 0 32,0 0-109,17 0 0,-17 0-1,-1 0 32,1-18-16,17 18-31,-17 0 16,-1 0 15,1 0 94,0 0-47,17-18-62,-17 18 0,-18-17 15,17 17-15,1 0-1,0 0-15,-1 0 16,1-18 109,-1 18-110,1 0 1,0 0 0,17 0 15,-17 0-15,-1 0-1,1 0-15,0 0 16,-1 0-1,1 0 1,-1 0 390,1 0-390,35 18 31,-35-1-32,-1-17 32,1 0-31,0 0 15,-1 0 79,18 18-95,-35 0 1,0-1-16,18 1 31,0 0-15,-1-18-1,1 17 1,17-17-16,-17 0 109,0 18 1,-1-18-110,1 17 15,0-17-15,-1 0 16,1 18 0,-1-18-16,1 0 31,17 0 94,-17 0-110,17 0 110,-17 0-46,0 0 92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1:16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1799 10689 0,'71'-17'78,"-54"17"-16,1 0-46,17 0-16,1 0 16,-19 0-1,18 0-15,-17-18 32,0 18-32,-1 0 78,1 0-63,0 0 17,-1 0-32,1 0 31,17 0 94,1 0-63,16 0-46,-34 0 62,0 0-62,17 0 15,0 0-15,1 0 62,-19-18-47,18 18 16,-17 0 31,17-35-62,-17 35 30,0 0 48,-1 0 0,19 0-78,-19 0-1,18-18-15,-17 18 16,17 0-1,-17 0 1,0 0 15,-1 0-15,19 0 15,17-35-31,-18 35 16,-18-18-1,19 18 110,-1-52-109,-17 52 15,17 0 16,0 0-31,0 0-1,-17 0-15,0 0 16,35 0-16,-18 0 0,-35-18 16,18 18-1,-1 0 1,1 0 0,-1 0 77,1 0-93,17 0 16,-17 0 0,0 0 62,-1 0-63,1 18 1,0-18-16,-1 17 16,1 18 15,0-17-31,-18 0 0,17-1 31,1 1-31,-1 0 16,1-18-1,0 0-15,-1 17 32,1-17-17,0 0 1,-1 0-16,1 0 31,17 0 47,-17 0-78,-1 0 31,1 0-31,17 0 16,-17 0 31,0 18-31,-1-18-1,1 0 1,0 0-1,-1 0 1,1 0-16,35 0 16,-36 0 109,1 0-110,0 18-15,-1-18 16,19 0-16,-19 0 31,1 0 16,17 0-47,0 0 16,54 0-1,-36 0 1,-36 0 109,1 0-125,17 0 16,0 0-16,-17 0 15,0 0-15,-1 0 16,1 0-1,0 0 1,-1 0 47,18 0-48,-17 0 16,0 0-31,-1 0 16,1 0 0,0 0 15,-1 0 31,1 0-46,0 0-16,17 0 16,-17 0 46,-1 0-46,1 0 31,-1 0 0,1 0-16,0 0-16,-1 0 1,1 0 0,0 0-16,-1 0 15,19 0 1,16 0 0,-34 0 155,17 0-124,-17 0 94,0 0-125,-1 0-16,1 0 46,0 0-30,-1 0 0,18 0 31,-17 0-32,0 0 16,-1 0-31,19 0 16,-19-18-16,1 18 16,0 0-16,-1 0 47,1 0-47,0 0 46,34 0-14,-34 0 77,0 0-93,-1 0-16,36-18 15,-17 18-15,-19 0 78,18 0-62,1 0 0,-1-17-1,-17 17 1,-1-18 15,1 18 63,0-18-78,-1 18-1,1 0 1,-1 0-1,19 0 79,-19-17-78,1-1-1,0 18 1,35 0 0,-36 0-1,19 0 1,-19 0 0,1 0 77,17 0 17,-17 0-95,-1 0-15,19 0 16,-19 0 0,1 0 77,0 18-77,34-1-16,-34 1 16,17-18-16,1 18 15,-19-1 1,1 19 109,-18-1-110,18 35 1,-1-70 0,-17 18-16,18 0 15,17-18 32,0 35 78,-17-35-109,17 0 15,-17 0 63,0 0-79,-1 0 32,1-18-31,-18 1-16,0-19 16,0 19-16,0-1 31,0 0-16,18 18-15,-1-17 125,1 17-15,-1 0-95,1 0-15,0 0 16,17-18 93,18-17-46,-18 35 46,18 0 16,-35 0-125,35-35 16,-18 35 109,-17 0-78,17 0 15,-18-18-62,1 18 16,53 0 0,-54 0-1,1 0-15,0 0 16,17 0-16,-17 0 15,-1 0 142,18 0-32,1 0 0,-1 0-94,-17 0 0,35 0 0,-36 0-31,1 0 16,35 0 0,-36 0-1,1 0 1,17 0-16,-17 0 156,0 0-78,17 0-46,-18-18-32,19 1 15,-19-1 1,1 18 218,17 0-218,-17 0-1,0 0 1,-1 0 15,1-18-31,0 18 110,-1 0-95,1 0 95,-1 18-32,1 0-47,0-18 16,-1 17-31,1-17-1,35 18-15,-35-18 31,52 0-31,-52 0 32,-1 0-32,1 0 15,17 0 173,-17 0-188,0 0 15,-1 0 1,18 0 0,-17 0 15,0 0-31,-1 0 16,36 0-1,-17 0 1,17 0-1,-36-18-15,36 1 172,-35 17-140,-1 0 93,1 0-110,0 0 63,-1 0-62,1 0 0,17 0-1,18 0-15,-18 0 16,-17 0-1,0-18 17,17 18-17,-35-18 220,18 18-220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1:31.5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1764 10548 0,'18'-18'78,"-1"18"-62,1 0 15,-1 0-31,1 0 16,0 0 0,-1 0-16,19 0 15,-19 0 48,1 0-16,0 0 46,-1 0-93,18 0 16,1 0 0,-19 0-1,1 0-15,0 0 31,-1 0-15,1 0 62,0 0-62,-1 0-16,19 0 109,-1 0-78,0 0-15,-17 18 0,-1 0-16,1-1 15,0-17-15,-1 18 78,1-18 79,0 0-142,17 0 1,0 0 0,-17 0-1,-1 0-15,36 0 63,-35 0-32,0 0-15,-1 0-1,1 0 48,-1 0-63,1 0 31,17 0-31,-17 0 16,0 0-1,-1 0-15,1 0 31,0 0-15,-1 0 62,1 0-78,0 0 78,17 0-62,-18 0 0,19 0-16,-19 0 15,1 0 1,0 0-1,-1 0-15,1 0 79,35 0-64,-36 0-15,1 0 16,0 0 78,-1 0-79,1 0-15,0 0 16,-1 0 15,1 0 203,0 0-171,-1 0-47,1 18-1,-1-1 1,-17 19 140,0-19-140,-17-17-1,-1 0-15,1 0 16,-1 0 15,0 0 0,-17 0 48,17 0-64,-35 0 48,36 0-16,-18 0-32,17 0 1,-17 0-1,-1 0 1,1 0 0,17 0 15,1 0 0,-1 0-31,1 0 16,-1 0 15,0 0-15,1 0-1,-1 0-15,0 0 16,1 18 62,-1-18-31,0 0-31,1 0-1,-1 0-15,-35 0 16,36 0 15,-19 0 32,1 0-48,53 0 298,-1 0-298,19 0 1,-1 0 0,18 0 46,-36 0-62,1 0 16,0 0-16,-1 0 15,1-18 1,0 18 0,17 0-1,-17 0 1,-1 0-1,18 0 1,-17 0 0,0 0-1,52-35-15,-52 35 32,0 0-32,-1 0 15,18 0 1,1 0 93,-19 0-109,1 0 31,0 0-31,-1 0 16,1 0 62,0 0-78,17 0 16,-18-18-1,1 18-15,0-17 16,-1 17-16,1 0 94,35-18-79,-18-17 1,-17 35 0,0-18-1,-18 0 63,17 1-78,1 17 16,17-18-16,-17 1 16,-1 17-1,36 0-15,-17 0 94,-1-36-78,-18 36-1,1 0 157,0 0-141,-1 0 1,1 0-32,0 0 62,-1 0-46,1 0 124,0 0-93,-1 0-31,18 0 203,-17 18-126,17 0-61,18-18-17,-17 0 95,-19 0-79,19 17-31,-1-17 47,-18 0 62,1 0-93,0 18-1,52-1 17,-17-17-17,18 0-15,-1 0 16,-34 18-16,-1-18 16,-18 0-16,1 0 15,0 0 204,17 0-203,-17 0-16,17 0 15,-17 0 1,17 0-16,-17 0 15,-1 18-15,1-18 16,-1 0 0,1 17-16,0-17 47,17 0-32,-17 0 1,-1 0 156,1 0-157,0 0 95,52 0-32,-35 0-63,1 0-15,-36-17 16,35 17 15,0-36 219,-17 36-234,-1 0 0,1 0 46,0 0-46,17 0-1,18-17 1,-35 17-16,17 0 16,-17 0-16,52-18 15,-17 1-15,-35 17 250,-1 0-234,1 0-16,0 0 47,-1 0 93,1 0-77,-1 0 15,1 0-62,0 17-1,-1-17 1,1 18-1,0-18-15,-1 0 16,1 0 0,35 0-1,-36 0 48,1 17 62,0-17-110,17 0-15,-17 0 16,35 0-16,0 18 16,52-18-16,-69 0 15,-1 0-15,35 18 16,-34-18-16,17 0 16,17 0-16,-52 0 15,-1 0 110,1 0-31,0 0-78,-1 0-1,1 17 32,0-17 141,-1 0-173,1 0 1,0 0-1,-1 0-15,1 0 32,0 0-17,-1 0 1,1 0 0,17 0 15,0 0 0,1 0 110,-19 0-126,19-35 48,-1 35-16,18 0-16,-36 0-15,19-18-1,-1 1 1,0-1-1,-17 18 110,-1 0-109,1 0 0,0 0 46,-1 0-46,1 0-1,17 0-15,1 0 16,17 0 0,-36 0-1,1 0-15,35 0 16,-18 0-16,-17 0 219,17 0-157,0 0-46,-17 0 78,-1 0-79,1 18 1,0-1-1,-18 1 126,-18-18-125,0 18-1,1-1-15,-18 1 16,17-18-16,0 35 16,-17 1-1,17-19-15,1 1 16,-19-1-1,19-17 1,-18 0-16,17 0 16,-17 18-1,35 0 1,-18-18-16,-35 17 16,35 1-1,1 0-15,-1-18 16,0 0-1,1 0-15,-1 0 16,1 0-16,-1 0 16,-17 0-1,-1 0 1,1 0 0,35 17-1,-18-17 1,1 18-16,-1-18 15,-17 0-15,0 0 16,17 0 0,0 0-1,1 0 1,-1 0 0,0 0-16,1 0 15,-1 0-15,1 0 16,-19 0-16,19 0 15,-36 0-15,35 0 16,0 0 15,1 0-15,-1 0 15,-17 0-31,17 0 31,1 0-31,-1 0 16,-17 0 15,17 0-31,0 0 16,1 0-16,-1 0 16,0 0 15,-17 0 0,18 0-15,-1 0-1,0 0 1,1 0-16,-1 0 31,0 0-15,1-18-1,-1 18 1,0 0 0,1-17-1,-1 17 32,1 0-47,-19 0 16,19 0 15,-36 0-31,35 0 31,0 0-15,1-18 0,-1 18-1,0 0 1,1 0-1,-18 0-15,-1 0 16,19 0 0,-1 0 15,0 0-15,1 0-1,-1 0 16,0 0-15,-17 0-16,18 0 31,-1 0-31,0 0 16,1 0 15,-1 0-15,0 0-16,-17 0 15,0 0-15,17 0 16,-17 0 0,17 0-1,1 0 1,-1 0 0,0 0-16,1 0 15,17-18 1,-18 18-1,-17 0 17,17 0-17,-35 0 1,18 0-16,17 0 0,1 0 16,-1 0-1,-53-17-15,54 17 141,-1 0-126,-17 0 1,0 0 0,-1 0 77,19 0-77,-1 0-16,-17 0 16,17 0-16,1 0 31,-1 0-31,0 0 47,-17 0-32,17 0 1,1 0-16,-1 0 16,0 0-16,1 0 31,-1 0 0,0 0 0,1 0-15,-1 0-16,1 0 31,-1 0-15,36 0 281,-1 0-282,18 0-15,-17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5T11:27:08.6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2399 15575 0,'18'0'156,"-1"35"-125,1-35 1,17 0-17,-17 0-15,-1 0 31,19 0 16,-19 0 94,1 0-125,0 0-1,17 18-15,-18-18 16,1 0-1,0 0 157,17 0-125,-17 0-47,-1 0 16,1 0-1,0 0 1,-1 0-16,1 0 31,0 0 1,-1 0 30,18 0-15,-17 0-31,0 0 15,-1 0 0,1 0 47,0 0 125,-1 0-187,1 0 109,-36-18 578,1 18-687,-1 0 93,-17 0-78,-1 0 47,19 0-46,-1 0-32,1-17 31,-1 17-15,0 0 30,1-18-30,-1 18 0,-17 0 15,17 0 0,0 0-15,1 0 46,-19 0-46,19 0 0,17-17-1,-18 17 16,1 0 32,-1-18-47,0 18-16,1 0 125,-1 0-110,0 0 48,1 0 15,-19 0-63,1-35 1,0 17 93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1:35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8837 10760 0,'0'0'0,"35"0"0,1 0 15,-1 0-15,-17-18 16,-1 18 0,-17-18 62,-17 1-63,-1 17 64,0 0-64,1 0 1,-1 0 62,0-18-62,1 18-1,-19-17 95,1 17-48,18 0-46,-1 0 77,-17 0-93,17 0 16,0 0 0,1 0-1,-1 0 1,-17 0-16,17 0 47,1-18-32,-1 18-15,0 0 16,1 0 0,-1 0-16,-17 0 93,17 0-77,0 0 0,1 0-16,-1 0 15,0 0 1,-17 0 0,18 0-1,-1 0-15,0 0 16,1 0-1,-1 0 17,0 0 15,-17 0-32,17 0 1,1 0 93,-1 0-93,-35 0-1,36 0 1,-1 0 31,0 0-47,1 0 31,-19 0-31,19 0 16,-1 0-1,1 0-15,-1 0 16,0 0 0,1 0-1,-1 0 32,0 0-31,1 0-1,-1 0 1,0-18-16,1 18 47,-1 0-31,0 0 15,1 0-31,-1 0 15,1 0 64,-1 0-64,0 0 1,1 0 78,-1 0-94,-17 0 15,17 18 1,-17 0-1,0-1 1,17-17 47,0 0-63,1 0 390,-19 35-359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1:42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1729 11165 0,'53'0'46,"-36"0"48,1 0-78,-1 0-16,19 0 15,-1 0 1,-17 0 0,-1 0-16,1 0 15,17 0-15,-17 0 32,-1 0 14,19 0-30,-19 0 0,19 0-1,-19 0-15,1 0 16,0 0 78,-1 0-94,1 0 15,17 0 1,-17 0 0,17 0 124,-17 0-15,-1 0-109,1 0-16,0 0 265,-1 0-155,1 0-95,-18 18 64,0 0-1,-35-1 31,35 1-109,-18-18 16,-17 0-1,17 0 63,0 0-62,-17 18-16,18-18 16,-1 0 46,0 0 1,1 0-63,-1 0 15,-17 0 17,-1 0 77,19 0-93,-1 0 15,0 0-31,1 0 31,-18 53-15,17-53 171,0 0-171,1 0-1,-1 0 1,0 0-16,-17 0 16,17 0-16,-17 0 15,18 0-15,-1 0 16,0 0 62,54 0 235,-19 0-298,1 0-15,52 0 16,-17 0-16,-17 0 15,-19 0 1,1 0 47,-1 0-48,1 0-15,17-18 16,1 0-16,17 18 15,-36 0-15,19 0 94,-19-17-94,18 17 16,18 0-1,-35 0 392,-36 17-267,1-17-108,-1 0-17,18 36 16,-35-36 16,17 0 16,-17 0-48,17 0 1,-17 0 0,17 0-16,1 0 15,-19 17 48,19-17-16,-1 0-32,0 0-15,1 0 16,-18 0 0,17 0-1,-17 0 79,17-17-94,0 17 156,1 0-140,-36 0 31,35 0 0,1 0 78,-1 0-110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11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635 16140 0,'18'0'156,"17"0"-125,-17 0-31,-1 0 16,1 0-16,-1 0 15,19 0 1,-19 0 0,19 0 15,-19 0-16,19 0 1,-19 0 0,1 0 46,0 0-31,17 0 16,-18 0 110,1 0-157,0 0 0,-1 0 46,19 0-46,-1 0 47,-17 0-47,-1 0 16,1 0 0,-1 0-1,1 0 1,0 0-1,-1 0 48,1 0-63,0 0 31,17 0-15,-17 0-16,-1 0 15,1 0-15,-1 0 16,1 0 0,0 0 15,17 0 31,-17 0-46,17 0 0,0 0 124,-17 0 79,17 0-156,-17 0-63,-1 0 140,1 0-124,0 0 124,-1 0-140,1 0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14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723 16545 0,'18'18'125,"-1"-18"-125,19 0 16,-19 0-16,1 0 15,0 0 1,-1 0 15,1 0-31,0 0 16,17 0 0,0 0-16,0 18 15,-17-18 1,17 0-16,-17 0 31,17 0 32,1 0-17,-19 0-46,1 0 16,-1 0 0,1 0-16,0 0 15,-1 0 63,1 0-62,0 0 0,-1 0 77,19 0-30,-19 0-63,18 0 16,1 0 15,-19 0 0,19 0 0,-1 0-31,0 0 16,-17 0-16,17 0 16,-17 0-1,17 0 79,0 0-63,1 0 63,-19 0-78,1 0 15,0 0-31,-1 0 187,1 0-140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19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8184 16122 0,'18'0'187,"0"0"-140,-1 0 16,19 0-48,-1 0 17,-17 0 15,17 0-1,-18 0-30,19 0 15,-19 0 1,1 0 14,0 0-14,-1 0-17,1 0 1,0 0-16,-1 0 94,1 0-94,0 0 15,17 0 1,-18 0 0,1 0-1,0 0 1,-1 0-1,1 0 17,17 0-1,-17 0-15,0 0-16,17 0 15,0 0 1,-17 0-1,-1 0 79,19 0-78,-19 0-16,19 0 15,-19 0 1,1 0 0,17 0 46,-17 18-46,-1-18-1,1 0-15,17 0 16,-17 0 78,17 0-79,-17 0 1,17 0 0,-17 0-16,-1 0 109,19 0-62,-1 0 78,-17 0-109,-1 0 687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23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8132 16545 0,'0'-17'47,"17"17"47,1 0-78,-1 0-16,19 0 15,-1 0 1,-17 0-16,-1 0 15,1 0-15,0 0 16,17 0 47,-18 0-48,19 0-15,-1 0 16,18 0-16,-35 0 15,-1 0-15,1 0 79,0 0-33,-1 0-46,1 0 16,-1 0 47,1 0-48,0 0-15,17 0 16,0 0-1,1 0 79,-19 0-78,1 0-16,-1 0 15,1 0 1,0 0 15,17 0 47,-17 0-62,-1 0-16,19 0 16,-19 0-1,1 0 1,-1 0 62,1 0-62,0 0-1,-1 0 63,1 0-46,17 0 77,-17 0-93,17 0-1,-17 0 79,0 0-78,17 0-16,0 0 140,-17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27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8096 16104 0,'18'0'94,"0"0"-47,17 0 0,-18 0-32,1 0 1,0 0-16,-1 0 16,1 0 15,0 0-16,-1 0 95,1 0-79,0 0 78,-1 0-93,18 0 0,-17 0 77,17 18-77,-17-18 15,0 18-31,-1-18 32,1 0 61,0 0-77,-1 0-16,19 0 281,-19 0-156,18 0-47,-17 0-78,17 0 16,-17 0 0,0 0 77,17 0-77,-17 0 0,-1 0-1,1 0 79,-1 0-94,1 0 16,17 0 46,-17 0 16,0 0-62,-1 0-1,36 0 79,-35 0-78,-1 35-1,1-35 17,0 0-17,-1 0 48,19 0 374,-1 0-437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35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4145 17357 0,'18'0'141,"17"0"-125,0 0-1,-17 0 1,17 0-1,1 0 17,-19 0-17,18 0-15,-17 0 16,0 0 0,-1 0-16,19 0 15,52-18-15,-53 0 16,0 18-16,1 0 15,17-17-15,-36 17 16,19 0 47,-1 0-48,-18 0 1,-17-18-16,18 18 15,0 0-15,-1 0 16,19 0-16,-1 0 94,-17 0-94,-1 0 203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9:32:38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3898 17921 0,'18'0'156,"-1"0"-140,1 0-16,0 0 15,-1 0 1,1 0-16,17 0 16,-17 0-1,0 0 17,-1 0-32,19 0 15,-19 0 1,1 0-16,17-18 15,0 1 17,-17 17-17,17 0-15,-17 0 16,0 0 0,-1 0-1,18 0 16,-17 0 1,0 0-32,-1 0 15,36-18 1,-35 18 0,0 0-1,-1 0 1,1 0 15,17 0-31,-17 0 16,17-17-16,0 17 15,36-18 1,-36 0-16,0 18 78,-17 0-62,0 0-1,17 0-15,-17-17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5-09-09T08:20:42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1640 1199 0,'18'0'235,"17"0"-220,1 0-15,-1 0 16,0 0-16,0 0 16,-17 0-16,0 0 15,-1 0 79,19 0-78,-19 0-16,1 0 31,17 0 31,18 0-62,0 36 16,88-36-16,0 35 16,-88-35-16,18 18 15,-36-18-15,-17 0 63,-1 0 155,1 17-218,0-17 32,-1 0-1,1 0-15,-1 0-1,1 0 1,0 0 93,17 0-93,-17 0-1,-1 0 79,1 0-94,17 0 16,-17 0-1,17 0 1,-17 0 109,-1 0-47,1 0 110,0 0-1,-1 0-171,1 0 46,0 0-46,-1 0-16,19 0 16,-19 0 62,18 0-63,-17 0-15,17 0 16,18 0-16,18 0 16,-1 0-1,-34 0-15,-19 0 16,19 0-16,-19 0 312,1 0-218,0 0-47,17 0 31,-18 0-62,1 0 62,35 0-31,-35 0-32,17 0-15,-17 0 16,-1 0-16,1 0 219,35 0-188,0 0-31,141 0 16,17 0-1,1 0-15,0 0 16,35 0-16,0 0 15,-106 0-15,17 0 16,-69-70-16,-72 70 16,1 0-16,17-18 78,0 18 219,-17 0-282,0 0 63,-1 0-62,1 0 0,0 0-16,-1 0 125,19 0-110,-1 0 1,0 0 0,-17 0-16,-1 0 15,1 0 32,0 0 0,-1 0 31,1-18-62,0 18-16,-1 0 62,1 0-46,0 0-16,52 0 15,36 0-15,-88 0 16,17 0-16,-18 0 203,1 0-187,0 0-1,17 0 1,-17 0 0,17 36-16,-17-19 172,-1-17-94,1 0-63,17 0 1,-17 0 15,70 0-15,-70 0 109,-1 0-31,36 18-94,-35-18 15,-1 18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7660-4820-45D0-BBF2-B090B4E2A94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C0D73-5280-4CF6-8473-462838FC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customXml" Target="../ink/ink99.xml"/><Relationship Id="rId7" Type="http://schemas.openxmlformats.org/officeDocument/2006/relationships/customXml" Target="../ink/ink101.xml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emf"/><Relationship Id="rId5" Type="http://schemas.openxmlformats.org/officeDocument/2006/relationships/customXml" Target="../ink/ink100.xml"/><Relationship Id="rId4" Type="http://schemas.openxmlformats.org/officeDocument/2006/relationships/image" Target="../media/image9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02.emf"/><Relationship Id="rId3" Type="http://schemas.openxmlformats.org/officeDocument/2006/relationships/image" Target="../media/image97.png"/><Relationship Id="rId7" Type="http://schemas.openxmlformats.org/officeDocument/2006/relationships/image" Target="../media/image99.emf"/><Relationship Id="rId12" Type="http://schemas.openxmlformats.org/officeDocument/2006/relationships/customXml" Target="../ink/ink106.xml"/><Relationship Id="rId17" Type="http://schemas.openxmlformats.org/officeDocument/2006/relationships/image" Target="../media/image104.emf"/><Relationship Id="rId2" Type="http://schemas.openxmlformats.org/officeDocument/2006/relationships/image" Target="../media/image96.png"/><Relationship Id="rId16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101.emf"/><Relationship Id="rId5" Type="http://schemas.openxmlformats.org/officeDocument/2006/relationships/image" Target="../media/image98.emf"/><Relationship Id="rId15" Type="http://schemas.openxmlformats.org/officeDocument/2006/relationships/image" Target="../media/image103.emf"/><Relationship Id="rId10" Type="http://schemas.openxmlformats.org/officeDocument/2006/relationships/customXml" Target="../ink/ink105.xml"/><Relationship Id="rId4" Type="http://schemas.openxmlformats.org/officeDocument/2006/relationships/customXml" Target="../ink/ink102.xml"/><Relationship Id="rId9" Type="http://schemas.openxmlformats.org/officeDocument/2006/relationships/image" Target="../media/image100.emf"/><Relationship Id="rId14" Type="http://schemas.openxmlformats.org/officeDocument/2006/relationships/customXml" Target="../ink/ink10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111.emf"/><Relationship Id="rId18" Type="http://schemas.openxmlformats.org/officeDocument/2006/relationships/customXml" Target="../ink/ink116.xml"/><Relationship Id="rId3" Type="http://schemas.openxmlformats.org/officeDocument/2006/relationships/image" Target="../media/image106.png"/><Relationship Id="rId7" Type="http://schemas.openxmlformats.org/officeDocument/2006/relationships/image" Target="../media/image108.emf"/><Relationship Id="rId12" Type="http://schemas.openxmlformats.org/officeDocument/2006/relationships/customXml" Target="../ink/ink113.xml"/><Relationship Id="rId17" Type="http://schemas.openxmlformats.org/officeDocument/2006/relationships/image" Target="../media/image113.emf"/><Relationship Id="rId2" Type="http://schemas.openxmlformats.org/officeDocument/2006/relationships/image" Target="../media/image105.tmp"/><Relationship Id="rId16" Type="http://schemas.openxmlformats.org/officeDocument/2006/relationships/customXml" Target="../ink/ink1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0.xml"/><Relationship Id="rId11" Type="http://schemas.openxmlformats.org/officeDocument/2006/relationships/image" Target="../media/image110.emf"/><Relationship Id="rId5" Type="http://schemas.openxmlformats.org/officeDocument/2006/relationships/image" Target="../media/image107.emf"/><Relationship Id="rId15" Type="http://schemas.openxmlformats.org/officeDocument/2006/relationships/image" Target="../media/image112.emf"/><Relationship Id="rId10" Type="http://schemas.openxmlformats.org/officeDocument/2006/relationships/customXml" Target="../ink/ink112.xml"/><Relationship Id="rId19" Type="http://schemas.openxmlformats.org/officeDocument/2006/relationships/image" Target="../media/image114.emf"/><Relationship Id="rId4" Type="http://schemas.openxmlformats.org/officeDocument/2006/relationships/customXml" Target="../ink/ink109.xml"/><Relationship Id="rId9" Type="http://schemas.openxmlformats.org/officeDocument/2006/relationships/image" Target="../media/image109.emf"/><Relationship Id="rId14" Type="http://schemas.openxmlformats.org/officeDocument/2006/relationships/customXml" Target="../ink/ink1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customXml" Target="../ink/ink122.xml"/><Relationship Id="rId18" Type="http://schemas.openxmlformats.org/officeDocument/2006/relationships/image" Target="../media/image124.emf"/><Relationship Id="rId3" Type="http://schemas.openxmlformats.org/officeDocument/2006/relationships/customXml" Target="../ink/ink117.xml"/><Relationship Id="rId7" Type="http://schemas.openxmlformats.org/officeDocument/2006/relationships/customXml" Target="../ink/ink119.xml"/><Relationship Id="rId12" Type="http://schemas.openxmlformats.org/officeDocument/2006/relationships/image" Target="../media/image121.emf"/><Relationship Id="rId17" Type="http://schemas.openxmlformats.org/officeDocument/2006/relationships/customXml" Target="../ink/ink124.xml"/><Relationship Id="rId2" Type="http://schemas.openxmlformats.org/officeDocument/2006/relationships/image" Target="../media/image116.tmp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emf"/><Relationship Id="rId11" Type="http://schemas.openxmlformats.org/officeDocument/2006/relationships/customXml" Target="../ink/ink121.xml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10" Type="http://schemas.openxmlformats.org/officeDocument/2006/relationships/image" Target="../media/image120.emf"/><Relationship Id="rId19" Type="http://schemas.openxmlformats.org/officeDocument/2006/relationships/customXml" Target="../ink/ink125.xml"/><Relationship Id="rId4" Type="http://schemas.openxmlformats.org/officeDocument/2006/relationships/image" Target="../media/image117.emf"/><Relationship Id="rId9" Type="http://schemas.openxmlformats.org/officeDocument/2006/relationships/customXml" Target="../ink/ink120.xml"/><Relationship Id="rId14" Type="http://schemas.openxmlformats.org/officeDocument/2006/relationships/image" Target="../media/image1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31.xml"/><Relationship Id="rId3" Type="http://schemas.openxmlformats.org/officeDocument/2006/relationships/customXml" Target="../ink/ink126.xml"/><Relationship Id="rId7" Type="http://schemas.openxmlformats.org/officeDocument/2006/relationships/customXml" Target="../ink/ink128.xml"/><Relationship Id="rId12" Type="http://schemas.openxmlformats.org/officeDocument/2006/relationships/image" Target="../media/image131.emf"/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emf"/><Relationship Id="rId11" Type="http://schemas.openxmlformats.org/officeDocument/2006/relationships/customXml" Target="../ink/ink130.xml"/><Relationship Id="rId5" Type="http://schemas.openxmlformats.org/officeDocument/2006/relationships/customXml" Target="../ink/ink127.xml"/><Relationship Id="rId10" Type="http://schemas.openxmlformats.org/officeDocument/2006/relationships/image" Target="../media/image130.emf"/><Relationship Id="rId4" Type="http://schemas.openxmlformats.org/officeDocument/2006/relationships/image" Target="../media/image127.emf"/><Relationship Id="rId9" Type="http://schemas.openxmlformats.org/officeDocument/2006/relationships/customXml" Target="../ink/ink129.xml"/><Relationship Id="rId14" Type="http://schemas.openxmlformats.org/officeDocument/2006/relationships/image" Target="../media/image1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customXml" Target="../ink/ink137.xml"/><Relationship Id="rId18" Type="http://schemas.openxmlformats.org/officeDocument/2006/relationships/image" Target="../media/image141.emf"/><Relationship Id="rId26" Type="http://schemas.openxmlformats.org/officeDocument/2006/relationships/image" Target="../media/image145.emf"/><Relationship Id="rId3" Type="http://schemas.openxmlformats.org/officeDocument/2006/relationships/customXml" Target="../ink/ink132.xml"/><Relationship Id="rId21" Type="http://schemas.openxmlformats.org/officeDocument/2006/relationships/customXml" Target="../ink/ink141.xml"/><Relationship Id="rId7" Type="http://schemas.openxmlformats.org/officeDocument/2006/relationships/customXml" Target="../ink/ink134.xml"/><Relationship Id="rId12" Type="http://schemas.openxmlformats.org/officeDocument/2006/relationships/image" Target="../media/image138.emf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2" Type="http://schemas.openxmlformats.org/officeDocument/2006/relationships/image" Target="../media/image133.tmp"/><Relationship Id="rId16" Type="http://schemas.openxmlformats.org/officeDocument/2006/relationships/image" Target="../media/image140.emf"/><Relationship Id="rId20" Type="http://schemas.openxmlformats.org/officeDocument/2006/relationships/image" Target="../media/image142.emf"/><Relationship Id="rId29" Type="http://schemas.openxmlformats.org/officeDocument/2006/relationships/customXml" Target="../ink/ink1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emf"/><Relationship Id="rId11" Type="http://schemas.openxmlformats.org/officeDocument/2006/relationships/customXml" Target="../ink/ink136.xml"/><Relationship Id="rId24" Type="http://schemas.openxmlformats.org/officeDocument/2006/relationships/image" Target="../media/image144.emf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46.emf"/><Relationship Id="rId10" Type="http://schemas.openxmlformats.org/officeDocument/2006/relationships/image" Target="../media/image137.emf"/><Relationship Id="rId19" Type="http://schemas.openxmlformats.org/officeDocument/2006/relationships/customXml" Target="../ink/ink140.xml"/><Relationship Id="rId4" Type="http://schemas.openxmlformats.org/officeDocument/2006/relationships/image" Target="../media/image134.emf"/><Relationship Id="rId9" Type="http://schemas.openxmlformats.org/officeDocument/2006/relationships/customXml" Target="../ink/ink135.xml"/><Relationship Id="rId14" Type="http://schemas.openxmlformats.org/officeDocument/2006/relationships/image" Target="../media/image139.emf"/><Relationship Id="rId22" Type="http://schemas.openxmlformats.org/officeDocument/2006/relationships/image" Target="../media/image143.emf"/><Relationship Id="rId27" Type="http://schemas.openxmlformats.org/officeDocument/2006/relationships/customXml" Target="../ink/ink144.xml"/><Relationship Id="rId30" Type="http://schemas.openxmlformats.org/officeDocument/2006/relationships/image" Target="../media/image1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6.xml"/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emf"/><Relationship Id="rId5" Type="http://schemas.openxmlformats.org/officeDocument/2006/relationships/customXml" Target="../ink/ink147.xml"/><Relationship Id="rId4" Type="http://schemas.openxmlformats.org/officeDocument/2006/relationships/image" Target="../media/image14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3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9" Type="http://schemas.openxmlformats.org/officeDocument/2006/relationships/customXml" Target="../ink/ink166.xml"/><Relationship Id="rId21" Type="http://schemas.openxmlformats.org/officeDocument/2006/relationships/customXml" Target="../ink/ink157.xml"/><Relationship Id="rId34" Type="http://schemas.openxmlformats.org/officeDocument/2006/relationships/image" Target="../media/image169.emf"/><Relationship Id="rId42" Type="http://schemas.openxmlformats.org/officeDocument/2006/relationships/image" Target="../media/image173.emf"/><Relationship Id="rId47" Type="http://schemas.openxmlformats.org/officeDocument/2006/relationships/customXml" Target="../ink/ink170.xml"/><Relationship Id="rId50" Type="http://schemas.openxmlformats.org/officeDocument/2006/relationships/image" Target="../media/image177.emf"/><Relationship Id="rId55" Type="http://schemas.openxmlformats.org/officeDocument/2006/relationships/customXml" Target="../ink/ink174.xml"/><Relationship Id="rId7" Type="http://schemas.openxmlformats.org/officeDocument/2006/relationships/customXml" Target="../ink/ink150.xml"/><Relationship Id="rId12" Type="http://schemas.openxmlformats.org/officeDocument/2006/relationships/image" Target="../media/image158.emf"/><Relationship Id="rId17" Type="http://schemas.openxmlformats.org/officeDocument/2006/relationships/customXml" Target="../ink/ink155.xml"/><Relationship Id="rId25" Type="http://schemas.openxmlformats.org/officeDocument/2006/relationships/customXml" Target="../ink/ink159.xml"/><Relationship Id="rId33" Type="http://schemas.openxmlformats.org/officeDocument/2006/relationships/customXml" Target="../ink/ink163.xml"/><Relationship Id="rId38" Type="http://schemas.openxmlformats.org/officeDocument/2006/relationships/image" Target="../media/image171.emf"/><Relationship Id="rId46" Type="http://schemas.openxmlformats.org/officeDocument/2006/relationships/image" Target="../media/image175.emf"/><Relationship Id="rId59" Type="http://schemas.openxmlformats.org/officeDocument/2006/relationships/customXml" Target="../ink/ink176.xml"/><Relationship Id="rId2" Type="http://schemas.openxmlformats.org/officeDocument/2006/relationships/image" Target="../media/image153.png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61.xml"/><Relationship Id="rId41" Type="http://schemas.openxmlformats.org/officeDocument/2006/relationships/customXml" Target="../ink/ink167.xml"/><Relationship Id="rId54" Type="http://schemas.openxmlformats.org/officeDocument/2006/relationships/image" Target="../media/image1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emf"/><Relationship Id="rId11" Type="http://schemas.openxmlformats.org/officeDocument/2006/relationships/customXml" Target="../ink/ink152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37" Type="http://schemas.openxmlformats.org/officeDocument/2006/relationships/customXml" Target="../ink/ink165.xml"/><Relationship Id="rId40" Type="http://schemas.openxmlformats.org/officeDocument/2006/relationships/image" Target="../media/image172.emf"/><Relationship Id="rId45" Type="http://schemas.openxmlformats.org/officeDocument/2006/relationships/customXml" Target="../ink/ink169.xml"/><Relationship Id="rId53" Type="http://schemas.openxmlformats.org/officeDocument/2006/relationships/customXml" Target="../ink/ink173.xml"/><Relationship Id="rId58" Type="http://schemas.openxmlformats.org/officeDocument/2006/relationships/image" Target="../media/image181.emf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23" Type="http://schemas.openxmlformats.org/officeDocument/2006/relationships/customXml" Target="../ink/ink158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49" Type="http://schemas.openxmlformats.org/officeDocument/2006/relationships/customXml" Target="../ink/ink171.xml"/><Relationship Id="rId57" Type="http://schemas.openxmlformats.org/officeDocument/2006/relationships/customXml" Target="../ink/ink175.xml"/><Relationship Id="rId10" Type="http://schemas.openxmlformats.org/officeDocument/2006/relationships/image" Target="../media/image157.emf"/><Relationship Id="rId19" Type="http://schemas.openxmlformats.org/officeDocument/2006/relationships/customXml" Target="../ink/ink156.xml"/><Relationship Id="rId31" Type="http://schemas.openxmlformats.org/officeDocument/2006/relationships/customXml" Target="../ink/ink162.xml"/><Relationship Id="rId44" Type="http://schemas.openxmlformats.org/officeDocument/2006/relationships/image" Target="../media/image174.emf"/><Relationship Id="rId52" Type="http://schemas.openxmlformats.org/officeDocument/2006/relationships/image" Target="../media/image178.emf"/><Relationship Id="rId60" Type="http://schemas.openxmlformats.org/officeDocument/2006/relationships/image" Target="../media/image182.emf"/><Relationship Id="rId4" Type="http://schemas.openxmlformats.org/officeDocument/2006/relationships/image" Target="../media/image154.emf"/><Relationship Id="rId9" Type="http://schemas.openxmlformats.org/officeDocument/2006/relationships/customXml" Target="../ink/ink151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60.xml"/><Relationship Id="rId30" Type="http://schemas.openxmlformats.org/officeDocument/2006/relationships/image" Target="../media/image167.emf"/><Relationship Id="rId35" Type="http://schemas.openxmlformats.org/officeDocument/2006/relationships/customXml" Target="../ink/ink164.xml"/><Relationship Id="rId43" Type="http://schemas.openxmlformats.org/officeDocument/2006/relationships/customXml" Target="../ink/ink168.xml"/><Relationship Id="rId48" Type="http://schemas.openxmlformats.org/officeDocument/2006/relationships/image" Target="../media/image176.emf"/><Relationship Id="rId56" Type="http://schemas.openxmlformats.org/officeDocument/2006/relationships/image" Target="../media/image180.emf"/><Relationship Id="rId8" Type="http://schemas.openxmlformats.org/officeDocument/2006/relationships/image" Target="../media/image156.emf"/><Relationship Id="rId51" Type="http://schemas.openxmlformats.org/officeDocument/2006/relationships/customXml" Target="../ink/ink172.xml"/><Relationship Id="rId3" Type="http://schemas.openxmlformats.org/officeDocument/2006/relationships/customXml" Target="../ink/ink1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13.xml"/><Relationship Id="rId18" Type="http://schemas.openxmlformats.org/officeDocument/2006/relationships/image" Target="../media/image17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4.emf"/><Relationship Id="rId17" Type="http://schemas.openxmlformats.org/officeDocument/2006/relationships/customXml" Target="../ink/ink15.xml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3.emf"/><Relationship Id="rId19" Type="http://schemas.openxmlformats.org/officeDocument/2006/relationships/customXml" Target="../ink/ink16.xml"/><Relationship Id="rId4" Type="http://schemas.openxmlformats.org/officeDocument/2006/relationships/image" Target="../media/image10.emf"/><Relationship Id="rId9" Type="http://schemas.openxmlformats.org/officeDocument/2006/relationships/customXml" Target="../ink/ink11.xml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customXml" Target="../ink/ink22.xml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24.emf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2" Type="http://schemas.openxmlformats.org/officeDocument/2006/relationships/image" Target="../media/image3.png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customXml" Target="../ink/ink21.xml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32.emf"/><Relationship Id="rId10" Type="http://schemas.openxmlformats.org/officeDocument/2006/relationships/image" Target="../media/image23.emf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20.emf"/><Relationship Id="rId9" Type="http://schemas.openxmlformats.org/officeDocument/2006/relationships/customXml" Target="../ink/ink20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29.xml"/><Relationship Id="rId30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9" Type="http://schemas.openxmlformats.org/officeDocument/2006/relationships/customXml" Target="../ink/ink50.xml"/><Relationship Id="rId21" Type="http://schemas.openxmlformats.org/officeDocument/2006/relationships/customXml" Target="../ink/ink41.xml"/><Relationship Id="rId34" Type="http://schemas.openxmlformats.org/officeDocument/2006/relationships/image" Target="../media/image51.emf"/><Relationship Id="rId42" Type="http://schemas.openxmlformats.org/officeDocument/2006/relationships/image" Target="../media/image55.emf"/><Relationship Id="rId47" Type="http://schemas.openxmlformats.org/officeDocument/2006/relationships/customXml" Target="../ink/ink54.xml"/><Relationship Id="rId50" Type="http://schemas.openxmlformats.org/officeDocument/2006/relationships/image" Target="../media/image35.emf"/><Relationship Id="rId55" Type="http://schemas.openxmlformats.org/officeDocument/2006/relationships/customXml" Target="../ink/ink58.xml"/><Relationship Id="rId63" Type="http://schemas.openxmlformats.org/officeDocument/2006/relationships/customXml" Target="../ink/ink62.xml"/><Relationship Id="rId68" Type="http://schemas.openxmlformats.org/officeDocument/2006/relationships/image" Target="../media/image65.emf"/><Relationship Id="rId7" Type="http://schemas.openxmlformats.org/officeDocument/2006/relationships/customXml" Target="../ink/ink34.xml"/><Relationship Id="rId2" Type="http://schemas.openxmlformats.org/officeDocument/2006/relationships/image" Target="../media/image4.png"/><Relationship Id="rId16" Type="http://schemas.openxmlformats.org/officeDocument/2006/relationships/image" Target="../media/image42.emf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customXml" Target="../ink/ink36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37" Type="http://schemas.openxmlformats.org/officeDocument/2006/relationships/customXml" Target="../ink/ink49.xml"/><Relationship Id="rId40" Type="http://schemas.openxmlformats.org/officeDocument/2006/relationships/image" Target="../media/image54.emf"/><Relationship Id="rId45" Type="http://schemas.openxmlformats.org/officeDocument/2006/relationships/customXml" Target="../ink/ink53.xml"/><Relationship Id="rId53" Type="http://schemas.openxmlformats.org/officeDocument/2006/relationships/customXml" Target="../ink/ink57.xml"/><Relationship Id="rId58" Type="http://schemas.openxmlformats.org/officeDocument/2006/relationships/image" Target="../media/image60.emf"/><Relationship Id="rId66" Type="http://schemas.openxmlformats.org/officeDocument/2006/relationships/image" Target="../media/image64.emf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48.emf"/><Relationship Id="rId36" Type="http://schemas.openxmlformats.org/officeDocument/2006/relationships/image" Target="../media/image52.emf"/><Relationship Id="rId49" Type="http://schemas.openxmlformats.org/officeDocument/2006/relationships/customXml" Target="../ink/ink55.xml"/><Relationship Id="rId57" Type="http://schemas.openxmlformats.org/officeDocument/2006/relationships/customXml" Target="../ink/ink59.xml"/><Relationship Id="rId61" Type="http://schemas.openxmlformats.org/officeDocument/2006/relationships/customXml" Target="../ink/ink61.xml"/><Relationship Id="rId10" Type="http://schemas.openxmlformats.org/officeDocument/2006/relationships/image" Target="../media/image39.emf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4" Type="http://schemas.openxmlformats.org/officeDocument/2006/relationships/image" Target="../media/image56.emf"/><Relationship Id="rId52" Type="http://schemas.openxmlformats.org/officeDocument/2006/relationships/image" Target="../media/image57.emf"/><Relationship Id="rId60" Type="http://schemas.openxmlformats.org/officeDocument/2006/relationships/image" Target="../media/image61.emf"/><Relationship Id="rId65" Type="http://schemas.openxmlformats.org/officeDocument/2006/relationships/customXml" Target="../ink/ink63.xml"/><Relationship Id="rId4" Type="http://schemas.openxmlformats.org/officeDocument/2006/relationships/image" Target="../media/image36.emf"/><Relationship Id="rId9" Type="http://schemas.openxmlformats.org/officeDocument/2006/relationships/customXml" Target="../ink/ink35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4.xml"/><Relationship Id="rId30" Type="http://schemas.openxmlformats.org/officeDocument/2006/relationships/image" Target="../media/image49.emf"/><Relationship Id="rId35" Type="http://schemas.openxmlformats.org/officeDocument/2006/relationships/customXml" Target="../ink/ink48.xml"/><Relationship Id="rId43" Type="http://schemas.openxmlformats.org/officeDocument/2006/relationships/customXml" Target="../ink/ink52.xml"/><Relationship Id="rId48" Type="http://schemas.openxmlformats.org/officeDocument/2006/relationships/image" Target="../media/image19.emf"/><Relationship Id="rId56" Type="http://schemas.openxmlformats.org/officeDocument/2006/relationships/image" Target="../media/image59.emf"/><Relationship Id="rId64" Type="http://schemas.openxmlformats.org/officeDocument/2006/relationships/image" Target="../media/image63.emf"/><Relationship Id="rId69" Type="http://schemas.openxmlformats.org/officeDocument/2006/relationships/customXml" Target="../ink/ink65.xml"/><Relationship Id="rId8" Type="http://schemas.openxmlformats.org/officeDocument/2006/relationships/image" Target="../media/image38.emf"/><Relationship Id="rId51" Type="http://schemas.openxmlformats.org/officeDocument/2006/relationships/customXml" Target="../ink/ink56.xml"/><Relationship Id="rId3" Type="http://schemas.openxmlformats.org/officeDocument/2006/relationships/customXml" Target="../ink/ink32.xml"/><Relationship Id="rId12" Type="http://schemas.openxmlformats.org/officeDocument/2006/relationships/image" Target="../media/image40.emf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53.emf"/><Relationship Id="rId46" Type="http://schemas.openxmlformats.org/officeDocument/2006/relationships/image" Target="../media/image9.emf"/><Relationship Id="rId59" Type="http://schemas.openxmlformats.org/officeDocument/2006/relationships/customXml" Target="../ink/ink60.xml"/><Relationship Id="rId67" Type="http://schemas.openxmlformats.org/officeDocument/2006/relationships/customXml" Target="../ink/ink64.xml"/><Relationship Id="rId20" Type="http://schemas.openxmlformats.org/officeDocument/2006/relationships/image" Target="../media/image44.emf"/><Relationship Id="rId41" Type="http://schemas.openxmlformats.org/officeDocument/2006/relationships/customXml" Target="../ink/ink51.xml"/><Relationship Id="rId54" Type="http://schemas.openxmlformats.org/officeDocument/2006/relationships/image" Target="../media/image58.emf"/><Relationship Id="rId62" Type="http://schemas.openxmlformats.org/officeDocument/2006/relationships/image" Target="../media/image62.emf"/><Relationship Id="rId70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emf"/><Relationship Id="rId13" Type="http://schemas.openxmlformats.org/officeDocument/2006/relationships/customXml" Target="../ink/ink72.xml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12" Type="http://schemas.openxmlformats.org/officeDocument/2006/relationships/image" Target="../media/image640.emf"/><Relationship Id="rId2" Type="http://schemas.openxmlformats.org/officeDocument/2006/relationships/image" Target="../media/image6.tmp"/><Relationship Id="rId16" Type="http://schemas.openxmlformats.org/officeDocument/2006/relationships/image" Target="../media/image6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emf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10" Type="http://schemas.openxmlformats.org/officeDocument/2006/relationships/image" Target="../media/image630.emf"/><Relationship Id="rId4" Type="http://schemas.openxmlformats.org/officeDocument/2006/relationships/image" Target="../media/image600.emf"/><Relationship Id="rId9" Type="http://schemas.openxmlformats.org/officeDocument/2006/relationships/customXml" Target="../ink/ink70.xml"/><Relationship Id="rId14" Type="http://schemas.openxmlformats.org/officeDocument/2006/relationships/image" Target="../media/image65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79.xml"/><Relationship Id="rId18" Type="http://schemas.openxmlformats.org/officeDocument/2006/relationships/image" Target="../media/image75.emf"/><Relationship Id="rId26" Type="http://schemas.openxmlformats.org/officeDocument/2006/relationships/image" Target="../media/image79.emf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72.emf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2" Type="http://schemas.openxmlformats.org/officeDocument/2006/relationships/image" Target="../media/image7.png"/><Relationship Id="rId16" Type="http://schemas.openxmlformats.org/officeDocument/2006/relationships/image" Target="../media/image74.emf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11" Type="http://schemas.openxmlformats.org/officeDocument/2006/relationships/customXml" Target="../ink/ink78.xml"/><Relationship Id="rId24" Type="http://schemas.openxmlformats.org/officeDocument/2006/relationships/image" Target="../media/image78.emf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10" Type="http://schemas.openxmlformats.org/officeDocument/2006/relationships/image" Target="../media/image71.emf"/><Relationship Id="rId19" Type="http://schemas.openxmlformats.org/officeDocument/2006/relationships/customXml" Target="../ink/ink82.xml"/><Relationship Id="rId4" Type="http://schemas.openxmlformats.org/officeDocument/2006/relationships/image" Target="../media/image68.emf"/><Relationship Id="rId9" Type="http://schemas.openxmlformats.org/officeDocument/2006/relationships/customXml" Target="../ink/ink77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customXml" Target="../ink/ink91.xml"/><Relationship Id="rId18" Type="http://schemas.openxmlformats.org/officeDocument/2006/relationships/image" Target="../media/image86.emf"/><Relationship Id="rId26" Type="http://schemas.openxmlformats.org/officeDocument/2006/relationships/image" Target="../media/image90.emf"/><Relationship Id="rId3" Type="http://schemas.openxmlformats.org/officeDocument/2006/relationships/customXml" Target="../ink/ink86.xml"/><Relationship Id="rId21" Type="http://schemas.openxmlformats.org/officeDocument/2006/relationships/customXml" Target="../ink/ink95.xml"/><Relationship Id="rId7" Type="http://schemas.openxmlformats.org/officeDocument/2006/relationships/customXml" Target="../ink/ink88.xml"/><Relationship Id="rId12" Type="http://schemas.openxmlformats.org/officeDocument/2006/relationships/image" Target="../media/image83.emf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2" Type="http://schemas.openxmlformats.org/officeDocument/2006/relationships/image" Target="../media/image8.tmp"/><Relationship Id="rId16" Type="http://schemas.openxmlformats.org/officeDocument/2006/relationships/image" Target="../media/image85.emf"/><Relationship Id="rId20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11" Type="http://schemas.openxmlformats.org/officeDocument/2006/relationships/customXml" Target="../ink/ink90.xml"/><Relationship Id="rId24" Type="http://schemas.openxmlformats.org/officeDocument/2006/relationships/image" Target="../media/image89.emf"/><Relationship Id="rId5" Type="http://schemas.openxmlformats.org/officeDocument/2006/relationships/customXml" Target="../ink/ink87.xml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28" Type="http://schemas.openxmlformats.org/officeDocument/2006/relationships/image" Target="../media/image91.emf"/><Relationship Id="rId10" Type="http://schemas.openxmlformats.org/officeDocument/2006/relationships/image" Target="../media/image82.emf"/><Relationship Id="rId19" Type="http://schemas.openxmlformats.org/officeDocument/2006/relationships/customXml" Target="../ink/ink94.xml"/><Relationship Id="rId4" Type="http://schemas.openxmlformats.org/officeDocument/2006/relationships/image" Target="../media/image67.emf"/><Relationship Id="rId9" Type="http://schemas.openxmlformats.org/officeDocument/2006/relationships/customXml" Target="../ink/ink89.xml"/><Relationship Id="rId14" Type="http://schemas.openxmlformats.org/officeDocument/2006/relationships/image" Target="../media/image84.emf"/><Relationship Id="rId22" Type="http://schemas.openxmlformats.org/officeDocument/2006/relationships/image" Target="../media/image88.emf"/><Relationship Id="rId27" Type="http://schemas.openxmlformats.org/officeDocument/2006/relationships/customXml" Target="../ink/ink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JMB.APLCloud.com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APL Examples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Jerry M Brennan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jbrennan@hawaii.rr.com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0"/>
          <a:stretch/>
        </p:blipFill>
        <p:spPr>
          <a:xfrm>
            <a:off x="-78378" y="0"/>
            <a:ext cx="1046770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0400" y="431640"/>
              <a:ext cx="1829160" cy="3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560" y="368280"/>
                <a:ext cx="1861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0560" y="1136520"/>
              <a:ext cx="1911960" cy="83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720" y="1073160"/>
                <a:ext cx="1943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33520" y="1282680"/>
              <a:ext cx="304920" cy="2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680" y="1219320"/>
                <a:ext cx="33660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2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92" t="14931" r="51044" b="11817"/>
          <a:stretch/>
        </p:blipFill>
        <p:spPr>
          <a:xfrm>
            <a:off x="-150828" y="-226423"/>
            <a:ext cx="6221690" cy="7175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59" t="1971" r="28886" b="11195"/>
          <a:stretch/>
        </p:blipFill>
        <p:spPr>
          <a:xfrm>
            <a:off x="6070862" y="-246040"/>
            <a:ext cx="6121138" cy="71040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25840" y="749160"/>
              <a:ext cx="1549800" cy="45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0000" y="685800"/>
                <a:ext cx="1581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177915" y="1021646"/>
              <a:ext cx="146520" cy="32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2075" y="958286"/>
                <a:ext cx="1782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8742961" y="3831771"/>
              <a:ext cx="45719" cy="143709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7121" y="3768381"/>
                <a:ext cx="77398" cy="270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 flipV="1">
              <a:off x="7543800" y="3975480"/>
              <a:ext cx="58783" cy="132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V="1">
                <a:off x="7527932" y="3912120"/>
                <a:ext cx="90519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0771989" y="4367468"/>
              <a:ext cx="7020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56149" y="4303748"/>
                <a:ext cx="101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8559720" y="4643108"/>
              <a:ext cx="6408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43880" y="4579388"/>
                <a:ext cx="95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9248502" y="1706880"/>
              <a:ext cx="67217" cy="90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32686" y="1643244"/>
                <a:ext cx="98849" cy="2175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4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15335" r="4286" b="1394"/>
          <a:stretch/>
        </p:blipFill>
        <p:spPr>
          <a:xfrm>
            <a:off x="0" y="0"/>
            <a:ext cx="6096313" cy="6775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952" b="9754"/>
          <a:stretch/>
        </p:blipFill>
        <p:spPr>
          <a:xfrm>
            <a:off x="6096313" y="0"/>
            <a:ext cx="6095687" cy="67757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908760" y="3759120"/>
              <a:ext cx="489240" cy="57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2920" y="3695760"/>
                <a:ext cx="520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372440" y="3720960"/>
              <a:ext cx="2743560" cy="70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6600" y="3657600"/>
                <a:ext cx="2775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8820000" y="3822840"/>
              <a:ext cx="286200" cy="25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04160" y="3759120"/>
                <a:ext cx="317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9474120" y="3784680"/>
              <a:ext cx="254520" cy="25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58280" y="3720960"/>
                <a:ext cx="286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851520" y="4025880"/>
              <a:ext cx="1975320" cy="146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35680" y="3962520"/>
                <a:ext cx="2007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285840" y="1549440"/>
              <a:ext cx="1054440" cy="6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000" y="1485720"/>
                <a:ext cx="1086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50760" y="2063880"/>
              <a:ext cx="1937160" cy="511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920" y="2000160"/>
                <a:ext cx="1968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82440" y="2133720"/>
              <a:ext cx="610200" cy="763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600" y="2070000"/>
                <a:ext cx="64188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8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12502" r="-143" b="28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2" b="80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9360" y="1460520"/>
              <a:ext cx="4947120" cy="14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20" y="1397160"/>
                <a:ext cx="49788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216320" y="1549440"/>
              <a:ext cx="298800" cy="25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0480" y="1485720"/>
                <a:ext cx="330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238720" y="1473120"/>
              <a:ext cx="1911600" cy="178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2880" y="1409760"/>
                <a:ext cx="19432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207200" y="1415880"/>
              <a:ext cx="3670560" cy="286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1360" y="1352520"/>
                <a:ext cx="37026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778200" y="1473120"/>
              <a:ext cx="3467520" cy="178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62360" y="1409760"/>
                <a:ext cx="34992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5194440" y="1422360"/>
              <a:ext cx="2019600" cy="51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8600" y="1359000"/>
                <a:ext cx="2051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479760" y="1479600"/>
              <a:ext cx="1803960" cy="120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3920" y="1415880"/>
                <a:ext cx="1835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3276720" y="1454040"/>
              <a:ext cx="2063880" cy="153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60880" y="1390680"/>
                <a:ext cx="20955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247680" y="1415880"/>
              <a:ext cx="3441960" cy="197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840" y="1352520"/>
                <a:ext cx="347364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1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7" b="63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5840" y="1314360"/>
              <a:ext cx="5937480" cy="14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1251000"/>
                <a:ext cx="5969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17520" y="1320840"/>
              <a:ext cx="1854720" cy="19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680" y="1257120"/>
                <a:ext cx="1886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90400" y="2000160"/>
              <a:ext cx="654480" cy="51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560" y="1936800"/>
                <a:ext cx="6861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90400" y="2178000"/>
              <a:ext cx="1315080" cy="127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560" y="2114640"/>
                <a:ext cx="1346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65200" y="2095560"/>
              <a:ext cx="616320" cy="25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9360" y="2031840"/>
                <a:ext cx="648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457200" y="4737240"/>
              <a:ext cx="927360" cy="57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360" y="4673520"/>
                <a:ext cx="9590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b="56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51240" y="1555920"/>
              <a:ext cx="603360" cy="32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400" y="1492200"/>
                <a:ext cx="635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451240" y="2019240"/>
              <a:ext cx="660600" cy="12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5400" y="1955880"/>
                <a:ext cx="69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200400" y="2413080"/>
              <a:ext cx="635400" cy="32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4560" y="2349360"/>
                <a:ext cx="667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035160" y="2787480"/>
              <a:ext cx="737280" cy="38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9320" y="2724120"/>
                <a:ext cx="768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88880" y="4813200"/>
              <a:ext cx="1155960" cy="57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040" y="4749840"/>
                <a:ext cx="1188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467000" y="5200560"/>
              <a:ext cx="133560" cy="6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0800" y="5137200"/>
                <a:ext cx="1656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434960" y="5435640"/>
              <a:ext cx="95760" cy="25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19120" y="5372280"/>
                <a:ext cx="127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454040" y="5708520"/>
              <a:ext cx="10224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8200" y="5645160"/>
                <a:ext cx="133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1441440" y="5905440"/>
              <a:ext cx="89280" cy="6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5600" y="5842080"/>
                <a:ext cx="120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1447920" y="6165720"/>
              <a:ext cx="89280" cy="68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32080" y="6102360"/>
                <a:ext cx="120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1263600" y="6438960"/>
              <a:ext cx="14004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47760" y="6375240"/>
                <a:ext cx="171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291960" y="3238560"/>
              <a:ext cx="572040" cy="6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6120" y="3174840"/>
                <a:ext cx="603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743040" y="3397320"/>
              <a:ext cx="324000" cy="19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7200" y="3333600"/>
                <a:ext cx="355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755640" y="3511440"/>
              <a:ext cx="451080" cy="576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9800" y="3448080"/>
                <a:ext cx="48276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1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3" b="76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4760" y="2768760"/>
              <a:ext cx="324000" cy="4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920" y="2705040"/>
                <a:ext cx="355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30120" y="3619440"/>
              <a:ext cx="52128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280" y="3556080"/>
                <a:ext cx="55296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b="3111"/>
          <a:stretch/>
        </p:blipFill>
        <p:spPr>
          <a:xfrm>
            <a:off x="0" y="0"/>
            <a:ext cx="12191999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63" t="14754" r="-50260" b="8015"/>
          <a:stretch/>
        </p:blipFill>
        <p:spPr>
          <a:xfrm>
            <a:off x="0" y="0"/>
            <a:ext cx="185928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2880" y="4025880"/>
              <a:ext cx="1486440" cy="146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040" y="3962520"/>
                <a:ext cx="15181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162240" y="4051440"/>
              <a:ext cx="2108520" cy="13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6400" y="3987720"/>
                <a:ext cx="21402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16000" y="5289480"/>
              <a:ext cx="292320" cy="19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160" y="5226120"/>
                <a:ext cx="3240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689120" y="5257800"/>
              <a:ext cx="495720" cy="20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3280" y="5194440"/>
                <a:ext cx="527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3416400" y="5232240"/>
              <a:ext cx="711360" cy="27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0560" y="5168880"/>
                <a:ext cx="74304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1695600" y="5238720"/>
              <a:ext cx="489240" cy="292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79400" y="5175360"/>
                <a:ext cx="5212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228600" y="5251320"/>
              <a:ext cx="273240" cy="273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2760" y="5187960"/>
                <a:ext cx="305280" cy="4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1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572" t="8473" r="29810" b="5280"/>
          <a:stretch/>
        </p:blipFill>
        <p:spPr>
          <a:xfrm>
            <a:off x="-95793" y="95794"/>
            <a:ext cx="10058400" cy="6762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74680" y="222120"/>
              <a:ext cx="470160" cy="3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840" y="158760"/>
                <a:ext cx="502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9360" y="399960"/>
              <a:ext cx="508320" cy="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520" y="336600"/>
                <a:ext cx="540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11040" y="1200240"/>
              <a:ext cx="444960" cy="51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200" y="1136520"/>
                <a:ext cx="476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85840" y="1346040"/>
              <a:ext cx="775080" cy="76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000" y="1282680"/>
                <a:ext cx="806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62080" y="1612800"/>
              <a:ext cx="356040" cy="25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6240" y="1549440"/>
                <a:ext cx="3877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91960" y="1739880"/>
              <a:ext cx="1219680" cy="51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6120" y="1676520"/>
                <a:ext cx="12513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11040" y="1943280"/>
              <a:ext cx="1378440" cy="82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5200" y="1879560"/>
                <a:ext cx="1410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91960" y="2139840"/>
              <a:ext cx="952920" cy="5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6120" y="2076480"/>
                <a:ext cx="984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04920" y="2305080"/>
              <a:ext cx="1492560" cy="70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9080" y="2241720"/>
                <a:ext cx="1524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311040" y="2432160"/>
              <a:ext cx="762480" cy="146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200" y="2368440"/>
                <a:ext cx="7941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692280" y="2654280"/>
              <a:ext cx="1206720" cy="108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6440" y="2590920"/>
                <a:ext cx="12384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482760" y="3073320"/>
              <a:ext cx="12960" cy="19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560" y="3009960"/>
                <a:ext cx="45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291960" y="2749680"/>
              <a:ext cx="1130760" cy="254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6120" y="2685960"/>
                <a:ext cx="11624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285840" y="3079800"/>
              <a:ext cx="476640" cy="38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0000" y="3016080"/>
                <a:ext cx="508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279360" y="3251160"/>
              <a:ext cx="1124280" cy="957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3520" y="3187800"/>
                <a:ext cx="1155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330120" y="3460680"/>
              <a:ext cx="495720" cy="38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280" y="3397320"/>
                <a:ext cx="527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336600" y="3467160"/>
              <a:ext cx="12960" cy="64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0760" y="3403440"/>
                <a:ext cx="44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393840" y="3390840"/>
              <a:ext cx="425520" cy="45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000" y="3327480"/>
                <a:ext cx="457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/>
              <p14:cNvContentPartPr/>
              <p14:nvPr/>
            </p14:nvContentPartPr>
            <p14:xfrm>
              <a:off x="222120" y="1822320"/>
              <a:ext cx="1245240" cy="2736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6280" y="1758960"/>
                <a:ext cx="12769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/>
              <p14:cNvContentPartPr/>
              <p14:nvPr/>
            </p14:nvContentPartPr>
            <p14:xfrm>
              <a:off x="469800" y="1981080"/>
              <a:ext cx="673560" cy="1022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3960" y="1917720"/>
                <a:ext cx="705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Ink 23"/>
              <p14:cNvContentPartPr/>
              <p14:nvPr/>
            </p14:nvContentPartPr>
            <p14:xfrm>
              <a:off x="291960" y="2203560"/>
              <a:ext cx="965880" cy="108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6120" y="2139840"/>
                <a:ext cx="9975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Ink 24"/>
              <p14:cNvContentPartPr/>
              <p14:nvPr/>
            </p14:nvContentPartPr>
            <p14:xfrm>
              <a:off x="361800" y="2305080"/>
              <a:ext cx="667440" cy="1972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5960" y="2241720"/>
                <a:ext cx="69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Ink 25"/>
              <p14:cNvContentPartPr/>
              <p14:nvPr/>
            </p14:nvContentPartPr>
            <p14:xfrm>
              <a:off x="241200" y="1225440"/>
              <a:ext cx="533880" cy="1465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5360" y="1162080"/>
                <a:ext cx="565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/>
              <p14:cNvContentPartPr/>
              <p14:nvPr/>
            </p14:nvContentPartPr>
            <p14:xfrm>
              <a:off x="285840" y="343080"/>
              <a:ext cx="444600" cy="572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0000" y="279360"/>
                <a:ext cx="476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" name="Ink 27"/>
              <p14:cNvContentPartPr/>
              <p14:nvPr/>
            </p14:nvContentPartPr>
            <p14:xfrm>
              <a:off x="279360" y="507960"/>
              <a:ext cx="1600560" cy="1339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63520" y="444600"/>
                <a:ext cx="1632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9" name="Ink 28"/>
              <p14:cNvContentPartPr/>
              <p14:nvPr/>
            </p14:nvContentPartPr>
            <p14:xfrm>
              <a:off x="285840" y="4381560"/>
              <a:ext cx="3080160" cy="1274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0000" y="4317840"/>
                <a:ext cx="3111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/>
              <p14:cNvContentPartPr/>
              <p14:nvPr/>
            </p14:nvContentPartPr>
            <p14:xfrm>
              <a:off x="291960" y="5168880"/>
              <a:ext cx="6591960" cy="957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6120" y="5105520"/>
                <a:ext cx="66236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Ink 31"/>
              <p14:cNvContentPartPr/>
              <p14:nvPr/>
            </p14:nvContentPartPr>
            <p14:xfrm>
              <a:off x="7029360" y="5194440"/>
              <a:ext cx="2140560" cy="828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13520" y="5130720"/>
                <a:ext cx="21722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" name="Ink 32"/>
              <p14:cNvContentPartPr/>
              <p14:nvPr/>
            </p14:nvContentPartPr>
            <p14:xfrm>
              <a:off x="304920" y="5194440"/>
              <a:ext cx="3511800" cy="1782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89080" y="5130720"/>
                <a:ext cx="354348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4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4" y="155448"/>
            <a:ext cx="12193793" cy="6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152" r="1905" b="1179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7920" y="5334120"/>
              <a:ext cx="2037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080" y="5270400"/>
                <a:ext cx="235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63640" y="5575320"/>
              <a:ext cx="228960" cy="51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800" y="5511960"/>
                <a:ext cx="260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895320" y="5854680"/>
              <a:ext cx="311400" cy="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480" y="5791320"/>
                <a:ext cx="343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346040" y="5302080"/>
              <a:ext cx="914760" cy="7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200" y="5238720"/>
                <a:ext cx="946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333440" y="5594400"/>
              <a:ext cx="1207080" cy="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7600" y="5530680"/>
                <a:ext cx="1238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447920" y="5842080"/>
              <a:ext cx="1257480" cy="44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2080" y="5778360"/>
                <a:ext cx="1289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463680" y="2698920"/>
              <a:ext cx="273240" cy="1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7840" y="2635200"/>
                <a:ext cx="304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231920" y="1568520"/>
              <a:ext cx="2279880" cy="51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6080" y="1504800"/>
                <a:ext cx="2311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743040" y="3606840"/>
              <a:ext cx="4737240" cy="228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7200" y="3543480"/>
                <a:ext cx="476892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5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238" t="19770" r="36349" b="14903"/>
          <a:stretch/>
        </p:blipFill>
        <p:spPr>
          <a:xfrm>
            <a:off x="1524000" y="0"/>
            <a:ext cx="8694057" cy="7039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16080" y="1784520"/>
              <a:ext cx="2851560" cy="12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0240" y="1720800"/>
                <a:ext cx="28832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949400" y="2000160"/>
              <a:ext cx="1429200" cy="6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3560" y="1936800"/>
                <a:ext cx="1460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911240" y="3835440"/>
              <a:ext cx="1486440" cy="9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5400" y="3772080"/>
                <a:ext cx="1518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943280" y="4711680"/>
              <a:ext cx="1257480" cy="3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7080" y="4648320"/>
                <a:ext cx="1289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905280" y="4699080"/>
              <a:ext cx="3150000" cy="12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9440" y="4635360"/>
                <a:ext cx="3181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5524560" y="5276880"/>
              <a:ext cx="2134080" cy="89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8720" y="5213520"/>
                <a:ext cx="2165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5473800" y="5346720"/>
              <a:ext cx="133560" cy="70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57960" y="5283360"/>
                <a:ext cx="165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898640" y="6350040"/>
              <a:ext cx="1352880" cy="4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82800" y="6286680"/>
                <a:ext cx="1384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1917720" y="5892840"/>
              <a:ext cx="2578320" cy="10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01880" y="5829480"/>
                <a:ext cx="2610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1911240" y="2666880"/>
              <a:ext cx="1987920" cy="8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95400" y="2603520"/>
                <a:ext cx="2019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1924200" y="3333600"/>
              <a:ext cx="4584960" cy="146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08000" y="3270240"/>
                <a:ext cx="46170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4381560" y="3454560"/>
              <a:ext cx="2415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65720" y="3390840"/>
                <a:ext cx="273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1898640" y="2197080"/>
              <a:ext cx="2553120" cy="12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82800" y="2133720"/>
                <a:ext cx="25848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1898640" y="2540160"/>
              <a:ext cx="2089440" cy="76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2800" y="2476440"/>
                <a:ext cx="21211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1905120" y="2387520"/>
              <a:ext cx="2540160" cy="76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9280" y="2324160"/>
                <a:ext cx="257184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2" t="15256" r="50635" b="1687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9680" y="6318360"/>
              <a:ext cx="1759320" cy="38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0" y="6254640"/>
                <a:ext cx="1791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3200" y="4921200"/>
              <a:ext cx="756000" cy="6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60" y="4857840"/>
                <a:ext cx="7880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58760" y="4788000"/>
              <a:ext cx="2438640" cy="3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920" y="4724280"/>
                <a:ext cx="2470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90440" y="4629240"/>
              <a:ext cx="1346760" cy="44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600" y="4565520"/>
                <a:ext cx="13784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593720" y="4648320"/>
              <a:ext cx="2051640" cy="5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7880" y="4584600"/>
                <a:ext cx="2083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46160" y="4476600"/>
              <a:ext cx="2178360" cy="6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0320" y="4413240"/>
                <a:ext cx="2210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27080" y="3664080"/>
              <a:ext cx="831960" cy="1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240" y="3600360"/>
                <a:ext cx="864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52280" y="3511440"/>
              <a:ext cx="1721160" cy="51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440" y="3448080"/>
                <a:ext cx="1753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120600" y="5315040"/>
              <a:ext cx="3105720" cy="57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760" y="5251320"/>
                <a:ext cx="3137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6724800" y="5315040"/>
              <a:ext cx="800280" cy="44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08600" y="5251320"/>
                <a:ext cx="832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4140360" y="3657600"/>
              <a:ext cx="654120" cy="12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4160" y="3594240"/>
                <a:ext cx="686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4133880" y="3772080"/>
              <a:ext cx="2578320" cy="63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18040" y="3708360"/>
                <a:ext cx="2610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4121280" y="3943440"/>
              <a:ext cx="1251360" cy="38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05440" y="3879720"/>
                <a:ext cx="1283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4127400" y="4216320"/>
              <a:ext cx="1759320" cy="19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11560" y="4152960"/>
                <a:ext cx="1791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4121280" y="4336920"/>
              <a:ext cx="2578320" cy="70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05440" y="4273560"/>
                <a:ext cx="26100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4114800" y="4597560"/>
              <a:ext cx="2095920" cy="82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98960" y="4533840"/>
                <a:ext cx="2127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4140360" y="4902120"/>
              <a:ext cx="2914920" cy="51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24160" y="4838760"/>
                <a:ext cx="29469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127080" y="5867280"/>
              <a:ext cx="2241720" cy="89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1240" y="5803920"/>
                <a:ext cx="22734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4114800" y="5873760"/>
              <a:ext cx="2635560" cy="70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98960" y="5810400"/>
                <a:ext cx="2667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4108320" y="6273720"/>
              <a:ext cx="2007000" cy="159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92480" y="6210360"/>
                <a:ext cx="20386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/>
              <p14:cNvContentPartPr/>
              <p14:nvPr/>
            </p14:nvContentPartPr>
            <p14:xfrm>
              <a:off x="5797440" y="6286680"/>
              <a:ext cx="349560" cy="51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81600" y="6222960"/>
                <a:ext cx="381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4140360" y="4464000"/>
              <a:ext cx="2502000" cy="76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24160" y="4400640"/>
                <a:ext cx="25340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/>
              <p14:cNvContentPartPr/>
              <p14:nvPr/>
            </p14:nvContentPartPr>
            <p14:xfrm>
              <a:off x="4597560" y="4584600"/>
              <a:ext cx="1022400" cy="32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81360" y="4521240"/>
                <a:ext cx="10548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/>
              <p14:cNvContentPartPr/>
              <p14:nvPr/>
            </p14:nvContentPartPr>
            <p14:xfrm>
              <a:off x="4121280" y="4267080"/>
              <a:ext cx="1797120" cy="349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05440" y="4203720"/>
                <a:ext cx="18291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Ink 26"/>
              <p14:cNvContentPartPr/>
              <p14:nvPr/>
            </p14:nvContentPartPr>
            <p14:xfrm>
              <a:off x="965160" y="4857840"/>
              <a:ext cx="2946960" cy="101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49320" y="4794120"/>
                <a:ext cx="2978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/>
              <p14:cNvContentPartPr/>
              <p14:nvPr/>
            </p14:nvContentPartPr>
            <p14:xfrm>
              <a:off x="152280" y="4533840"/>
              <a:ext cx="3778560" cy="483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6440" y="4470480"/>
                <a:ext cx="381060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/>
              <p14:cNvContentPartPr/>
              <p14:nvPr/>
            </p14:nvContentPartPr>
            <p14:xfrm>
              <a:off x="4133880" y="4610160"/>
              <a:ext cx="2584800" cy="222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18040" y="4546440"/>
                <a:ext cx="26164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Ink 29"/>
              <p14:cNvContentPartPr/>
              <p14:nvPr/>
            </p14:nvContentPartPr>
            <p14:xfrm>
              <a:off x="4095720" y="6134040"/>
              <a:ext cx="2349720" cy="146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79880" y="6070680"/>
                <a:ext cx="23817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Ink 30"/>
              <p14:cNvContentPartPr/>
              <p14:nvPr/>
            </p14:nvContentPartPr>
            <p14:xfrm>
              <a:off x="133200" y="6153120"/>
              <a:ext cx="1194480" cy="114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7360" y="6089760"/>
                <a:ext cx="12261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/>
              <p14:cNvContentPartPr/>
              <p14:nvPr/>
            </p14:nvContentPartPr>
            <p14:xfrm>
              <a:off x="146160" y="3556080"/>
              <a:ext cx="546480" cy="892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0320" y="3492360"/>
                <a:ext cx="5781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/>
              <p14:cNvContentPartPr/>
              <p14:nvPr/>
            </p14:nvContentPartPr>
            <p14:xfrm>
              <a:off x="615960" y="3606840"/>
              <a:ext cx="362160" cy="140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0120" y="3543480"/>
                <a:ext cx="3938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/>
              <p14:cNvContentPartPr/>
              <p14:nvPr/>
            </p14:nvContentPartPr>
            <p14:xfrm>
              <a:off x="152280" y="3765600"/>
              <a:ext cx="2591280" cy="51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6440" y="3701880"/>
                <a:ext cx="26229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/>
              <p14:cNvContentPartPr/>
              <p14:nvPr/>
            </p14:nvContentPartPr>
            <p14:xfrm>
              <a:off x="76320" y="3505320"/>
              <a:ext cx="1771920" cy="476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0480" y="3441600"/>
                <a:ext cx="180360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Ink 35"/>
              <p14:cNvContentPartPr/>
              <p14:nvPr/>
            </p14:nvContentPartPr>
            <p14:xfrm>
              <a:off x="2349360" y="5918040"/>
              <a:ext cx="178200" cy="13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33520" y="5854680"/>
                <a:ext cx="20988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4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 b="195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9360" y="5683320"/>
              <a:ext cx="2102400" cy="1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20" y="5619600"/>
                <a:ext cx="213408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3"/>
            <a:ext cx="12192000" cy="6566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6600" y="3441600"/>
              <a:ext cx="3594240" cy="20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760" y="3378240"/>
                <a:ext cx="36262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61800" y="3905280"/>
              <a:ext cx="3448440" cy="22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960" y="3841920"/>
                <a:ext cx="34801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98440" y="3581280"/>
              <a:ext cx="4007160" cy="76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600" y="3517920"/>
                <a:ext cx="403884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803760" y="4197240"/>
              <a:ext cx="222480" cy="57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7920" y="4133880"/>
                <a:ext cx="254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9899640" y="2311560"/>
              <a:ext cx="533880" cy="146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83800" y="2247840"/>
                <a:ext cx="5655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74760" y="4184640"/>
              <a:ext cx="3206880" cy="21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920" y="4121280"/>
                <a:ext cx="32385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36600" y="4280040"/>
              <a:ext cx="3200760" cy="190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0760" y="4216320"/>
                <a:ext cx="3232440" cy="3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1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" t="11729" r="1619" b="6720"/>
          <a:stretch/>
        </p:blipFill>
        <p:spPr>
          <a:xfrm>
            <a:off x="1" y="0"/>
            <a:ext cx="12192000" cy="67885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5840" y="2000160"/>
              <a:ext cx="2451240" cy="10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1936800"/>
                <a:ext cx="24829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46120" y="3587760"/>
              <a:ext cx="2178360" cy="9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280" y="3524400"/>
                <a:ext cx="2210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41200" y="6559560"/>
              <a:ext cx="1937160" cy="22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360" y="6496200"/>
                <a:ext cx="19688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33520" y="3816360"/>
              <a:ext cx="27324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680" y="3753000"/>
                <a:ext cx="304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000160" y="1987560"/>
              <a:ext cx="660960" cy="44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4320" y="1924200"/>
                <a:ext cx="692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339920" y="6610320"/>
              <a:ext cx="883080" cy="114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4080" y="6546960"/>
                <a:ext cx="914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5251320" y="1378080"/>
              <a:ext cx="4464720" cy="7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5480" y="1314360"/>
                <a:ext cx="4496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228600" y="1530360"/>
              <a:ext cx="4997880" cy="603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760" y="1467000"/>
                <a:ext cx="502956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4508640" y="1631880"/>
              <a:ext cx="140040" cy="38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2800" y="1568520"/>
                <a:ext cx="171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2952720" y="1473120"/>
              <a:ext cx="2242080" cy="267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6880" y="1409760"/>
                <a:ext cx="22737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272880" y="1498680"/>
              <a:ext cx="2388240" cy="108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040" y="1434960"/>
                <a:ext cx="2419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8959680" y="1409760"/>
              <a:ext cx="394200" cy="70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43840" y="1346040"/>
                <a:ext cx="425880" cy="1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erver Demo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3"/>
          <a:stretch/>
        </p:blipFill>
        <p:spPr>
          <a:xfrm>
            <a:off x="0" y="0"/>
            <a:ext cx="12192000" cy="6660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692280" y="1251000"/>
              <a:ext cx="3022920" cy="95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40" y="1187280"/>
                <a:ext cx="30546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085760" y="1212840"/>
              <a:ext cx="1613520" cy="70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9920" y="1149480"/>
                <a:ext cx="1645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647640" y="3765600"/>
              <a:ext cx="2578680" cy="140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800" y="3701880"/>
                <a:ext cx="2610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635040" y="3759120"/>
              <a:ext cx="2095920" cy="1465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200" y="3695760"/>
                <a:ext cx="2127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2666880" y="3828960"/>
              <a:ext cx="565560" cy="45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1040" y="3765600"/>
                <a:ext cx="597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622440" y="4019400"/>
              <a:ext cx="241560" cy="576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600" y="3956040"/>
                <a:ext cx="273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228600" y="5810400"/>
              <a:ext cx="387720" cy="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2760" y="5746680"/>
                <a:ext cx="41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260280" y="5956200"/>
              <a:ext cx="394200" cy="133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440" y="5892840"/>
                <a:ext cx="425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2946240" y="5803920"/>
              <a:ext cx="425880" cy="68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0400" y="5740560"/>
                <a:ext cx="457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2927520" y="5950080"/>
              <a:ext cx="419400" cy="64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11320" y="5886360"/>
                <a:ext cx="451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2914560" y="5797440"/>
              <a:ext cx="375120" cy="259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98720" y="5734080"/>
                <a:ext cx="4068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/>
              <p14:cNvContentPartPr/>
              <p14:nvPr/>
            </p14:nvContentPartPr>
            <p14:xfrm>
              <a:off x="1492200" y="6222960"/>
              <a:ext cx="298800" cy="259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360" y="6159600"/>
                <a:ext cx="330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/>
              <p14:cNvContentPartPr/>
              <p14:nvPr/>
            </p14:nvContentPartPr>
            <p14:xfrm>
              <a:off x="1403280" y="6407280"/>
              <a:ext cx="362520" cy="446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87440" y="6343560"/>
                <a:ext cx="39420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</Words>
  <Application>Microsoft Office PowerPoint</Application>
  <PresentationFormat>Widescreen</PresentationFormat>
  <Paragraphs>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JMB.APLCloud.com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APLCloud</dc:title>
  <dc:creator>Jerry Brennan</dc:creator>
  <cp:lastModifiedBy>Jerry Brennan</cp:lastModifiedBy>
  <cp:revision>46</cp:revision>
  <dcterms:created xsi:type="dcterms:W3CDTF">2015-09-03T06:02:19Z</dcterms:created>
  <dcterms:modified xsi:type="dcterms:W3CDTF">2015-09-09T10:14:23Z</dcterms:modified>
</cp:coreProperties>
</file>