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6" r:id="rId2"/>
    <p:sldId id="281" r:id="rId3"/>
    <p:sldId id="280" r:id="rId4"/>
    <p:sldId id="277" r:id="rId5"/>
    <p:sldId id="285" r:id="rId6"/>
    <p:sldId id="286" r:id="rId7"/>
    <p:sldId id="287" r:id="rId8"/>
    <p:sldId id="288" r:id="rId9"/>
    <p:sldId id="305" r:id="rId10"/>
    <p:sldId id="289" r:id="rId11"/>
    <p:sldId id="294" r:id="rId12"/>
    <p:sldId id="296" r:id="rId13"/>
    <p:sldId id="297" r:id="rId14"/>
    <p:sldId id="298" r:id="rId15"/>
    <p:sldId id="299" r:id="rId16"/>
    <p:sldId id="300" r:id="rId17"/>
    <p:sldId id="301" r:id="rId18"/>
    <p:sldId id="302" r:id="rId19"/>
    <p:sldId id="303" r:id="rId20"/>
    <p:sldId id="304" r:id="rId21"/>
    <p:sldId id="295" r:id="rId22"/>
    <p:sldId id="290" r:id="rId23"/>
    <p:sldId id="291" r:id="rId24"/>
    <p:sldId id="292" r:id="rId25"/>
    <p:sldId id="279" r:id="rId26"/>
    <p:sldId id="284" r:id="rId27"/>
    <p:sldId id="278" r:id="rId28"/>
    <p:sldId id="283" r:id="rId29"/>
  </p:sldIdLst>
  <p:sldSz cx="12192000" cy="6858000"/>
  <p:notesSz cx="6858000" cy="9144000"/>
  <p:defaultTextStyle>
    <a:defPPr>
      <a:defRPr lang="en-US"/>
    </a:defPPr>
    <a:lvl1pPr algn="l" defTabSz="609585"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3047924" algn="l" defTabSz="609585" rtl="0" eaLnBrk="1" latinLnBrk="0" hangingPunct="1">
      <a:defRPr kern="1200">
        <a:solidFill>
          <a:schemeClr val="tx1"/>
        </a:solidFill>
        <a:latin typeface="Calibri" charset="0"/>
        <a:ea typeface="ＭＳ Ｐゴシック" charset="0"/>
        <a:cs typeface="ＭＳ Ｐゴシック" charset="0"/>
      </a:defRPr>
    </a:lvl6pPr>
    <a:lvl7pPr marL="3657509" algn="l" defTabSz="609585" rtl="0" eaLnBrk="1" latinLnBrk="0" hangingPunct="1">
      <a:defRPr kern="1200">
        <a:solidFill>
          <a:schemeClr val="tx1"/>
        </a:solidFill>
        <a:latin typeface="Calibri" charset="0"/>
        <a:ea typeface="ＭＳ Ｐゴシック" charset="0"/>
        <a:cs typeface="ＭＳ Ｐゴシック" charset="0"/>
      </a:defRPr>
    </a:lvl7pPr>
    <a:lvl8pPr marL="4267093" algn="l" defTabSz="609585" rtl="0" eaLnBrk="1" latinLnBrk="0" hangingPunct="1">
      <a:defRPr kern="1200">
        <a:solidFill>
          <a:schemeClr val="tx1"/>
        </a:solidFill>
        <a:latin typeface="Calibri" charset="0"/>
        <a:ea typeface="ＭＳ Ｐゴシック" charset="0"/>
        <a:cs typeface="ＭＳ Ｐゴシック" charset="0"/>
      </a:defRPr>
    </a:lvl8pPr>
    <a:lvl9pPr marL="4876678" algn="l" defTabSz="609585"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E6"/>
    <a:srgbClr val="BCFFC0"/>
    <a:srgbClr val="44B8D6"/>
    <a:srgbClr val="15AAA6"/>
    <a:srgbClr val="A5C8CF"/>
    <a:srgbClr val="547A8B"/>
    <a:srgbClr val="010B19"/>
    <a:srgbClr val="CCCCCC"/>
    <a:srgbClr val="DADADA"/>
    <a:srgbClr val="082A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3782" autoAdjust="0"/>
  </p:normalViewPr>
  <p:slideViewPr>
    <p:cSldViewPr snapToGrid="0" snapToObjects="1" showGuides="1">
      <p:cViewPr varScale="1">
        <p:scale>
          <a:sx n="58" d="100"/>
          <a:sy n="58" d="100"/>
        </p:scale>
        <p:origin x="618"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ADF95A9-781B-A947-952E-AF5DB3EED6BF}" type="datetimeFigureOut">
              <a:rPr lang="en-US"/>
              <a:pPr>
                <a:defRPr/>
              </a:pPr>
              <a:t>9/12/2017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B4E6626-DD92-5440-975E-5D33BC737A1F}" type="slidenum">
              <a:rPr lang="en-US"/>
              <a:pPr>
                <a:defRPr/>
              </a:pPr>
              <a:t>‹#›</a:t>
            </a:fld>
            <a:endParaRPr lang="en-US" dirty="0"/>
          </a:p>
        </p:txBody>
      </p:sp>
    </p:spTree>
    <p:extLst>
      <p:ext uri="{BB962C8B-B14F-4D97-AF65-F5344CB8AC3E}">
        <p14:creationId xmlns:p14="http://schemas.microsoft.com/office/powerpoint/2010/main" val="2473425591"/>
      </p:ext>
    </p:extLst>
  </p:cSld>
  <p:clrMap bg1="lt1" tx1="dk1" bg2="lt2" tx2="dk2" accent1="accent1" accent2="accent2" accent3="accent3" accent4="accent4" accent5="accent5" accent6="accent6" hlink="hlink" folHlink="folHlink"/>
  <p:hf hdr="0" ftr="0" dt="0"/>
  <p:notesStyle>
    <a:lvl1pPr algn="l" defTabSz="609585" rtl="0" fontAlgn="base">
      <a:spcBef>
        <a:spcPct val="30000"/>
      </a:spcBef>
      <a:spcAft>
        <a:spcPct val="0"/>
      </a:spcAft>
      <a:defRPr sz="1600" kern="1200">
        <a:solidFill>
          <a:schemeClr val="tx1"/>
        </a:solidFill>
        <a:latin typeface="+mn-lt"/>
        <a:ea typeface="ＭＳ Ｐゴシック" charset="0"/>
        <a:cs typeface="ＭＳ Ｐゴシック" charset="0"/>
      </a:defRPr>
    </a:lvl1pPr>
    <a:lvl2pPr marL="609585" algn="l" defTabSz="609585" rtl="0" fontAlgn="base">
      <a:spcBef>
        <a:spcPct val="30000"/>
      </a:spcBef>
      <a:spcAft>
        <a:spcPct val="0"/>
      </a:spcAft>
      <a:defRPr sz="1600" kern="1200">
        <a:solidFill>
          <a:schemeClr val="tx1"/>
        </a:solidFill>
        <a:latin typeface="+mn-lt"/>
        <a:ea typeface="ＭＳ Ｐゴシック" charset="0"/>
        <a:cs typeface="+mn-cs"/>
      </a:defRPr>
    </a:lvl2pPr>
    <a:lvl3pPr marL="1219170" algn="l" defTabSz="609585" rtl="0" fontAlgn="base">
      <a:spcBef>
        <a:spcPct val="30000"/>
      </a:spcBef>
      <a:spcAft>
        <a:spcPct val="0"/>
      </a:spcAft>
      <a:defRPr sz="1600" kern="1200">
        <a:solidFill>
          <a:schemeClr val="tx1"/>
        </a:solidFill>
        <a:latin typeface="+mn-lt"/>
        <a:ea typeface="ＭＳ Ｐゴシック" charset="0"/>
        <a:cs typeface="+mn-cs"/>
      </a:defRPr>
    </a:lvl3pPr>
    <a:lvl4pPr marL="1828754" algn="l" defTabSz="609585" rtl="0" fontAlgn="base">
      <a:spcBef>
        <a:spcPct val="30000"/>
      </a:spcBef>
      <a:spcAft>
        <a:spcPct val="0"/>
      </a:spcAft>
      <a:defRPr sz="1600" kern="1200">
        <a:solidFill>
          <a:schemeClr val="tx1"/>
        </a:solidFill>
        <a:latin typeface="+mn-lt"/>
        <a:ea typeface="ＭＳ Ｐゴシック" charset="0"/>
        <a:cs typeface="+mn-cs"/>
      </a:defRPr>
    </a:lvl4pPr>
    <a:lvl5pPr marL="2438339" algn="l" defTabSz="609585" rtl="0" fontAlgn="base">
      <a:spcBef>
        <a:spcPct val="30000"/>
      </a:spcBef>
      <a:spcAft>
        <a:spcPct val="0"/>
      </a:spcAft>
      <a:defRPr sz="1600" kern="1200">
        <a:solidFill>
          <a:schemeClr val="tx1"/>
        </a:solidFill>
        <a:latin typeface="+mn-lt"/>
        <a:ea typeface="ＭＳ Ｐゴシック" charset="0"/>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ＭＳ Ｐゴシック" charset="0"/>
                <a:cs typeface="ＭＳ Ｐゴシック" charset="0"/>
              </a:rPr>
              <a:t>Assuming that you have all the time in the world and no customers then you would probably be able to get your application designed to run in parallel fashion with well-defined components and clear interfaces between components – but what do you do when this assumption does not hold?</a:t>
            </a:r>
          </a:p>
          <a:p>
            <a:r>
              <a:rPr lang="en-US" sz="1600" b="0" i="0" kern="1200" dirty="0">
                <a:solidFill>
                  <a:schemeClr val="tx1"/>
                </a:solidFill>
                <a:effectLst/>
                <a:latin typeface="+mn-lt"/>
                <a:ea typeface="ＭＳ Ｐゴシック" charset="0"/>
                <a:cs typeface="ＭＳ Ｐゴシック" charset="0"/>
              </a:rPr>
              <a:t>Lars gives an introduction to the way in which </a:t>
            </a:r>
            <a:r>
              <a:rPr lang="en-US" sz="1600" b="0" i="0" kern="1200" dirty="0" err="1">
                <a:solidFill>
                  <a:schemeClr val="tx1"/>
                </a:solidFill>
                <a:effectLst/>
                <a:latin typeface="+mn-lt"/>
                <a:ea typeface="ＭＳ Ｐゴシック" charset="0"/>
                <a:cs typeface="ＭＳ Ｐゴシック" charset="0"/>
              </a:rPr>
              <a:t>SimCorp</a:t>
            </a:r>
            <a:r>
              <a:rPr lang="en-US" sz="1600" b="0" i="0" kern="1200" dirty="0">
                <a:solidFill>
                  <a:schemeClr val="tx1"/>
                </a:solidFill>
                <a:effectLst/>
                <a:latin typeface="+mn-lt"/>
                <a:ea typeface="ＭＳ Ｐゴシック" charset="0"/>
                <a:cs typeface="ＭＳ Ｐゴシック" charset="0"/>
              </a:rPr>
              <a:t> tries to </a:t>
            </a:r>
            <a:r>
              <a:rPr lang="en-US" sz="1600" b="0" i="0" kern="1200" dirty="0" err="1">
                <a:solidFill>
                  <a:schemeClr val="tx1"/>
                </a:solidFill>
                <a:effectLst/>
                <a:latin typeface="+mn-lt"/>
                <a:ea typeface="ＭＳ Ｐゴシック" charset="0"/>
                <a:cs typeface="ＭＳ Ｐゴシック" charset="0"/>
              </a:rPr>
              <a:t>utilise</a:t>
            </a:r>
            <a:r>
              <a:rPr lang="en-US" sz="1600" b="0" i="0" kern="1200" dirty="0">
                <a:solidFill>
                  <a:schemeClr val="tx1"/>
                </a:solidFill>
                <a:effectLst/>
                <a:latin typeface="+mn-lt"/>
                <a:ea typeface="ＭＳ Ｐゴシック" charset="0"/>
                <a:cs typeface="ＭＳ Ｐゴシック" charset="0"/>
              </a:rPr>
              <a:t> the power of the modern PC HW and use more than one CPU and still work within the boundaries set by a 25-year-old application.</a:t>
            </a:r>
          </a:p>
          <a:p>
            <a:endParaRPr lang="da-DK" dirty="0"/>
          </a:p>
        </p:txBody>
      </p:sp>
      <p:sp>
        <p:nvSpPr>
          <p:cNvPr id="4" name="Slide Number Placeholder 3"/>
          <p:cNvSpPr>
            <a:spLocks noGrp="1"/>
          </p:cNvSpPr>
          <p:nvPr>
            <p:ph type="sldNum" sz="quarter" idx="10"/>
          </p:nvPr>
        </p:nvSpPr>
        <p:spPr/>
        <p:txBody>
          <a:bodyPr/>
          <a:lstStyle/>
          <a:p>
            <a:pPr>
              <a:defRPr/>
            </a:pPr>
            <a:fld id="{7B4E6626-DD92-5440-975E-5D33BC737A1F}" type="slidenum">
              <a:rPr lang="en-US" smtClean="0"/>
              <a:pPr>
                <a:defRPr/>
              </a:pPr>
              <a:t>1</a:t>
            </a:fld>
            <a:endParaRPr lang="en-US" dirty="0"/>
          </a:p>
        </p:txBody>
      </p:sp>
    </p:spTree>
    <p:extLst>
      <p:ext uri="{BB962C8B-B14F-4D97-AF65-F5344CB8AC3E}">
        <p14:creationId xmlns:p14="http://schemas.microsoft.com/office/powerpoint/2010/main" val="118068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19</a:t>
            </a:fld>
            <a:endParaRPr lang="en-GB"/>
          </a:p>
        </p:txBody>
      </p:sp>
    </p:spTree>
    <p:extLst>
      <p:ext uri="{BB962C8B-B14F-4D97-AF65-F5344CB8AC3E}">
        <p14:creationId xmlns:p14="http://schemas.microsoft.com/office/powerpoint/2010/main" val="124970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20</a:t>
            </a:fld>
            <a:endParaRPr lang="en-GB"/>
          </a:p>
        </p:txBody>
      </p:sp>
    </p:spTree>
    <p:extLst>
      <p:ext uri="{BB962C8B-B14F-4D97-AF65-F5344CB8AC3E}">
        <p14:creationId xmlns:p14="http://schemas.microsoft.com/office/powerpoint/2010/main" val="194413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Where we really</a:t>
            </a:r>
            <a:r>
              <a:rPr lang="en-US" baseline="0" noProof="0" dirty="0"/>
              <a:t> could benefit from Isolates, is to spawn clones of main WS to split up and parallelize e.g. calculations (aka “worker bees”)</a:t>
            </a:r>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21</a:t>
            </a:fld>
            <a:endParaRPr lang="en-GB"/>
          </a:p>
        </p:txBody>
      </p:sp>
    </p:spTree>
    <p:extLst>
      <p:ext uri="{BB962C8B-B14F-4D97-AF65-F5344CB8AC3E}">
        <p14:creationId xmlns:p14="http://schemas.microsoft.com/office/powerpoint/2010/main" val="94079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pPr defTabSz="914400">
              <a:defRPr/>
            </a:pPr>
            <a:fld id="{7B4E6626-DD92-5440-975E-5D33BC737A1F}" type="slidenum">
              <a:rPr lang="en-US" sz="1800" kern="0">
                <a:solidFill>
                  <a:sysClr val="windowText" lastClr="000000"/>
                </a:solidFill>
              </a:rPr>
              <a:pPr defTabSz="914400">
                <a:defRPr/>
              </a:pPr>
              <a:t>26</a:t>
            </a:fld>
            <a:endParaRPr lang="en-US" sz="1800" kern="0" dirty="0">
              <a:solidFill>
                <a:sysClr val="windowText" lastClr="000000"/>
              </a:solidFill>
            </a:endParaRPr>
          </a:p>
        </p:txBody>
      </p:sp>
    </p:spTree>
    <p:extLst>
      <p:ext uri="{BB962C8B-B14F-4D97-AF65-F5344CB8AC3E}">
        <p14:creationId xmlns:p14="http://schemas.microsoft.com/office/powerpoint/2010/main" val="5472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Where we really</a:t>
            </a:r>
            <a:r>
              <a:rPr lang="en-US" baseline="0" noProof="0" dirty="0"/>
              <a:t> could benefit from Isolates, is to spawn clones of main WS to split up and parallelize e.g. calculations (aka “worker bees”)</a:t>
            </a:r>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11</a:t>
            </a:fld>
            <a:endParaRPr lang="en-GB"/>
          </a:p>
        </p:txBody>
      </p:sp>
    </p:spTree>
    <p:extLst>
      <p:ext uri="{BB962C8B-B14F-4D97-AF65-F5344CB8AC3E}">
        <p14:creationId xmlns:p14="http://schemas.microsoft.com/office/powerpoint/2010/main" val="114172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Where we really</a:t>
            </a:r>
            <a:r>
              <a:rPr lang="en-US" baseline="0" noProof="0" dirty="0"/>
              <a:t> could benefit from Isolates, is to spawn clones of main WS to split up and parallelize e.g. calculations (aka “worker bees”)</a:t>
            </a:r>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12</a:t>
            </a:fld>
            <a:endParaRPr lang="en-GB"/>
          </a:p>
        </p:txBody>
      </p:sp>
    </p:spTree>
    <p:extLst>
      <p:ext uri="{BB962C8B-B14F-4D97-AF65-F5344CB8AC3E}">
        <p14:creationId xmlns:p14="http://schemas.microsoft.com/office/powerpoint/2010/main" val="107073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Where we really</a:t>
            </a:r>
            <a:r>
              <a:rPr lang="en-US" baseline="0" noProof="0" dirty="0"/>
              <a:t> could benefit from Isolates, is to spawn clones of main WS to split up and parallelize e.g. calculations (aka “worker bees”)</a:t>
            </a:r>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13</a:t>
            </a:fld>
            <a:endParaRPr lang="en-GB"/>
          </a:p>
        </p:txBody>
      </p:sp>
    </p:spTree>
    <p:extLst>
      <p:ext uri="{BB962C8B-B14F-4D97-AF65-F5344CB8AC3E}">
        <p14:creationId xmlns:p14="http://schemas.microsoft.com/office/powerpoint/2010/main" val="119130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Where we really</a:t>
            </a:r>
            <a:r>
              <a:rPr lang="en-US" baseline="0" noProof="0" dirty="0"/>
              <a:t> could benefit from Isolates, is to spawn clones of main WS to split up and parallelize e.g. calculations (aka “worker bees”)</a:t>
            </a:r>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14</a:t>
            </a:fld>
            <a:endParaRPr lang="en-GB"/>
          </a:p>
        </p:txBody>
      </p:sp>
    </p:spTree>
    <p:extLst>
      <p:ext uri="{BB962C8B-B14F-4D97-AF65-F5344CB8AC3E}">
        <p14:creationId xmlns:p14="http://schemas.microsoft.com/office/powerpoint/2010/main" val="232835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15</a:t>
            </a:fld>
            <a:endParaRPr lang="en-GB"/>
          </a:p>
        </p:txBody>
      </p:sp>
    </p:spTree>
    <p:extLst>
      <p:ext uri="{BB962C8B-B14F-4D97-AF65-F5344CB8AC3E}">
        <p14:creationId xmlns:p14="http://schemas.microsoft.com/office/powerpoint/2010/main" val="413818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16</a:t>
            </a:fld>
            <a:endParaRPr lang="en-GB"/>
          </a:p>
        </p:txBody>
      </p:sp>
    </p:spTree>
    <p:extLst>
      <p:ext uri="{BB962C8B-B14F-4D97-AF65-F5344CB8AC3E}">
        <p14:creationId xmlns:p14="http://schemas.microsoft.com/office/powerpoint/2010/main" val="307011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17</a:t>
            </a:fld>
            <a:endParaRPr lang="en-GB"/>
          </a:p>
        </p:txBody>
      </p:sp>
    </p:spTree>
    <p:extLst>
      <p:ext uri="{BB962C8B-B14F-4D97-AF65-F5344CB8AC3E}">
        <p14:creationId xmlns:p14="http://schemas.microsoft.com/office/powerpoint/2010/main" val="235827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2432DC0-55E3-4CD0-9031-91D1703D7D88}" type="slidenum">
              <a:rPr lang="en-GB" smtClean="0"/>
              <a:pPr/>
              <a:t>18</a:t>
            </a:fld>
            <a:endParaRPr lang="en-GB"/>
          </a:p>
        </p:txBody>
      </p:sp>
    </p:spTree>
    <p:extLst>
      <p:ext uri="{BB962C8B-B14F-4D97-AF65-F5344CB8AC3E}">
        <p14:creationId xmlns:p14="http://schemas.microsoft.com/office/powerpoint/2010/main" val="2477716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slide">
    <p:spTree>
      <p:nvGrpSpPr>
        <p:cNvPr id="1" name=""/>
        <p:cNvGrpSpPr/>
        <p:nvPr/>
      </p:nvGrpSpPr>
      <p:grpSpPr>
        <a:xfrm>
          <a:off x="0" y="0"/>
          <a:ext cx="0" cy="0"/>
          <a:chOff x="0" y="0"/>
          <a:chExt cx="0" cy="0"/>
        </a:xfrm>
      </p:grpSpPr>
      <p:pic>
        <p:nvPicPr>
          <p:cNvPr id="2" name="Bille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606" y="0"/>
            <a:ext cx="12193605" cy="6858000"/>
          </a:xfrm>
          <a:prstGeom prst="rect">
            <a:avLst/>
          </a:prstGeom>
        </p:spPr>
      </p:pic>
      <p:sp>
        <p:nvSpPr>
          <p:cNvPr id="15" name="Rektangel 14"/>
          <p:cNvSpPr/>
          <p:nvPr userDrawn="1"/>
        </p:nvSpPr>
        <p:spPr>
          <a:xfrm>
            <a:off x="0" y="0"/>
            <a:ext cx="12192000" cy="4610100"/>
          </a:xfrm>
          <a:prstGeom prst="rect">
            <a:avLst/>
          </a:prstGeom>
          <a:gradFill flip="none" rotWithShape="1">
            <a:gsLst>
              <a:gs pos="8000">
                <a:srgbClr val="010B19">
                  <a:alpha val="80000"/>
                </a:srgbClr>
              </a:gs>
              <a:gs pos="47000">
                <a:srgbClr val="5D757F">
                  <a:alpha val="40000"/>
                </a:srgbClr>
              </a:gs>
              <a:gs pos="73000">
                <a:srgbClr val="A5C8CF">
                  <a:alpha val="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chemeClr val="tx1"/>
              </a:solidFill>
            </a:endParaRPr>
          </a:p>
        </p:txBody>
      </p:sp>
      <p:sp>
        <p:nvSpPr>
          <p:cNvPr id="4" name="Pladsholder til dato 3"/>
          <p:cNvSpPr>
            <a:spLocks noGrp="1"/>
          </p:cNvSpPr>
          <p:nvPr>
            <p:ph type="dt" sz="half" idx="10"/>
          </p:nvPr>
        </p:nvSpPr>
        <p:spPr>
          <a:xfrm>
            <a:off x="666750" y="6354361"/>
            <a:ext cx="2590801" cy="364067"/>
          </a:xfrm>
          <a:prstGeom prst="rect">
            <a:avLst/>
          </a:prstGeom>
        </p:spPr>
        <p:txBody>
          <a:bodyPr lIns="0" tIns="0" rIns="0" bIns="0" anchor="ctr" anchorCtr="0"/>
          <a:lstStyle>
            <a:lvl1pPr algn="l">
              <a:defRPr lang="da-DK" sz="1067" b="1" kern="1200" dirty="0">
                <a:solidFill>
                  <a:schemeClr val="bg1"/>
                </a:solidFill>
                <a:latin typeface="+mj-lt"/>
                <a:ea typeface="ＭＳ Ｐゴシック" charset="0"/>
                <a:cs typeface="ＭＳ Ｐゴシック" charset="0"/>
              </a:defRPr>
            </a:lvl1pPr>
          </a:lstStyle>
          <a:p>
            <a:endParaRPr lang="da-DK" dirty="0"/>
          </a:p>
        </p:txBody>
      </p:sp>
      <p:sp>
        <p:nvSpPr>
          <p:cNvPr id="6" name="Pladsholder til tekst 5"/>
          <p:cNvSpPr>
            <a:spLocks noGrp="1"/>
          </p:cNvSpPr>
          <p:nvPr>
            <p:ph type="body" sz="quarter" idx="14" hasCustomPrompt="1"/>
          </p:nvPr>
        </p:nvSpPr>
        <p:spPr>
          <a:xfrm>
            <a:off x="650889" y="947355"/>
            <a:ext cx="10860646" cy="1254669"/>
          </a:xfrm>
        </p:spPr>
        <p:txBody>
          <a:bodyPr anchor="b"/>
          <a:lstStyle>
            <a:lvl1pPr marL="0" indent="0">
              <a:lnSpc>
                <a:spcPts val="4800"/>
              </a:lnSpc>
              <a:spcAft>
                <a:spcPts val="0"/>
              </a:spcAft>
              <a:buNone/>
              <a:defRPr sz="4800" cap="all" baseline="0">
                <a:solidFill>
                  <a:schemeClr val="bg1"/>
                </a:solidFill>
              </a:defRPr>
            </a:lvl1pPr>
          </a:lstStyle>
          <a:p>
            <a:pPr lvl="0"/>
            <a:r>
              <a:rPr lang="en-US" dirty="0"/>
              <a:t>Insert</a:t>
            </a:r>
            <a:br>
              <a:rPr lang="en-US" dirty="0"/>
            </a:br>
            <a:r>
              <a:rPr lang="en-US" dirty="0"/>
              <a:t>Header</a:t>
            </a:r>
          </a:p>
        </p:txBody>
      </p:sp>
      <p:grpSp>
        <p:nvGrpSpPr>
          <p:cNvPr id="5" name="Gruppe 4"/>
          <p:cNvGrpSpPr/>
          <p:nvPr userDrawn="1"/>
        </p:nvGrpSpPr>
        <p:grpSpPr>
          <a:xfrm>
            <a:off x="8683837" y="5431288"/>
            <a:ext cx="3508163" cy="1426712"/>
            <a:chOff x="8683837" y="5431288"/>
            <a:chExt cx="3508163" cy="1426712"/>
          </a:xfrm>
        </p:grpSpPr>
        <p:sp>
          <p:nvSpPr>
            <p:cNvPr id="23" name="Freeform 6"/>
            <p:cNvSpPr>
              <a:spLocks/>
            </p:cNvSpPr>
            <p:nvPr userDrawn="1"/>
          </p:nvSpPr>
          <p:spPr bwMode="auto">
            <a:xfrm>
              <a:off x="8683837" y="5431288"/>
              <a:ext cx="3508163" cy="1426712"/>
            </a:xfrm>
            <a:custGeom>
              <a:avLst/>
              <a:gdLst>
                <a:gd name="T0" fmla="*/ 0 w 1945"/>
                <a:gd name="T1" fmla="*/ 791 h 791"/>
                <a:gd name="T2" fmla="*/ 1945 w 1945"/>
                <a:gd name="T3" fmla="*/ 791 h 791"/>
                <a:gd name="T4" fmla="*/ 1945 w 1945"/>
                <a:gd name="T5" fmla="*/ 332 h 791"/>
                <a:gd name="T6" fmla="*/ 1370 w 1945"/>
                <a:gd name="T7" fmla="*/ 0 h 791"/>
                <a:gd name="T8" fmla="*/ 0 w 1945"/>
                <a:gd name="T9" fmla="*/ 791 h 791"/>
              </a:gdLst>
              <a:ahLst/>
              <a:cxnLst>
                <a:cxn ang="0">
                  <a:pos x="T0" y="T1"/>
                </a:cxn>
                <a:cxn ang="0">
                  <a:pos x="T2" y="T3"/>
                </a:cxn>
                <a:cxn ang="0">
                  <a:pos x="T4" y="T5"/>
                </a:cxn>
                <a:cxn ang="0">
                  <a:pos x="T6" y="T7"/>
                </a:cxn>
                <a:cxn ang="0">
                  <a:pos x="T8" y="T9"/>
                </a:cxn>
              </a:cxnLst>
              <a:rect l="0" t="0" r="r" b="b"/>
              <a:pathLst>
                <a:path w="1945" h="791">
                  <a:moveTo>
                    <a:pt x="0" y="791"/>
                  </a:moveTo>
                  <a:lnTo>
                    <a:pt x="1945" y="791"/>
                  </a:lnTo>
                  <a:lnTo>
                    <a:pt x="1945" y="332"/>
                  </a:lnTo>
                  <a:lnTo>
                    <a:pt x="1370" y="0"/>
                  </a:lnTo>
                  <a:lnTo>
                    <a:pt x="0" y="7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noEditPoints="1"/>
            </p:cNvSpPr>
            <p:nvPr userDrawn="1"/>
          </p:nvSpPr>
          <p:spPr bwMode="auto">
            <a:xfrm>
              <a:off x="10368784" y="6387857"/>
              <a:ext cx="1142750" cy="246689"/>
            </a:xfrm>
            <a:custGeom>
              <a:avLst/>
              <a:gdLst>
                <a:gd name="T0" fmla="*/ 116 w 431"/>
                <a:gd name="T1" fmla="*/ 33 h 93"/>
                <a:gd name="T2" fmla="*/ 103 w 431"/>
                <a:gd name="T3" fmla="*/ 24 h 93"/>
                <a:gd name="T4" fmla="*/ 116 w 431"/>
                <a:gd name="T5" fmla="*/ 75 h 93"/>
                <a:gd name="T6" fmla="*/ 128 w 431"/>
                <a:gd name="T7" fmla="*/ 32 h 93"/>
                <a:gd name="T8" fmla="*/ 139 w 431"/>
                <a:gd name="T9" fmla="*/ 75 h 93"/>
                <a:gd name="T10" fmla="*/ 152 w 431"/>
                <a:gd name="T11" fmla="*/ 48 h 93"/>
                <a:gd name="T12" fmla="*/ 174 w 431"/>
                <a:gd name="T13" fmla="*/ 45 h 93"/>
                <a:gd name="T14" fmla="*/ 188 w 431"/>
                <a:gd name="T15" fmla="*/ 75 h 93"/>
                <a:gd name="T16" fmla="*/ 169 w 431"/>
                <a:gd name="T17" fmla="*/ 23 h 93"/>
                <a:gd name="T18" fmla="*/ 133 w 431"/>
                <a:gd name="T19" fmla="*/ 23 h 93"/>
                <a:gd name="T20" fmla="*/ 238 w 431"/>
                <a:gd name="T21" fmla="*/ 0 h 93"/>
                <a:gd name="T22" fmla="*/ 238 w 431"/>
                <a:gd name="T23" fmla="*/ 76 h 93"/>
                <a:gd name="T24" fmla="*/ 260 w 431"/>
                <a:gd name="T25" fmla="*/ 61 h 93"/>
                <a:gd name="T26" fmla="*/ 213 w 431"/>
                <a:gd name="T27" fmla="*/ 37 h 93"/>
                <a:gd name="T28" fmla="*/ 259 w 431"/>
                <a:gd name="T29" fmla="*/ 14 h 93"/>
                <a:gd name="T30" fmla="*/ 54 w 431"/>
                <a:gd name="T31" fmla="*/ 3 h 93"/>
                <a:gd name="T32" fmla="*/ 0 w 431"/>
                <a:gd name="T33" fmla="*/ 21 h 93"/>
                <a:gd name="T34" fmla="*/ 36 w 431"/>
                <a:gd name="T35" fmla="*/ 45 h 93"/>
                <a:gd name="T36" fmla="*/ 27 w 431"/>
                <a:gd name="T37" fmla="*/ 66 h 93"/>
                <a:gd name="T38" fmla="*/ 1 w 431"/>
                <a:gd name="T39" fmla="*/ 72 h 93"/>
                <a:gd name="T40" fmla="*/ 60 w 431"/>
                <a:gd name="T41" fmla="*/ 54 h 93"/>
                <a:gd name="T42" fmla="*/ 26 w 431"/>
                <a:gd name="T43" fmla="*/ 30 h 93"/>
                <a:gd name="T44" fmla="*/ 33 w 431"/>
                <a:gd name="T45" fmla="*/ 9 h 93"/>
                <a:gd name="T46" fmla="*/ 54 w 431"/>
                <a:gd name="T47" fmla="*/ 3 h 93"/>
                <a:gd name="T48" fmla="*/ 390 w 431"/>
                <a:gd name="T49" fmla="*/ 49 h 93"/>
                <a:gd name="T50" fmla="*/ 417 w 431"/>
                <a:gd name="T51" fmla="*/ 49 h 93"/>
                <a:gd name="T52" fmla="*/ 376 w 431"/>
                <a:gd name="T53" fmla="*/ 93 h 93"/>
                <a:gd name="T54" fmla="*/ 389 w 431"/>
                <a:gd name="T55" fmla="*/ 67 h 93"/>
                <a:gd name="T56" fmla="*/ 431 w 431"/>
                <a:gd name="T57" fmla="*/ 49 h 93"/>
                <a:gd name="T58" fmla="*/ 389 w 431"/>
                <a:gd name="T59" fmla="*/ 33 h 93"/>
                <a:gd name="T60" fmla="*/ 376 w 431"/>
                <a:gd name="T61" fmla="*/ 24 h 93"/>
                <a:gd name="T62" fmla="*/ 334 w 431"/>
                <a:gd name="T63" fmla="*/ 75 h 93"/>
                <a:gd name="T64" fmla="*/ 347 w 431"/>
                <a:gd name="T65" fmla="*/ 47 h 93"/>
                <a:gd name="T66" fmla="*/ 368 w 431"/>
                <a:gd name="T67" fmla="*/ 24 h 93"/>
                <a:gd name="T68" fmla="*/ 347 w 431"/>
                <a:gd name="T69" fmla="*/ 24 h 93"/>
                <a:gd name="T70" fmla="*/ 334 w 431"/>
                <a:gd name="T71" fmla="*/ 75 h 93"/>
                <a:gd name="T72" fmla="*/ 282 w 431"/>
                <a:gd name="T73" fmla="*/ 49 h 93"/>
                <a:gd name="T74" fmla="*/ 309 w 431"/>
                <a:gd name="T75" fmla="*/ 49 h 93"/>
                <a:gd name="T76" fmla="*/ 268 w 431"/>
                <a:gd name="T77" fmla="*/ 50 h 93"/>
                <a:gd name="T78" fmla="*/ 323 w 431"/>
                <a:gd name="T79" fmla="*/ 49 h 93"/>
                <a:gd name="T80" fmla="*/ 268 w 431"/>
                <a:gd name="T81" fmla="*/ 50 h 93"/>
                <a:gd name="T82" fmla="*/ 86 w 431"/>
                <a:gd name="T83" fmla="*/ 75 h 93"/>
                <a:gd name="T84" fmla="*/ 73 w 431"/>
                <a:gd name="T85" fmla="*/ 24 h 93"/>
                <a:gd name="T86" fmla="*/ 73 w 431"/>
                <a:gd name="T87" fmla="*/ 14 h 93"/>
                <a:gd name="T88" fmla="*/ 86 w 431"/>
                <a:gd name="T89" fmla="*/ 1 h 93"/>
                <a:gd name="T90" fmla="*/ 73 w 431"/>
                <a:gd name="T91"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93">
                  <a:moveTo>
                    <a:pt x="133" y="23"/>
                  </a:moveTo>
                  <a:cubicBezTo>
                    <a:pt x="117" y="23"/>
                    <a:pt x="116" y="33"/>
                    <a:pt x="116" y="33"/>
                  </a:cubicBezTo>
                  <a:cubicBezTo>
                    <a:pt x="116" y="24"/>
                    <a:pt x="116" y="24"/>
                    <a:pt x="116" y="24"/>
                  </a:cubicBezTo>
                  <a:cubicBezTo>
                    <a:pt x="103" y="24"/>
                    <a:pt x="103" y="24"/>
                    <a:pt x="103" y="24"/>
                  </a:cubicBezTo>
                  <a:cubicBezTo>
                    <a:pt x="103" y="75"/>
                    <a:pt x="103" y="75"/>
                    <a:pt x="103" y="75"/>
                  </a:cubicBezTo>
                  <a:cubicBezTo>
                    <a:pt x="116" y="75"/>
                    <a:pt x="116" y="75"/>
                    <a:pt x="116" y="75"/>
                  </a:cubicBezTo>
                  <a:cubicBezTo>
                    <a:pt x="116" y="48"/>
                    <a:pt x="116" y="48"/>
                    <a:pt x="116" y="48"/>
                  </a:cubicBezTo>
                  <a:cubicBezTo>
                    <a:pt x="116" y="35"/>
                    <a:pt x="121" y="32"/>
                    <a:pt x="128" y="32"/>
                  </a:cubicBezTo>
                  <a:cubicBezTo>
                    <a:pt x="136" y="32"/>
                    <a:pt x="139" y="34"/>
                    <a:pt x="139" y="45"/>
                  </a:cubicBezTo>
                  <a:cubicBezTo>
                    <a:pt x="139" y="75"/>
                    <a:pt x="139" y="75"/>
                    <a:pt x="139" y="75"/>
                  </a:cubicBezTo>
                  <a:cubicBezTo>
                    <a:pt x="152" y="75"/>
                    <a:pt x="152" y="75"/>
                    <a:pt x="152" y="75"/>
                  </a:cubicBezTo>
                  <a:cubicBezTo>
                    <a:pt x="152" y="48"/>
                    <a:pt x="152" y="48"/>
                    <a:pt x="152" y="48"/>
                  </a:cubicBezTo>
                  <a:cubicBezTo>
                    <a:pt x="152" y="35"/>
                    <a:pt x="156" y="32"/>
                    <a:pt x="164" y="32"/>
                  </a:cubicBezTo>
                  <a:cubicBezTo>
                    <a:pt x="172" y="32"/>
                    <a:pt x="174" y="34"/>
                    <a:pt x="174" y="45"/>
                  </a:cubicBezTo>
                  <a:cubicBezTo>
                    <a:pt x="174" y="75"/>
                    <a:pt x="174" y="75"/>
                    <a:pt x="174" y="75"/>
                  </a:cubicBezTo>
                  <a:cubicBezTo>
                    <a:pt x="188" y="75"/>
                    <a:pt x="188" y="75"/>
                    <a:pt x="188" y="75"/>
                  </a:cubicBezTo>
                  <a:cubicBezTo>
                    <a:pt x="188" y="43"/>
                    <a:pt x="188" y="43"/>
                    <a:pt x="188" y="43"/>
                  </a:cubicBezTo>
                  <a:cubicBezTo>
                    <a:pt x="188" y="28"/>
                    <a:pt x="182" y="23"/>
                    <a:pt x="169" y="23"/>
                  </a:cubicBezTo>
                  <a:cubicBezTo>
                    <a:pt x="153" y="23"/>
                    <a:pt x="151" y="33"/>
                    <a:pt x="151" y="33"/>
                  </a:cubicBezTo>
                  <a:cubicBezTo>
                    <a:pt x="148" y="26"/>
                    <a:pt x="143" y="23"/>
                    <a:pt x="133" y="23"/>
                  </a:cubicBezTo>
                  <a:moveTo>
                    <a:pt x="259" y="4"/>
                  </a:moveTo>
                  <a:cubicBezTo>
                    <a:pt x="259" y="4"/>
                    <a:pt x="251" y="0"/>
                    <a:pt x="238" y="0"/>
                  </a:cubicBezTo>
                  <a:cubicBezTo>
                    <a:pt x="214" y="0"/>
                    <a:pt x="199" y="11"/>
                    <a:pt x="199" y="38"/>
                  </a:cubicBezTo>
                  <a:cubicBezTo>
                    <a:pt x="199" y="65"/>
                    <a:pt x="211" y="76"/>
                    <a:pt x="238" y="76"/>
                  </a:cubicBezTo>
                  <a:cubicBezTo>
                    <a:pt x="253" y="76"/>
                    <a:pt x="260" y="72"/>
                    <a:pt x="260" y="72"/>
                  </a:cubicBezTo>
                  <a:cubicBezTo>
                    <a:pt x="260" y="61"/>
                    <a:pt x="260" y="61"/>
                    <a:pt x="260" y="61"/>
                  </a:cubicBezTo>
                  <a:cubicBezTo>
                    <a:pt x="260" y="61"/>
                    <a:pt x="253" y="66"/>
                    <a:pt x="240" y="66"/>
                  </a:cubicBezTo>
                  <a:cubicBezTo>
                    <a:pt x="223" y="66"/>
                    <a:pt x="213" y="60"/>
                    <a:pt x="213" y="37"/>
                  </a:cubicBezTo>
                  <a:cubicBezTo>
                    <a:pt x="213" y="17"/>
                    <a:pt x="220" y="10"/>
                    <a:pt x="239" y="10"/>
                  </a:cubicBezTo>
                  <a:cubicBezTo>
                    <a:pt x="250" y="10"/>
                    <a:pt x="259" y="14"/>
                    <a:pt x="259" y="14"/>
                  </a:cubicBezTo>
                  <a:lnTo>
                    <a:pt x="259" y="4"/>
                  </a:lnTo>
                  <a:close/>
                  <a:moveTo>
                    <a:pt x="54" y="3"/>
                  </a:moveTo>
                  <a:cubicBezTo>
                    <a:pt x="54" y="3"/>
                    <a:pt x="45" y="0"/>
                    <a:pt x="34" y="0"/>
                  </a:cubicBezTo>
                  <a:cubicBezTo>
                    <a:pt x="15" y="0"/>
                    <a:pt x="0" y="5"/>
                    <a:pt x="0" y="21"/>
                  </a:cubicBezTo>
                  <a:cubicBezTo>
                    <a:pt x="0" y="34"/>
                    <a:pt x="8" y="38"/>
                    <a:pt x="21" y="41"/>
                  </a:cubicBezTo>
                  <a:cubicBezTo>
                    <a:pt x="36" y="45"/>
                    <a:pt x="36" y="45"/>
                    <a:pt x="36" y="45"/>
                  </a:cubicBezTo>
                  <a:cubicBezTo>
                    <a:pt x="43" y="46"/>
                    <a:pt x="46" y="48"/>
                    <a:pt x="46" y="55"/>
                  </a:cubicBezTo>
                  <a:cubicBezTo>
                    <a:pt x="46" y="66"/>
                    <a:pt x="38" y="66"/>
                    <a:pt x="27" y="66"/>
                  </a:cubicBezTo>
                  <a:cubicBezTo>
                    <a:pt x="13" y="66"/>
                    <a:pt x="1" y="62"/>
                    <a:pt x="1" y="62"/>
                  </a:cubicBezTo>
                  <a:cubicBezTo>
                    <a:pt x="1" y="72"/>
                    <a:pt x="1" y="72"/>
                    <a:pt x="1" y="72"/>
                  </a:cubicBezTo>
                  <a:cubicBezTo>
                    <a:pt x="1" y="72"/>
                    <a:pt x="12" y="76"/>
                    <a:pt x="25" y="76"/>
                  </a:cubicBezTo>
                  <a:cubicBezTo>
                    <a:pt x="44" y="76"/>
                    <a:pt x="60" y="72"/>
                    <a:pt x="60" y="54"/>
                  </a:cubicBezTo>
                  <a:cubicBezTo>
                    <a:pt x="60" y="41"/>
                    <a:pt x="53" y="36"/>
                    <a:pt x="40" y="33"/>
                  </a:cubicBezTo>
                  <a:cubicBezTo>
                    <a:pt x="26" y="30"/>
                    <a:pt x="26" y="30"/>
                    <a:pt x="26" y="30"/>
                  </a:cubicBezTo>
                  <a:cubicBezTo>
                    <a:pt x="18" y="28"/>
                    <a:pt x="14" y="26"/>
                    <a:pt x="14" y="19"/>
                  </a:cubicBezTo>
                  <a:cubicBezTo>
                    <a:pt x="14" y="10"/>
                    <a:pt x="23" y="9"/>
                    <a:pt x="33" y="9"/>
                  </a:cubicBezTo>
                  <a:cubicBezTo>
                    <a:pt x="46" y="9"/>
                    <a:pt x="54" y="13"/>
                    <a:pt x="54" y="13"/>
                  </a:cubicBezTo>
                  <a:lnTo>
                    <a:pt x="54" y="3"/>
                  </a:lnTo>
                  <a:close/>
                  <a:moveTo>
                    <a:pt x="403" y="68"/>
                  </a:moveTo>
                  <a:cubicBezTo>
                    <a:pt x="392" y="68"/>
                    <a:pt x="390" y="61"/>
                    <a:pt x="390" y="49"/>
                  </a:cubicBezTo>
                  <a:cubicBezTo>
                    <a:pt x="390" y="38"/>
                    <a:pt x="392" y="31"/>
                    <a:pt x="403" y="31"/>
                  </a:cubicBezTo>
                  <a:cubicBezTo>
                    <a:pt x="414" y="31"/>
                    <a:pt x="417" y="38"/>
                    <a:pt x="417" y="49"/>
                  </a:cubicBezTo>
                  <a:cubicBezTo>
                    <a:pt x="417" y="62"/>
                    <a:pt x="414" y="68"/>
                    <a:pt x="403" y="68"/>
                  </a:cubicBezTo>
                  <a:moveTo>
                    <a:pt x="376" y="93"/>
                  </a:moveTo>
                  <a:cubicBezTo>
                    <a:pt x="389" y="93"/>
                    <a:pt x="389" y="93"/>
                    <a:pt x="389" y="93"/>
                  </a:cubicBezTo>
                  <a:cubicBezTo>
                    <a:pt x="389" y="67"/>
                    <a:pt x="389" y="67"/>
                    <a:pt x="389" y="67"/>
                  </a:cubicBezTo>
                  <a:cubicBezTo>
                    <a:pt x="389" y="67"/>
                    <a:pt x="391" y="76"/>
                    <a:pt x="406" y="76"/>
                  </a:cubicBezTo>
                  <a:cubicBezTo>
                    <a:pt x="423" y="76"/>
                    <a:pt x="431" y="68"/>
                    <a:pt x="431" y="49"/>
                  </a:cubicBezTo>
                  <a:cubicBezTo>
                    <a:pt x="431" y="31"/>
                    <a:pt x="424" y="23"/>
                    <a:pt x="408" y="23"/>
                  </a:cubicBezTo>
                  <a:cubicBezTo>
                    <a:pt x="391" y="23"/>
                    <a:pt x="389" y="33"/>
                    <a:pt x="389" y="33"/>
                  </a:cubicBezTo>
                  <a:cubicBezTo>
                    <a:pt x="389" y="24"/>
                    <a:pt x="389" y="24"/>
                    <a:pt x="389" y="24"/>
                  </a:cubicBezTo>
                  <a:cubicBezTo>
                    <a:pt x="376" y="24"/>
                    <a:pt x="376" y="24"/>
                    <a:pt x="376" y="24"/>
                  </a:cubicBezTo>
                  <a:lnTo>
                    <a:pt x="376" y="93"/>
                  </a:lnTo>
                  <a:close/>
                  <a:moveTo>
                    <a:pt x="334" y="75"/>
                  </a:moveTo>
                  <a:cubicBezTo>
                    <a:pt x="347" y="75"/>
                    <a:pt x="347" y="75"/>
                    <a:pt x="347" y="75"/>
                  </a:cubicBezTo>
                  <a:cubicBezTo>
                    <a:pt x="347" y="47"/>
                    <a:pt x="347" y="47"/>
                    <a:pt x="347" y="47"/>
                  </a:cubicBezTo>
                  <a:cubicBezTo>
                    <a:pt x="347" y="37"/>
                    <a:pt x="351" y="36"/>
                    <a:pt x="368" y="36"/>
                  </a:cubicBezTo>
                  <a:cubicBezTo>
                    <a:pt x="368" y="24"/>
                    <a:pt x="368" y="24"/>
                    <a:pt x="368" y="24"/>
                  </a:cubicBezTo>
                  <a:cubicBezTo>
                    <a:pt x="355" y="24"/>
                    <a:pt x="349" y="28"/>
                    <a:pt x="347" y="37"/>
                  </a:cubicBezTo>
                  <a:cubicBezTo>
                    <a:pt x="347" y="24"/>
                    <a:pt x="347" y="24"/>
                    <a:pt x="347" y="24"/>
                  </a:cubicBezTo>
                  <a:cubicBezTo>
                    <a:pt x="334" y="24"/>
                    <a:pt x="334" y="24"/>
                    <a:pt x="334" y="24"/>
                  </a:cubicBezTo>
                  <a:lnTo>
                    <a:pt x="334" y="75"/>
                  </a:lnTo>
                  <a:close/>
                  <a:moveTo>
                    <a:pt x="296" y="68"/>
                  </a:moveTo>
                  <a:cubicBezTo>
                    <a:pt x="284" y="68"/>
                    <a:pt x="282" y="63"/>
                    <a:pt x="282" y="49"/>
                  </a:cubicBezTo>
                  <a:cubicBezTo>
                    <a:pt x="282" y="36"/>
                    <a:pt x="284" y="30"/>
                    <a:pt x="295" y="30"/>
                  </a:cubicBezTo>
                  <a:cubicBezTo>
                    <a:pt x="307" y="30"/>
                    <a:pt x="309" y="36"/>
                    <a:pt x="309" y="49"/>
                  </a:cubicBezTo>
                  <a:cubicBezTo>
                    <a:pt x="309" y="62"/>
                    <a:pt x="307" y="68"/>
                    <a:pt x="296" y="68"/>
                  </a:cubicBezTo>
                  <a:moveTo>
                    <a:pt x="268" y="50"/>
                  </a:moveTo>
                  <a:cubicBezTo>
                    <a:pt x="268" y="70"/>
                    <a:pt x="278" y="76"/>
                    <a:pt x="295" y="76"/>
                  </a:cubicBezTo>
                  <a:cubicBezTo>
                    <a:pt x="312" y="76"/>
                    <a:pt x="323" y="70"/>
                    <a:pt x="323" y="49"/>
                  </a:cubicBezTo>
                  <a:cubicBezTo>
                    <a:pt x="323" y="29"/>
                    <a:pt x="312" y="23"/>
                    <a:pt x="295" y="23"/>
                  </a:cubicBezTo>
                  <a:cubicBezTo>
                    <a:pt x="278" y="23"/>
                    <a:pt x="268" y="29"/>
                    <a:pt x="268" y="50"/>
                  </a:cubicBezTo>
                  <a:moveTo>
                    <a:pt x="73" y="75"/>
                  </a:moveTo>
                  <a:cubicBezTo>
                    <a:pt x="86" y="75"/>
                    <a:pt x="86" y="75"/>
                    <a:pt x="86" y="75"/>
                  </a:cubicBezTo>
                  <a:cubicBezTo>
                    <a:pt x="86" y="24"/>
                    <a:pt x="86" y="24"/>
                    <a:pt x="86" y="24"/>
                  </a:cubicBezTo>
                  <a:cubicBezTo>
                    <a:pt x="73" y="24"/>
                    <a:pt x="73" y="24"/>
                    <a:pt x="73" y="24"/>
                  </a:cubicBezTo>
                  <a:lnTo>
                    <a:pt x="73" y="75"/>
                  </a:lnTo>
                  <a:close/>
                  <a:moveTo>
                    <a:pt x="73" y="14"/>
                  </a:moveTo>
                  <a:cubicBezTo>
                    <a:pt x="86" y="14"/>
                    <a:pt x="86" y="14"/>
                    <a:pt x="86" y="14"/>
                  </a:cubicBezTo>
                  <a:cubicBezTo>
                    <a:pt x="86" y="1"/>
                    <a:pt x="86" y="1"/>
                    <a:pt x="86" y="1"/>
                  </a:cubicBezTo>
                  <a:cubicBezTo>
                    <a:pt x="73" y="1"/>
                    <a:pt x="73" y="1"/>
                    <a:pt x="73" y="1"/>
                  </a:cubicBezTo>
                  <a:lnTo>
                    <a:pt x="7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noEditPoints="1"/>
            </p:cNvSpPr>
            <p:nvPr userDrawn="1"/>
          </p:nvSpPr>
          <p:spPr bwMode="auto">
            <a:xfrm>
              <a:off x="10142048" y="6469482"/>
              <a:ext cx="59859" cy="61672"/>
            </a:xfrm>
            <a:custGeom>
              <a:avLst/>
              <a:gdLst>
                <a:gd name="T0" fmla="*/ 26 w 33"/>
                <a:gd name="T1" fmla="*/ 26 h 34"/>
                <a:gd name="T2" fmla="*/ 13 w 33"/>
                <a:gd name="T3" fmla="*/ 26 h 34"/>
                <a:gd name="T4" fmla="*/ 13 w 33"/>
                <a:gd name="T5" fmla="*/ 13 h 34"/>
                <a:gd name="T6" fmla="*/ 26 w 33"/>
                <a:gd name="T7" fmla="*/ 13 h 34"/>
                <a:gd name="T8" fmla="*/ 26 w 33"/>
                <a:gd name="T9" fmla="*/ 26 h 34"/>
                <a:gd name="T10" fmla="*/ 33 w 33"/>
                <a:gd name="T11" fmla="*/ 0 h 34"/>
                <a:gd name="T12" fmla="*/ 0 w 33"/>
                <a:gd name="T13" fmla="*/ 0 h 34"/>
                <a:gd name="T14" fmla="*/ 0 w 33"/>
                <a:gd name="T15" fmla="*/ 34 h 34"/>
                <a:gd name="T16" fmla="*/ 33 w 33"/>
                <a:gd name="T17" fmla="*/ 34 h 34"/>
                <a:gd name="T18" fmla="*/ 33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6" y="26"/>
                  </a:moveTo>
                  <a:lnTo>
                    <a:pt x="13" y="26"/>
                  </a:lnTo>
                  <a:lnTo>
                    <a:pt x="13" y="13"/>
                  </a:lnTo>
                  <a:lnTo>
                    <a:pt x="26" y="13"/>
                  </a:lnTo>
                  <a:lnTo>
                    <a:pt x="26" y="26"/>
                  </a:lnTo>
                  <a:close/>
                  <a:moveTo>
                    <a:pt x="33" y="0"/>
                  </a:moveTo>
                  <a:lnTo>
                    <a:pt x="0" y="0"/>
                  </a:lnTo>
                  <a:lnTo>
                    <a:pt x="0" y="34"/>
                  </a:lnTo>
                  <a:lnTo>
                    <a:pt x="33" y="34"/>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userDrawn="1"/>
          </p:nvSpPr>
          <p:spPr bwMode="auto">
            <a:xfrm>
              <a:off x="10078561" y="6405996"/>
              <a:ext cx="163250" cy="165063"/>
            </a:xfrm>
            <a:custGeom>
              <a:avLst/>
              <a:gdLst>
                <a:gd name="T0" fmla="*/ 83 w 90"/>
                <a:gd name="T1" fmla="*/ 83 h 91"/>
                <a:gd name="T2" fmla="*/ 13 w 90"/>
                <a:gd name="T3" fmla="*/ 83 h 91"/>
                <a:gd name="T4" fmla="*/ 13 w 90"/>
                <a:gd name="T5" fmla="*/ 13 h 91"/>
                <a:gd name="T6" fmla="*/ 83 w 90"/>
                <a:gd name="T7" fmla="*/ 13 h 91"/>
                <a:gd name="T8" fmla="*/ 83 w 90"/>
                <a:gd name="T9" fmla="*/ 83 h 91"/>
                <a:gd name="T10" fmla="*/ 90 w 90"/>
                <a:gd name="T11" fmla="*/ 0 h 91"/>
                <a:gd name="T12" fmla="*/ 0 w 90"/>
                <a:gd name="T13" fmla="*/ 0 h 91"/>
                <a:gd name="T14" fmla="*/ 0 w 90"/>
                <a:gd name="T15" fmla="*/ 91 h 91"/>
                <a:gd name="T16" fmla="*/ 90 w 90"/>
                <a:gd name="T17" fmla="*/ 91 h 91"/>
                <a:gd name="T18" fmla="*/ 90 w 90"/>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83" y="83"/>
                  </a:moveTo>
                  <a:lnTo>
                    <a:pt x="13" y="83"/>
                  </a:lnTo>
                  <a:lnTo>
                    <a:pt x="13" y="13"/>
                  </a:lnTo>
                  <a:lnTo>
                    <a:pt x="83" y="13"/>
                  </a:lnTo>
                  <a:lnTo>
                    <a:pt x="83" y="83"/>
                  </a:lnTo>
                  <a:close/>
                  <a:moveTo>
                    <a:pt x="90" y="0"/>
                  </a:moveTo>
                  <a:lnTo>
                    <a:pt x="0" y="0"/>
                  </a:lnTo>
                  <a:lnTo>
                    <a:pt x="0" y="91"/>
                  </a:lnTo>
                  <a:lnTo>
                    <a:pt x="90" y="91"/>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noEditPoints="1"/>
            </p:cNvSpPr>
            <p:nvPr userDrawn="1"/>
          </p:nvSpPr>
          <p:spPr bwMode="auto">
            <a:xfrm>
              <a:off x="10056795" y="6384230"/>
              <a:ext cx="206783" cy="204969"/>
            </a:xfrm>
            <a:custGeom>
              <a:avLst/>
              <a:gdLst>
                <a:gd name="T0" fmla="*/ 107 w 114"/>
                <a:gd name="T1" fmla="*/ 107 h 113"/>
                <a:gd name="T2" fmla="*/ 7 w 114"/>
                <a:gd name="T3" fmla="*/ 107 h 113"/>
                <a:gd name="T4" fmla="*/ 7 w 114"/>
                <a:gd name="T5" fmla="*/ 8 h 113"/>
                <a:gd name="T6" fmla="*/ 107 w 114"/>
                <a:gd name="T7" fmla="*/ 8 h 113"/>
                <a:gd name="T8" fmla="*/ 107 w 114"/>
                <a:gd name="T9" fmla="*/ 107 h 113"/>
                <a:gd name="T10" fmla="*/ 0 w 114"/>
                <a:gd name="T11" fmla="*/ 113 h 113"/>
                <a:gd name="T12" fmla="*/ 114 w 114"/>
                <a:gd name="T13" fmla="*/ 113 h 113"/>
                <a:gd name="T14" fmla="*/ 114 w 114"/>
                <a:gd name="T15" fmla="*/ 0 h 113"/>
                <a:gd name="T16" fmla="*/ 0 w 114"/>
                <a:gd name="T17" fmla="*/ 0 h 113"/>
                <a:gd name="T18" fmla="*/ 0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7" y="107"/>
                  </a:moveTo>
                  <a:lnTo>
                    <a:pt x="7" y="107"/>
                  </a:lnTo>
                  <a:lnTo>
                    <a:pt x="7" y="8"/>
                  </a:lnTo>
                  <a:lnTo>
                    <a:pt x="107" y="8"/>
                  </a:lnTo>
                  <a:lnTo>
                    <a:pt x="107" y="107"/>
                  </a:lnTo>
                  <a:close/>
                  <a:moveTo>
                    <a:pt x="0" y="113"/>
                  </a:moveTo>
                  <a:lnTo>
                    <a:pt x="114" y="113"/>
                  </a:lnTo>
                  <a:lnTo>
                    <a:pt x="114" y="0"/>
                  </a:lnTo>
                  <a:lnTo>
                    <a:pt x="0" y="0"/>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10109398" y="6438646"/>
              <a:ext cx="112461" cy="110647"/>
            </a:xfrm>
            <a:custGeom>
              <a:avLst/>
              <a:gdLst>
                <a:gd name="T0" fmla="*/ 56 w 62"/>
                <a:gd name="T1" fmla="*/ 55 h 61"/>
                <a:gd name="T2" fmla="*/ 14 w 62"/>
                <a:gd name="T3" fmla="*/ 55 h 61"/>
                <a:gd name="T4" fmla="*/ 14 w 62"/>
                <a:gd name="T5" fmla="*/ 13 h 61"/>
                <a:gd name="T6" fmla="*/ 56 w 62"/>
                <a:gd name="T7" fmla="*/ 13 h 61"/>
                <a:gd name="T8" fmla="*/ 56 w 62"/>
                <a:gd name="T9" fmla="*/ 55 h 61"/>
                <a:gd name="T10" fmla="*/ 62 w 62"/>
                <a:gd name="T11" fmla="*/ 0 h 61"/>
                <a:gd name="T12" fmla="*/ 0 w 62"/>
                <a:gd name="T13" fmla="*/ 0 h 61"/>
                <a:gd name="T14" fmla="*/ 0 w 62"/>
                <a:gd name="T15" fmla="*/ 61 h 61"/>
                <a:gd name="T16" fmla="*/ 62 w 62"/>
                <a:gd name="T17" fmla="*/ 61 h 61"/>
                <a:gd name="T18" fmla="*/ 62 w 6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6" y="55"/>
                  </a:moveTo>
                  <a:lnTo>
                    <a:pt x="14" y="55"/>
                  </a:lnTo>
                  <a:lnTo>
                    <a:pt x="14" y="13"/>
                  </a:lnTo>
                  <a:lnTo>
                    <a:pt x="56" y="13"/>
                  </a:lnTo>
                  <a:lnTo>
                    <a:pt x="56" y="55"/>
                  </a:lnTo>
                  <a:close/>
                  <a:moveTo>
                    <a:pt x="62" y="0"/>
                  </a:moveTo>
                  <a:lnTo>
                    <a:pt x="0" y="0"/>
                  </a:lnTo>
                  <a:lnTo>
                    <a:pt x="0" y="61"/>
                  </a:lnTo>
                  <a:lnTo>
                    <a:pt x="62" y="61"/>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Pladsholder til tekst 10"/>
          <p:cNvSpPr>
            <a:spLocks noGrp="1"/>
          </p:cNvSpPr>
          <p:nvPr>
            <p:ph type="body" sz="quarter" idx="15" hasCustomPrompt="1"/>
          </p:nvPr>
        </p:nvSpPr>
        <p:spPr>
          <a:xfrm>
            <a:off x="659073" y="2156701"/>
            <a:ext cx="10861415" cy="253022"/>
          </a:xfrm>
        </p:spPr>
        <p:txBody>
          <a:bodyPr/>
          <a:lstStyle>
            <a:lvl1pPr>
              <a:buNone/>
              <a:defRPr lang="en-US" sz="2100" b="0" kern="1200" cap="all" spc="107" baseline="0" dirty="0">
                <a:solidFill>
                  <a:schemeClr val="bg1"/>
                </a:solidFill>
                <a:latin typeface="Arial"/>
                <a:ea typeface="Calibri" panose="020F0502020204030204" pitchFamily="34" charset="0"/>
                <a:cs typeface="Arial"/>
              </a:defRPr>
            </a:lvl1pPr>
          </a:lstStyle>
          <a:p>
            <a:pPr lvl="0"/>
            <a:r>
              <a:rPr lang="da-DK" dirty="0"/>
              <a:t>subheader</a:t>
            </a:r>
            <a:endParaRPr lang="en-US" dirty="0"/>
          </a:p>
        </p:txBody>
      </p:sp>
      <p:sp>
        <p:nvSpPr>
          <p:cNvPr id="10" name="Pladsholder til tekst 9"/>
          <p:cNvSpPr>
            <a:spLocks noGrp="1"/>
          </p:cNvSpPr>
          <p:nvPr>
            <p:ph type="body" sz="quarter" idx="16" hasCustomPrompt="1"/>
          </p:nvPr>
        </p:nvSpPr>
        <p:spPr>
          <a:xfrm>
            <a:off x="671513" y="2413000"/>
            <a:ext cx="4422775" cy="660504"/>
          </a:xfrm>
          <a:noFill/>
          <a:ln>
            <a:noFill/>
          </a:ln>
        </p:spPr>
        <p:txBody>
          <a:bodyPr anchor="b"/>
          <a:lstStyle>
            <a:lvl1pPr marL="0" indent="0">
              <a:buNone/>
              <a:defRPr lang="da-DK" sz="1400" b="0" kern="1200" cap="all" baseline="0" dirty="0" smtClean="0">
                <a:solidFill>
                  <a:srgbClr val="00DEE6"/>
                </a:solidFill>
                <a:latin typeface="+mn-lt"/>
                <a:ea typeface="ＭＳ Ｐゴシック" charset="0"/>
                <a:cs typeface="ＭＳ Ｐゴシック"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Name</a:t>
            </a:r>
            <a:r>
              <a:rPr lang="da-DK" dirty="0"/>
              <a:t>, </a:t>
            </a:r>
            <a:r>
              <a:rPr lang="da-DK" dirty="0" err="1"/>
              <a:t>TiTLE</a:t>
            </a:r>
            <a:r>
              <a:rPr lang="da-DK" dirty="0"/>
              <a:t>, SIMCORP</a:t>
            </a:r>
          </a:p>
        </p:txBody>
      </p:sp>
      <p:sp>
        <p:nvSpPr>
          <p:cNvPr id="13" name="Pladsholder til tekst 12"/>
          <p:cNvSpPr>
            <a:spLocks noGrp="1"/>
          </p:cNvSpPr>
          <p:nvPr>
            <p:ph type="body" sz="quarter" idx="17" hasCustomPrompt="1"/>
          </p:nvPr>
        </p:nvSpPr>
        <p:spPr>
          <a:xfrm>
            <a:off x="671513" y="3156860"/>
            <a:ext cx="4422775" cy="215444"/>
          </a:xfrm>
        </p:spPr>
        <p:txBody>
          <a:bodyPr>
            <a:noAutofit/>
          </a:bodyPr>
          <a:lstStyle>
            <a:lvl1pPr marL="0" indent="0">
              <a:buNone/>
              <a:defRPr lang="da-DK" sz="1400" b="0" kern="1200" cap="all" baseline="0" dirty="0" smtClean="0">
                <a:solidFill>
                  <a:schemeClr val="bg1"/>
                </a:solidFill>
                <a:latin typeface="+mn-lt"/>
                <a:ea typeface="ＭＳ Ｐゴシック" charset="0"/>
                <a:cs typeface="ＭＳ Ｐゴシック" charset="0"/>
              </a:defRPr>
            </a:lvl1pPr>
          </a:lstStyle>
          <a:p>
            <a:pPr lvl="0"/>
            <a:r>
              <a:rPr lang="da-DK" dirty="0" err="1"/>
              <a:t>Additional</a:t>
            </a:r>
            <a:r>
              <a:rPr lang="da-DK" dirty="0"/>
              <a:t> info</a:t>
            </a:r>
          </a:p>
        </p:txBody>
      </p:sp>
    </p:spTree>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ackground pattern">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437"/>
            <a:ext cx="12191999" cy="6866437"/>
          </a:xfrm>
          <a:prstGeom prst="rect">
            <a:avLst/>
          </a:prstGeom>
        </p:spPr>
      </p:pic>
      <p:sp>
        <p:nvSpPr>
          <p:cNvPr id="2" name="Titel 1"/>
          <p:cNvSpPr>
            <a:spLocks noGrp="1"/>
          </p:cNvSpPr>
          <p:nvPr>
            <p:ph type="title" hasCustomPrompt="1"/>
          </p:nvPr>
        </p:nvSpPr>
        <p:spPr/>
        <p:txBody>
          <a:bodyPr/>
          <a:lstStyle>
            <a:lvl1pPr>
              <a:defRPr/>
            </a:lvl1pPr>
          </a:lstStyle>
          <a:p>
            <a:r>
              <a:rPr lang="en-US" dirty="0"/>
              <a:t>Enter slide header</a:t>
            </a:r>
            <a:endParaRPr lang="da-DK" dirty="0"/>
          </a:p>
        </p:txBody>
      </p:sp>
      <p:sp>
        <p:nvSpPr>
          <p:cNvPr id="4" name="Pladsholder til slidenummer 3"/>
          <p:cNvSpPr>
            <a:spLocks noGrp="1"/>
          </p:cNvSpPr>
          <p:nvPr>
            <p:ph type="sldNum" sz="quarter" idx="11"/>
          </p:nvPr>
        </p:nvSpPr>
        <p:spPr/>
        <p:txBody>
          <a:bodyPr/>
          <a:lstStyle>
            <a:lvl1pPr>
              <a:defRPr lang="da-DK" sz="1000" kern="1200" smtClean="0">
                <a:solidFill>
                  <a:schemeClr val="accent6"/>
                </a:solidFill>
                <a:latin typeface="+mj-lt"/>
                <a:ea typeface="ＭＳ Ｐゴシック" charset="0"/>
                <a:cs typeface="ＭＳ Ｐゴシック" charset="0"/>
              </a:defRPr>
            </a:lvl1pPr>
          </a:lstStyle>
          <a:p>
            <a:fld id="{E16BA917-7F09-4B8D-AF07-F52890C14046}" type="slidenum">
              <a:rPr lang="en-US">
                <a:solidFill>
                  <a:srgbClr val="CCCCCC"/>
                </a:solidFill>
              </a:rPr>
              <a:pPr/>
              <a:t>‹#›</a:t>
            </a:fld>
            <a:endParaRPr lang="en-US" dirty="0">
              <a:solidFill>
                <a:srgbClr val="CCCCCC"/>
              </a:solidFill>
            </a:endParaRPr>
          </a:p>
        </p:txBody>
      </p:sp>
      <p:sp>
        <p:nvSpPr>
          <p:cNvPr id="11"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grpSp>
        <p:nvGrpSpPr>
          <p:cNvPr id="20" name="Gruppe 19"/>
          <p:cNvGrpSpPr>
            <a:grpSpLocks noChangeAspect="1"/>
          </p:cNvGrpSpPr>
          <p:nvPr userDrawn="1"/>
        </p:nvGrpSpPr>
        <p:grpSpPr>
          <a:xfrm>
            <a:off x="10343104" y="6422579"/>
            <a:ext cx="1176854" cy="202504"/>
            <a:chOff x="10056795" y="6368350"/>
            <a:chExt cx="1454739" cy="250316"/>
          </a:xfrm>
          <a:solidFill>
            <a:schemeClr val="tx1"/>
          </a:solidFill>
        </p:grpSpPr>
        <p:sp>
          <p:nvSpPr>
            <p:cNvPr id="21" name="Freeform 7"/>
            <p:cNvSpPr>
              <a:spLocks noEditPoints="1"/>
            </p:cNvSpPr>
            <p:nvPr userDrawn="1"/>
          </p:nvSpPr>
          <p:spPr bwMode="auto">
            <a:xfrm>
              <a:off x="10368784" y="6371977"/>
              <a:ext cx="1142750" cy="246689"/>
            </a:xfrm>
            <a:custGeom>
              <a:avLst/>
              <a:gdLst>
                <a:gd name="T0" fmla="*/ 116 w 431"/>
                <a:gd name="T1" fmla="*/ 33 h 93"/>
                <a:gd name="T2" fmla="*/ 103 w 431"/>
                <a:gd name="T3" fmla="*/ 24 h 93"/>
                <a:gd name="T4" fmla="*/ 116 w 431"/>
                <a:gd name="T5" fmla="*/ 75 h 93"/>
                <a:gd name="T6" fmla="*/ 128 w 431"/>
                <a:gd name="T7" fmla="*/ 32 h 93"/>
                <a:gd name="T8" fmla="*/ 139 w 431"/>
                <a:gd name="T9" fmla="*/ 75 h 93"/>
                <a:gd name="T10" fmla="*/ 152 w 431"/>
                <a:gd name="T11" fmla="*/ 48 h 93"/>
                <a:gd name="T12" fmla="*/ 174 w 431"/>
                <a:gd name="T13" fmla="*/ 45 h 93"/>
                <a:gd name="T14" fmla="*/ 188 w 431"/>
                <a:gd name="T15" fmla="*/ 75 h 93"/>
                <a:gd name="T16" fmla="*/ 169 w 431"/>
                <a:gd name="T17" fmla="*/ 23 h 93"/>
                <a:gd name="T18" fmla="*/ 133 w 431"/>
                <a:gd name="T19" fmla="*/ 23 h 93"/>
                <a:gd name="T20" fmla="*/ 238 w 431"/>
                <a:gd name="T21" fmla="*/ 0 h 93"/>
                <a:gd name="T22" fmla="*/ 238 w 431"/>
                <a:gd name="T23" fmla="*/ 76 h 93"/>
                <a:gd name="T24" fmla="*/ 260 w 431"/>
                <a:gd name="T25" fmla="*/ 61 h 93"/>
                <a:gd name="T26" fmla="*/ 213 w 431"/>
                <a:gd name="T27" fmla="*/ 37 h 93"/>
                <a:gd name="T28" fmla="*/ 259 w 431"/>
                <a:gd name="T29" fmla="*/ 14 h 93"/>
                <a:gd name="T30" fmla="*/ 54 w 431"/>
                <a:gd name="T31" fmla="*/ 3 h 93"/>
                <a:gd name="T32" fmla="*/ 0 w 431"/>
                <a:gd name="T33" fmla="*/ 21 h 93"/>
                <a:gd name="T34" fmla="*/ 36 w 431"/>
                <a:gd name="T35" fmla="*/ 45 h 93"/>
                <a:gd name="T36" fmla="*/ 27 w 431"/>
                <a:gd name="T37" fmla="*/ 66 h 93"/>
                <a:gd name="T38" fmla="*/ 1 w 431"/>
                <a:gd name="T39" fmla="*/ 72 h 93"/>
                <a:gd name="T40" fmla="*/ 60 w 431"/>
                <a:gd name="T41" fmla="*/ 54 h 93"/>
                <a:gd name="T42" fmla="*/ 26 w 431"/>
                <a:gd name="T43" fmla="*/ 30 h 93"/>
                <a:gd name="T44" fmla="*/ 33 w 431"/>
                <a:gd name="T45" fmla="*/ 9 h 93"/>
                <a:gd name="T46" fmla="*/ 54 w 431"/>
                <a:gd name="T47" fmla="*/ 3 h 93"/>
                <a:gd name="T48" fmla="*/ 390 w 431"/>
                <a:gd name="T49" fmla="*/ 49 h 93"/>
                <a:gd name="T50" fmla="*/ 417 w 431"/>
                <a:gd name="T51" fmla="*/ 49 h 93"/>
                <a:gd name="T52" fmla="*/ 376 w 431"/>
                <a:gd name="T53" fmla="*/ 93 h 93"/>
                <a:gd name="T54" fmla="*/ 389 w 431"/>
                <a:gd name="T55" fmla="*/ 67 h 93"/>
                <a:gd name="T56" fmla="*/ 431 w 431"/>
                <a:gd name="T57" fmla="*/ 49 h 93"/>
                <a:gd name="T58" fmla="*/ 389 w 431"/>
                <a:gd name="T59" fmla="*/ 33 h 93"/>
                <a:gd name="T60" fmla="*/ 376 w 431"/>
                <a:gd name="T61" fmla="*/ 24 h 93"/>
                <a:gd name="T62" fmla="*/ 334 w 431"/>
                <a:gd name="T63" fmla="*/ 75 h 93"/>
                <a:gd name="T64" fmla="*/ 347 w 431"/>
                <a:gd name="T65" fmla="*/ 47 h 93"/>
                <a:gd name="T66" fmla="*/ 368 w 431"/>
                <a:gd name="T67" fmla="*/ 24 h 93"/>
                <a:gd name="T68" fmla="*/ 347 w 431"/>
                <a:gd name="T69" fmla="*/ 24 h 93"/>
                <a:gd name="T70" fmla="*/ 334 w 431"/>
                <a:gd name="T71" fmla="*/ 75 h 93"/>
                <a:gd name="T72" fmla="*/ 282 w 431"/>
                <a:gd name="T73" fmla="*/ 49 h 93"/>
                <a:gd name="T74" fmla="*/ 309 w 431"/>
                <a:gd name="T75" fmla="*/ 49 h 93"/>
                <a:gd name="T76" fmla="*/ 268 w 431"/>
                <a:gd name="T77" fmla="*/ 50 h 93"/>
                <a:gd name="T78" fmla="*/ 323 w 431"/>
                <a:gd name="T79" fmla="*/ 49 h 93"/>
                <a:gd name="T80" fmla="*/ 268 w 431"/>
                <a:gd name="T81" fmla="*/ 50 h 93"/>
                <a:gd name="T82" fmla="*/ 86 w 431"/>
                <a:gd name="T83" fmla="*/ 75 h 93"/>
                <a:gd name="T84" fmla="*/ 73 w 431"/>
                <a:gd name="T85" fmla="*/ 24 h 93"/>
                <a:gd name="T86" fmla="*/ 73 w 431"/>
                <a:gd name="T87" fmla="*/ 14 h 93"/>
                <a:gd name="T88" fmla="*/ 86 w 431"/>
                <a:gd name="T89" fmla="*/ 1 h 93"/>
                <a:gd name="T90" fmla="*/ 73 w 431"/>
                <a:gd name="T91"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93">
                  <a:moveTo>
                    <a:pt x="133" y="23"/>
                  </a:moveTo>
                  <a:cubicBezTo>
                    <a:pt x="117" y="23"/>
                    <a:pt x="116" y="33"/>
                    <a:pt x="116" y="33"/>
                  </a:cubicBezTo>
                  <a:cubicBezTo>
                    <a:pt x="116" y="24"/>
                    <a:pt x="116" y="24"/>
                    <a:pt x="116" y="24"/>
                  </a:cubicBezTo>
                  <a:cubicBezTo>
                    <a:pt x="103" y="24"/>
                    <a:pt x="103" y="24"/>
                    <a:pt x="103" y="24"/>
                  </a:cubicBezTo>
                  <a:cubicBezTo>
                    <a:pt x="103" y="75"/>
                    <a:pt x="103" y="75"/>
                    <a:pt x="103" y="75"/>
                  </a:cubicBezTo>
                  <a:cubicBezTo>
                    <a:pt x="116" y="75"/>
                    <a:pt x="116" y="75"/>
                    <a:pt x="116" y="75"/>
                  </a:cubicBezTo>
                  <a:cubicBezTo>
                    <a:pt x="116" y="48"/>
                    <a:pt x="116" y="48"/>
                    <a:pt x="116" y="48"/>
                  </a:cubicBezTo>
                  <a:cubicBezTo>
                    <a:pt x="116" y="35"/>
                    <a:pt x="121" y="32"/>
                    <a:pt x="128" y="32"/>
                  </a:cubicBezTo>
                  <a:cubicBezTo>
                    <a:pt x="136" y="32"/>
                    <a:pt x="139" y="34"/>
                    <a:pt x="139" y="45"/>
                  </a:cubicBezTo>
                  <a:cubicBezTo>
                    <a:pt x="139" y="75"/>
                    <a:pt x="139" y="75"/>
                    <a:pt x="139" y="75"/>
                  </a:cubicBezTo>
                  <a:cubicBezTo>
                    <a:pt x="152" y="75"/>
                    <a:pt x="152" y="75"/>
                    <a:pt x="152" y="75"/>
                  </a:cubicBezTo>
                  <a:cubicBezTo>
                    <a:pt x="152" y="48"/>
                    <a:pt x="152" y="48"/>
                    <a:pt x="152" y="48"/>
                  </a:cubicBezTo>
                  <a:cubicBezTo>
                    <a:pt x="152" y="35"/>
                    <a:pt x="156" y="32"/>
                    <a:pt x="164" y="32"/>
                  </a:cubicBezTo>
                  <a:cubicBezTo>
                    <a:pt x="172" y="32"/>
                    <a:pt x="174" y="34"/>
                    <a:pt x="174" y="45"/>
                  </a:cubicBezTo>
                  <a:cubicBezTo>
                    <a:pt x="174" y="75"/>
                    <a:pt x="174" y="75"/>
                    <a:pt x="174" y="75"/>
                  </a:cubicBezTo>
                  <a:cubicBezTo>
                    <a:pt x="188" y="75"/>
                    <a:pt x="188" y="75"/>
                    <a:pt x="188" y="75"/>
                  </a:cubicBezTo>
                  <a:cubicBezTo>
                    <a:pt x="188" y="43"/>
                    <a:pt x="188" y="43"/>
                    <a:pt x="188" y="43"/>
                  </a:cubicBezTo>
                  <a:cubicBezTo>
                    <a:pt x="188" y="28"/>
                    <a:pt x="182" y="23"/>
                    <a:pt x="169" y="23"/>
                  </a:cubicBezTo>
                  <a:cubicBezTo>
                    <a:pt x="153" y="23"/>
                    <a:pt x="151" y="33"/>
                    <a:pt x="151" y="33"/>
                  </a:cubicBezTo>
                  <a:cubicBezTo>
                    <a:pt x="148" y="26"/>
                    <a:pt x="143" y="23"/>
                    <a:pt x="133" y="23"/>
                  </a:cubicBezTo>
                  <a:moveTo>
                    <a:pt x="259" y="4"/>
                  </a:moveTo>
                  <a:cubicBezTo>
                    <a:pt x="259" y="4"/>
                    <a:pt x="251" y="0"/>
                    <a:pt x="238" y="0"/>
                  </a:cubicBezTo>
                  <a:cubicBezTo>
                    <a:pt x="214" y="0"/>
                    <a:pt x="199" y="11"/>
                    <a:pt x="199" y="38"/>
                  </a:cubicBezTo>
                  <a:cubicBezTo>
                    <a:pt x="199" y="65"/>
                    <a:pt x="211" y="76"/>
                    <a:pt x="238" y="76"/>
                  </a:cubicBezTo>
                  <a:cubicBezTo>
                    <a:pt x="253" y="76"/>
                    <a:pt x="260" y="72"/>
                    <a:pt x="260" y="72"/>
                  </a:cubicBezTo>
                  <a:cubicBezTo>
                    <a:pt x="260" y="61"/>
                    <a:pt x="260" y="61"/>
                    <a:pt x="260" y="61"/>
                  </a:cubicBezTo>
                  <a:cubicBezTo>
                    <a:pt x="260" y="61"/>
                    <a:pt x="253" y="66"/>
                    <a:pt x="240" y="66"/>
                  </a:cubicBezTo>
                  <a:cubicBezTo>
                    <a:pt x="223" y="66"/>
                    <a:pt x="213" y="60"/>
                    <a:pt x="213" y="37"/>
                  </a:cubicBezTo>
                  <a:cubicBezTo>
                    <a:pt x="213" y="17"/>
                    <a:pt x="220" y="10"/>
                    <a:pt x="239" y="10"/>
                  </a:cubicBezTo>
                  <a:cubicBezTo>
                    <a:pt x="250" y="10"/>
                    <a:pt x="259" y="14"/>
                    <a:pt x="259" y="14"/>
                  </a:cubicBezTo>
                  <a:lnTo>
                    <a:pt x="259" y="4"/>
                  </a:lnTo>
                  <a:close/>
                  <a:moveTo>
                    <a:pt x="54" y="3"/>
                  </a:moveTo>
                  <a:cubicBezTo>
                    <a:pt x="54" y="3"/>
                    <a:pt x="45" y="0"/>
                    <a:pt x="34" y="0"/>
                  </a:cubicBezTo>
                  <a:cubicBezTo>
                    <a:pt x="15" y="0"/>
                    <a:pt x="0" y="5"/>
                    <a:pt x="0" y="21"/>
                  </a:cubicBezTo>
                  <a:cubicBezTo>
                    <a:pt x="0" y="34"/>
                    <a:pt x="8" y="38"/>
                    <a:pt x="21" y="41"/>
                  </a:cubicBezTo>
                  <a:cubicBezTo>
                    <a:pt x="36" y="45"/>
                    <a:pt x="36" y="45"/>
                    <a:pt x="36" y="45"/>
                  </a:cubicBezTo>
                  <a:cubicBezTo>
                    <a:pt x="43" y="46"/>
                    <a:pt x="46" y="48"/>
                    <a:pt x="46" y="55"/>
                  </a:cubicBezTo>
                  <a:cubicBezTo>
                    <a:pt x="46" y="66"/>
                    <a:pt x="38" y="66"/>
                    <a:pt x="27" y="66"/>
                  </a:cubicBezTo>
                  <a:cubicBezTo>
                    <a:pt x="13" y="66"/>
                    <a:pt x="1" y="62"/>
                    <a:pt x="1" y="62"/>
                  </a:cubicBezTo>
                  <a:cubicBezTo>
                    <a:pt x="1" y="72"/>
                    <a:pt x="1" y="72"/>
                    <a:pt x="1" y="72"/>
                  </a:cubicBezTo>
                  <a:cubicBezTo>
                    <a:pt x="1" y="72"/>
                    <a:pt x="12" y="76"/>
                    <a:pt x="25" y="76"/>
                  </a:cubicBezTo>
                  <a:cubicBezTo>
                    <a:pt x="44" y="76"/>
                    <a:pt x="60" y="72"/>
                    <a:pt x="60" y="54"/>
                  </a:cubicBezTo>
                  <a:cubicBezTo>
                    <a:pt x="60" y="41"/>
                    <a:pt x="53" y="36"/>
                    <a:pt x="40" y="33"/>
                  </a:cubicBezTo>
                  <a:cubicBezTo>
                    <a:pt x="26" y="30"/>
                    <a:pt x="26" y="30"/>
                    <a:pt x="26" y="30"/>
                  </a:cubicBezTo>
                  <a:cubicBezTo>
                    <a:pt x="18" y="28"/>
                    <a:pt x="14" y="26"/>
                    <a:pt x="14" y="19"/>
                  </a:cubicBezTo>
                  <a:cubicBezTo>
                    <a:pt x="14" y="10"/>
                    <a:pt x="23" y="9"/>
                    <a:pt x="33" y="9"/>
                  </a:cubicBezTo>
                  <a:cubicBezTo>
                    <a:pt x="46" y="9"/>
                    <a:pt x="54" y="13"/>
                    <a:pt x="54" y="13"/>
                  </a:cubicBezTo>
                  <a:lnTo>
                    <a:pt x="54" y="3"/>
                  </a:lnTo>
                  <a:close/>
                  <a:moveTo>
                    <a:pt x="403" y="68"/>
                  </a:moveTo>
                  <a:cubicBezTo>
                    <a:pt x="392" y="68"/>
                    <a:pt x="390" y="61"/>
                    <a:pt x="390" y="49"/>
                  </a:cubicBezTo>
                  <a:cubicBezTo>
                    <a:pt x="390" y="38"/>
                    <a:pt x="392" y="31"/>
                    <a:pt x="403" y="31"/>
                  </a:cubicBezTo>
                  <a:cubicBezTo>
                    <a:pt x="414" y="31"/>
                    <a:pt x="417" y="38"/>
                    <a:pt x="417" y="49"/>
                  </a:cubicBezTo>
                  <a:cubicBezTo>
                    <a:pt x="417" y="62"/>
                    <a:pt x="414" y="68"/>
                    <a:pt x="403" y="68"/>
                  </a:cubicBezTo>
                  <a:moveTo>
                    <a:pt x="376" y="93"/>
                  </a:moveTo>
                  <a:cubicBezTo>
                    <a:pt x="389" y="93"/>
                    <a:pt x="389" y="93"/>
                    <a:pt x="389" y="93"/>
                  </a:cubicBezTo>
                  <a:cubicBezTo>
                    <a:pt x="389" y="67"/>
                    <a:pt x="389" y="67"/>
                    <a:pt x="389" y="67"/>
                  </a:cubicBezTo>
                  <a:cubicBezTo>
                    <a:pt x="389" y="67"/>
                    <a:pt x="391" y="76"/>
                    <a:pt x="406" y="76"/>
                  </a:cubicBezTo>
                  <a:cubicBezTo>
                    <a:pt x="423" y="76"/>
                    <a:pt x="431" y="68"/>
                    <a:pt x="431" y="49"/>
                  </a:cubicBezTo>
                  <a:cubicBezTo>
                    <a:pt x="431" y="31"/>
                    <a:pt x="424" y="23"/>
                    <a:pt x="408" y="23"/>
                  </a:cubicBezTo>
                  <a:cubicBezTo>
                    <a:pt x="391" y="23"/>
                    <a:pt x="389" y="33"/>
                    <a:pt x="389" y="33"/>
                  </a:cubicBezTo>
                  <a:cubicBezTo>
                    <a:pt x="389" y="24"/>
                    <a:pt x="389" y="24"/>
                    <a:pt x="389" y="24"/>
                  </a:cubicBezTo>
                  <a:cubicBezTo>
                    <a:pt x="376" y="24"/>
                    <a:pt x="376" y="24"/>
                    <a:pt x="376" y="24"/>
                  </a:cubicBezTo>
                  <a:lnTo>
                    <a:pt x="376" y="93"/>
                  </a:lnTo>
                  <a:close/>
                  <a:moveTo>
                    <a:pt x="334" y="75"/>
                  </a:moveTo>
                  <a:cubicBezTo>
                    <a:pt x="347" y="75"/>
                    <a:pt x="347" y="75"/>
                    <a:pt x="347" y="75"/>
                  </a:cubicBezTo>
                  <a:cubicBezTo>
                    <a:pt x="347" y="47"/>
                    <a:pt x="347" y="47"/>
                    <a:pt x="347" y="47"/>
                  </a:cubicBezTo>
                  <a:cubicBezTo>
                    <a:pt x="347" y="37"/>
                    <a:pt x="351" y="36"/>
                    <a:pt x="368" y="36"/>
                  </a:cubicBezTo>
                  <a:cubicBezTo>
                    <a:pt x="368" y="24"/>
                    <a:pt x="368" y="24"/>
                    <a:pt x="368" y="24"/>
                  </a:cubicBezTo>
                  <a:cubicBezTo>
                    <a:pt x="355" y="24"/>
                    <a:pt x="349" y="28"/>
                    <a:pt x="347" y="37"/>
                  </a:cubicBezTo>
                  <a:cubicBezTo>
                    <a:pt x="347" y="24"/>
                    <a:pt x="347" y="24"/>
                    <a:pt x="347" y="24"/>
                  </a:cubicBezTo>
                  <a:cubicBezTo>
                    <a:pt x="334" y="24"/>
                    <a:pt x="334" y="24"/>
                    <a:pt x="334" y="24"/>
                  </a:cubicBezTo>
                  <a:lnTo>
                    <a:pt x="334" y="75"/>
                  </a:lnTo>
                  <a:close/>
                  <a:moveTo>
                    <a:pt x="296" y="68"/>
                  </a:moveTo>
                  <a:cubicBezTo>
                    <a:pt x="284" y="68"/>
                    <a:pt x="282" y="63"/>
                    <a:pt x="282" y="49"/>
                  </a:cubicBezTo>
                  <a:cubicBezTo>
                    <a:pt x="282" y="36"/>
                    <a:pt x="284" y="30"/>
                    <a:pt x="295" y="30"/>
                  </a:cubicBezTo>
                  <a:cubicBezTo>
                    <a:pt x="307" y="30"/>
                    <a:pt x="309" y="36"/>
                    <a:pt x="309" y="49"/>
                  </a:cubicBezTo>
                  <a:cubicBezTo>
                    <a:pt x="309" y="62"/>
                    <a:pt x="307" y="68"/>
                    <a:pt x="296" y="68"/>
                  </a:cubicBezTo>
                  <a:moveTo>
                    <a:pt x="268" y="50"/>
                  </a:moveTo>
                  <a:cubicBezTo>
                    <a:pt x="268" y="70"/>
                    <a:pt x="278" y="76"/>
                    <a:pt x="295" y="76"/>
                  </a:cubicBezTo>
                  <a:cubicBezTo>
                    <a:pt x="312" y="76"/>
                    <a:pt x="323" y="70"/>
                    <a:pt x="323" y="49"/>
                  </a:cubicBezTo>
                  <a:cubicBezTo>
                    <a:pt x="323" y="29"/>
                    <a:pt x="312" y="23"/>
                    <a:pt x="295" y="23"/>
                  </a:cubicBezTo>
                  <a:cubicBezTo>
                    <a:pt x="278" y="23"/>
                    <a:pt x="268" y="29"/>
                    <a:pt x="268" y="50"/>
                  </a:cubicBezTo>
                  <a:moveTo>
                    <a:pt x="73" y="75"/>
                  </a:moveTo>
                  <a:cubicBezTo>
                    <a:pt x="86" y="75"/>
                    <a:pt x="86" y="75"/>
                    <a:pt x="86" y="75"/>
                  </a:cubicBezTo>
                  <a:cubicBezTo>
                    <a:pt x="86" y="24"/>
                    <a:pt x="86" y="24"/>
                    <a:pt x="86" y="24"/>
                  </a:cubicBezTo>
                  <a:cubicBezTo>
                    <a:pt x="73" y="24"/>
                    <a:pt x="73" y="24"/>
                    <a:pt x="73" y="24"/>
                  </a:cubicBezTo>
                  <a:lnTo>
                    <a:pt x="73" y="75"/>
                  </a:lnTo>
                  <a:close/>
                  <a:moveTo>
                    <a:pt x="73" y="14"/>
                  </a:moveTo>
                  <a:cubicBezTo>
                    <a:pt x="86" y="14"/>
                    <a:pt x="86" y="14"/>
                    <a:pt x="86" y="14"/>
                  </a:cubicBezTo>
                  <a:cubicBezTo>
                    <a:pt x="86" y="1"/>
                    <a:pt x="86" y="1"/>
                    <a:pt x="86" y="1"/>
                  </a:cubicBezTo>
                  <a:cubicBezTo>
                    <a:pt x="73" y="1"/>
                    <a:pt x="73" y="1"/>
                    <a:pt x="73" y="1"/>
                  </a:cubicBezTo>
                  <a:lnTo>
                    <a:pt x="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8"/>
            <p:cNvSpPr>
              <a:spLocks noEditPoints="1"/>
            </p:cNvSpPr>
            <p:nvPr userDrawn="1"/>
          </p:nvSpPr>
          <p:spPr bwMode="auto">
            <a:xfrm>
              <a:off x="10142048" y="6453602"/>
              <a:ext cx="59859" cy="61672"/>
            </a:xfrm>
            <a:custGeom>
              <a:avLst/>
              <a:gdLst>
                <a:gd name="T0" fmla="*/ 26 w 33"/>
                <a:gd name="T1" fmla="*/ 26 h 34"/>
                <a:gd name="T2" fmla="*/ 13 w 33"/>
                <a:gd name="T3" fmla="*/ 26 h 34"/>
                <a:gd name="T4" fmla="*/ 13 w 33"/>
                <a:gd name="T5" fmla="*/ 13 h 34"/>
                <a:gd name="T6" fmla="*/ 26 w 33"/>
                <a:gd name="T7" fmla="*/ 13 h 34"/>
                <a:gd name="T8" fmla="*/ 26 w 33"/>
                <a:gd name="T9" fmla="*/ 26 h 34"/>
                <a:gd name="T10" fmla="*/ 33 w 33"/>
                <a:gd name="T11" fmla="*/ 0 h 34"/>
                <a:gd name="T12" fmla="*/ 0 w 33"/>
                <a:gd name="T13" fmla="*/ 0 h 34"/>
                <a:gd name="T14" fmla="*/ 0 w 33"/>
                <a:gd name="T15" fmla="*/ 34 h 34"/>
                <a:gd name="T16" fmla="*/ 33 w 33"/>
                <a:gd name="T17" fmla="*/ 34 h 34"/>
                <a:gd name="T18" fmla="*/ 33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6" y="26"/>
                  </a:moveTo>
                  <a:lnTo>
                    <a:pt x="13" y="26"/>
                  </a:lnTo>
                  <a:lnTo>
                    <a:pt x="13" y="13"/>
                  </a:lnTo>
                  <a:lnTo>
                    <a:pt x="26" y="13"/>
                  </a:lnTo>
                  <a:lnTo>
                    <a:pt x="26" y="26"/>
                  </a:lnTo>
                  <a:close/>
                  <a:moveTo>
                    <a:pt x="33" y="0"/>
                  </a:moveTo>
                  <a:lnTo>
                    <a:pt x="0" y="0"/>
                  </a:lnTo>
                  <a:lnTo>
                    <a:pt x="0" y="34"/>
                  </a:lnTo>
                  <a:lnTo>
                    <a:pt x="33" y="34"/>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9"/>
            <p:cNvSpPr>
              <a:spLocks noEditPoints="1"/>
            </p:cNvSpPr>
            <p:nvPr userDrawn="1"/>
          </p:nvSpPr>
          <p:spPr bwMode="auto">
            <a:xfrm>
              <a:off x="10078561" y="6390116"/>
              <a:ext cx="163250" cy="165063"/>
            </a:xfrm>
            <a:custGeom>
              <a:avLst/>
              <a:gdLst>
                <a:gd name="T0" fmla="*/ 83 w 90"/>
                <a:gd name="T1" fmla="*/ 83 h 91"/>
                <a:gd name="T2" fmla="*/ 13 w 90"/>
                <a:gd name="T3" fmla="*/ 83 h 91"/>
                <a:gd name="T4" fmla="*/ 13 w 90"/>
                <a:gd name="T5" fmla="*/ 13 h 91"/>
                <a:gd name="T6" fmla="*/ 83 w 90"/>
                <a:gd name="T7" fmla="*/ 13 h 91"/>
                <a:gd name="T8" fmla="*/ 83 w 90"/>
                <a:gd name="T9" fmla="*/ 83 h 91"/>
                <a:gd name="T10" fmla="*/ 90 w 90"/>
                <a:gd name="T11" fmla="*/ 0 h 91"/>
                <a:gd name="T12" fmla="*/ 0 w 90"/>
                <a:gd name="T13" fmla="*/ 0 h 91"/>
                <a:gd name="T14" fmla="*/ 0 w 90"/>
                <a:gd name="T15" fmla="*/ 91 h 91"/>
                <a:gd name="T16" fmla="*/ 90 w 90"/>
                <a:gd name="T17" fmla="*/ 91 h 91"/>
                <a:gd name="T18" fmla="*/ 90 w 90"/>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83" y="83"/>
                  </a:moveTo>
                  <a:lnTo>
                    <a:pt x="13" y="83"/>
                  </a:lnTo>
                  <a:lnTo>
                    <a:pt x="13" y="13"/>
                  </a:lnTo>
                  <a:lnTo>
                    <a:pt x="83" y="13"/>
                  </a:lnTo>
                  <a:lnTo>
                    <a:pt x="83" y="83"/>
                  </a:lnTo>
                  <a:close/>
                  <a:moveTo>
                    <a:pt x="90" y="0"/>
                  </a:moveTo>
                  <a:lnTo>
                    <a:pt x="0" y="0"/>
                  </a:lnTo>
                  <a:lnTo>
                    <a:pt x="0" y="91"/>
                  </a:lnTo>
                  <a:lnTo>
                    <a:pt x="90" y="9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0"/>
            <p:cNvSpPr>
              <a:spLocks noEditPoints="1"/>
            </p:cNvSpPr>
            <p:nvPr userDrawn="1"/>
          </p:nvSpPr>
          <p:spPr bwMode="auto">
            <a:xfrm>
              <a:off x="10056795" y="6368350"/>
              <a:ext cx="206783" cy="204969"/>
            </a:xfrm>
            <a:custGeom>
              <a:avLst/>
              <a:gdLst>
                <a:gd name="T0" fmla="*/ 107 w 114"/>
                <a:gd name="T1" fmla="*/ 107 h 113"/>
                <a:gd name="T2" fmla="*/ 7 w 114"/>
                <a:gd name="T3" fmla="*/ 107 h 113"/>
                <a:gd name="T4" fmla="*/ 7 w 114"/>
                <a:gd name="T5" fmla="*/ 8 h 113"/>
                <a:gd name="T6" fmla="*/ 107 w 114"/>
                <a:gd name="T7" fmla="*/ 8 h 113"/>
                <a:gd name="T8" fmla="*/ 107 w 114"/>
                <a:gd name="T9" fmla="*/ 107 h 113"/>
                <a:gd name="T10" fmla="*/ 0 w 114"/>
                <a:gd name="T11" fmla="*/ 113 h 113"/>
                <a:gd name="T12" fmla="*/ 114 w 114"/>
                <a:gd name="T13" fmla="*/ 113 h 113"/>
                <a:gd name="T14" fmla="*/ 114 w 114"/>
                <a:gd name="T15" fmla="*/ 0 h 113"/>
                <a:gd name="T16" fmla="*/ 0 w 114"/>
                <a:gd name="T17" fmla="*/ 0 h 113"/>
                <a:gd name="T18" fmla="*/ 0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7" y="107"/>
                  </a:moveTo>
                  <a:lnTo>
                    <a:pt x="7" y="107"/>
                  </a:lnTo>
                  <a:lnTo>
                    <a:pt x="7" y="8"/>
                  </a:lnTo>
                  <a:lnTo>
                    <a:pt x="107" y="8"/>
                  </a:lnTo>
                  <a:lnTo>
                    <a:pt x="107" y="107"/>
                  </a:lnTo>
                  <a:close/>
                  <a:moveTo>
                    <a:pt x="0" y="113"/>
                  </a:moveTo>
                  <a:lnTo>
                    <a:pt x="114" y="113"/>
                  </a:lnTo>
                  <a:lnTo>
                    <a:pt x="114" y="0"/>
                  </a:lnTo>
                  <a:lnTo>
                    <a:pt x="0" y="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1"/>
            <p:cNvSpPr>
              <a:spLocks noEditPoints="1"/>
            </p:cNvSpPr>
            <p:nvPr userDrawn="1"/>
          </p:nvSpPr>
          <p:spPr bwMode="auto">
            <a:xfrm>
              <a:off x="10109398" y="6422766"/>
              <a:ext cx="112461" cy="110647"/>
            </a:xfrm>
            <a:custGeom>
              <a:avLst/>
              <a:gdLst>
                <a:gd name="T0" fmla="*/ 56 w 62"/>
                <a:gd name="T1" fmla="*/ 55 h 61"/>
                <a:gd name="T2" fmla="*/ 14 w 62"/>
                <a:gd name="T3" fmla="*/ 55 h 61"/>
                <a:gd name="T4" fmla="*/ 14 w 62"/>
                <a:gd name="T5" fmla="*/ 13 h 61"/>
                <a:gd name="T6" fmla="*/ 56 w 62"/>
                <a:gd name="T7" fmla="*/ 13 h 61"/>
                <a:gd name="T8" fmla="*/ 56 w 62"/>
                <a:gd name="T9" fmla="*/ 55 h 61"/>
                <a:gd name="T10" fmla="*/ 62 w 62"/>
                <a:gd name="T11" fmla="*/ 0 h 61"/>
                <a:gd name="T12" fmla="*/ 0 w 62"/>
                <a:gd name="T13" fmla="*/ 0 h 61"/>
                <a:gd name="T14" fmla="*/ 0 w 62"/>
                <a:gd name="T15" fmla="*/ 61 h 61"/>
                <a:gd name="T16" fmla="*/ 62 w 62"/>
                <a:gd name="T17" fmla="*/ 61 h 61"/>
                <a:gd name="T18" fmla="*/ 62 w 6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6" y="55"/>
                  </a:moveTo>
                  <a:lnTo>
                    <a:pt x="14" y="55"/>
                  </a:lnTo>
                  <a:lnTo>
                    <a:pt x="14" y="13"/>
                  </a:lnTo>
                  <a:lnTo>
                    <a:pt x="56" y="13"/>
                  </a:lnTo>
                  <a:lnTo>
                    <a:pt x="56" y="55"/>
                  </a:lnTo>
                  <a:close/>
                  <a:moveTo>
                    <a:pt x="62" y="0"/>
                  </a:moveTo>
                  <a:lnTo>
                    <a:pt x="0" y="0"/>
                  </a:lnTo>
                  <a:lnTo>
                    <a:pt x="0" y="61"/>
                  </a:lnTo>
                  <a:lnTo>
                    <a:pt x="62" y="61"/>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2" name="Pladsholder til sidefod 2"/>
          <p:cNvSpPr txBox="1">
            <a:spLocks/>
          </p:cNvSpPr>
          <p:nvPr userDrawn="1"/>
        </p:nvSpPr>
        <p:spPr>
          <a:xfrm>
            <a:off x="1351722" y="6356378"/>
            <a:ext cx="989842" cy="366183"/>
          </a:xfrm>
          <a:prstGeom prst="rect">
            <a:avLst/>
          </a:prstGeom>
        </p:spPr>
        <p:txBody>
          <a:bodyPr vert="horz" lIns="0" tIns="0" rIns="0" bIns="0" rtlCol="0" anchor="ctr"/>
          <a:lstStyle>
            <a:defPPr>
              <a:defRPr lang="en-US"/>
            </a:defPPr>
            <a:lvl1pPr algn="l" defTabSz="457200" rtl="0" fontAlgn="base">
              <a:spcBef>
                <a:spcPct val="0"/>
              </a:spcBef>
              <a:spcAft>
                <a:spcPct val="0"/>
              </a:spcAft>
              <a:defRPr sz="900" kern="1200">
                <a:solidFill>
                  <a:schemeClr val="tx1"/>
                </a:solidFill>
                <a:latin typeface="+mj-lt"/>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000" kern="1200" dirty="0">
                <a:solidFill>
                  <a:schemeClr val="accent6"/>
                </a:solidFill>
                <a:latin typeface="+mj-lt"/>
                <a:ea typeface="ＭＳ Ｐゴシック" charset="0"/>
                <a:cs typeface="ＭＳ Ｐゴシック" charset="0"/>
              </a:rPr>
              <a:t>© 2017</a:t>
            </a:r>
          </a:p>
        </p:txBody>
      </p:sp>
    </p:spTree>
    <p:extLst>
      <p:ext uri="{BB962C8B-B14F-4D97-AF65-F5344CB8AC3E}">
        <p14:creationId xmlns:p14="http://schemas.microsoft.com/office/powerpoint/2010/main" val="125973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817033" y="1773239"/>
            <a:ext cx="10560000" cy="3960000"/>
          </a:xfrm>
        </p:spPr>
        <p:txBody>
          <a:bodyPr numCol="1" spcCol="0"/>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1"/>
          </p:nvPr>
        </p:nvSpPr>
        <p:spPr/>
        <p:txBody>
          <a:bodyPr/>
          <a:lstStyle/>
          <a:p>
            <a:fld id="{C9A48ED0-52F6-4A79-9452-4D6FB42A3A5A}" type="datetime1">
              <a:rPr lang="en-US" smtClean="0"/>
              <a:t>9/12/2017</a:t>
            </a:fld>
            <a:endParaRPr lang="en-US" dirty="0"/>
          </a:p>
        </p:txBody>
      </p:sp>
      <p:sp>
        <p:nvSpPr>
          <p:cNvPr id="3" name="Footer Placeholder 2"/>
          <p:cNvSpPr>
            <a:spLocks noGrp="1"/>
          </p:cNvSpPr>
          <p:nvPr>
            <p:ph type="ftr" sz="quarter" idx="12"/>
          </p:nvPr>
        </p:nvSpPr>
        <p:spPr/>
        <p:txBody>
          <a:bodyPr/>
          <a:lstStyle/>
          <a:p>
            <a:r>
              <a:rPr lang="da-DK"/>
              <a:t>SimCorp Template</a:t>
            </a:r>
            <a:endParaRPr lang="da-DK" dirty="0"/>
          </a:p>
        </p:txBody>
      </p:sp>
      <p:sp>
        <p:nvSpPr>
          <p:cNvPr id="6" name="Slide Number Placeholder 5"/>
          <p:cNvSpPr>
            <a:spLocks noGrp="1"/>
          </p:cNvSpPr>
          <p:nvPr>
            <p:ph type="sldNum" sz="quarter" idx="13"/>
          </p:nvPr>
        </p:nvSpPr>
        <p:spPr/>
        <p:txBody>
          <a:bodyPr/>
          <a:lstStyle/>
          <a:p>
            <a:fld id="{E5125ACB-207D-4471-AF99-E3860601606F}" type="slidenum">
              <a:rPr lang="en-US" smtClean="0"/>
              <a:pPr/>
              <a:t>‹#›</a:t>
            </a:fld>
            <a:endParaRPr lang="en-US" dirty="0"/>
          </a:p>
        </p:txBody>
      </p:sp>
    </p:spTree>
    <p:extLst>
      <p:ext uri="{BB962C8B-B14F-4D97-AF65-F5344CB8AC3E}">
        <p14:creationId xmlns:p14="http://schemas.microsoft.com/office/powerpoint/2010/main" val="138244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Enter slide header</a:t>
            </a:r>
            <a:endParaRPr lang="da-DK" dirty="0"/>
          </a:p>
        </p:txBody>
      </p:sp>
      <p:sp>
        <p:nvSpPr>
          <p:cNvPr id="4" name="Pladsholder til slidenummer 3"/>
          <p:cNvSpPr>
            <a:spLocks noGrp="1"/>
          </p:cNvSpPr>
          <p:nvPr>
            <p:ph type="sldNum" sz="quarter" idx="11"/>
          </p:nvPr>
        </p:nvSpPr>
        <p:spPr/>
        <p:txBody>
          <a:bodyPr/>
          <a:lstStyle/>
          <a:p>
            <a:fld id="{E16BA917-7F09-4B8D-AF07-F52890C14046}" type="slidenum">
              <a:rPr lang="da-DK" smtClean="0"/>
              <a:pPr/>
              <a:t>‹#›</a:t>
            </a:fld>
            <a:endParaRPr lang="da-DK" dirty="0"/>
          </a:p>
        </p:txBody>
      </p:sp>
      <p:sp>
        <p:nvSpPr>
          <p:cNvPr id="9"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437"/>
            <a:ext cx="12191999" cy="6866437"/>
          </a:xfrm>
          <a:prstGeom prst="rect">
            <a:avLst/>
          </a:prstGeom>
        </p:spPr>
      </p:pic>
      <p:sp>
        <p:nvSpPr>
          <p:cNvPr id="2" name="Titel 1"/>
          <p:cNvSpPr>
            <a:spLocks noGrp="1"/>
          </p:cNvSpPr>
          <p:nvPr>
            <p:ph type="title" hasCustomPrompt="1"/>
          </p:nvPr>
        </p:nvSpPr>
        <p:spPr/>
        <p:txBody>
          <a:bodyPr/>
          <a:lstStyle>
            <a:lvl1pPr>
              <a:defRPr/>
            </a:lvl1pPr>
          </a:lstStyle>
          <a:p>
            <a:r>
              <a:rPr lang="da-DK" dirty="0"/>
              <a:t>AGENDA</a:t>
            </a:r>
          </a:p>
        </p:txBody>
      </p:sp>
      <p:sp>
        <p:nvSpPr>
          <p:cNvPr id="4" name="Pladsholder til slidenummer 3"/>
          <p:cNvSpPr>
            <a:spLocks noGrp="1"/>
          </p:cNvSpPr>
          <p:nvPr>
            <p:ph type="sldNum" sz="quarter" idx="11"/>
          </p:nvPr>
        </p:nvSpPr>
        <p:spPr/>
        <p:txBody>
          <a:bodyPr/>
          <a:lstStyle>
            <a:lvl1pPr>
              <a:defRPr lang="da-DK" sz="1000" kern="1200" smtClean="0">
                <a:solidFill>
                  <a:schemeClr val="accent6"/>
                </a:solidFill>
                <a:latin typeface="+mj-lt"/>
                <a:ea typeface="ＭＳ Ｐゴシック" charset="0"/>
                <a:cs typeface="ＭＳ Ｐゴシック" charset="0"/>
              </a:defRPr>
            </a:lvl1pPr>
          </a:lstStyle>
          <a:p>
            <a:fld id="{E16BA917-7F09-4B8D-AF07-F52890C14046}" type="slidenum">
              <a:rPr lang="en-US" smtClean="0"/>
              <a:pPr/>
              <a:t>‹#›</a:t>
            </a:fld>
            <a:endParaRPr lang="en-US" dirty="0"/>
          </a:p>
        </p:txBody>
      </p:sp>
      <p:sp>
        <p:nvSpPr>
          <p:cNvPr id="10" name="Pladsholder til tekst 9"/>
          <p:cNvSpPr>
            <a:spLocks noGrp="1"/>
          </p:cNvSpPr>
          <p:nvPr>
            <p:ph type="body" sz="quarter" idx="13" hasCustomPrompt="1"/>
          </p:nvPr>
        </p:nvSpPr>
        <p:spPr>
          <a:xfrm>
            <a:off x="670985" y="1627201"/>
            <a:ext cx="10850033" cy="426993"/>
          </a:xfrm>
          <a:prstGeom prst="rect">
            <a:avLst/>
          </a:prstGeom>
        </p:spPr>
        <p:txBody>
          <a:bodyPr anchor="t">
            <a:noAutofit/>
          </a:bodyPr>
          <a:lstStyle>
            <a:lvl1pPr marL="0" indent="0">
              <a:buNone/>
              <a:defRPr sz="1700" cap="all" baseline="0">
                <a:solidFill>
                  <a:srgbClr val="15AAA6"/>
                </a:solidFill>
                <a:latin typeface="Arial" panose="020B0604020202020204" pitchFamily="34" charset="0"/>
                <a:cs typeface="Arial" panose="020B0604020202020204" pitchFamily="34" charset="0"/>
              </a:defRPr>
            </a:lvl1pPr>
          </a:lstStyle>
          <a:p>
            <a:pPr lvl="0"/>
            <a:r>
              <a:rPr lang="en-US" dirty="0"/>
              <a:t>Insert date</a:t>
            </a:r>
            <a:endParaRPr lang="da-DK" dirty="0"/>
          </a:p>
        </p:txBody>
      </p:sp>
      <p:cxnSp>
        <p:nvCxnSpPr>
          <p:cNvPr id="7" name="Straight Connector 8"/>
          <p:cNvCxnSpPr/>
          <p:nvPr userDrawn="1"/>
        </p:nvCxnSpPr>
        <p:spPr>
          <a:xfrm>
            <a:off x="672000" y="1975417"/>
            <a:ext cx="5341451" cy="0"/>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 name="Pladsholder til tekst 12"/>
          <p:cNvSpPr>
            <a:spLocks noGrp="1"/>
          </p:cNvSpPr>
          <p:nvPr>
            <p:ph type="body" sz="quarter" idx="14" hasCustomPrompt="1"/>
          </p:nvPr>
        </p:nvSpPr>
        <p:spPr>
          <a:xfrm>
            <a:off x="670985" y="2069089"/>
            <a:ext cx="10850033" cy="4117929"/>
          </a:xfrm>
        </p:spPr>
        <p:txBody>
          <a:body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
        <p:nvSpPr>
          <p:cNvPr id="11"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grpSp>
        <p:nvGrpSpPr>
          <p:cNvPr id="23" name="Gruppe 22"/>
          <p:cNvGrpSpPr>
            <a:grpSpLocks noChangeAspect="1"/>
          </p:cNvGrpSpPr>
          <p:nvPr userDrawn="1"/>
        </p:nvGrpSpPr>
        <p:grpSpPr>
          <a:xfrm>
            <a:off x="10343104" y="6422579"/>
            <a:ext cx="1176854" cy="202504"/>
            <a:chOff x="10056795" y="6368350"/>
            <a:chExt cx="1454739" cy="250316"/>
          </a:xfrm>
          <a:solidFill>
            <a:schemeClr val="tx1"/>
          </a:solidFill>
        </p:grpSpPr>
        <p:sp>
          <p:nvSpPr>
            <p:cNvPr id="24" name="Freeform 7"/>
            <p:cNvSpPr>
              <a:spLocks noEditPoints="1"/>
            </p:cNvSpPr>
            <p:nvPr userDrawn="1"/>
          </p:nvSpPr>
          <p:spPr bwMode="auto">
            <a:xfrm>
              <a:off x="10368784" y="6371977"/>
              <a:ext cx="1142750" cy="246689"/>
            </a:xfrm>
            <a:custGeom>
              <a:avLst/>
              <a:gdLst>
                <a:gd name="T0" fmla="*/ 116 w 431"/>
                <a:gd name="T1" fmla="*/ 33 h 93"/>
                <a:gd name="T2" fmla="*/ 103 w 431"/>
                <a:gd name="T3" fmla="*/ 24 h 93"/>
                <a:gd name="T4" fmla="*/ 116 w 431"/>
                <a:gd name="T5" fmla="*/ 75 h 93"/>
                <a:gd name="T6" fmla="*/ 128 w 431"/>
                <a:gd name="T7" fmla="*/ 32 h 93"/>
                <a:gd name="T8" fmla="*/ 139 w 431"/>
                <a:gd name="T9" fmla="*/ 75 h 93"/>
                <a:gd name="T10" fmla="*/ 152 w 431"/>
                <a:gd name="T11" fmla="*/ 48 h 93"/>
                <a:gd name="T12" fmla="*/ 174 w 431"/>
                <a:gd name="T13" fmla="*/ 45 h 93"/>
                <a:gd name="T14" fmla="*/ 188 w 431"/>
                <a:gd name="T15" fmla="*/ 75 h 93"/>
                <a:gd name="T16" fmla="*/ 169 w 431"/>
                <a:gd name="T17" fmla="*/ 23 h 93"/>
                <a:gd name="T18" fmla="*/ 133 w 431"/>
                <a:gd name="T19" fmla="*/ 23 h 93"/>
                <a:gd name="T20" fmla="*/ 238 w 431"/>
                <a:gd name="T21" fmla="*/ 0 h 93"/>
                <a:gd name="T22" fmla="*/ 238 w 431"/>
                <a:gd name="T23" fmla="*/ 76 h 93"/>
                <a:gd name="T24" fmla="*/ 260 w 431"/>
                <a:gd name="T25" fmla="*/ 61 h 93"/>
                <a:gd name="T26" fmla="*/ 213 w 431"/>
                <a:gd name="T27" fmla="*/ 37 h 93"/>
                <a:gd name="T28" fmla="*/ 259 w 431"/>
                <a:gd name="T29" fmla="*/ 14 h 93"/>
                <a:gd name="T30" fmla="*/ 54 w 431"/>
                <a:gd name="T31" fmla="*/ 3 h 93"/>
                <a:gd name="T32" fmla="*/ 0 w 431"/>
                <a:gd name="T33" fmla="*/ 21 h 93"/>
                <a:gd name="T34" fmla="*/ 36 w 431"/>
                <a:gd name="T35" fmla="*/ 45 h 93"/>
                <a:gd name="T36" fmla="*/ 27 w 431"/>
                <a:gd name="T37" fmla="*/ 66 h 93"/>
                <a:gd name="T38" fmla="*/ 1 w 431"/>
                <a:gd name="T39" fmla="*/ 72 h 93"/>
                <a:gd name="T40" fmla="*/ 60 w 431"/>
                <a:gd name="T41" fmla="*/ 54 h 93"/>
                <a:gd name="T42" fmla="*/ 26 w 431"/>
                <a:gd name="T43" fmla="*/ 30 h 93"/>
                <a:gd name="T44" fmla="*/ 33 w 431"/>
                <a:gd name="T45" fmla="*/ 9 h 93"/>
                <a:gd name="T46" fmla="*/ 54 w 431"/>
                <a:gd name="T47" fmla="*/ 3 h 93"/>
                <a:gd name="T48" fmla="*/ 390 w 431"/>
                <a:gd name="T49" fmla="*/ 49 h 93"/>
                <a:gd name="T50" fmla="*/ 417 w 431"/>
                <a:gd name="T51" fmla="*/ 49 h 93"/>
                <a:gd name="T52" fmla="*/ 376 w 431"/>
                <a:gd name="T53" fmla="*/ 93 h 93"/>
                <a:gd name="T54" fmla="*/ 389 w 431"/>
                <a:gd name="T55" fmla="*/ 67 h 93"/>
                <a:gd name="T56" fmla="*/ 431 w 431"/>
                <a:gd name="T57" fmla="*/ 49 h 93"/>
                <a:gd name="T58" fmla="*/ 389 w 431"/>
                <a:gd name="T59" fmla="*/ 33 h 93"/>
                <a:gd name="T60" fmla="*/ 376 w 431"/>
                <a:gd name="T61" fmla="*/ 24 h 93"/>
                <a:gd name="T62" fmla="*/ 334 w 431"/>
                <a:gd name="T63" fmla="*/ 75 h 93"/>
                <a:gd name="T64" fmla="*/ 347 w 431"/>
                <a:gd name="T65" fmla="*/ 47 h 93"/>
                <a:gd name="T66" fmla="*/ 368 w 431"/>
                <a:gd name="T67" fmla="*/ 24 h 93"/>
                <a:gd name="T68" fmla="*/ 347 w 431"/>
                <a:gd name="T69" fmla="*/ 24 h 93"/>
                <a:gd name="T70" fmla="*/ 334 w 431"/>
                <a:gd name="T71" fmla="*/ 75 h 93"/>
                <a:gd name="T72" fmla="*/ 282 w 431"/>
                <a:gd name="T73" fmla="*/ 49 h 93"/>
                <a:gd name="T74" fmla="*/ 309 w 431"/>
                <a:gd name="T75" fmla="*/ 49 h 93"/>
                <a:gd name="T76" fmla="*/ 268 w 431"/>
                <a:gd name="T77" fmla="*/ 50 h 93"/>
                <a:gd name="T78" fmla="*/ 323 w 431"/>
                <a:gd name="T79" fmla="*/ 49 h 93"/>
                <a:gd name="T80" fmla="*/ 268 w 431"/>
                <a:gd name="T81" fmla="*/ 50 h 93"/>
                <a:gd name="T82" fmla="*/ 86 w 431"/>
                <a:gd name="T83" fmla="*/ 75 h 93"/>
                <a:gd name="T84" fmla="*/ 73 w 431"/>
                <a:gd name="T85" fmla="*/ 24 h 93"/>
                <a:gd name="T86" fmla="*/ 73 w 431"/>
                <a:gd name="T87" fmla="*/ 14 h 93"/>
                <a:gd name="T88" fmla="*/ 86 w 431"/>
                <a:gd name="T89" fmla="*/ 1 h 93"/>
                <a:gd name="T90" fmla="*/ 73 w 431"/>
                <a:gd name="T91"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93">
                  <a:moveTo>
                    <a:pt x="133" y="23"/>
                  </a:moveTo>
                  <a:cubicBezTo>
                    <a:pt x="117" y="23"/>
                    <a:pt x="116" y="33"/>
                    <a:pt x="116" y="33"/>
                  </a:cubicBezTo>
                  <a:cubicBezTo>
                    <a:pt x="116" y="24"/>
                    <a:pt x="116" y="24"/>
                    <a:pt x="116" y="24"/>
                  </a:cubicBezTo>
                  <a:cubicBezTo>
                    <a:pt x="103" y="24"/>
                    <a:pt x="103" y="24"/>
                    <a:pt x="103" y="24"/>
                  </a:cubicBezTo>
                  <a:cubicBezTo>
                    <a:pt x="103" y="75"/>
                    <a:pt x="103" y="75"/>
                    <a:pt x="103" y="75"/>
                  </a:cubicBezTo>
                  <a:cubicBezTo>
                    <a:pt x="116" y="75"/>
                    <a:pt x="116" y="75"/>
                    <a:pt x="116" y="75"/>
                  </a:cubicBezTo>
                  <a:cubicBezTo>
                    <a:pt x="116" y="48"/>
                    <a:pt x="116" y="48"/>
                    <a:pt x="116" y="48"/>
                  </a:cubicBezTo>
                  <a:cubicBezTo>
                    <a:pt x="116" y="35"/>
                    <a:pt x="121" y="32"/>
                    <a:pt x="128" y="32"/>
                  </a:cubicBezTo>
                  <a:cubicBezTo>
                    <a:pt x="136" y="32"/>
                    <a:pt x="139" y="34"/>
                    <a:pt x="139" y="45"/>
                  </a:cubicBezTo>
                  <a:cubicBezTo>
                    <a:pt x="139" y="75"/>
                    <a:pt x="139" y="75"/>
                    <a:pt x="139" y="75"/>
                  </a:cubicBezTo>
                  <a:cubicBezTo>
                    <a:pt x="152" y="75"/>
                    <a:pt x="152" y="75"/>
                    <a:pt x="152" y="75"/>
                  </a:cubicBezTo>
                  <a:cubicBezTo>
                    <a:pt x="152" y="48"/>
                    <a:pt x="152" y="48"/>
                    <a:pt x="152" y="48"/>
                  </a:cubicBezTo>
                  <a:cubicBezTo>
                    <a:pt x="152" y="35"/>
                    <a:pt x="156" y="32"/>
                    <a:pt x="164" y="32"/>
                  </a:cubicBezTo>
                  <a:cubicBezTo>
                    <a:pt x="172" y="32"/>
                    <a:pt x="174" y="34"/>
                    <a:pt x="174" y="45"/>
                  </a:cubicBezTo>
                  <a:cubicBezTo>
                    <a:pt x="174" y="75"/>
                    <a:pt x="174" y="75"/>
                    <a:pt x="174" y="75"/>
                  </a:cubicBezTo>
                  <a:cubicBezTo>
                    <a:pt x="188" y="75"/>
                    <a:pt x="188" y="75"/>
                    <a:pt x="188" y="75"/>
                  </a:cubicBezTo>
                  <a:cubicBezTo>
                    <a:pt x="188" y="43"/>
                    <a:pt x="188" y="43"/>
                    <a:pt x="188" y="43"/>
                  </a:cubicBezTo>
                  <a:cubicBezTo>
                    <a:pt x="188" y="28"/>
                    <a:pt x="182" y="23"/>
                    <a:pt x="169" y="23"/>
                  </a:cubicBezTo>
                  <a:cubicBezTo>
                    <a:pt x="153" y="23"/>
                    <a:pt x="151" y="33"/>
                    <a:pt x="151" y="33"/>
                  </a:cubicBezTo>
                  <a:cubicBezTo>
                    <a:pt x="148" y="26"/>
                    <a:pt x="143" y="23"/>
                    <a:pt x="133" y="23"/>
                  </a:cubicBezTo>
                  <a:moveTo>
                    <a:pt x="259" y="4"/>
                  </a:moveTo>
                  <a:cubicBezTo>
                    <a:pt x="259" y="4"/>
                    <a:pt x="251" y="0"/>
                    <a:pt x="238" y="0"/>
                  </a:cubicBezTo>
                  <a:cubicBezTo>
                    <a:pt x="214" y="0"/>
                    <a:pt x="199" y="11"/>
                    <a:pt x="199" y="38"/>
                  </a:cubicBezTo>
                  <a:cubicBezTo>
                    <a:pt x="199" y="65"/>
                    <a:pt x="211" y="76"/>
                    <a:pt x="238" y="76"/>
                  </a:cubicBezTo>
                  <a:cubicBezTo>
                    <a:pt x="253" y="76"/>
                    <a:pt x="260" y="72"/>
                    <a:pt x="260" y="72"/>
                  </a:cubicBezTo>
                  <a:cubicBezTo>
                    <a:pt x="260" y="61"/>
                    <a:pt x="260" y="61"/>
                    <a:pt x="260" y="61"/>
                  </a:cubicBezTo>
                  <a:cubicBezTo>
                    <a:pt x="260" y="61"/>
                    <a:pt x="253" y="66"/>
                    <a:pt x="240" y="66"/>
                  </a:cubicBezTo>
                  <a:cubicBezTo>
                    <a:pt x="223" y="66"/>
                    <a:pt x="213" y="60"/>
                    <a:pt x="213" y="37"/>
                  </a:cubicBezTo>
                  <a:cubicBezTo>
                    <a:pt x="213" y="17"/>
                    <a:pt x="220" y="10"/>
                    <a:pt x="239" y="10"/>
                  </a:cubicBezTo>
                  <a:cubicBezTo>
                    <a:pt x="250" y="10"/>
                    <a:pt x="259" y="14"/>
                    <a:pt x="259" y="14"/>
                  </a:cubicBezTo>
                  <a:lnTo>
                    <a:pt x="259" y="4"/>
                  </a:lnTo>
                  <a:close/>
                  <a:moveTo>
                    <a:pt x="54" y="3"/>
                  </a:moveTo>
                  <a:cubicBezTo>
                    <a:pt x="54" y="3"/>
                    <a:pt x="45" y="0"/>
                    <a:pt x="34" y="0"/>
                  </a:cubicBezTo>
                  <a:cubicBezTo>
                    <a:pt x="15" y="0"/>
                    <a:pt x="0" y="5"/>
                    <a:pt x="0" y="21"/>
                  </a:cubicBezTo>
                  <a:cubicBezTo>
                    <a:pt x="0" y="34"/>
                    <a:pt x="8" y="38"/>
                    <a:pt x="21" y="41"/>
                  </a:cubicBezTo>
                  <a:cubicBezTo>
                    <a:pt x="36" y="45"/>
                    <a:pt x="36" y="45"/>
                    <a:pt x="36" y="45"/>
                  </a:cubicBezTo>
                  <a:cubicBezTo>
                    <a:pt x="43" y="46"/>
                    <a:pt x="46" y="48"/>
                    <a:pt x="46" y="55"/>
                  </a:cubicBezTo>
                  <a:cubicBezTo>
                    <a:pt x="46" y="66"/>
                    <a:pt x="38" y="66"/>
                    <a:pt x="27" y="66"/>
                  </a:cubicBezTo>
                  <a:cubicBezTo>
                    <a:pt x="13" y="66"/>
                    <a:pt x="1" y="62"/>
                    <a:pt x="1" y="62"/>
                  </a:cubicBezTo>
                  <a:cubicBezTo>
                    <a:pt x="1" y="72"/>
                    <a:pt x="1" y="72"/>
                    <a:pt x="1" y="72"/>
                  </a:cubicBezTo>
                  <a:cubicBezTo>
                    <a:pt x="1" y="72"/>
                    <a:pt x="12" y="76"/>
                    <a:pt x="25" y="76"/>
                  </a:cubicBezTo>
                  <a:cubicBezTo>
                    <a:pt x="44" y="76"/>
                    <a:pt x="60" y="72"/>
                    <a:pt x="60" y="54"/>
                  </a:cubicBezTo>
                  <a:cubicBezTo>
                    <a:pt x="60" y="41"/>
                    <a:pt x="53" y="36"/>
                    <a:pt x="40" y="33"/>
                  </a:cubicBezTo>
                  <a:cubicBezTo>
                    <a:pt x="26" y="30"/>
                    <a:pt x="26" y="30"/>
                    <a:pt x="26" y="30"/>
                  </a:cubicBezTo>
                  <a:cubicBezTo>
                    <a:pt x="18" y="28"/>
                    <a:pt x="14" y="26"/>
                    <a:pt x="14" y="19"/>
                  </a:cubicBezTo>
                  <a:cubicBezTo>
                    <a:pt x="14" y="10"/>
                    <a:pt x="23" y="9"/>
                    <a:pt x="33" y="9"/>
                  </a:cubicBezTo>
                  <a:cubicBezTo>
                    <a:pt x="46" y="9"/>
                    <a:pt x="54" y="13"/>
                    <a:pt x="54" y="13"/>
                  </a:cubicBezTo>
                  <a:lnTo>
                    <a:pt x="54" y="3"/>
                  </a:lnTo>
                  <a:close/>
                  <a:moveTo>
                    <a:pt x="403" y="68"/>
                  </a:moveTo>
                  <a:cubicBezTo>
                    <a:pt x="392" y="68"/>
                    <a:pt x="390" y="61"/>
                    <a:pt x="390" y="49"/>
                  </a:cubicBezTo>
                  <a:cubicBezTo>
                    <a:pt x="390" y="38"/>
                    <a:pt x="392" y="31"/>
                    <a:pt x="403" y="31"/>
                  </a:cubicBezTo>
                  <a:cubicBezTo>
                    <a:pt x="414" y="31"/>
                    <a:pt x="417" y="38"/>
                    <a:pt x="417" y="49"/>
                  </a:cubicBezTo>
                  <a:cubicBezTo>
                    <a:pt x="417" y="62"/>
                    <a:pt x="414" y="68"/>
                    <a:pt x="403" y="68"/>
                  </a:cubicBezTo>
                  <a:moveTo>
                    <a:pt x="376" y="93"/>
                  </a:moveTo>
                  <a:cubicBezTo>
                    <a:pt x="389" y="93"/>
                    <a:pt x="389" y="93"/>
                    <a:pt x="389" y="93"/>
                  </a:cubicBezTo>
                  <a:cubicBezTo>
                    <a:pt x="389" y="67"/>
                    <a:pt x="389" y="67"/>
                    <a:pt x="389" y="67"/>
                  </a:cubicBezTo>
                  <a:cubicBezTo>
                    <a:pt x="389" y="67"/>
                    <a:pt x="391" y="76"/>
                    <a:pt x="406" y="76"/>
                  </a:cubicBezTo>
                  <a:cubicBezTo>
                    <a:pt x="423" y="76"/>
                    <a:pt x="431" y="68"/>
                    <a:pt x="431" y="49"/>
                  </a:cubicBezTo>
                  <a:cubicBezTo>
                    <a:pt x="431" y="31"/>
                    <a:pt x="424" y="23"/>
                    <a:pt x="408" y="23"/>
                  </a:cubicBezTo>
                  <a:cubicBezTo>
                    <a:pt x="391" y="23"/>
                    <a:pt x="389" y="33"/>
                    <a:pt x="389" y="33"/>
                  </a:cubicBezTo>
                  <a:cubicBezTo>
                    <a:pt x="389" y="24"/>
                    <a:pt x="389" y="24"/>
                    <a:pt x="389" y="24"/>
                  </a:cubicBezTo>
                  <a:cubicBezTo>
                    <a:pt x="376" y="24"/>
                    <a:pt x="376" y="24"/>
                    <a:pt x="376" y="24"/>
                  </a:cubicBezTo>
                  <a:lnTo>
                    <a:pt x="376" y="93"/>
                  </a:lnTo>
                  <a:close/>
                  <a:moveTo>
                    <a:pt x="334" y="75"/>
                  </a:moveTo>
                  <a:cubicBezTo>
                    <a:pt x="347" y="75"/>
                    <a:pt x="347" y="75"/>
                    <a:pt x="347" y="75"/>
                  </a:cubicBezTo>
                  <a:cubicBezTo>
                    <a:pt x="347" y="47"/>
                    <a:pt x="347" y="47"/>
                    <a:pt x="347" y="47"/>
                  </a:cubicBezTo>
                  <a:cubicBezTo>
                    <a:pt x="347" y="37"/>
                    <a:pt x="351" y="36"/>
                    <a:pt x="368" y="36"/>
                  </a:cubicBezTo>
                  <a:cubicBezTo>
                    <a:pt x="368" y="24"/>
                    <a:pt x="368" y="24"/>
                    <a:pt x="368" y="24"/>
                  </a:cubicBezTo>
                  <a:cubicBezTo>
                    <a:pt x="355" y="24"/>
                    <a:pt x="349" y="28"/>
                    <a:pt x="347" y="37"/>
                  </a:cubicBezTo>
                  <a:cubicBezTo>
                    <a:pt x="347" y="24"/>
                    <a:pt x="347" y="24"/>
                    <a:pt x="347" y="24"/>
                  </a:cubicBezTo>
                  <a:cubicBezTo>
                    <a:pt x="334" y="24"/>
                    <a:pt x="334" y="24"/>
                    <a:pt x="334" y="24"/>
                  </a:cubicBezTo>
                  <a:lnTo>
                    <a:pt x="334" y="75"/>
                  </a:lnTo>
                  <a:close/>
                  <a:moveTo>
                    <a:pt x="296" y="68"/>
                  </a:moveTo>
                  <a:cubicBezTo>
                    <a:pt x="284" y="68"/>
                    <a:pt x="282" y="63"/>
                    <a:pt x="282" y="49"/>
                  </a:cubicBezTo>
                  <a:cubicBezTo>
                    <a:pt x="282" y="36"/>
                    <a:pt x="284" y="30"/>
                    <a:pt x="295" y="30"/>
                  </a:cubicBezTo>
                  <a:cubicBezTo>
                    <a:pt x="307" y="30"/>
                    <a:pt x="309" y="36"/>
                    <a:pt x="309" y="49"/>
                  </a:cubicBezTo>
                  <a:cubicBezTo>
                    <a:pt x="309" y="62"/>
                    <a:pt x="307" y="68"/>
                    <a:pt x="296" y="68"/>
                  </a:cubicBezTo>
                  <a:moveTo>
                    <a:pt x="268" y="50"/>
                  </a:moveTo>
                  <a:cubicBezTo>
                    <a:pt x="268" y="70"/>
                    <a:pt x="278" y="76"/>
                    <a:pt x="295" y="76"/>
                  </a:cubicBezTo>
                  <a:cubicBezTo>
                    <a:pt x="312" y="76"/>
                    <a:pt x="323" y="70"/>
                    <a:pt x="323" y="49"/>
                  </a:cubicBezTo>
                  <a:cubicBezTo>
                    <a:pt x="323" y="29"/>
                    <a:pt x="312" y="23"/>
                    <a:pt x="295" y="23"/>
                  </a:cubicBezTo>
                  <a:cubicBezTo>
                    <a:pt x="278" y="23"/>
                    <a:pt x="268" y="29"/>
                    <a:pt x="268" y="50"/>
                  </a:cubicBezTo>
                  <a:moveTo>
                    <a:pt x="73" y="75"/>
                  </a:moveTo>
                  <a:cubicBezTo>
                    <a:pt x="86" y="75"/>
                    <a:pt x="86" y="75"/>
                    <a:pt x="86" y="75"/>
                  </a:cubicBezTo>
                  <a:cubicBezTo>
                    <a:pt x="86" y="24"/>
                    <a:pt x="86" y="24"/>
                    <a:pt x="86" y="24"/>
                  </a:cubicBezTo>
                  <a:cubicBezTo>
                    <a:pt x="73" y="24"/>
                    <a:pt x="73" y="24"/>
                    <a:pt x="73" y="24"/>
                  </a:cubicBezTo>
                  <a:lnTo>
                    <a:pt x="73" y="75"/>
                  </a:lnTo>
                  <a:close/>
                  <a:moveTo>
                    <a:pt x="73" y="14"/>
                  </a:moveTo>
                  <a:cubicBezTo>
                    <a:pt x="86" y="14"/>
                    <a:pt x="86" y="14"/>
                    <a:pt x="86" y="14"/>
                  </a:cubicBezTo>
                  <a:cubicBezTo>
                    <a:pt x="86" y="1"/>
                    <a:pt x="86" y="1"/>
                    <a:pt x="86" y="1"/>
                  </a:cubicBezTo>
                  <a:cubicBezTo>
                    <a:pt x="73" y="1"/>
                    <a:pt x="73" y="1"/>
                    <a:pt x="73" y="1"/>
                  </a:cubicBezTo>
                  <a:lnTo>
                    <a:pt x="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8"/>
            <p:cNvSpPr>
              <a:spLocks noEditPoints="1"/>
            </p:cNvSpPr>
            <p:nvPr userDrawn="1"/>
          </p:nvSpPr>
          <p:spPr bwMode="auto">
            <a:xfrm>
              <a:off x="10142048" y="6453602"/>
              <a:ext cx="59859" cy="61672"/>
            </a:xfrm>
            <a:custGeom>
              <a:avLst/>
              <a:gdLst>
                <a:gd name="T0" fmla="*/ 26 w 33"/>
                <a:gd name="T1" fmla="*/ 26 h 34"/>
                <a:gd name="T2" fmla="*/ 13 w 33"/>
                <a:gd name="T3" fmla="*/ 26 h 34"/>
                <a:gd name="T4" fmla="*/ 13 w 33"/>
                <a:gd name="T5" fmla="*/ 13 h 34"/>
                <a:gd name="T6" fmla="*/ 26 w 33"/>
                <a:gd name="T7" fmla="*/ 13 h 34"/>
                <a:gd name="T8" fmla="*/ 26 w 33"/>
                <a:gd name="T9" fmla="*/ 26 h 34"/>
                <a:gd name="T10" fmla="*/ 33 w 33"/>
                <a:gd name="T11" fmla="*/ 0 h 34"/>
                <a:gd name="T12" fmla="*/ 0 w 33"/>
                <a:gd name="T13" fmla="*/ 0 h 34"/>
                <a:gd name="T14" fmla="*/ 0 w 33"/>
                <a:gd name="T15" fmla="*/ 34 h 34"/>
                <a:gd name="T16" fmla="*/ 33 w 33"/>
                <a:gd name="T17" fmla="*/ 34 h 34"/>
                <a:gd name="T18" fmla="*/ 33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6" y="26"/>
                  </a:moveTo>
                  <a:lnTo>
                    <a:pt x="13" y="26"/>
                  </a:lnTo>
                  <a:lnTo>
                    <a:pt x="13" y="13"/>
                  </a:lnTo>
                  <a:lnTo>
                    <a:pt x="26" y="13"/>
                  </a:lnTo>
                  <a:lnTo>
                    <a:pt x="26" y="26"/>
                  </a:lnTo>
                  <a:close/>
                  <a:moveTo>
                    <a:pt x="33" y="0"/>
                  </a:moveTo>
                  <a:lnTo>
                    <a:pt x="0" y="0"/>
                  </a:lnTo>
                  <a:lnTo>
                    <a:pt x="0" y="34"/>
                  </a:lnTo>
                  <a:lnTo>
                    <a:pt x="33" y="34"/>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userDrawn="1"/>
          </p:nvSpPr>
          <p:spPr bwMode="auto">
            <a:xfrm>
              <a:off x="10078561" y="6390116"/>
              <a:ext cx="163250" cy="165063"/>
            </a:xfrm>
            <a:custGeom>
              <a:avLst/>
              <a:gdLst>
                <a:gd name="T0" fmla="*/ 83 w 90"/>
                <a:gd name="T1" fmla="*/ 83 h 91"/>
                <a:gd name="T2" fmla="*/ 13 w 90"/>
                <a:gd name="T3" fmla="*/ 83 h 91"/>
                <a:gd name="T4" fmla="*/ 13 w 90"/>
                <a:gd name="T5" fmla="*/ 13 h 91"/>
                <a:gd name="T6" fmla="*/ 83 w 90"/>
                <a:gd name="T7" fmla="*/ 13 h 91"/>
                <a:gd name="T8" fmla="*/ 83 w 90"/>
                <a:gd name="T9" fmla="*/ 83 h 91"/>
                <a:gd name="T10" fmla="*/ 90 w 90"/>
                <a:gd name="T11" fmla="*/ 0 h 91"/>
                <a:gd name="T12" fmla="*/ 0 w 90"/>
                <a:gd name="T13" fmla="*/ 0 h 91"/>
                <a:gd name="T14" fmla="*/ 0 w 90"/>
                <a:gd name="T15" fmla="*/ 91 h 91"/>
                <a:gd name="T16" fmla="*/ 90 w 90"/>
                <a:gd name="T17" fmla="*/ 91 h 91"/>
                <a:gd name="T18" fmla="*/ 90 w 90"/>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83" y="83"/>
                  </a:moveTo>
                  <a:lnTo>
                    <a:pt x="13" y="83"/>
                  </a:lnTo>
                  <a:lnTo>
                    <a:pt x="13" y="13"/>
                  </a:lnTo>
                  <a:lnTo>
                    <a:pt x="83" y="13"/>
                  </a:lnTo>
                  <a:lnTo>
                    <a:pt x="83" y="83"/>
                  </a:lnTo>
                  <a:close/>
                  <a:moveTo>
                    <a:pt x="90" y="0"/>
                  </a:moveTo>
                  <a:lnTo>
                    <a:pt x="0" y="0"/>
                  </a:lnTo>
                  <a:lnTo>
                    <a:pt x="0" y="91"/>
                  </a:lnTo>
                  <a:lnTo>
                    <a:pt x="90" y="9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userDrawn="1"/>
          </p:nvSpPr>
          <p:spPr bwMode="auto">
            <a:xfrm>
              <a:off x="10056795" y="6368350"/>
              <a:ext cx="206783" cy="204969"/>
            </a:xfrm>
            <a:custGeom>
              <a:avLst/>
              <a:gdLst>
                <a:gd name="T0" fmla="*/ 107 w 114"/>
                <a:gd name="T1" fmla="*/ 107 h 113"/>
                <a:gd name="T2" fmla="*/ 7 w 114"/>
                <a:gd name="T3" fmla="*/ 107 h 113"/>
                <a:gd name="T4" fmla="*/ 7 w 114"/>
                <a:gd name="T5" fmla="*/ 8 h 113"/>
                <a:gd name="T6" fmla="*/ 107 w 114"/>
                <a:gd name="T7" fmla="*/ 8 h 113"/>
                <a:gd name="T8" fmla="*/ 107 w 114"/>
                <a:gd name="T9" fmla="*/ 107 h 113"/>
                <a:gd name="T10" fmla="*/ 0 w 114"/>
                <a:gd name="T11" fmla="*/ 113 h 113"/>
                <a:gd name="T12" fmla="*/ 114 w 114"/>
                <a:gd name="T13" fmla="*/ 113 h 113"/>
                <a:gd name="T14" fmla="*/ 114 w 114"/>
                <a:gd name="T15" fmla="*/ 0 h 113"/>
                <a:gd name="T16" fmla="*/ 0 w 114"/>
                <a:gd name="T17" fmla="*/ 0 h 113"/>
                <a:gd name="T18" fmla="*/ 0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7" y="107"/>
                  </a:moveTo>
                  <a:lnTo>
                    <a:pt x="7" y="107"/>
                  </a:lnTo>
                  <a:lnTo>
                    <a:pt x="7" y="8"/>
                  </a:lnTo>
                  <a:lnTo>
                    <a:pt x="107" y="8"/>
                  </a:lnTo>
                  <a:lnTo>
                    <a:pt x="107" y="107"/>
                  </a:lnTo>
                  <a:close/>
                  <a:moveTo>
                    <a:pt x="0" y="113"/>
                  </a:moveTo>
                  <a:lnTo>
                    <a:pt x="114" y="113"/>
                  </a:lnTo>
                  <a:lnTo>
                    <a:pt x="114" y="0"/>
                  </a:lnTo>
                  <a:lnTo>
                    <a:pt x="0" y="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userDrawn="1"/>
          </p:nvSpPr>
          <p:spPr bwMode="auto">
            <a:xfrm>
              <a:off x="10109398" y="6422766"/>
              <a:ext cx="112461" cy="110647"/>
            </a:xfrm>
            <a:custGeom>
              <a:avLst/>
              <a:gdLst>
                <a:gd name="T0" fmla="*/ 56 w 62"/>
                <a:gd name="T1" fmla="*/ 55 h 61"/>
                <a:gd name="T2" fmla="*/ 14 w 62"/>
                <a:gd name="T3" fmla="*/ 55 h 61"/>
                <a:gd name="T4" fmla="*/ 14 w 62"/>
                <a:gd name="T5" fmla="*/ 13 h 61"/>
                <a:gd name="T6" fmla="*/ 56 w 62"/>
                <a:gd name="T7" fmla="*/ 13 h 61"/>
                <a:gd name="T8" fmla="*/ 56 w 62"/>
                <a:gd name="T9" fmla="*/ 55 h 61"/>
                <a:gd name="T10" fmla="*/ 62 w 62"/>
                <a:gd name="T11" fmla="*/ 0 h 61"/>
                <a:gd name="T12" fmla="*/ 0 w 62"/>
                <a:gd name="T13" fmla="*/ 0 h 61"/>
                <a:gd name="T14" fmla="*/ 0 w 62"/>
                <a:gd name="T15" fmla="*/ 61 h 61"/>
                <a:gd name="T16" fmla="*/ 62 w 62"/>
                <a:gd name="T17" fmla="*/ 61 h 61"/>
                <a:gd name="T18" fmla="*/ 62 w 6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6" y="55"/>
                  </a:moveTo>
                  <a:lnTo>
                    <a:pt x="14" y="55"/>
                  </a:lnTo>
                  <a:lnTo>
                    <a:pt x="14" y="13"/>
                  </a:lnTo>
                  <a:lnTo>
                    <a:pt x="56" y="13"/>
                  </a:lnTo>
                  <a:lnTo>
                    <a:pt x="56" y="55"/>
                  </a:lnTo>
                  <a:close/>
                  <a:moveTo>
                    <a:pt x="62" y="0"/>
                  </a:moveTo>
                  <a:lnTo>
                    <a:pt x="0" y="0"/>
                  </a:lnTo>
                  <a:lnTo>
                    <a:pt x="0" y="61"/>
                  </a:lnTo>
                  <a:lnTo>
                    <a:pt x="62" y="61"/>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Pladsholder til sidefod 2"/>
          <p:cNvSpPr txBox="1">
            <a:spLocks/>
          </p:cNvSpPr>
          <p:nvPr userDrawn="1"/>
        </p:nvSpPr>
        <p:spPr>
          <a:xfrm>
            <a:off x="1351722" y="6356378"/>
            <a:ext cx="989842" cy="366183"/>
          </a:xfrm>
          <a:prstGeom prst="rect">
            <a:avLst/>
          </a:prstGeom>
        </p:spPr>
        <p:txBody>
          <a:bodyPr vert="horz" lIns="0" tIns="0" rIns="0" bIns="0" rtlCol="0" anchor="ctr"/>
          <a:lstStyle>
            <a:defPPr>
              <a:defRPr lang="en-US"/>
            </a:defPPr>
            <a:lvl1pPr algn="l" defTabSz="457200" rtl="0" fontAlgn="base">
              <a:spcBef>
                <a:spcPct val="0"/>
              </a:spcBef>
              <a:spcAft>
                <a:spcPct val="0"/>
              </a:spcAft>
              <a:defRPr sz="900" kern="1200">
                <a:solidFill>
                  <a:schemeClr val="tx1"/>
                </a:solidFill>
                <a:latin typeface="+mj-lt"/>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000" kern="1200" dirty="0">
                <a:solidFill>
                  <a:schemeClr val="accent6"/>
                </a:solidFill>
                <a:latin typeface="+mj-lt"/>
                <a:ea typeface="ＭＳ Ｐゴシック" charset="0"/>
                <a:cs typeface="ＭＳ Ｐゴシック" charset="0"/>
              </a:rPr>
              <a:t>© 2017</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attern">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437"/>
            <a:ext cx="12191999" cy="6866437"/>
          </a:xfrm>
          <a:prstGeom prst="rect">
            <a:avLst/>
          </a:prstGeom>
        </p:spPr>
      </p:pic>
      <p:sp>
        <p:nvSpPr>
          <p:cNvPr id="2" name="Titel 1"/>
          <p:cNvSpPr>
            <a:spLocks noGrp="1"/>
          </p:cNvSpPr>
          <p:nvPr>
            <p:ph type="title" hasCustomPrompt="1"/>
          </p:nvPr>
        </p:nvSpPr>
        <p:spPr/>
        <p:txBody>
          <a:bodyPr/>
          <a:lstStyle>
            <a:lvl1pPr>
              <a:defRPr/>
            </a:lvl1pPr>
          </a:lstStyle>
          <a:p>
            <a:r>
              <a:rPr lang="en-US" dirty="0"/>
              <a:t>Enter slide header</a:t>
            </a:r>
            <a:endParaRPr lang="da-DK" dirty="0"/>
          </a:p>
        </p:txBody>
      </p:sp>
      <p:sp>
        <p:nvSpPr>
          <p:cNvPr id="4" name="Pladsholder til slidenummer 3"/>
          <p:cNvSpPr>
            <a:spLocks noGrp="1"/>
          </p:cNvSpPr>
          <p:nvPr>
            <p:ph type="sldNum" sz="quarter" idx="11"/>
          </p:nvPr>
        </p:nvSpPr>
        <p:spPr/>
        <p:txBody>
          <a:bodyPr/>
          <a:lstStyle>
            <a:lvl1pPr>
              <a:defRPr lang="da-DK" sz="1000" kern="1200" smtClean="0">
                <a:solidFill>
                  <a:schemeClr val="accent6"/>
                </a:solidFill>
                <a:latin typeface="+mj-lt"/>
                <a:ea typeface="ＭＳ Ｐゴシック" charset="0"/>
                <a:cs typeface="ＭＳ Ｐゴシック" charset="0"/>
              </a:defRPr>
            </a:lvl1pPr>
          </a:lstStyle>
          <a:p>
            <a:fld id="{E16BA917-7F09-4B8D-AF07-F52890C14046}" type="slidenum">
              <a:rPr lang="en-US" smtClean="0"/>
              <a:pPr/>
              <a:t>‹#›</a:t>
            </a:fld>
            <a:endParaRPr lang="en-US" dirty="0"/>
          </a:p>
        </p:txBody>
      </p:sp>
      <p:sp>
        <p:nvSpPr>
          <p:cNvPr id="11"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grpSp>
        <p:nvGrpSpPr>
          <p:cNvPr id="20" name="Gruppe 19"/>
          <p:cNvGrpSpPr>
            <a:grpSpLocks noChangeAspect="1"/>
          </p:cNvGrpSpPr>
          <p:nvPr userDrawn="1"/>
        </p:nvGrpSpPr>
        <p:grpSpPr>
          <a:xfrm>
            <a:off x="10343104" y="6422579"/>
            <a:ext cx="1176854" cy="202504"/>
            <a:chOff x="10056795" y="6368350"/>
            <a:chExt cx="1454739" cy="250316"/>
          </a:xfrm>
          <a:solidFill>
            <a:schemeClr val="tx1"/>
          </a:solidFill>
        </p:grpSpPr>
        <p:sp>
          <p:nvSpPr>
            <p:cNvPr id="21" name="Freeform 7"/>
            <p:cNvSpPr>
              <a:spLocks noEditPoints="1"/>
            </p:cNvSpPr>
            <p:nvPr userDrawn="1"/>
          </p:nvSpPr>
          <p:spPr bwMode="auto">
            <a:xfrm>
              <a:off x="10368784" y="6371977"/>
              <a:ext cx="1142750" cy="246689"/>
            </a:xfrm>
            <a:custGeom>
              <a:avLst/>
              <a:gdLst>
                <a:gd name="T0" fmla="*/ 116 w 431"/>
                <a:gd name="T1" fmla="*/ 33 h 93"/>
                <a:gd name="T2" fmla="*/ 103 w 431"/>
                <a:gd name="T3" fmla="*/ 24 h 93"/>
                <a:gd name="T4" fmla="*/ 116 w 431"/>
                <a:gd name="T5" fmla="*/ 75 h 93"/>
                <a:gd name="T6" fmla="*/ 128 w 431"/>
                <a:gd name="T7" fmla="*/ 32 h 93"/>
                <a:gd name="T8" fmla="*/ 139 w 431"/>
                <a:gd name="T9" fmla="*/ 75 h 93"/>
                <a:gd name="T10" fmla="*/ 152 w 431"/>
                <a:gd name="T11" fmla="*/ 48 h 93"/>
                <a:gd name="T12" fmla="*/ 174 w 431"/>
                <a:gd name="T13" fmla="*/ 45 h 93"/>
                <a:gd name="T14" fmla="*/ 188 w 431"/>
                <a:gd name="T15" fmla="*/ 75 h 93"/>
                <a:gd name="T16" fmla="*/ 169 w 431"/>
                <a:gd name="T17" fmla="*/ 23 h 93"/>
                <a:gd name="T18" fmla="*/ 133 w 431"/>
                <a:gd name="T19" fmla="*/ 23 h 93"/>
                <a:gd name="T20" fmla="*/ 238 w 431"/>
                <a:gd name="T21" fmla="*/ 0 h 93"/>
                <a:gd name="T22" fmla="*/ 238 w 431"/>
                <a:gd name="T23" fmla="*/ 76 h 93"/>
                <a:gd name="T24" fmla="*/ 260 w 431"/>
                <a:gd name="T25" fmla="*/ 61 h 93"/>
                <a:gd name="T26" fmla="*/ 213 w 431"/>
                <a:gd name="T27" fmla="*/ 37 h 93"/>
                <a:gd name="T28" fmla="*/ 259 w 431"/>
                <a:gd name="T29" fmla="*/ 14 h 93"/>
                <a:gd name="T30" fmla="*/ 54 w 431"/>
                <a:gd name="T31" fmla="*/ 3 h 93"/>
                <a:gd name="T32" fmla="*/ 0 w 431"/>
                <a:gd name="T33" fmla="*/ 21 h 93"/>
                <a:gd name="T34" fmla="*/ 36 w 431"/>
                <a:gd name="T35" fmla="*/ 45 h 93"/>
                <a:gd name="T36" fmla="*/ 27 w 431"/>
                <a:gd name="T37" fmla="*/ 66 h 93"/>
                <a:gd name="T38" fmla="*/ 1 w 431"/>
                <a:gd name="T39" fmla="*/ 72 h 93"/>
                <a:gd name="T40" fmla="*/ 60 w 431"/>
                <a:gd name="T41" fmla="*/ 54 h 93"/>
                <a:gd name="T42" fmla="*/ 26 w 431"/>
                <a:gd name="T43" fmla="*/ 30 h 93"/>
                <a:gd name="T44" fmla="*/ 33 w 431"/>
                <a:gd name="T45" fmla="*/ 9 h 93"/>
                <a:gd name="T46" fmla="*/ 54 w 431"/>
                <a:gd name="T47" fmla="*/ 3 h 93"/>
                <a:gd name="T48" fmla="*/ 390 w 431"/>
                <a:gd name="T49" fmla="*/ 49 h 93"/>
                <a:gd name="T50" fmla="*/ 417 w 431"/>
                <a:gd name="T51" fmla="*/ 49 h 93"/>
                <a:gd name="T52" fmla="*/ 376 w 431"/>
                <a:gd name="T53" fmla="*/ 93 h 93"/>
                <a:gd name="T54" fmla="*/ 389 w 431"/>
                <a:gd name="T55" fmla="*/ 67 h 93"/>
                <a:gd name="T56" fmla="*/ 431 w 431"/>
                <a:gd name="T57" fmla="*/ 49 h 93"/>
                <a:gd name="T58" fmla="*/ 389 w 431"/>
                <a:gd name="T59" fmla="*/ 33 h 93"/>
                <a:gd name="T60" fmla="*/ 376 w 431"/>
                <a:gd name="T61" fmla="*/ 24 h 93"/>
                <a:gd name="T62" fmla="*/ 334 w 431"/>
                <a:gd name="T63" fmla="*/ 75 h 93"/>
                <a:gd name="T64" fmla="*/ 347 w 431"/>
                <a:gd name="T65" fmla="*/ 47 h 93"/>
                <a:gd name="T66" fmla="*/ 368 w 431"/>
                <a:gd name="T67" fmla="*/ 24 h 93"/>
                <a:gd name="T68" fmla="*/ 347 w 431"/>
                <a:gd name="T69" fmla="*/ 24 h 93"/>
                <a:gd name="T70" fmla="*/ 334 w 431"/>
                <a:gd name="T71" fmla="*/ 75 h 93"/>
                <a:gd name="T72" fmla="*/ 282 w 431"/>
                <a:gd name="T73" fmla="*/ 49 h 93"/>
                <a:gd name="T74" fmla="*/ 309 w 431"/>
                <a:gd name="T75" fmla="*/ 49 h 93"/>
                <a:gd name="T76" fmla="*/ 268 w 431"/>
                <a:gd name="T77" fmla="*/ 50 h 93"/>
                <a:gd name="T78" fmla="*/ 323 w 431"/>
                <a:gd name="T79" fmla="*/ 49 h 93"/>
                <a:gd name="T80" fmla="*/ 268 w 431"/>
                <a:gd name="T81" fmla="*/ 50 h 93"/>
                <a:gd name="T82" fmla="*/ 86 w 431"/>
                <a:gd name="T83" fmla="*/ 75 h 93"/>
                <a:gd name="T84" fmla="*/ 73 w 431"/>
                <a:gd name="T85" fmla="*/ 24 h 93"/>
                <a:gd name="T86" fmla="*/ 73 w 431"/>
                <a:gd name="T87" fmla="*/ 14 h 93"/>
                <a:gd name="T88" fmla="*/ 86 w 431"/>
                <a:gd name="T89" fmla="*/ 1 h 93"/>
                <a:gd name="T90" fmla="*/ 73 w 431"/>
                <a:gd name="T91"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93">
                  <a:moveTo>
                    <a:pt x="133" y="23"/>
                  </a:moveTo>
                  <a:cubicBezTo>
                    <a:pt x="117" y="23"/>
                    <a:pt x="116" y="33"/>
                    <a:pt x="116" y="33"/>
                  </a:cubicBezTo>
                  <a:cubicBezTo>
                    <a:pt x="116" y="24"/>
                    <a:pt x="116" y="24"/>
                    <a:pt x="116" y="24"/>
                  </a:cubicBezTo>
                  <a:cubicBezTo>
                    <a:pt x="103" y="24"/>
                    <a:pt x="103" y="24"/>
                    <a:pt x="103" y="24"/>
                  </a:cubicBezTo>
                  <a:cubicBezTo>
                    <a:pt x="103" y="75"/>
                    <a:pt x="103" y="75"/>
                    <a:pt x="103" y="75"/>
                  </a:cubicBezTo>
                  <a:cubicBezTo>
                    <a:pt x="116" y="75"/>
                    <a:pt x="116" y="75"/>
                    <a:pt x="116" y="75"/>
                  </a:cubicBezTo>
                  <a:cubicBezTo>
                    <a:pt x="116" y="48"/>
                    <a:pt x="116" y="48"/>
                    <a:pt x="116" y="48"/>
                  </a:cubicBezTo>
                  <a:cubicBezTo>
                    <a:pt x="116" y="35"/>
                    <a:pt x="121" y="32"/>
                    <a:pt x="128" y="32"/>
                  </a:cubicBezTo>
                  <a:cubicBezTo>
                    <a:pt x="136" y="32"/>
                    <a:pt x="139" y="34"/>
                    <a:pt x="139" y="45"/>
                  </a:cubicBezTo>
                  <a:cubicBezTo>
                    <a:pt x="139" y="75"/>
                    <a:pt x="139" y="75"/>
                    <a:pt x="139" y="75"/>
                  </a:cubicBezTo>
                  <a:cubicBezTo>
                    <a:pt x="152" y="75"/>
                    <a:pt x="152" y="75"/>
                    <a:pt x="152" y="75"/>
                  </a:cubicBezTo>
                  <a:cubicBezTo>
                    <a:pt x="152" y="48"/>
                    <a:pt x="152" y="48"/>
                    <a:pt x="152" y="48"/>
                  </a:cubicBezTo>
                  <a:cubicBezTo>
                    <a:pt x="152" y="35"/>
                    <a:pt x="156" y="32"/>
                    <a:pt x="164" y="32"/>
                  </a:cubicBezTo>
                  <a:cubicBezTo>
                    <a:pt x="172" y="32"/>
                    <a:pt x="174" y="34"/>
                    <a:pt x="174" y="45"/>
                  </a:cubicBezTo>
                  <a:cubicBezTo>
                    <a:pt x="174" y="75"/>
                    <a:pt x="174" y="75"/>
                    <a:pt x="174" y="75"/>
                  </a:cubicBezTo>
                  <a:cubicBezTo>
                    <a:pt x="188" y="75"/>
                    <a:pt x="188" y="75"/>
                    <a:pt x="188" y="75"/>
                  </a:cubicBezTo>
                  <a:cubicBezTo>
                    <a:pt x="188" y="43"/>
                    <a:pt x="188" y="43"/>
                    <a:pt x="188" y="43"/>
                  </a:cubicBezTo>
                  <a:cubicBezTo>
                    <a:pt x="188" y="28"/>
                    <a:pt x="182" y="23"/>
                    <a:pt x="169" y="23"/>
                  </a:cubicBezTo>
                  <a:cubicBezTo>
                    <a:pt x="153" y="23"/>
                    <a:pt x="151" y="33"/>
                    <a:pt x="151" y="33"/>
                  </a:cubicBezTo>
                  <a:cubicBezTo>
                    <a:pt x="148" y="26"/>
                    <a:pt x="143" y="23"/>
                    <a:pt x="133" y="23"/>
                  </a:cubicBezTo>
                  <a:moveTo>
                    <a:pt x="259" y="4"/>
                  </a:moveTo>
                  <a:cubicBezTo>
                    <a:pt x="259" y="4"/>
                    <a:pt x="251" y="0"/>
                    <a:pt x="238" y="0"/>
                  </a:cubicBezTo>
                  <a:cubicBezTo>
                    <a:pt x="214" y="0"/>
                    <a:pt x="199" y="11"/>
                    <a:pt x="199" y="38"/>
                  </a:cubicBezTo>
                  <a:cubicBezTo>
                    <a:pt x="199" y="65"/>
                    <a:pt x="211" y="76"/>
                    <a:pt x="238" y="76"/>
                  </a:cubicBezTo>
                  <a:cubicBezTo>
                    <a:pt x="253" y="76"/>
                    <a:pt x="260" y="72"/>
                    <a:pt x="260" y="72"/>
                  </a:cubicBezTo>
                  <a:cubicBezTo>
                    <a:pt x="260" y="61"/>
                    <a:pt x="260" y="61"/>
                    <a:pt x="260" y="61"/>
                  </a:cubicBezTo>
                  <a:cubicBezTo>
                    <a:pt x="260" y="61"/>
                    <a:pt x="253" y="66"/>
                    <a:pt x="240" y="66"/>
                  </a:cubicBezTo>
                  <a:cubicBezTo>
                    <a:pt x="223" y="66"/>
                    <a:pt x="213" y="60"/>
                    <a:pt x="213" y="37"/>
                  </a:cubicBezTo>
                  <a:cubicBezTo>
                    <a:pt x="213" y="17"/>
                    <a:pt x="220" y="10"/>
                    <a:pt x="239" y="10"/>
                  </a:cubicBezTo>
                  <a:cubicBezTo>
                    <a:pt x="250" y="10"/>
                    <a:pt x="259" y="14"/>
                    <a:pt x="259" y="14"/>
                  </a:cubicBezTo>
                  <a:lnTo>
                    <a:pt x="259" y="4"/>
                  </a:lnTo>
                  <a:close/>
                  <a:moveTo>
                    <a:pt x="54" y="3"/>
                  </a:moveTo>
                  <a:cubicBezTo>
                    <a:pt x="54" y="3"/>
                    <a:pt x="45" y="0"/>
                    <a:pt x="34" y="0"/>
                  </a:cubicBezTo>
                  <a:cubicBezTo>
                    <a:pt x="15" y="0"/>
                    <a:pt x="0" y="5"/>
                    <a:pt x="0" y="21"/>
                  </a:cubicBezTo>
                  <a:cubicBezTo>
                    <a:pt x="0" y="34"/>
                    <a:pt x="8" y="38"/>
                    <a:pt x="21" y="41"/>
                  </a:cubicBezTo>
                  <a:cubicBezTo>
                    <a:pt x="36" y="45"/>
                    <a:pt x="36" y="45"/>
                    <a:pt x="36" y="45"/>
                  </a:cubicBezTo>
                  <a:cubicBezTo>
                    <a:pt x="43" y="46"/>
                    <a:pt x="46" y="48"/>
                    <a:pt x="46" y="55"/>
                  </a:cubicBezTo>
                  <a:cubicBezTo>
                    <a:pt x="46" y="66"/>
                    <a:pt x="38" y="66"/>
                    <a:pt x="27" y="66"/>
                  </a:cubicBezTo>
                  <a:cubicBezTo>
                    <a:pt x="13" y="66"/>
                    <a:pt x="1" y="62"/>
                    <a:pt x="1" y="62"/>
                  </a:cubicBezTo>
                  <a:cubicBezTo>
                    <a:pt x="1" y="72"/>
                    <a:pt x="1" y="72"/>
                    <a:pt x="1" y="72"/>
                  </a:cubicBezTo>
                  <a:cubicBezTo>
                    <a:pt x="1" y="72"/>
                    <a:pt x="12" y="76"/>
                    <a:pt x="25" y="76"/>
                  </a:cubicBezTo>
                  <a:cubicBezTo>
                    <a:pt x="44" y="76"/>
                    <a:pt x="60" y="72"/>
                    <a:pt x="60" y="54"/>
                  </a:cubicBezTo>
                  <a:cubicBezTo>
                    <a:pt x="60" y="41"/>
                    <a:pt x="53" y="36"/>
                    <a:pt x="40" y="33"/>
                  </a:cubicBezTo>
                  <a:cubicBezTo>
                    <a:pt x="26" y="30"/>
                    <a:pt x="26" y="30"/>
                    <a:pt x="26" y="30"/>
                  </a:cubicBezTo>
                  <a:cubicBezTo>
                    <a:pt x="18" y="28"/>
                    <a:pt x="14" y="26"/>
                    <a:pt x="14" y="19"/>
                  </a:cubicBezTo>
                  <a:cubicBezTo>
                    <a:pt x="14" y="10"/>
                    <a:pt x="23" y="9"/>
                    <a:pt x="33" y="9"/>
                  </a:cubicBezTo>
                  <a:cubicBezTo>
                    <a:pt x="46" y="9"/>
                    <a:pt x="54" y="13"/>
                    <a:pt x="54" y="13"/>
                  </a:cubicBezTo>
                  <a:lnTo>
                    <a:pt x="54" y="3"/>
                  </a:lnTo>
                  <a:close/>
                  <a:moveTo>
                    <a:pt x="403" y="68"/>
                  </a:moveTo>
                  <a:cubicBezTo>
                    <a:pt x="392" y="68"/>
                    <a:pt x="390" y="61"/>
                    <a:pt x="390" y="49"/>
                  </a:cubicBezTo>
                  <a:cubicBezTo>
                    <a:pt x="390" y="38"/>
                    <a:pt x="392" y="31"/>
                    <a:pt x="403" y="31"/>
                  </a:cubicBezTo>
                  <a:cubicBezTo>
                    <a:pt x="414" y="31"/>
                    <a:pt x="417" y="38"/>
                    <a:pt x="417" y="49"/>
                  </a:cubicBezTo>
                  <a:cubicBezTo>
                    <a:pt x="417" y="62"/>
                    <a:pt x="414" y="68"/>
                    <a:pt x="403" y="68"/>
                  </a:cubicBezTo>
                  <a:moveTo>
                    <a:pt x="376" y="93"/>
                  </a:moveTo>
                  <a:cubicBezTo>
                    <a:pt x="389" y="93"/>
                    <a:pt x="389" y="93"/>
                    <a:pt x="389" y="93"/>
                  </a:cubicBezTo>
                  <a:cubicBezTo>
                    <a:pt x="389" y="67"/>
                    <a:pt x="389" y="67"/>
                    <a:pt x="389" y="67"/>
                  </a:cubicBezTo>
                  <a:cubicBezTo>
                    <a:pt x="389" y="67"/>
                    <a:pt x="391" y="76"/>
                    <a:pt x="406" y="76"/>
                  </a:cubicBezTo>
                  <a:cubicBezTo>
                    <a:pt x="423" y="76"/>
                    <a:pt x="431" y="68"/>
                    <a:pt x="431" y="49"/>
                  </a:cubicBezTo>
                  <a:cubicBezTo>
                    <a:pt x="431" y="31"/>
                    <a:pt x="424" y="23"/>
                    <a:pt x="408" y="23"/>
                  </a:cubicBezTo>
                  <a:cubicBezTo>
                    <a:pt x="391" y="23"/>
                    <a:pt x="389" y="33"/>
                    <a:pt x="389" y="33"/>
                  </a:cubicBezTo>
                  <a:cubicBezTo>
                    <a:pt x="389" y="24"/>
                    <a:pt x="389" y="24"/>
                    <a:pt x="389" y="24"/>
                  </a:cubicBezTo>
                  <a:cubicBezTo>
                    <a:pt x="376" y="24"/>
                    <a:pt x="376" y="24"/>
                    <a:pt x="376" y="24"/>
                  </a:cubicBezTo>
                  <a:lnTo>
                    <a:pt x="376" y="93"/>
                  </a:lnTo>
                  <a:close/>
                  <a:moveTo>
                    <a:pt x="334" y="75"/>
                  </a:moveTo>
                  <a:cubicBezTo>
                    <a:pt x="347" y="75"/>
                    <a:pt x="347" y="75"/>
                    <a:pt x="347" y="75"/>
                  </a:cubicBezTo>
                  <a:cubicBezTo>
                    <a:pt x="347" y="47"/>
                    <a:pt x="347" y="47"/>
                    <a:pt x="347" y="47"/>
                  </a:cubicBezTo>
                  <a:cubicBezTo>
                    <a:pt x="347" y="37"/>
                    <a:pt x="351" y="36"/>
                    <a:pt x="368" y="36"/>
                  </a:cubicBezTo>
                  <a:cubicBezTo>
                    <a:pt x="368" y="24"/>
                    <a:pt x="368" y="24"/>
                    <a:pt x="368" y="24"/>
                  </a:cubicBezTo>
                  <a:cubicBezTo>
                    <a:pt x="355" y="24"/>
                    <a:pt x="349" y="28"/>
                    <a:pt x="347" y="37"/>
                  </a:cubicBezTo>
                  <a:cubicBezTo>
                    <a:pt x="347" y="24"/>
                    <a:pt x="347" y="24"/>
                    <a:pt x="347" y="24"/>
                  </a:cubicBezTo>
                  <a:cubicBezTo>
                    <a:pt x="334" y="24"/>
                    <a:pt x="334" y="24"/>
                    <a:pt x="334" y="24"/>
                  </a:cubicBezTo>
                  <a:lnTo>
                    <a:pt x="334" y="75"/>
                  </a:lnTo>
                  <a:close/>
                  <a:moveTo>
                    <a:pt x="296" y="68"/>
                  </a:moveTo>
                  <a:cubicBezTo>
                    <a:pt x="284" y="68"/>
                    <a:pt x="282" y="63"/>
                    <a:pt x="282" y="49"/>
                  </a:cubicBezTo>
                  <a:cubicBezTo>
                    <a:pt x="282" y="36"/>
                    <a:pt x="284" y="30"/>
                    <a:pt x="295" y="30"/>
                  </a:cubicBezTo>
                  <a:cubicBezTo>
                    <a:pt x="307" y="30"/>
                    <a:pt x="309" y="36"/>
                    <a:pt x="309" y="49"/>
                  </a:cubicBezTo>
                  <a:cubicBezTo>
                    <a:pt x="309" y="62"/>
                    <a:pt x="307" y="68"/>
                    <a:pt x="296" y="68"/>
                  </a:cubicBezTo>
                  <a:moveTo>
                    <a:pt x="268" y="50"/>
                  </a:moveTo>
                  <a:cubicBezTo>
                    <a:pt x="268" y="70"/>
                    <a:pt x="278" y="76"/>
                    <a:pt x="295" y="76"/>
                  </a:cubicBezTo>
                  <a:cubicBezTo>
                    <a:pt x="312" y="76"/>
                    <a:pt x="323" y="70"/>
                    <a:pt x="323" y="49"/>
                  </a:cubicBezTo>
                  <a:cubicBezTo>
                    <a:pt x="323" y="29"/>
                    <a:pt x="312" y="23"/>
                    <a:pt x="295" y="23"/>
                  </a:cubicBezTo>
                  <a:cubicBezTo>
                    <a:pt x="278" y="23"/>
                    <a:pt x="268" y="29"/>
                    <a:pt x="268" y="50"/>
                  </a:cubicBezTo>
                  <a:moveTo>
                    <a:pt x="73" y="75"/>
                  </a:moveTo>
                  <a:cubicBezTo>
                    <a:pt x="86" y="75"/>
                    <a:pt x="86" y="75"/>
                    <a:pt x="86" y="75"/>
                  </a:cubicBezTo>
                  <a:cubicBezTo>
                    <a:pt x="86" y="24"/>
                    <a:pt x="86" y="24"/>
                    <a:pt x="86" y="24"/>
                  </a:cubicBezTo>
                  <a:cubicBezTo>
                    <a:pt x="73" y="24"/>
                    <a:pt x="73" y="24"/>
                    <a:pt x="73" y="24"/>
                  </a:cubicBezTo>
                  <a:lnTo>
                    <a:pt x="73" y="75"/>
                  </a:lnTo>
                  <a:close/>
                  <a:moveTo>
                    <a:pt x="73" y="14"/>
                  </a:moveTo>
                  <a:cubicBezTo>
                    <a:pt x="86" y="14"/>
                    <a:pt x="86" y="14"/>
                    <a:pt x="86" y="14"/>
                  </a:cubicBezTo>
                  <a:cubicBezTo>
                    <a:pt x="86" y="1"/>
                    <a:pt x="86" y="1"/>
                    <a:pt x="86" y="1"/>
                  </a:cubicBezTo>
                  <a:cubicBezTo>
                    <a:pt x="73" y="1"/>
                    <a:pt x="73" y="1"/>
                    <a:pt x="73" y="1"/>
                  </a:cubicBezTo>
                  <a:lnTo>
                    <a:pt x="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noEditPoints="1"/>
            </p:cNvSpPr>
            <p:nvPr userDrawn="1"/>
          </p:nvSpPr>
          <p:spPr bwMode="auto">
            <a:xfrm>
              <a:off x="10142048" y="6453602"/>
              <a:ext cx="59859" cy="61672"/>
            </a:xfrm>
            <a:custGeom>
              <a:avLst/>
              <a:gdLst>
                <a:gd name="T0" fmla="*/ 26 w 33"/>
                <a:gd name="T1" fmla="*/ 26 h 34"/>
                <a:gd name="T2" fmla="*/ 13 w 33"/>
                <a:gd name="T3" fmla="*/ 26 h 34"/>
                <a:gd name="T4" fmla="*/ 13 w 33"/>
                <a:gd name="T5" fmla="*/ 13 h 34"/>
                <a:gd name="T6" fmla="*/ 26 w 33"/>
                <a:gd name="T7" fmla="*/ 13 h 34"/>
                <a:gd name="T8" fmla="*/ 26 w 33"/>
                <a:gd name="T9" fmla="*/ 26 h 34"/>
                <a:gd name="T10" fmla="*/ 33 w 33"/>
                <a:gd name="T11" fmla="*/ 0 h 34"/>
                <a:gd name="T12" fmla="*/ 0 w 33"/>
                <a:gd name="T13" fmla="*/ 0 h 34"/>
                <a:gd name="T14" fmla="*/ 0 w 33"/>
                <a:gd name="T15" fmla="*/ 34 h 34"/>
                <a:gd name="T16" fmla="*/ 33 w 33"/>
                <a:gd name="T17" fmla="*/ 34 h 34"/>
                <a:gd name="T18" fmla="*/ 33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6" y="26"/>
                  </a:moveTo>
                  <a:lnTo>
                    <a:pt x="13" y="26"/>
                  </a:lnTo>
                  <a:lnTo>
                    <a:pt x="13" y="13"/>
                  </a:lnTo>
                  <a:lnTo>
                    <a:pt x="26" y="13"/>
                  </a:lnTo>
                  <a:lnTo>
                    <a:pt x="26" y="26"/>
                  </a:lnTo>
                  <a:close/>
                  <a:moveTo>
                    <a:pt x="33" y="0"/>
                  </a:moveTo>
                  <a:lnTo>
                    <a:pt x="0" y="0"/>
                  </a:lnTo>
                  <a:lnTo>
                    <a:pt x="0" y="34"/>
                  </a:lnTo>
                  <a:lnTo>
                    <a:pt x="33" y="34"/>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userDrawn="1"/>
          </p:nvSpPr>
          <p:spPr bwMode="auto">
            <a:xfrm>
              <a:off x="10078561" y="6390116"/>
              <a:ext cx="163250" cy="165063"/>
            </a:xfrm>
            <a:custGeom>
              <a:avLst/>
              <a:gdLst>
                <a:gd name="T0" fmla="*/ 83 w 90"/>
                <a:gd name="T1" fmla="*/ 83 h 91"/>
                <a:gd name="T2" fmla="*/ 13 w 90"/>
                <a:gd name="T3" fmla="*/ 83 h 91"/>
                <a:gd name="T4" fmla="*/ 13 w 90"/>
                <a:gd name="T5" fmla="*/ 13 h 91"/>
                <a:gd name="T6" fmla="*/ 83 w 90"/>
                <a:gd name="T7" fmla="*/ 13 h 91"/>
                <a:gd name="T8" fmla="*/ 83 w 90"/>
                <a:gd name="T9" fmla="*/ 83 h 91"/>
                <a:gd name="T10" fmla="*/ 90 w 90"/>
                <a:gd name="T11" fmla="*/ 0 h 91"/>
                <a:gd name="T12" fmla="*/ 0 w 90"/>
                <a:gd name="T13" fmla="*/ 0 h 91"/>
                <a:gd name="T14" fmla="*/ 0 w 90"/>
                <a:gd name="T15" fmla="*/ 91 h 91"/>
                <a:gd name="T16" fmla="*/ 90 w 90"/>
                <a:gd name="T17" fmla="*/ 91 h 91"/>
                <a:gd name="T18" fmla="*/ 90 w 90"/>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83" y="83"/>
                  </a:moveTo>
                  <a:lnTo>
                    <a:pt x="13" y="83"/>
                  </a:lnTo>
                  <a:lnTo>
                    <a:pt x="13" y="13"/>
                  </a:lnTo>
                  <a:lnTo>
                    <a:pt x="83" y="13"/>
                  </a:lnTo>
                  <a:lnTo>
                    <a:pt x="83" y="83"/>
                  </a:lnTo>
                  <a:close/>
                  <a:moveTo>
                    <a:pt x="90" y="0"/>
                  </a:moveTo>
                  <a:lnTo>
                    <a:pt x="0" y="0"/>
                  </a:lnTo>
                  <a:lnTo>
                    <a:pt x="0" y="91"/>
                  </a:lnTo>
                  <a:lnTo>
                    <a:pt x="90" y="9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noEditPoints="1"/>
            </p:cNvSpPr>
            <p:nvPr userDrawn="1"/>
          </p:nvSpPr>
          <p:spPr bwMode="auto">
            <a:xfrm>
              <a:off x="10056795" y="6368350"/>
              <a:ext cx="206783" cy="204969"/>
            </a:xfrm>
            <a:custGeom>
              <a:avLst/>
              <a:gdLst>
                <a:gd name="T0" fmla="*/ 107 w 114"/>
                <a:gd name="T1" fmla="*/ 107 h 113"/>
                <a:gd name="T2" fmla="*/ 7 w 114"/>
                <a:gd name="T3" fmla="*/ 107 h 113"/>
                <a:gd name="T4" fmla="*/ 7 w 114"/>
                <a:gd name="T5" fmla="*/ 8 h 113"/>
                <a:gd name="T6" fmla="*/ 107 w 114"/>
                <a:gd name="T7" fmla="*/ 8 h 113"/>
                <a:gd name="T8" fmla="*/ 107 w 114"/>
                <a:gd name="T9" fmla="*/ 107 h 113"/>
                <a:gd name="T10" fmla="*/ 0 w 114"/>
                <a:gd name="T11" fmla="*/ 113 h 113"/>
                <a:gd name="T12" fmla="*/ 114 w 114"/>
                <a:gd name="T13" fmla="*/ 113 h 113"/>
                <a:gd name="T14" fmla="*/ 114 w 114"/>
                <a:gd name="T15" fmla="*/ 0 h 113"/>
                <a:gd name="T16" fmla="*/ 0 w 114"/>
                <a:gd name="T17" fmla="*/ 0 h 113"/>
                <a:gd name="T18" fmla="*/ 0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7" y="107"/>
                  </a:moveTo>
                  <a:lnTo>
                    <a:pt x="7" y="107"/>
                  </a:lnTo>
                  <a:lnTo>
                    <a:pt x="7" y="8"/>
                  </a:lnTo>
                  <a:lnTo>
                    <a:pt x="107" y="8"/>
                  </a:lnTo>
                  <a:lnTo>
                    <a:pt x="107" y="107"/>
                  </a:lnTo>
                  <a:close/>
                  <a:moveTo>
                    <a:pt x="0" y="113"/>
                  </a:moveTo>
                  <a:lnTo>
                    <a:pt x="114" y="113"/>
                  </a:lnTo>
                  <a:lnTo>
                    <a:pt x="114" y="0"/>
                  </a:lnTo>
                  <a:lnTo>
                    <a:pt x="0" y="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noEditPoints="1"/>
            </p:cNvSpPr>
            <p:nvPr userDrawn="1"/>
          </p:nvSpPr>
          <p:spPr bwMode="auto">
            <a:xfrm>
              <a:off x="10109398" y="6422766"/>
              <a:ext cx="112461" cy="110647"/>
            </a:xfrm>
            <a:custGeom>
              <a:avLst/>
              <a:gdLst>
                <a:gd name="T0" fmla="*/ 56 w 62"/>
                <a:gd name="T1" fmla="*/ 55 h 61"/>
                <a:gd name="T2" fmla="*/ 14 w 62"/>
                <a:gd name="T3" fmla="*/ 55 h 61"/>
                <a:gd name="T4" fmla="*/ 14 w 62"/>
                <a:gd name="T5" fmla="*/ 13 h 61"/>
                <a:gd name="T6" fmla="*/ 56 w 62"/>
                <a:gd name="T7" fmla="*/ 13 h 61"/>
                <a:gd name="T8" fmla="*/ 56 w 62"/>
                <a:gd name="T9" fmla="*/ 55 h 61"/>
                <a:gd name="T10" fmla="*/ 62 w 62"/>
                <a:gd name="T11" fmla="*/ 0 h 61"/>
                <a:gd name="T12" fmla="*/ 0 w 62"/>
                <a:gd name="T13" fmla="*/ 0 h 61"/>
                <a:gd name="T14" fmla="*/ 0 w 62"/>
                <a:gd name="T15" fmla="*/ 61 h 61"/>
                <a:gd name="T16" fmla="*/ 62 w 62"/>
                <a:gd name="T17" fmla="*/ 61 h 61"/>
                <a:gd name="T18" fmla="*/ 62 w 6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6" y="55"/>
                  </a:moveTo>
                  <a:lnTo>
                    <a:pt x="14" y="55"/>
                  </a:lnTo>
                  <a:lnTo>
                    <a:pt x="14" y="13"/>
                  </a:lnTo>
                  <a:lnTo>
                    <a:pt x="56" y="13"/>
                  </a:lnTo>
                  <a:lnTo>
                    <a:pt x="56" y="55"/>
                  </a:lnTo>
                  <a:close/>
                  <a:moveTo>
                    <a:pt x="62" y="0"/>
                  </a:moveTo>
                  <a:lnTo>
                    <a:pt x="0" y="0"/>
                  </a:lnTo>
                  <a:lnTo>
                    <a:pt x="0" y="61"/>
                  </a:lnTo>
                  <a:lnTo>
                    <a:pt x="62" y="61"/>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Pladsholder til sidefod 2"/>
          <p:cNvSpPr txBox="1">
            <a:spLocks/>
          </p:cNvSpPr>
          <p:nvPr userDrawn="1"/>
        </p:nvSpPr>
        <p:spPr>
          <a:xfrm>
            <a:off x="1351722" y="6356378"/>
            <a:ext cx="989842" cy="366183"/>
          </a:xfrm>
          <a:prstGeom prst="rect">
            <a:avLst/>
          </a:prstGeom>
        </p:spPr>
        <p:txBody>
          <a:bodyPr vert="horz" lIns="0" tIns="0" rIns="0" bIns="0" rtlCol="0" anchor="ctr"/>
          <a:lstStyle>
            <a:defPPr>
              <a:defRPr lang="en-US"/>
            </a:defPPr>
            <a:lvl1pPr algn="l" defTabSz="457200" rtl="0" fontAlgn="base">
              <a:spcBef>
                <a:spcPct val="0"/>
              </a:spcBef>
              <a:spcAft>
                <a:spcPct val="0"/>
              </a:spcAft>
              <a:defRPr sz="900" kern="1200">
                <a:solidFill>
                  <a:schemeClr val="tx1"/>
                </a:solidFill>
                <a:latin typeface="+mj-lt"/>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000" kern="1200" dirty="0">
                <a:solidFill>
                  <a:schemeClr val="accent6"/>
                </a:solidFill>
                <a:latin typeface="+mj-lt"/>
                <a:ea typeface="ＭＳ Ｐゴシック" charset="0"/>
                <a:cs typeface="ＭＳ Ｐゴシック" charset="0"/>
              </a:rPr>
              <a:t>© 2017</a:t>
            </a:r>
          </a:p>
        </p:txBody>
      </p:sp>
      <p:sp>
        <p:nvSpPr>
          <p:cNvPr id="6" name="Text Placeholder 5"/>
          <p:cNvSpPr>
            <a:spLocks noGrp="1"/>
          </p:cNvSpPr>
          <p:nvPr>
            <p:ph type="body" sz="quarter" idx="18"/>
          </p:nvPr>
        </p:nvSpPr>
        <p:spPr>
          <a:xfrm>
            <a:off x="672001" y="1620838"/>
            <a:ext cx="10848487" cy="4568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4" name="Pladsholder til slidenummer 3"/>
          <p:cNvSpPr>
            <a:spLocks noGrp="1"/>
          </p:cNvSpPr>
          <p:nvPr>
            <p:ph type="sldNum" sz="quarter" idx="11"/>
          </p:nvPr>
        </p:nvSpPr>
        <p:spPr/>
        <p:txBody>
          <a:bodyPr/>
          <a:lstStyle/>
          <a:p>
            <a:fld id="{E16BA917-7F09-4B8D-AF07-F52890C14046}" type="slidenum">
              <a:rPr lang="da-DK" smtClean="0"/>
              <a:pPr/>
              <a:t>‹#›</a:t>
            </a:fld>
            <a:endParaRPr lang="da-DK" dirty="0"/>
          </a:p>
        </p:txBody>
      </p:sp>
      <p:sp>
        <p:nvSpPr>
          <p:cNvPr id="8"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sp>
        <p:nvSpPr>
          <p:cNvPr id="3" name="Tekstfelt 2"/>
          <p:cNvSpPr txBox="1"/>
          <p:nvPr userDrawn="1"/>
        </p:nvSpPr>
        <p:spPr>
          <a:xfrm>
            <a:off x="2868460" y="-638827"/>
            <a:ext cx="1615858" cy="638827"/>
          </a:xfrm>
          <a:prstGeom prst="rect">
            <a:avLst/>
          </a:prstGeom>
          <a:noFill/>
        </p:spPr>
        <p:txBody>
          <a:bodyPr wrap="square" lIns="0" tIns="0" rIns="0" bIns="0" rtlCol="0">
            <a:noAutofit/>
          </a:bodyPr>
          <a:lstStyle/>
          <a:p>
            <a:endParaRPr lang="da-DK" dirty="0"/>
          </a:p>
        </p:txBody>
      </p:sp>
      <p:sp>
        <p:nvSpPr>
          <p:cNvPr id="10" name="Titel 9"/>
          <p:cNvSpPr>
            <a:spLocks noGrp="1"/>
          </p:cNvSpPr>
          <p:nvPr>
            <p:ph type="title" hasCustomPrompt="1"/>
          </p:nvPr>
        </p:nvSpPr>
        <p:spPr/>
        <p:txBody>
          <a:bodyPr/>
          <a:lstStyle/>
          <a:p>
            <a:r>
              <a:rPr lang="en-US" dirty="0"/>
              <a:t>Enter slide header</a:t>
            </a:r>
            <a:endParaRPr lang="da-DK" dirty="0"/>
          </a:p>
        </p:txBody>
      </p:sp>
      <p:sp>
        <p:nvSpPr>
          <p:cNvPr id="12" name="Pladsholder til indhold 11"/>
          <p:cNvSpPr>
            <a:spLocks noGrp="1"/>
          </p:cNvSpPr>
          <p:nvPr>
            <p:ph sz="quarter" idx="19" hasCustomPrompt="1"/>
          </p:nvPr>
        </p:nvSpPr>
        <p:spPr>
          <a:xfrm>
            <a:off x="672001" y="1620838"/>
            <a:ext cx="10856912" cy="4568825"/>
          </a:xfrm>
        </p:spPr>
        <p:txBody>
          <a:bodyPr/>
          <a:lstStyle>
            <a:lvl4pPr>
              <a:spcBef>
                <a:spcPts val="0"/>
              </a:spcBef>
              <a:defRPr/>
            </a:lvl4p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
        <p:nvSpPr>
          <p:cNvPr id="2" name="Rectangle 1"/>
          <p:cNvSpPr/>
          <p:nvPr userDrawn="1"/>
        </p:nvSpPr>
        <p:spPr>
          <a:xfrm>
            <a:off x="12573000" y="-9525"/>
            <a:ext cx="1339850" cy="68675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Enter slide header</a:t>
            </a:r>
            <a:endParaRPr lang="da-DK" dirty="0"/>
          </a:p>
        </p:txBody>
      </p:sp>
      <p:sp>
        <p:nvSpPr>
          <p:cNvPr id="4" name="Pladsholder til slidenummer 3"/>
          <p:cNvSpPr>
            <a:spLocks noGrp="1"/>
          </p:cNvSpPr>
          <p:nvPr>
            <p:ph type="sldNum" sz="quarter" idx="11"/>
          </p:nvPr>
        </p:nvSpPr>
        <p:spPr/>
        <p:txBody>
          <a:bodyPr/>
          <a:lstStyle/>
          <a:p>
            <a:fld id="{E16BA917-7F09-4B8D-AF07-F52890C14046}" type="slidenum">
              <a:rPr lang="da-DK" smtClean="0"/>
              <a:pPr/>
              <a:t>‹#›</a:t>
            </a:fld>
            <a:endParaRPr lang="da-DK" dirty="0"/>
          </a:p>
        </p:txBody>
      </p:sp>
      <p:sp>
        <p:nvSpPr>
          <p:cNvPr id="9"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sp>
        <p:nvSpPr>
          <p:cNvPr id="5" name="Pladsholder til indhold 4"/>
          <p:cNvSpPr>
            <a:spLocks noGrp="1"/>
          </p:cNvSpPr>
          <p:nvPr>
            <p:ph sz="quarter" idx="18" hasCustomPrompt="1"/>
          </p:nvPr>
        </p:nvSpPr>
        <p:spPr>
          <a:xfrm>
            <a:off x="671513" y="1620838"/>
            <a:ext cx="5340350" cy="4568825"/>
          </a:xfrm>
        </p:spPr>
        <p:txBody>
          <a:body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
        <p:nvSpPr>
          <p:cNvPr id="10" name="Pladsholder til indhold 4"/>
          <p:cNvSpPr>
            <a:spLocks noGrp="1"/>
          </p:cNvSpPr>
          <p:nvPr>
            <p:ph sz="quarter" idx="19" hasCustomPrompt="1"/>
          </p:nvPr>
        </p:nvSpPr>
        <p:spPr>
          <a:xfrm>
            <a:off x="6178550" y="1620838"/>
            <a:ext cx="5340350" cy="4568825"/>
          </a:xfrm>
        </p:spPr>
        <p:txBody>
          <a:body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Enter slide header</a:t>
            </a:r>
            <a:endParaRPr lang="da-DK" dirty="0"/>
          </a:p>
        </p:txBody>
      </p:sp>
      <p:sp>
        <p:nvSpPr>
          <p:cNvPr id="4" name="Pladsholder til slidenummer 3"/>
          <p:cNvSpPr>
            <a:spLocks noGrp="1"/>
          </p:cNvSpPr>
          <p:nvPr>
            <p:ph type="sldNum" sz="quarter" idx="11"/>
          </p:nvPr>
        </p:nvSpPr>
        <p:spPr/>
        <p:txBody>
          <a:bodyPr/>
          <a:lstStyle/>
          <a:p>
            <a:fld id="{E16BA917-7F09-4B8D-AF07-F52890C14046}" type="slidenum">
              <a:rPr lang="da-DK" smtClean="0"/>
              <a:pPr/>
              <a:t>‹#›</a:t>
            </a:fld>
            <a:endParaRPr lang="da-DK" dirty="0"/>
          </a:p>
        </p:txBody>
      </p:sp>
      <p:sp>
        <p:nvSpPr>
          <p:cNvPr id="9" name="Pladsholder til tekst 9"/>
          <p:cNvSpPr>
            <a:spLocks noGrp="1"/>
          </p:cNvSpPr>
          <p:nvPr>
            <p:ph type="body" sz="quarter" idx="17" hasCustomPrompt="1"/>
          </p:nvPr>
        </p:nvSpPr>
        <p:spPr>
          <a:xfrm>
            <a:off x="670985" y="1056000"/>
            <a:ext cx="10850033" cy="402384"/>
          </a:xfrm>
          <a:prstGeom prst="rect">
            <a:avLst/>
          </a:prstGeom>
        </p:spPr>
        <p:txBody>
          <a:bodyPr anchor="t">
            <a:noAutofit/>
          </a:bodyPr>
          <a:lstStyle>
            <a:lvl1pPr marL="0" indent="0">
              <a:buNone/>
              <a:defRPr sz="2100" cap="all" baseline="0">
                <a:solidFill>
                  <a:srgbClr val="15AAA6"/>
                </a:solidFill>
                <a:latin typeface="Arial" panose="020B0604020202020204" pitchFamily="34" charset="0"/>
                <a:cs typeface="Arial" panose="020B0604020202020204" pitchFamily="34" charset="0"/>
              </a:defRPr>
            </a:lvl1pPr>
          </a:lstStyle>
          <a:p>
            <a:pPr lvl="0"/>
            <a:r>
              <a:rPr lang="da-DK" dirty="0"/>
              <a:t>SUBHEADER</a:t>
            </a:r>
          </a:p>
        </p:txBody>
      </p:sp>
      <p:sp>
        <p:nvSpPr>
          <p:cNvPr id="5" name="Pladsholder til indhold 4"/>
          <p:cNvSpPr>
            <a:spLocks noGrp="1"/>
          </p:cNvSpPr>
          <p:nvPr>
            <p:ph sz="quarter" idx="18" hasCustomPrompt="1"/>
          </p:nvPr>
        </p:nvSpPr>
        <p:spPr>
          <a:xfrm>
            <a:off x="671513" y="1620838"/>
            <a:ext cx="3505200" cy="4568825"/>
          </a:xfrm>
        </p:spPr>
        <p:txBody>
          <a:body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
        <p:nvSpPr>
          <p:cNvPr id="11" name="Pladsholder til indhold 4"/>
          <p:cNvSpPr>
            <a:spLocks noGrp="1"/>
          </p:cNvSpPr>
          <p:nvPr>
            <p:ph sz="quarter" idx="19" hasCustomPrompt="1"/>
          </p:nvPr>
        </p:nvSpPr>
        <p:spPr>
          <a:xfrm>
            <a:off x="4343400" y="1620838"/>
            <a:ext cx="3505200" cy="4568825"/>
          </a:xfrm>
        </p:spPr>
        <p:txBody>
          <a:body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
        <p:nvSpPr>
          <p:cNvPr id="12" name="Pladsholder til indhold 4"/>
          <p:cNvSpPr>
            <a:spLocks noGrp="1"/>
          </p:cNvSpPr>
          <p:nvPr>
            <p:ph sz="quarter" idx="20" hasCustomPrompt="1"/>
          </p:nvPr>
        </p:nvSpPr>
        <p:spPr>
          <a:xfrm>
            <a:off x="8013700" y="1620838"/>
            <a:ext cx="3505200" cy="4568825"/>
          </a:xfrm>
        </p:spPr>
        <p:txBody>
          <a:bodyPr/>
          <a:lstStyle/>
          <a:p>
            <a:pPr lvl="0"/>
            <a:r>
              <a:rPr lang="en-US" dirty="0"/>
              <a:t>Tab to insert bullet</a:t>
            </a:r>
          </a:p>
          <a:p>
            <a:pPr lvl="1"/>
            <a:r>
              <a:rPr lang="en-US" dirty="0"/>
              <a:t>Bullet with no header</a:t>
            </a:r>
          </a:p>
          <a:p>
            <a:pPr lvl="2"/>
            <a:r>
              <a:rPr lang="en-US" dirty="0"/>
              <a:t>Bullet after header</a:t>
            </a:r>
          </a:p>
          <a:p>
            <a:pPr lvl="3"/>
            <a:r>
              <a:rPr lang="en-US" dirty="0"/>
              <a:t>Text aligned with bullet</a:t>
            </a:r>
          </a:p>
          <a:p>
            <a:pPr lvl="4"/>
            <a:r>
              <a:rPr lang="en-US" dirty="0"/>
              <a:t>Sub-bullet</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slide - light gray">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437"/>
            <a:ext cx="12191999" cy="6866437"/>
          </a:xfrm>
          <a:prstGeom prst="rect">
            <a:avLst/>
          </a:prstGeom>
        </p:spPr>
      </p:pic>
      <p:sp>
        <p:nvSpPr>
          <p:cNvPr id="11" name="Text Placeholder 19"/>
          <p:cNvSpPr>
            <a:spLocks noGrp="1"/>
          </p:cNvSpPr>
          <p:nvPr>
            <p:ph type="body" sz="quarter" idx="11" hasCustomPrompt="1"/>
          </p:nvPr>
        </p:nvSpPr>
        <p:spPr>
          <a:xfrm>
            <a:off x="672000" y="2385395"/>
            <a:ext cx="10848487" cy="3012105"/>
          </a:xfrm>
          <a:prstGeom prst="rect">
            <a:avLst/>
          </a:prstGeom>
        </p:spPr>
        <p:txBody>
          <a:bodyPr anchor="t"/>
          <a:lstStyle>
            <a:lvl1pPr marL="0" indent="0">
              <a:lnSpc>
                <a:spcPts val="4800"/>
              </a:lnSpc>
              <a:buNone/>
              <a:defRPr sz="4800" b="0" cap="all" spc="107" baseline="0">
                <a:solidFill>
                  <a:srgbClr val="263542"/>
                </a:solidFill>
                <a:latin typeface="Arial"/>
                <a:cs typeface="Arial"/>
              </a:defRPr>
            </a:lvl1pPr>
          </a:lstStyle>
          <a:p>
            <a:pPr lvl="0"/>
            <a:r>
              <a:rPr lang="da-DK" dirty="0"/>
              <a:t>INSERT BREAKER TITLE HERE</a:t>
            </a:r>
            <a:endParaRPr lang="en-US" dirty="0"/>
          </a:p>
        </p:txBody>
      </p:sp>
      <p:sp>
        <p:nvSpPr>
          <p:cNvPr id="2" name="Pladsholder til slidenummer 1"/>
          <p:cNvSpPr>
            <a:spLocks noGrp="1"/>
          </p:cNvSpPr>
          <p:nvPr>
            <p:ph type="sldNum" sz="quarter" idx="12"/>
          </p:nvPr>
        </p:nvSpPr>
        <p:spPr/>
        <p:txBody>
          <a:bodyPr/>
          <a:lstStyle/>
          <a:p>
            <a:fld id="{E16BA917-7F09-4B8D-AF07-F52890C14046}" type="slidenum">
              <a:rPr lang="da-DK" smtClean="0"/>
              <a:pPr/>
              <a:t>‹#›</a:t>
            </a:fld>
            <a:endParaRPr lang="da-DK" dirty="0"/>
          </a:p>
        </p:txBody>
      </p:sp>
      <p:grpSp>
        <p:nvGrpSpPr>
          <p:cNvPr id="18" name="Gruppe 17"/>
          <p:cNvGrpSpPr>
            <a:grpSpLocks noChangeAspect="1"/>
          </p:cNvGrpSpPr>
          <p:nvPr userDrawn="1"/>
        </p:nvGrpSpPr>
        <p:grpSpPr>
          <a:xfrm>
            <a:off x="10343104" y="6422579"/>
            <a:ext cx="1176854" cy="202504"/>
            <a:chOff x="10056795" y="6368350"/>
            <a:chExt cx="1454739" cy="250316"/>
          </a:xfrm>
          <a:solidFill>
            <a:schemeClr val="tx1"/>
          </a:solidFill>
        </p:grpSpPr>
        <p:sp>
          <p:nvSpPr>
            <p:cNvPr id="19" name="Freeform 7"/>
            <p:cNvSpPr>
              <a:spLocks noEditPoints="1"/>
            </p:cNvSpPr>
            <p:nvPr userDrawn="1"/>
          </p:nvSpPr>
          <p:spPr bwMode="auto">
            <a:xfrm>
              <a:off x="10368784" y="6371977"/>
              <a:ext cx="1142750" cy="246689"/>
            </a:xfrm>
            <a:custGeom>
              <a:avLst/>
              <a:gdLst>
                <a:gd name="T0" fmla="*/ 116 w 431"/>
                <a:gd name="T1" fmla="*/ 33 h 93"/>
                <a:gd name="T2" fmla="*/ 103 w 431"/>
                <a:gd name="T3" fmla="*/ 24 h 93"/>
                <a:gd name="T4" fmla="*/ 116 w 431"/>
                <a:gd name="T5" fmla="*/ 75 h 93"/>
                <a:gd name="T6" fmla="*/ 128 w 431"/>
                <a:gd name="T7" fmla="*/ 32 h 93"/>
                <a:gd name="T8" fmla="*/ 139 w 431"/>
                <a:gd name="T9" fmla="*/ 75 h 93"/>
                <a:gd name="T10" fmla="*/ 152 w 431"/>
                <a:gd name="T11" fmla="*/ 48 h 93"/>
                <a:gd name="T12" fmla="*/ 174 w 431"/>
                <a:gd name="T13" fmla="*/ 45 h 93"/>
                <a:gd name="T14" fmla="*/ 188 w 431"/>
                <a:gd name="T15" fmla="*/ 75 h 93"/>
                <a:gd name="T16" fmla="*/ 169 w 431"/>
                <a:gd name="T17" fmla="*/ 23 h 93"/>
                <a:gd name="T18" fmla="*/ 133 w 431"/>
                <a:gd name="T19" fmla="*/ 23 h 93"/>
                <a:gd name="T20" fmla="*/ 238 w 431"/>
                <a:gd name="T21" fmla="*/ 0 h 93"/>
                <a:gd name="T22" fmla="*/ 238 w 431"/>
                <a:gd name="T23" fmla="*/ 76 h 93"/>
                <a:gd name="T24" fmla="*/ 260 w 431"/>
                <a:gd name="T25" fmla="*/ 61 h 93"/>
                <a:gd name="T26" fmla="*/ 213 w 431"/>
                <a:gd name="T27" fmla="*/ 37 h 93"/>
                <a:gd name="T28" fmla="*/ 259 w 431"/>
                <a:gd name="T29" fmla="*/ 14 h 93"/>
                <a:gd name="T30" fmla="*/ 54 w 431"/>
                <a:gd name="T31" fmla="*/ 3 h 93"/>
                <a:gd name="T32" fmla="*/ 0 w 431"/>
                <a:gd name="T33" fmla="*/ 21 h 93"/>
                <a:gd name="T34" fmla="*/ 36 w 431"/>
                <a:gd name="T35" fmla="*/ 45 h 93"/>
                <a:gd name="T36" fmla="*/ 27 w 431"/>
                <a:gd name="T37" fmla="*/ 66 h 93"/>
                <a:gd name="T38" fmla="*/ 1 w 431"/>
                <a:gd name="T39" fmla="*/ 72 h 93"/>
                <a:gd name="T40" fmla="*/ 60 w 431"/>
                <a:gd name="T41" fmla="*/ 54 h 93"/>
                <a:gd name="T42" fmla="*/ 26 w 431"/>
                <a:gd name="T43" fmla="*/ 30 h 93"/>
                <a:gd name="T44" fmla="*/ 33 w 431"/>
                <a:gd name="T45" fmla="*/ 9 h 93"/>
                <a:gd name="T46" fmla="*/ 54 w 431"/>
                <a:gd name="T47" fmla="*/ 3 h 93"/>
                <a:gd name="T48" fmla="*/ 390 w 431"/>
                <a:gd name="T49" fmla="*/ 49 h 93"/>
                <a:gd name="T50" fmla="*/ 417 w 431"/>
                <a:gd name="T51" fmla="*/ 49 h 93"/>
                <a:gd name="T52" fmla="*/ 376 w 431"/>
                <a:gd name="T53" fmla="*/ 93 h 93"/>
                <a:gd name="T54" fmla="*/ 389 w 431"/>
                <a:gd name="T55" fmla="*/ 67 h 93"/>
                <a:gd name="T56" fmla="*/ 431 w 431"/>
                <a:gd name="T57" fmla="*/ 49 h 93"/>
                <a:gd name="T58" fmla="*/ 389 w 431"/>
                <a:gd name="T59" fmla="*/ 33 h 93"/>
                <a:gd name="T60" fmla="*/ 376 w 431"/>
                <a:gd name="T61" fmla="*/ 24 h 93"/>
                <a:gd name="T62" fmla="*/ 334 w 431"/>
                <a:gd name="T63" fmla="*/ 75 h 93"/>
                <a:gd name="T64" fmla="*/ 347 w 431"/>
                <a:gd name="T65" fmla="*/ 47 h 93"/>
                <a:gd name="T66" fmla="*/ 368 w 431"/>
                <a:gd name="T67" fmla="*/ 24 h 93"/>
                <a:gd name="T68" fmla="*/ 347 w 431"/>
                <a:gd name="T69" fmla="*/ 24 h 93"/>
                <a:gd name="T70" fmla="*/ 334 w 431"/>
                <a:gd name="T71" fmla="*/ 75 h 93"/>
                <a:gd name="T72" fmla="*/ 282 w 431"/>
                <a:gd name="T73" fmla="*/ 49 h 93"/>
                <a:gd name="T74" fmla="*/ 309 w 431"/>
                <a:gd name="T75" fmla="*/ 49 h 93"/>
                <a:gd name="T76" fmla="*/ 268 w 431"/>
                <a:gd name="T77" fmla="*/ 50 h 93"/>
                <a:gd name="T78" fmla="*/ 323 w 431"/>
                <a:gd name="T79" fmla="*/ 49 h 93"/>
                <a:gd name="T80" fmla="*/ 268 w 431"/>
                <a:gd name="T81" fmla="*/ 50 h 93"/>
                <a:gd name="T82" fmla="*/ 86 w 431"/>
                <a:gd name="T83" fmla="*/ 75 h 93"/>
                <a:gd name="T84" fmla="*/ 73 w 431"/>
                <a:gd name="T85" fmla="*/ 24 h 93"/>
                <a:gd name="T86" fmla="*/ 73 w 431"/>
                <a:gd name="T87" fmla="*/ 14 h 93"/>
                <a:gd name="T88" fmla="*/ 86 w 431"/>
                <a:gd name="T89" fmla="*/ 1 h 93"/>
                <a:gd name="T90" fmla="*/ 73 w 431"/>
                <a:gd name="T91"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93">
                  <a:moveTo>
                    <a:pt x="133" y="23"/>
                  </a:moveTo>
                  <a:cubicBezTo>
                    <a:pt x="117" y="23"/>
                    <a:pt x="116" y="33"/>
                    <a:pt x="116" y="33"/>
                  </a:cubicBezTo>
                  <a:cubicBezTo>
                    <a:pt x="116" y="24"/>
                    <a:pt x="116" y="24"/>
                    <a:pt x="116" y="24"/>
                  </a:cubicBezTo>
                  <a:cubicBezTo>
                    <a:pt x="103" y="24"/>
                    <a:pt x="103" y="24"/>
                    <a:pt x="103" y="24"/>
                  </a:cubicBezTo>
                  <a:cubicBezTo>
                    <a:pt x="103" y="75"/>
                    <a:pt x="103" y="75"/>
                    <a:pt x="103" y="75"/>
                  </a:cubicBezTo>
                  <a:cubicBezTo>
                    <a:pt x="116" y="75"/>
                    <a:pt x="116" y="75"/>
                    <a:pt x="116" y="75"/>
                  </a:cubicBezTo>
                  <a:cubicBezTo>
                    <a:pt x="116" y="48"/>
                    <a:pt x="116" y="48"/>
                    <a:pt x="116" y="48"/>
                  </a:cubicBezTo>
                  <a:cubicBezTo>
                    <a:pt x="116" y="35"/>
                    <a:pt x="121" y="32"/>
                    <a:pt x="128" y="32"/>
                  </a:cubicBezTo>
                  <a:cubicBezTo>
                    <a:pt x="136" y="32"/>
                    <a:pt x="139" y="34"/>
                    <a:pt x="139" y="45"/>
                  </a:cubicBezTo>
                  <a:cubicBezTo>
                    <a:pt x="139" y="75"/>
                    <a:pt x="139" y="75"/>
                    <a:pt x="139" y="75"/>
                  </a:cubicBezTo>
                  <a:cubicBezTo>
                    <a:pt x="152" y="75"/>
                    <a:pt x="152" y="75"/>
                    <a:pt x="152" y="75"/>
                  </a:cubicBezTo>
                  <a:cubicBezTo>
                    <a:pt x="152" y="48"/>
                    <a:pt x="152" y="48"/>
                    <a:pt x="152" y="48"/>
                  </a:cubicBezTo>
                  <a:cubicBezTo>
                    <a:pt x="152" y="35"/>
                    <a:pt x="156" y="32"/>
                    <a:pt x="164" y="32"/>
                  </a:cubicBezTo>
                  <a:cubicBezTo>
                    <a:pt x="172" y="32"/>
                    <a:pt x="174" y="34"/>
                    <a:pt x="174" y="45"/>
                  </a:cubicBezTo>
                  <a:cubicBezTo>
                    <a:pt x="174" y="75"/>
                    <a:pt x="174" y="75"/>
                    <a:pt x="174" y="75"/>
                  </a:cubicBezTo>
                  <a:cubicBezTo>
                    <a:pt x="188" y="75"/>
                    <a:pt x="188" y="75"/>
                    <a:pt x="188" y="75"/>
                  </a:cubicBezTo>
                  <a:cubicBezTo>
                    <a:pt x="188" y="43"/>
                    <a:pt x="188" y="43"/>
                    <a:pt x="188" y="43"/>
                  </a:cubicBezTo>
                  <a:cubicBezTo>
                    <a:pt x="188" y="28"/>
                    <a:pt x="182" y="23"/>
                    <a:pt x="169" y="23"/>
                  </a:cubicBezTo>
                  <a:cubicBezTo>
                    <a:pt x="153" y="23"/>
                    <a:pt x="151" y="33"/>
                    <a:pt x="151" y="33"/>
                  </a:cubicBezTo>
                  <a:cubicBezTo>
                    <a:pt x="148" y="26"/>
                    <a:pt x="143" y="23"/>
                    <a:pt x="133" y="23"/>
                  </a:cubicBezTo>
                  <a:moveTo>
                    <a:pt x="259" y="4"/>
                  </a:moveTo>
                  <a:cubicBezTo>
                    <a:pt x="259" y="4"/>
                    <a:pt x="251" y="0"/>
                    <a:pt x="238" y="0"/>
                  </a:cubicBezTo>
                  <a:cubicBezTo>
                    <a:pt x="214" y="0"/>
                    <a:pt x="199" y="11"/>
                    <a:pt x="199" y="38"/>
                  </a:cubicBezTo>
                  <a:cubicBezTo>
                    <a:pt x="199" y="65"/>
                    <a:pt x="211" y="76"/>
                    <a:pt x="238" y="76"/>
                  </a:cubicBezTo>
                  <a:cubicBezTo>
                    <a:pt x="253" y="76"/>
                    <a:pt x="260" y="72"/>
                    <a:pt x="260" y="72"/>
                  </a:cubicBezTo>
                  <a:cubicBezTo>
                    <a:pt x="260" y="61"/>
                    <a:pt x="260" y="61"/>
                    <a:pt x="260" y="61"/>
                  </a:cubicBezTo>
                  <a:cubicBezTo>
                    <a:pt x="260" y="61"/>
                    <a:pt x="253" y="66"/>
                    <a:pt x="240" y="66"/>
                  </a:cubicBezTo>
                  <a:cubicBezTo>
                    <a:pt x="223" y="66"/>
                    <a:pt x="213" y="60"/>
                    <a:pt x="213" y="37"/>
                  </a:cubicBezTo>
                  <a:cubicBezTo>
                    <a:pt x="213" y="17"/>
                    <a:pt x="220" y="10"/>
                    <a:pt x="239" y="10"/>
                  </a:cubicBezTo>
                  <a:cubicBezTo>
                    <a:pt x="250" y="10"/>
                    <a:pt x="259" y="14"/>
                    <a:pt x="259" y="14"/>
                  </a:cubicBezTo>
                  <a:lnTo>
                    <a:pt x="259" y="4"/>
                  </a:lnTo>
                  <a:close/>
                  <a:moveTo>
                    <a:pt x="54" y="3"/>
                  </a:moveTo>
                  <a:cubicBezTo>
                    <a:pt x="54" y="3"/>
                    <a:pt x="45" y="0"/>
                    <a:pt x="34" y="0"/>
                  </a:cubicBezTo>
                  <a:cubicBezTo>
                    <a:pt x="15" y="0"/>
                    <a:pt x="0" y="5"/>
                    <a:pt x="0" y="21"/>
                  </a:cubicBezTo>
                  <a:cubicBezTo>
                    <a:pt x="0" y="34"/>
                    <a:pt x="8" y="38"/>
                    <a:pt x="21" y="41"/>
                  </a:cubicBezTo>
                  <a:cubicBezTo>
                    <a:pt x="36" y="45"/>
                    <a:pt x="36" y="45"/>
                    <a:pt x="36" y="45"/>
                  </a:cubicBezTo>
                  <a:cubicBezTo>
                    <a:pt x="43" y="46"/>
                    <a:pt x="46" y="48"/>
                    <a:pt x="46" y="55"/>
                  </a:cubicBezTo>
                  <a:cubicBezTo>
                    <a:pt x="46" y="66"/>
                    <a:pt x="38" y="66"/>
                    <a:pt x="27" y="66"/>
                  </a:cubicBezTo>
                  <a:cubicBezTo>
                    <a:pt x="13" y="66"/>
                    <a:pt x="1" y="62"/>
                    <a:pt x="1" y="62"/>
                  </a:cubicBezTo>
                  <a:cubicBezTo>
                    <a:pt x="1" y="72"/>
                    <a:pt x="1" y="72"/>
                    <a:pt x="1" y="72"/>
                  </a:cubicBezTo>
                  <a:cubicBezTo>
                    <a:pt x="1" y="72"/>
                    <a:pt x="12" y="76"/>
                    <a:pt x="25" y="76"/>
                  </a:cubicBezTo>
                  <a:cubicBezTo>
                    <a:pt x="44" y="76"/>
                    <a:pt x="60" y="72"/>
                    <a:pt x="60" y="54"/>
                  </a:cubicBezTo>
                  <a:cubicBezTo>
                    <a:pt x="60" y="41"/>
                    <a:pt x="53" y="36"/>
                    <a:pt x="40" y="33"/>
                  </a:cubicBezTo>
                  <a:cubicBezTo>
                    <a:pt x="26" y="30"/>
                    <a:pt x="26" y="30"/>
                    <a:pt x="26" y="30"/>
                  </a:cubicBezTo>
                  <a:cubicBezTo>
                    <a:pt x="18" y="28"/>
                    <a:pt x="14" y="26"/>
                    <a:pt x="14" y="19"/>
                  </a:cubicBezTo>
                  <a:cubicBezTo>
                    <a:pt x="14" y="10"/>
                    <a:pt x="23" y="9"/>
                    <a:pt x="33" y="9"/>
                  </a:cubicBezTo>
                  <a:cubicBezTo>
                    <a:pt x="46" y="9"/>
                    <a:pt x="54" y="13"/>
                    <a:pt x="54" y="13"/>
                  </a:cubicBezTo>
                  <a:lnTo>
                    <a:pt x="54" y="3"/>
                  </a:lnTo>
                  <a:close/>
                  <a:moveTo>
                    <a:pt x="403" y="68"/>
                  </a:moveTo>
                  <a:cubicBezTo>
                    <a:pt x="392" y="68"/>
                    <a:pt x="390" y="61"/>
                    <a:pt x="390" y="49"/>
                  </a:cubicBezTo>
                  <a:cubicBezTo>
                    <a:pt x="390" y="38"/>
                    <a:pt x="392" y="31"/>
                    <a:pt x="403" y="31"/>
                  </a:cubicBezTo>
                  <a:cubicBezTo>
                    <a:pt x="414" y="31"/>
                    <a:pt x="417" y="38"/>
                    <a:pt x="417" y="49"/>
                  </a:cubicBezTo>
                  <a:cubicBezTo>
                    <a:pt x="417" y="62"/>
                    <a:pt x="414" y="68"/>
                    <a:pt x="403" y="68"/>
                  </a:cubicBezTo>
                  <a:moveTo>
                    <a:pt x="376" y="93"/>
                  </a:moveTo>
                  <a:cubicBezTo>
                    <a:pt x="389" y="93"/>
                    <a:pt x="389" y="93"/>
                    <a:pt x="389" y="93"/>
                  </a:cubicBezTo>
                  <a:cubicBezTo>
                    <a:pt x="389" y="67"/>
                    <a:pt x="389" y="67"/>
                    <a:pt x="389" y="67"/>
                  </a:cubicBezTo>
                  <a:cubicBezTo>
                    <a:pt x="389" y="67"/>
                    <a:pt x="391" y="76"/>
                    <a:pt x="406" y="76"/>
                  </a:cubicBezTo>
                  <a:cubicBezTo>
                    <a:pt x="423" y="76"/>
                    <a:pt x="431" y="68"/>
                    <a:pt x="431" y="49"/>
                  </a:cubicBezTo>
                  <a:cubicBezTo>
                    <a:pt x="431" y="31"/>
                    <a:pt x="424" y="23"/>
                    <a:pt x="408" y="23"/>
                  </a:cubicBezTo>
                  <a:cubicBezTo>
                    <a:pt x="391" y="23"/>
                    <a:pt x="389" y="33"/>
                    <a:pt x="389" y="33"/>
                  </a:cubicBezTo>
                  <a:cubicBezTo>
                    <a:pt x="389" y="24"/>
                    <a:pt x="389" y="24"/>
                    <a:pt x="389" y="24"/>
                  </a:cubicBezTo>
                  <a:cubicBezTo>
                    <a:pt x="376" y="24"/>
                    <a:pt x="376" y="24"/>
                    <a:pt x="376" y="24"/>
                  </a:cubicBezTo>
                  <a:lnTo>
                    <a:pt x="376" y="93"/>
                  </a:lnTo>
                  <a:close/>
                  <a:moveTo>
                    <a:pt x="334" y="75"/>
                  </a:moveTo>
                  <a:cubicBezTo>
                    <a:pt x="347" y="75"/>
                    <a:pt x="347" y="75"/>
                    <a:pt x="347" y="75"/>
                  </a:cubicBezTo>
                  <a:cubicBezTo>
                    <a:pt x="347" y="47"/>
                    <a:pt x="347" y="47"/>
                    <a:pt x="347" y="47"/>
                  </a:cubicBezTo>
                  <a:cubicBezTo>
                    <a:pt x="347" y="37"/>
                    <a:pt x="351" y="36"/>
                    <a:pt x="368" y="36"/>
                  </a:cubicBezTo>
                  <a:cubicBezTo>
                    <a:pt x="368" y="24"/>
                    <a:pt x="368" y="24"/>
                    <a:pt x="368" y="24"/>
                  </a:cubicBezTo>
                  <a:cubicBezTo>
                    <a:pt x="355" y="24"/>
                    <a:pt x="349" y="28"/>
                    <a:pt x="347" y="37"/>
                  </a:cubicBezTo>
                  <a:cubicBezTo>
                    <a:pt x="347" y="24"/>
                    <a:pt x="347" y="24"/>
                    <a:pt x="347" y="24"/>
                  </a:cubicBezTo>
                  <a:cubicBezTo>
                    <a:pt x="334" y="24"/>
                    <a:pt x="334" y="24"/>
                    <a:pt x="334" y="24"/>
                  </a:cubicBezTo>
                  <a:lnTo>
                    <a:pt x="334" y="75"/>
                  </a:lnTo>
                  <a:close/>
                  <a:moveTo>
                    <a:pt x="296" y="68"/>
                  </a:moveTo>
                  <a:cubicBezTo>
                    <a:pt x="284" y="68"/>
                    <a:pt x="282" y="63"/>
                    <a:pt x="282" y="49"/>
                  </a:cubicBezTo>
                  <a:cubicBezTo>
                    <a:pt x="282" y="36"/>
                    <a:pt x="284" y="30"/>
                    <a:pt x="295" y="30"/>
                  </a:cubicBezTo>
                  <a:cubicBezTo>
                    <a:pt x="307" y="30"/>
                    <a:pt x="309" y="36"/>
                    <a:pt x="309" y="49"/>
                  </a:cubicBezTo>
                  <a:cubicBezTo>
                    <a:pt x="309" y="62"/>
                    <a:pt x="307" y="68"/>
                    <a:pt x="296" y="68"/>
                  </a:cubicBezTo>
                  <a:moveTo>
                    <a:pt x="268" y="50"/>
                  </a:moveTo>
                  <a:cubicBezTo>
                    <a:pt x="268" y="70"/>
                    <a:pt x="278" y="76"/>
                    <a:pt x="295" y="76"/>
                  </a:cubicBezTo>
                  <a:cubicBezTo>
                    <a:pt x="312" y="76"/>
                    <a:pt x="323" y="70"/>
                    <a:pt x="323" y="49"/>
                  </a:cubicBezTo>
                  <a:cubicBezTo>
                    <a:pt x="323" y="29"/>
                    <a:pt x="312" y="23"/>
                    <a:pt x="295" y="23"/>
                  </a:cubicBezTo>
                  <a:cubicBezTo>
                    <a:pt x="278" y="23"/>
                    <a:pt x="268" y="29"/>
                    <a:pt x="268" y="50"/>
                  </a:cubicBezTo>
                  <a:moveTo>
                    <a:pt x="73" y="75"/>
                  </a:moveTo>
                  <a:cubicBezTo>
                    <a:pt x="86" y="75"/>
                    <a:pt x="86" y="75"/>
                    <a:pt x="86" y="75"/>
                  </a:cubicBezTo>
                  <a:cubicBezTo>
                    <a:pt x="86" y="24"/>
                    <a:pt x="86" y="24"/>
                    <a:pt x="86" y="24"/>
                  </a:cubicBezTo>
                  <a:cubicBezTo>
                    <a:pt x="73" y="24"/>
                    <a:pt x="73" y="24"/>
                    <a:pt x="73" y="24"/>
                  </a:cubicBezTo>
                  <a:lnTo>
                    <a:pt x="73" y="75"/>
                  </a:lnTo>
                  <a:close/>
                  <a:moveTo>
                    <a:pt x="73" y="14"/>
                  </a:moveTo>
                  <a:cubicBezTo>
                    <a:pt x="86" y="14"/>
                    <a:pt x="86" y="14"/>
                    <a:pt x="86" y="14"/>
                  </a:cubicBezTo>
                  <a:cubicBezTo>
                    <a:pt x="86" y="1"/>
                    <a:pt x="86" y="1"/>
                    <a:pt x="86" y="1"/>
                  </a:cubicBezTo>
                  <a:cubicBezTo>
                    <a:pt x="73" y="1"/>
                    <a:pt x="73" y="1"/>
                    <a:pt x="73" y="1"/>
                  </a:cubicBezTo>
                  <a:lnTo>
                    <a:pt x="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8"/>
            <p:cNvSpPr>
              <a:spLocks noEditPoints="1"/>
            </p:cNvSpPr>
            <p:nvPr userDrawn="1"/>
          </p:nvSpPr>
          <p:spPr bwMode="auto">
            <a:xfrm>
              <a:off x="10142048" y="6453602"/>
              <a:ext cx="59859" cy="61672"/>
            </a:xfrm>
            <a:custGeom>
              <a:avLst/>
              <a:gdLst>
                <a:gd name="T0" fmla="*/ 26 w 33"/>
                <a:gd name="T1" fmla="*/ 26 h 34"/>
                <a:gd name="T2" fmla="*/ 13 w 33"/>
                <a:gd name="T3" fmla="*/ 26 h 34"/>
                <a:gd name="T4" fmla="*/ 13 w 33"/>
                <a:gd name="T5" fmla="*/ 13 h 34"/>
                <a:gd name="T6" fmla="*/ 26 w 33"/>
                <a:gd name="T7" fmla="*/ 13 h 34"/>
                <a:gd name="T8" fmla="*/ 26 w 33"/>
                <a:gd name="T9" fmla="*/ 26 h 34"/>
                <a:gd name="T10" fmla="*/ 33 w 33"/>
                <a:gd name="T11" fmla="*/ 0 h 34"/>
                <a:gd name="T12" fmla="*/ 0 w 33"/>
                <a:gd name="T13" fmla="*/ 0 h 34"/>
                <a:gd name="T14" fmla="*/ 0 w 33"/>
                <a:gd name="T15" fmla="*/ 34 h 34"/>
                <a:gd name="T16" fmla="*/ 33 w 33"/>
                <a:gd name="T17" fmla="*/ 34 h 34"/>
                <a:gd name="T18" fmla="*/ 33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6" y="26"/>
                  </a:moveTo>
                  <a:lnTo>
                    <a:pt x="13" y="26"/>
                  </a:lnTo>
                  <a:lnTo>
                    <a:pt x="13" y="13"/>
                  </a:lnTo>
                  <a:lnTo>
                    <a:pt x="26" y="13"/>
                  </a:lnTo>
                  <a:lnTo>
                    <a:pt x="26" y="26"/>
                  </a:lnTo>
                  <a:close/>
                  <a:moveTo>
                    <a:pt x="33" y="0"/>
                  </a:moveTo>
                  <a:lnTo>
                    <a:pt x="0" y="0"/>
                  </a:lnTo>
                  <a:lnTo>
                    <a:pt x="0" y="34"/>
                  </a:lnTo>
                  <a:lnTo>
                    <a:pt x="33" y="34"/>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userDrawn="1"/>
          </p:nvSpPr>
          <p:spPr bwMode="auto">
            <a:xfrm>
              <a:off x="10078561" y="6390116"/>
              <a:ext cx="163250" cy="165063"/>
            </a:xfrm>
            <a:custGeom>
              <a:avLst/>
              <a:gdLst>
                <a:gd name="T0" fmla="*/ 83 w 90"/>
                <a:gd name="T1" fmla="*/ 83 h 91"/>
                <a:gd name="T2" fmla="*/ 13 w 90"/>
                <a:gd name="T3" fmla="*/ 83 h 91"/>
                <a:gd name="T4" fmla="*/ 13 w 90"/>
                <a:gd name="T5" fmla="*/ 13 h 91"/>
                <a:gd name="T6" fmla="*/ 83 w 90"/>
                <a:gd name="T7" fmla="*/ 13 h 91"/>
                <a:gd name="T8" fmla="*/ 83 w 90"/>
                <a:gd name="T9" fmla="*/ 83 h 91"/>
                <a:gd name="T10" fmla="*/ 90 w 90"/>
                <a:gd name="T11" fmla="*/ 0 h 91"/>
                <a:gd name="T12" fmla="*/ 0 w 90"/>
                <a:gd name="T13" fmla="*/ 0 h 91"/>
                <a:gd name="T14" fmla="*/ 0 w 90"/>
                <a:gd name="T15" fmla="*/ 91 h 91"/>
                <a:gd name="T16" fmla="*/ 90 w 90"/>
                <a:gd name="T17" fmla="*/ 91 h 91"/>
                <a:gd name="T18" fmla="*/ 90 w 90"/>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83" y="83"/>
                  </a:moveTo>
                  <a:lnTo>
                    <a:pt x="13" y="83"/>
                  </a:lnTo>
                  <a:lnTo>
                    <a:pt x="13" y="13"/>
                  </a:lnTo>
                  <a:lnTo>
                    <a:pt x="83" y="13"/>
                  </a:lnTo>
                  <a:lnTo>
                    <a:pt x="83" y="83"/>
                  </a:lnTo>
                  <a:close/>
                  <a:moveTo>
                    <a:pt x="90" y="0"/>
                  </a:moveTo>
                  <a:lnTo>
                    <a:pt x="0" y="0"/>
                  </a:lnTo>
                  <a:lnTo>
                    <a:pt x="0" y="91"/>
                  </a:lnTo>
                  <a:lnTo>
                    <a:pt x="90" y="9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noEditPoints="1"/>
            </p:cNvSpPr>
            <p:nvPr userDrawn="1"/>
          </p:nvSpPr>
          <p:spPr bwMode="auto">
            <a:xfrm>
              <a:off x="10056795" y="6368350"/>
              <a:ext cx="206783" cy="204969"/>
            </a:xfrm>
            <a:custGeom>
              <a:avLst/>
              <a:gdLst>
                <a:gd name="T0" fmla="*/ 107 w 114"/>
                <a:gd name="T1" fmla="*/ 107 h 113"/>
                <a:gd name="T2" fmla="*/ 7 w 114"/>
                <a:gd name="T3" fmla="*/ 107 h 113"/>
                <a:gd name="T4" fmla="*/ 7 w 114"/>
                <a:gd name="T5" fmla="*/ 8 h 113"/>
                <a:gd name="T6" fmla="*/ 107 w 114"/>
                <a:gd name="T7" fmla="*/ 8 h 113"/>
                <a:gd name="T8" fmla="*/ 107 w 114"/>
                <a:gd name="T9" fmla="*/ 107 h 113"/>
                <a:gd name="T10" fmla="*/ 0 w 114"/>
                <a:gd name="T11" fmla="*/ 113 h 113"/>
                <a:gd name="T12" fmla="*/ 114 w 114"/>
                <a:gd name="T13" fmla="*/ 113 h 113"/>
                <a:gd name="T14" fmla="*/ 114 w 114"/>
                <a:gd name="T15" fmla="*/ 0 h 113"/>
                <a:gd name="T16" fmla="*/ 0 w 114"/>
                <a:gd name="T17" fmla="*/ 0 h 113"/>
                <a:gd name="T18" fmla="*/ 0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7" y="107"/>
                  </a:moveTo>
                  <a:lnTo>
                    <a:pt x="7" y="107"/>
                  </a:lnTo>
                  <a:lnTo>
                    <a:pt x="7" y="8"/>
                  </a:lnTo>
                  <a:lnTo>
                    <a:pt x="107" y="8"/>
                  </a:lnTo>
                  <a:lnTo>
                    <a:pt x="107" y="107"/>
                  </a:lnTo>
                  <a:close/>
                  <a:moveTo>
                    <a:pt x="0" y="113"/>
                  </a:moveTo>
                  <a:lnTo>
                    <a:pt x="114" y="113"/>
                  </a:lnTo>
                  <a:lnTo>
                    <a:pt x="114" y="0"/>
                  </a:lnTo>
                  <a:lnTo>
                    <a:pt x="0" y="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10109398" y="6422766"/>
              <a:ext cx="112461" cy="110647"/>
            </a:xfrm>
            <a:custGeom>
              <a:avLst/>
              <a:gdLst>
                <a:gd name="T0" fmla="*/ 56 w 62"/>
                <a:gd name="T1" fmla="*/ 55 h 61"/>
                <a:gd name="T2" fmla="*/ 14 w 62"/>
                <a:gd name="T3" fmla="*/ 55 h 61"/>
                <a:gd name="T4" fmla="*/ 14 w 62"/>
                <a:gd name="T5" fmla="*/ 13 h 61"/>
                <a:gd name="T6" fmla="*/ 56 w 62"/>
                <a:gd name="T7" fmla="*/ 13 h 61"/>
                <a:gd name="T8" fmla="*/ 56 w 62"/>
                <a:gd name="T9" fmla="*/ 55 h 61"/>
                <a:gd name="T10" fmla="*/ 62 w 62"/>
                <a:gd name="T11" fmla="*/ 0 h 61"/>
                <a:gd name="T12" fmla="*/ 0 w 62"/>
                <a:gd name="T13" fmla="*/ 0 h 61"/>
                <a:gd name="T14" fmla="*/ 0 w 62"/>
                <a:gd name="T15" fmla="*/ 61 h 61"/>
                <a:gd name="T16" fmla="*/ 62 w 62"/>
                <a:gd name="T17" fmla="*/ 61 h 61"/>
                <a:gd name="T18" fmla="*/ 62 w 6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6" y="55"/>
                  </a:moveTo>
                  <a:lnTo>
                    <a:pt x="14" y="55"/>
                  </a:lnTo>
                  <a:lnTo>
                    <a:pt x="14" y="13"/>
                  </a:lnTo>
                  <a:lnTo>
                    <a:pt x="56" y="13"/>
                  </a:lnTo>
                  <a:lnTo>
                    <a:pt x="56" y="55"/>
                  </a:lnTo>
                  <a:close/>
                  <a:moveTo>
                    <a:pt x="62" y="0"/>
                  </a:moveTo>
                  <a:lnTo>
                    <a:pt x="0" y="0"/>
                  </a:lnTo>
                  <a:lnTo>
                    <a:pt x="0" y="61"/>
                  </a:lnTo>
                  <a:lnTo>
                    <a:pt x="62" y="61"/>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Pladsholder til sidefod 2"/>
          <p:cNvSpPr txBox="1">
            <a:spLocks/>
          </p:cNvSpPr>
          <p:nvPr userDrawn="1"/>
        </p:nvSpPr>
        <p:spPr>
          <a:xfrm>
            <a:off x="1351722" y="6356378"/>
            <a:ext cx="989842" cy="366183"/>
          </a:xfrm>
          <a:prstGeom prst="rect">
            <a:avLst/>
          </a:prstGeom>
        </p:spPr>
        <p:txBody>
          <a:bodyPr vert="horz" lIns="0" tIns="0" rIns="0" bIns="0" rtlCol="0" anchor="ctr"/>
          <a:lstStyle>
            <a:defPPr>
              <a:defRPr lang="en-US"/>
            </a:defPPr>
            <a:lvl1pPr algn="l" defTabSz="457200" rtl="0" fontAlgn="base">
              <a:spcBef>
                <a:spcPct val="0"/>
              </a:spcBef>
              <a:spcAft>
                <a:spcPct val="0"/>
              </a:spcAft>
              <a:defRPr sz="900" kern="1200">
                <a:solidFill>
                  <a:schemeClr val="tx1"/>
                </a:solidFill>
                <a:latin typeface="+mj-lt"/>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000" kern="1200" dirty="0">
                <a:solidFill>
                  <a:schemeClr val="accent6"/>
                </a:solidFill>
                <a:latin typeface="+mj-lt"/>
                <a:ea typeface="ＭＳ Ｐゴシック" charset="0"/>
                <a:cs typeface="ＭＳ Ｐゴシック" charset="0"/>
              </a:rPr>
              <a:t>© 2017</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437"/>
            <a:ext cx="12191999" cy="6866437"/>
          </a:xfrm>
          <a:prstGeom prst="rect">
            <a:avLst/>
          </a:prstGeom>
        </p:spPr>
      </p:pic>
      <p:pic>
        <p:nvPicPr>
          <p:cNvPr id="4" name="Picture 3" descr="SimCorp logo_rentegnet_.eps"/>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25214" y="2977346"/>
            <a:ext cx="4945927" cy="855057"/>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titel 3"/>
          <p:cNvSpPr>
            <a:spLocks noGrp="1"/>
          </p:cNvSpPr>
          <p:nvPr>
            <p:ph type="title"/>
          </p:nvPr>
        </p:nvSpPr>
        <p:spPr>
          <a:xfrm>
            <a:off x="649139" y="5393"/>
            <a:ext cx="10878759" cy="1052738"/>
          </a:xfrm>
          <a:prstGeom prst="rect">
            <a:avLst/>
          </a:prstGeom>
        </p:spPr>
        <p:txBody>
          <a:bodyPr vert="horz" wrap="square" lIns="0" tIns="0" rIns="0" bIns="0" rtlCol="0" anchor="b">
            <a:normAutofit/>
          </a:bodyPr>
          <a:lstStyle/>
          <a:p>
            <a:r>
              <a:rPr lang="en-US" dirty="0"/>
              <a:t>Enter slide header</a:t>
            </a:r>
          </a:p>
        </p:txBody>
      </p:sp>
      <p:sp>
        <p:nvSpPr>
          <p:cNvPr id="7" name="Pladsholder til slidenummer 6"/>
          <p:cNvSpPr>
            <a:spLocks noGrp="1"/>
          </p:cNvSpPr>
          <p:nvPr>
            <p:ph type="sldNum" sz="quarter" idx="4"/>
          </p:nvPr>
        </p:nvSpPr>
        <p:spPr>
          <a:xfrm>
            <a:off x="672001" y="6356378"/>
            <a:ext cx="679721" cy="366183"/>
          </a:xfrm>
          <a:prstGeom prst="rect">
            <a:avLst/>
          </a:prstGeom>
        </p:spPr>
        <p:txBody>
          <a:bodyPr vert="horz" lIns="0" tIns="0" rIns="0" bIns="0" rtlCol="0" anchor="ctr"/>
          <a:lstStyle>
            <a:lvl1pPr marL="0" marR="0" indent="0" algn="l" defTabSz="609585" rtl="0" eaLnBrk="1" fontAlgn="base" latinLnBrk="0" hangingPunct="1">
              <a:lnSpc>
                <a:spcPct val="100000"/>
              </a:lnSpc>
              <a:spcBef>
                <a:spcPct val="0"/>
              </a:spcBef>
              <a:spcAft>
                <a:spcPct val="0"/>
              </a:spcAft>
              <a:buClrTx/>
              <a:buSzTx/>
              <a:buFontTx/>
              <a:buNone/>
              <a:tabLst/>
              <a:defRPr lang="en-US" sz="1000" kern="1200" smtClean="0">
                <a:solidFill>
                  <a:schemeClr val="accent6"/>
                </a:solidFill>
                <a:latin typeface="+mj-lt"/>
                <a:ea typeface="ＭＳ Ｐゴシック" charset="0"/>
                <a:cs typeface="ＭＳ Ｐゴシック" charset="0"/>
              </a:defRPr>
            </a:lvl1pPr>
          </a:lstStyle>
          <a:p>
            <a:pPr>
              <a:defRPr/>
            </a:pPr>
            <a:fld id="{E16BA917-7F09-4B8D-AF07-F52890C14046}" type="slidenum">
              <a:rPr lang="en-US" smtClean="0"/>
              <a:pPr>
                <a:defRPr/>
              </a:pPr>
              <a:t>‹#›</a:t>
            </a:fld>
            <a:endParaRPr lang="en-US" dirty="0"/>
          </a:p>
        </p:txBody>
      </p:sp>
      <p:sp>
        <p:nvSpPr>
          <p:cNvPr id="234" name="Pladsholder til sidefod 2"/>
          <p:cNvSpPr txBox="1">
            <a:spLocks/>
          </p:cNvSpPr>
          <p:nvPr userDrawn="1"/>
        </p:nvSpPr>
        <p:spPr>
          <a:xfrm>
            <a:off x="1351722" y="6356378"/>
            <a:ext cx="989842" cy="366183"/>
          </a:xfrm>
          <a:prstGeom prst="rect">
            <a:avLst/>
          </a:prstGeom>
        </p:spPr>
        <p:txBody>
          <a:bodyPr vert="horz" lIns="0" tIns="0" rIns="0" bIns="0" rtlCol="0" anchor="ctr"/>
          <a:lstStyle>
            <a:defPPr>
              <a:defRPr lang="en-US"/>
            </a:defPPr>
            <a:lvl1pPr algn="l" defTabSz="457200" rtl="0" fontAlgn="base">
              <a:spcBef>
                <a:spcPct val="0"/>
              </a:spcBef>
              <a:spcAft>
                <a:spcPct val="0"/>
              </a:spcAft>
              <a:defRPr sz="900" kern="1200">
                <a:solidFill>
                  <a:schemeClr val="tx1"/>
                </a:solidFill>
                <a:latin typeface="+mj-lt"/>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000" kern="1200" dirty="0">
                <a:solidFill>
                  <a:schemeClr val="accent6"/>
                </a:solidFill>
                <a:latin typeface="+mj-lt"/>
                <a:ea typeface="ＭＳ Ｐゴシック" charset="0"/>
                <a:cs typeface="ＭＳ Ｐゴシック" charset="0"/>
              </a:rPr>
              <a:t>© 2017</a:t>
            </a:r>
          </a:p>
        </p:txBody>
      </p:sp>
      <p:sp>
        <p:nvSpPr>
          <p:cNvPr id="2" name="Pladsholder til tekst 1"/>
          <p:cNvSpPr>
            <a:spLocks noGrp="1"/>
          </p:cNvSpPr>
          <p:nvPr>
            <p:ph type="body" idx="1"/>
          </p:nvPr>
        </p:nvSpPr>
        <p:spPr>
          <a:xfrm>
            <a:off x="672003" y="1623484"/>
            <a:ext cx="10848486" cy="4565691"/>
          </a:xfrm>
          <a:prstGeom prst="rect">
            <a:avLst/>
          </a:prstGeom>
        </p:spPr>
        <p:txBody>
          <a:bodyPr vert="horz" lIns="0" tIns="0" rIns="0" bIns="0" rtlCol="0">
            <a:noAutofit/>
          </a:bodyPr>
          <a:lstStyle/>
          <a:p>
            <a:pPr lvl="0"/>
            <a:r>
              <a:rPr lang="en-US" dirty="0"/>
              <a:t>Level 1 bullet</a:t>
            </a:r>
          </a:p>
          <a:p>
            <a:pPr lvl="1"/>
            <a:r>
              <a:rPr lang="en-US" dirty="0"/>
              <a:t>Level 2 bullet</a:t>
            </a:r>
          </a:p>
          <a:p>
            <a:pPr lvl="2"/>
            <a:r>
              <a:rPr lang="en-US" dirty="0"/>
              <a:t>Level 3 bullet</a:t>
            </a:r>
          </a:p>
          <a:p>
            <a:pPr lvl="3"/>
            <a:r>
              <a:rPr lang="en-US" dirty="0"/>
              <a:t>Level 4 bullet</a:t>
            </a:r>
          </a:p>
          <a:p>
            <a:pPr lvl="4"/>
            <a:r>
              <a:rPr lang="en-US" dirty="0"/>
              <a:t>Note</a:t>
            </a:r>
          </a:p>
        </p:txBody>
      </p:sp>
      <p:sp>
        <p:nvSpPr>
          <p:cNvPr id="28" name="Rektangel 27"/>
          <p:cNvSpPr/>
          <p:nvPr userDrawn="1"/>
        </p:nvSpPr>
        <p:spPr>
          <a:xfrm rot="5400000">
            <a:off x="-154907" y="2259607"/>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ktangel 28"/>
          <p:cNvSpPr/>
          <p:nvPr userDrawn="1"/>
        </p:nvSpPr>
        <p:spPr>
          <a:xfrm>
            <a:off x="-141815" y="958849"/>
            <a:ext cx="141816" cy="6646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ktangel 29"/>
          <p:cNvSpPr/>
          <p:nvPr userDrawn="1"/>
        </p:nvSpPr>
        <p:spPr>
          <a:xfrm rot="5400000">
            <a:off x="-154907" y="3047504"/>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ktangel 30"/>
          <p:cNvSpPr/>
          <p:nvPr userDrawn="1"/>
        </p:nvSpPr>
        <p:spPr>
          <a:xfrm rot="5400000">
            <a:off x="-154907" y="3835402"/>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ktangel 32"/>
          <p:cNvSpPr/>
          <p:nvPr userDrawn="1"/>
        </p:nvSpPr>
        <p:spPr>
          <a:xfrm rot="5400000">
            <a:off x="-154907" y="4623299"/>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ktangel 33"/>
          <p:cNvSpPr/>
          <p:nvPr userDrawn="1"/>
        </p:nvSpPr>
        <p:spPr>
          <a:xfrm rot="5400000">
            <a:off x="-154907" y="5411196"/>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ktangel 34"/>
          <p:cNvSpPr/>
          <p:nvPr userDrawn="1"/>
        </p:nvSpPr>
        <p:spPr>
          <a:xfrm>
            <a:off x="-141815" y="0"/>
            <a:ext cx="141816" cy="67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Rektangel 237"/>
          <p:cNvSpPr/>
          <p:nvPr userDrawn="1"/>
        </p:nvSpPr>
        <p:spPr>
          <a:xfrm>
            <a:off x="-141815" y="6189175"/>
            <a:ext cx="141816" cy="67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ktangel 15"/>
          <p:cNvSpPr/>
          <p:nvPr userDrawn="1"/>
        </p:nvSpPr>
        <p:spPr>
          <a:xfrm>
            <a:off x="1" y="-165101"/>
            <a:ext cx="672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ktangel 16"/>
          <p:cNvSpPr/>
          <p:nvPr userDrawn="1"/>
        </p:nvSpPr>
        <p:spPr>
          <a:xfrm>
            <a:off x="2340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ktangel 17"/>
          <p:cNvSpPr/>
          <p:nvPr userDrawn="1"/>
        </p:nvSpPr>
        <p:spPr>
          <a:xfrm>
            <a:off x="3258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ktangel 18"/>
          <p:cNvSpPr/>
          <p:nvPr userDrawn="1"/>
        </p:nvSpPr>
        <p:spPr>
          <a:xfrm>
            <a:off x="4176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ktangel 19"/>
          <p:cNvSpPr/>
          <p:nvPr userDrawn="1"/>
        </p:nvSpPr>
        <p:spPr>
          <a:xfrm>
            <a:off x="6930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ktangel 20"/>
          <p:cNvSpPr/>
          <p:nvPr userDrawn="1"/>
        </p:nvSpPr>
        <p:spPr>
          <a:xfrm>
            <a:off x="8766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ktangel 21"/>
          <p:cNvSpPr/>
          <p:nvPr userDrawn="1"/>
        </p:nvSpPr>
        <p:spPr>
          <a:xfrm>
            <a:off x="9684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ktangel 22"/>
          <p:cNvSpPr/>
          <p:nvPr userDrawn="1"/>
        </p:nvSpPr>
        <p:spPr>
          <a:xfrm>
            <a:off x="1422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ktangel 23"/>
          <p:cNvSpPr/>
          <p:nvPr userDrawn="1"/>
        </p:nvSpPr>
        <p:spPr>
          <a:xfrm>
            <a:off x="7848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ktangel 24"/>
          <p:cNvSpPr/>
          <p:nvPr userDrawn="1"/>
        </p:nvSpPr>
        <p:spPr>
          <a:xfrm>
            <a:off x="5094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ktangel 25"/>
          <p:cNvSpPr/>
          <p:nvPr userDrawn="1"/>
        </p:nvSpPr>
        <p:spPr>
          <a:xfrm>
            <a:off x="10602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ktangel 26"/>
          <p:cNvSpPr/>
          <p:nvPr userDrawn="1"/>
        </p:nvSpPr>
        <p:spPr>
          <a:xfrm>
            <a:off x="6012001" y="-165101"/>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Rektangel 234"/>
          <p:cNvSpPr/>
          <p:nvPr userDrawn="1"/>
        </p:nvSpPr>
        <p:spPr>
          <a:xfrm>
            <a:off x="11521018" y="-165101"/>
            <a:ext cx="672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ktangel 31"/>
          <p:cNvSpPr/>
          <p:nvPr userDrawn="1"/>
        </p:nvSpPr>
        <p:spPr>
          <a:xfrm rot="5400000">
            <a:off x="12179926" y="2259607"/>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ktangel 35"/>
          <p:cNvSpPr/>
          <p:nvPr userDrawn="1"/>
        </p:nvSpPr>
        <p:spPr>
          <a:xfrm>
            <a:off x="12193018" y="958849"/>
            <a:ext cx="141816" cy="6646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ktangel 36"/>
          <p:cNvSpPr/>
          <p:nvPr userDrawn="1"/>
        </p:nvSpPr>
        <p:spPr>
          <a:xfrm rot="5400000">
            <a:off x="12179926" y="3047504"/>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ktangel 37"/>
          <p:cNvSpPr/>
          <p:nvPr userDrawn="1"/>
        </p:nvSpPr>
        <p:spPr>
          <a:xfrm rot="5400000">
            <a:off x="12179926" y="3835402"/>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ktangel 38"/>
          <p:cNvSpPr/>
          <p:nvPr userDrawn="1"/>
        </p:nvSpPr>
        <p:spPr>
          <a:xfrm rot="5400000">
            <a:off x="12179926" y="4623299"/>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ktangel 39"/>
          <p:cNvSpPr/>
          <p:nvPr userDrawn="1"/>
        </p:nvSpPr>
        <p:spPr>
          <a:xfrm rot="5400000">
            <a:off x="12179926" y="5411196"/>
            <a:ext cx="168000" cy="141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ktangel 40"/>
          <p:cNvSpPr/>
          <p:nvPr userDrawn="1"/>
        </p:nvSpPr>
        <p:spPr>
          <a:xfrm>
            <a:off x="12193018" y="0"/>
            <a:ext cx="141816" cy="67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ktangel 41"/>
          <p:cNvSpPr/>
          <p:nvPr userDrawn="1"/>
        </p:nvSpPr>
        <p:spPr>
          <a:xfrm>
            <a:off x="12193018" y="6189175"/>
            <a:ext cx="141816" cy="67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ktangel 42"/>
          <p:cNvSpPr/>
          <p:nvPr userDrawn="1"/>
        </p:nvSpPr>
        <p:spPr>
          <a:xfrm>
            <a:off x="1" y="6858000"/>
            <a:ext cx="672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ktangel 43"/>
          <p:cNvSpPr/>
          <p:nvPr userDrawn="1"/>
        </p:nvSpPr>
        <p:spPr>
          <a:xfrm>
            <a:off x="2340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ktangel 44"/>
          <p:cNvSpPr/>
          <p:nvPr userDrawn="1"/>
        </p:nvSpPr>
        <p:spPr>
          <a:xfrm>
            <a:off x="3258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ktangel 45"/>
          <p:cNvSpPr/>
          <p:nvPr userDrawn="1"/>
        </p:nvSpPr>
        <p:spPr>
          <a:xfrm>
            <a:off x="4176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ktangel 46"/>
          <p:cNvSpPr/>
          <p:nvPr userDrawn="1"/>
        </p:nvSpPr>
        <p:spPr>
          <a:xfrm>
            <a:off x="6930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ktangel 47"/>
          <p:cNvSpPr/>
          <p:nvPr userDrawn="1"/>
        </p:nvSpPr>
        <p:spPr>
          <a:xfrm>
            <a:off x="8766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ktangel 48"/>
          <p:cNvSpPr/>
          <p:nvPr userDrawn="1"/>
        </p:nvSpPr>
        <p:spPr>
          <a:xfrm>
            <a:off x="9684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ktangel 49"/>
          <p:cNvSpPr/>
          <p:nvPr userDrawn="1"/>
        </p:nvSpPr>
        <p:spPr>
          <a:xfrm>
            <a:off x="1422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ktangel 50"/>
          <p:cNvSpPr/>
          <p:nvPr userDrawn="1"/>
        </p:nvSpPr>
        <p:spPr>
          <a:xfrm>
            <a:off x="7848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ktangel 51"/>
          <p:cNvSpPr/>
          <p:nvPr userDrawn="1"/>
        </p:nvSpPr>
        <p:spPr>
          <a:xfrm>
            <a:off x="5094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ktangel 52"/>
          <p:cNvSpPr/>
          <p:nvPr userDrawn="1"/>
        </p:nvSpPr>
        <p:spPr>
          <a:xfrm>
            <a:off x="10602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ktangel 53"/>
          <p:cNvSpPr/>
          <p:nvPr userDrawn="1"/>
        </p:nvSpPr>
        <p:spPr>
          <a:xfrm>
            <a:off x="6012001" y="6858000"/>
            <a:ext cx="168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ktangel 54"/>
          <p:cNvSpPr/>
          <p:nvPr userDrawn="1"/>
        </p:nvSpPr>
        <p:spPr>
          <a:xfrm>
            <a:off x="11521018" y="6858000"/>
            <a:ext cx="672000" cy="1651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userDrawn="1"/>
        </p:nvSpPr>
        <p:spPr>
          <a:xfrm>
            <a:off x="-1852522" y="1623484"/>
            <a:ext cx="159657" cy="15965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0" name="Rectangle 109"/>
          <p:cNvSpPr/>
          <p:nvPr userDrawn="1"/>
        </p:nvSpPr>
        <p:spPr>
          <a:xfrm>
            <a:off x="-1662933" y="1623484"/>
            <a:ext cx="159657" cy="159657"/>
          </a:xfrm>
          <a:prstGeom prst="rect">
            <a:avLst/>
          </a:prstGeom>
          <a:solidFill>
            <a:srgbClr val="00A0A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1" name="Rectangle 110"/>
          <p:cNvSpPr/>
          <p:nvPr userDrawn="1"/>
        </p:nvSpPr>
        <p:spPr>
          <a:xfrm>
            <a:off x="-1470611" y="1623484"/>
            <a:ext cx="159657" cy="159657"/>
          </a:xfrm>
          <a:prstGeom prst="rect">
            <a:avLst/>
          </a:prstGeom>
          <a:solidFill>
            <a:srgbClr val="83CDD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2" name="Rectangle 111"/>
          <p:cNvSpPr/>
          <p:nvPr userDrawn="1"/>
        </p:nvSpPr>
        <p:spPr>
          <a:xfrm>
            <a:off x="-1278289" y="1623484"/>
            <a:ext cx="159657" cy="159657"/>
          </a:xfrm>
          <a:prstGeom prst="rect">
            <a:avLst/>
          </a:prstGeom>
          <a:solidFill>
            <a:srgbClr val="3B69A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3" name="Rectangle 112"/>
          <p:cNvSpPr/>
          <p:nvPr userDrawn="1"/>
        </p:nvSpPr>
        <p:spPr>
          <a:xfrm>
            <a:off x="-1085967" y="1623484"/>
            <a:ext cx="159657" cy="159657"/>
          </a:xfrm>
          <a:prstGeom prst="rect">
            <a:avLst/>
          </a:prstGeom>
          <a:solidFill>
            <a:srgbClr val="006D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4" name="Rectangle 113"/>
          <p:cNvSpPr/>
          <p:nvPr userDrawn="1"/>
        </p:nvSpPr>
        <p:spPr>
          <a:xfrm>
            <a:off x="-893645" y="1623484"/>
            <a:ext cx="159657" cy="159657"/>
          </a:xfrm>
          <a:prstGeom prst="rect">
            <a:avLst/>
          </a:prstGeom>
          <a:solidFill>
            <a:srgbClr val="008A7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5" name="Rectangle 114"/>
          <p:cNvSpPr/>
          <p:nvPr userDrawn="1"/>
        </p:nvSpPr>
        <p:spPr>
          <a:xfrm>
            <a:off x="-704962" y="1623484"/>
            <a:ext cx="159657" cy="159657"/>
          </a:xfrm>
          <a:prstGeom prst="rect">
            <a:avLst/>
          </a:prstGeom>
          <a:solidFill>
            <a:srgbClr val="D8D8D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6" name="Rectangle 115"/>
          <p:cNvSpPr/>
          <p:nvPr userDrawn="1"/>
        </p:nvSpPr>
        <p:spPr>
          <a:xfrm>
            <a:off x="-512640" y="1623484"/>
            <a:ext cx="159657" cy="159657"/>
          </a:xfrm>
          <a:prstGeom prst="rect">
            <a:avLst/>
          </a:prstGeom>
          <a:solidFill>
            <a:srgbClr val="44B8D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7" name="Rectangle 116"/>
          <p:cNvSpPr/>
          <p:nvPr userDrawn="1"/>
        </p:nvSpPr>
        <p:spPr>
          <a:xfrm>
            <a:off x="-320318" y="1623484"/>
            <a:ext cx="159657" cy="159657"/>
          </a:xfrm>
          <a:prstGeom prst="rect">
            <a:avLst/>
          </a:prstGeom>
          <a:solidFill>
            <a:srgbClr val="9698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8" name="Rectangle 117"/>
          <p:cNvSpPr/>
          <p:nvPr userDrawn="1"/>
        </p:nvSpPr>
        <p:spPr>
          <a:xfrm>
            <a:off x="-1278289" y="2415873"/>
            <a:ext cx="159657" cy="159657"/>
          </a:xfrm>
          <a:prstGeom prst="rect">
            <a:avLst/>
          </a:prstGeom>
          <a:solidFill>
            <a:srgbClr val="2635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19" name="Rectangle 118"/>
          <p:cNvSpPr/>
          <p:nvPr userDrawn="1"/>
        </p:nvSpPr>
        <p:spPr>
          <a:xfrm>
            <a:off x="-1085967" y="2415873"/>
            <a:ext cx="159657" cy="159657"/>
          </a:xfrm>
          <a:prstGeom prst="rect">
            <a:avLst/>
          </a:prstGeom>
          <a:solidFill>
            <a:srgbClr val="424D5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0" name="Rectangle 119"/>
          <p:cNvSpPr/>
          <p:nvPr userDrawn="1"/>
        </p:nvSpPr>
        <p:spPr>
          <a:xfrm>
            <a:off x="-893645" y="2415873"/>
            <a:ext cx="159657" cy="159657"/>
          </a:xfrm>
          <a:prstGeom prst="rect">
            <a:avLst/>
          </a:prstGeom>
          <a:solidFill>
            <a:srgbClr val="848A9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1" name="Rectangle 120"/>
          <p:cNvSpPr/>
          <p:nvPr userDrawn="1"/>
        </p:nvSpPr>
        <p:spPr>
          <a:xfrm>
            <a:off x="-704962" y="2415873"/>
            <a:ext cx="159657" cy="159657"/>
          </a:xfrm>
          <a:prstGeom prst="rect">
            <a:avLst/>
          </a:prstGeom>
          <a:solidFill>
            <a:srgbClr val="CCCC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2" name="Rectangle 121"/>
          <p:cNvSpPr/>
          <p:nvPr userDrawn="1"/>
        </p:nvSpPr>
        <p:spPr>
          <a:xfrm>
            <a:off x="-512640" y="2415873"/>
            <a:ext cx="159657" cy="159657"/>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3" name="Rectangle 122"/>
          <p:cNvSpPr/>
          <p:nvPr userDrawn="1"/>
        </p:nvSpPr>
        <p:spPr>
          <a:xfrm>
            <a:off x="-320318" y="2415873"/>
            <a:ext cx="159657" cy="159657"/>
          </a:xfrm>
          <a:prstGeom prst="rect">
            <a:avLst/>
          </a:prstGeom>
          <a:solidFill>
            <a:srgbClr val="F3F3F3"/>
          </a:solidFill>
          <a:ln w="3175">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7" name="Rectangle 126"/>
          <p:cNvSpPr/>
          <p:nvPr userDrawn="1"/>
        </p:nvSpPr>
        <p:spPr>
          <a:xfrm>
            <a:off x="-704962" y="3203339"/>
            <a:ext cx="159657" cy="159657"/>
          </a:xfrm>
          <a:prstGeom prst="rect">
            <a:avLst/>
          </a:prstGeom>
          <a:solidFill>
            <a:srgbClr val="00DE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8" name="Rectangle 127"/>
          <p:cNvSpPr/>
          <p:nvPr userDrawn="1"/>
        </p:nvSpPr>
        <p:spPr>
          <a:xfrm>
            <a:off x="-512640" y="3203339"/>
            <a:ext cx="159657" cy="159657"/>
          </a:xfrm>
          <a:prstGeom prst="rect">
            <a:avLst/>
          </a:prstGeom>
          <a:solidFill>
            <a:srgbClr val="15AAA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9" name="Rectangle 128"/>
          <p:cNvSpPr/>
          <p:nvPr userDrawn="1"/>
        </p:nvSpPr>
        <p:spPr>
          <a:xfrm>
            <a:off x="-320318" y="3203339"/>
            <a:ext cx="159657" cy="159657"/>
          </a:xfrm>
          <a:prstGeom prst="rect">
            <a:avLst/>
          </a:prstGeom>
          <a:solidFill>
            <a:srgbClr val="94F4E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30" name="Rectangle 129"/>
          <p:cNvSpPr/>
          <p:nvPr userDrawn="1"/>
        </p:nvSpPr>
        <p:spPr>
          <a:xfrm>
            <a:off x="-704962" y="3422392"/>
            <a:ext cx="159657" cy="159657"/>
          </a:xfrm>
          <a:prstGeom prst="rect">
            <a:avLst/>
          </a:prstGeom>
          <a:solidFill>
            <a:srgbClr val="1C33D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31" name="Rectangle 130"/>
          <p:cNvSpPr/>
          <p:nvPr userDrawn="1"/>
        </p:nvSpPr>
        <p:spPr>
          <a:xfrm>
            <a:off x="-512640" y="3422392"/>
            <a:ext cx="159657" cy="159657"/>
          </a:xfrm>
          <a:prstGeom prst="rect">
            <a:avLst/>
          </a:prstGeom>
          <a:solidFill>
            <a:srgbClr val="161AB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32" name="Rectangle 131"/>
          <p:cNvSpPr/>
          <p:nvPr userDrawn="1"/>
        </p:nvSpPr>
        <p:spPr>
          <a:xfrm>
            <a:off x="-320318" y="3422392"/>
            <a:ext cx="159657" cy="159657"/>
          </a:xfrm>
          <a:prstGeom prst="rect">
            <a:avLst/>
          </a:prstGeom>
          <a:solidFill>
            <a:srgbClr val="2155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36" name="Pladsholder til tekst 5"/>
          <p:cNvSpPr txBox="1">
            <a:spLocks/>
          </p:cNvSpPr>
          <p:nvPr userDrawn="1"/>
        </p:nvSpPr>
        <p:spPr>
          <a:xfrm>
            <a:off x="-1599663" y="2937870"/>
            <a:ext cx="1509707" cy="246221"/>
          </a:xfrm>
          <a:prstGeom prst="rect">
            <a:avLst/>
          </a:prstGeom>
        </p:spPr>
        <p:txBody>
          <a:bodyPr wrap="square" anchor="ctr">
            <a:spAutoFit/>
          </a:bodyPr>
          <a:lstStyle>
            <a:lvl1pPr marL="0" indent="0" algn="l" defTabSz="609585" rtl="0" eaLnBrk="1" fontAlgn="base" hangingPunct="1">
              <a:lnSpc>
                <a:spcPct val="100000"/>
              </a:lnSpc>
              <a:spcBef>
                <a:spcPts val="0"/>
              </a:spcBef>
              <a:spcAft>
                <a:spcPts val="300"/>
              </a:spcAft>
              <a:buClr>
                <a:srgbClr val="00DEE6"/>
              </a:buClr>
              <a:buSzPct val="100000"/>
              <a:buFontTx/>
              <a:buChar char="​"/>
              <a:tabLst/>
              <a:defRPr lang="da-DK" sz="1800" kern="1200" baseline="0" dirty="0" smtClean="0">
                <a:solidFill>
                  <a:schemeClr val="tx1"/>
                </a:solidFill>
                <a:latin typeface="+mj-lt"/>
                <a:ea typeface="Calibri" panose="020F0502020204030204" pitchFamily="34" charset="0"/>
                <a:cs typeface="Calibri" panose="020F0502020204030204" pitchFamily="34" charset="0"/>
              </a:defRPr>
            </a:lvl1pPr>
            <a:lvl2pPr marL="180975" indent="-180975" algn="l" defTabSz="609585" rtl="0" eaLnBrk="1" fontAlgn="base" hangingPunct="1">
              <a:lnSpc>
                <a:spcPct val="100000"/>
              </a:lnSpc>
              <a:spcBef>
                <a:spcPts val="300"/>
              </a:spcBef>
              <a:spcAft>
                <a:spcPts val="300"/>
              </a:spcAft>
              <a:buClr>
                <a:srgbClr val="00DEE6"/>
              </a:buClr>
              <a:buFont typeface="Arial" panose="020B0604020202020204" pitchFamily="34" charset="0"/>
              <a:buChar char="•"/>
              <a:defRPr lang="da-DK" sz="1800" i="0" kern="1200" baseline="0" dirty="0" smtClean="0">
                <a:solidFill>
                  <a:schemeClr val="tx1"/>
                </a:solidFill>
                <a:latin typeface="+mj-lt"/>
                <a:ea typeface="Calibri" panose="020F0502020204030204" pitchFamily="34" charset="0"/>
                <a:cs typeface="Calibri" panose="020F0502020204030204" pitchFamily="34" charset="0"/>
              </a:defRPr>
            </a:lvl2pPr>
            <a:lvl3pPr marL="534988" indent="-174625" algn="l" defTabSz="609585" rtl="0" eaLnBrk="1" fontAlgn="base" hangingPunct="1">
              <a:lnSpc>
                <a:spcPct val="100000"/>
              </a:lnSpc>
              <a:spcBef>
                <a:spcPts val="300"/>
              </a:spcBef>
              <a:spcAft>
                <a:spcPts val="0"/>
              </a:spcAft>
              <a:buClr>
                <a:srgbClr val="00DEE6"/>
              </a:buClr>
              <a:buSzPct val="100000"/>
              <a:buFont typeface="Arial" panose="020B0604020202020204" pitchFamily="34" charset="0"/>
              <a:buChar char="-"/>
              <a:tabLst/>
              <a:defRPr lang="da-DK" sz="1800" b="0" i="0" kern="1200" baseline="0" dirty="0" smtClean="0">
                <a:solidFill>
                  <a:schemeClr val="tx1"/>
                </a:solidFill>
                <a:latin typeface="+mj-lt"/>
                <a:ea typeface="Calibri" panose="020F0502020204030204" pitchFamily="34" charset="0"/>
                <a:cs typeface="Calibri" panose="020F0502020204030204" pitchFamily="34" charset="0"/>
              </a:defRPr>
            </a:lvl3pPr>
            <a:lvl4pPr marL="554038" indent="0" algn="l" defTabSz="609585" rtl="0" eaLnBrk="1" fontAlgn="base" hangingPunct="1">
              <a:lnSpc>
                <a:spcPct val="100000"/>
              </a:lnSpc>
              <a:spcBef>
                <a:spcPts val="300"/>
              </a:spcBef>
              <a:spcAft>
                <a:spcPts val="0"/>
              </a:spcAft>
              <a:buClr>
                <a:srgbClr val="00DEE6"/>
              </a:buClr>
              <a:buSzPct val="80000"/>
              <a:buFont typeface="Arial" panose="020B0604020202020204" pitchFamily="34" charset="0"/>
              <a:buChar char="​"/>
              <a:tabLst/>
              <a:defRPr lang="da-DK" sz="1500" kern="1200" baseline="0" dirty="0" smtClean="0">
                <a:solidFill>
                  <a:schemeClr val="tx1"/>
                </a:solidFill>
                <a:latin typeface="+mj-lt"/>
                <a:ea typeface="Calibri" panose="020F0502020204030204" pitchFamily="34" charset="0"/>
                <a:cs typeface="Calibri" panose="020F0502020204030204" pitchFamily="34" charset="0"/>
              </a:defRPr>
            </a:lvl4pPr>
            <a:lvl5pPr marL="747713" indent="-174625" algn="l" defTabSz="609585" rtl="0" eaLnBrk="1" fontAlgn="base" hangingPunct="1">
              <a:lnSpc>
                <a:spcPct val="100000"/>
              </a:lnSpc>
              <a:spcBef>
                <a:spcPts val="300"/>
              </a:spcBef>
              <a:spcAft>
                <a:spcPts val="0"/>
              </a:spcAft>
              <a:buClr>
                <a:srgbClr val="00DEE6"/>
              </a:buClr>
              <a:buSzPct val="100000"/>
              <a:buFont typeface="Arial" panose="020B0604020202020204" pitchFamily="34" charset="0"/>
              <a:buChar char="•"/>
              <a:tabLst/>
              <a:defRPr lang="da-DK" sz="1500" b="0" i="0" kern="1200" baseline="0" dirty="0">
                <a:solidFill>
                  <a:schemeClr val="tx1"/>
                </a:solidFill>
                <a:latin typeface="+mj-lt"/>
                <a:ea typeface="Calibri" panose="020F0502020204030204" pitchFamily="34"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r"/>
            <a:r>
              <a:rPr lang="en-US" sz="1000" dirty="0">
                <a:solidFill>
                  <a:schemeClr val="tx2"/>
                </a:solidFill>
              </a:rPr>
              <a:t>Secondary colors</a:t>
            </a:r>
          </a:p>
        </p:txBody>
      </p:sp>
      <p:sp>
        <p:nvSpPr>
          <p:cNvPr id="137" name="Pladsholder til tekst 5"/>
          <p:cNvSpPr txBox="1">
            <a:spLocks/>
          </p:cNvSpPr>
          <p:nvPr userDrawn="1"/>
        </p:nvSpPr>
        <p:spPr>
          <a:xfrm>
            <a:off x="-1651522" y="2205045"/>
            <a:ext cx="1509707" cy="144000"/>
          </a:xfrm>
          <a:prstGeom prst="rect">
            <a:avLst/>
          </a:prstGeom>
        </p:spPr>
        <p:txBody>
          <a:bodyPr vert="horz" wrap="square" lIns="0" tIns="0" rIns="0" bIns="0" rtlCol="0" anchor="ctr">
            <a:spAutoFit/>
          </a:bodyPr>
          <a:lstStyle>
            <a:lvl1pPr marL="0" indent="0" algn="l" defTabSz="609585" rtl="0" eaLnBrk="1" fontAlgn="base" hangingPunct="1">
              <a:lnSpc>
                <a:spcPct val="100000"/>
              </a:lnSpc>
              <a:spcBef>
                <a:spcPts val="0"/>
              </a:spcBef>
              <a:spcAft>
                <a:spcPts val="300"/>
              </a:spcAft>
              <a:buClr>
                <a:srgbClr val="00DEE6"/>
              </a:buClr>
              <a:buSzPct val="100000"/>
              <a:buFontTx/>
              <a:buNone/>
              <a:tabLst/>
              <a:defRPr lang="da-DK" sz="2100" kern="1200" cap="all" baseline="0">
                <a:solidFill>
                  <a:srgbClr val="00DEE6"/>
                </a:solidFill>
                <a:latin typeface="Arial" panose="020B0604020202020204" pitchFamily="34" charset="0"/>
                <a:ea typeface="Calibri" panose="020F0502020204030204" pitchFamily="34" charset="0"/>
                <a:cs typeface="Arial" panose="020B0604020202020204" pitchFamily="34" charset="0"/>
              </a:defRPr>
            </a:lvl1pPr>
            <a:lvl2pPr marL="180975" indent="-180975" algn="l" defTabSz="609585" rtl="0" eaLnBrk="1" fontAlgn="base" hangingPunct="1">
              <a:lnSpc>
                <a:spcPct val="100000"/>
              </a:lnSpc>
              <a:spcBef>
                <a:spcPts val="300"/>
              </a:spcBef>
              <a:spcAft>
                <a:spcPts val="300"/>
              </a:spcAft>
              <a:buClr>
                <a:srgbClr val="00DEE6"/>
              </a:buClr>
              <a:buFont typeface="Arial" panose="020B0604020202020204" pitchFamily="34" charset="0"/>
              <a:buChar char="•"/>
              <a:defRPr lang="da-DK" sz="1800" i="0" kern="1200" baseline="0" dirty="0" smtClean="0">
                <a:solidFill>
                  <a:schemeClr val="tx1"/>
                </a:solidFill>
                <a:latin typeface="+mj-lt"/>
                <a:ea typeface="Calibri" panose="020F0502020204030204" pitchFamily="34" charset="0"/>
                <a:cs typeface="Calibri" panose="020F0502020204030204" pitchFamily="34" charset="0"/>
              </a:defRPr>
            </a:lvl2pPr>
            <a:lvl3pPr marL="534988" indent="-174625" algn="l" defTabSz="609585" rtl="0" eaLnBrk="1" fontAlgn="base" hangingPunct="1">
              <a:lnSpc>
                <a:spcPct val="100000"/>
              </a:lnSpc>
              <a:spcBef>
                <a:spcPts val="300"/>
              </a:spcBef>
              <a:spcAft>
                <a:spcPts val="0"/>
              </a:spcAft>
              <a:buClr>
                <a:srgbClr val="00DEE6"/>
              </a:buClr>
              <a:buSzPct val="100000"/>
              <a:buFont typeface="Arial" panose="020B0604020202020204" pitchFamily="34" charset="0"/>
              <a:buChar char="-"/>
              <a:tabLst/>
              <a:defRPr lang="da-DK" sz="1800" b="0" i="0" kern="1200" baseline="0" dirty="0" smtClean="0">
                <a:solidFill>
                  <a:schemeClr val="tx1"/>
                </a:solidFill>
                <a:latin typeface="+mj-lt"/>
                <a:ea typeface="Calibri" panose="020F0502020204030204" pitchFamily="34" charset="0"/>
                <a:cs typeface="Calibri" panose="020F0502020204030204" pitchFamily="34" charset="0"/>
              </a:defRPr>
            </a:lvl3pPr>
            <a:lvl4pPr marL="554038" indent="0" algn="l" defTabSz="609585" rtl="0" eaLnBrk="1" fontAlgn="base" hangingPunct="1">
              <a:lnSpc>
                <a:spcPct val="100000"/>
              </a:lnSpc>
              <a:spcBef>
                <a:spcPts val="300"/>
              </a:spcBef>
              <a:spcAft>
                <a:spcPts val="0"/>
              </a:spcAft>
              <a:buClr>
                <a:srgbClr val="00DEE6"/>
              </a:buClr>
              <a:buSzPct val="80000"/>
              <a:buFont typeface="Arial" panose="020B0604020202020204" pitchFamily="34" charset="0"/>
              <a:buChar char="​"/>
              <a:tabLst/>
              <a:defRPr lang="da-DK" sz="1500" kern="1200" baseline="0" dirty="0" smtClean="0">
                <a:solidFill>
                  <a:schemeClr val="tx1"/>
                </a:solidFill>
                <a:latin typeface="+mj-lt"/>
                <a:ea typeface="Calibri" panose="020F0502020204030204" pitchFamily="34" charset="0"/>
                <a:cs typeface="Calibri" panose="020F0502020204030204" pitchFamily="34" charset="0"/>
              </a:defRPr>
            </a:lvl4pPr>
            <a:lvl5pPr marL="747713" indent="-174625" algn="l" defTabSz="609585" rtl="0" eaLnBrk="1" fontAlgn="base" hangingPunct="1">
              <a:lnSpc>
                <a:spcPct val="100000"/>
              </a:lnSpc>
              <a:spcBef>
                <a:spcPts val="300"/>
              </a:spcBef>
              <a:spcAft>
                <a:spcPts val="0"/>
              </a:spcAft>
              <a:buClr>
                <a:srgbClr val="00DEE6"/>
              </a:buClr>
              <a:buSzPct val="100000"/>
              <a:buFont typeface="Arial" panose="020B0604020202020204" pitchFamily="34" charset="0"/>
              <a:buChar char="•"/>
              <a:tabLst/>
              <a:defRPr lang="da-DK" sz="1500" b="0" i="0" kern="1200" baseline="0" dirty="0">
                <a:solidFill>
                  <a:schemeClr val="tx1"/>
                </a:solidFill>
                <a:latin typeface="+mj-lt"/>
                <a:ea typeface="Calibri" panose="020F0502020204030204" pitchFamily="34"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r"/>
            <a:r>
              <a:rPr lang="en-US" sz="1000" cap="none" dirty="0">
                <a:solidFill>
                  <a:schemeClr val="tx2"/>
                </a:solidFill>
              </a:rPr>
              <a:t>Primary colors</a:t>
            </a:r>
          </a:p>
        </p:txBody>
      </p:sp>
      <p:sp>
        <p:nvSpPr>
          <p:cNvPr id="138" name="Pladsholder til tekst 5"/>
          <p:cNvSpPr txBox="1">
            <a:spLocks/>
          </p:cNvSpPr>
          <p:nvPr userDrawn="1"/>
        </p:nvSpPr>
        <p:spPr>
          <a:xfrm>
            <a:off x="-1673295" y="1408508"/>
            <a:ext cx="1509707" cy="153888"/>
          </a:xfrm>
          <a:prstGeom prst="rect">
            <a:avLst/>
          </a:prstGeom>
        </p:spPr>
        <p:txBody>
          <a:bodyPr vert="horz" wrap="square" lIns="0" tIns="0" rIns="0" bIns="0" rtlCol="0" anchor="ctr">
            <a:spAutoFit/>
          </a:bodyPr>
          <a:lstStyle>
            <a:lvl1pPr marL="0" indent="0" algn="l" defTabSz="609585" rtl="0" eaLnBrk="1" fontAlgn="base" hangingPunct="1">
              <a:lnSpc>
                <a:spcPct val="100000"/>
              </a:lnSpc>
              <a:spcBef>
                <a:spcPts val="0"/>
              </a:spcBef>
              <a:spcAft>
                <a:spcPts val="300"/>
              </a:spcAft>
              <a:buClr>
                <a:srgbClr val="00DEE6"/>
              </a:buClr>
              <a:buSzPct val="100000"/>
              <a:buFontTx/>
              <a:buNone/>
              <a:tabLst/>
              <a:defRPr lang="da-DK" sz="2100" kern="1200" cap="all" baseline="0">
                <a:solidFill>
                  <a:srgbClr val="00DEE6"/>
                </a:solidFill>
                <a:latin typeface="Arial" panose="020B0604020202020204" pitchFamily="34" charset="0"/>
                <a:ea typeface="Calibri" panose="020F0502020204030204" pitchFamily="34" charset="0"/>
                <a:cs typeface="Arial" panose="020B0604020202020204" pitchFamily="34" charset="0"/>
              </a:defRPr>
            </a:lvl1pPr>
            <a:lvl2pPr marL="180975" indent="-180975" algn="l" defTabSz="609585" rtl="0" eaLnBrk="1" fontAlgn="base" hangingPunct="1">
              <a:lnSpc>
                <a:spcPct val="100000"/>
              </a:lnSpc>
              <a:spcBef>
                <a:spcPts val="300"/>
              </a:spcBef>
              <a:spcAft>
                <a:spcPts val="300"/>
              </a:spcAft>
              <a:buClr>
                <a:srgbClr val="00DEE6"/>
              </a:buClr>
              <a:buFont typeface="Arial" panose="020B0604020202020204" pitchFamily="34" charset="0"/>
              <a:buChar char="•"/>
              <a:defRPr lang="da-DK" sz="1800" i="0" kern="1200" baseline="0" dirty="0" smtClean="0">
                <a:solidFill>
                  <a:schemeClr val="tx1"/>
                </a:solidFill>
                <a:latin typeface="+mj-lt"/>
                <a:ea typeface="Calibri" panose="020F0502020204030204" pitchFamily="34" charset="0"/>
                <a:cs typeface="Calibri" panose="020F0502020204030204" pitchFamily="34" charset="0"/>
              </a:defRPr>
            </a:lvl2pPr>
            <a:lvl3pPr marL="534988" indent="-174625" algn="l" defTabSz="609585" rtl="0" eaLnBrk="1" fontAlgn="base" hangingPunct="1">
              <a:lnSpc>
                <a:spcPct val="100000"/>
              </a:lnSpc>
              <a:spcBef>
                <a:spcPts val="300"/>
              </a:spcBef>
              <a:spcAft>
                <a:spcPts val="0"/>
              </a:spcAft>
              <a:buClr>
                <a:srgbClr val="00DEE6"/>
              </a:buClr>
              <a:buSzPct val="100000"/>
              <a:buFont typeface="Arial" panose="020B0604020202020204" pitchFamily="34" charset="0"/>
              <a:buChar char="-"/>
              <a:tabLst/>
              <a:defRPr lang="da-DK" sz="1800" b="0" i="0" kern="1200" baseline="0" dirty="0" smtClean="0">
                <a:solidFill>
                  <a:schemeClr val="tx1"/>
                </a:solidFill>
                <a:latin typeface="+mj-lt"/>
                <a:ea typeface="Calibri" panose="020F0502020204030204" pitchFamily="34" charset="0"/>
                <a:cs typeface="Calibri" panose="020F0502020204030204" pitchFamily="34" charset="0"/>
              </a:defRPr>
            </a:lvl3pPr>
            <a:lvl4pPr marL="554038" indent="0" algn="l" defTabSz="609585" rtl="0" eaLnBrk="1" fontAlgn="base" hangingPunct="1">
              <a:lnSpc>
                <a:spcPct val="100000"/>
              </a:lnSpc>
              <a:spcBef>
                <a:spcPts val="300"/>
              </a:spcBef>
              <a:spcAft>
                <a:spcPts val="0"/>
              </a:spcAft>
              <a:buClr>
                <a:srgbClr val="00DEE6"/>
              </a:buClr>
              <a:buSzPct val="80000"/>
              <a:buFont typeface="Arial" panose="020B0604020202020204" pitchFamily="34" charset="0"/>
              <a:buChar char="​"/>
              <a:tabLst/>
              <a:defRPr lang="da-DK" sz="1500" kern="1200" baseline="0" dirty="0" smtClean="0">
                <a:solidFill>
                  <a:schemeClr val="tx1"/>
                </a:solidFill>
                <a:latin typeface="+mj-lt"/>
                <a:ea typeface="Calibri" panose="020F0502020204030204" pitchFamily="34" charset="0"/>
                <a:cs typeface="Calibri" panose="020F0502020204030204" pitchFamily="34" charset="0"/>
              </a:defRPr>
            </a:lvl4pPr>
            <a:lvl5pPr marL="747713" indent="-174625" algn="l" defTabSz="609585" rtl="0" eaLnBrk="1" fontAlgn="base" hangingPunct="1">
              <a:lnSpc>
                <a:spcPct val="100000"/>
              </a:lnSpc>
              <a:spcBef>
                <a:spcPts val="300"/>
              </a:spcBef>
              <a:spcAft>
                <a:spcPts val="0"/>
              </a:spcAft>
              <a:buClr>
                <a:srgbClr val="00DEE6"/>
              </a:buClr>
              <a:buSzPct val="100000"/>
              <a:buFont typeface="Arial" panose="020B0604020202020204" pitchFamily="34" charset="0"/>
              <a:buChar char="•"/>
              <a:tabLst/>
              <a:defRPr lang="da-DK" sz="1500" b="0" i="0" kern="1200" baseline="0" dirty="0">
                <a:solidFill>
                  <a:schemeClr val="tx1"/>
                </a:solidFill>
                <a:latin typeface="+mj-lt"/>
                <a:ea typeface="Calibri" panose="020F0502020204030204" pitchFamily="34"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r"/>
            <a:r>
              <a:rPr lang="en-US" sz="1000" cap="none" dirty="0">
                <a:solidFill>
                  <a:schemeClr val="tx2"/>
                </a:solidFill>
              </a:rPr>
              <a:t>Main PowerPoint colors</a:t>
            </a:r>
          </a:p>
        </p:txBody>
      </p:sp>
      <p:sp>
        <p:nvSpPr>
          <p:cNvPr id="139" name="Rectangle 138"/>
          <p:cNvSpPr/>
          <p:nvPr userDrawn="1"/>
        </p:nvSpPr>
        <p:spPr>
          <a:xfrm>
            <a:off x="12355798"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0" name="Rectangle 139"/>
          <p:cNvSpPr/>
          <p:nvPr userDrawn="1"/>
        </p:nvSpPr>
        <p:spPr>
          <a:xfrm>
            <a:off x="12545387"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1" name="Rectangle 140"/>
          <p:cNvSpPr/>
          <p:nvPr userDrawn="1"/>
        </p:nvSpPr>
        <p:spPr>
          <a:xfrm>
            <a:off x="12737709"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2" name="Rectangle 141"/>
          <p:cNvSpPr/>
          <p:nvPr userDrawn="1"/>
        </p:nvSpPr>
        <p:spPr>
          <a:xfrm>
            <a:off x="12930031"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3" name="Rectangle 142"/>
          <p:cNvSpPr/>
          <p:nvPr userDrawn="1"/>
        </p:nvSpPr>
        <p:spPr>
          <a:xfrm>
            <a:off x="13122353"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4" name="Rectangle 143"/>
          <p:cNvSpPr/>
          <p:nvPr userDrawn="1"/>
        </p:nvSpPr>
        <p:spPr>
          <a:xfrm>
            <a:off x="13314675"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5" name="Rectangle 144"/>
          <p:cNvSpPr/>
          <p:nvPr userDrawn="1"/>
        </p:nvSpPr>
        <p:spPr>
          <a:xfrm>
            <a:off x="13503358"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6" name="Rectangle 145"/>
          <p:cNvSpPr/>
          <p:nvPr userDrawn="1"/>
        </p:nvSpPr>
        <p:spPr>
          <a:xfrm>
            <a:off x="13695680"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7" name="Rectangle 146"/>
          <p:cNvSpPr/>
          <p:nvPr userDrawn="1"/>
        </p:nvSpPr>
        <p:spPr>
          <a:xfrm>
            <a:off x="13888002"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nvGrpSpPr>
          <p:cNvPr id="88" name="Gruppe 87"/>
          <p:cNvGrpSpPr>
            <a:grpSpLocks noChangeAspect="1"/>
          </p:cNvGrpSpPr>
          <p:nvPr userDrawn="1"/>
        </p:nvGrpSpPr>
        <p:grpSpPr>
          <a:xfrm>
            <a:off x="10343104" y="6422579"/>
            <a:ext cx="1176854" cy="202504"/>
            <a:chOff x="10056795" y="6368350"/>
            <a:chExt cx="1454739" cy="250316"/>
          </a:xfrm>
          <a:solidFill>
            <a:schemeClr val="tx1"/>
          </a:solidFill>
        </p:grpSpPr>
        <p:sp>
          <p:nvSpPr>
            <p:cNvPr id="89" name="Freeform 7"/>
            <p:cNvSpPr>
              <a:spLocks noEditPoints="1"/>
            </p:cNvSpPr>
            <p:nvPr userDrawn="1"/>
          </p:nvSpPr>
          <p:spPr bwMode="auto">
            <a:xfrm>
              <a:off x="10368784" y="6371977"/>
              <a:ext cx="1142750" cy="246689"/>
            </a:xfrm>
            <a:custGeom>
              <a:avLst/>
              <a:gdLst>
                <a:gd name="T0" fmla="*/ 116 w 431"/>
                <a:gd name="T1" fmla="*/ 33 h 93"/>
                <a:gd name="T2" fmla="*/ 103 w 431"/>
                <a:gd name="T3" fmla="*/ 24 h 93"/>
                <a:gd name="T4" fmla="*/ 116 w 431"/>
                <a:gd name="T5" fmla="*/ 75 h 93"/>
                <a:gd name="T6" fmla="*/ 128 w 431"/>
                <a:gd name="T7" fmla="*/ 32 h 93"/>
                <a:gd name="T8" fmla="*/ 139 w 431"/>
                <a:gd name="T9" fmla="*/ 75 h 93"/>
                <a:gd name="T10" fmla="*/ 152 w 431"/>
                <a:gd name="T11" fmla="*/ 48 h 93"/>
                <a:gd name="T12" fmla="*/ 174 w 431"/>
                <a:gd name="T13" fmla="*/ 45 h 93"/>
                <a:gd name="T14" fmla="*/ 188 w 431"/>
                <a:gd name="T15" fmla="*/ 75 h 93"/>
                <a:gd name="T16" fmla="*/ 169 w 431"/>
                <a:gd name="T17" fmla="*/ 23 h 93"/>
                <a:gd name="T18" fmla="*/ 133 w 431"/>
                <a:gd name="T19" fmla="*/ 23 h 93"/>
                <a:gd name="T20" fmla="*/ 238 w 431"/>
                <a:gd name="T21" fmla="*/ 0 h 93"/>
                <a:gd name="T22" fmla="*/ 238 w 431"/>
                <a:gd name="T23" fmla="*/ 76 h 93"/>
                <a:gd name="T24" fmla="*/ 260 w 431"/>
                <a:gd name="T25" fmla="*/ 61 h 93"/>
                <a:gd name="T26" fmla="*/ 213 w 431"/>
                <a:gd name="T27" fmla="*/ 37 h 93"/>
                <a:gd name="T28" fmla="*/ 259 w 431"/>
                <a:gd name="T29" fmla="*/ 14 h 93"/>
                <a:gd name="T30" fmla="*/ 54 w 431"/>
                <a:gd name="T31" fmla="*/ 3 h 93"/>
                <a:gd name="T32" fmla="*/ 0 w 431"/>
                <a:gd name="T33" fmla="*/ 21 h 93"/>
                <a:gd name="T34" fmla="*/ 36 w 431"/>
                <a:gd name="T35" fmla="*/ 45 h 93"/>
                <a:gd name="T36" fmla="*/ 27 w 431"/>
                <a:gd name="T37" fmla="*/ 66 h 93"/>
                <a:gd name="T38" fmla="*/ 1 w 431"/>
                <a:gd name="T39" fmla="*/ 72 h 93"/>
                <a:gd name="T40" fmla="*/ 60 w 431"/>
                <a:gd name="T41" fmla="*/ 54 h 93"/>
                <a:gd name="T42" fmla="*/ 26 w 431"/>
                <a:gd name="T43" fmla="*/ 30 h 93"/>
                <a:gd name="T44" fmla="*/ 33 w 431"/>
                <a:gd name="T45" fmla="*/ 9 h 93"/>
                <a:gd name="T46" fmla="*/ 54 w 431"/>
                <a:gd name="T47" fmla="*/ 3 h 93"/>
                <a:gd name="T48" fmla="*/ 390 w 431"/>
                <a:gd name="T49" fmla="*/ 49 h 93"/>
                <a:gd name="T50" fmla="*/ 417 w 431"/>
                <a:gd name="T51" fmla="*/ 49 h 93"/>
                <a:gd name="T52" fmla="*/ 376 w 431"/>
                <a:gd name="T53" fmla="*/ 93 h 93"/>
                <a:gd name="T54" fmla="*/ 389 w 431"/>
                <a:gd name="T55" fmla="*/ 67 h 93"/>
                <a:gd name="T56" fmla="*/ 431 w 431"/>
                <a:gd name="T57" fmla="*/ 49 h 93"/>
                <a:gd name="T58" fmla="*/ 389 w 431"/>
                <a:gd name="T59" fmla="*/ 33 h 93"/>
                <a:gd name="T60" fmla="*/ 376 w 431"/>
                <a:gd name="T61" fmla="*/ 24 h 93"/>
                <a:gd name="T62" fmla="*/ 334 w 431"/>
                <a:gd name="T63" fmla="*/ 75 h 93"/>
                <a:gd name="T64" fmla="*/ 347 w 431"/>
                <a:gd name="T65" fmla="*/ 47 h 93"/>
                <a:gd name="T66" fmla="*/ 368 w 431"/>
                <a:gd name="T67" fmla="*/ 24 h 93"/>
                <a:gd name="T68" fmla="*/ 347 w 431"/>
                <a:gd name="T69" fmla="*/ 24 h 93"/>
                <a:gd name="T70" fmla="*/ 334 w 431"/>
                <a:gd name="T71" fmla="*/ 75 h 93"/>
                <a:gd name="T72" fmla="*/ 282 w 431"/>
                <a:gd name="T73" fmla="*/ 49 h 93"/>
                <a:gd name="T74" fmla="*/ 309 w 431"/>
                <a:gd name="T75" fmla="*/ 49 h 93"/>
                <a:gd name="T76" fmla="*/ 268 w 431"/>
                <a:gd name="T77" fmla="*/ 50 h 93"/>
                <a:gd name="T78" fmla="*/ 323 w 431"/>
                <a:gd name="T79" fmla="*/ 49 h 93"/>
                <a:gd name="T80" fmla="*/ 268 w 431"/>
                <a:gd name="T81" fmla="*/ 50 h 93"/>
                <a:gd name="T82" fmla="*/ 86 w 431"/>
                <a:gd name="T83" fmla="*/ 75 h 93"/>
                <a:gd name="T84" fmla="*/ 73 w 431"/>
                <a:gd name="T85" fmla="*/ 24 h 93"/>
                <a:gd name="T86" fmla="*/ 73 w 431"/>
                <a:gd name="T87" fmla="*/ 14 h 93"/>
                <a:gd name="T88" fmla="*/ 86 w 431"/>
                <a:gd name="T89" fmla="*/ 1 h 93"/>
                <a:gd name="T90" fmla="*/ 73 w 431"/>
                <a:gd name="T91"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93">
                  <a:moveTo>
                    <a:pt x="133" y="23"/>
                  </a:moveTo>
                  <a:cubicBezTo>
                    <a:pt x="117" y="23"/>
                    <a:pt x="116" y="33"/>
                    <a:pt x="116" y="33"/>
                  </a:cubicBezTo>
                  <a:cubicBezTo>
                    <a:pt x="116" y="24"/>
                    <a:pt x="116" y="24"/>
                    <a:pt x="116" y="24"/>
                  </a:cubicBezTo>
                  <a:cubicBezTo>
                    <a:pt x="103" y="24"/>
                    <a:pt x="103" y="24"/>
                    <a:pt x="103" y="24"/>
                  </a:cubicBezTo>
                  <a:cubicBezTo>
                    <a:pt x="103" y="75"/>
                    <a:pt x="103" y="75"/>
                    <a:pt x="103" y="75"/>
                  </a:cubicBezTo>
                  <a:cubicBezTo>
                    <a:pt x="116" y="75"/>
                    <a:pt x="116" y="75"/>
                    <a:pt x="116" y="75"/>
                  </a:cubicBezTo>
                  <a:cubicBezTo>
                    <a:pt x="116" y="48"/>
                    <a:pt x="116" y="48"/>
                    <a:pt x="116" y="48"/>
                  </a:cubicBezTo>
                  <a:cubicBezTo>
                    <a:pt x="116" y="35"/>
                    <a:pt x="121" y="32"/>
                    <a:pt x="128" y="32"/>
                  </a:cubicBezTo>
                  <a:cubicBezTo>
                    <a:pt x="136" y="32"/>
                    <a:pt x="139" y="34"/>
                    <a:pt x="139" y="45"/>
                  </a:cubicBezTo>
                  <a:cubicBezTo>
                    <a:pt x="139" y="75"/>
                    <a:pt x="139" y="75"/>
                    <a:pt x="139" y="75"/>
                  </a:cubicBezTo>
                  <a:cubicBezTo>
                    <a:pt x="152" y="75"/>
                    <a:pt x="152" y="75"/>
                    <a:pt x="152" y="75"/>
                  </a:cubicBezTo>
                  <a:cubicBezTo>
                    <a:pt x="152" y="48"/>
                    <a:pt x="152" y="48"/>
                    <a:pt x="152" y="48"/>
                  </a:cubicBezTo>
                  <a:cubicBezTo>
                    <a:pt x="152" y="35"/>
                    <a:pt x="156" y="32"/>
                    <a:pt x="164" y="32"/>
                  </a:cubicBezTo>
                  <a:cubicBezTo>
                    <a:pt x="172" y="32"/>
                    <a:pt x="174" y="34"/>
                    <a:pt x="174" y="45"/>
                  </a:cubicBezTo>
                  <a:cubicBezTo>
                    <a:pt x="174" y="75"/>
                    <a:pt x="174" y="75"/>
                    <a:pt x="174" y="75"/>
                  </a:cubicBezTo>
                  <a:cubicBezTo>
                    <a:pt x="188" y="75"/>
                    <a:pt x="188" y="75"/>
                    <a:pt x="188" y="75"/>
                  </a:cubicBezTo>
                  <a:cubicBezTo>
                    <a:pt x="188" y="43"/>
                    <a:pt x="188" y="43"/>
                    <a:pt x="188" y="43"/>
                  </a:cubicBezTo>
                  <a:cubicBezTo>
                    <a:pt x="188" y="28"/>
                    <a:pt x="182" y="23"/>
                    <a:pt x="169" y="23"/>
                  </a:cubicBezTo>
                  <a:cubicBezTo>
                    <a:pt x="153" y="23"/>
                    <a:pt x="151" y="33"/>
                    <a:pt x="151" y="33"/>
                  </a:cubicBezTo>
                  <a:cubicBezTo>
                    <a:pt x="148" y="26"/>
                    <a:pt x="143" y="23"/>
                    <a:pt x="133" y="23"/>
                  </a:cubicBezTo>
                  <a:moveTo>
                    <a:pt x="259" y="4"/>
                  </a:moveTo>
                  <a:cubicBezTo>
                    <a:pt x="259" y="4"/>
                    <a:pt x="251" y="0"/>
                    <a:pt x="238" y="0"/>
                  </a:cubicBezTo>
                  <a:cubicBezTo>
                    <a:pt x="214" y="0"/>
                    <a:pt x="199" y="11"/>
                    <a:pt x="199" y="38"/>
                  </a:cubicBezTo>
                  <a:cubicBezTo>
                    <a:pt x="199" y="65"/>
                    <a:pt x="211" y="76"/>
                    <a:pt x="238" y="76"/>
                  </a:cubicBezTo>
                  <a:cubicBezTo>
                    <a:pt x="253" y="76"/>
                    <a:pt x="260" y="72"/>
                    <a:pt x="260" y="72"/>
                  </a:cubicBezTo>
                  <a:cubicBezTo>
                    <a:pt x="260" y="61"/>
                    <a:pt x="260" y="61"/>
                    <a:pt x="260" y="61"/>
                  </a:cubicBezTo>
                  <a:cubicBezTo>
                    <a:pt x="260" y="61"/>
                    <a:pt x="253" y="66"/>
                    <a:pt x="240" y="66"/>
                  </a:cubicBezTo>
                  <a:cubicBezTo>
                    <a:pt x="223" y="66"/>
                    <a:pt x="213" y="60"/>
                    <a:pt x="213" y="37"/>
                  </a:cubicBezTo>
                  <a:cubicBezTo>
                    <a:pt x="213" y="17"/>
                    <a:pt x="220" y="10"/>
                    <a:pt x="239" y="10"/>
                  </a:cubicBezTo>
                  <a:cubicBezTo>
                    <a:pt x="250" y="10"/>
                    <a:pt x="259" y="14"/>
                    <a:pt x="259" y="14"/>
                  </a:cubicBezTo>
                  <a:lnTo>
                    <a:pt x="259" y="4"/>
                  </a:lnTo>
                  <a:close/>
                  <a:moveTo>
                    <a:pt x="54" y="3"/>
                  </a:moveTo>
                  <a:cubicBezTo>
                    <a:pt x="54" y="3"/>
                    <a:pt x="45" y="0"/>
                    <a:pt x="34" y="0"/>
                  </a:cubicBezTo>
                  <a:cubicBezTo>
                    <a:pt x="15" y="0"/>
                    <a:pt x="0" y="5"/>
                    <a:pt x="0" y="21"/>
                  </a:cubicBezTo>
                  <a:cubicBezTo>
                    <a:pt x="0" y="34"/>
                    <a:pt x="8" y="38"/>
                    <a:pt x="21" y="41"/>
                  </a:cubicBezTo>
                  <a:cubicBezTo>
                    <a:pt x="36" y="45"/>
                    <a:pt x="36" y="45"/>
                    <a:pt x="36" y="45"/>
                  </a:cubicBezTo>
                  <a:cubicBezTo>
                    <a:pt x="43" y="46"/>
                    <a:pt x="46" y="48"/>
                    <a:pt x="46" y="55"/>
                  </a:cubicBezTo>
                  <a:cubicBezTo>
                    <a:pt x="46" y="66"/>
                    <a:pt x="38" y="66"/>
                    <a:pt x="27" y="66"/>
                  </a:cubicBezTo>
                  <a:cubicBezTo>
                    <a:pt x="13" y="66"/>
                    <a:pt x="1" y="62"/>
                    <a:pt x="1" y="62"/>
                  </a:cubicBezTo>
                  <a:cubicBezTo>
                    <a:pt x="1" y="72"/>
                    <a:pt x="1" y="72"/>
                    <a:pt x="1" y="72"/>
                  </a:cubicBezTo>
                  <a:cubicBezTo>
                    <a:pt x="1" y="72"/>
                    <a:pt x="12" y="76"/>
                    <a:pt x="25" y="76"/>
                  </a:cubicBezTo>
                  <a:cubicBezTo>
                    <a:pt x="44" y="76"/>
                    <a:pt x="60" y="72"/>
                    <a:pt x="60" y="54"/>
                  </a:cubicBezTo>
                  <a:cubicBezTo>
                    <a:pt x="60" y="41"/>
                    <a:pt x="53" y="36"/>
                    <a:pt x="40" y="33"/>
                  </a:cubicBezTo>
                  <a:cubicBezTo>
                    <a:pt x="26" y="30"/>
                    <a:pt x="26" y="30"/>
                    <a:pt x="26" y="30"/>
                  </a:cubicBezTo>
                  <a:cubicBezTo>
                    <a:pt x="18" y="28"/>
                    <a:pt x="14" y="26"/>
                    <a:pt x="14" y="19"/>
                  </a:cubicBezTo>
                  <a:cubicBezTo>
                    <a:pt x="14" y="10"/>
                    <a:pt x="23" y="9"/>
                    <a:pt x="33" y="9"/>
                  </a:cubicBezTo>
                  <a:cubicBezTo>
                    <a:pt x="46" y="9"/>
                    <a:pt x="54" y="13"/>
                    <a:pt x="54" y="13"/>
                  </a:cubicBezTo>
                  <a:lnTo>
                    <a:pt x="54" y="3"/>
                  </a:lnTo>
                  <a:close/>
                  <a:moveTo>
                    <a:pt x="403" y="68"/>
                  </a:moveTo>
                  <a:cubicBezTo>
                    <a:pt x="392" y="68"/>
                    <a:pt x="390" y="61"/>
                    <a:pt x="390" y="49"/>
                  </a:cubicBezTo>
                  <a:cubicBezTo>
                    <a:pt x="390" y="38"/>
                    <a:pt x="392" y="31"/>
                    <a:pt x="403" y="31"/>
                  </a:cubicBezTo>
                  <a:cubicBezTo>
                    <a:pt x="414" y="31"/>
                    <a:pt x="417" y="38"/>
                    <a:pt x="417" y="49"/>
                  </a:cubicBezTo>
                  <a:cubicBezTo>
                    <a:pt x="417" y="62"/>
                    <a:pt x="414" y="68"/>
                    <a:pt x="403" y="68"/>
                  </a:cubicBezTo>
                  <a:moveTo>
                    <a:pt x="376" y="93"/>
                  </a:moveTo>
                  <a:cubicBezTo>
                    <a:pt x="389" y="93"/>
                    <a:pt x="389" y="93"/>
                    <a:pt x="389" y="93"/>
                  </a:cubicBezTo>
                  <a:cubicBezTo>
                    <a:pt x="389" y="67"/>
                    <a:pt x="389" y="67"/>
                    <a:pt x="389" y="67"/>
                  </a:cubicBezTo>
                  <a:cubicBezTo>
                    <a:pt x="389" y="67"/>
                    <a:pt x="391" y="76"/>
                    <a:pt x="406" y="76"/>
                  </a:cubicBezTo>
                  <a:cubicBezTo>
                    <a:pt x="423" y="76"/>
                    <a:pt x="431" y="68"/>
                    <a:pt x="431" y="49"/>
                  </a:cubicBezTo>
                  <a:cubicBezTo>
                    <a:pt x="431" y="31"/>
                    <a:pt x="424" y="23"/>
                    <a:pt x="408" y="23"/>
                  </a:cubicBezTo>
                  <a:cubicBezTo>
                    <a:pt x="391" y="23"/>
                    <a:pt x="389" y="33"/>
                    <a:pt x="389" y="33"/>
                  </a:cubicBezTo>
                  <a:cubicBezTo>
                    <a:pt x="389" y="24"/>
                    <a:pt x="389" y="24"/>
                    <a:pt x="389" y="24"/>
                  </a:cubicBezTo>
                  <a:cubicBezTo>
                    <a:pt x="376" y="24"/>
                    <a:pt x="376" y="24"/>
                    <a:pt x="376" y="24"/>
                  </a:cubicBezTo>
                  <a:lnTo>
                    <a:pt x="376" y="93"/>
                  </a:lnTo>
                  <a:close/>
                  <a:moveTo>
                    <a:pt x="334" y="75"/>
                  </a:moveTo>
                  <a:cubicBezTo>
                    <a:pt x="347" y="75"/>
                    <a:pt x="347" y="75"/>
                    <a:pt x="347" y="75"/>
                  </a:cubicBezTo>
                  <a:cubicBezTo>
                    <a:pt x="347" y="47"/>
                    <a:pt x="347" y="47"/>
                    <a:pt x="347" y="47"/>
                  </a:cubicBezTo>
                  <a:cubicBezTo>
                    <a:pt x="347" y="37"/>
                    <a:pt x="351" y="36"/>
                    <a:pt x="368" y="36"/>
                  </a:cubicBezTo>
                  <a:cubicBezTo>
                    <a:pt x="368" y="24"/>
                    <a:pt x="368" y="24"/>
                    <a:pt x="368" y="24"/>
                  </a:cubicBezTo>
                  <a:cubicBezTo>
                    <a:pt x="355" y="24"/>
                    <a:pt x="349" y="28"/>
                    <a:pt x="347" y="37"/>
                  </a:cubicBezTo>
                  <a:cubicBezTo>
                    <a:pt x="347" y="24"/>
                    <a:pt x="347" y="24"/>
                    <a:pt x="347" y="24"/>
                  </a:cubicBezTo>
                  <a:cubicBezTo>
                    <a:pt x="334" y="24"/>
                    <a:pt x="334" y="24"/>
                    <a:pt x="334" y="24"/>
                  </a:cubicBezTo>
                  <a:lnTo>
                    <a:pt x="334" y="75"/>
                  </a:lnTo>
                  <a:close/>
                  <a:moveTo>
                    <a:pt x="296" y="68"/>
                  </a:moveTo>
                  <a:cubicBezTo>
                    <a:pt x="284" y="68"/>
                    <a:pt x="282" y="63"/>
                    <a:pt x="282" y="49"/>
                  </a:cubicBezTo>
                  <a:cubicBezTo>
                    <a:pt x="282" y="36"/>
                    <a:pt x="284" y="30"/>
                    <a:pt x="295" y="30"/>
                  </a:cubicBezTo>
                  <a:cubicBezTo>
                    <a:pt x="307" y="30"/>
                    <a:pt x="309" y="36"/>
                    <a:pt x="309" y="49"/>
                  </a:cubicBezTo>
                  <a:cubicBezTo>
                    <a:pt x="309" y="62"/>
                    <a:pt x="307" y="68"/>
                    <a:pt x="296" y="68"/>
                  </a:cubicBezTo>
                  <a:moveTo>
                    <a:pt x="268" y="50"/>
                  </a:moveTo>
                  <a:cubicBezTo>
                    <a:pt x="268" y="70"/>
                    <a:pt x="278" y="76"/>
                    <a:pt x="295" y="76"/>
                  </a:cubicBezTo>
                  <a:cubicBezTo>
                    <a:pt x="312" y="76"/>
                    <a:pt x="323" y="70"/>
                    <a:pt x="323" y="49"/>
                  </a:cubicBezTo>
                  <a:cubicBezTo>
                    <a:pt x="323" y="29"/>
                    <a:pt x="312" y="23"/>
                    <a:pt x="295" y="23"/>
                  </a:cubicBezTo>
                  <a:cubicBezTo>
                    <a:pt x="278" y="23"/>
                    <a:pt x="268" y="29"/>
                    <a:pt x="268" y="50"/>
                  </a:cubicBezTo>
                  <a:moveTo>
                    <a:pt x="73" y="75"/>
                  </a:moveTo>
                  <a:cubicBezTo>
                    <a:pt x="86" y="75"/>
                    <a:pt x="86" y="75"/>
                    <a:pt x="86" y="75"/>
                  </a:cubicBezTo>
                  <a:cubicBezTo>
                    <a:pt x="86" y="24"/>
                    <a:pt x="86" y="24"/>
                    <a:pt x="86" y="24"/>
                  </a:cubicBezTo>
                  <a:cubicBezTo>
                    <a:pt x="73" y="24"/>
                    <a:pt x="73" y="24"/>
                    <a:pt x="73" y="24"/>
                  </a:cubicBezTo>
                  <a:lnTo>
                    <a:pt x="73" y="75"/>
                  </a:lnTo>
                  <a:close/>
                  <a:moveTo>
                    <a:pt x="73" y="14"/>
                  </a:moveTo>
                  <a:cubicBezTo>
                    <a:pt x="86" y="14"/>
                    <a:pt x="86" y="14"/>
                    <a:pt x="86" y="14"/>
                  </a:cubicBezTo>
                  <a:cubicBezTo>
                    <a:pt x="86" y="1"/>
                    <a:pt x="86" y="1"/>
                    <a:pt x="86" y="1"/>
                  </a:cubicBezTo>
                  <a:cubicBezTo>
                    <a:pt x="73" y="1"/>
                    <a:pt x="73" y="1"/>
                    <a:pt x="73" y="1"/>
                  </a:cubicBezTo>
                  <a:lnTo>
                    <a:pt x="7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
            <p:cNvSpPr>
              <a:spLocks noEditPoints="1"/>
            </p:cNvSpPr>
            <p:nvPr userDrawn="1"/>
          </p:nvSpPr>
          <p:spPr bwMode="auto">
            <a:xfrm>
              <a:off x="10142048" y="6453602"/>
              <a:ext cx="59859" cy="61672"/>
            </a:xfrm>
            <a:custGeom>
              <a:avLst/>
              <a:gdLst>
                <a:gd name="T0" fmla="*/ 26 w 33"/>
                <a:gd name="T1" fmla="*/ 26 h 34"/>
                <a:gd name="T2" fmla="*/ 13 w 33"/>
                <a:gd name="T3" fmla="*/ 26 h 34"/>
                <a:gd name="T4" fmla="*/ 13 w 33"/>
                <a:gd name="T5" fmla="*/ 13 h 34"/>
                <a:gd name="T6" fmla="*/ 26 w 33"/>
                <a:gd name="T7" fmla="*/ 13 h 34"/>
                <a:gd name="T8" fmla="*/ 26 w 33"/>
                <a:gd name="T9" fmla="*/ 26 h 34"/>
                <a:gd name="T10" fmla="*/ 33 w 33"/>
                <a:gd name="T11" fmla="*/ 0 h 34"/>
                <a:gd name="T12" fmla="*/ 0 w 33"/>
                <a:gd name="T13" fmla="*/ 0 h 34"/>
                <a:gd name="T14" fmla="*/ 0 w 33"/>
                <a:gd name="T15" fmla="*/ 34 h 34"/>
                <a:gd name="T16" fmla="*/ 33 w 33"/>
                <a:gd name="T17" fmla="*/ 34 h 34"/>
                <a:gd name="T18" fmla="*/ 33 w 33"/>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4">
                  <a:moveTo>
                    <a:pt x="26" y="26"/>
                  </a:moveTo>
                  <a:lnTo>
                    <a:pt x="13" y="26"/>
                  </a:lnTo>
                  <a:lnTo>
                    <a:pt x="13" y="13"/>
                  </a:lnTo>
                  <a:lnTo>
                    <a:pt x="26" y="13"/>
                  </a:lnTo>
                  <a:lnTo>
                    <a:pt x="26" y="26"/>
                  </a:lnTo>
                  <a:close/>
                  <a:moveTo>
                    <a:pt x="33" y="0"/>
                  </a:moveTo>
                  <a:lnTo>
                    <a:pt x="0" y="0"/>
                  </a:lnTo>
                  <a:lnTo>
                    <a:pt x="0" y="34"/>
                  </a:lnTo>
                  <a:lnTo>
                    <a:pt x="33" y="34"/>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
            <p:cNvSpPr>
              <a:spLocks noEditPoints="1"/>
            </p:cNvSpPr>
            <p:nvPr userDrawn="1"/>
          </p:nvSpPr>
          <p:spPr bwMode="auto">
            <a:xfrm>
              <a:off x="10078561" y="6390116"/>
              <a:ext cx="163250" cy="165063"/>
            </a:xfrm>
            <a:custGeom>
              <a:avLst/>
              <a:gdLst>
                <a:gd name="T0" fmla="*/ 83 w 90"/>
                <a:gd name="T1" fmla="*/ 83 h 91"/>
                <a:gd name="T2" fmla="*/ 13 w 90"/>
                <a:gd name="T3" fmla="*/ 83 h 91"/>
                <a:gd name="T4" fmla="*/ 13 w 90"/>
                <a:gd name="T5" fmla="*/ 13 h 91"/>
                <a:gd name="T6" fmla="*/ 83 w 90"/>
                <a:gd name="T7" fmla="*/ 13 h 91"/>
                <a:gd name="T8" fmla="*/ 83 w 90"/>
                <a:gd name="T9" fmla="*/ 83 h 91"/>
                <a:gd name="T10" fmla="*/ 90 w 90"/>
                <a:gd name="T11" fmla="*/ 0 h 91"/>
                <a:gd name="T12" fmla="*/ 0 w 90"/>
                <a:gd name="T13" fmla="*/ 0 h 91"/>
                <a:gd name="T14" fmla="*/ 0 w 90"/>
                <a:gd name="T15" fmla="*/ 91 h 91"/>
                <a:gd name="T16" fmla="*/ 90 w 90"/>
                <a:gd name="T17" fmla="*/ 91 h 91"/>
                <a:gd name="T18" fmla="*/ 90 w 90"/>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83" y="83"/>
                  </a:moveTo>
                  <a:lnTo>
                    <a:pt x="13" y="83"/>
                  </a:lnTo>
                  <a:lnTo>
                    <a:pt x="13" y="13"/>
                  </a:lnTo>
                  <a:lnTo>
                    <a:pt x="83" y="13"/>
                  </a:lnTo>
                  <a:lnTo>
                    <a:pt x="83" y="83"/>
                  </a:lnTo>
                  <a:close/>
                  <a:moveTo>
                    <a:pt x="90" y="0"/>
                  </a:moveTo>
                  <a:lnTo>
                    <a:pt x="0" y="0"/>
                  </a:lnTo>
                  <a:lnTo>
                    <a:pt x="0" y="91"/>
                  </a:lnTo>
                  <a:lnTo>
                    <a:pt x="90" y="9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0"/>
            <p:cNvSpPr>
              <a:spLocks noEditPoints="1"/>
            </p:cNvSpPr>
            <p:nvPr userDrawn="1"/>
          </p:nvSpPr>
          <p:spPr bwMode="auto">
            <a:xfrm>
              <a:off x="10056795" y="6368350"/>
              <a:ext cx="206783" cy="204969"/>
            </a:xfrm>
            <a:custGeom>
              <a:avLst/>
              <a:gdLst>
                <a:gd name="T0" fmla="*/ 107 w 114"/>
                <a:gd name="T1" fmla="*/ 107 h 113"/>
                <a:gd name="T2" fmla="*/ 7 w 114"/>
                <a:gd name="T3" fmla="*/ 107 h 113"/>
                <a:gd name="T4" fmla="*/ 7 w 114"/>
                <a:gd name="T5" fmla="*/ 8 h 113"/>
                <a:gd name="T6" fmla="*/ 107 w 114"/>
                <a:gd name="T7" fmla="*/ 8 h 113"/>
                <a:gd name="T8" fmla="*/ 107 w 114"/>
                <a:gd name="T9" fmla="*/ 107 h 113"/>
                <a:gd name="T10" fmla="*/ 0 w 114"/>
                <a:gd name="T11" fmla="*/ 113 h 113"/>
                <a:gd name="T12" fmla="*/ 114 w 114"/>
                <a:gd name="T13" fmla="*/ 113 h 113"/>
                <a:gd name="T14" fmla="*/ 114 w 114"/>
                <a:gd name="T15" fmla="*/ 0 h 113"/>
                <a:gd name="T16" fmla="*/ 0 w 114"/>
                <a:gd name="T17" fmla="*/ 0 h 113"/>
                <a:gd name="T18" fmla="*/ 0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107" y="107"/>
                  </a:moveTo>
                  <a:lnTo>
                    <a:pt x="7" y="107"/>
                  </a:lnTo>
                  <a:lnTo>
                    <a:pt x="7" y="8"/>
                  </a:lnTo>
                  <a:lnTo>
                    <a:pt x="107" y="8"/>
                  </a:lnTo>
                  <a:lnTo>
                    <a:pt x="107" y="107"/>
                  </a:lnTo>
                  <a:close/>
                  <a:moveTo>
                    <a:pt x="0" y="113"/>
                  </a:moveTo>
                  <a:lnTo>
                    <a:pt x="114" y="113"/>
                  </a:lnTo>
                  <a:lnTo>
                    <a:pt x="114" y="0"/>
                  </a:lnTo>
                  <a:lnTo>
                    <a:pt x="0" y="0"/>
                  </a:lnTo>
                  <a:lnTo>
                    <a:pt x="0"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1"/>
            <p:cNvSpPr>
              <a:spLocks noEditPoints="1"/>
            </p:cNvSpPr>
            <p:nvPr userDrawn="1"/>
          </p:nvSpPr>
          <p:spPr bwMode="auto">
            <a:xfrm>
              <a:off x="10109398" y="6422766"/>
              <a:ext cx="112461" cy="110647"/>
            </a:xfrm>
            <a:custGeom>
              <a:avLst/>
              <a:gdLst>
                <a:gd name="T0" fmla="*/ 56 w 62"/>
                <a:gd name="T1" fmla="*/ 55 h 61"/>
                <a:gd name="T2" fmla="*/ 14 w 62"/>
                <a:gd name="T3" fmla="*/ 55 h 61"/>
                <a:gd name="T4" fmla="*/ 14 w 62"/>
                <a:gd name="T5" fmla="*/ 13 h 61"/>
                <a:gd name="T6" fmla="*/ 56 w 62"/>
                <a:gd name="T7" fmla="*/ 13 h 61"/>
                <a:gd name="T8" fmla="*/ 56 w 62"/>
                <a:gd name="T9" fmla="*/ 55 h 61"/>
                <a:gd name="T10" fmla="*/ 62 w 62"/>
                <a:gd name="T11" fmla="*/ 0 h 61"/>
                <a:gd name="T12" fmla="*/ 0 w 62"/>
                <a:gd name="T13" fmla="*/ 0 h 61"/>
                <a:gd name="T14" fmla="*/ 0 w 62"/>
                <a:gd name="T15" fmla="*/ 61 h 61"/>
                <a:gd name="T16" fmla="*/ 62 w 62"/>
                <a:gd name="T17" fmla="*/ 61 h 61"/>
                <a:gd name="T18" fmla="*/ 62 w 62"/>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6" y="55"/>
                  </a:moveTo>
                  <a:lnTo>
                    <a:pt x="14" y="55"/>
                  </a:lnTo>
                  <a:lnTo>
                    <a:pt x="14" y="13"/>
                  </a:lnTo>
                  <a:lnTo>
                    <a:pt x="56" y="13"/>
                  </a:lnTo>
                  <a:lnTo>
                    <a:pt x="56" y="55"/>
                  </a:lnTo>
                  <a:close/>
                  <a:moveTo>
                    <a:pt x="62" y="0"/>
                  </a:moveTo>
                  <a:lnTo>
                    <a:pt x="0" y="0"/>
                  </a:lnTo>
                  <a:lnTo>
                    <a:pt x="0" y="61"/>
                  </a:lnTo>
                  <a:lnTo>
                    <a:pt x="62" y="61"/>
                  </a:lnTo>
                  <a:lnTo>
                    <a:pt x="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empower - DO NOT DELETE!!!" hidden="1"/>
          <p:cNvSpPr/>
          <p:nvPr userDrawn="1">
            <p:custDataLst>
              <p:tags r:id="rId13"/>
            </p:custDataLst>
          </p:nvPr>
        </p:nvSpPr>
        <p:spPr>
          <a:xfrm>
            <a:off x="-63500" y="-63500"/>
            <a:ext cx="0" cy="0"/>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chemeClr val="tx1"/>
              </a:solidFill>
            </a:endParaRPr>
          </a:p>
        </p:txBody>
      </p:sp>
      <p:grpSp>
        <p:nvGrpSpPr>
          <p:cNvPr id="5" name="Gruppe 4"/>
          <p:cNvGrpSpPr/>
          <p:nvPr userDrawn="1"/>
        </p:nvGrpSpPr>
        <p:grpSpPr>
          <a:xfrm>
            <a:off x="12334834" y="1623484"/>
            <a:ext cx="1712825" cy="400391"/>
            <a:chOff x="12334834" y="1623484"/>
            <a:chExt cx="1712825" cy="400391"/>
          </a:xfrm>
        </p:grpSpPr>
        <p:sp>
          <p:nvSpPr>
            <p:cNvPr id="94" name="Rectangle 138"/>
            <p:cNvSpPr/>
            <p:nvPr userDrawn="1"/>
          </p:nvSpPr>
          <p:spPr>
            <a:xfrm>
              <a:off x="12355798"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5" name="Rectangle 139"/>
            <p:cNvSpPr/>
            <p:nvPr userDrawn="1"/>
          </p:nvSpPr>
          <p:spPr>
            <a:xfrm>
              <a:off x="12545387"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6" name="Rectangle 140"/>
            <p:cNvSpPr/>
            <p:nvPr userDrawn="1"/>
          </p:nvSpPr>
          <p:spPr>
            <a:xfrm>
              <a:off x="12737709"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7" name="Rectangle 141"/>
            <p:cNvSpPr/>
            <p:nvPr userDrawn="1"/>
          </p:nvSpPr>
          <p:spPr>
            <a:xfrm>
              <a:off x="12930031"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8" name="Rectangle 142"/>
            <p:cNvSpPr/>
            <p:nvPr userDrawn="1"/>
          </p:nvSpPr>
          <p:spPr>
            <a:xfrm>
              <a:off x="13122353"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9" name="Rectangle 143"/>
            <p:cNvSpPr/>
            <p:nvPr userDrawn="1"/>
          </p:nvSpPr>
          <p:spPr>
            <a:xfrm>
              <a:off x="13314675"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0" name="Rectangle 144"/>
            <p:cNvSpPr/>
            <p:nvPr userDrawn="1"/>
          </p:nvSpPr>
          <p:spPr>
            <a:xfrm>
              <a:off x="13503358"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1" name="Rectangle 145"/>
            <p:cNvSpPr/>
            <p:nvPr userDrawn="1"/>
          </p:nvSpPr>
          <p:spPr>
            <a:xfrm>
              <a:off x="13695680"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2" name="Rectangle 146"/>
            <p:cNvSpPr/>
            <p:nvPr userDrawn="1"/>
          </p:nvSpPr>
          <p:spPr>
            <a:xfrm>
              <a:off x="13888002" y="1623484"/>
              <a:ext cx="159657" cy="1596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nvGrpSpPr>
            <p:cNvPr id="103" name="Gruppe 102"/>
            <p:cNvGrpSpPr/>
            <p:nvPr userDrawn="1"/>
          </p:nvGrpSpPr>
          <p:grpSpPr>
            <a:xfrm>
              <a:off x="12334834" y="1864218"/>
              <a:ext cx="1691861" cy="159657"/>
              <a:chOff x="-1700122" y="1775884"/>
              <a:chExt cx="1691861" cy="159657"/>
            </a:xfrm>
            <a:solidFill>
              <a:srgbClr val="E6E6E6"/>
            </a:solidFill>
          </p:grpSpPr>
          <p:sp>
            <p:nvSpPr>
              <p:cNvPr id="104" name="Rectangle 105"/>
              <p:cNvSpPr/>
              <p:nvPr userDrawn="1"/>
            </p:nvSpPr>
            <p:spPr>
              <a:xfrm>
                <a:off x="-1700122"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5" name="Rectangle 109"/>
              <p:cNvSpPr/>
              <p:nvPr userDrawn="1"/>
            </p:nvSpPr>
            <p:spPr>
              <a:xfrm>
                <a:off x="-1510533"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7" name="Rectangle 110"/>
              <p:cNvSpPr/>
              <p:nvPr userDrawn="1"/>
            </p:nvSpPr>
            <p:spPr>
              <a:xfrm>
                <a:off x="-1318211"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8" name="Rectangle 111"/>
              <p:cNvSpPr/>
              <p:nvPr userDrawn="1"/>
            </p:nvSpPr>
            <p:spPr>
              <a:xfrm>
                <a:off x="-1125889"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09" name="Rectangle 112"/>
              <p:cNvSpPr/>
              <p:nvPr userDrawn="1"/>
            </p:nvSpPr>
            <p:spPr>
              <a:xfrm>
                <a:off x="-933567"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4" name="Rectangle 113"/>
              <p:cNvSpPr/>
              <p:nvPr userDrawn="1"/>
            </p:nvSpPr>
            <p:spPr>
              <a:xfrm>
                <a:off x="-741245"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5" name="Rectangle 114"/>
              <p:cNvSpPr/>
              <p:nvPr userDrawn="1"/>
            </p:nvSpPr>
            <p:spPr>
              <a:xfrm>
                <a:off x="-552562"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6" name="Rectangle 115"/>
              <p:cNvSpPr/>
              <p:nvPr userDrawn="1"/>
            </p:nvSpPr>
            <p:spPr>
              <a:xfrm>
                <a:off x="-360240"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33" name="Rectangle 116"/>
              <p:cNvSpPr/>
              <p:nvPr userDrawn="1"/>
            </p:nvSpPr>
            <p:spPr>
              <a:xfrm>
                <a:off x="-167918" y="1775884"/>
                <a:ext cx="159657" cy="15965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grpSp>
    </p:spTree>
  </p:cSld>
  <p:clrMap bg1="lt1" tx1="dk1" bg2="lt2" tx2="dk2" accent1="accent1" accent2="accent2" accent3="accent3" accent4="accent4" accent5="accent5" accent6="accent6" hlink="hlink" folHlink="folHlink"/>
  <p:sldLayoutIdLst>
    <p:sldLayoutId id="2147483755" r:id="rId1"/>
    <p:sldLayoutId id="2147483744" r:id="rId2"/>
    <p:sldLayoutId id="2147483727" r:id="rId3"/>
    <p:sldLayoutId id="2147483743" r:id="rId4"/>
    <p:sldLayoutId id="2147483725" r:id="rId5"/>
    <p:sldLayoutId id="2147483742" r:id="rId6"/>
    <p:sldLayoutId id="2147483747" r:id="rId7"/>
    <p:sldLayoutId id="2147483701" r:id="rId8"/>
    <p:sldLayoutId id="2147483706" r:id="rId9"/>
    <p:sldLayoutId id="2147483756" r:id="rId10"/>
    <p:sldLayoutId id="2147483757" r:id="rId11"/>
  </p:sldLayoutIdLst>
  <p:hf hdr="0" ftr="0" dt="0"/>
  <p:txStyles>
    <p:titleStyle>
      <a:lvl1pPr algn="l" defTabSz="609585" rtl="0" eaLnBrk="1" fontAlgn="base" hangingPunct="1">
        <a:lnSpc>
          <a:spcPct val="100000"/>
        </a:lnSpc>
        <a:spcBef>
          <a:spcPct val="0"/>
        </a:spcBef>
        <a:spcAft>
          <a:spcPct val="0"/>
        </a:spcAft>
        <a:defRPr sz="3200" kern="1200" cap="all" baseline="0">
          <a:solidFill>
            <a:schemeClr val="tx1"/>
          </a:solidFill>
          <a:latin typeface="+mj-lt"/>
          <a:ea typeface="ＭＳ Ｐゴシック" charset="0"/>
          <a:cs typeface="Myriad Pro"/>
        </a:defRPr>
      </a:lvl1pPr>
      <a:lvl2pPr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2pPr>
      <a:lvl3pPr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3pPr>
      <a:lvl4pPr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4pPr>
      <a:lvl5pPr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5pPr>
      <a:lvl6pPr marL="609585"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6pPr>
      <a:lvl7pPr marL="1219170"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7pPr>
      <a:lvl8pPr marL="1828754"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8pPr>
      <a:lvl9pPr marL="2438339" algn="l" defTabSz="609585" rtl="0" eaLnBrk="1" fontAlgn="base" hangingPunct="1">
        <a:lnSpc>
          <a:spcPct val="95000"/>
        </a:lnSpc>
        <a:spcBef>
          <a:spcPct val="0"/>
        </a:spcBef>
        <a:spcAft>
          <a:spcPct val="0"/>
        </a:spcAft>
        <a:defRPr sz="3200">
          <a:solidFill>
            <a:schemeClr val="tx1"/>
          </a:solidFill>
          <a:latin typeface="Myriad Pro" charset="0"/>
          <a:ea typeface="ＭＳ Ｐゴシック" charset="0"/>
        </a:defRPr>
      </a:lvl9pPr>
    </p:titleStyle>
    <p:bodyStyle>
      <a:lvl1pPr marL="190500" indent="-190500" algn="l" defTabSz="609585" rtl="0" eaLnBrk="1" fontAlgn="base" hangingPunct="1">
        <a:lnSpc>
          <a:spcPct val="100000"/>
        </a:lnSpc>
        <a:spcBef>
          <a:spcPts val="300"/>
        </a:spcBef>
        <a:spcAft>
          <a:spcPts val="1200"/>
        </a:spcAft>
        <a:buClr>
          <a:schemeClr val="accent1"/>
        </a:buClr>
        <a:buSzPct val="100000"/>
        <a:buFont typeface="Arial" panose="020B0604020202020204" pitchFamily="34" charset="0"/>
        <a:buChar char="•"/>
        <a:tabLst/>
        <a:defRPr lang="da-DK" sz="1800" kern="1200" baseline="0" dirty="0" smtClean="0">
          <a:solidFill>
            <a:schemeClr val="tx1"/>
          </a:solidFill>
          <a:latin typeface="+mj-lt"/>
          <a:ea typeface="Calibri" panose="020F0502020204030204" pitchFamily="34" charset="0"/>
          <a:cs typeface="Calibri" panose="020F0502020204030204" pitchFamily="34" charset="0"/>
        </a:defRPr>
      </a:lvl1pPr>
      <a:lvl2pPr marL="379413" indent="-180975" algn="l" defTabSz="609585" rtl="0" eaLnBrk="1" fontAlgn="base" hangingPunct="1">
        <a:lnSpc>
          <a:spcPct val="100000"/>
        </a:lnSpc>
        <a:spcBef>
          <a:spcPts val="0"/>
        </a:spcBef>
        <a:spcAft>
          <a:spcPts val="1200"/>
        </a:spcAft>
        <a:buClr>
          <a:srgbClr val="15AAA6"/>
        </a:buClr>
        <a:buFont typeface="Arial" panose="020B0604020202020204" pitchFamily="34" charset="0"/>
        <a:buChar char="•"/>
        <a:defRPr lang="da-DK" sz="1600" i="0" kern="1200" baseline="0" dirty="0" smtClean="0">
          <a:solidFill>
            <a:schemeClr val="tx1"/>
          </a:solidFill>
          <a:latin typeface="+mj-lt"/>
          <a:ea typeface="Calibri" panose="020F0502020204030204" pitchFamily="34" charset="0"/>
          <a:cs typeface="Calibri" panose="020F0502020204030204" pitchFamily="34" charset="0"/>
        </a:defRPr>
      </a:lvl2pPr>
      <a:lvl3pPr marL="555625" indent="-165100" algn="l" defTabSz="609585" rtl="0" eaLnBrk="1" fontAlgn="base" hangingPunct="1">
        <a:lnSpc>
          <a:spcPct val="100000"/>
        </a:lnSpc>
        <a:spcBef>
          <a:spcPts val="0"/>
        </a:spcBef>
        <a:spcAft>
          <a:spcPts val="1200"/>
        </a:spcAft>
        <a:buClr>
          <a:srgbClr val="15AAA6"/>
        </a:buClr>
        <a:buSzPct val="100000"/>
        <a:buFont typeface="Arial" panose="020B0604020202020204" pitchFamily="34" charset="0"/>
        <a:buChar char="-"/>
        <a:tabLst/>
        <a:defRPr lang="da-DK" sz="1600" b="0" i="0" kern="1200" baseline="0" dirty="0" smtClean="0">
          <a:solidFill>
            <a:schemeClr val="tx1"/>
          </a:solidFill>
          <a:latin typeface="+mj-lt"/>
          <a:ea typeface="Calibri" panose="020F0502020204030204" pitchFamily="34" charset="0"/>
          <a:cs typeface="Calibri" panose="020F0502020204030204" pitchFamily="34" charset="0"/>
        </a:defRPr>
      </a:lvl3pPr>
      <a:lvl4pPr marL="700088" indent="-144463" algn="l" defTabSz="609585" rtl="0" eaLnBrk="1" fontAlgn="base" hangingPunct="1">
        <a:lnSpc>
          <a:spcPct val="100000"/>
        </a:lnSpc>
        <a:spcBef>
          <a:spcPts val="0"/>
        </a:spcBef>
        <a:spcAft>
          <a:spcPts val="1200"/>
        </a:spcAft>
        <a:buClr>
          <a:srgbClr val="15AAA6"/>
        </a:buClr>
        <a:buSzPct val="80000"/>
        <a:buFont typeface="Arial" panose="020B0604020202020204" pitchFamily="34" charset="0"/>
        <a:buChar char="•"/>
        <a:tabLst/>
        <a:defRPr lang="da-DK" sz="1600" kern="1200" baseline="0" dirty="0" smtClean="0">
          <a:solidFill>
            <a:schemeClr val="tx1"/>
          </a:solidFill>
          <a:latin typeface="+mj-lt"/>
          <a:ea typeface="Calibri" panose="020F0502020204030204" pitchFamily="34" charset="0"/>
          <a:cs typeface="Calibri" panose="020F0502020204030204" pitchFamily="34" charset="0"/>
        </a:defRPr>
      </a:lvl4pPr>
      <a:lvl5pPr marL="706438" indent="0" algn="l" defTabSz="609585" rtl="0" eaLnBrk="1" fontAlgn="base" hangingPunct="1">
        <a:lnSpc>
          <a:spcPct val="100000"/>
        </a:lnSpc>
        <a:spcBef>
          <a:spcPts val="0"/>
        </a:spcBef>
        <a:spcAft>
          <a:spcPts val="1200"/>
        </a:spcAft>
        <a:buClr>
          <a:srgbClr val="15AAA6"/>
        </a:buClr>
        <a:buSzPct val="100000"/>
        <a:buFont typeface="Arial" panose="020B0604020202020204" pitchFamily="34" charset="0"/>
        <a:buNone/>
        <a:tabLst>
          <a:tab pos="711200" algn="l"/>
        </a:tabLst>
        <a:defRPr lang="da-DK" sz="1200" b="1" i="1" kern="1200" baseline="0" dirty="0">
          <a:solidFill>
            <a:schemeClr val="accent1"/>
          </a:solidFill>
          <a:latin typeface="+mj-lt"/>
          <a:ea typeface="Calibri" panose="020F0502020204030204" pitchFamily="34"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99" userDrawn="1">
          <p15:clr>
            <a:srgbClr val="F26B43"/>
          </p15:clr>
        </p15:guide>
        <p15:guide id="2" pos="7257" userDrawn="1">
          <p15:clr>
            <a:srgbClr val="F26B43"/>
          </p15:clr>
        </p15:guide>
        <p15:guide id="3" pos="423" userDrawn="1">
          <p15:clr>
            <a:srgbClr val="F26B43"/>
          </p15:clr>
        </p15:guide>
        <p15:guide id="4" pos="896" userDrawn="1">
          <p15:clr>
            <a:srgbClr val="A4A3A4"/>
          </p15:clr>
        </p15:guide>
        <p15:guide id="5" pos="1001" userDrawn="1">
          <p15:clr>
            <a:srgbClr val="A4A3A4"/>
          </p15:clr>
        </p15:guide>
        <p15:guide id="6" pos="1475" userDrawn="1">
          <p15:clr>
            <a:srgbClr val="A4A3A4"/>
          </p15:clr>
        </p15:guide>
        <p15:guide id="7" pos="1579" userDrawn="1">
          <p15:clr>
            <a:srgbClr val="A4A3A4"/>
          </p15:clr>
        </p15:guide>
        <p15:guide id="8" pos="2048" userDrawn="1">
          <p15:clr>
            <a:srgbClr val="A4A3A4"/>
          </p15:clr>
        </p15:guide>
        <p15:guide id="9" pos="2156" userDrawn="1">
          <p15:clr>
            <a:srgbClr val="A4A3A4"/>
          </p15:clr>
        </p15:guide>
        <p15:guide id="10" pos="2631" userDrawn="1">
          <p15:clr>
            <a:srgbClr val="A4A3A4"/>
          </p15:clr>
        </p15:guide>
        <p15:guide id="11" pos="2735" userDrawn="1">
          <p15:clr>
            <a:srgbClr val="A4A3A4"/>
          </p15:clr>
        </p15:guide>
        <p15:guide id="12" pos="3209" userDrawn="1">
          <p15:clr>
            <a:srgbClr val="A4A3A4"/>
          </p15:clr>
        </p15:guide>
        <p15:guide id="13" pos="3314" userDrawn="1">
          <p15:clr>
            <a:srgbClr val="A4A3A4"/>
          </p15:clr>
        </p15:guide>
        <p15:guide id="14" pos="3787" userDrawn="1">
          <p15:clr>
            <a:srgbClr val="A4A3A4"/>
          </p15:clr>
        </p15:guide>
        <p15:guide id="15" pos="3892" userDrawn="1">
          <p15:clr>
            <a:srgbClr val="A4A3A4"/>
          </p15:clr>
        </p15:guide>
        <p15:guide id="16" pos="4365" userDrawn="1">
          <p15:clr>
            <a:srgbClr val="A4A3A4"/>
          </p15:clr>
        </p15:guide>
        <p15:guide id="17" pos="4470" userDrawn="1">
          <p15:clr>
            <a:srgbClr val="A4A3A4"/>
          </p15:clr>
        </p15:guide>
        <p15:guide id="18" pos="4944" userDrawn="1">
          <p15:clr>
            <a:srgbClr val="A4A3A4"/>
          </p15:clr>
        </p15:guide>
        <p15:guide id="19" pos="5048" userDrawn="1">
          <p15:clr>
            <a:srgbClr val="A4A3A4"/>
          </p15:clr>
        </p15:guide>
        <p15:guide id="20" pos="5523" userDrawn="1">
          <p15:clr>
            <a:srgbClr val="A4A3A4"/>
          </p15:clr>
        </p15:guide>
        <p15:guide id="21" pos="5627" userDrawn="1">
          <p15:clr>
            <a:srgbClr val="A4A3A4"/>
          </p15:clr>
        </p15:guide>
        <p15:guide id="22" pos="6100" userDrawn="1">
          <p15:clr>
            <a:srgbClr val="A4A3A4"/>
          </p15:clr>
        </p15:guide>
        <p15:guide id="23" pos="6205" userDrawn="1">
          <p15:clr>
            <a:srgbClr val="A4A3A4"/>
          </p15:clr>
        </p15:guide>
        <p15:guide id="24" pos="6677" userDrawn="1">
          <p15:clr>
            <a:srgbClr val="A4A3A4"/>
          </p15:clr>
        </p15:guide>
        <p15:guide id="25" pos="6783" userDrawn="1">
          <p15:clr>
            <a:srgbClr val="A4A3A4"/>
          </p15:clr>
        </p15:guide>
        <p15:guide id="26" orient="horz" pos="423" userDrawn="1">
          <p15:clr>
            <a:srgbClr val="A4A3A4"/>
          </p15:clr>
        </p15:guide>
        <p15:guide id="27" orient="horz" pos="919" userDrawn="1">
          <p15:clr>
            <a:srgbClr val="A4A3A4"/>
          </p15:clr>
        </p15:guide>
        <p15:guide id="28" orient="horz" pos="1021" userDrawn="1">
          <p15:clr>
            <a:srgbClr val="F26B43"/>
          </p15:clr>
        </p15:guide>
        <p15:guide id="29" orient="horz" pos="604" userDrawn="1">
          <p15:clr>
            <a:srgbClr val="A4A3A4"/>
          </p15:clr>
        </p15:guide>
        <p15:guide id="30" orient="horz" pos="1415" userDrawn="1">
          <p15:clr>
            <a:srgbClr val="A4A3A4"/>
          </p15:clr>
        </p15:guide>
        <p15:guide id="31" orient="horz" pos="1520" userDrawn="1">
          <p15:clr>
            <a:srgbClr val="A4A3A4"/>
          </p15:clr>
        </p15:guide>
        <p15:guide id="32" orient="horz" pos="1911" userDrawn="1">
          <p15:clr>
            <a:srgbClr val="A4A3A4"/>
          </p15:clr>
        </p15:guide>
        <p15:guide id="33" orient="horz" pos="2016" userDrawn="1">
          <p15:clr>
            <a:srgbClr val="A4A3A4"/>
          </p15:clr>
        </p15:guide>
        <p15:guide id="34" orient="horz" pos="2408" userDrawn="1">
          <p15:clr>
            <a:srgbClr val="A4A3A4"/>
          </p15:clr>
        </p15:guide>
        <p15:guide id="35" orient="horz" pos="2513" userDrawn="1">
          <p15:clr>
            <a:srgbClr val="A4A3A4"/>
          </p15:clr>
        </p15:guide>
        <p15:guide id="36" orient="horz" pos="2904" userDrawn="1">
          <p15:clr>
            <a:srgbClr val="A4A3A4"/>
          </p15:clr>
        </p15:guide>
        <p15:guide id="37" orient="horz" pos="3009" userDrawn="1">
          <p15:clr>
            <a:srgbClr val="A4A3A4"/>
          </p15:clr>
        </p15:guide>
        <p15:guide id="38" orient="horz" pos="3400" userDrawn="1">
          <p15:clr>
            <a:srgbClr val="A4A3A4"/>
          </p15:clr>
        </p15:guide>
        <p15:guide id="39" orient="horz" pos="350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hyperlink" Target="https://simcorp.sharepoint.com/teams/Template%20Center"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Parallel Execution in a Monolith Application</a:t>
            </a:r>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6"/>
          </p:nvPr>
        </p:nvSpPr>
        <p:spPr/>
        <p:txBody>
          <a:bodyPr/>
          <a:lstStyle/>
          <a:p>
            <a:r>
              <a:rPr lang="en-US" dirty="0"/>
              <a:t>Lars </a:t>
            </a:r>
            <a:r>
              <a:rPr lang="en-US" dirty="0" err="1"/>
              <a:t>stampe</a:t>
            </a:r>
            <a:r>
              <a:rPr lang="en-US" dirty="0"/>
              <a:t> Villadsen, </a:t>
            </a:r>
            <a:r>
              <a:rPr lang="en-US" dirty="0" err="1"/>
              <a:t>SimCOrp</a:t>
            </a:r>
            <a:r>
              <a:rPr lang="en-US" dirty="0"/>
              <a:t> A/S</a:t>
            </a:r>
          </a:p>
        </p:txBody>
      </p:sp>
      <p:sp>
        <p:nvSpPr>
          <p:cNvPr id="5" name="Text Placeholder 4"/>
          <p:cNvSpPr>
            <a:spLocks noGrp="1"/>
          </p:cNvSpPr>
          <p:nvPr>
            <p:ph type="body" sz="quarter" idx="17"/>
          </p:nvPr>
        </p:nvSpPr>
        <p:spPr/>
        <p:txBody>
          <a:bodyPr/>
          <a:lstStyle/>
          <a:p>
            <a:pPr marL="0" indent="0">
              <a:buNone/>
            </a:pPr>
            <a:r>
              <a:rPr lang="en-US" dirty="0"/>
              <a:t>Dyalog USER CONFERENCE 2017</a:t>
            </a:r>
          </a:p>
        </p:txBody>
      </p:sp>
    </p:spTree>
    <p:extLst>
      <p:ext uri="{BB962C8B-B14F-4D97-AF65-F5344CB8AC3E}">
        <p14:creationId xmlns:p14="http://schemas.microsoft.com/office/powerpoint/2010/main" val="393506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16BA917-7F09-4B8D-AF07-F52890C14046}" type="slidenum">
              <a:rPr lang="da-DK" smtClean="0"/>
              <a:pPr/>
              <a:t>10</a:t>
            </a:fld>
            <a:endParaRPr lang="da-DK" dirty="0"/>
          </a:p>
        </p:txBody>
      </p:sp>
      <p:sp>
        <p:nvSpPr>
          <p:cNvPr id="23" name="Text Placeholder 22"/>
          <p:cNvSpPr>
            <a:spLocks noGrp="1"/>
          </p:cNvSpPr>
          <p:nvPr>
            <p:ph type="body" sz="quarter" idx="17"/>
          </p:nvPr>
        </p:nvSpPr>
        <p:spPr/>
        <p:txBody>
          <a:bodyPr/>
          <a:lstStyle/>
          <a:p>
            <a:endParaRPr lang="en-US"/>
          </a:p>
        </p:txBody>
      </p:sp>
      <p:sp>
        <p:nvSpPr>
          <p:cNvPr id="22" name="Title 21"/>
          <p:cNvSpPr>
            <a:spLocks noGrp="1"/>
          </p:cNvSpPr>
          <p:nvPr>
            <p:ph type="title"/>
          </p:nvPr>
        </p:nvSpPr>
        <p:spPr/>
        <p:txBody>
          <a:bodyPr/>
          <a:lstStyle/>
          <a:p>
            <a:r>
              <a:rPr lang="en-US" dirty="0"/>
              <a:t>Sketch of solution</a:t>
            </a:r>
          </a:p>
        </p:txBody>
      </p:sp>
      <p:sp>
        <p:nvSpPr>
          <p:cNvPr id="24" name="Content Placeholder 23"/>
          <p:cNvSpPr>
            <a:spLocks noGrp="1"/>
          </p:cNvSpPr>
          <p:nvPr>
            <p:ph sz="quarter" idx="19"/>
          </p:nvPr>
        </p:nvSpPr>
        <p:spPr/>
        <p:txBody>
          <a:bodyPr/>
          <a:lstStyle/>
          <a:p>
            <a:r>
              <a:rPr lang="en-US" sz="3200" dirty="0"/>
              <a:t>Implementation</a:t>
            </a:r>
          </a:p>
          <a:p>
            <a:pPr lvl="1"/>
            <a:r>
              <a:rPr lang="en-US" sz="3200" dirty="0"/>
              <a:t>Implement ‘Class like’ constructor for each “Slave/Isolate/</a:t>
            </a:r>
            <a:r>
              <a:rPr lang="en-US" sz="3200" dirty="0" err="1"/>
              <a:t>WorkerBee</a:t>
            </a:r>
            <a:r>
              <a:rPr lang="en-US" sz="3200" dirty="0"/>
              <a:t>”</a:t>
            </a:r>
          </a:p>
          <a:p>
            <a:pPr lvl="1"/>
            <a:r>
              <a:rPr lang="en-US" sz="3200" dirty="0"/>
              <a:t>Cut down start-up to a minimum</a:t>
            </a:r>
          </a:p>
          <a:p>
            <a:pPr lvl="1"/>
            <a:r>
              <a:rPr lang="en-US" sz="3200" dirty="0"/>
              <a:t>Use external shared codepage, Conga, Dyalog RPC WS and </a:t>
            </a:r>
            <a:r>
              <a:rPr lang="en-US" sz="3200" dirty="0" err="1"/>
              <a:t>APLProcess</a:t>
            </a:r>
            <a:endParaRPr lang="en-US" sz="3200" dirty="0"/>
          </a:p>
          <a:p>
            <a:pPr lvl="1"/>
            <a:r>
              <a:rPr lang="en-US" sz="3200" dirty="0"/>
              <a:t>Implement distribution of ‘chunks’ to be executed in parallel.</a:t>
            </a:r>
          </a:p>
          <a:p>
            <a:pPr lvl="1"/>
            <a:endParaRPr lang="en-US" dirty="0"/>
          </a:p>
        </p:txBody>
      </p:sp>
    </p:spTree>
    <p:extLst>
      <p:ext uri="{BB962C8B-B14F-4D97-AF65-F5344CB8AC3E}">
        <p14:creationId xmlns:p14="http://schemas.microsoft.com/office/powerpoint/2010/main" val="2324760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11</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 </a:t>
            </a:r>
          </a:p>
        </p:txBody>
      </p:sp>
    </p:spTree>
    <p:extLst>
      <p:ext uri="{BB962C8B-B14F-4D97-AF65-F5344CB8AC3E}">
        <p14:creationId xmlns:p14="http://schemas.microsoft.com/office/powerpoint/2010/main" val="257591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12</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 </a:t>
            </a:r>
          </a:p>
        </p:txBody>
      </p:sp>
      <p:sp>
        <p:nvSpPr>
          <p:cNvPr id="3" name="Oval 2">
            <a:extLst>
              <a:ext uri="{FF2B5EF4-FFF2-40B4-BE49-F238E27FC236}">
                <a16:creationId xmlns:a16="http://schemas.microsoft.com/office/drawing/2014/main" id="{D3980CB5-CE79-46D9-B452-82669270E76F}"/>
              </a:ext>
            </a:extLst>
          </p:cNvPr>
          <p:cNvSpPr/>
          <p:nvPr/>
        </p:nvSpPr>
        <p:spPr>
          <a:xfrm>
            <a:off x="4305285" y="1718129"/>
            <a:ext cx="2783393" cy="2813678"/>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cxnSp>
        <p:nvCxnSpPr>
          <p:cNvPr id="6" name="Straight Arrow Connector 5">
            <a:extLst>
              <a:ext uri="{FF2B5EF4-FFF2-40B4-BE49-F238E27FC236}">
                <a16:creationId xmlns:a16="http://schemas.microsoft.com/office/drawing/2014/main" id="{D7573FAA-249C-490B-8673-4BC40F49E97E}"/>
              </a:ext>
            </a:extLst>
          </p:cNvPr>
          <p:cNvCxnSpPr>
            <a:cxnSpLocks/>
          </p:cNvCxnSpPr>
          <p:nvPr/>
        </p:nvCxnSpPr>
        <p:spPr>
          <a:xfrm flipH="1">
            <a:off x="6451043" y="2150347"/>
            <a:ext cx="1431412" cy="401934"/>
          </a:xfrm>
          <a:prstGeom prst="straightConnector1">
            <a:avLst/>
          </a:pr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cxnSp>
      <p:sp>
        <p:nvSpPr>
          <p:cNvPr id="7" name="TextBox 6">
            <a:extLst>
              <a:ext uri="{FF2B5EF4-FFF2-40B4-BE49-F238E27FC236}">
                <a16:creationId xmlns:a16="http://schemas.microsoft.com/office/drawing/2014/main" id="{1E311F39-5893-4133-A0BE-B32B28D0635F}"/>
              </a:ext>
            </a:extLst>
          </p:cNvPr>
          <p:cNvSpPr txBox="1"/>
          <p:nvPr/>
        </p:nvSpPr>
        <p:spPr>
          <a:xfrm>
            <a:off x="8083466" y="1205801"/>
            <a:ext cx="3178630" cy="2873829"/>
          </a:xfrm>
          <a:prstGeom prst="rect">
            <a:avLst/>
          </a:prstGeom>
          <a:noFill/>
        </p:spPr>
        <p:txBody>
          <a:bodyPr wrap="none" lIns="0" tIns="0" rIns="0" bIns="0" rtlCol="0">
            <a:noAutofit/>
          </a:bodyPr>
          <a:lstStyle/>
          <a:p>
            <a:pPr marL="0" indent="0" defTabSz="179388">
              <a:buClr>
                <a:srgbClr val="00DEE6"/>
              </a:buClr>
              <a:buFont typeface="Arial" panose="020B0604020202020204" pitchFamily="34" charset="0"/>
              <a:buNone/>
            </a:pPr>
            <a:r>
              <a:rPr lang="da-DK" sz="2800" dirty="0" err="1">
                <a:latin typeface="+mn-lt"/>
              </a:rPr>
              <a:t>Functions</a:t>
            </a:r>
            <a:endParaRPr lang="da-DK" sz="2800" dirty="0">
              <a:latin typeface="+mn-lt"/>
            </a:endParaRPr>
          </a:p>
          <a:p>
            <a:pPr marL="0" indent="0" defTabSz="179388">
              <a:buClr>
                <a:srgbClr val="00DEE6"/>
              </a:buClr>
              <a:buFont typeface="Arial" panose="020B0604020202020204" pitchFamily="34" charset="0"/>
              <a:buNone/>
            </a:pPr>
            <a:r>
              <a:rPr lang="da-DK" sz="2800" dirty="0">
                <a:latin typeface="+mn-lt"/>
              </a:rPr>
              <a:t>Global variables (simple)</a:t>
            </a:r>
          </a:p>
          <a:p>
            <a:pPr marL="0" indent="0" defTabSz="179388">
              <a:buClr>
                <a:srgbClr val="00DEE6"/>
              </a:buClr>
              <a:buFont typeface="Arial" panose="020B0604020202020204" pitchFamily="34" charset="0"/>
              <a:buNone/>
            </a:pPr>
            <a:r>
              <a:rPr lang="da-DK" sz="2800" dirty="0" err="1">
                <a:latin typeface="+mn-lt"/>
              </a:rPr>
              <a:t>Static</a:t>
            </a:r>
            <a:r>
              <a:rPr lang="da-DK" sz="2800" dirty="0">
                <a:latin typeface="+mn-lt"/>
              </a:rPr>
              <a:t> caches</a:t>
            </a:r>
          </a:p>
          <a:p>
            <a:pPr marL="0" indent="0" defTabSz="179388">
              <a:buClr>
                <a:srgbClr val="00DEE6"/>
              </a:buClr>
              <a:buFont typeface="Arial" panose="020B0604020202020204" pitchFamily="34" charset="0"/>
              <a:buNone/>
            </a:pPr>
            <a:r>
              <a:rPr lang="da-DK" sz="2800" dirty="0" err="1">
                <a:latin typeface="+mn-lt"/>
              </a:rPr>
              <a:t>Namespaces</a:t>
            </a:r>
            <a:endParaRPr lang="da-DK" sz="2800" dirty="0">
              <a:latin typeface="+mn-lt"/>
            </a:endParaRPr>
          </a:p>
          <a:p>
            <a:pPr marL="0" indent="0" defTabSz="179388">
              <a:buClr>
                <a:srgbClr val="00DEE6"/>
              </a:buClr>
              <a:buFont typeface="Arial" panose="020B0604020202020204" pitchFamily="34" charset="0"/>
              <a:buNone/>
            </a:pPr>
            <a:r>
              <a:rPr lang="da-DK" sz="2800" dirty="0">
                <a:latin typeface="+mn-lt"/>
              </a:rPr>
              <a:t>Classes</a:t>
            </a:r>
          </a:p>
        </p:txBody>
      </p:sp>
    </p:spTree>
    <p:extLst>
      <p:ext uri="{BB962C8B-B14F-4D97-AF65-F5344CB8AC3E}">
        <p14:creationId xmlns:p14="http://schemas.microsoft.com/office/powerpoint/2010/main" val="255000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13</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Shared </a:t>
            </a:r>
            <a:r>
              <a:rPr lang="da-DK" sz="3600" dirty="0" err="1">
                <a:latin typeface="+mn-lt"/>
              </a:rPr>
              <a:t>code</a:t>
            </a:r>
            <a:r>
              <a:rPr lang="da-DK" sz="3600" dirty="0">
                <a:latin typeface="+mn-lt"/>
              </a:rPr>
              <a:t> page(SCF)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cxnSp>
        <p:nvCxnSpPr>
          <p:cNvPr id="6" name="Straight Arrow Connector 5">
            <a:extLst>
              <a:ext uri="{FF2B5EF4-FFF2-40B4-BE49-F238E27FC236}">
                <a16:creationId xmlns:a16="http://schemas.microsoft.com/office/drawing/2014/main" id="{D7573FAA-249C-490B-8673-4BC40F49E97E}"/>
              </a:ext>
            </a:extLst>
          </p:cNvPr>
          <p:cNvCxnSpPr>
            <a:cxnSpLocks/>
          </p:cNvCxnSpPr>
          <p:nvPr/>
        </p:nvCxnSpPr>
        <p:spPr>
          <a:xfrm flipH="1">
            <a:off x="6216987" y="2150347"/>
            <a:ext cx="1665468" cy="0"/>
          </a:xfrm>
          <a:prstGeom prst="straightConnector1">
            <a:avLst/>
          </a:pr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cxnSp>
      <p:sp>
        <p:nvSpPr>
          <p:cNvPr id="7" name="TextBox 6">
            <a:extLst>
              <a:ext uri="{FF2B5EF4-FFF2-40B4-BE49-F238E27FC236}">
                <a16:creationId xmlns:a16="http://schemas.microsoft.com/office/drawing/2014/main" id="{1E311F39-5893-4133-A0BE-B32B28D0635F}"/>
              </a:ext>
            </a:extLst>
          </p:cNvPr>
          <p:cNvSpPr txBox="1"/>
          <p:nvPr/>
        </p:nvSpPr>
        <p:spPr>
          <a:xfrm>
            <a:off x="8083465" y="1205802"/>
            <a:ext cx="3532429" cy="1597688"/>
          </a:xfrm>
          <a:prstGeom prst="rect">
            <a:avLst/>
          </a:prstGeom>
          <a:noFill/>
        </p:spPr>
        <p:txBody>
          <a:bodyPr wrap="none" lIns="0" tIns="0" rIns="0" bIns="0" rtlCol="0">
            <a:noAutofit/>
          </a:bodyPr>
          <a:lstStyle/>
          <a:p>
            <a:pPr marL="0" indent="0" defTabSz="179388">
              <a:buClr>
                <a:srgbClr val="00DEE6"/>
              </a:buClr>
              <a:buFont typeface="Arial" panose="020B0604020202020204" pitchFamily="34" charset="0"/>
              <a:buNone/>
            </a:pPr>
            <a:r>
              <a:rPr lang="da-DK" sz="2800" dirty="0" err="1">
                <a:latin typeface="+mn-lt"/>
              </a:rPr>
              <a:t>Static</a:t>
            </a:r>
            <a:r>
              <a:rPr lang="da-DK" sz="2800" dirty="0">
                <a:latin typeface="+mn-lt"/>
              </a:rPr>
              <a:t> caches(</a:t>
            </a:r>
            <a:r>
              <a:rPr lang="da-DK" sz="2800" dirty="0" err="1">
                <a:latin typeface="+mn-lt"/>
              </a:rPr>
              <a:t>others</a:t>
            </a:r>
            <a:r>
              <a:rPr lang="da-DK" sz="2800" dirty="0">
                <a:latin typeface="+mn-lt"/>
              </a:rPr>
              <a:t>)</a:t>
            </a:r>
          </a:p>
          <a:p>
            <a:pPr marL="0" indent="0" defTabSz="179388">
              <a:buClr>
                <a:srgbClr val="00DEE6"/>
              </a:buClr>
              <a:buFont typeface="Arial" panose="020B0604020202020204" pitchFamily="34" charset="0"/>
              <a:buNone/>
            </a:pPr>
            <a:r>
              <a:rPr lang="da-DK" sz="2800" dirty="0" err="1">
                <a:latin typeface="+mn-lt"/>
              </a:rPr>
              <a:t>Namespaces</a:t>
            </a:r>
            <a:endParaRPr lang="da-DK" sz="2800" dirty="0">
              <a:latin typeface="+mn-lt"/>
            </a:endParaRPr>
          </a:p>
          <a:p>
            <a:pPr marL="0" indent="0" defTabSz="179388">
              <a:buClr>
                <a:srgbClr val="00DEE6"/>
              </a:buClr>
              <a:buFont typeface="Arial" panose="020B0604020202020204" pitchFamily="34" charset="0"/>
              <a:buNone/>
            </a:pPr>
            <a:r>
              <a:rPr lang="da-DK" sz="2800" dirty="0">
                <a:latin typeface="+mn-lt"/>
              </a:rPr>
              <a:t>Classes</a:t>
            </a: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 name="TextBox 8">
            <a:extLst>
              <a:ext uri="{FF2B5EF4-FFF2-40B4-BE49-F238E27FC236}">
                <a16:creationId xmlns:a16="http://schemas.microsoft.com/office/drawing/2014/main" id="{871E8A2A-60B5-4A9F-8FC8-58D61667D06C}"/>
              </a:ext>
            </a:extLst>
          </p:cNvPr>
          <p:cNvSpPr txBox="1"/>
          <p:nvPr/>
        </p:nvSpPr>
        <p:spPr>
          <a:xfrm>
            <a:off x="672001" y="1205802"/>
            <a:ext cx="3178630" cy="1497206"/>
          </a:xfrm>
          <a:prstGeom prst="rect">
            <a:avLst/>
          </a:prstGeom>
          <a:noFill/>
        </p:spPr>
        <p:txBody>
          <a:bodyPr wrap="none" lIns="0" tIns="0" rIns="0" bIns="0" rtlCol="0">
            <a:noAutofit/>
          </a:bodyPr>
          <a:lstStyle/>
          <a:p>
            <a:pPr marL="0" indent="0" defTabSz="179388">
              <a:buClr>
                <a:srgbClr val="00DEE6"/>
              </a:buClr>
              <a:buFont typeface="Arial" panose="020B0604020202020204" pitchFamily="34" charset="0"/>
              <a:buNone/>
            </a:pPr>
            <a:r>
              <a:rPr lang="da-DK" sz="2800" dirty="0" err="1">
                <a:latin typeface="+mn-lt"/>
              </a:rPr>
              <a:t>Functions</a:t>
            </a:r>
            <a:endParaRPr lang="da-DK" sz="2800" dirty="0">
              <a:latin typeface="+mn-lt"/>
            </a:endParaRPr>
          </a:p>
          <a:p>
            <a:pPr marL="0" indent="0" defTabSz="179388">
              <a:buClr>
                <a:srgbClr val="00DEE6"/>
              </a:buClr>
              <a:buFont typeface="Arial" panose="020B0604020202020204" pitchFamily="34" charset="0"/>
              <a:buNone/>
            </a:pPr>
            <a:r>
              <a:rPr lang="da-DK" sz="2800" dirty="0">
                <a:latin typeface="+mn-lt"/>
              </a:rPr>
              <a:t>Global variables (simple)</a:t>
            </a:r>
          </a:p>
          <a:p>
            <a:pPr marL="0" indent="0" defTabSz="179388">
              <a:buClr>
                <a:srgbClr val="00DEE6"/>
              </a:buClr>
              <a:buFont typeface="Arial" panose="020B0604020202020204" pitchFamily="34" charset="0"/>
              <a:buNone/>
            </a:pPr>
            <a:r>
              <a:rPr lang="da-DK" sz="2800" dirty="0" err="1">
                <a:latin typeface="+mn-lt"/>
              </a:rPr>
              <a:t>Static</a:t>
            </a:r>
            <a:r>
              <a:rPr lang="da-DK" sz="2800" dirty="0">
                <a:latin typeface="+mn-lt"/>
              </a:rPr>
              <a:t> caches (</a:t>
            </a:r>
            <a:r>
              <a:rPr lang="da-DK" sz="2800" dirty="0" err="1">
                <a:latin typeface="+mn-lt"/>
              </a:rPr>
              <a:t>some</a:t>
            </a:r>
            <a:r>
              <a:rPr lang="da-DK" sz="2800" dirty="0">
                <a:latin typeface="+mn-lt"/>
              </a:rPr>
              <a:t>)</a:t>
            </a:r>
          </a:p>
        </p:txBody>
      </p:sp>
      <p:cxnSp>
        <p:nvCxnSpPr>
          <p:cNvPr id="10" name="Straight Arrow Connector 9">
            <a:extLst>
              <a:ext uri="{FF2B5EF4-FFF2-40B4-BE49-F238E27FC236}">
                <a16:creationId xmlns:a16="http://schemas.microsoft.com/office/drawing/2014/main" id="{CC007BF1-F99D-4CB1-9974-E08395A58521}"/>
              </a:ext>
            </a:extLst>
          </p:cNvPr>
          <p:cNvCxnSpPr>
            <a:cxnSpLocks/>
          </p:cNvCxnSpPr>
          <p:nvPr/>
        </p:nvCxnSpPr>
        <p:spPr>
          <a:xfrm>
            <a:off x="1351722" y="2703008"/>
            <a:ext cx="75144" cy="1004834"/>
          </a:xfrm>
          <a:prstGeom prst="straightConnector1">
            <a:avLst/>
          </a:pr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cxnSp>
      <p:sp>
        <p:nvSpPr>
          <p:cNvPr id="12" name="TextBox 11">
            <a:extLst>
              <a:ext uri="{FF2B5EF4-FFF2-40B4-BE49-F238E27FC236}">
                <a16:creationId xmlns:a16="http://schemas.microsoft.com/office/drawing/2014/main" id="{7771B385-117A-4B59-9822-6365A3088EA4}"/>
              </a:ext>
            </a:extLst>
          </p:cNvPr>
          <p:cNvSpPr txBox="1"/>
          <p:nvPr/>
        </p:nvSpPr>
        <p:spPr>
          <a:xfrm>
            <a:off x="3649245" y="3755048"/>
            <a:ext cx="4093066" cy="442129"/>
          </a:xfrm>
          <a:prstGeom prst="rect">
            <a:avLst/>
          </a:prstGeom>
          <a:noFill/>
        </p:spPr>
        <p:txBody>
          <a:bodyPr wrap="square" lIns="0" tIns="0" rIns="0" bIns="0" rtlCol="0">
            <a:noAutofit/>
          </a:bodyPr>
          <a:lstStyle/>
          <a:p>
            <a:pPr marL="0" indent="0" algn="ctr" defTabSz="179388">
              <a:buClr>
                <a:srgbClr val="00DEE6"/>
              </a:buClr>
              <a:buFont typeface="Arial" panose="020B0604020202020204" pitchFamily="34" charset="0"/>
              <a:buNone/>
            </a:pPr>
            <a:r>
              <a:rPr lang="da-DK" sz="2800" dirty="0">
                <a:latin typeface="+mn-lt"/>
              </a:rPr>
              <a:t>8666⌶shared_code_file</a:t>
            </a: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6" name="TextBox 15">
            <a:extLst>
              <a:ext uri="{FF2B5EF4-FFF2-40B4-BE49-F238E27FC236}">
                <a16:creationId xmlns:a16="http://schemas.microsoft.com/office/drawing/2014/main" id="{FB6F885D-8B1A-44CF-8518-4F18B9C7569E}"/>
              </a:ext>
            </a:extLst>
          </p:cNvPr>
          <p:cNvSpPr txBox="1"/>
          <p:nvPr/>
        </p:nvSpPr>
        <p:spPr>
          <a:xfrm>
            <a:off x="1089770" y="5720967"/>
            <a:ext cx="6792685" cy="1271116"/>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a:latin typeface="+mn-lt"/>
              </a:rPr>
              <a:t>⊃¨⍴¨⎕NL¨ ⍳9 </a:t>
            </a:r>
            <a:r>
              <a:rPr lang="da-DK" sz="2400" dirty="0" err="1">
                <a:latin typeface="+mn-lt"/>
              </a:rPr>
              <a:t>unchanged</a:t>
            </a:r>
            <a:endParaRPr lang="da-DK" sz="2400" dirty="0">
              <a:latin typeface="+mn-lt"/>
            </a:endParaRPr>
          </a:p>
          <a:p>
            <a:pPr marL="0" indent="0" defTabSz="179388">
              <a:buClr>
                <a:srgbClr val="00DEE6"/>
              </a:buClr>
              <a:buFont typeface="Arial" panose="020B0604020202020204" pitchFamily="34" charset="0"/>
              <a:buNone/>
            </a:pPr>
            <a:r>
              <a:rPr lang="da-DK" sz="2400" dirty="0">
                <a:latin typeface="+mn-lt"/>
              </a:rPr>
              <a:t>⎕WA </a:t>
            </a:r>
            <a:r>
              <a:rPr lang="da-DK" sz="2400" dirty="0" err="1">
                <a:latin typeface="+mn-lt"/>
              </a:rPr>
              <a:t>bigger</a:t>
            </a:r>
            <a:r>
              <a:rPr lang="da-DK" sz="2400" dirty="0">
                <a:latin typeface="+mn-lt"/>
              </a:rPr>
              <a:t> as all </a:t>
            </a:r>
            <a:r>
              <a:rPr lang="da-DK" sz="2400" dirty="0" err="1">
                <a:latin typeface="+mn-lt"/>
              </a:rPr>
              <a:t>functions</a:t>
            </a:r>
            <a:r>
              <a:rPr lang="da-DK" sz="2400" dirty="0">
                <a:latin typeface="+mn-lt"/>
              </a:rPr>
              <a:t> is </a:t>
            </a:r>
            <a:r>
              <a:rPr lang="da-DK" sz="2400" dirty="0" err="1">
                <a:latin typeface="+mn-lt"/>
              </a:rPr>
              <a:t>outside</a:t>
            </a:r>
            <a:r>
              <a:rPr lang="da-DK" sz="2400" dirty="0">
                <a:latin typeface="+mn-lt"/>
              </a:rPr>
              <a:t> WS</a:t>
            </a:r>
          </a:p>
          <a:p>
            <a:pPr marL="0" indent="0" defTabSz="179388">
              <a:buClr>
                <a:srgbClr val="00DEE6"/>
              </a:buClr>
              <a:buFont typeface="Arial" panose="020B0604020202020204" pitchFamily="34" charset="0"/>
              <a:buNone/>
            </a:pPr>
            <a:r>
              <a:rPr lang="da-DK" sz="2400" dirty="0">
                <a:latin typeface="+mn-lt"/>
              </a:rPr>
              <a:t>First </a:t>
            </a:r>
            <a:r>
              <a:rPr lang="da-DK" sz="2400" dirty="0" err="1">
                <a:latin typeface="+mn-lt"/>
              </a:rPr>
              <a:t>call</a:t>
            </a:r>
            <a:r>
              <a:rPr lang="da-DK" sz="2400" dirty="0">
                <a:latin typeface="+mn-lt"/>
              </a:rPr>
              <a:t> to SCF </a:t>
            </a:r>
            <a:r>
              <a:rPr lang="da-DK" sz="2400" dirty="0" err="1">
                <a:latin typeface="+mn-lt"/>
              </a:rPr>
              <a:t>functions</a:t>
            </a:r>
            <a:r>
              <a:rPr lang="da-DK" sz="2400" dirty="0">
                <a:latin typeface="+mn-lt"/>
              </a:rPr>
              <a:t> is </a:t>
            </a:r>
            <a:r>
              <a:rPr lang="da-DK" sz="2400" dirty="0" err="1">
                <a:latin typeface="+mn-lt"/>
              </a:rPr>
              <a:t>sligthly</a:t>
            </a:r>
            <a:r>
              <a:rPr lang="da-DK" sz="2400" dirty="0">
                <a:latin typeface="+mn-lt"/>
              </a:rPr>
              <a:t> </a:t>
            </a:r>
            <a:r>
              <a:rPr lang="da-DK" sz="2400" dirty="0" err="1">
                <a:latin typeface="+mn-lt"/>
              </a:rPr>
              <a:t>slower</a:t>
            </a:r>
            <a:endParaRPr lang="da-DK" sz="2400" dirty="0">
              <a:latin typeface="+mn-lt"/>
            </a:endParaRPr>
          </a:p>
        </p:txBody>
      </p:sp>
    </p:spTree>
    <p:extLst>
      <p:ext uri="{BB962C8B-B14F-4D97-AF65-F5344CB8AC3E}">
        <p14:creationId xmlns:p14="http://schemas.microsoft.com/office/powerpoint/2010/main" val="16824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14</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 name="TextBox 11">
            <a:extLst>
              <a:ext uri="{FF2B5EF4-FFF2-40B4-BE49-F238E27FC236}">
                <a16:creationId xmlns:a16="http://schemas.microsoft.com/office/drawing/2014/main" id="{7771B385-117A-4B59-9822-6365A3088EA4}"/>
              </a:ext>
            </a:extLst>
          </p:cNvPr>
          <p:cNvSpPr txBox="1"/>
          <p:nvPr/>
        </p:nvSpPr>
        <p:spPr>
          <a:xfrm>
            <a:off x="3818374" y="2931081"/>
            <a:ext cx="7968341" cy="1761497"/>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800" dirty="0">
                <a:latin typeface="+mn-lt"/>
              </a:rPr>
              <a:t>'</a:t>
            </a:r>
            <a:r>
              <a:rPr lang="da-DK" sz="2800" dirty="0" err="1">
                <a:latin typeface="+mn-lt"/>
              </a:rPr>
              <a:t>APLProcess</a:t>
            </a:r>
            <a:r>
              <a:rPr lang="da-DK" sz="2800" dirty="0">
                <a:latin typeface="+mn-lt"/>
              </a:rPr>
              <a:t>'⎕CY </a:t>
            </a:r>
            <a:r>
              <a:rPr lang="da-DK" sz="2800" dirty="0" err="1">
                <a:latin typeface="+mn-lt"/>
              </a:rPr>
              <a:t>wsid</a:t>
            </a:r>
            <a:endParaRPr lang="da-DK" sz="2800" dirty="0">
              <a:latin typeface="+mn-lt"/>
            </a:endParaRPr>
          </a:p>
          <a:p>
            <a:pPr marL="0" indent="0" defTabSz="179388">
              <a:buClr>
                <a:srgbClr val="00DEE6"/>
              </a:buClr>
              <a:buFont typeface="Arial" panose="020B0604020202020204" pitchFamily="34" charset="0"/>
              <a:buNone/>
            </a:pPr>
            <a:r>
              <a:rPr lang="en-US" sz="2800" dirty="0">
                <a:latin typeface="+mn-lt"/>
              </a:rPr>
              <a:t>slaves[</a:t>
            </a:r>
            <a:r>
              <a:rPr lang="en-US" sz="2800" dirty="0" err="1">
                <a:latin typeface="+mn-lt"/>
              </a:rPr>
              <a:t>i</a:t>
            </a:r>
            <a:r>
              <a:rPr lang="en-US" sz="2800" dirty="0">
                <a:latin typeface="+mn-lt"/>
              </a:rPr>
              <a:t>]←⎕NEW </a:t>
            </a:r>
            <a:r>
              <a:rPr lang="en-US" sz="2800" dirty="0" err="1">
                <a:latin typeface="+mn-lt"/>
              </a:rPr>
              <a:t>APLProcess</a:t>
            </a:r>
            <a:r>
              <a:rPr lang="en-US" sz="2800" dirty="0">
                <a:latin typeface="+mn-lt"/>
              </a:rPr>
              <a:t>(</a:t>
            </a:r>
            <a:r>
              <a:rPr lang="en-US" sz="2800" dirty="0" err="1">
                <a:latin typeface="+mn-lt"/>
              </a:rPr>
              <a:t>wsid</a:t>
            </a:r>
            <a:r>
              <a:rPr lang="en-US" sz="2800" dirty="0">
                <a:latin typeface="+mn-lt"/>
              </a:rPr>
              <a:t> </a:t>
            </a:r>
            <a:r>
              <a:rPr lang="en-US" sz="2800" dirty="0" err="1">
                <a:latin typeface="+mn-lt"/>
              </a:rPr>
              <a:t>args</a:t>
            </a:r>
            <a:r>
              <a:rPr lang="en-US" sz="2800" dirty="0">
                <a:latin typeface="+mn-lt"/>
              </a:rPr>
              <a:t> runtime)</a:t>
            </a:r>
            <a:endParaRPr lang="da-DK" sz="2800" dirty="0">
              <a:latin typeface="+mn-lt"/>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Tree>
    <p:extLst>
      <p:ext uri="{BB962C8B-B14F-4D97-AF65-F5344CB8AC3E}">
        <p14:creationId xmlns:p14="http://schemas.microsoft.com/office/powerpoint/2010/main" val="361836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15</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2" name="TextBox 11">
            <a:extLst>
              <a:ext uri="{FF2B5EF4-FFF2-40B4-BE49-F238E27FC236}">
                <a16:creationId xmlns:a16="http://schemas.microsoft.com/office/drawing/2014/main" id="{7771B385-117A-4B59-9822-6365A3088EA4}"/>
              </a:ext>
            </a:extLst>
          </p:cNvPr>
          <p:cNvSpPr txBox="1"/>
          <p:nvPr/>
        </p:nvSpPr>
        <p:spPr>
          <a:xfrm>
            <a:off x="3818374" y="2931081"/>
            <a:ext cx="7968341" cy="1761497"/>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800" dirty="0">
                <a:latin typeface="+mn-lt"/>
              </a:rPr>
              <a:t>'</a:t>
            </a:r>
            <a:r>
              <a:rPr lang="da-DK" sz="2800" dirty="0" err="1">
                <a:latin typeface="+mn-lt"/>
              </a:rPr>
              <a:t>APLProcess</a:t>
            </a:r>
            <a:r>
              <a:rPr lang="da-DK" sz="2800" dirty="0">
                <a:latin typeface="+mn-lt"/>
              </a:rPr>
              <a:t>'⎕CY </a:t>
            </a:r>
            <a:r>
              <a:rPr lang="da-DK" sz="2800" dirty="0" err="1">
                <a:latin typeface="+mn-lt"/>
              </a:rPr>
              <a:t>wsid</a:t>
            </a:r>
            <a:endParaRPr lang="da-DK" sz="2800" dirty="0">
              <a:latin typeface="+mn-lt"/>
            </a:endParaRPr>
          </a:p>
          <a:p>
            <a:pPr marL="0" indent="0" defTabSz="179388">
              <a:buClr>
                <a:srgbClr val="00DEE6"/>
              </a:buClr>
              <a:buFont typeface="Arial" panose="020B0604020202020204" pitchFamily="34" charset="0"/>
              <a:buNone/>
            </a:pPr>
            <a:r>
              <a:rPr lang="en-US" sz="2800" dirty="0">
                <a:latin typeface="+mn-lt"/>
              </a:rPr>
              <a:t>slaves[</a:t>
            </a:r>
            <a:r>
              <a:rPr lang="en-US" sz="2800" dirty="0" err="1">
                <a:latin typeface="+mn-lt"/>
              </a:rPr>
              <a:t>i</a:t>
            </a:r>
            <a:r>
              <a:rPr lang="en-US" sz="2800" dirty="0">
                <a:latin typeface="+mn-lt"/>
              </a:rPr>
              <a:t>]←⎕NEW </a:t>
            </a:r>
            <a:r>
              <a:rPr lang="en-US" sz="2800" dirty="0" err="1">
                <a:latin typeface="+mn-lt"/>
              </a:rPr>
              <a:t>APLProcess</a:t>
            </a:r>
            <a:r>
              <a:rPr lang="en-US" sz="2800" dirty="0">
                <a:latin typeface="+mn-lt"/>
              </a:rPr>
              <a:t>(</a:t>
            </a:r>
            <a:r>
              <a:rPr lang="en-US" sz="2800" dirty="0" err="1">
                <a:latin typeface="+mn-lt"/>
              </a:rPr>
              <a:t>wsid</a:t>
            </a:r>
            <a:r>
              <a:rPr lang="en-US" sz="2800" dirty="0">
                <a:latin typeface="+mn-lt"/>
              </a:rPr>
              <a:t> </a:t>
            </a:r>
            <a:r>
              <a:rPr lang="en-US" sz="2800" dirty="0" err="1">
                <a:latin typeface="+mn-lt"/>
              </a:rPr>
              <a:t>args</a:t>
            </a:r>
            <a:r>
              <a:rPr lang="en-US" sz="2800" dirty="0">
                <a:latin typeface="+mn-lt"/>
              </a:rPr>
              <a:t> runtime)</a:t>
            </a:r>
            <a:endParaRPr lang="da-DK" sz="2800" dirty="0">
              <a:latin typeface="+mn-lt"/>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 name="Oval 8">
            <a:extLst>
              <a:ext uri="{FF2B5EF4-FFF2-40B4-BE49-F238E27FC236}">
                <a16:creationId xmlns:a16="http://schemas.microsoft.com/office/drawing/2014/main" id="{9D66030F-A00D-4961-AD34-6FF9F9402B81}"/>
              </a:ext>
            </a:extLst>
          </p:cNvPr>
          <p:cNvSpPr/>
          <p:nvPr/>
        </p:nvSpPr>
        <p:spPr>
          <a:xfrm>
            <a:off x="6983610" y="5064367"/>
            <a:ext cx="1859280"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5" name="TextBox 4">
            <a:extLst>
              <a:ext uri="{FF2B5EF4-FFF2-40B4-BE49-F238E27FC236}">
                <a16:creationId xmlns:a16="http://schemas.microsoft.com/office/drawing/2014/main" id="{602A3CFA-BCB4-43C9-973C-81CFE2913158}"/>
              </a:ext>
            </a:extLst>
          </p:cNvPr>
          <p:cNvSpPr txBox="1"/>
          <p:nvPr/>
        </p:nvSpPr>
        <p:spPr>
          <a:xfrm>
            <a:off x="8983089" y="4930832"/>
            <a:ext cx="3496825" cy="1312103"/>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latin typeface="+mn-lt"/>
              </a:rPr>
              <a:t>wsid</a:t>
            </a:r>
            <a:r>
              <a:rPr lang="da-DK" sz="2400" dirty="0">
                <a:latin typeface="+mn-lt"/>
              </a:rPr>
              <a:t>: ”</a:t>
            </a:r>
            <a:r>
              <a:rPr lang="da-DK" sz="2400" dirty="0" err="1">
                <a:latin typeface="+mn-lt"/>
              </a:rPr>
              <a:t>rpcserver.dws</a:t>
            </a:r>
            <a:r>
              <a:rPr lang="da-DK" sz="2400" dirty="0">
                <a:latin typeface="+mn-lt"/>
              </a:rPr>
              <a:t>”</a:t>
            </a:r>
          </a:p>
          <a:p>
            <a:pPr marL="0" indent="0" defTabSz="179388">
              <a:buClr>
                <a:srgbClr val="00DEE6"/>
              </a:buClr>
              <a:buFont typeface="Arial" panose="020B0604020202020204" pitchFamily="34" charset="0"/>
              <a:buNone/>
            </a:pPr>
            <a:r>
              <a:rPr lang="da-DK" sz="2400" dirty="0">
                <a:latin typeface="+mn-lt"/>
              </a:rPr>
              <a:t>⎕LX: start conga on </a:t>
            </a:r>
          </a:p>
          <a:p>
            <a:pPr marL="0" indent="0" defTabSz="179388">
              <a:buClr>
                <a:srgbClr val="00DEE6"/>
              </a:buClr>
              <a:buFont typeface="Arial" panose="020B0604020202020204" pitchFamily="34" charset="0"/>
              <a:buNone/>
            </a:pPr>
            <a:r>
              <a:rPr lang="da-DK" sz="2400" dirty="0">
                <a:latin typeface="+mn-lt"/>
              </a:rPr>
              <a:t>port in ”</a:t>
            </a:r>
            <a:r>
              <a:rPr lang="da-DK" sz="2400" dirty="0" err="1">
                <a:latin typeface="+mn-lt"/>
              </a:rPr>
              <a:t>args</a:t>
            </a:r>
            <a:r>
              <a:rPr lang="da-DK" sz="2400" dirty="0">
                <a:latin typeface="+mn-lt"/>
              </a:rPr>
              <a:t>” </a:t>
            </a:r>
          </a:p>
          <a:p>
            <a:pPr marL="0" indent="0" defTabSz="179388">
              <a:buClr>
                <a:srgbClr val="00DEE6"/>
              </a:buClr>
              <a:buFont typeface="Arial" panose="020B0604020202020204" pitchFamily="34" charset="0"/>
              <a:buNone/>
            </a:pPr>
            <a:endParaRPr lang="da-DK" sz="2400" dirty="0">
              <a:latin typeface="+mn-lt"/>
            </a:endParaRPr>
          </a:p>
        </p:txBody>
      </p:sp>
    </p:spTree>
    <p:extLst>
      <p:ext uri="{BB962C8B-B14F-4D97-AF65-F5344CB8AC3E}">
        <p14:creationId xmlns:p14="http://schemas.microsoft.com/office/powerpoint/2010/main" val="42771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16</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APLProcess,Conga</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 name="Oval 8">
            <a:extLst>
              <a:ext uri="{FF2B5EF4-FFF2-40B4-BE49-F238E27FC236}">
                <a16:creationId xmlns:a16="http://schemas.microsoft.com/office/drawing/2014/main" id="{9D66030F-A00D-4961-AD34-6FF9F9402B81}"/>
              </a:ext>
            </a:extLst>
          </p:cNvPr>
          <p:cNvSpPr/>
          <p:nvPr/>
        </p:nvSpPr>
        <p:spPr>
          <a:xfrm>
            <a:off x="6983610" y="5064367"/>
            <a:ext cx="1859280"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5" name="TextBox 4">
            <a:extLst>
              <a:ext uri="{FF2B5EF4-FFF2-40B4-BE49-F238E27FC236}">
                <a16:creationId xmlns:a16="http://schemas.microsoft.com/office/drawing/2014/main" id="{602A3CFA-BCB4-43C9-973C-81CFE2913158}"/>
              </a:ext>
            </a:extLst>
          </p:cNvPr>
          <p:cNvSpPr txBox="1"/>
          <p:nvPr/>
        </p:nvSpPr>
        <p:spPr>
          <a:xfrm>
            <a:off x="8983089" y="4930832"/>
            <a:ext cx="3496825" cy="1312103"/>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endParaRPr lang="da-DK" sz="2400" dirty="0">
              <a:latin typeface="+mn-lt"/>
            </a:endParaRPr>
          </a:p>
        </p:txBody>
      </p:sp>
      <p:sp>
        <p:nvSpPr>
          <p:cNvPr id="6" name="Arrow: Left-Right 5">
            <a:extLst>
              <a:ext uri="{FF2B5EF4-FFF2-40B4-BE49-F238E27FC236}">
                <a16:creationId xmlns:a16="http://schemas.microsoft.com/office/drawing/2014/main" id="{B65788A1-898D-484A-919F-F9C139F63AC1}"/>
              </a:ext>
            </a:extLst>
          </p:cNvPr>
          <p:cNvSpPr/>
          <p:nvPr/>
        </p:nvSpPr>
        <p:spPr>
          <a:xfrm rot="2155032">
            <a:off x="6461089" y="4793064"/>
            <a:ext cx="1657978" cy="964641"/>
          </a:xfrm>
          <a:prstGeom prst="lef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7" name="TextBox 6">
            <a:extLst>
              <a:ext uri="{FF2B5EF4-FFF2-40B4-BE49-F238E27FC236}">
                <a16:creationId xmlns:a16="http://schemas.microsoft.com/office/drawing/2014/main" id="{16E93DD9-915D-4F2A-BA42-D63E112351D6}"/>
              </a:ext>
            </a:extLst>
          </p:cNvPr>
          <p:cNvSpPr txBox="1"/>
          <p:nvPr/>
        </p:nvSpPr>
        <p:spPr>
          <a:xfrm>
            <a:off x="8083466" y="4203051"/>
            <a:ext cx="3537019" cy="496737"/>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a:latin typeface="+mn-lt"/>
              </a:rPr>
              <a:t>Conga </a:t>
            </a:r>
            <a:r>
              <a:rPr lang="da-DK" sz="2400" dirty="0" err="1">
                <a:latin typeface="+mn-lt"/>
              </a:rPr>
              <a:t>communication</a:t>
            </a:r>
            <a:endParaRPr lang="da-DK" sz="2400" dirty="0">
              <a:latin typeface="+mn-lt"/>
            </a:endParaRPr>
          </a:p>
        </p:txBody>
      </p:sp>
      <p:cxnSp>
        <p:nvCxnSpPr>
          <p:cNvPr id="11" name="Straight Arrow Connector 10">
            <a:extLst>
              <a:ext uri="{FF2B5EF4-FFF2-40B4-BE49-F238E27FC236}">
                <a16:creationId xmlns:a16="http://schemas.microsoft.com/office/drawing/2014/main" id="{C8377F56-CF9F-4076-B780-8A469E1AC8EB}"/>
              </a:ext>
            </a:extLst>
          </p:cNvPr>
          <p:cNvCxnSpPr>
            <a:endCxn id="6" idx="1"/>
          </p:cNvCxnSpPr>
          <p:nvPr/>
        </p:nvCxnSpPr>
        <p:spPr>
          <a:xfrm flipH="1">
            <a:off x="7431546" y="4622242"/>
            <a:ext cx="1202474" cy="457835"/>
          </a:xfrm>
          <a:prstGeom prst="straightConnector1">
            <a:avLst/>
          </a:prstGeom>
          <a:noFill/>
          <a:ln>
            <a:solidFill>
              <a:schemeClr val="tx1"/>
            </a:solidFill>
            <a:tailEnd type="triangle"/>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65239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17</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APLProcess,Conga</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9" name="Oval 8">
            <a:extLst>
              <a:ext uri="{FF2B5EF4-FFF2-40B4-BE49-F238E27FC236}">
                <a16:creationId xmlns:a16="http://schemas.microsoft.com/office/drawing/2014/main" id="{9D66030F-A00D-4961-AD34-6FF9F9402B81}"/>
              </a:ext>
            </a:extLst>
          </p:cNvPr>
          <p:cNvSpPr/>
          <p:nvPr/>
        </p:nvSpPr>
        <p:spPr>
          <a:xfrm>
            <a:off x="6983610" y="5064367"/>
            <a:ext cx="1859280"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5" name="TextBox 4">
            <a:extLst>
              <a:ext uri="{FF2B5EF4-FFF2-40B4-BE49-F238E27FC236}">
                <a16:creationId xmlns:a16="http://schemas.microsoft.com/office/drawing/2014/main" id="{602A3CFA-BCB4-43C9-973C-81CFE2913158}"/>
              </a:ext>
            </a:extLst>
          </p:cNvPr>
          <p:cNvSpPr txBox="1"/>
          <p:nvPr/>
        </p:nvSpPr>
        <p:spPr>
          <a:xfrm>
            <a:off x="8083466" y="3664644"/>
            <a:ext cx="3807695" cy="1312103"/>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latin typeface="+mn-lt"/>
              </a:rPr>
              <a:t>Inject</a:t>
            </a:r>
            <a:r>
              <a:rPr lang="da-DK" sz="2400" dirty="0">
                <a:latin typeface="+mn-lt"/>
              </a:rPr>
              <a:t> ”fast start-up </a:t>
            </a:r>
            <a:r>
              <a:rPr lang="da-DK" sz="2400" dirty="0" err="1">
                <a:latin typeface="+mn-lt"/>
              </a:rPr>
              <a:t>function</a:t>
            </a:r>
            <a:r>
              <a:rPr lang="da-DK" sz="2400" dirty="0">
                <a:latin typeface="+mn-lt"/>
              </a:rPr>
              <a:t>” and </a:t>
            </a:r>
            <a:r>
              <a:rPr lang="da-DK" sz="2400" dirty="0" err="1">
                <a:latin typeface="+mn-lt"/>
              </a:rPr>
              <a:t>execute</a:t>
            </a:r>
            <a:r>
              <a:rPr lang="da-DK" sz="2400" dirty="0">
                <a:latin typeface="+mn-lt"/>
              </a:rPr>
              <a:t>.</a:t>
            </a:r>
          </a:p>
          <a:p>
            <a:pPr marL="0" indent="0" defTabSz="179388">
              <a:buClr>
                <a:srgbClr val="00DEE6"/>
              </a:buClr>
              <a:buFont typeface="Arial" panose="020B0604020202020204" pitchFamily="34" charset="0"/>
              <a:buNone/>
            </a:pPr>
            <a:r>
              <a:rPr lang="da-DK" sz="2400" dirty="0">
                <a:latin typeface="+mn-lt"/>
              </a:rPr>
              <a:t>This </a:t>
            </a:r>
            <a:r>
              <a:rPr lang="da-DK" sz="2400" dirty="0" err="1">
                <a:latin typeface="+mn-lt"/>
              </a:rPr>
              <a:t>will</a:t>
            </a:r>
            <a:r>
              <a:rPr lang="da-DK" sz="2400" dirty="0">
                <a:latin typeface="+mn-lt"/>
              </a:rPr>
              <a:t> </a:t>
            </a:r>
            <a:r>
              <a:rPr lang="da-DK" sz="2400" dirty="0" err="1">
                <a:latin typeface="+mn-lt"/>
              </a:rPr>
              <a:t>attach</a:t>
            </a:r>
            <a:r>
              <a:rPr lang="da-DK" sz="2400" dirty="0">
                <a:latin typeface="+mn-lt"/>
              </a:rPr>
              <a:t> to the SCF</a:t>
            </a:r>
          </a:p>
        </p:txBody>
      </p:sp>
      <p:sp>
        <p:nvSpPr>
          <p:cNvPr id="10" name="Arrow: Right 9">
            <a:extLst>
              <a:ext uri="{FF2B5EF4-FFF2-40B4-BE49-F238E27FC236}">
                <a16:creationId xmlns:a16="http://schemas.microsoft.com/office/drawing/2014/main" id="{99E8F912-4874-4E61-BF69-281F0917F191}"/>
              </a:ext>
            </a:extLst>
          </p:cNvPr>
          <p:cNvSpPr/>
          <p:nvPr/>
        </p:nvSpPr>
        <p:spPr>
          <a:xfrm rot="2914858">
            <a:off x="6480643" y="4703915"/>
            <a:ext cx="1156987" cy="596821"/>
          </a:xfrm>
          <a:prstGeom prst="rightArrow">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6" name="Arrow: Right 15">
            <a:extLst>
              <a:ext uri="{FF2B5EF4-FFF2-40B4-BE49-F238E27FC236}">
                <a16:creationId xmlns:a16="http://schemas.microsoft.com/office/drawing/2014/main" id="{B4D3FE2D-020C-44C5-83BE-7ED8C374E620}"/>
              </a:ext>
            </a:extLst>
          </p:cNvPr>
          <p:cNvSpPr/>
          <p:nvPr/>
        </p:nvSpPr>
        <p:spPr>
          <a:xfrm rot="786621">
            <a:off x="2694269" y="5042404"/>
            <a:ext cx="4285639"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Tree>
    <p:extLst>
      <p:ext uri="{BB962C8B-B14F-4D97-AF65-F5344CB8AC3E}">
        <p14:creationId xmlns:p14="http://schemas.microsoft.com/office/powerpoint/2010/main" val="10396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E5125ACB-207D-4471-AF99-E3860601606F}" type="slidenum">
              <a:rPr lang="en-US" smtClean="0"/>
              <a:pPr/>
              <a:t>18</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APLProcess,Conga</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5" name="TextBox 4">
            <a:extLst>
              <a:ext uri="{FF2B5EF4-FFF2-40B4-BE49-F238E27FC236}">
                <a16:creationId xmlns:a16="http://schemas.microsoft.com/office/drawing/2014/main" id="{602A3CFA-BCB4-43C9-973C-81CFE2913158}"/>
              </a:ext>
            </a:extLst>
          </p:cNvPr>
          <p:cNvSpPr txBox="1"/>
          <p:nvPr/>
        </p:nvSpPr>
        <p:spPr>
          <a:xfrm>
            <a:off x="7913250" y="1521366"/>
            <a:ext cx="3807695" cy="900286"/>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latin typeface="+mn-lt"/>
              </a:rPr>
              <a:t>Repeat</a:t>
            </a:r>
            <a:r>
              <a:rPr lang="da-DK" sz="2400" dirty="0">
                <a:latin typeface="+mn-lt"/>
              </a:rPr>
              <a:t> a ”</a:t>
            </a:r>
            <a:r>
              <a:rPr lang="da-DK" sz="2400" dirty="0" err="1">
                <a:latin typeface="+mn-lt"/>
              </a:rPr>
              <a:t>reasonable</a:t>
            </a:r>
            <a:r>
              <a:rPr lang="da-DK" sz="2400" dirty="0">
                <a:latin typeface="+mn-lt"/>
              </a:rPr>
              <a:t>” </a:t>
            </a:r>
            <a:r>
              <a:rPr lang="da-DK" sz="2400" dirty="0" err="1">
                <a:latin typeface="+mn-lt"/>
              </a:rPr>
              <a:t>number</a:t>
            </a:r>
            <a:r>
              <a:rPr lang="da-DK" sz="2400" dirty="0">
                <a:latin typeface="+mn-lt"/>
              </a:rPr>
              <a:t> of times</a:t>
            </a:r>
          </a:p>
        </p:txBody>
      </p:sp>
      <p:grpSp>
        <p:nvGrpSpPr>
          <p:cNvPr id="6" name="Group 5">
            <a:extLst>
              <a:ext uri="{FF2B5EF4-FFF2-40B4-BE49-F238E27FC236}">
                <a16:creationId xmlns:a16="http://schemas.microsoft.com/office/drawing/2014/main" id="{F6C2293C-C734-4E80-9859-67B0D3E367CB}"/>
              </a:ext>
            </a:extLst>
          </p:cNvPr>
          <p:cNvGrpSpPr/>
          <p:nvPr/>
        </p:nvGrpSpPr>
        <p:grpSpPr>
          <a:xfrm>
            <a:off x="2694269" y="5042404"/>
            <a:ext cx="6148621" cy="1750187"/>
            <a:chOff x="2694269" y="5042404"/>
            <a:chExt cx="6148621" cy="1750187"/>
          </a:xfrm>
        </p:grpSpPr>
        <p:sp>
          <p:nvSpPr>
            <p:cNvPr id="9" name="Oval 8">
              <a:extLst>
                <a:ext uri="{FF2B5EF4-FFF2-40B4-BE49-F238E27FC236}">
                  <a16:creationId xmlns:a16="http://schemas.microsoft.com/office/drawing/2014/main" id="{9D66030F-A00D-4961-AD34-6FF9F9402B81}"/>
                </a:ext>
              </a:extLst>
            </p:cNvPr>
            <p:cNvSpPr/>
            <p:nvPr/>
          </p:nvSpPr>
          <p:spPr>
            <a:xfrm>
              <a:off x="6983610" y="5064367"/>
              <a:ext cx="1859280"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6" name="Arrow: Right 15">
              <a:extLst>
                <a:ext uri="{FF2B5EF4-FFF2-40B4-BE49-F238E27FC236}">
                  <a16:creationId xmlns:a16="http://schemas.microsoft.com/office/drawing/2014/main" id="{B4D3FE2D-020C-44C5-83BE-7ED8C374E620}"/>
                </a:ext>
              </a:extLst>
            </p:cNvPr>
            <p:cNvSpPr/>
            <p:nvPr/>
          </p:nvSpPr>
          <p:spPr>
            <a:xfrm rot="786621">
              <a:off x="2694269" y="5042404"/>
              <a:ext cx="4285639"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grpSp>
        <p:nvGrpSpPr>
          <p:cNvPr id="7" name="Group 6">
            <a:extLst>
              <a:ext uri="{FF2B5EF4-FFF2-40B4-BE49-F238E27FC236}">
                <a16:creationId xmlns:a16="http://schemas.microsoft.com/office/drawing/2014/main" id="{20414DC3-F9F4-4D6E-BDB2-5398207ABEBB}"/>
              </a:ext>
            </a:extLst>
          </p:cNvPr>
          <p:cNvGrpSpPr/>
          <p:nvPr/>
        </p:nvGrpSpPr>
        <p:grpSpPr>
          <a:xfrm>
            <a:off x="2796975" y="4302364"/>
            <a:ext cx="6590203" cy="1728224"/>
            <a:chOff x="2796975" y="4302364"/>
            <a:chExt cx="6590203" cy="1728224"/>
          </a:xfrm>
        </p:grpSpPr>
        <p:sp>
          <p:nvSpPr>
            <p:cNvPr id="17" name="Oval 16">
              <a:extLst>
                <a:ext uri="{FF2B5EF4-FFF2-40B4-BE49-F238E27FC236}">
                  <a16:creationId xmlns:a16="http://schemas.microsoft.com/office/drawing/2014/main" id="{0D6483EB-B61F-4C9E-BCA0-BE07190DD1FB}"/>
                </a:ext>
              </a:extLst>
            </p:cNvPr>
            <p:cNvSpPr/>
            <p:nvPr/>
          </p:nvSpPr>
          <p:spPr>
            <a:xfrm rot="20787833">
              <a:off x="7453852" y="4302364"/>
              <a:ext cx="1933326"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8" name="Arrow: Right 17">
              <a:extLst>
                <a:ext uri="{FF2B5EF4-FFF2-40B4-BE49-F238E27FC236}">
                  <a16:creationId xmlns:a16="http://schemas.microsoft.com/office/drawing/2014/main" id="{91473951-E80B-4003-8951-FADAE1A7EA58}"/>
                </a:ext>
              </a:extLst>
            </p:cNvPr>
            <p:cNvSpPr/>
            <p:nvPr/>
          </p:nvSpPr>
          <p:spPr>
            <a:xfrm rot="21574454">
              <a:off x="2796975" y="4545152"/>
              <a:ext cx="4696506"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grpSp>
        <p:nvGrpSpPr>
          <p:cNvPr id="11" name="Group 10">
            <a:extLst>
              <a:ext uri="{FF2B5EF4-FFF2-40B4-BE49-F238E27FC236}">
                <a16:creationId xmlns:a16="http://schemas.microsoft.com/office/drawing/2014/main" id="{05363F06-2D3B-413B-AE5C-5768E3E0AD78}"/>
              </a:ext>
            </a:extLst>
          </p:cNvPr>
          <p:cNvGrpSpPr/>
          <p:nvPr/>
        </p:nvGrpSpPr>
        <p:grpSpPr>
          <a:xfrm>
            <a:off x="2745190" y="3421900"/>
            <a:ext cx="6969790" cy="1728224"/>
            <a:chOff x="2745190" y="3421900"/>
            <a:chExt cx="6969790" cy="1728224"/>
          </a:xfrm>
        </p:grpSpPr>
        <p:sp>
          <p:nvSpPr>
            <p:cNvPr id="20" name="Oval 19">
              <a:extLst>
                <a:ext uri="{FF2B5EF4-FFF2-40B4-BE49-F238E27FC236}">
                  <a16:creationId xmlns:a16="http://schemas.microsoft.com/office/drawing/2014/main" id="{E27E9477-9306-406D-9FAB-7DD23BF0F1F2}"/>
                </a:ext>
              </a:extLst>
            </p:cNvPr>
            <p:cNvSpPr/>
            <p:nvPr/>
          </p:nvSpPr>
          <p:spPr>
            <a:xfrm rot="20787833">
              <a:off x="7781654" y="3421900"/>
              <a:ext cx="1933326"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1" name="Arrow: Right 20">
              <a:extLst>
                <a:ext uri="{FF2B5EF4-FFF2-40B4-BE49-F238E27FC236}">
                  <a16:creationId xmlns:a16="http://schemas.microsoft.com/office/drawing/2014/main" id="{941F6639-1ADA-4C70-997A-B5ACCA53BBF9}"/>
                </a:ext>
              </a:extLst>
            </p:cNvPr>
            <p:cNvSpPr/>
            <p:nvPr/>
          </p:nvSpPr>
          <p:spPr>
            <a:xfrm rot="21140561">
              <a:off x="2745190" y="4056327"/>
              <a:ext cx="5056545"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sp>
        <p:nvSpPr>
          <p:cNvPr id="12" name="Rectangle 11">
            <a:extLst>
              <a:ext uri="{FF2B5EF4-FFF2-40B4-BE49-F238E27FC236}">
                <a16:creationId xmlns:a16="http://schemas.microsoft.com/office/drawing/2014/main" id="{6A43C3D3-95AF-4DF7-85EA-3074C3A2A08C}"/>
              </a:ext>
            </a:extLst>
          </p:cNvPr>
          <p:cNvSpPr/>
          <p:nvPr/>
        </p:nvSpPr>
        <p:spPr>
          <a:xfrm>
            <a:off x="8380085" y="2526248"/>
            <a:ext cx="6767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9398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47011A-5EAF-4B0A-A8BA-010F10D84E29}"/>
              </a:ext>
            </a:extLst>
          </p:cNvPr>
          <p:cNvGrpSpPr/>
          <p:nvPr/>
        </p:nvGrpSpPr>
        <p:grpSpPr>
          <a:xfrm>
            <a:off x="2694269" y="4056327"/>
            <a:ext cx="5107466" cy="1644150"/>
            <a:chOff x="2694269" y="4056327"/>
            <a:chExt cx="5107466" cy="1644150"/>
          </a:xfrm>
        </p:grpSpPr>
        <p:sp>
          <p:nvSpPr>
            <p:cNvPr id="16" name="Arrow: Right 15">
              <a:extLst>
                <a:ext uri="{FF2B5EF4-FFF2-40B4-BE49-F238E27FC236}">
                  <a16:creationId xmlns:a16="http://schemas.microsoft.com/office/drawing/2014/main" id="{B4D3FE2D-020C-44C5-83BE-7ED8C374E620}"/>
                </a:ext>
              </a:extLst>
            </p:cNvPr>
            <p:cNvSpPr/>
            <p:nvPr/>
          </p:nvSpPr>
          <p:spPr>
            <a:xfrm rot="786621">
              <a:off x="2694269" y="5042404"/>
              <a:ext cx="4285639"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8" name="Arrow: Right 17">
              <a:extLst>
                <a:ext uri="{FF2B5EF4-FFF2-40B4-BE49-F238E27FC236}">
                  <a16:creationId xmlns:a16="http://schemas.microsoft.com/office/drawing/2014/main" id="{91473951-E80B-4003-8951-FADAE1A7EA58}"/>
                </a:ext>
              </a:extLst>
            </p:cNvPr>
            <p:cNvSpPr/>
            <p:nvPr/>
          </p:nvSpPr>
          <p:spPr>
            <a:xfrm rot="21574454">
              <a:off x="2796975" y="4545152"/>
              <a:ext cx="4696506"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21" name="Arrow: Right 20">
              <a:extLst>
                <a:ext uri="{FF2B5EF4-FFF2-40B4-BE49-F238E27FC236}">
                  <a16:creationId xmlns:a16="http://schemas.microsoft.com/office/drawing/2014/main" id="{941F6639-1ADA-4C70-997A-B5ACCA53BBF9}"/>
                </a:ext>
              </a:extLst>
            </p:cNvPr>
            <p:cNvSpPr/>
            <p:nvPr/>
          </p:nvSpPr>
          <p:spPr>
            <a:xfrm rot="21140561">
              <a:off x="2745190" y="4056327"/>
              <a:ext cx="5056545"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sp>
        <p:nvSpPr>
          <p:cNvPr id="4" name="Slide Number Placeholder 3"/>
          <p:cNvSpPr>
            <a:spLocks noGrp="1"/>
          </p:cNvSpPr>
          <p:nvPr>
            <p:ph type="sldNum" sz="quarter" idx="13"/>
          </p:nvPr>
        </p:nvSpPr>
        <p:spPr/>
        <p:txBody>
          <a:bodyPr/>
          <a:lstStyle/>
          <a:p>
            <a:fld id="{E5125ACB-207D-4471-AF99-E3860601606F}" type="slidenum">
              <a:rPr lang="en-US" smtClean="0"/>
              <a:pPr/>
              <a:t>19</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APLProcess,Conga</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5" name="TextBox 4">
            <a:extLst>
              <a:ext uri="{FF2B5EF4-FFF2-40B4-BE49-F238E27FC236}">
                <a16:creationId xmlns:a16="http://schemas.microsoft.com/office/drawing/2014/main" id="{602A3CFA-BCB4-43C9-973C-81CFE2913158}"/>
              </a:ext>
            </a:extLst>
          </p:cNvPr>
          <p:cNvSpPr txBox="1"/>
          <p:nvPr/>
        </p:nvSpPr>
        <p:spPr>
          <a:xfrm>
            <a:off x="8437994" y="1426993"/>
            <a:ext cx="3807695" cy="900286"/>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a:latin typeface="+mn-lt"/>
              </a:rPr>
              <a:t>Call in parallel</a:t>
            </a:r>
          </a:p>
        </p:txBody>
      </p:sp>
      <p:sp>
        <p:nvSpPr>
          <p:cNvPr id="9" name="Oval 8">
            <a:extLst>
              <a:ext uri="{FF2B5EF4-FFF2-40B4-BE49-F238E27FC236}">
                <a16:creationId xmlns:a16="http://schemas.microsoft.com/office/drawing/2014/main" id="{9D66030F-A00D-4961-AD34-6FF9F9402B81}"/>
              </a:ext>
            </a:extLst>
          </p:cNvPr>
          <p:cNvSpPr/>
          <p:nvPr/>
        </p:nvSpPr>
        <p:spPr>
          <a:xfrm>
            <a:off x="6983610" y="5064367"/>
            <a:ext cx="1859280"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7" name="Oval 16">
            <a:extLst>
              <a:ext uri="{FF2B5EF4-FFF2-40B4-BE49-F238E27FC236}">
                <a16:creationId xmlns:a16="http://schemas.microsoft.com/office/drawing/2014/main" id="{0D6483EB-B61F-4C9E-BCA0-BE07190DD1FB}"/>
              </a:ext>
            </a:extLst>
          </p:cNvPr>
          <p:cNvSpPr/>
          <p:nvPr/>
        </p:nvSpPr>
        <p:spPr>
          <a:xfrm rot="20787833">
            <a:off x="7453852" y="4302364"/>
            <a:ext cx="1933326"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0" name="Oval 19">
            <a:extLst>
              <a:ext uri="{FF2B5EF4-FFF2-40B4-BE49-F238E27FC236}">
                <a16:creationId xmlns:a16="http://schemas.microsoft.com/office/drawing/2014/main" id="{E27E9477-9306-406D-9FAB-7DD23BF0F1F2}"/>
              </a:ext>
            </a:extLst>
          </p:cNvPr>
          <p:cNvSpPr/>
          <p:nvPr/>
        </p:nvSpPr>
        <p:spPr>
          <a:xfrm rot="20787833">
            <a:off x="7694019" y="2134187"/>
            <a:ext cx="1933326"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3" name="TextBox 12">
            <a:extLst>
              <a:ext uri="{FF2B5EF4-FFF2-40B4-BE49-F238E27FC236}">
                <a16:creationId xmlns:a16="http://schemas.microsoft.com/office/drawing/2014/main" id="{65F777C5-8992-4342-ADF7-EC2744C3DE71}"/>
              </a:ext>
            </a:extLst>
          </p:cNvPr>
          <p:cNvSpPr txBox="1"/>
          <p:nvPr/>
        </p:nvSpPr>
        <p:spPr>
          <a:xfrm>
            <a:off x="2049619" y="2969270"/>
            <a:ext cx="5673964" cy="738281"/>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a:latin typeface="+mn-lt"/>
              </a:rPr>
              <a:t>(0 </a:t>
            </a:r>
            <a:r>
              <a:rPr lang="da-DK" sz="2400" dirty="0" err="1">
                <a:latin typeface="+mn-lt"/>
              </a:rPr>
              <a:t>parallelEachExecute</a:t>
            </a:r>
            <a:r>
              <a:rPr lang="da-DK" sz="2400" dirty="0">
                <a:latin typeface="+mn-lt"/>
              </a:rPr>
              <a:t> </a:t>
            </a:r>
            <a:r>
              <a:rPr lang="da-DK" sz="2400" dirty="0" err="1">
                <a:latin typeface="+mn-lt"/>
              </a:rPr>
              <a:t>dbSelect</a:t>
            </a:r>
            <a:r>
              <a:rPr lang="da-DK" sz="2400" dirty="0">
                <a:latin typeface="+mn-lt"/>
              </a:rPr>
              <a:t> ) </a:t>
            </a:r>
            <a:r>
              <a:rPr lang="da-DK" sz="2400" dirty="0" err="1">
                <a:latin typeface="+mn-lt"/>
              </a:rPr>
              <a:t>args</a:t>
            </a:r>
            <a:endParaRPr lang="da-DK" sz="2400" dirty="0">
              <a:latin typeface="+mn-lt"/>
            </a:endParaRPr>
          </a:p>
        </p:txBody>
      </p:sp>
      <p:sp>
        <p:nvSpPr>
          <p:cNvPr id="22" name="TextBox 21">
            <a:extLst>
              <a:ext uri="{FF2B5EF4-FFF2-40B4-BE49-F238E27FC236}">
                <a16:creationId xmlns:a16="http://schemas.microsoft.com/office/drawing/2014/main" id="{8E36C793-F960-4D49-BF22-405369BA83D1}"/>
              </a:ext>
            </a:extLst>
          </p:cNvPr>
          <p:cNvSpPr txBox="1"/>
          <p:nvPr/>
        </p:nvSpPr>
        <p:spPr>
          <a:xfrm>
            <a:off x="9109399" y="4110849"/>
            <a:ext cx="3082601" cy="286712"/>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t>dbSelect</a:t>
            </a:r>
            <a:r>
              <a:rPr lang="da-DK" sz="2400" dirty="0"/>
              <a:t> arg ⍝ (2⊃args)</a:t>
            </a:r>
            <a:endParaRPr lang="da-DK" sz="2400" dirty="0">
              <a:latin typeface="+mn-lt"/>
            </a:endParaRPr>
          </a:p>
        </p:txBody>
      </p:sp>
      <p:sp>
        <p:nvSpPr>
          <p:cNvPr id="23" name="TextBox 22">
            <a:extLst>
              <a:ext uri="{FF2B5EF4-FFF2-40B4-BE49-F238E27FC236}">
                <a16:creationId xmlns:a16="http://schemas.microsoft.com/office/drawing/2014/main" id="{6B6CFE80-5DE4-42DD-8580-22D0240B75F4}"/>
              </a:ext>
            </a:extLst>
          </p:cNvPr>
          <p:cNvSpPr txBox="1"/>
          <p:nvPr/>
        </p:nvSpPr>
        <p:spPr>
          <a:xfrm>
            <a:off x="8929691" y="2681417"/>
            <a:ext cx="3082601" cy="1004164"/>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t>dbSelect</a:t>
            </a:r>
            <a:r>
              <a:rPr lang="da-DK" sz="2400" dirty="0"/>
              <a:t> arg ⍝ (</a:t>
            </a:r>
            <a:r>
              <a:rPr lang="da-DK" sz="2400" dirty="0" err="1"/>
              <a:t>n⊃args</a:t>
            </a:r>
            <a:r>
              <a:rPr lang="da-DK" sz="2400" dirty="0"/>
              <a:t>)</a:t>
            </a:r>
            <a:endParaRPr lang="da-DK" sz="2400" dirty="0">
              <a:latin typeface="+mn-lt"/>
            </a:endParaRPr>
          </a:p>
        </p:txBody>
      </p:sp>
      <p:sp>
        <p:nvSpPr>
          <p:cNvPr id="24" name="Rectangle 23">
            <a:extLst>
              <a:ext uri="{FF2B5EF4-FFF2-40B4-BE49-F238E27FC236}">
                <a16:creationId xmlns:a16="http://schemas.microsoft.com/office/drawing/2014/main" id="{7AD5EE99-2A7E-4DBB-8E45-B6246C9F69B1}"/>
              </a:ext>
            </a:extLst>
          </p:cNvPr>
          <p:cNvSpPr/>
          <p:nvPr/>
        </p:nvSpPr>
        <p:spPr>
          <a:xfrm>
            <a:off x="8380085" y="3381269"/>
            <a:ext cx="6767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
        <p:nvSpPr>
          <p:cNvPr id="25" name="TextBox 24">
            <a:extLst>
              <a:ext uri="{FF2B5EF4-FFF2-40B4-BE49-F238E27FC236}">
                <a16:creationId xmlns:a16="http://schemas.microsoft.com/office/drawing/2014/main" id="{8D58D28A-52A2-4E0E-811C-E73DDDB83776}"/>
              </a:ext>
            </a:extLst>
          </p:cNvPr>
          <p:cNvSpPr txBox="1"/>
          <p:nvPr/>
        </p:nvSpPr>
        <p:spPr>
          <a:xfrm>
            <a:off x="8899538" y="5923266"/>
            <a:ext cx="3082601" cy="286712"/>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t>dbSelect</a:t>
            </a:r>
            <a:r>
              <a:rPr lang="da-DK" sz="2400" dirty="0"/>
              <a:t> arg ⍝ (1⊃args)</a:t>
            </a:r>
            <a:endParaRPr lang="da-DK" sz="2400" dirty="0">
              <a:latin typeface="+mn-lt"/>
            </a:endParaRPr>
          </a:p>
        </p:txBody>
      </p:sp>
      <p:sp>
        <p:nvSpPr>
          <p:cNvPr id="26" name="TextBox 25">
            <a:extLst>
              <a:ext uri="{FF2B5EF4-FFF2-40B4-BE49-F238E27FC236}">
                <a16:creationId xmlns:a16="http://schemas.microsoft.com/office/drawing/2014/main" id="{2745B2CE-AAA2-41F9-ABE7-CD72F8C63BF5}"/>
              </a:ext>
            </a:extLst>
          </p:cNvPr>
          <p:cNvSpPr txBox="1"/>
          <p:nvPr/>
        </p:nvSpPr>
        <p:spPr>
          <a:xfrm>
            <a:off x="5273462" y="2981486"/>
            <a:ext cx="2263644" cy="760652"/>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latin typeface="+mn-lt"/>
              </a:rPr>
              <a:t>dbSelect</a:t>
            </a:r>
            <a:r>
              <a:rPr lang="da-DK" sz="2400" dirty="0">
                <a:latin typeface="+mn-lt"/>
              </a:rPr>
              <a:t> ¨ </a:t>
            </a:r>
            <a:r>
              <a:rPr lang="da-DK" sz="2400" dirty="0" err="1">
                <a:latin typeface="+mn-lt"/>
              </a:rPr>
              <a:t>args</a:t>
            </a:r>
            <a:endParaRPr lang="da-DK" sz="2400" dirty="0">
              <a:latin typeface="+mn-lt"/>
            </a:endParaRPr>
          </a:p>
        </p:txBody>
      </p:sp>
    </p:spTree>
    <p:extLst>
      <p:ext uri="{BB962C8B-B14F-4D97-AF65-F5344CB8AC3E}">
        <p14:creationId xmlns:p14="http://schemas.microsoft.com/office/powerpoint/2010/main" val="685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2" name="Slide Number Placeholder 1"/>
          <p:cNvSpPr>
            <a:spLocks noGrp="1"/>
          </p:cNvSpPr>
          <p:nvPr>
            <p:ph type="sldNum" sz="quarter" idx="11"/>
          </p:nvPr>
        </p:nvSpPr>
        <p:spPr/>
        <p:txBody>
          <a:bodyPr/>
          <a:lstStyle/>
          <a:p>
            <a:fld id="{E16BA917-7F09-4B8D-AF07-F52890C14046}" type="slidenum">
              <a:rPr lang="da-DK" smtClean="0"/>
              <a:pPr/>
              <a:t>2</a:t>
            </a:fld>
            <a:endParaRPr lang="da-DK" dirty="0"/>
          </a:p>
        </p:txBody>
      </p:sp>
      <p:sp>
        <p:nvSpPr>
          <p:cNvPr id="7" name="Text Placeholder 6"/>
          <p:cNvSpPr>
            <a:spLocks noGrp="1"/>
          </p:cNvSpPr>
          <p:nvPr>
            <p:ph type="body" sz="quarter" idx="13"/>
          </p:nvPr>
        </p:nvSpPr>
        <p:spPr/>
        <p:txBody>
          <a:bodyPr/>
          <a:lstStyle/>
          <a:p>
            <a:endParaRPr lang="en-US" dirty="0"/>
          </a:p>
        </p:txBody>
      </p:sp>
      <p:sp>
        <p:nvSpPr>
          <p:cNvPr id="8" name="Text Placeholder 7"/>
          <p:cNvSpPr>
            <a:spLocks noGrp="1"/>
          </p:cNvSpPr>
          <p:nvPr>
            <p:ph type="body" sz="quarter" idx="14"/>
          </p:nvPr>
        </p:nvSpPr>
        <p:spPr/>
        <p:txBody>
          <a:bodyPr/>
          <a:lstStyle/>
          <a:p>
            <a:r>
              <a:rPr lang="en-US" sz="4400" dirty="0"/>
              <a:t>Ideal world and reality</a:t>
            </a:r>
          </a:p>
          <a:p>
            <a:r>
              <a:rPr lang="en-US" sz="4400" dirty="0"/>
              <a:t>Isolates and futures revisited</a:t>
            </a:r>
          </a:p>
          <a:p>
            <a:r>
              <a:rPr lang="en-US" sz="4400" dirty="0"/>
              <a:t>Sketch of solution</a:t>
            </a:r>
          </a:p>
          <a:p>
            <a:r>
              <a:rPr lang="en-US" sz="4400" dirty="0"/>
              <a:t>“Live Demo”</a:t>
            </a:r>
          </a:p>
          <a:p>
            <a:r>
              <a:rPr lang="en-US" sz="4400" dirty="0"/>
              <a:t>Would it not be nice if…</a:t>
            </a:r>
          </a:p>
          <a:p>
            <a:endParaRPr lang="en-US" dirty="0"/>
          </a:p>
          <a:p>
            <a:endParaRPr lang="en-US" dirty="0"/>
          </a:p>
          <a:p>
            <a:endParaRPr lang="en-US" dirty="0"/>
          </a:p>
        </p:txBody>
      </p:sp>
      <p:sp>
        <p:nvSpPr>
          <p:cNvPr id="9" name="Text Placeholder 8"/>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43815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A47011A-5EAF-4B0A-A8BA-010F10D84E29}"/>
              </a:ext>
            </a:extLst>
          </p:cNvPr>
          <p:cNvGrpSpPr/>
          <p:nvPr/>
        </p:nvGrpSpPr>
        <p:grpSpPr>
          <a:xfrm>
            <a:off x="2694269" y="4056327"/>
            <a:ext cx="5107466" cy="1644150"/>
            <a:chOff x="2694269" y="4056327"/>
            <a:chExt cx="5107466" cy="1644150"/>
          </a:xfrm>
        </p:grpSpPr>
        <p:sp>
          <p:nvSpPr>
            <p:cNvPr id="16" name="Arrow: Right 15">
              <a:extLst>
                <a:ext uri="{FF2B5EF4-FFF2-40B4-BE49-F238E27FC236}">
                  <a16:creationId xmlns:a16="http://schemas.microsoft.com/office/drawing/2014/main" id="{B4D3FE2D-020C-44C5-83BE-7ED8C374E620}"/>
                </a:ext>
              </a:extLst>
            </p:cNvPr>
            <p:cNvSpPr/>
            <p:nvPr/>
          </p:nvSpPr>
          <p:spPr>
            <a:xfrm rot="786621">
              <a:off x="2694269" y="5042404"/>
              <a:ext cx="4285639"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8" name="Arrow: Right 17">
              <a:extLst>
                <a:ext uri="{FF2B5EF4-FFF2-40B4-BE49-F238E27FC236}">
                  <a16:creationId xmlns:a16="http://schemas.microsoft.com/office/drawing/2014/main" id="{91473951-E80B-4003-8951-FADAE1A7EA58}"/>
                </a:ext>
              </a:extLst>
            </p:cNvPr>
            <p:cNvSpPr/>
            <p:nvPr/>
          </p:nvSpPr>
          <p:spPr>
            <a:xfrm rot="21574454">
              <a:off x="2796975" y="4545152"/>
              <a:ext cx="4696506"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21" name="Arrow: Right 20">
              <a:extLst>
                <a:ext uri="{FF2B5EF4-FFF2-40B4-BE49-F238E27FC236}">
                  <a16:creationId xmlns:a16="http://schemas.microsoft.com/office/drawing/2014/main" id="{941F6639-1ADA-4C70-997A-B5ACCA53BBF9}"/>
                </a:ext>
              </a:extLst>
            </p:cNvPr>
            <p:cNvSpPr/>
            <p:nvPr/>
          </p:nvSpPr>
          <p:spPr>
            <a:xfrm rot="21140561">
              <a:off x="2745190" y="4056327"/>
              <a:ext cx="5056545" cy="65807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grpSp>
      <p:sp>
        <p:nvSpPr>
          <p:cNvPr id="4" name="Slide Number Placeholder 3"/>
          <p:cNvSpPr>
            <a:spLocks noGrp="1"/>
          </p:cNvSpPr>
          <p:nvPr>
            <p:ph type="sldNum" sz="quarter" idx="13"/>
          </p:nvPr>
        </p:nvSpPr>
        <p:spPr/>
        <p:txBody>
          <a:bodyPr/>
          <a:lstStyle/>
          <a:p>
            <a:fld id="{E5125ACB-207D-4471-AF99-E3860601606F}" type="slidenum">
              <a:rPr lang="en-US" smtClean="0"/>
              <a:pPr/>
              <a:t>20</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 name="TextBox 1">
            <a:extLst>
              <a:ext uri="{FF2B5EF4-FFF2-40B4-BE49-F238E27FC236}">
                <a16:creationId xmlns:a16="http://schemas.microsoft.com/office/drawing/2014/main" id="{920C2501-1F71-447F-B2ED-0F2CD5EC84B0}"/>
              </a:ext>
            </a:extLst>
          </p:cNvPr>
          <p:cNvSpPr txBox="1"/>
          <p:nvPr/>
        </p:nvSpPr>
        <p:spPr>
          <a:xfrm>
            <a:off x="3310499" y="361740"/>
            <a:ext cx="4772967" cy="653144"/>
          </a:xfrm>
          <a:prstGeom prst="rect">
            <a:avLst/>
          </a:prstGeom>
          <a:noFill/>
        </p:spPr>
        <p:txBody>
          <a:bodyPr wrap="none" lIns="0" tIns="0" rIns="0" bIns="0" rtlCol="0">
            <a:noAutofit/>
          </a:bodyPr>
          <a:lstStyle/>
          <a:p>
            <a:pPr marL="0" indent="0" algn="ctr" defTabSz="179388">
              <a:buClr>
                <a:srgbClr val="00DEE6"/>
              </a:buClr>
              <a:buFont typeface="Arial" panose="020B0604020202020204" pitchFamily="34" charset="0"/>
              <a:buNone/>
            </a:pPr>
            <a:r>
              <a:rPr lang="da-DK" sz="3600" dirty="0" err="1">
                <a:latin typeface="+mn-lt"/>
              </a:rPr>
              <a:t>SimCorp</a:t>
            </a:r>
            <a:r>
              <a:rPr lang="da-DK" sz="3600" dirty="0">
                <a:latin typeface="+mn-lt"/>
              </a:rPr>
              <a:t> Dimension WS</a:t>
            </a:r>
          </a:p>
          <a:p>
            <a:pPr marL="0" indent="0" algn="ctr" defTabSz="179388">
              <a:buClr>
                <a:srgbClr val="00DEE6"/>
              </a:buClr>
              <a:buFont typeface="Arial" panose="020B0604020202020204" pitchFamily="34" charset="0"/>
              <a:buNone/>
            </a:pPr>
            <a:r>
              <a:rPr lang="da-DK" sz="3600" dirty="0">
                <a:latin typeface="+mn-lt"/>
              </a:rPr>
              <a:t>SCF, </a:t>
            </a:r>
            <a:r>
              <a:rPr lang="da-DK" sz="3600" dirty="0" err="1">
                <a:latin typeface="+mn-lt"/>
              </a:rPr>
              <a:t>APLProcess,Conga</a:t>
            </a:r>
            <a:r>
              <a:rPr lang="da-DK" sz="3600" dirty="0">
                <a:latin typeface="+mn-lt"/>
              </a:rPr>
              <a:t> </a:t>
            </a:r>
          </a:p>
        </p:txBody>
      </p:sp>
      <p:sp>
        <p:nvSpPr>
          <p:cNvPr id="3" name="Oval 2">
            <a:extLst>
              <a:ext uri="{FF2B5EF4-FFF2-40B4-BE49-F238E27FC236}">
                <a16:creationId xmlns:a16="http://schemas.microsoft.com/office/drawing/2014/main" id="{D3980CB5-CE79-46D9-B452-82669270E76F}"/>
              </a:ext>
            </a:extLst>
          </p:cNvPr>
          <p:cNvSpPr/>
          <p:nvPr/>
        </p:nvSpPr>
        <p:spPr>
          <a:xfrm>
            <a:off x="5285432" y="1733271"/>
            <a:ext cx="793821" cy="834152"/>
          </a:xfrm>
          <a:prstGeom prst="ellipse">
            <a:avLst/>
          </a:prstGeom>
          <a:solidFill>
            <a:srgbClr val="FF0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8" name="Oval 7">
            <a:extLst>
              <a:ext uri="{FF2B5EF4-FFF2-40B4-BE49-F238E27FC236}">
                <a16:creationId xmlns:a16="http://schemas.microsoft.com/office/drawing/2014/main" id="{B109601A-021E-41A4-904F-563454FC69E6}"/>
              </a:ext>
            </a:extLst>
          </p:cNvPr>
          <p:cNvSpPr/>
          <p:nvPr/>
        </p:nvSpPr>
        <p:spPr>
          <a:xfrm>
            <a:off x="433752" y="3361830"/>
            <a:ext cx="2326194" cy="2225054"/>
          </a:xfrm>
          <a:prstGeom prst="ellipse">
            <a:avLst/>
          </a:prstGeom>
          <a:solidFill>
            <a:srgbClr val="FFC000"/>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14" name="Arrow: Right 13">
            <a:extLst>
              <a:ext uri="{FF2B5EF4-FFF2-40B4-BE49-F238E27FC236}">
                <a16:creationId xmlns:a16="http://schemas.microsoft.com/office/drawing/2014/main" id="{BD4BEA6E-3B66-45A1-99EA-168CCB4CF7EE}"/>
              </a:ext>
            </a:extLst>
          </p:cNvPr>
          <p:cNvSpPr/>
          <p:nvPr/>
        </p:nvSpPr>
        <p:spPr>
          <a:xfrm rot="20862899">
            <a:off x="2728482" y="3774255"/>
            <a:ext cx="868240" cy="591568"/>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z="1600" dirty="0" err="1">
              <a:solidFill>
                <a:schemeClr val="tx1"/>
              </a:solidFill>
            </a:endParaRPr>
          </a:p>
        </p:txBody>
      </p:sp>
      <p:sp>
        <p:nvSpPr>
          <p:cNvPr id="5" name="TextBox 4">
            <a:extLst>
              <a:ext uri="{FF2B5EF4-FFF2-40B4-BE49-F238E27FC236}">
                <a16:creationId xmlns:a16="http://schemas.microsoft.com/office/drawing/2014/main" id="{602A3CFA-BCB4-43C9-973C-81CFE2913158}"/>
              </a:ext>
            </a:extLst>
          </p:cNvPr>
          <p:cNvSpPr txBox="1"/>
          <p:nvPr/>
        </p:nvSpPr>
        <p:spPr>
          <a:xfrm>
            <a:off x="8437994" y="1426993"/>
            <a:ext cx="3807695" cy="900286"/>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a:latin typeface="+mn-lt"/>
              </a:rPr>
              <a:t>Call in parallel</a:t>
            </a:r>
          </a:p>
        </p:txBody>
      </p:sp>
      <p:sp>
        <p:nvSpPr>
          <p:cNvPr id="9" name="Oval 8">
            <a:extLst>
              <a:ext uri="{FF2B5EF4-FFF2-40B4-BE49-F238E27FC236}">
                <a16:creationId xmlns:a16="http://schemas.microsoft.com/office/drawing/2014/main" id="{9D66030F-A00D-4961-AD34-6FF9F9402B81}"/>
              </a:ext>
            </a:extLst>
          </p:cNvPr>
          <p:cNvSpPr/>
          <p:nvPr/>
        </p:nvSpPr>
        <p:spPr>
          <a:xfrm>
            <a:off x="6983610" y="5064367"/>
            <a:ext cx="1859280"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7" name="Oval 16">
            <a:extLst>
              <a:ext uri="{FF2B5EF4-FFF2-40B4-BE49-F238E27FC236}">
                <a16:creationId xmlns:a16="http://schemas.microsoft.com/office/drawing/2014/main" id="{0D6483EB-B61F-4C9E-BCA0-BE07190DD1FB}"/>
              </a:ext>
            </a:extLst>
          </p:cNvPr>
          <p:cNvSpPr/>
          <p:nvPr/>
        </p:nvSpPr>
        <p:spPr>
          <a:xfrm rot="20787833">
            <a:off x="7453852" y="4302364"/>
            <a:ext cx="1933326"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0" name="Oval 19">
            <a:extLst>
              <a:ext uri="{FF2B5EF4-FFF2-40B4-BE49-F238E27FC236}">
                <a16:creationId xmlns:a16="http://schemas.microsoft.com/office/drawing/2014/main" id="{E27E9477-9306-406D-9FAB-7DD23BF0F1F2}"/>
              </a:ext>
            </a:extLst>
          </p:cNvPr>
          <p:cNvSpPr/>
          <p:nvPr/>
        </p:nvSpPr>
        <p:spPr>
          <a:xfrm rot="20787833">
            <a:off x="7694019" y="2134187"/>
            <a:ext cx="1933326" cy="1728224"/>
          </a:xfrm>
          <a:prstGeom prst="ellipse">
            <a:avLst/>
          </a:prstGeom>
          <a:solidFill>
            <a:srgbClr val="00DEE6"/>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3" name="TextBox 12">
            <a:extLst>
              <a:ext uri="{FF2B5EF4-FFF2-40B4-BE49-F238E27FC236}">
                <a16:creationId xmlns:a16="http://schemas.microsoft.com/office/drawing/2014/main" id="{65F777C5-8992-4342-ADF7-EC2744C3DE71}"/>
              </a:ext>
            </a:extLst>
          </p:cNvPr>
          <p:cNvSpPr txBox="1"/>
          <p:nvPr/>
        </p:nvSpPr>
        <p:spPr>
          <a:xfrm>
            <a:off x="2049619" y="2969270"/>
            <a:ext cx="5673964" cy="738281"/>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a:latin typeface="+mn-lt"/>
              </a:rPr>
              <a:t>(0 </a:t>
            </a:r>
            <a:r>
              <a:rPr lang="da-DK" sz="2400" dirty="0" err="1">
                <a:latin typeface="+mn-lt"/>
              </a:rPr>
              <a:t>parallelEachExecute</a:t>
            </a:r>
            <a:r>
              <a:rPr lang="da-DK" sz="2400" dirty="0">
                <a:latin typeface="+mn-lt"/>
              </a:rPr>
              <a:t> </a:t>
            </a:r>
            <a:r>
              <a:rPr lang="da-DK" sz="2400" dirty="0" err="1">
                <a:latin typeface="+mn-lt"/>
              </a:rPr>
              <a:t>dbSelect</a:t>
            </a:r>
            <a:r>
              <a:rPr lang="da-DK" sz="2400" dirty="0">
                <a:latin typeface="+mn-lt"/>
              </a:rPr>
              <a:t> ) </a:t>
            </a:r>
            <a:r>
              <a:rPr lang="da-DK" sz="2400" dirty="0" err="1">
                <a:latin typeface="+mn-lt"/>
              </a:rPr>
              <a:t>args</a:t>
            </a:r>
            <a:endParaRPr lang="da-DK" sz="2400" dirty="0">
              <a:latin typeface="+mn-lt"/>
            </a:endParaRPr>
          </a:p>
        </p:txBody>
      </p:sp>
      <p:sp>
        <p:nvSpPr>
          <p:cNvPr id="22" name="TextBox 21">
            <a:extLst>
              <a:ext uri="{FF2B5EF4-FFF2-40B4-BE49-F238E27FC236}">
                <a16:creationId xmlns:a16="http://schemas.microsoft.com/office/drawing/2014/main" id="{8E36C793-F960-4D49-BF22-405369BA83D1}"/>
              </a:ext>
            </a:extLst>
          </p:cNvPr>
          <p:cNvSpPr txBox="1"/>
          <p:nvPr/>
        </p:nvSpPr>
        <p:spPr>
          <a:xfrm>
            <a:off x="9109399" y="4110849"/>
            <a:ext cx="3082601" cy="286712"/>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t>dbSelect</a:t>
            </a:r>
            <a:r>
              <a:rPr lang="da-DK" sz="2400" dirty="0"/>
              <a:t> arg ⍝ (2⊃args)</a:t>
            </a:r>
            <a:endParaRPr lang="da-DK" sz="2400" dirty="0">
              <a:latin typeface="+mn-lt"/>
            </a:endParaRPr>
          </a:p>
        </p:txBody>
      </p:sp>
      <p:sp>
        <p:nvSpPr>
          <p:cNvPr id="23" name="TextBox 22">
            <a:extLst>
              <a:ext uri="{FF2B5EF4-FFF2-40B4-BE49-F238E27FC236}">
                <a16:creationId xmlns:a16="http://schemas.microsoft.com/office/drawing/2014/main" id="{6B6CFE80-5DE4-42DD-8580-22D0240B75F4}"/>
              </a:ext>
            </a:extLst>
          </p:cNvPr>
          <p:cNvSpPr txBox="1"/>
          <p:nvPr/>
        </p:nvSpPr>
        <p:spPr>
          <a:xfrm>
            <a:off x="8929691" y="2681417"/>
            <a:ext cx="3082601" cy="1004164"/>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t>dbSelect</a:t>
            </a:r>
            <a:r>
              <a:rPr lang="da-DK" sz="2400" dirty="0"/>
              <a:t> arg ⍝ (</a:t>
            </a:r>
            <a:r>
              <a:rPr lang="da-DK" sz="2400" dirty="0" err="1"/>
              <a:t>n⊃args</a:t>
            </a:r>
            <a:r>
              <a:rPr lang="da-DK" sz="2400" dirty="0"/>
              <a:t>)</a:t>
            </a:r>
            <a:endParaRPr lang="da-DK" sz="2400" dirty="0">
              <a:latin typeface="+mn-lt"/>
            </a:endParaRPr>
          </a:p>
        </p:txBody>
      </p:sp>
      <p:sp>
        <p:nvSpPr>
          <p:cNvPr id="24" name="Rectangle 23">
            <a:extLst>
              <a:ext uri="{FF2B5EF4-FFF2-40B4-BE49-F238E27FC236}">
                <a16:creationId xmlns:a16="http://schemas.microsoft.com/office/drawing/2014/main" id="{7AD5EE99-2A7E-4DBB-8E45-B6246C9F69B1}"/>
              </a:ext>
            </a:extLst>
          </p:cNvPr>
          <p:cNvSpPr/>
          <p:nvPr/>
        </p:nvSpPr>
        <p:spPr>
          <a:xfrm>
            <a:off x="8380085" y="3381269"/>
            <a:ext cx="6767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
        <p:nvSpPr>
          <p:cNvPr id="25" name="TextBox 24">
            <a:extLst>
              <a:ext uri="{FF2B5EF4-FFF2-40B4-BE49-F238E27FC236}">
                <a16:creationId xmlns:a16="http://schemas.microsoft.com/office/drawing/2014/main" id="{8D58D28A-52A2-4E0E-811C-E73DDDB83776}"/>
              </a:ext>
            </a:extLst>
          </p:cNvPr>
          <p:cNvSpPr txBox="1"/>
          <p:nvPr/>
        </p:nvSpPr>
        <p:spPr>
          <a:xfrm>
            <a:off x="8083466" y="6034595"/>
            <a:ext cx="3731040" cy="286712"/>
          </a:xfrm>
          <a:prstGeom prst="rect">
            <a:avLst/>
          </a:prstGeom>
          <a:noFill/>
        </p:spPr>
        <p:txBody>
          <a:bodyPr wrap="square" lIns="0" tIns="0" rIns="0" bIns="0" rtlCol="0">
            <a:noAutofit/>
          </a:bodyPr>
          <a:lstStyle/>
          <a:p>
            <a:pPr marL="0" indent="0" defTabSz="179388">
              <a:buClr>
                <a:srgbClr val="00DEE6"/>
              </a:buClr>
              <a:buFont typeface="Arial" panose="020B0604020202020204" pitchFamily="34" charset="0"/>
              <a:buNone/>
            </a:pPr>
            <a:r>
              <a:rPr lang="da-DK" sz="2400" dirty="0" err="1"/>
              <a:t>dbSelect</a:t>
            </a:r>
            <a:r>
              <a:rPr lang="da-DK" sz="2400" dirty="0"/>
              <a:t> arg ⍝ ((n+1)⊃args)</a:t>
            </a:r>
            <a:endParaRPr lang="da-DK" sz="2400" dirty="0">
              <a:latin typeface="+mn-lt"/>
            </a:endParaRPr>
          </a:p>
        </p:txBody>
      </p:sp>
    </p:spTree>
    <p:extLst>
      <p:ext uri="{BB962C8B-B14F-4D97-AF65-F5344CB8AC3E}">
        <p14:creationId xmlns:p14="http://schemas.microsoft.com/office/powerpoint/2010/main" val="1221137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 name="Group 6"/>
          <p:cNvGrpSpPr/>
          <p:nvPr/>
        </p:nvGrpSpPr>
        <p:grpSpPr>
          <a:xfrm>
            <a:off x="2149320" y="314325"/>
            <a:ext cx="7587425" cy="7407275"/>
            <a:chOff x="2096533" y="644525"/>
            <a:chExt cx="7587425" cy="7407275"/>
          </a:xfrm>
          <a:solidFill>
            <a:srgbClr val="BCFFC0"/>
          </a:solidFill>
        </p:grpSpPr>
        <p:sp>
          <p:nvSpPr>
            <p:cNvPr id="27" name="Oval 26"/>
            <p:cNvSpPr/>
            <p:nvPr/>
          </p:nvSpPr>
          <p:spPr>
            <a:xfrm>
              <a:off x="2096533" y="695325"/>
              <a:ext cx="4178300" cy="4254500"/>
            </a:xfrm>
            <a:prstGeom prst="ellipse">
              <a:avLst/>
            </a:prstGeom>
            <a:grp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29" name="Oval 28"/>
            <p:cNvSpPr/>
            <p:nvPr/>
          </p:nvSpPr>
          <p:spPr>
            <a:xfrm>
              <a:off x="5505658" y="644525"/>
              <a:ext cx="4178300" cy="4254500"/>
            </a:xfrm>
            <a:prstGeom prst="ellipse">
              <a:avLst/>
            </a:prstGeom>
            <a:grp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31" name="Oval 30"/>
            <p:cNvSpPr/>
            <p:nvPr/>
          </p:nvSpPr>
          <p:spPr>
            <a:xfrm>
              <a:off x="3631683" y="3797300"/>
              <a:ext cx="4178300" cy="4254500"/>
            </a:xfrm>
            <a:prstGeom prst="ellipse">
              <a:avLst/>
            </a:prstGeom>
            <a:grp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grpSp>
      <p:sp>
        <p:nvSpPr>
          <p:cNvPr id="4" name="Slide Number Placeholder 3"/>
          <p:cNvSpPr>
            <a:spLocks noGrp="1"/>
          </p:cNvSpPr>
          <p:nvPr>
            <p:ph type="sldNum" sz="quarter" idx="13"/>
          </p:nvPr>
        </p:nvSpPr>
        <p:spPr/>
        <p:txBody>
          <a:bodyPr/>
          <a:lstStyle/>
          <a:p>
            <a:fld id="{E5125ACB-207D-4471-AF99-E3860601606F}" type="slidenum">
              <a:rPr lang="en-US" smtClean="0"/>
              <a:pPr/>
              <a:t>21</a:t>
            </a:fld>
            <a:endParaRPr lang="en-US" dirty="0"/>
          </a:p>
        </p:txBody>
      </p:sp>
      <p:sp>
        <p:nvSpPr>
          <p:cNvPr id="15" name="Oval 14"/>
          <p:cNvSpPr/>
          <p:nvPr/>
        </p:nvSpPr>
        <p:spPr>
          <a:xfrm>
            <a:off x="3607833" y="1708150"/>
            <a:ext cx="4178300" cy="4254500"/>
          </a:xfrm>
          <a:prstGeom prst="ellipse">
            <a:avLst/>
          </a:prstGeom>
          <a:solidFill>
            <a:srgbClr val="BCFFC0"/>
          </a:solidFill>
          <a:ln/>
        </p:spPr>
        <p:style>
          <a:lnRef idx="2">
            <a:schemeClr val="dk1"/>
          </a:lnRef>
          <a:fillRef idx="1">
            <a:schemeClr val="lt1"/>
          </a:fillRef>
          <a:effectRef idx="0">
            <a:schemeClr val="dk1"/>
          </a:effectRef>
          <a:fontRef idx="minor">
            <a:schemeClr val="dk1"/>
          </a:fontRef>
        </p:style>
        <p:txBody>
          <a:bodyPr lIns="108000" tIns="108000" rIns="108000" bIns="108000" rtlCol="0" anchor="ctr"/>
          <a:lstStyle/>
          <a:p>
            <a:pPr algn="ctr">
              <a:lnSpc>
                <a:spcPts val="1900"/>
              </a:lnSpc>
            </a:pPr>
            <a:endParaRPr lang="en-GB" sz="1600" dirty="0">
              <a:solidFill>
                <a:schemeClr val="bg1"/>
              </a:solidFill>
            </a:endParaRPr>
          </a:p>
        </p:txBody>
      </p:sp>
      <p:sp>
        <p:nvSpPr>
          <p:cNvPr id="16" name="TextBox 15"/>
          <p:cNvSpPr txBox="1"/>
          <p:nvPr/>
        </p:nvSpPr>
        <p:spPr>
          <a:xfrm>
            <a:off x="5045635" y="1927225"/>
            <a:ext cx="1362349" cy="33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0000"/>
              </a:lnSpc>
            </a:pPr>
            <a:r>
              <a:rPr lang="da-DK" dirty="0" err="1">
                <a:solidFill>
                  <a:schemeClr val="tx1"/>
                </a:solidFill>
              </a:rPr>
              <a:t>Parent</a:t>
            </a:r>
            <a:r>
              <a:rPr lang="da-DK" dirty="0">
                <a:solidFill>
                  <a:schemeClr val="tx1"/>
                </a:solidFill>
              </a:rPr>
              <a:t> WS</a:t>
            </a:r>
            <a:endParaRPr lang="en-GB" dirty="0">
              <a:solidFill>
                <a:schemeClr val="tx1"/>
              </a:solidFill>
            </a:endParaRPr>
          </a:p>
        </p:txBody>
      </p:sp>
      <p:sp>
        <p:nvSpPr>
          <p:cNvPr id="18" name="TextBox 17"/>
          <p:cNvSpPr txBox="1"/>
          <p:nvPr/>
        </p:nvSpPr>
        <p:spPr>
          <a:xfrm>
            <a:off x="4296808" y="6124575"/>
            <a:ext cx="28003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0000"/>
              </a:lnSpc>
            </a:pPr>
            <a:r>
              <a:rPr lang="da-DK" dirty="0" err="1">
                <a:solidFill>
                  <a:schemeClr val="tx1"/>
                </a:solidFill>
              </a:rPr>
              <a:t>Various</a:t>
            </a:r>
            <a:r>
              <a:rPr lang="da-DK" dirty="0">
                <a:solidFill>
                  <a:schemeClr val="tx1"/>
                </a:solidFill>
              </a:rPr>
              <a:t> </a:t>
            </a:r>
            <a:r>
              <a:rPr lang="da-DK" dirty="0" err="1">
                <a:solidFill>
                  <a:schemeClr val="tx1"/>
                </a:solidFill>
              </a:rPr>
              <a:t>state</a:t>
            </a:r>
            <a:r>
              <a:rPr lang="da-DK" dirty="0">
                <a:solidFill>
                  <a:schemeClr val="tx1"/>
                </a:solidFill>
              </a:rPr>
              <a:t> variables</a:t>
            </a:r>
            <a:endParaRPr lang="en-GB" dirty="0">
              <a:solidFill>
                <a:schemeClr val="tx1"/>
              </a:solidFill>
            </a:endParaRPr>
          </a:p>
        </p:txBody>
      </p:sp>
      <p:sp>
        <p:nvSpPr>
          <p:cNvPr id="19" name="TextBox 18"/>
          <p:cNvSpPr txBox="1"/>
          <p:nvPr/>
        </p:nvSpPr>
        <p:spPr>
          <a:xfrm>
            <a:off x="3525070" y="882650"/>
            <a:ext cx="1595096"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0000"/>
              </a:lnSpc>
            </a:pPr>
            <a:r>
              <a:rPr lang="da-DK" dirty="0">
                <a:solidFill>
                  <a:schemeClr val="tx1"/>
                </a:solidFill>
              </a:rPr>
              <a:t>DB </a:t>
            </a:r>
            <a:r>
              <a:rPr lang="da-DK" dirty="0" err="1">
                <a:solidFill>
                  <a:schemeClr val="tx1"/>
                </a:solidFill>
              </a:rPr>
              <a:t>access</a:t>
            </a:r>
            <a:r>
              <a:rPr lang="da-DK" dirty="0">
                <a:solidFill>
                  <a:schemeClr val="tx1"/>
                </a:solidFill>
              </a:rPr>
              <a:t>?</a:t>
            </a:r>
            <a:endParaRPr lang="en-GB" dirty="0">
              <a:solidFill>
                <a:schemeClr val="tx1"/>
              </a:solidFill>
            </a:endParaRPr>
          </a:p>
        </p:txBody>
      </p:sp>
      <p:sp>
        <p:nvSpPr>
          <p:cNvPr id="20" name="TextBox 19"/>
          <p:cNvSpPr txBox="1"/>
          <p:nvPr/>
        </p:nvSpPr>
        <p:spPr>
          <a:xfrm>
            <a:off x="6765899" y="881062"/>
            <a:ext cx="2081218"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0000"/>
              </a:lnSpc>
            </a:pPr>
            <a:r>
              <a:rPr lang="da-DK" dirty="0">
                <a:solidFill>
                  <a:schemeClr val="tx1"/>
                </a:solidFill>
              </a:rPr>
              <a:t>Global caches?</a:t>
            </a:r>
            <a:endParaRPr lang="en-GB" dirty="0">
              <a:solidFill>
                <a:schemeClr val="tx1"/>
              </a:solidFill>
            </a:endParaRPr>
          </a:p>
        </p:txBody>
      </p:sp>
      <p:grpSp>
        <p:nvGrpSpPr>
          <p:cNvPr id="13" name="Group 12"/>
          <p:cNvGrpSpPr/>
          <p:nvPr/>
        </p:nvGrpSpPr>
        <p:grpSpPr>
          <a:xfrm>
            <a:off x="4322618" y="1258887"/>
            <a:ext cx="3483890" cy="4846638"/>
            <a:chOff x="4322618" y="1258887"/>
            <a:chExt cx="3483890" cy="4846638"/>
          </a:xfrm>
        </p:grpSpPr>
        <p:cxnSp>
          <p:nvCxnSpPr>
            <p:cNvPr id="8" name="Straight Arrow Connector 7"/>
            <p:cNvCxnSpPr>
              <a:stCxn id="19" idx="2"/>
            </p:cNvCxnSpPr>
            <p:nvPr/>
          </p:nvCxnSpPr>
          <p:spPr>
            <a:xfrm>
              <a:off x="4322618" y="1260475"/>
              <a:ext cx="1078057" cy="220662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 idx="2"/>
            </p:cNvCxnSpPr>
            <p:nvPr/>
          </p:nvCxnSpPr>
          <p:spPr>
            <a:xfrm flipH="1">
              <a:off x="5857875" y="1258887"/>
              <a:ext cx="1948633" cy="220821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638800" y="4057650"/>
              <a:ext cx="57150" cy="204787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09544" y="3536950"/>
              <a:ext cx="315661"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00000"/>
                </a:lnSpc>
              </a:pPr>
              <a:r>
                <a:rPr lang="da-DK" dirty="0">
                  <a:solidFill>
                    <a:schemeClr val="tx1"/>
                  </a:solidFill>
                </a:rPr>
                <a:t>##</a:t>
              </a:r>
              <a:endParaRPr lang="en-GB" dirty="0">
                <a:solidFill>
                  <a:schemeClr val="tx1"/>
                </a:solidFill>
              </a:endParaRPr>
            </a:p>
          </p:txBody>
        </p:sp>
      </p:grpSp>
    </p:spTree>
    <p:extLst>
      <p:ext uri="{BB962C8B-B14F-4D97-AF65-F5344CB8AC3E}">
        <p14:creationId xmlns:p14="http://schemas.microsoft.com/office/powerpoint/2010/main" val="27987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“Live Demo”</a:t>
            </a:r>
          </a:p>
        </p:txBody>
      </p:sp>
      <p:sp>
        <p:nvSpPr>
          <p:cNvPr id="2" name="Slide Number Placeholder 1"/>
          <p:cNvSpPr>
            <a:spLocks noGrp="1"/>
          </p:cNvSpPr>
          <p:nvPr>
            <p:ph type="sldNum" sz="quarter" idx="12"/>
          </p:nvPr>
        </p:nvSpPr>
        <p:spPr/>
        <p:txBody>
          <a:bodyPr/>
          <a:lstStyle/>
          <a:p>
            <a:fld id="{E16BA917-7F09-4B8D-AF07-F52890C14046}" type="slidenum">
              <a:rPr lang="da-DK" smtClean="0"/>
              <a:pPr/>
              <a:t>22</a:t>
            </a:fld>
            <a:endParaRPr lang="da-DK" dirty="0"/>
          </a:p>
        </p:txBody>
      </p:sp>
    </p:spTree>
    <p:extLst>
      <p:ext uri="{BB962C8B-B14F-4D97-AF65-F5344CB8AC3E}">
        <p14:creationId xmlns:p14="http://schemas.microsoft.com/office/powerpoint/2010/main" val="419309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Would it not be nice IF…</a:t>
            </a:r>
          </a:p>
        </p:txBody>
      </p:sp>
      <p:sp>
        <p:nvSpPr>
          <p:cNvPr id="2" name="Slide Number Placeholder 1"/>
          <p:cNvSpPr>
            <a:spLocks noGrp="1"/>
          </p:cNvSpPr>
          <p:nvPr>
            <p:ph type="sldNum" sz="quarter" idx="12"/>
          </p:nvPr>
        </p:nvSpPr>
        <p:spPr/>
        <p:txBody>
          <a:bodyPr/>
          <a:lstStyle/>
          <a:p>
            <a:fld id="{E16BA917-7F09-4B8D-AF07-F52890C14046}" type="slidenum">
              <a:rPr lang="da-DK" smtClean="0"/>
              <a:pPr/>
              <a:t>23</a:t>
            </a:fld>
            <a:endParaRPr lang="da-DK" dirty="0"/>
          </a:p>
        </p:txBody>
      </p:sp>
    </p:spTree>
    <p:extLst>
      <p:ext uri="{BB962C8B-B14F-4D97-AF65-F5344CB8AC3E}">
        <p14:creationId xmlns:p14="http://schemas.microsoft.com/office/powerpoint/2010/main" val="3867596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16BA917-7F09-4B8D-AF07-F52890C14046}" type="slidenum">
              <a:rPr lang="da-DK" smtClean="0"/>
              <a:pPr/>
              <a:t>24</a:t>
            </a:fld>
            <a:endParaRPr lang="da-DK" dirty="0"/>
          </a:p>
        </p:txBody>
      </p:sp>
      <p:sp>
        <p:nvSpPr>
          <p:cNvPr id="22" name="Title 21"/>
          <p:cNvSpPr>
            <a:spLocks noGrp="1"/>
          </p:cNvSpPr>
          <p:nvPr>
            <p:ph type="title"/>
          </p:nvPr>
        </p:nvSpPr>
        <p:spPr/>
        <p:txBody>
          <a:bodyPr/>
          <a:lstStyle/>
          <a:p>
            <a:r>
              <a:rPr lang="en-US" dirty="0"/>
              <a:t>Would it not be nice IF…</a:t>
            </a:r>
          </a:p>
        </p:txBody>
      </p:sp>
      <p:sp>
        <p:nvSpPr>
          <p:cNvPr id="24" name="Content Placeholder 23"/>
          <p:cNvSpPr>
            <a:spLocks noGrp="1"/>
          </p:cNvSpPr>
          <p:nvPr>
            <p:ph sz="quarter" idx="19"/>
          </p:nvPr>
        </p:nvSpPr>
        <p:spPr>
          <a:xfrm>
            <a:off x="649139" y="1071779"/>
            <a:ext cx="5342228" cy="5298247"/>
          </a:xfrm>
        </p:spPr>
        <p:txBody>
          <a:bodyPr/>
          <a:lstStyle/>
          <a:p>
            <a:pPr marL="198438" lvl="1" indent="0">
              <a:spcAft>
                <a:spcPts val="0"/>
              </a:spcAft>
              <a:buNone/>
            </a:pPr>
            <a:r>
              <a:rPr lang="en-US" dirty="0"/>
              <a:t>In C#:</a:t>
            </a:r>
          </a:p>
          <a:p>
            <a:pPr marL="198438" lvl="1" indent="0">
              <a:spcAft>
                <a:spcPts val="0"/>
              </a:spcAft>
              <a:buNone/>
            </a:pPr>
            <a:endParaRPr lang="en-US" dirty="0"/>
          </a:p>
          <a:p>
            <a:pPr marL="198438" lvl="1" indent="0">
              <a:spcAft>
                <a:spcPts val="0"/>
              </a:spcAft>
              <a:buNone/>
            </a:pPr>
            <a:r>
              <a:rPr lang="en-US" dirty="0"/>
              <a:t>string[] lines = </a:t>
            </a:r>
            <a:r>
              <a:rPr lang="en-US" dirty="0" err="1"/>
              <a:t>File.ReadAllLines</a:t>
            </a:r>
            <a:r>
              <a:rPr lang="en-US" dirty="0"/>
              <a:t>(</a:t>
            </a:r>
            <a:r>
              <a:rPr lang="en-US" dirty="0" err="1"/>
              <a:t>txtProxyListPath.Text</a:t>
            </a:r>
            <a:r>
              <a:rPr lang="en-US" dirty="0"/>
              <a:t>);</a:t>
            </a:r>
          </a:p>
          <a:p>
            <a:pPr marL="198438" lvl="1" indent="0">
              <a:spcAft>
                <a:spcPts val="0"/>
              </a:spcAft>
              <a:buNone/>
            </a:pPr>
            <a:r>
              <a:rPr lang="en-US" dirty="0"/>
              <a:t>List&lt;string&gt; </a:t>
            </a:r>
            <a:r>
              <a:rPr lang="en-US" dirty="0" err="1"/>
              <a:t>list_lines</a:t>
            </a:r>
            <a:r>
              <a:rPr lang="en-US" dirty="0"/>
              <a:t> = new List&lt;string&gt;(lines);</a:t>
            </a:r>
          </a:p>
          <a:p>
            <a:pPr marL="198438" lvl="1" indent="0">
              <a:spcAft>
                <a:spcPts val="0"/>
              </a:spcAft>
              <a:buNone/>
            </a:pPr>
            <a:r>
              <a:rPr lang="en-US" b="1" i="1" u="sng" dirty="0" err="1"/>
              <a:t>foreach</a:t>
            </a:r>
            <a:r>
              <a:rPr lang="en-US" b="1" i="1" u="sng" dirty="0"/>
              <a:t> (string line in </a:t>
            </a:r>
            <a:r>
              <a:rPr lang="en-US" b="1" i="1" u="sng" dirty="0" err="1"/>
              <a:t>list_lines</a:t>
            </a:r>
            <a:r>
              <a:rPr lang="en-US" b="1" i="1" u="sng" dirty="0"/>
              <a:t>)</a:t>
            </a:r>
          </a:p>
          <a:p>
            <a:pPr marL="198438" lvl="1" indent="0">
              <a:spcAft>
                <a:spcPts val="0"/>
              </a:spcAft>
              <a:buNone/>
            </a:pPr>
            <a:r>
              <a:rPr lang="en-US" dirty="0"/>
              <a:t>{</a:t>
            </a:r>
          </a:p>
          <a:p>
            <a:pPr marL="198438" lvl="1" indent="0">
              <a:spcAft>
                <a:spcPts val="0"/>
              </a:spcAft>
              <a:buNone/>
            </a:pPr>
            <a:r>
              <a:rPr lang="en-US" dirty="0"/>
              <a:t>    //My Stuff</a:t>
            </a:r>
          </a:p>
          <a:p>
            <a:pPr marL="198438" lvl="1" indent="0">
              <a:spcAft>
                <a:spcPts val="0"/>
              </a:spcAft>
              <a:buNone/>
            </a:pPr>
            <a:r>
              <a:rPr lang="en-US" dirty="0"/>
              <a:t>}</a:t>
            </a:r>
          </a:p>
          <a:p>
            <a:pPr marL="198438" lvl="1" indent="0">
              <a:buNone/>
            </a:pPr>
            <a:endParaRPr lang="en-US" dirty="0"/>
          </a:p>
          <a:p>
            <a:pPr marL="198438" lvl="1" indent="0">
              <a:buNone/>
            </a:pPr>
            <a:r>
              <a:rPr lang="en-US" dirty="0"/>
              <a:t>PARALLEL (In </a:t>
            </a:r>
            <a:r>
              <a:rPr lang="en-US" dirty="0" err="1"/>
              <a:t>.Net</a:t>
            </a:r>
            <a:r>
              <a:rPr lang="en-US" dirty="0"/>
              <a:t> 4.0 released April 12</a:t>
            </a:r>
            <a:r>
              <a:rPr lang="en-US" baseline="30000" dirty="0"/>
              <a:t>th</a:t>
            </a:r>
            <a:r>
              <a:rPr lang="en-US" dirty="0"/>
              <a:t> 2010)</a:t>
            </a:r>
          </a:p>
          <a:p>
            <a:pPr marL="198438" lvl="1" indent="0">
              <a:spcAft>
                <a:spcPts val="0"/>
              </a:spcAft>
              <a:buNone/>
            </a:pPr>
            <a:r>
              <a:rPr lang="en-US" dirty="0"/>
              <a:t>string[] lines = </a:t>
            </a:r>
            <a:r>
              <a:rPr lang="en-US" dirty="0" err="1"/>
              <a:t>File.ReadAllLines</a:t>
            </a:r>
            <a:r>
              <a:rPr lang="en-US" dirty="0"/>
              <a:t>(</a:t>
            </a:r>
            <a:r>
              <a:rPr lang="en-US" dirty="0" err="1"/>
              <a:t>txtProxyListPath.Text</a:t>
            </a:r>
            <a:r>
              <a:rPr lang="en-US" dirty="0"/>
              <a:t>);</a:t>
            </a:r>
          </a:p>
          <a:p>
            <a:pPr marL="198438" lvl="1" indent="0">
              <a:spcAft>
                <a:spcPts val="0"/>
              </a:spcAft>
              <a:buNone/>
            </a:pPr>
            <a:r>
              <a:rPr lang="en-US" dirty="0"/>
              <a:t>List&lt;string&gt; </a:t>
            </a:r>
            <a:r>
              <a:rPr lang="en-US" dirty="0" err="1"/>
              <a:t>list_lines</a:t>
            </a:r>
            <a:r>
              <a:rPr lang="en-US" dirty="0"/>
              <a:t> = new List&lt;string&gt;(lines);</a:t>
            </a:r>
          </a:p>
          <a:p>
            <a:pPr marL="198438" lvl="1" indent="0">
              <a:spcAft>
                <a:spcPts val="0"/>
              </a:spcAft>
              <a:buNone/>
            </a:pPr>
            <a:r>
              <a:rPr lang="en-US" b="1" i="1" u="sng" dirty="0" err="1">
                <a:highlight>
                  <a:srgbClr val="00FF00"/>
                </a:highlight>
              </a:rPr>
              <a:t>Parallel.</a:t>
            </a:r>
            <a:r>
              <a:rPr lang="en-US" b="1" i="1" u="sng" dirty="0" err="1"/>
              <a:t>ForEach</a:t>
            </a:r>
            <a:r>
              <a:rPr lang="en-US" b="1" i="1" u="sng" dirty="0"/>
              <a:t>(</a:t>
            </a:r>
            <a:r>
              <a:rPr lang="en-US" b="1" i="1" u="sng" dirty="0" err="1"/>
              <a:t>list_lines</a:t>
            </a:r>
            <a:r>
              <a:rPr lang="en-US" b="1" i="1" u="sng" dirty="0"/>
              <a:t>, line =&gt;</a:t>
            </a:r>
          </a:p>
          <a:p>
            <a:pPr marL="198438" lvl="1" indent="0">
              <a:spcAft>
                <a:spcPts val="0"/>
              </a:spcAft>
              <a:buNone/>
            </a:pPr>
            <a:r>
              <a:rPr lang="en-US" dirty="0"/>
              <a:t>{</a:t>
            </a:r>
          </a:p>
          <a:p>
            <a:pPr marL="198438" lvl="1" indent="0">
              <a:spcAft>
                <a:spcPts val="0"/>
              </a:spcAft>
              <a:buNone/>
            </a:pPr>
            <a:r>
              <a:rPr lang="en-US" dirty="0"/>
              <a:t>    //Your stuff</a:t>
            </a:r>
          </a:p>
          <a:p>
            <a:pPr marL="198438" lvl="1" indent="0">
              <a:spcAft>
                <a:spcPts val="0"/>
              </a:spcAft>
              <a:buNone/>
            </a:pPr>
            <a:r>
              <a:rPr lang="en-US" dirty="0"/>
              <a:t>});</a:t>
            </a:r>
          </a:p>
        </p:txBody>
      </p:sp>
      <p:sp>
        <p:nvSpPr>
          <p:cNvPr id="6" name="Content Placeholder 23">
            <a:extLst>
              <a:ext uri="{FF2B5EF4-FFF2-40B4-BE49-F238E27FC236}">
                <a16:creationId xmlns:a16="http://schemas.microsoft.com/office/drawing/2014/main" id="{C6A13387-08AE-45FE-954E-C08DEE478291}"/>
              </a:ext>
            </a:extLst>
          </p:cNvPr>
          <p:cNvSpPr txBox="1">
            <a:spLocks/>
          </p:cNvSpPr>
          <p:nvPr/>
        </p:nvSpPr>
        <p:spPr>
          <a:xfrm>
            <a:off x="5974053" y="1074691"/>
            <a:ext cx="5342228" cy="5298247"/>
          </a:xfrm>
          <a:prstGeom prst="rect">
            <a:avLst/>
          </a:prstGeom>
        </p:spPr>
        <p:txBody>
          <a:bodyPr vert="horz" lIns="0" tIns="0" rIns="0" bIns="0" rtlCol="0">
            <a:noAutofit/>
          </a:bodyPr>
          <a:lstStyle>
            <a:lvl1pPr marL="190500" indent="-190500" algn="l" defTabSz="609585" rtl="0" eaLnBrk="1" fontAlgn="base" hangingPunct="1">
              <a:lnSpc>
                <a:spcPct val="100000"/>
              </a:lnSpc>
              <a:spcBef>
                <a:spcPts val="300"/>
              </a:spcBef>
              <a:spcAft>
                <a:spcPts val="1200"/>
              </a:spcAft>
              <a:buClr>
                <a:schemeClr val="accent1"/>
              </a:buClr>
              <a:buSzPct val="100000"/>
              <a:buFont typeface="Arial" panose="020B0604020202020204" pitchFamily="34" charset="0"/>
              <a:buChar char="•"/>
              <a:tabLst/>
              <a:defRPr lang="da-DK" sz="1800" kern="1200" baseline="0" dirty="0" smtClean="0">
                <a:solidFill>
                  <a:schemeClr val="tx1"/>
                </a:solidFill>
                <a:latin typeface="+mj-lt"/>
                <a:ea typeface="Calibri" panose="020F0502020204030204" pitchFamily="34" charset="0"/>
                <a:cs typeface="Calibri" panose="020F0502020204030204" pitchFamily="34" charset="0"/>
              </a:defRPr>
            </a:lvl1pPr>
            <a:lvl2pPr marL="379413" indent="-180975" algn="l" defTabSz="609585" rtl="0" eaLnBrk="1" fontAlgn="base" hangingPunct="1">
              <a:lnSpc>
                <a:spcPct val="100000"/>
              </a:lnSpc>
              <a:spcBef>
                <a:spcPts val="0"/>
              </a:spcBef>
              <a:spcAft>
                <a:spcPts val="1200"/>
              </a:spcAft>
              <a:buClr>
                <a:srgbClr val="15AAA6"/>
              </a:buClr>
              <a:buFont typeface="Arial" panose="020B0604020202020204" pitchFamily="34" charset="0"/>
              <a:buChar char="•"/>
              <a:defRPr lang="da-DK" sz="1600" i="0" kern="1200" baseline="0" dirty="0" smtClean="0">
                <a:solidFill>
                  <a:schemeClr val="tx1"/>
                </a:solidFill>
                <a:latin typeface="+mj-lt"/>
                <a:ea typeface="Calibri" panose="020F0502020204030204" pitchFamily="34" charset="0"/>
                <a:cs typeface="Calibri" panose="020F0502020204030204" pitchFamily="34" charset="0"/>
              </a:defRPr>
            </a:lvl2pPr>
            <a:lvl3pPr marL="555625" indent="-165100" algn="l" defTabSz="609585" rtl="0" eaLnBrk="1" fontAlgn="base" hangingPunct="1">
              <a:lnSpc>
                <a:spcPct val="100000"/>
              </a:lnSpc>
              <a:spcBef>
                <a:spcPts val="0"/>
              </a:spcBef>
              <a:spcAft>
                <a:spcPts val="1200"/>
              </a:spcAft>
              <a:buClr>
                <a:srgbClr val="15AAA6"/>
              </a:buClr>
              <a:buSzPct val="100000"/>
              <a:buFont typeface="Arial" panose="020B0604020202020204" pitchFamily="34" charset="0"/>
              <a:buChar char="-"/>
              <a:tabLst/>
              <a:defRPr lang="da-DK" sz="1600" b="0" i="0" kern="1200" baseline="0" dirty="0" smtClean="0">
                <a:solidFill>
                  <a:schemeClr val="tx1"/>
                </a:solidFill>
                <a:latin typeface="+mj-lt"/>
                <a:ea typeface="Calibri" panose="020F0502020204030204" pitchFamily="34" charset="0"/>
                <a:cs typeface="Calibri" panose="020F0502020204030204" pitchFamily="34" charset="0"/>
              </a:defRPr>
            </a:lvl3pPr>
            <a:lvl4pPr marL="700088" indent="-144463" algn="l" defTabSz="609585" rtl="0" eaLnBrk="1" fontAlgn="base" hangingPunct="1">
              <a:lnSpc>
                <a:spcPct val="100000"/>
              </a:lnSpc>
              <a:spcBef>
                <a:spcPts val="0"/>
              </a:spcBef>
              <a:spcAft>
                <a:spcPts val="1200"/>
              </a:spcAft>
              <a:buClr>
                <a:srgbClr val="15AAA6"/>
              </a:buClr>
              <a:buSzPct val="80000"/>
              <a:buFont typeface="Arial" panose="020B0604020202020204" pitchFamily="34" charset="0"/>
              <a:buChar char="•"/>
              <a:tabLst/>
              <a:defRPr lang="da-DK" sz="1600" kern="1200" baseline="0">
                <a:solidFill>
                  <a:schemeClr val="tx1"/>
                </a:solidFill>
                <a:latin typeface="+mj-lt"/>
                <a:ea typeface="Calibri" panose="020F0502020204030204" pitchFamily="34" charset="0"/>
                <a:cs typeface="Calibri" panose="020F0502020204030204" pitchFamily="34" charset="0"/>
              </a:defRPr>
            </a:lvl4pPr>
            <a:lvl5pPr marL="706438" indent="0" algn="l" defTabSz="609585" rtl="0" eaLnBrk="1" fontAlgn="base" hangingPunct="1">
              <a:lnSpc>
                <a:spcPct val="100000"/>
              </a:lnSpc>
              <a:spcBef>
                <a:spcPts val="0"/>
              </a:spcBef>
              <a:spcAft>
                <a:spcPts val="1200"/>
              </a:spcAft>
              <a:buClr>
                <a:srgbClr val="15AAA6"/>
              </a:buClr>
              <a:buSzPct val="100000"/>
              <a:buFont typeface="Arial" panose="020B0604020202020204" pitchFamily="34" charset="0"/>
              <a:buNone/>
              <a:tabLst>
                <a:tab pos="711200" algn="l"/>
              </a:tabLst>
              <a:defRPr lang="da-DK" sz="1200" b="1" i="1" kern="1200" baseline="0" dirty="0">
                <a:solidFill>
                  <a:schemeClr val="accent1"/>
                </a:solidFill>
                <a:latin typeface="+mj-lt"/>
                <a:ea typeface="Calibri" panose="020F0502020204030204" pitchFamily="34"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198438" lvl="1" indent="0">
              <a:spcAft>
                <a:spcPts val="0"/>
              </a:spcAft>
              <a:buFont typeface="Arial" panose="020B0604020202020204" pitchFamily="34" charset="0"/>
              <a:buNone/>
            </a:pPr>
            <a:r>
              <a:rPr lang="en-US" dirty="0"/>
              <a:t>In APL:</a:t>
            </a:r>
          </a:p>
          <a:p>
            <a:pPr marL="198438" lvl="1" indent="0">
              <a:spcAft>
                <a:spcPts val="0"/>
              </a:spcAft>
              <a:buFont typeface="Arial" panose="020B0604020202020204" pitchFamily="34" charset="0"/>
              <a:buNone/>
            </a:pPr>
            <a:endParaRPr lang="en-US" dirty="0"/>
          </a:p>
          <a:p>
            <a:pPr marL="198438" lvl="1" indent="0">
              <a:spcAft>
                <a:spcPts val="0"/>
              </a:spcAft>
              <a:buNone/>
            </a:pPr>
            <a:r>
              <a:rPr lang="en-US" dirty="0"/>
              <a:t>lines←⎕NGET </a:t>
            </a:r>
            <a:r>
              <a:rPr lang="en-US" dirty="0" err="1"/>
              <a:t>txtProxyListPath.Text</a:t>
            </a:r>
            <a:endParaRPr lang="en-US" dirty="0"/>
          </a:p>
          <a:p>
            <a:pPr marL="198438" lvl="1" indent="0">
              <a:spcAft>
                <a:spcPts val="0"/>
              </a:spcAft>
              <a:buNone/>
            </a:pPr>
            <a:endParaRPr lang="en-US" dirty="0"/>
          </a:p>
          <a:p>
            <a:pPr marL="198438" lvl="1" indent="0">
              <a:spcAft>
                <a:spcPts val="0"/>
              </a:spcAft>
              <a:buNone/>
            </a:pPr>
            <a:r>
              <a:rPr lang="en-US" b="1" i="1" u="sng" dirty="0"/>
              <a:t> :For line :In lines</a:t>
            </a:r>
          </a:p>
          <a:p>
            <a:pPr marL="198438" lvl="1" indent="0">
              <a:spcAft>
                <a:spcPts val="0"/>
              </a:spcAft>
              <a:buNone/>
            </a:pPr>
            <a:r>
              <a:rPr lang="en-US" dirty="0"/>
              <a:t>⍝ ... My stuff</a:t>
            </a:r>
          </a:p>
          <a:p>
            <a:pPr marL="198438" lvl="1" indent="0">
              <a:spcAft>
                <a:spcPts val="0"/>
              </a:spcAft>
              <a:buNone/>
            </a:pPr>
            <a:r>
              <a:rPr lang="en-US" dirty="0"/>
              <a:t> :</a:t>
            </a:r>
            <a:r>
              <a:rPr lang="en-US" dirty="0" err="1"/>
              <a:t>EndFor</a:t>
            </a:r>
            <a:endParaRPr lang="en-US" dirty="0"/>
          </a:p>
          <a:p>
            <a:pPr marL="198438" lvl="1" indent="0">
              <a:spcAft>
                <a:spcPts val="0"/>
              </a:spcAft>
              <a:buNone/>
            </a:pPr>
            <a:endParaRPr lang="en-US" dirty="0"/>
          </a:p>
          <a:p>
            <a:pPr marL="198438" lvl="1" indent="0">
              <a:buFont typeface="Arial" panose="020B0604020202020204" pitchFamily="34" charset="0"/>
              <a:buNone/>
            </a:pPr>
            <a:endParaRPr lang="en-US" dirty="0"/>
          </a:p>
          <a:p>
            <a:pPr marL="198438" lvl="1" indent="0">
              <a:buFont typeface="Arial" panose="020B0604020202020204" pitchFamily="34" charset="0"/>
              <a:buNone/>
            </a:pPr>
            <a:r>
              <a:rPr lang="en-US" dirty="0"/>
              <a:t>PARALLEL??:</a:t>
            </a:r>
          </a:p>
          <a:p>
            <a:pPr marL="198438" lvl="1" indent="0">
              <a:spcAft>
                <a:spcPts val="0"/>
              </a:spcAft>
              <a:buNone/>
            </a:pPr>
            <a:r>
              <a:rPr lang="en-US" dirty="0"/>
              <a:t>lines←⎕NGET </a:t>
            </a:r>
            <a:r>
              <a:rPr lang="en-US" dirty="0" err="1"/>
              <a:t>txtProxyListPath.Text</a:t>
            </a:r>
            <a:endParaRPr lang="en-US" dirty="0"/>
          </a:p>
          <a:p>
            <a:pPr marL="198438" lvl="1" indent="0">
              <a:spcAft>
                <a:spcPts val="0"/>
              </a:spcAft>
              <a:buNone/>
            </a:pPr>
            <a:endParaRPr lang="en-US" dirty="0"/>
          </a:p>
          <a:p>
            <a:pPr marL="198438" lvl="1" indent="0">
              <a:spcAft>
                <a:spcPts val="0"/>
              </a:spcAft>
              <a:buNone/>
            </a:pPr>
            <a:r>
              <a:rPr lang="en-US" b="1" i="1" u="sng" dirty="0"/>
              <a:t> :For line </a:t>
            </a:r>
            <a:r>
              <a:rPr lang="en-US" b="1" i="1" u="sng" dirty="0">
                <a:highlight>
                  <a:srgbClr val="00FF00"/>
                </a:highlight>
              </a:rPr>
              <a:t>:</a:t>
            </a:r>
            <a:r>
              <a:rPr lang="en-US" b="1" i="1" u="sng" dirty="0" err="1">
                <a:highlight>
                  <a:srgbClr val="00FF00"/>
                </a:highlight>
              </a:rPr>
              <a:t>InParallel</a:t>
            </a:r>
            <a:r>
              <a:rPr lang="en-US" b="1" i="1" u="sng" dirty="0">
                <a:highlight>
                  <a:srgbClr val="00FF00"/>
                </a:highlight>
              </a:rPr>
              <a:t> </a:t>
            </a:r>
            <a:r>
              <a:rPr lang="en-US" b="1" i="1" u="sng" dirty="0"/>
              <a:t>lines</a:t>
            </a:r>
          </a:p>
          <a:p>
            <a:pPr marL="198438" lvl="1" indent="0">
              <a:spcAft>
                <a:spcPts val="0"/>
              </a:spcAft>
              <a:buNone/>
            </a:pPr>
            <a:r>
              <a:rPr lang="en-US" dirty="0"/>
              <a:t>⍝ ... My stuff</a:t>
            </a:r>
          </a:p>
          <a:p>
            <a:pPr marL="198438" lvl="1" indent="0">
              <a:spcAft>
                <a:spcPts val="0"/>
              </a:spcAft>
              <a:buNone/>
            </a:pPr>
            <a:r>
              <a:rPr lang="en-US" dirty="0"/>
              <a:t> :</a:t>
            </a:r>
            <a:r>
              <a:rPr lang="en-US" dirty="0" err="1"/>
              <a:t>EndFor</a:t>
            </a:r>
            <a:endParaRPr lang="en-US" dirty="0"/>
          </a:p>
        </p:txBody>
      </p:sp>
    </p:spTree>
    <p:extLst>
      <p:ext uri="{BB962C8B-B14F-4D97-AF65-F5344CB8AC3E}">
        <p14:creationId xmlns:p14="http://schemas.microsoft.com/office/powerpoint/2010/main" val="762110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E16BA917-7F09-4B8D-AF07-F52890C14046}" type="slidenum">
              <a:rPr lang="da-DK" smtClean="0"/>
              <a:pPr/>
              <a:t>25</a:t>
            </a:fld>
            <a:endParaRPr lang="da-DK" dirty="0"/>
          </a:p>
        </p:txBody>
      </p:sp>
      <p:sp>
        <p:nvSpPr>
          <p:cNvPr id="4" name="Text Placeholder 3"/>
          <p:cNvSpPr>
            <a:spLocks noGrp="1"/>
          </p:cNvSpPr>
          <p:nvPr>
            <p:ph type="body" sz="quarter" idx="17"/>
          </p:nvPr>
        </p:nvSpPr>
        <p:spPr/>
        <p:txBody>
          <a:bodyPr/>
          <a:lstStyle/>
          <a:p>
            <a:endParaRPr lang="en-US"/>
          </a:p>
        </p:txBody>
      </p:sp>
      <p:sp>
        <p:nvSpPr>
          <p:cNvPr id="5" name="Text Placeholder 4"/>
          <p:cNvSpPr>
            <a:spLocks noGrp="1"/>
          </p:cNvSpPr>
          <p:nvPr>
            <p:ph type="body" sz="quarter" idx="18"/>
          </p:nvPr>
        </p:nvSpPr>
        <p:spPr>
          <a:xfrm>
            <a:off x="672001" y="1620839"/>
            <a:ext cx="10848487" cy="1122362"/>
          </a:xfrm>
        </p:spPr>
        <p:txBody>
          <a:bodyPr/>
          <a:lstStyle/>
          <a:p>
            <a:pPr marL="0" indent="0" algn="ctr">
              <a:buNone/>
            </a:pPr>
            <a:r>
              <a:rPr lang="en-US" sz="4800" dirty="0"/>
              <a:t>QUESTIONS?</a:t>
            </a:r>
          </a:p>
        </p:txBody>
      </p:sp>
      <p:sp>
        <p:nvSpPr>
          <p:cNvPr id="6" name="Text Placeholder 4">
            <a:extLst>
              <a:ext uri="{FF2B5EF4-FFF2-40B4-BE49-F238E27FC236}">
                <a16:creationId xmlns:a16="http://schemas.microsoft.com/office/drawing/2014/main" id="{187AC3AD-EC0F-42B7-8F0F-C9C1F9DAB89E}"/>
              </a:ext>
            </a:extLst>
          </p:cNvPr>
          <p:cNvSpPr txBox="1">
            <a:spLocks/>
          </p:cNvSpPr>
          <p:nvPr/>
        </p:nvSpPr>
        <p:spPr>
          <a:xfrm>
            <a:off x="664274" y="2866246"/>
            <a:ext cx="10848487" cy="2062014"/>
          </a:xfrm>
          <a:prstGeom prst="rect">
            <a:avLst/>
          </a:prstGeom>
        </p:spPr>
        <p:txBody>
          <a:bodyPr vert="horz" lIns="0" tIns="0" rIns="0" bIns="0" rtlCol="0">
            <a:noAutofit/>
          </a:bodyPr>
          <a:lstStyle>
            <a:lvl1pPr marL="190500" indent="-190500" algn="l" defTabSz="609585" rtl="0" eaLnBrk="1" fontAlgn="base" hangingPunct="1">
              <a:lnSpc>
                <a:spcPct val="100000"/>
              </a:lnSpc>
              <a:spcBef>
                <a:spcPts val="300"/>
              </a:spcBef>
              <a:spcAft>
                <a:spcPts val="1200"/>
              </a:spcAft>
              <a:buClr>
                <a:schemeClr val="accent1"/>
              </a:buClr>
              <a:buSzPct val="100000"/>
              <a:buFont typeface="Arial" panose="020B0604020202020204" pitchFamily="34" charset="0"/>
              <a:buChar char="•"/>
              <a:tabLst/>
              <a:defRPr lang="da-DK" sz="1800" kern="1200" baseline="0" dirty="0" smtClean="0">
                <a:solidFill>
                  <a:schemeClr val="tx1"/>
                </a:solidFill>
                <a:latin typeface="+mj-lt"/>
                <a:ea typeface="Calibri" panose="020F0502020204030204" pitchFamily="34" charset="0"/>
                <a:cs typeface="Calibri" panose="020F0502020204030204" pitchFamily="34" charset="0"/>
              </a:defRPr>
            </a:lvl1pPr>
            <a:lvl2pPr marL="379413" indent="-180975" algn="l" defTabSz="609585" rtl="0" eaLnBrk="1" fontAlgn="base" hangingPunct="1">
              <a:lnSpc>
                <a:spcPct val="100000"/>
              </a:lnSpc>
              <a:spcBef>
                <a:spcPts val="0"/>
              </a:spcBef>
              <a:spcAft>
                <a:spcPts val="1200"/>
              </a:spcAft>
              <a:buClr>
                <a:srgbClr val="15AAA6"/>
              </a:buClr>
              <a:buFont typeface="Arial" panose="020B0604020202020204" pitchFamily="34" charset="0"/>
              <a:buChar char="•"/>
              <a:defRPr lang="da-DK" sz="1600" i="0" kern="1200" baseline="0" dirty="0" smtClean="0">
                <a:solidFill>
                  <a:schemeClr val="tx1"/>
                </a:solidFill>
                <a:latin typeface="+mj-lt"/>
                <a:ea typeface="Calibri" panose="020F0502020204030204" pitchFamily="34" charset="0"/>
                <a:cs typeface="Calibri" panose="020F0502020204030204" pitchFamily="34" charset="0"/>
              </a:defRPr>
            </a:lvl2pPr>
            <a:lvl3pPr marL="555625" indent="-165100" algn="l" defTabSz="609585" rtl="0" eaLnBrk="1" fontAlgn="base" hangingPunct="1">
              <a:lnSpc>
                <a:spcPct val="100000"/>
              </a:lnSpc>
              <a:spcBef>
                <a:spcPts val="0"/>
              </a:spcBef>
              <a:spcAft>
                <a:spcPts val="1200"/>
              </a:spcAft>
              <a:buClr>
                <a:srgbClr val="15AAA6"/>
              </a:buClr>
              <a:buSzPct val="100000"/>
              <a:buFont typeface="Arial" panose="020B0604020202020204" pitchFamily="34" charset="0"/>
              <a:buChar char="-"/>
              <a:tabLst/>
              <a:defRPr lang="da-DK" sz="1600" b="0" i="0" kern="1200" baseline="0" dirty="0" smtClean="0">
                <a:solidFill>
                  <a:schemeClr val="tx1"/>
                </a:solidFill>
                <a:latin typeface="+mj-lt"/>
                <a:ea typeface="Calibri" panose="020F0502020204030204" pitchFamily="34" charset="0"/>
                <a:cs typeface="Calibri" panose="020F0502020204030204" pitchFamily="34" charset="0"/>
              </a:defRPr>
            </a:lvl3pPr>
            <a:lvl4pPr marL="700088" indent="-144463" algn="l" defTabSz="609585" rtl="0" eaLnBrk="1" fontAlgn="base" hangingPunct="1">
              <a:lnSpc>
                <a:spcPct val="100000"/>
              </a:lnSpc>
              <a:spcBef>
                <a:spcPts val="0"/>
              </a:spcBef>
              <a:spcAft>
                <a:spcPts val="1200"/>
              </a:spcAft>
              <a:buClr>
                <a:srgbClr val="15AAA6"/>
              </a:buClr>
              <a:buSzPct val="80000"/>
              <a:buFont typeface="Arial" panose="020B0604020202020204" pitchFamily="34" charset="0"/>
              <a:buChar char="•"/>
              <a:tabLst/>
              <a:defRPr lang="da-DK" sz="1600" kern="1200" baseline="0" dirty="0" smtClean="0">
                <a:solidFill>
                  <a:schemeClr val="tx1"/>
                </a:solidFill>
                <a:latin typeface="+mj-lt"/>
                <a:ea typeface="Calibri" panose="020F0502020204030204" pitchFamily="34" charset="0"/>
                <a:cs typeface="Calibri" panose="020F0502020204030204" pitchFamily="34" charset="0"/>
              </a:defRPr>
            </a:lvl4pPr>
            <a:lvl5pPr marL="706438" indent="0" algn="l" defTabSz="609585" rtl="0" eaLnBrk="1" fontAlgn="base" hangingPunct="1">
              <a:lnSpc>
                <a:spcPct val="100000"/>
              </a:lnSpc>
              <a:spcBef>
                <a:spcPts val="0"/>
              </a:spcBef>
              <a:spcAft>
                <a:spcPts val="1200"/>
              </a:spcAft>
              <a:buClr>
                <a:srgbClr val="15AAA6"/>
              </a:buClr>
              <a:buSzPct val="100000"/>
              <a:buFont typeface="Arial" panose="020B0604020202020204" pitchFamily="34" charset="0"/>
              <a:buNone/>
              <a:tabLst>
                <a:tab pos="711200" algn="l"/>
              </a:tabLst>
              <a:defRPr lang="da-DK" sz="1200" b="1" i="1" kern="1200" baseline="0" dirty="0">
                <a:solidFill>
                  <a:schemeClr val="accent1"/>
                </a:solidFill>
                <a:latin typeface="+mj-lt"/>
                <a:ea typeface="Calibri" panose="020F0502020204030204" pitchFamily="34"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sz="4800" dirty="0"/>
              <a:t>Thank you</a:t>
            </a:r>
          </a:p>
          <a:p>
            <a:pPr marL="0" indent="0" algn="ctr">
              <a:buFont typeface="Arial" panose="020B0604020202020204" pitchFamily="34" charset="0"/>
              <a:buNone/>
            </a:pPr>
            <a:r>
              <a:rPr lang="en-US" sz="4800" dirty="0"/>
              <a:t>(lars.s.villadsen@simcorp.com)</a:t>
            </a:r>
          </a:p>
        </p:txBody>
      </p:sp>
    </p:spTree>
    <p:extLst>
      <p:ext uri="{BB962C8B-B14F-4D97-AF65-F5344CB8AC3E}">
        <p14:creationId xmlns:p14="http://schemas.microsoft.com/office/powerpoint/2010/main" val="30900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Rektangel 29">
            <a:hlinkClick r:id="" action="ppaction://noaction"/>
          </p:cNvPr>
          <p:cNvSpPr/>
          <p:nvPr/>
        </p:nvSpPr>
        <p:spPr>
          <a:xfrm>
            <a:off x="6186698" y="3271965"/>
            <a:ext cx="2581499" cy="14115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29" name="Rektangel 28">
            <a:hlinkClick r:id="" action="ppaction://noaction"/>
          </p:cNvPr>
          <p:cNvSpPr/>
          <p:nvPr/>
        </p:nvSpPr>
        <p:spPr>
          <a:xfrm>
            <a:off x="6178550" y="4853399"/>
            <a:ext cx="2585549" cy="141157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14" name="Rektangel 13"/>
          <p:cNvSpPr/>
          <p:nvPr/>
        </p:nvSpPr>
        <p:spPr>
          <a:xfrm>
            <a:off x="8932863" y="4853400"/>
            <a:ext cx="2589647" cy="140680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22" name="Rektangel 21"/>
          <p:cNvSpPr/>
          <p:nvPr/>
        </p:nvSpPr>
        <p:spPr>
          <a:xfrm>
            <a:off x="3428418" y="3273836"/>
            <a:ext cx="2583445" cy="1411571"/>
          </a:xfrm>
          <a:prstGeom prst="rect">
            <a:avLst/>
          </a:prstGeom>
          <a:blipFill dpi="0" rotWithShape="1">
            <a:blip r:embed="rId6" cstate="email">
              <a:extLst>
                <a:ext uri="{28A0092B-C50C-407E-A947-70E740481C1C}">
                  <a14:useLocalDpi xmlns:a14="http://schemas.microsoft.com/office/drawing/2010/main"/>
                </a:ext>
              </a:extLst>
            </a:blip>
            <a:srcRect/>
            <a:stretch>
              <a:fillRect b="182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23" name="Rektangel 22">
            <a:hlinkClick r:id="" action="ppaction://noaction"/>
          </p:cNvPr>
          <p:cNvSpPr/>
          <p:nvPr/>
        </p:nvSpPr>
        <p:spPr>
          <a:xfrm>
            <a:off x="3423618" y="4853399"/>
            <a:ext cx="2588245" cy="1411571"/>
          </a:xfrm>
          <a:prstGeom prst="rect">
            <a:avLst/>
          </a:prstGeom>
          <a:blipFill dpi="0" rotWithShape="1">
            <a:blip r:embed="rId7" cstate="screen">
              <a:extLst>
                <a:ext uri="{28A0092B-C50C-407E-A947-70E740481C1C}">
                  <a14:useLocalDpi xmlns:a14="http://schemas.microsoft.com/office/drawing/2010/main"/>
                </a:ext>
              </a:extLst>
            </a:blip>
            <a:srcRect/>
            <a:stretch>
              <a:fillRect t="-2499" b="249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24" name="Rektangel 23">
            <a:hlinkClick r:id="" action="ppaction://noaction"/>
          </p:cNvPr>
          <p:cNvSpPr/>
          <p:nvPr/>
        </p:nvSpPr>
        <p:spPr>
          <a:xfrm>
            <a:off x="672001" y="4850224"/>
            <a:ext cx="2585549" cy="1409983"/>
          </a:xfrm>
          <a:prstGeom prst="rect">
            <a:avLst/>
          </a:prstGeom>
          <a:blipFill dpi="0" rotWithShape="1">
            <a:blip r:embed="rId8" cstate="screen">
              <a:extLst>
                <a:ext uri="{28A0092B-C50C-407E-A947-70E740481C1C}">
                  <a14:useLocalDpi xmlns:a14="http://schemas.microsoft.com/office/drawing/2010/main"/>
                </a:ext>
              </a:extLst>
            </a:blip>
            <a:srcRect/>
            <a:stretch>
              <a:fillRect l="-322" t="-2501" r="1526" b="595"/>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3" name="Rektangel 2">
            <a:hlinkClick r:id="" action="ppaction://noaction"/>
          </p:cNvPr>
          <p:cNvSpPr/>
          <p:nvPr/>
        </p:nvSpPr>
        <p:spPr>
          <a:xfrm>
            <a:off x="672001" y="3273836"/>
            <a:ext cx="2585549" cy="1411571"/>
          </a:xfrm>
          <a:prstGeom prst="rect">
            <a:avLst/>
          </a:prstGeom>
          <a:blipFill dpi="0" rotWithShape="1">
            <a:blip r:embed="rId9" cstate="email">
              <a:extLst>
                <a:ext uri="{28A0092B-C50C-407E-A947-70E740481C1C}">
                  <a14:useLocalDpi xmlns:a14="http://schemas.microsoft.com/office/drawing/2010/main"/>
                </a:ext>
              </a:extLst>
            </a:blip>
            <a:srcRect/>
            <a:stretch>
              <a:fillRect l="51" b="21789"/>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2" name="Pladsholder til slidenummer 1"/>
          <p:cNvSpPr>
            <a:spLocks noGrp="1"/>
          </p:cNvSpPr>
          <p:nvPr>
            <p:ph type="sldNum" sz="quarter" idx="11"/>
          </p:nvPr>
        </p:nvSpPr>
        <p:spPr/>
        <p:txBody>
          <a:bodyPr/>
          <a:lstStyle/>
          <a:p>
            <a:fld id="{E16BA917-7F09-4B8D-AF07-F52890C14046}" type="slidenum">
              <a:rPr>
                <a:solidFill>
                  <a:srgbClr val="CCCCCC"/>
                </a:solidFill>
              </a:rPr>
              <a:pPr/>
              <a:t>26</a:t>
            </a:fld>
            <a:endParaRPr dirty="0">
              <a:solidFill>
                <a:srgbClr val="CCCCCC"/>
              </a:solidFill>
            </a:endParaRPr>
          </a:p>
        </p:txBody>
      </p:sp>
      <p:sp>
        <p:nvSpPr>
          <p:cNvPr id="6" name="Pladsholder til tekst 5"/>
          <p:cNvSpPr>
            <a:spLocks noGrp="1"/>
          </p:cNvSpPr>
          <p:nvPr>
            <p:ph type="body" sz="quarter" idx="17"/>
          </p:nvPr>
        </p:nvSpPr>
        <p:spPr/>
        <p:txBody>
          <a:bodyPr/>
          <a:lstStyle/>
          <a:p>
            <a:r>
              <a:rPr lang="en-US" dirty="0"/>
              <a:t>HOW TO access the timesaver in 3 steps</a:t>
            </a:r>
          </a:p>
        </p:txBody>
      </p:sp>
      <p:sp>
        <p:nvSpPr>
          <p:cNvPr id="5" name="Titel 4"/>
          <p:cNvSpPr>
            <a:spLocks noGrp="1"/>
          </p:cNvSpPr>
          <p:nvPr>
            <p:ph type="title"/>
          </p:nvPr>
        </p:nvSpPr>
        <p:spPr/>
        <p:txBody>
          <a:bodyPr>
            <a:normAutofit fontScale="90000"/>
          </a:bodyPr>
          <a:lstStyle/>
          <a:p>
            <a:br>
              <a:rPr lang="en-US" dirty="0"/>
            </a:br>
            <a:br>
              <a:rPr lang="en-US" dirty="0"/>
            </a:br>
            <a:r>
              <a:rPr lang="en-US" dirty="0"/>
              <a:t>get additional template slides</a:t>
            </a:r>
            <a:br>
              <a:rPr lang="en-US" dirty="0"/>
            </a:br>
            <a:endParaRPr lang="en-US" dirty="0"/>
          </a:p>
        </p:txBody>
      </p:sp>
      <p:sp>
        <p:nvSpPr>
          <p:cNvPr id="7" name="Pladsholder til tekst 6"/>
          <p:cNvSpPr>
            <a:spLocks noGrp="1"/>
          </p:cNvSpPr>
          <p:nvPr>
            <p:ph sz="quarter" idx="19"/>
          </p:nvPr>
        </p:nvSpPr>
        <p:spPr>
          <a:xfrm>
            <a:off x="672001" y="1584742"/>
            <a:ext cx="10856912" cy="4568825"/>
          </a:xfrm>
        </p:spPr>
        <p:txBody>
          <a:bodyPr/>
          <a:lstStyle/>
          <a:p>
            <a:pPr marL="342900" lvl="1" indent="-342900">
              <a:buFont typeface="+mj-lt"/>
              <a:buAutoNum type="arabicPeriod"/>
            </a:pPr>
            <a:r>
              <a:rPr lang="en-US" sz="1600" dirty="0"/>
              <a:t>To see </a:t>
            </a:r>
            <a:r>
              <a:rPr lang="en-US" sz="1600" u="sng" dirty="0"/>
              <a:t>additional</a:t>
            </a:r>
            <a:r>
              <a:rPr lang="en-US" sz="1600" dirty="0"/>
              <a:t> template slides click on the blue button  ‘</a:t>
            </a:r>
            <a:r>
              <a:rPr lang="en-US" sz="1600" b="1" dirty="0"/>
              <a:t>Add Slides SimCorp</a:t>
            </a:r>
            <a:r>
              <a:rPr lang="en-US" sz="1600" dirty="0"/>
              <a:t>’ in the top bar.</a:t>
            </a:r>
          </a:p>
          <a:p>
            <a:pPr marL="342900" lvl="1" indent="-342900">
              <a:buFont typeface="+mj-lt"/>
              <a:buAutoNum type="arabicPeriod"/>
            </a:pPr>
            <a:r>
              <a:rPr lang="en-US" sz="1600" dirty="0"/>
              <a:t>Then select a category in the ‘</a:t>
            </a:r>
            <a:r>
              <a:rPr lang="en-US" sz="1600" b="1" dirty="0"/>
              <a:t>slide category</a:t>
            </a:r>
            <a:r>
              <a:rPr lang="en-US" sz="1600" dirty="0"/>
              <a:t>’ widget, to access the below 7 slide categories</a:t>
            </a:r>
          </a:p>
          <a:p>
            <a:pPr marL="342900" lvl="1" indent="-342900">
              <a:buFont typeface="+mj-lt"/>
              <a:buAutoNum type="arabicPeriod"/>
            </a:pPr>
            <a:r>
              <a:rPr lang="en-US" sz="1600" dirty="0"/>
              <a:t>Click on the ‘</a:t>
            </a:r>
            <a:r>
              <a:rPr lang="en-US" sz="1600" b="1" dirty="0"/>
              <a:t>insert slides</a:t>
            </a:r>
            <a:r>
              <a:rPr lang="en-US" sz="1600" dirty="0"/>
              <a:t>’ button to add the selected slide to your presentation</a:t>
            </a:r>
          </a:p>
          <a:p>
            <a:pPr marL="0" lvl="1" indent="0">
              <a:buNone/>
            </a:pPr>
            <a:r>
              <a:rPr lang="en-US" sz="1600" dirty="0"/>
              <a:t>To access </a:t>
            </a:r>
            <a:r>
              <a:rPr lang="en-US" sz="1600" u="sng" dirty="0"/>
              <a:t>all</a:t>
            </a:r>
            <a:r>
              <a:rPr lang="en-US" sz="1600" dirty="0"/>
              <a:t> images, please open the hyperlink: </a:t>
            </a:r>
            <a:r>
              <a:rPr lang="en-US" sz="1600" dirty="0">
                <a:hlinkClick r:id="rId10"/>
              </a:rPr>
              <a:t>Image Library</a:t>
            </a:r>
            <a:endParaRPr lang="en-US" sz="1600" dirty="0"/>
          </a:p>
        </p:txBody>
      </p:sp>
      <p:sp>
        <p:nvSpPr>
          <p:cNvPr id="15" name="Pladsholder til tekst 6"/>
          <p:cNvSpPr txBox="1">
            <a:spLocks/>
          </p:cNvSpPr>
          <p:nvPr/>
        </p:nvSpPr>
        <p:spPr>
          <a:xfrm>
            <a:off x="670987" y="4356142"/>
            <a:ext cx="2586563" cy="330200"/>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FRONTPAGES &amp; BREAKERS</a:t>
            </a:r>
          </a:p>
        </p:txBody>
      </p:sp>
      <p:sp>
        <p:nvSpPr>
          <p:cNvPr id="16" name="Pladsholder til tekst 6"/>
          <p:cNvSpPr txBox="1">
            <a:spLocks/>
          </p:cNvSpPr>
          <p:nvPr/>
        </p:nvSpPr>
        <p:spPr>
          <a:xfrm>
            <a:off x="670985" y="5932259"/>
            <a:ext cx="2586565" cy="332446"/>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FLOWS AND COMPOSITIONS</a:t>
            </a:r>
          </a:p>
        </p:txBody>
      </p:sp>
      <p:sp>
        <p:nvSpPr>
          <p:cNvPr id="17" name="Pladsholder til tekst 6"/>
          <p:cNvSpPr txBox="1">
            <a:spLocks/>
          </p:cNvSpPr>
          <p:nvPr/>
        </p:nvSpPr>
        <p:spPr>
          <a:xfrm>
            <a:off x="3423618" y="5932197"/>
            <a:ext cx="2593744" cy="332570"/>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GRAPHS</a:t>
            </a:r>
          </a:p>
        </p:txBody>
      </p:sp>
      <p:sp>
        <p:nvSpPr>
          <p:cNvPr id="19" name="Pladsholder til tekst 6"/>
          <p:cNvSpPr txBox="1">
            <a:spLocks/>
          </p:cNvSpPr>
          <p:nvPr/>
        </p:nvSpPr>
        <p:spPr>
          <a:xfrm>
            <a:off x="3422650" y="4355516"/>
            <a:ext cx="2594712" cy="331452"/>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EXTRA SLIDES</a:t>
            </a:r>
          </a:p>
        </p:txBody>
      </p:sp>
      <p:sp>
        <p:nvSpPr>
          <p:cNvPr id="20" name="Pladsholder til tekst 6"/>
          <p:cNvSpPr txBox="1">
            <a:spLocks/>
          </p:cNvSpPr>
          <p:nvPr/>
        </p:nvSpPr>
        <p:spPr>
          <a:xfrm>
            <a:off x="6178550" y="4355516"/>
            <a:ext cx="2589647" cy="331452"/>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PRODUCT MODEL</a:t>
            </a:r>
          </a:p>
        </p:txBody>
      </p:sp>
      <p:sp>
        <p:nvSpPr>
          <p:cNvPr id="21" name="Pladsholder til tekst 6"/>
          <p:cNvSpPr txBox="1">
            <a:spLocks/>
          </p:cNvSpPr>
          <p:nvPr/>
        </p:nvSpPr>
        <p:spPr>
          <a:xfrm>
            <a:off x="8932863" y="5932196"/>
            <a:ext cx="2589647" cy="332774"/>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IMAGES</a:t>
            </a:r>
          </a:p>
        </p:txBody>
      </p:sp>
      <p:sp>
        <p:nvSpPr>
          <p:cNvPr id="26" name="Rektangel 25"/>
          <p:cNvSpPr/>
          <p:nvPr/>
        </p:nvSpPr>
        <p:spPr>
          <a:xfrm>
            <a:off x="8932863" y="3273836"/>
            <a:ext cx="2582630" cy="1411125"/>
          </a:xfrm>
          <a:prstGeom prst="rect">
            <a:avLst/>
          </a:prstGeom>
          <a:blipFill dpi="0" rotWithShape="1">
            <a:blip r:embed="rId11" cstate="screen">
              <a:extLst>
                <a:ext uri="{28A0092B-C50C-407E-A947-70E740481C1C}">
                  <a14:useLocalDpi xmlns:a14="http://schemas.microsoft.com/office/drawing/2010/main"/>
                </a:ext>
              </a:extLst>
            </a:blip>
            <a:srcRect/>
            <a:stretch>
              <a:fillRect t="-2627" b="262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kern="0" dirty="0">
              <a:solidFill>
                <a:sysClr val="windowText" lastClr="000000"/>
              </a:solidFill>
            </a:endParaRPr>
          </a:p>
        </p:txBody>
      </p:sp>
      <p:sp>
        <p:nvSpPr>
          <p:cNvPr id="27" name="Pladsholder til tekst 6"/>
          <p:cNvSpPr txBox="1">
            <a:spLocks/>
          </p:cNvSpPr>
          <p:nvPr/>
        </p:nvSpPr>
        <p:spPr>
          <a:xfrm>
            <a:off x="8932863" y="4355516"/>
            <a:ext cx="2595042" cy="331452"/>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ICONS</a:t>
            </a:r>
          </a:p>
        </p:txBody>
      </p:sp>
      <p:sp>
        <p:nvSpPr>
          <p:cNvPr id="28" name="Pladsholder til tekst 6"/>
          <p:cNvSpPr txBox="1">
            <a:spLocks/>
          </p:cNvSpPr>
          <p:nvPr/>
        </p:nvSpPr>
        <p:spPr>
          <a:xfrm>
            <a:off x="6178550" y="5932197"/>
            <a:ext cx="2596607" cy="332570"/>
          </a:xfrm>
          <a:prstGeom prst="rect">
            <a:avLst/>
          </a:prstGeom>
          <a:solidFill>
            <a:srgbClr val="15AAA6"/>
          </a:solidFill>
          <a:ln>
            <a:noFill/>
          </a:ln>
        </p:spPr>
        <p:txBody>
          <a:bodyPr vert="horz" lIns="0" tIns="0" rIns="0" bIns="0" rtlCol="0" anchor="ctr">
            <a:noAutofit/>
          </a:bodyPr>
          <a:lstStyle>
            <a:lvl1pPr marL="114300" indent="-114300" algn="l" defTabSz="457200" rtl="0" eaLnBrk="1" fontAlgn="base" hangingPunct="1">
              <a:lnSpc>
                <a:spcPct val="100000"/>
              </a:lnSpc>
              <a:spcBef>
                <a:spcPts val="800"/>
              </a:spcBef>
              <a:spcAft>
                <a:spcPts val="0"/>
              </a:spcAft>
              <a:buClr>
                <a:schemeClr val="accent1"/>
              </a:buClr>
              <a:buSzPct val="80000"/>
              <a:buFont typeface="Arial" panose="020B0604020202020204" pitchFamily="34" charset="0"/>
              <a:buChar char="•"/>
              <a:tabLst/>
              <a:defRPr sz="1400" kern="1200" baseline="0">
                <a:solidFill>
                  <a:schemeClr val="tx1"/>
                </a:solidFill>
                <a:latin typeface="+mj-lt"/>
                <a:ea typeface="Calibri" panose="020F0502020204030204" pitchFamily="34" charset="0"/>
                <a:cs typeface="Calibri" panose="020F0502020204030204" pitchFamily="34" charset="0"/>
              </a:defRPr>
            </a:lvl1pPr>
            <a:lvl2pPr marL="804863" indent="-119063" algn="l" defTabSz="457200" rtl="0" eaLnBrk="1" fontAlgn="base" hangingPunct="1">
              <a:lnSpc>
                <a:spcPct val="100000"/>
              </a:lnSpc>
              <a:spcBef>
                <a:spcPts val="200"/>
              </a:spcBef>
              <a:spcAft>
                <a:spcPts val="0"/>
              </a:spcAft>
              <a:buFont typeface="Calibri" panose="020F0502020204030204" pitchFamily="34" charset="0"/>
              <a:buChar char="-"/>
              <a:defRPr sz="1400" i="1" kern="1200" baseline="0">
                <a:solidFill>
                  <a:schemeClr val="tx1"/>
                </a:solidFill>
                <a:latin typeface="+mj-lt"/>
                <a:ea typeface="Calibri" panose="020F0502020204030204" pitchFamily="34" charset="0"/>
                <a:cs typeface="Calibri" panose="020F0502020204030204" pitchFamily="34" charset="0"/>
              </a:defRPr>
            </a:lvl2pPr>
            <a:lvl3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1" kern="1200">
                <a:solidFill>
                  <a:schemeClr val="tx1"/>
                </a:solidFill>
                <a:latin typeface="+mj-lt"/>
                <a:ea typeface="Calibri" panose="020F0502020204030204" pitchFamily="34" charset="0"/>
                <a:cs typeface="Calibri" panose="020F0502020204030204" pitchFamily="34" charset="0"/>
              </a:defRPr>
            </a:lvl3pPr>
            <a:lvl4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kern="1200">
                <a:solidFill>
                  <a:schemeClr val="tx1"/>
                </a:solidFill>
                <a:latin typeface="+mj-lt"/>
                <a:ea typeface="Calibri" panose="020F0502020204030204" pitchFamily="34" charset="0"/>
                <a:cs typeface="Calibri" panose="020F0502020204030204" pitchFamily="34" charset="0"/>
              </a:defRPr>
            </a:lvl4pPr>
            <a:lvl5pPr marL="1376363" indent="0" algn="l" defTabSz="457200" rtl="0" eaLnBrk="1" fontAlgn="base" hangingPunct="1">
              <a:lnSpc>
                <a:spcPct val="100000"/>
              </a:lnSpc>
              <a:spcBef>
                <a:spcPts val="200"/>
              </a:spcBef>
              <a:spcAft>
                <a:spcPts val="0"/>
              </a:spcAft>
              <a:buClr>
                <a:schemeClr val="accent1"/>
              </a:buClr>
              <a:buSzPct val="80000"/>
              <a:buFont typeface="Arial" panose="020B0604020202020204" pitchFamily="34" charset="0"/>
              <a:buNone/>
              <a:tabLst/>
              <a:defRPr sz="1200" b="0" i="1" kern="1200">
                <a:solidFill>
                  <a:schemeClr val="tx1"/>
                </a:solidFill>
                <a:latin typeface="+mj-lt"/>
                <a:ea typeface="Calibri" panose="020F050202020403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15A6AD"/>
              </a:buClr>
              <a:buFont typeface="Arial" panose="020B0604020202020204" pitchFamily="34" charset="0"/>
              <a:buNone/>
            </a:pPr>
            <a:r>
              <a:rPr lang="en-US" sz="1200" b="1" dirty="0">
                <a:solidFill>
                  <a:prstClr val="white"/>
                </a:solidFill>
              </a:rPr>
              <a:t>COLORS</a:t>
            </a:r>
          </a:p>
        </p:txBody>
      </p:sp>
      <p:pic>
        <p:nvPicPr>
          <p:cNvPr id="4" name="Picture 3"/>
          <p:cNvPicPr>
            <a:picLocks noChangeAspect="1"/>
          </p:cNvPicPr>
          <p:nvPr/>
        </p:nvPicPr>
        <p:blipFill>
          <a:blip r:embed="rId12"/>
          <a:stretch>
            <a:fillRect/>
          </a:stretch>
        </p:blipFill>
        <p:spPr>
          <a:xfrm>
            <a:off x="9728859" y="771308"/>
            <a:ext cx="762000" cy="1257300"/>
          </a:xfrm>
          <a:prstGeom prst="rect">
            <a:avLst/>
          </a:prstGeom>
        </p:spPr>
      </p:pic>
    </p:spTree>
    <p:extLst>
      <p:ext uri="{BB962C8B-B14F-4D97-AF65-F5344CB8AC3E}">
        <p14:creationId xmlns:p14="http://schemas.microsoft.com/office/powerpoint/2010/main" val="191505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0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LEGAL</a:t>
            </a:r>
          </a:p>
        </p:txBody>
      </p:sp>
      <p:sp>
        <p:nvSpPr>
          <p:cNvPr id="9" name="Text Placeholder 8"/>
          <p:cNvSpPr>
            <a:spLocks noGrp="1"/>
          </p:cNvSpPr>
          <p:nvPr>
            <p:ph type="body" sz="quarter" idx="17"/>
          </p:nvPr>
        </p:nvSpPr>
        <p:spPr/>
        <p:txBody>
          <a:bodyPr/>
          <a:lstStyle/>
          <a:p>
            <a:r>
              <a:rPr lang="en-US" dirty="0"/>
              <a:t>disclaimer</a:t>
            </a:r>
          </a:p>
        </p:txBody>
      </p:sp>
      <p:sp>
        <p:nvSpPr>
          <p:cNvPr id="13" name="TextBox 12"/>
          <p:cNvSpPr txBox="1"/>
          <p:nvPr/>
        </p:nvSpPr>
        <p:spPr>
          <a:xfrm>
            <a:off x="670985" y="2413000"/>
            <a:ext cx="5340878" cy="2984500"/>
          </a:xfrm>
          <a:prstGeom prst="rect">
            <a:avLst/>
          </a:prstGeom>
          <a:noFill/>
        </p:spPr>
        <p:txBody>
          <a:bodyPr wrap="square" lIns="0" tIns="0" rIns="0" bIns="0" rtlCol="0">
            <a:noAutofit/>
          </a:bodyPr>
          <a:lstStyle/>
          <a:p>
            <a:pPr defTabSz="179388">
              <a:buClr>
                <a:srgbClr val="00DEE6"/>
              </a:buClr>
              <a:buFont typeface="Arial" panose="020B0604020202020204" pitchFamily="34" charset="0"/>
              <a:buNone/>
            </a:pPr>
            <a:r>
              <a:rPr lang="en-US" sz="1600" dirty="0">
                <a:solidFill>
                  <a:prstClr val="black"/>
                </a:solidFill>
                <a:latin typeface="Arial"/>
              </a:rPr>
              <a:t>The contents of this presentation are for general information and illustrative purposes only and are used at the reader’s own risk. SimCorp uses all reasonable </a:t>
            </a:r>
            <a:r>
              <a:rPr lang="en-US" sz="1600" dirty="0" err="1">
                <a:solidFill>
                  <a:prstClr val="black"/>
                </a:solidFill>
                <a:latin typeface="Arial"/>
              </a:rPr>
              <a:t>endeavours</a:t>
            </a:r>
            <a:r>
              <a:rPr lang="en-US" sz="1600" dirty="0">
                <a:solidFill>
                  <a:prstClr val="black"/>
                </a:solidFill>
                <a:latin typeface="Arial"/>
              </a:rPr>
              <a:t> to ensure the accuracy of the information. </a:t>
            </a:r>
          </a:p>
          <a:p>
            <a:pPr defTabSz="179388">
              <a:buClr>
                <a:srgbClr val="00DEE6"/>
              </a:buClr>
              <a:buFont typeface="Arial" panose="020B0604020202020204" pitchFamily="34" charset="0"/>
              <a:buNone/>
            </a:pPr>
            <a:endParaRPr lang="en-US" sz="1600" dirty="0">
              <a:solidFill>
                <a:prstClr val="black"/>
              </a:solidFill>
              <a:latin typeface="Arial"/>
            </a:endParaRPr>
          </a:p>
          <a:p>
            <a:pPr defTabSz="179388">
              <a:buClr>
                <a:srgbClr val="00DEE6"/>
              </a:buClr>
              <a:buFont typeface="Arial" panose="020B0604020202020204" pitchFamily="34" charset="0"/>
              <a:buNone/>
            </a:pPr>
            <a:r>
              <a:rPr lang="en-US" sz="1600" dirty="0">
                <a:solidFill>
                  <a:prstClr val="black"/>
                </a:solidFill>
                <a:latin typeface="Arial"/>
              </a:rPr>
              <a:t>However, SimCorp does not guarantee or warrant the accuracy, completeness, factual correctness, or reliability of any information in this publication and does not accept liability for errors, omissions, inaccuracies, or typographical errors. </a:t>
            </a:r>
          </a:p>
        </p:txBody>
      </p:sp>
      <p:sp>
        <p:nvSpPr>
          <p:cNvPr id="14" name="TextBox 13"/>
          <p:cNvSpPr txBox="1"/>
          <p:nvPr/>
        </p:nvSpPr>
        <p:spPr>
          <a:xfrm>
            <a:off x="6187020" y="2413000"/>
            <a:ext cx="5340878" cy="2984500"/>
          </a:xfrm>
          <a:prstGeom prst="rect">
            <a:avLst/>
          </a:prstGeom>
          <a:noFill/>
        </p:spPr>
        <p:txBody>
          <a:bodyPr wrap="square" lIns="0" tIns="0" rIns="0" bIns="0" rtlCol="0">
            <a:noAutofit/>
          </a:bodyPr>
          <a:lstStyle/>
          <a:p>
            <a:pPr defTabSz="179388">
              <a:buClr>
                <a:srgbClr val="00DEE6"/>
              </a:buClr>
              <a:buFont typeface="Arial" panose="020B0604020202020204" pitchFamily="34" charset="0"/>
              <a:buNone/>
            </a:pPr>
            <a:r>
              <a:rPr lang="en-US" sz="1600" dirty="0">
                <a:solidFill>
                  <a:prstClr val="black"/>
                </a:solidFill>
                <a:latin typeface="Arial"/>
              </a:rPr>
              <a:t>The views and opinions expressed in this publication are not necessarily those of SimCorp.</a:t>
            </a:r>
          </a:p>
          <a:p>
            <a:pPr defTabSz="179388">
              <a:buClr>
                <a:srgbClr val="00DEE6"/>
              </a:buClr>
              <a:buFont typeface="Arial" panose="020B0604020202020204" pitchFamily="34" charset="0"/>
              <a:buNone/>
            </a:pPr>
            <a:endParaRPr lang="en-US" sz="1600" dirty="0">
              <a:solidFill>
                <a:prstClr val="black"/>
              </a:solidFill>
              <a:latin typeface="Arial"/>
            </a:endParaRPr>
          </a:p>
          <a:p>
            <a:pPr defTabSz="179388">
              <a:buClr>
                <a:srgbClr val="00DEE6"/>
              </a:buClr>
              <a:buFont typeface="Arial" panose="020B0604020202020204" pitchFamily="34" charset="0"/>
              <a:buNone/>
            </a:pPr>
            <a:r>
              <a:rPr lang="en-US" sz="1600" dirty="0">
                <a:solidFill>
                  <a:prstClr val="black"/>
                </a:solidFill>
                <a:latin typeface="Arial"/>
              </a:rPr>
              <a:t>© 2017 SimCorp A/S. All rights reserved. Without limiting rights under copyright, no part of this document may be reproduced, stored in, or introduced into a retrieval system, </a:t>
            </a:r>
            <a:br>
              <a:rPr lang="en-US" sz="1600" dirty="0">
                <a:solidFill>
                  <a:prstClr val="black"/>
                </a:solidFill>
                <a:latin typeface="Arial"/>
              </a:rPr>
            </a:br>
            <a:r>
              <a:rPr lang="en-US" sz="1600" dirty="0">
                <a:solidFill>
                  <a:prstClr val="black"/>
                </a:solidFill>
                <a:latin typeface="Arial"/>
              </a:rPr>
              <a:t>or transmitted in any form, by any means (electronic, mechanical, photocopying, recording, or otherwise), or </a:t>
            </a:r>
            <a:br>
              <a:rPr lang="en-US" sz="1600" dirty="0">
                <a:solidFill>
                  <a:prstClr val="black"/>
                </a:solidFill>
                <a:latin typeface="Arial"/>
              </a:rPr>
            </a:br>
            <a:r>
              <a:rPr lang="en-US" sz="1600" dirty="0">
                <a:solidFill>
                  <a:prstClr val="black"/>
                </a:solidFill>
                <a:latin typeface="Arial"/>
              </a:rPr>
              <a:t>for any purpose without the express written permission </a:t>
            </a:r>
            <a:br>
              <a:rPr lang="en-US" sz="1600" dirty="0">
                <a:solidFill>
                  <a:prstClr val="black"/>
                </a:solidFill>
                <a:latin typeface="Arial"/>
              </a:rPr>
            </a:br>
            <a:r>
              <a:rPr lang="en-US" sz="1600" dirty="0">
                <a:solidFill>
                  <a:prstClr val="black"/>
                </a:solidFill>
                <a:latin typeface="Arial"/>
              </a:rPr>
              <a:t>of SimCorp A/S. </a:t>
            </a:r>
          </a:p>
        </p:txBody>
      </p:sp>
      <p:sp>
        <p:nvSpPr>
          <p:cNvPr id="2" name="Pladsholder til slidenummer 1"/>
          <p:cNvSpPr>
            <a:spLocks noGrp="1"/>
          </p:cNvSpPr>
          <p:nvPr>
            <p:ph type="sldNum" sz="quarter" idx="11"/>
          </p:nvPr>
        </p:nvSpPr>
        <p:spPr/>
        <p:txBody>
          <a:bodyPr/>
          <a:lstStyle/>
          <a:p>
            <a:fld id="{E16BA917-7F09-4B8D-AF07-F52890C14046}" type="slidenum">
              <a:rPr>
                <a:solidFill>
                  <a:srgbClr val="CCCCCC"/>
                </a:solidFill>
              </a:rPr>
              <a:pPr/>
              <a:t>28</a:t>
            </a:fld>
            <a:endParaRPr dirty="0">
              <a:solidFill>
                <a:srgbClr val="CCCCCC"/>
              </a:solidFill>
            </a:endParaRPr>
          </a:p>
        </p:txBody>
      </p:sp>
    </p:spTree>
    <p:extLst>
      <p:ext uri="{BB962C8B-B14F-4D97-AF65-F5344CB8AC3E}">
        <p14:creationId xmlns:p14="http://schemas.microsoft.com/office/powerpoint/2010/main" val="136990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Ideal world and reality</a:t>
            </a:r>
          </a:p>
        </p:txBody>
      </p:sp>
      <p:sp>
        <p:nvSpPr>
          <p:cNvPr id="2" name="Slide Number Placeholder 1"/>
          <p:cNvSpPr>
            <a:spLocks noGrp="1"/>
          </p:cNvSpPr>
          <p:nvPr>
            <p:ph type="sldNum" sz="quarter" idx="12"/>
          </p:nvPr>
        </p:nvSpPr>
        <p:spPr/>
        <p:txBody>
          <a:bodyPr/>
          <a:lstStyle/>
          <a:p>
            <a:fld id="{E16BA917-7F09-4B8D-AF07-F52890C14046}" type="slidenum">
              <a:rPr lang="da-DK" smtClean="0"/>
              <a:pPr/>
              <a:t>3</a:t>
            </a:fld>
            <a:endParaRPr lang="da-DK" dirty="0"/>
          </a:p>
        </p:txBody>
      </p:sp>
    </p:spTree>
    <p:extLst>
      <p:ext uri="{BB962C8B-B14F-4D97-AF65-F5344CB8AC3E}">
        <p14:creationId xmlns:p14="http://schemas.microsoft.com/office/powerpoint/2010/main" val="230422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16BA917-7F09-4B8D-AF07-F52890C14046}" type="slidenum">
              <a:rPr lang="da-DK" smtClean="0"/>
              <a:pPr/>
              <a:t>4</a:t>
            </a:fld>
            <a:endParaRPr lang="da-DK" dirty="0"/>
          </a:p>
        </p:txBody>
      </p:sp>
      <p:sp>
        <p:nvSpPr>
          <p:cNvPr id="23" name="Text Placeholder 22"/>
          <p:cNvSpPr>
            <a:spLocks noGrp="1"/>
          </p:cNvSpPr>
          <p:nvPr>
            <p:ph type="body" sz="quarter" idx="17"/>
          </p:nvPr>
        </p:nvSpPr>
        <p:spPr/>
        <p:txBody>
          <a:bodyPr/>
          <a:lstStyle/>
          <a:p>
            <a:endParaRPr lang="en-US"/>
          </a:p>
        </p:txBody>
      </p:sp>
      <p:sp>
        <p:nvSpPr>
          <p:cNvPr id="22" name="Title 21"/>
          <p:cNvSpPr>
            <a:spLocks noGrp="1"/>
          </p:cNvSpPr>
          <p:nvPr>
            <p:ph type="title"/>
          </p:nvPr>
        </p:nvSpPr>
        <p:spPr/>
        <p:txBody>
          <a:bodyPr/>
          <a:lstStyle/>
          <a:p>
            <a:r>
              <a:rPr lang="en-US" dirty="0"/>
              <a:t>Ideal world and reality</a:t>
            </a:r>
          </a:p>
        </p:txBody>
      </p:sp>
      <p:sp>
        <p:nvSpPr>
          <p:cNvPr id="24" name="Content Placeholder 23"/>
          <p:cNvSpPr>
            <a:spLocks noGrp="1"/>
          </p:cNvSpPr>
          <p:nvPr>
            <p:ph sz="quarter" idx="19"/>
          </p:nvPr>
        </p:nvSpPr>
        <p:spPr/>
        <p:txBody>
          <a:bodyPr/>
          <a:lstStyle/>
          <a:p>
            <a:pPr>
              <a:buClr>
                <a:srgbClr val="15AAA6"/>
              </a:buClr>
            </a:pPr>
            <a:r>
              <a:rPr lang="en-US" sz="2800" dirty="0"/>
              <a:t>Parts of our code is 25 years old</a:t>
            </a:r>
          </a:p>
          <a:p>
            <a:pPr>
              <a:buClr>
                <a:srgbClr val="15AAA6"/>
              </a:buClr>
            </a:pPr>
            <a:r>
              <a:rPr lang="en-US" sz="2800" dirty="0"/>
              <a:t>Almost 100 % traditional functions</a:t>
            </a:r>
          </a:p>
          <a:p>
            <a:pPr>
              <a:buClr>
                <a:srgbClr val="15AAA6"/>
              </a:buClr>
            </a:pPr>
            <a:r>
              <a:rPr lang="en-US" sz="2800" dirty="0"/>
              <a:t>A rewrite will most probably not be done on in APL</a:t>
            </a:r>
          </a:p>
          <a:p>
            <a:pPr>
              <a:buClr>
                <a:srgbClr val="15AAA6"/>
              </a:buClr>
            </a:pPr>
            <a:r>
              <a:rPr lang="en-US" sz="2800" dirty="0"/>
              <a:t>We have state and caches all over</a:t>
            </a:r>
          </a:p>
          <a:p>
            <a:pPr>
              <a:buClr>
                <a:srgbClr val="15AAA6"/>
              </a:buClr>
            </a:pPr>
            <a:r>
              <a:rPr lang="en-US" sz="2800" dirty="0"/>
              <a:t>We use []NA and </a:t>
            </a:r>
            <a:r>
              <a:rPr lang="en-US" sz="2800" dirty="0" err="1"/>
              <a:t>.Net</a:t>
            </a:r>
            <a:r>
              <a:rPr lang="en-US" sz="2800" dirty="0"/>
              <a:t> as an integral part of the application</a:t>
            </a:r>
          </a:p>
          <a:p>
            <a:pPr>
              <a:buClr>
                <a:srgbClr val="15AAA6"/>
              </a:buClr>
            </a:pPr>
            <a:r>
              <a:rPr lang="en-US" sz="2800" dirty="0"/>
              <a:t>We have load-balancing implemented via extra sessions communicating via TCP and/or database</a:t>
            </a:r>
          </a:p>
          <a:p>
            <a:pPr>
              <a:buClr>
                <a:srgbClr val="15AAA6"/>
              </a:buClr>
            </a:pPr>
            <a:r>
              <a:rPr lang="en-US" sz="2800" dirty="0"/>
              <a:t>Start of application takes 10+ seconds (even more for developers)</a:t>
            </a:r>
          </a:p>
          <a:p>
            <a:pPr>
              <a:buClr>
                <a:srgbClr val="15AAA6"/>
              </a:buClr>
            </a:pPr>
            <a:endParaRPr lang="en-US" dirty="0"/>
          </a:p>
        </p:txBody>
      </p:sp>
    </p:spTree>
    <p:extLst>
      <p:ext uri="{BB962C8B-B14F-4D97-AF65-F5344CB8AC3E}">
        <p14:creationId xmlns:p14="http://schemas.microsoft.com/office/powerpoint/2010/main" val="246426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Isolates and futures revisited</a:t>
            </a:r>
          </a:p>
        </p:txBody>
      </p:sp>
      <p:sp>
        <p:nvSpPr>
          <p:cNvPr id="2" name="Slide Number Placeholder 1"/>
          <p:cNvSpPr>
            <a:spLocks noGrp="1"/>
          </p:cNvSpPr>
          <p:nvPr>
            <p:ph type="sldNum" sz="quarter" idx="12"/>
          </p:nvPr>
        </p:nvSpPr>
        <p:spPr/>
        <p:txBody>
          <a:bodyPr/>
          <a:lstStyle/>
          <a:p>
            <a:fld id="{E16BA917-7F09-4B8D-AF07-F52890C14046}" type="slidenum">
              <a:rPr lang="da-DK" smtClean="0"/>
              <a:pPr/>
              <a:t>5</a:t>
            </a:fld>
            <a:endParaRPr lang="da-DK" dirty="0"/>
          </a:p>
        </p:txBody>
      </p:sp>
    </p:spTree>
    <p:extLst>
      <p:ext uri="{BB962C8B-B14F-4D97-AF65-F5344CB8AC3E}">
        <p14:creationId xmlns:p14="http://schemas.microsoft.com/office/powerpoint/2010/main" val="52007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16BA917-7F09-4B8D-AF07-F52890C14046}" type="slidenum">
              <a:rPr lang="da-DK" smtClean="0"/>
              <a:pPr/>
              <a:t>6</a:t>
            </a:fld>
            <a:endParaRPr lang="da-DK" dirty="0"/>
          </a:p>
        </p:txBody>
      </p:sp>
      <p:sp>
        <p:nvSpPr>
          <p:cNvPr id="23" name="Text Placeholder 22"/>
          <p:cNvSpPr>
            <a:spLocks noGrp="1"/>
          </p:cNvSpPr>
          <p:nvPr>
            <p:ph type="body" sz="quarter" idx="17"/>
          </p:nvPr>
        </p:nvSpPr>
        <p:spPr/>
        <p:txBody>
          <a:bodyPr/>
          <a:lstStyle/>
          <a:p>
            <a:endParaRPr lang="en-US"/>
          </a:p>
        </p:txBody>
      </p:sp>
      <p:sp>
        <p:nvSpPr>
          <p:cNvPr id="22" name="Title 21"/>
          <p:cNvSpPr>
            <a:spLocks noGrp="1"/>
          </p:cNvSpPr>
          <p:nvPr>
            <p:ph type="title"/>
          </p:nvPr>
        </p:nvSpPr>
        <p:spPr/>
        <p:txBody>
          <a:bodyPr/>
          <a:lstStyle/>
          <a:p>
            <a:r>
              <a:rPr lang="en-US" dirty="0"/>
              <a:t>Isolates and futures revisited</a:t>
            </a:r>
          </a:p>
        </p:txBody>
      </p:sp>
      <p:sp>
        <p:nvSpPr>
          <p:cNvPr id="24" name="Content Placeholder 23"/>
          <p:cNvSpPr>
            <a:spLocks noGrp="1"/>
          </p:cNvSpPr>
          <p:nvPr>
            <p:ph sz="quarter" idx="19"/>
          </p:nvPr>
        </p:nvSpPr>
        <p:spPr/>
        <p:txBody>
          <a:bodyPr/>
          <a:lstStyle/>
          <a:p>
            <a:pPr>
              <a:buClr>
                <a:srgbClr val="15AAA6"/>
              </a:buClr>
            </a:pPr>
            <a:r>
              <a:rPr lang="en-US" dirty="0"/>
              <a:t>Morten have demoed these a lot of times:</a:t>
            </a:r>
          </a:p>
          <a:p>
            <a:pPr>
              <a:buClr>
                <a:srgbClr val="15AAA6"/>
              </a:buClr>
            </a:pPr>
            <a:endParaRPr lang="en-US" dirty="0"/>
          </a:p>
          <a:p>
            <a:pPr>
              <a:buClr>
                <a:srgbClr val="15AAA6"/>
              </a:buClr>
            </a:pPr>
            <a:endParaRPr lang="en-US" dirty="0"/>
          </a:p>
        </p:txBody>
      </p:sp>
      <p:pic>
        <p:nvPicPr>
          <p:cNvPr id="5" name="Picture 4">
            <a:extLst>
              <a:ext uri="{FF2B5EF4-FFF2-40B4-BE49-F238E27FC236}">
                <a16:creationId xmlns:a16="http://schemas.microsoft.com/office/drawing/2014/main" id="{326FB580-9621-4F07-8E38-0EA7453513EB}"/>
              </a:ext>
            </a:extLst>
          </p:cNvPr>
          <p:cNvPicPr>
            <a:picLocks noChangeAspect="1"/>
          </p:cNvPicPr>
          <p:nvPr/>
        </p:nvPicPr>
        <p:blipFill>
          <a:blip r:embed="rId2"/>
          <a:stretch>
            <a:fillRect/>
          </a:stretch>
        </p:blipFill>
        <p:spPr>
          <a:xfrm>
            <a:off x="2006220" y="1859843"/>
            <a:ext cx="6595849" cy="3891906"/>
          </a:xfrm>
          <a:prstGeom prst="rect">
            <a:avLst/>
          </a:prstGeom>
        </p:spPr>
      </p:pic>
    </p:spTree>
    <p:extLst>
      <p:ext uri="{BB962C8B-B14F-4D97-AF65-F5344CB8AC3E}">
        <p14:creationId xmlns:p14="http://schemas.microsoft.com/office/powerpoint/2010/main" val="413234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16BA917-7F09-4B8D-AF07-F52890C14046}" type="slidenum">
              <a:rPr lang="da-DK" smtClean="0"/>
              <a:pPr/>
              <a:t>7</a:t>
            </a:fld>
            <a:endParaRPr lang="da-DK" dirty="0"/>
          </a:p>
        </p:txBody>
      </p:sp>
      <p:sp>
        <p:nvSpPr>
          <p:cNvPr id="23" name="Text Placeholder 22"/>
          <p:cNvSpPr>
            <a:spLocks noGrp="1"/>
          </p:cNvSpPr>
          <p:nvPr>
            <p:ph type="body" sz="quarter" idx="17"/>
          </p:nvPr>
        </p:nvSpPr>
        <p:spPr/>
        <p:txBody>
          <a:bodyPr/>
          <a:lstStyle/>
          <a:p>
            <a:endParaRPr lang="en-US"/>
          </a:p>
        </p:txBody>
      </p:sp>
      <p:sp>
        <p:nvSpPr>
          <p:cNvPr id="22" name="Title 21"/>
          <p:cNvSpPr>
            <a:spLocks noGrp="1"/>
          </p:cNvSpPr>
          <p:nvPr>
            <p:ph type="title"/>
          </p:nvPr>
        </p:nvSpPr>
        <p:spPr/>
        <p:txBody>
          <a:bodyPr/>
          <a:lstStyle/>
          <a:p>
            <a:r>
              <a:rPr lang="en-US" dirty="0"/>
              <a:t>Isolates and futures revisited</a:t>
            </a:r>
          </a:p>
        </p:txBody>
      </p:sp>
      <p:sp>
        <p:nvSpPr>
          <p:cNvPr id="24" name="Content Placeholder 23"/>
          <p:cNvSpPr>
            <a:spLocks noGrp="1"/>
          </p:cNvSpPr>
          <p:nvPr>
            <p:ph sz="quarter" idx="19"/>
          </p:nvPr>
        </p:nvSpPr>
        <p:spPr/>
        <p:txBody>
          <a:bodyPr/>
          <a:lstStyle/>
          <a:p>
            <a:pPr>
              <a:buClr>
                <a:srgbClr val="15AAA6"/>
              </a:buClr>
            </a:pPr>
            <a:r>
              <a:rPr lang="en-US" dirty="0"/>
              <a:t>Our impression of the reality </a:t>
            </a:r>
            <a:r>
              <a:rPr lang="en-US"/>
              <a:t>in the application</a:t>
            </a:r>
            <a:r>
              <a:rPr lang="en-US" dirty="0"/>
              <a:t>:</a:t>
            </a:r>
          </a:p>
          <a:p>
            <a:pPr>
              <a:buClr>
                <a:srgbClr val="15AAA6"/>
              </a:buClr>
            </a:pPr>
            <a:endParaRPr lang="en-US" dirty="0"/>
          </a:p>
          <a:p>
            <a:pPr>
              <a:buClr>
                <a:srgbClr val="15AAA6"/>
              </a:buClr>
            </a:pPr>
            <a:endParaRPr lang="en-US" dirty="0"/>
          </a:p>
        </p:txBody>
      </p:sp>
      <p:pic>
        <p:nvPicPr>
          <p:cNvPr id="4" name="Picture 3">
            <a:extLst>
              <a:ext uri="{FF2B5EF4-FFF2-40B4-BE49-F238E27FC236}">
                <a16:creationId xmlns:a16="http://schemas.microsoft.com/office/drawing/2014/main" id="{5ADAF1B4-9951-46AB-93CA-2BDB75C61398}"/>
              </a:ext>
            </a:extLst>
          </p:cNvPr>
          <p:cNvPicPr>
            <a:picLocks noChangeAspect="1"/>
          </p:cNvPicPr>
          <p:nvPr/>
        </p:nvPicPr>
        <p:blipFill>
          <a:blip r:embed="rId2"/>
          <a:stretch>
            <a:fillRect/>
          </a:stretch>
        </p:blipFill>
        <p:spPr>
          <a:xfrm>
            <a:off x="2316618" y="1910571"/>
            <a:ext cx="7543800" cy="4362450"/>
          </a:xfrm>
          <a:prstGeom prst="rect">
            <a:avLst/>
          </a:prstGeom>
        </p:spPr>
      </p:pic>
    </p:spTree>
    <p:extLst>
      <p:ext uri="{BB962C8B-B14F-4D97-AF65-F5344CB8AC3E}">
        <p14:creationId xmlns:p14="http://schemas.microsoft.com/office/powerpoint/2010/main" val="27180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Sketch of solution</a:t>
            </a:r>
          </a:p>
        </p:txBody>
      </p:sp>
      <p:sp>
        <p:nvSpPr>
          <p:cNvPr id="2" name="Slide Number Placeholder 1"/>
          <p:cNvSpPr>
            <a:spLocks noGrp="1"/>
          </p:cNvSpPr>
          <p:nvPr>
            <p:ph type="sldNum" sz="quarter" idx="12"/>
          </p:nvPr>
        </p:nvSpPr>
        <p:spPr/>
        <p:txBody>
          <a:bodyPr/>
          <a:lstStyle/>
          <a:p>
            <a:fld id="{E16BA917-7F09-4B8D-AF07-F52890C14046}" type="slidenum">
              <a:rPr lang="da-DK" smtClean="0"/>
              <a:pPr/>
              <a:t>8</a:t>
            </a:fld>
            <a:endParaRPr lang="da-DK" dirty="0"/>
          </a:p>
        </p:txBody>
      </p:sp>
    </p:spTree>
    <p:extLst>
      <p:ext uri="{BB962C8B-B14F-4D97-AF65-F5344CB8AC3E}">
        <p14:creationId xmlns:p14="http://schemas.microsoft.com/office/powerpoint/2010/main" val="266682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16BA917-7F09-4B8D-AF07-F52890C14046}" type="slidenum">
              <a:rPr lang="da-DK" smtClean="0"/>
              <a:pPr/>
              <a:t>9</a:t>
            </a:fld>
            <a:endParaRPr lang="da-DK" dirty="0"/>
          </a:p>
        </p:txBody>
      </p:sp>
      <p:sp>
        <p:nvSpPr>
          <p:cNvPr id="23" name="Text Placeholder 22"/>
          <p:cNvSpPr>
            <a:spLocks noGrp="1"/>
          </p:cNvSpPr>
          <p:nvPr>
            <p:ph type="body" sz="quarter" idx="17"/>
          </p:nvPr>
        </p:nvSpPr>
        <p:spPr/>
        <p:txBody>
          <a:bodyPr/>
          <a:lstStyle/>
          <a:p>
            <a:endParaRPr lang="en-US"/>
          </a:p>
        </p:txBody>
      </p:sp>
      <p:sp>
        <p:nvSpPr>
          <p:cNvPr id="22" name="Title 21"/>
          <p:cNvSpPr>
            <a:spLocks noGrp="1"/>
          </p:cNvSpPr>
          <p:nvPr>
            <p:ph type="title"/>
          </p:nvPr>
        </p:nvSpPr>
        <p:spPr/>
        <p:txBody>
          <a:bodyPr/>
          <a:lstStyle/>
          <a:p>
            <a:r>
              <a:rPr lang="en-US" dirty="0"/>
              <a:t>Sketch of solution</a:t>
            </a:r>
          </a:p>
        </p:txBody>
      </p:sp>
      <p:sp>
        <p:nvSpPr>
          <p:cNvPr id="24" name="Content Placeholder 23"/>
          <p:cNvSpPr>
            <a:spLocks noGrp="1"/>
          </p:cNvSpPr>
          <p:nvPr>
            <p:ph sz="quarter" idx="19"/>
          </p:nvPr>
        </p:nvSpPr>
        <p:spPr/>
        <p:txBody>
          <a:bodyPr/>
          <a:lstStyle/>
          <a:p>
            <a:pPr>
              <a:buClr>
                <a:srgbClr val="15AAA6"/>
              </a:buClr>
            </a:pPr>
            <a:r>
              <a:rPr lang="en-US" sz="3200" dirty="0"/>
              <a:t>Objectives</a:t>
            </a:r>
          </a:p>
          <a:p>
            <a:pPr lvl="1"/>
            <a:r>
              <a:rPr lang="en-US" sz="3200" dirty="0"/>
              <a:t>Require no installation for ordinary application developers</a:t>
            </a:r>
          </a:p>
          <a:p>
            <a:pPr lvl="1"/>
            <a:r>
              <a:rPr lang="en-US" sz="3200" dirty="0"/>
              <a:t>Gain scaling in number of CPU’s </a:t>
            </a:r>
          </a:p>
          <a:p>
            <a:pPr lvl="1"/>
            <a:r>
              <a:rPr lang="en-US" sz="3200" dirty="0"/>
              <a:t>Fit into coding standards</a:t>
            </a:r>
          </a:p>
          <a:p>
            <a:pPr lvl="1"/>
            <a:r>
              <a:rPr lang="en-US" sz="3200" dirty="0"/>
              <a:t>Have low maintenance</a:t>
            </a:r>
          </a:p>
          <a:p>
            <a:pPr marL="198438" lvl="1" indent="0">
              <a:buNone/>
            </a:pPr>
            <a:endParaRPr lang="en-US" dirty="0"/>
          </a:p>
        </p:txBody>
      </p:sp>
    </p:spTree>
    <p:extLst>
      <p:ext uri="{BB962C8B-B14F-4D97-AF65-F5344CB8AC3E}">
        <p14:creationId xmlns:p14="http://schemas.microsoft.com/office/powerpoint/2010/main" val="2851379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FALLBACK_LAYOUT" val="7"/>
  <p:tag name="MIO_SHOW_DATE" val="False"/>
  <p:tag name="MIO_SHOW_FOOTER" val="True"/>
  <p:tag name="MIO_SHOW_PAGENUMBER" val="True"/>
  <p:tag name="MIO_AVOID_BLANK_LAYOUT" val="False"/>
  <p:tag name="MIO_NUMBER_OF_VALID_LAYOUTS" val="9"/>
  <p:tag name="MIO_MST_COLOR_1" val="0,0,0,Dark 1"/>
  <p:tag name="MIO_MST_COLOR_2" val="255,255,255,Light 1"/>
  <p:tag name="MIO_MST_COLOR_3" val="38,53,66,Dark 2"/>
  <p:tag name="MIO_MST_COLOR_4" val="255,255,255,Light 2"/>
  <p:tag name="MIO_MST_COLOR_5" val="21,166,173,Accent 1"/>
  <p:tag name="MIO_MST_COLOR_6" val="147,228,249,Accent 2"/>
  <p:tag name="MIO_MST_COLOR_7" val="33,85,205,Accent 3"/>
  <p:tag name="MIO_MST_COLOR_8" val="29,109,127,Accent 4"/>
  <p:tag name="MIO_MST_COLOR_9" val="21,137,114,Accent 5"/>
  <p:tag name="MIO_MST_COLOR_10" val="204,204,204,Accent 6"/>
  <p:tag name="MIO_MST_COLOR_11" val="118,193,226,"/>
  <p:tag name="MIO_MST_COLOR_12" val="132,138,144,"/>
  <p:tag name="MIO_HDS" val="True"/>
  <p:tag name="MIO_EK" val="2277"/>
  <p:tag name="MIO_UPDATE" val="True"/>
  <p:tag name="MIO_VERSION" val="18.03.2016 15:43:41"/>
  <p:tag name="MIO_DBID" val="25C89224-3BD0-4DAE-9699-6AD9CAF4AB96"/>
  <p:tag name="MIO_LASTDOWNLOADED" val="20.03.2016 10:29:32"/>
  <p:tag name="MIO_OBJECTNAME" val="SimCorp New Template"/>
</p:tagLst>
</file>

<file path=ppt/theme/theme1.xml><?xml version="1.0" encoding="utf-8"?>
<a:theme xmlns:a="http://schemas.openxmlformats.org/drawingml/2006/main" name="16.9">
  <a:themeElements>
    <a:clrScheme name="Brugerdefineret 8">
      <a:dk1>
        <a:sysClr val="windowText" lastClr="000000"/>
      </a:dk1>
      <a:lt1>
        <a:sysClr val="window" lastClr="FFFFFF"/>
      </a:lt1>
      <a:dk2>
        <a:srgbClr val="2D465D"/>
      </a:dk2>
      <a:lt2>
        <a:srgbClr val="FFFFFF"/>
      </a:lt2>
      <a:accent1>
        <a:srgbClr val="15A6AD"/>
      </a:accent1>
      <a:accent2>
        <a:srgbClr val="93E4F9"/>
      </a:accent2>
      <a:accent3>
        <a:srgbClr val="2155CD"/>
      </a:accent3>
      <a:accent4>
        <a:srgbClr val="1D6D7F"/>
      </a:accent4>
      <a:accent5>
        <a:srgbClr val="158972"/>
      </a:accent5>
      <a:accent6>
        <a:srgbClr val="CCCCCC"/>
      </a:accent6>
      <a:hlink>
        <a:srgbClr val="76C1E2"/>
      </a:hlink>
      <a:folHlink>
        <a:srgbClr val="848A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6"/>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noFill/>
        <a:ln>
          <a:solidFill>
            <a:schemeClr val="accent6"/>
          </a:solidFill>
        </a:ln>
        <a:effectLst/>
      </a:spPr>
      <a:bodyPr/>
      <a:lstStyle/>
      <a:style>
        <a:lnRef idx="1">
          <a:schemeClr val="accent1"/>
        </a:lnRef>
        <a:fillRef idx="3">
          <a:schemeClr val="accent1"/>
        </a:fillRef>
        <a:effectRef idx="2">
          <a:schemeClr val="accent1"/>
        </a:effectRef>
        <a:fontRef idx="minor">
          <a:schemeClr val="lt1"/>
        </a:fontRef>
      </a:style>
    </a:lnDef>
    <a:txDef>
      <a:spPr>
        <a:noFill/>
      </a:spPr>
      <a:bodyPr wrap="square" lIns="0" tIns="0" rIns="0" bIns="0" rtlCol="0">
        <a:noAutofit/>
      </a:bodyPr>
      <a:lstStyle>
        <a:defPPr marL="0" indent="0" defTabSz="179388">
          <a:buClr>
            <a:srgbClr val="00DEE6"/>
          </a:buClr>
          <a:buFont typeface="Arial" panose="020B0604020202020204" pitchFamily="34" charset="0"/>
          <a:buNone/>
          <a:defRPr sz="1600" dirty="0" err="1" smtClean="0">
            <a:latin typeface="+mn-lt"/>
          </a:defRPr>
        </a:defPPr>
      </a:lstStyle>
    </a:txDef>
  </a:objectDefaults>
  <a:extraClrSchemeLst/>
  <a:extLst>
    <a:ext uri="{05A4C25C-085E-4340-85A3-A5531E510DB2}">
      <thm15:themeFamily xmlns:thm15="http://schemas.microsoft.com/office/thememl/2012/main" name="Blank.potx" id="{2AFD0E20-07BD-4ED2-9516-86F6F86CB192}" vid="{ACFEB09F-7507-450A-9997-C4071EB191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322</TotalTime>
  <Words>1196</Words>
  <Application>Microsoft Office PowerPoint</Application>
  <PresentationFormat>Widescreen</PresentationFormat>
  <Paragraphs>205</Paragraphs>
  <Slides>28</Slides>
  <Notes>13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Myriad Pro</vt:lpstr>
      <vt:lpstr>16.9</vt:lpstr>
      <vt:lpstr>PowerPoint Presentation</vt:lpstr>
      <vt:lpstr>Agenda</vt:lpstr>
      <vt:lpstr>PowerPoint Presentation</vt:lpstr>
      <vt:lpstr>Ideal world and reality</vt:lpstr>
      <vt:lpstr>PowerPoint Presentation</vt:lpstr>
      <vt:lpstr>Isolates and futures revisited</vt:lpstr>
      <vt:lpstr>Isolates and futures revisited</vt:lpstr>
      <vt:lpstr>PowerPoint Presentation</vt:lpstr>
      <vt:lpstr>Sketch of solution</vt:lpstr>
      <vt:lpstr>Sketch of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it not be nice IF…</vt:lpstr>
      <vt:lpstr>PowerPoint Presentation</vt:lpstr>
      <vt:lpstr>  get additional template slides </vt:lpstr>
      <vt:lpstr>PowerPoint Presentation</vt:lpstr>
      <vt:lpstr>LEGAL</vt:lpstr>
    </vt:vector>
  </TitlesOfParts>
  <Company>SimCorp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Stampe Villadsen</dc:creator>
  <cp:lastModifiedBy>Lars Stampe Villadsen</cp:lastModifiedBy>
  <cp:revision>32</cp:revision>
  <dcterms:created xsi:type="dcterms:W3CDTF">2017-09-06T13:33:47Z</dcterms:created>
  <dcterms:modified xsi:type="dcterms:W3CDTF">2017-09-12T05:40:40Z</dcterms:modified>
</cp:coreProperties>
</file>