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7" r:id="rId4"/>
    <p:sldId id="271" r:id="rId5"/>
    <p:sldId id="258" r:id="rId6"/>
    <p:sldId id="259" r:id="rId7"/>
    <p:sldId id="260" r:id="rId8"/>
    <p:sldId id="273" r:id="rId9"/>
    <p:sldId id="274" r:id="rId10"/>
    <p:sldId id="275" r:id="rId11"/>
    <p:sldId id="261" r:id="rId12"/>
    <p:sldId id="283" r:id="rId13"/>
    <p:sldId id="262" r:id="rId14"/>
    <p:sldId id="284" r:id="rId15"/>
    <p:sldId id="264" r:id="rId16"/>
    <p:sldId id="280" r:id="rId17"/>
    <p:sldId id="281" r:id="rId18"/>
    <p:sldId id="265" r:id="rId19"/>
    <p:sldId id="267" r:id="rId20"/>
    <p:sldId id="276" r:id="rId21"/>
    <p:sldId id="277" r:id="rId22"/>
    <p:sldId id="288" r:id="rId23"/>
    <p:sldId id="289" r:id="rId24"/>
    <p:sldId id="268" r:id="rId25"/>
    <p:sldId id="282" r:id="rId26"/>
    <p:sldId id="285" r:id="rId27"/>
    <p:sldId id="270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k Batik" initials="ZB" lastIdx="1" clrIdx="0">
    <p:extLst>
      <p:ext uri="{19B8F6BF-5375-455C-9EA6-DF929625EA0E}">
        <p15:presenceInfo xmlns:p15="http://schemas.microsoft.com/office/powerpoint/2012/main" userId="acdb06989b289b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FD9A7-882B-4B9C-8D57-11927849949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5FD6F-2400-4F15-965B-377CC02F3E71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E1AD689F-DC69-48D1-BDC4-50ABA2B6FE7D}" type="parTrans" cxnId="{9EE6FC18-9951-48C4-9521-C81FF28B91F1}">
      <dgm:prSet/>
      <dgm:spPr/>
      <dgm:t>
        <a:bodyPr/>
        <a:lstStyle/>
        <a:p>
          <a:endParaRPr lang="en-US"/>
        </a:p>
      </dgm:t>
    </dgm:pt>
    <dgm:pt modelId="{99CF786C-A99E-4217-880E-D099EABA1B41}" type="sibTrans" cxnId="{9EE6FC18-9951-48C4-9521-C81FF28B91F1}">
      <dgm:prSet/>
      <dgm:spPr/>
      <dgm:t>
        <a:bodyPr/>
        <a:lstStyle/>
        <a:p>
          <a:endParaRPr lang="en-US"/>
        </a:p>
      </dgm:t>
    </dgm:pt>
    <dgm:pt modelId="{B2A77BA1-1FB8-4186-B257-991405794429}">
      <dgm:prSet phldrT="[Text]"/>
      <dgm:spPr/>
      <dgm:t>
        <a:bodyPr/>
        <a:lstStyle/>
        <a:p>
          <a:r>
            <a:rPr lang="en-US" dirty="0"/>
            <a:t>Build</a:t>
          </a:r>
        </a:p>
      </dgm:t>
    </dgm:pt>
    <dgm:pt modelId="{1AE3D332-B8CA-4564-811D-87AA8BC5DE9E}" type="parTrans" cxnId="{3750CAAD-D145-4D58-B508-A8C0B19C77C5}">
      <dgm:prSet/>
      <dgm:spPr/>
      <dgm:t>
        <a:bodyPr/>
        <a:lstStyle/>
        <a:p>
          <a:endParaRPr lang="en-US"/>
        </a:p>
      </dgm:t>
    </dgm:pt>
    <dgm:pt modelId="{90A903FB-7328-4147-AF34-2CD79E4E4C14}" type="sibTrans" cxnId="{3750CAAD-D145-4D58-B508-A8C0B19C77C5}">
      <dgm:prSet/>
      <dgm:spPr/>
      <dgm:t>
        <a:bodyPr/>
        <a:lstStyle/>
        <a:p>
          <a:endParaRPr lang="en-US"/>
        </a:p>
      </dgm:t>
    </dgm:pt>
    <dgm:pt modelId="{C5F0B12C-2C50-44E4-BC7F-7E17F2B7879F}">
      <dgm:prSet phldrT="[Text]"/>
      <dgm:spPr/>
      <dgm:t>
        <a:bodyPr/>
        <a:lstStyle/>
        <a:p>
          <a:r>
            <a:rPr lang="en-US" dirty="0"/>
            <a:t>Deploy</a:t>
          </a:r>
        </a:p>
      </dgm:t>
    </dgm:pt>
    <dgm:pt modelId="{D4617DC5-8C02-41FB-8BFE-4B1AF8E27287}" type="parTrans" cxnId="{CD316721-4C71-4A6C-9428-F85FFC472938}">
      <dgm:prSet/>
      <dgm:spPr/>
      <dgm:t>
        <a:bodyPr/>
        <a:lstStyle/>
        <a:p>
          <a:endParaRPr lang="en-US"/>
        </a:p>
      </dgm:t>
    </dgm:pt>
    <dgm:pt modelId="{D1C05ADD-BAFE-40FC-B9E3-9507B18F8D3D}" type="sibTrans" cxnId="{CD316721-4C71-4A6C-9428-F85FFC472938}">
      <dgm:prSet/>
      <dgm:spPr/>
      <dgm:t>
        <a:bodyPr/>
        <a:lstStyle/>
        <a:p>
          <a:endParaRPr lang="en-US"/>
        </a:p>
      </dgm:t>
    </dgm:pt>
    <dgm:pt modelId="{E0A67358-4861-46CE-860F-C078C58094BA}" type="pres">
      <dgm:prSet presAssocID="{3C6FD9A7-882B-4B9C-8D57-11927849949E}" presName="cycle" presStyleCnt="0">
        <dgm:presLayoutVars>
          <dgm:dir/>
          <dgm:resizeHandles val="exact"/>
        </dgm:presLayoutVars>
      </dgm:prSet>
      <dgm:spPr/>
    </dgm:pt>
    <dgm:pt modelId="{DC7EC069-988B-4CAB-9D6C-A4133ED0FFB8}" type="pres">
      <dgm:prSet presAssocID="{09A5FD6F-2400-4F15-965B-377CC02F3E71}" presName="node" presStyleLbl="node1" presStyleIdx="0" presStyleCnt="3" custRadScaleRad="118415" custRadScaleInc="-67441">
        <dgm:presLayoutVars>
          <dgm:bulletEnabled val="1"/>
        </dgm:presLayoutVars>
      </dgm:prSet>
      <dgm:spPr/>
    </dgm:pt>
    <dgm:pt modelId="{E7B15C7B-ECA2-4EB5-BE44-F8D25136E66B}" type="pres">
      <dgm:prSet presAssocID="{99CF786C-A99E-4217-880E-D099EABA1B41}" presName="sibTrans" presStyleLbl="sibTrans2D1" presStyleIdx="0" presStyleCnt="3"/>
      <dgm:spPr/>
    </dgm:pt>
    <dgm:pt modelId="{16AC459C-1ABD-44AF-9115-4011BCD0A894}" type="pres">
      <dgm:prSet presAssocID="{99CF786C-A99E-4217-880E-D099EABA1B41}" presName="connectorText" presStyleLbl="sibTrans2D1" presStyleIdx="0" presStyleCnt="3"/>
      <dgm:spPr/>
    </dgm:pt>
    <dgm:pt modelId="{3D67C041-9A31-4FCF-86E7-D9AC10894B34}" type="pres">
      <dgm:prSet presAssocID="{B2A77BA1-1FB8-4186-B257-991405794429}" presName="node" presStyleLbl="node1" presStyleIdx="1" presStyleCnt="3" custRadScaleRad="115910" custRadScaleInc="-122853">
        <dgm:presLayoutVars>
          <dgm:bulletEnabled val="1"/>
        </dgm:presLayoutVars>
      </dgm:prSet>
      <dgm:spPr/>
    </dgm:pt>
    <dgm:pt modelId="{45D6D340-2F44-4A73-AF14-1B744B7307AE}" type="pres">
      <dgm:prSet presAssocID="{90A903FB-7328-4147-AF34-2CD79E4E4C14}" presName="sibTrans" presStyleLbl="sibTrans2D1" presStyleIdx="1" presStyleCnt="3"/>
      <dgm:spPr/>
    </dgm:pt>
    <dgm:pt modelId="{EBC1EE1B-E76F-4D53-BCF6-C94738AB32AF}" type="pres">
      <dgm:prSet presAssocID="{90A903FB-7328-4147-AF34-2CD79E4E4C14}" presName="connectorText" presStyleLbl="sibTrans2D1" presStyleIdx="1" presStyleCnt="3"/>
      <dgm:spPr/>
    </dgm:pt>
    <dgm:pt modelId="{10FBD414-0A4D-42B7-B108-6AED3996F5DD}" type="pres">
      <dgm:prSet presAssocID="{C5F0B12C-2C50-44E4-BC7F-7E17F2B7879F}" presName="node" presStyleLbl="node1" presStyleIdx="2" presStyleCnt="3" custRadScaleRad="47316" custRadScaleInc="-92673">
        <dgm:presLayoutVars>
          <dgm:bulletEnabled val="1"/>
        </dgm:presLayoutVars>
      </dgm:prSet>
      <dgm:spPr/>
    </dgm:pt>
    <dgm:pt modelId="{469CDF37-A12B-4E61-866F-D760055B7F07}" type="pres">
      <dgm:prSet presAssocID="{D1C05ADD-BAFE-40FC-B9E3-9507B18F8D3D}" presName="sibTrans" presStyleLbl="sibTrans2D1" presStyleIdx="2" presStyleCnt="3"/>
      <dgm:spPr/>
    </dgm:pt>
    <dgm:pt modelId="{8AED769B-62EB-4BA6-AFE5-22205E107754}" type="pres">
      <dgm:prSet presAssocID="{D1C05ADD-BAFE-40FC-B9E3-9507B18F8D3D}" presName="connectorText" presStyleLbl="sibTrans2D1" presStyleIdx="2" presStyleCnt="3"/>
      <dgm:spPr/>
    </dgm:pt>
  </dgm:ptLst>
  <dgm:cxnLst>
    <dgm:cxn modelId="{FC7E970E-6F8D-4981-91A0-E83AC38EDDF2}" type="presOf" srcId="{B2A77BA1-1FB8-4186-B257-991405794429}" destId="{3D67C041-9A31-4FCF-86E7-D9AC10894B34}" srcOrd="0" destOrd="0" presId="urn:microsoft.com/office/officeart/2005/8/layout/cycle2"/>
    <dgm:cxn modelId="{9EE6FC18-9951-48C4-9521-C81FF28B91F1}" srcId="{3C6FD9A7-882B-4B9C-8D57-11927849949E}" destId="{09A5FD6F-2400-4F15-965B-377CC02F3E71}" srcOrd="0" destOrd="0" parTransId="{E1AD689F-DC69-48D1-BDC4-50ABA2B6FE7D}" sibTransId="{99CF786C-A99E-4217-880E-D099EABA1B41}"/>
    <dgm:cxn modelId="{CD316721-4C71-4A6C-9428-F85FFC472938}" srcId="{3C6FD9A7-882B-4B9C-8D57-11927849949E}" destId="{C5F0B12C-2C50-44E4-BC7F-7E17F2B7879F}" srcOrd="2" destOrd="0" parTransId="{D4617DC5-8C02-41FB-8BFE-4B1AF8E27287}" sibTransId="{D1C05ADD-BAFE-40FC-B9E3-9507B18F8D3D}"/>
    <dgm:cxn modelId="{32106561-723F-451A-85CE-74D6FF079140}" type="presOf" srcId="{C5F0B12C-2C50-44E4-BC7F-7E17F2B7879F}" destId="{10FBD414-0A4D-42B7-B108-6AED3996F5DD}" srcOrd="0" destOrd="0" presId="urn:microsoft.com/office/officeart/2005/8/layout/cycle2"/>
    <dgm:cxn modelId="{901D1964-E798-4BD0-99B2-4C610B01AA52}" type="presOf" srcId="{90A903FB-7328-4147-AF34-2CD79E4E4C14}" destId="{45D6D340-2F44-4A73-AF14-1B744B7307AE}" srcOrd="0" destOrd="0" presId="urn:microsoft.com/office/officeart/2005/8/layout/cycle2"/>
    <dgm:cxn modelId="{DC37A151-494D-4151-B8D3-1D7E35449E65}" type="presOf" srcId="{3C6FD9A7-882B-4B9C-8D57-11927849949E}" destId="{E0A67358-4861-46CE-860F-C078C58094BA}" srcOrd="0" destOrd="0" presId="urn:microsoft.com/office/officeart/2005/8/layout/cycle2"/>
    <dgm:cxn modelId="{70D36485-7B52-4464-BD90-AAA378ABCCA7}" type="presOf" srcId="{90A903FB-7328-4147-AF34-2CD79E4E4C14}" destId="{EBC1EE1B-E76F-4D53-BCF6-C94738AB32AF}" srcOrd="1" destOrd="0" presId="urn:microsoft.com/office/officeart/2005/8/layout/cycle2"/>
    <dgm:cxn modelId="{E59CB689-3A50-4CD9-879F-06E7CF5DC860}" type="presOf" srcId="{09A5FD6F-2400-4F15-965B-377CC02F3E71}" destId="{DC7EC069-988B-4CAB-9D6C-A4133ED0FFB8}" srcOrd="0" destOrd="0" presId="urn:microsoft.com/office/officeart/2005/8/layout/cycle2"/>
    <dgm:cxn modelId="{41F63E9A-8ABE-4E4D-9D63-B1923E56B593}" type="presOf" srcId="{D1C05ADD-BAFE-40FC-B9E3-9507B18F8D3D}" destId="{8AED769B-62EB-4BA6-AFE5-22205E107754}" srcOrd="1" destOrd="0" presId="urn:microsoft.com/office/officeart/2005/8/layout/cycle2"/>
    <dgm:cxn modelId="{3750CAAD-D145-4D58-B508-A8C0B19C77C5}" srcId="{3C6FD9A7-882B-4B9C-8D57-11927849949E}" destId="{B2A77BA1-1FB8-4186-B257-991405794429}" srcOrd="1" destOrd="0" parTransId="{1AE3D332-B8CA-4564-811D-87AA8BC5DE9E}" sibTransId="{90A903FB-7328-4147-AF34-2CD79E4E4C14}"/>
    <dgm:cxn modelId="{6E6512B5-E687-4B23-A772-D766E508C2F5}" type="presOf" srcId="{99CF786C-A99E-4217-880E-D099EABA1B41}" destId="{E7B15C7B-ECA2-4EB5-BE44-F8D25136E66B}" srcOrd="0" destOrd="0" presId="urn:microsoft.com/office/officeart/2005/8/layout/cycle2"/>
    <dgm:cxn modelId="{1D2054DE-ABC7-4C50-82C4-E6F324E54CE1}" type="presOf" srcId="{D1C05ADD-BAFE-40FC-B9E3-9507B18F8D3D}" destId="{469CDF37-A12B-4E61-866F-D760055B7F07}" srcOrd="0" destOrd="0" presId="urn:microsoft.com/office/officeart/2005/8/layout/cycle2"/>
    <dgm:cxn modelId="{148161EE-8150-494F-8B2C-ED3271D4061B}" type="presOf" srcId="{99CF786C-A99E-4217-880E-D099EABA1B41}" destId="{16AC459C-1ABD-44AF-9115-4011BCD0A894}" srcOrd="1" destOrd="0" presId="urn:microsoft.com/office/officeart/2005/8/layout/cycle2"/>
    <dgm:cxn modelId="{B457FE02-4B16-46D6-9968-44921177AE1A}" type="presParOf" srcId="{E0A67358-4861-46CE-860F-C078C58094BA}" destId="{DC7EC069-988B-4CAB-9D6C-A4133ED0FFB8}" srcOrd="0" destOrd="0" presId="urn:microsoft.com/office/officeart/2005/8/layout/cycle2"/>
    <dgm:cxn modelId="{622BE915-59FE-4009-A7C2-691FC3873F81}" type="presParOf" srcId="{E0A67358-4861-46CE-860F-C078C58094BA}" destId="{E7B15C7B-ECA2-4EB5-BE44-F8D25136E66B}" srcOrd="1" destOrd="0" presId="urn:microsoft.com/office/officeart/2005/8/layout/cycle2"/>
    <dgm:cxn modelId="{649F7357-8D15-4491-B7D6-376DF8AC8585}" type="presParOf" srcId="{E7B15C7B-ECA2-4EB5-BE44-F8D25136E66B}" destId="{16AC459C-1ABD-44AF-9115-4011BCD0A894}" srcOrd="0" destOrd="0" presId="urn:microsoft.com/office/officeart/2005/8/layout/cycle2"/>
    <dgm:cxn modelId="{34290972-5941-4F96-9564-C97D31359528}" type="presParOf" srcId="{E0A67358-4861-46CE-860F-C078C58094BA}" destId="{3D67C041-9A31-4FCF-86E7-D9AC10894B34}" srcOrd="2" destOrd="0" presId="urn:microsoft.com/office/officeart/2005/8/layout/cycle2"/>
    <dgm:cxn modelId="{E91AD810-0EAE-4874-A6AD-8CEFB6E09503}" type="presParOf" srcId="{E0A67358-4861-46CE-860F-C078C58094BA}" destId="{45D6D340-2F44-4A73-AF14-1B744B7307AE}" srcOrd="3" destOrd="0" presId="urn:microsoft.com/office/officeart/2005/8/layout/cycle2"/>
    <dgm:cxn modelId="{1472F2EB-28E7-4D9A-A964-0DCA771688A5}" type="presParOf" srcId="{45D6D340-2F44-4A73-AF14-1B744B7307AE}" destId="{EBC1EE1B-E76F-4D53-BCF6-C94738AB32AF}" srcOrd="0" destOrd="0" presId="urn:microsoft.com/office/officeart/2005/8/layout/cycle2"/>
    <dgm:cxn modelId="{EBF23FE2-4638-4606-AC16-3BB7105E7C49}" type="presParOf" srcId="{E0A67358-4861-46CE-860F-C078C58094BA}" destId="{10FBD414-0A4D-42B7-B108-6AED3996F5DD}" srcOrd="4" destOrd="0" presId="urn:microsoft.com/office/officeart/2005/8/layout/cycle2"/>
    <dgm:cxn modelId="{0E034F9D-3C4B-4C76-91AD-694D6E0F13FF}" type="presParOf" srcId="{E0A67358-4861-46CE-860F-C078C58094BA}" destId="{469CDF37-A12B-4E61-866F-D760055B7F07}" srcOrd="5" destOrd="0" presId="urn:microsoft.com/office/officeart/2005/8/layout/cycle2"/>
    <dgm:cxn modelId="{03902384-9692-4409-B765-4BC68069A047}" type="presParOf" srcId="{469CDF37-A12B-4E61-866F-D760055B7F07}" destId="{8AED769B-62EB-4BA6-AFE5-22205E10775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0C81D-BA95-441A-B600-B723B187ADA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7F441-95CE-4482-83B7-03B49FF43AC9}">
      <dgm:prSet phldrT="[Text]"/>
      <dgm:spPr/>
      <dgm:t>
        <a:bodyPr/>
        <a:lstStyle/>
        <a:p>
          <a:r>
            <a:rPr lang="en-US" dirty="0"/>
            <a:t>Develop</a:t>
          </a:r>
        </a:p>
      </dgm:t>
    </dgm:pt>
    <dgm:pt modelId="{EE9A3428-3D67-47AF-B4DE-DFA34274A811}" type="parTrans" cxnId="{FE8298C3-15C0-4111-B01A-2B523A9C11CD}">
      <dgm:prSet/>
      <dgm:spPr/>
      <dgm:t>
        <a:bodyPr/>
        <a:lstStyle/>
        <a:p>
          <a:endParaRPr lang="en-US"/>
        </a:p>
      </dgm:t>
    </dgm:pt>
    <dgm:pt modelId="{FF6BC7D6-0DD4-4DCD-87CD-A17845B143D6}" type="sibTrans" cxnId="{FE8298C3-15C0-4111-B01A-2B523A9C11CD}">
      <dgm:prSet/>
      <dgm:spPr/>
      <dgm:t>
        <a:bodyPr/>
        <a:lstStyle/>
        <a:p>
          <a:endParaRPr lang="en-US"/>
        </a:p>
      </dgm:t>
    </dgm:pt>
    <dgm:pt modelId="{6781963F-D4BD-4040-A3DF-D6D0B0549B26}">
      <dgm:prSet phldrT="[Text]"/>
      <dgm:spPr/>
      <dgm:t>
        <a:bodyPr/>
        <a:lstStyle/>
        <a:p>
          <a:r>
            <a:rPr lang="en-US" dirty="0"/>
            <a:t>Demo</a:t>
          </a:r>
        </a:p>
      </dgm:t>
    </dgm:pt>
    <dgm:pt modelId="{8FABE892-D7E2-4DDA-BE7B-ADF8FE164CE0}" type="parTrans" cxnId="{F1F4B978-0C48-4BEE-B8E8-DE3A05B50EB0}">
      <dgm:prSet/>
      <dgm:spPr/>
      <dgm:t>
        <a:bodyPr/>
        <a:lstStyle/>
        <a:p>
          <a:endParaRPr lang="en-US"/>
        </a:p>
      </dgm:t>
    </dgm:pt>
    <dgm:pt modelId="{206ECD8C-4F87-4B53-AD55-ED9F3AC23B60}" type="sibTrans" cxnId="{F1F4B978-0C48-4BEE-B8E8-DE3A05B50EB0}">
      <dgm:prSet/>
      <dgm:spPr/>
      <dgm:t>
        <a:bodyPr/>
        <a:lstStyle/>
        <a:p>
          <a:endParaRPr lang="en-US"/>
        </a:p>
      </dgm:t>
    </dgm:pt>
    <dgm:pt modelId="{807E3564-F486-4D17-941E-64E6DF05EBBD}">
      <dgm:prSet phldrT="[Text]"/>
      <dgm:spPr/>
      <dgm:t>
        <a:bodyPr/>
        <a:lstStyle/>
        <a:p>
          <a:r>
            <a:rPr lang="en-US" dirty="0"/>
            <a:t>Refine</a:t>
          </a:r>
        </a:p>
      </dgm:t>
    </dgm:pt>
    <dgm:pt modelId="{4411EA2C-8414-46BB-9431-262BA24EC720}" type="parTrans" cxnId="{0538AECC-F1AC-442E-87B5-D8885641CEB0}">
      <dgm:prSet/>
      <dgm:spPr/>
      <dgm:t>
        <a:bodyPr/>
        <a:lstStyle/>
        <a:p>
          <a:endParaRPr lang="en-US"/>
        </a:p>
      </dgm:t>
    </dgm:pt>
    <dgm:pt modelId="{53DA522C-3B3B-4A92-954B-8C6EC4B3B89A}" type="sibTrans" cxnId="{0538AECC-F1AC-442E-87B5-D8885641CEB0}">
      <dgm:prSet/>
      <dgm:spPr/>
      <dgm:t>
        <a:bodyPr/>
        <a:lstStyle/>
        <a:p>
          <a:endParaRPr lang="en-US"/>
        </a:p>
      </dgm:t>
    </dgm:pt>
    <dgm:pt modelId="{356E6EF9-B033-4752-8DB9-4A1CA37EA661}" type="pres">
      <dgm:prSet presAssocID="{7060C81D-BA95-441A-B600-B723B187ADA7}" presName="cycle" presStyleCnt="0">
        <dgm:presLayoutVars>
          <dgm:dir/>
          <dgm:resizeHandles val="exact"/>
        </dgm:presLayoutVars>
      </dgm:prSet>
      <dgm:spPr/>
    </dgm:pt>
    <dgm:pt modelId="{F7663D91-18AF-4674-AC4F-8F5FD6312513}" type="pres">
      <dgm:prSet presAssocID="{18B7F441-95CE-4482-83B7-03B49FF43AC9}" presName="node" presStyleLbl="node1" presStyleIdx="0" presStyleCnt="3" custRadScaleRad="95997" custRadScaleInc="7164">
        <dgm:presLayoutVars>
          <dgm:bulletEnabled val="1"/>
        </dgm:presLayoutVars>
      </dgm:prSet>
      <dgm:spPr/>
    </dgm:pt>
    <dgm:pt modelId="{F4EF37B9-D5F8-4B55-8D4B-77C314631212}" type="pres">
      <dgm:prSet presAssocID="{FF6BC7D6-0DD4-4DCD-87CD-A17845B143D6}" presName="sibTrans" presStyleLbl="sibTrans2D1" presStyleIdx="0" presStyleCnt="3"/>
      <dgm:spPr/>
    </dgm:pt>
    <dgm:pt modelId="{913DDB41-A76F-4B8F-AF5D-F53DBBE35A02}" type="pres">
      <dgm:prSet presAssocID="{FF6BC7D6-0DD4-4DCD-87CD-A17845B143D6}" presName="connectorText" presStyleLbl="sibTrans2D1" presStyleIdx="0" presStyleCnt="3"/>
      <dgm:spPr/>
    </dgm:pt>
    <dgm:pt modelId="{23FD6787-8C50-4315-9C7C-8E8FFF4B3442}" type="pres">
      <dgm:prSet presAssocID="{6781963F-D4BD-4040-A3DF-D6D0B0549B26}" presName="node" presStyleLbl="node1" presStyleIdx="1" presStyleCnt="3" custRadScaleRad="147964" custRadScaleInc="-25628">
        <dgm:presLayoutVars>
          <dgm:bulletEnabled val="1"/>
        </dgm:presLayoutVars>
      </dgm:prSet>
      <dgm:spPr/>
    </dgm:pt>
    <dgm:pt modelId="{03831C92-920A-404C-AB47-9E030660A836}" type="pres">
      <dgm:prSet presAssocID="{206ECD8C-4F87-4B53-AD55-ED9F3AC23B60}" presName="sibTrans" presStyleLbl="sibTrans2D1" presStyleIdx="1" presStyleCnt="3"/>
      <dgm:spPr/>
    </dgm:pt>
    <dgm:pt modelId="{B5526541-271F-410F-B6CD-8CC8C46B52A5}" type="pres">
      <dgm:prSet presAssocID="{206ECD8C-4F87-4B53-AD55-ED9F3AC23B60}" presName="connectorText" presStyleLbl="sibTrans2D1" presStyleIdx="1" presStyleCnt="3"/>
      <dgm:spPr/>
    </dgm:pt>
    <dgm:pt modelId="{7896403F-83D6-4448-89A1-47307B789A1B}" type="pres">
      <dgm:prSet presAssocID="{807E3564-F486-4D17-941E-64E6DF05EBBD}" presName="node" presStyleLbl="node1" presStyleIdx="2" presStyleCnt="3" custRadScaleRad="90134" custRadScaleInc="3821">
        <dgm:presLayoutVars>
          <dgm:bulletEnabled val="1"/>
        </dgm:presLayoutVars>
      </dgm:prSet>
      <dgm:spPr/>
    </dgm:pt>
    <dgm:pt modelId="{D0520AFD-8043-46AF-8A8F-4EA5159EC836}" type="pres">
      <dgm:prSet presAssocID="{53DA522C-3B3B-4A92-954B-8C6EC4B3B89A}" presName="sibTrans" presStyleLbl="sibTrans2D1" presStyleIdx="2" presStyleCnt="3"/>
      <dgm:spPr/>
    </dgm:pt>
    <dgm:pt modelId="{720BC4FF-88F7-4A42-8DED-6594A3F1AE1D}" type="pres">
      <dgm:prSet presAssocID="{53DA522C-3B3B-4A92-954B-8C6EC4B3B89A}" presName="connectorText" presStyleLbl="sibTrans2D1" presStyleIdx="2" presStyleCnt="3"/>
      <dgm:spPr/>
    </dgm:pt>
  </dgm:ptLst>
  <dgm:cxnLst>
    <dgm:cxn modelId="{41F50620-9445-4CCE-8988-91DD63BB8FEB}" type="presOf" srcId="{206ECD8C-4F87-4B53-AD55-ED9F3AC23B60}" destId="{B5526541-271F-410F-B6CD-8CC8C46B52A5}" srcOrd="1" destOrd="0" presId="urn:microsoft.com/office/officeart/2005/8/layout/cycle2"/>
    <dgm:cxn modelId="{DFE27820-7ECC-425F-984E-A786CCA39A05}" type="presOf" srcId="{6781963F-D4BD-4040-A3DF-D6D0B0549B26}" destId="{23FD6787-8C50-4315-9C7C-8E8FFF4B3442}" srcOrd="0" destOrd="0" presId="urn:microsoft.com/office/officeart/2005/8/layout/cycle2"/>
    <dgm:cxn modelId="{B5BF5321-D40C-4600-8B4D-9B8FF3947530}" type="presOf" srcId="{18B7F441-95CE-4482-83B7-03B49FF43AC9}" destId="{F7663D91-18AF-4674-AC4F-8F5FD6312513}" srcOrd="0" destOrd="0" presId="urn:microsoft.com/office/officeart/2005/8/layout/cycle2"/>
    <dgm:cxn modelId="{9BCAE767-927B-4702-AD92-420803ED0908}" type="presOf" srcId="{FF6BC7D6-0DD4-4DCD-87CD-A17845B143D6}" destId="{913DDB41-A76F-4B8F-AF5D-F53DBBE35A02}" srcOrd="1" destOrd="0" presId="urn:microsoft.com/office/officeart/2005/8/layout/cycle2"/>
    <dgm:cxn modelId="{9BA3F34B-F25D-4E4C-A71F-D6C7A8A884DB}" type="presOf" srcId="{53DA522C-3B3B-4A92-954B-8C6EC4B3B89A}" destId="{D0520AFD-8043-46AF-8A8F-4EA5159EC836}" srcOrd="0" destOrd="0" presId="urn:microsoft.com/office/officeart/2005/8/layout/cycle2"/>
    <dgm:cxn modelId="{BC1D3752-1CBA-4027-B71B-BC7175300B32}" type="presOf" srcId="{FF6BC7D6-0DD4-4DCD-87CD-A17845B143D6}" destId="{F4EF37B9-D5F8-4B55-8D4B-77C314631212}" srcOrd="0" destOrd="0" presId="urn:microsoft.com/office/officeart/2005/8/layout/cycle2"/>
    <dgm:cxn modelId="{D9FCBB53-5C46-42B8-9BEC-4895DF346F7D}" type="presOf" srcId="{807E3564-F486-4D17-941E-64E6DF05EBBD}" destId="{7896403F-83D6-4448-89A1-47307B789A1B}" srcOrd="0" destOrd="0" presId="urn:microsoft.com/office/officeart/2005/8/layout/cycle2"/>
    <dgm:cxn modelId="{F1F4B978-0C48-4BEE-B8E8-DE3A05B50EB0}" srcId="{7060C81D-BA95-441A-B600-B723B187ADA7}" destId="{6781963F-D4BD-4040-A3DF-D6D0B0549B26}" srcOrd="1" destOrd="0" parTransId="{8FABE892-D7E2-4DDA-BE7B-ADF8FE164CE0}" sibTransId="{206ECD8C-4F87-4B53-AD55-ED9F3AC23B60}"/>
    <dgm:cxn modelId="{9630CD83-6E62-40FC-9FA0-C1ACACCC8163}" type="presOf" srcId="{206ECD8C-4F87-4B53-AD55-ED9F3AC23B60}" destId="{03831C92-920A-404C-AB47-9E030660A836}" srcOrd="0" destOrd="0" presId="urn:microsoft.com/office/officeart/2005/8/layout/cycle2"/>
    <dgm:cxn modelId="{C5ADBC96-358A-4A8B-A8CB-5A16383EFA86}" type="presOf" srcId="{53DA522C-3B3B-4A92-954B-8C6EC4B3B89A}" destId="{720BC4FF-88F7-4A42-8DED-6594A3F1AE1D}" srcOrd="1" destOrd="0" presId="urn:microsoft.com/office/officeart/2005/8/layout/cycle2"/>
    <dgm:cxn modelId="{2A4CD4B5-DE67-41CC-B797-A1EACD89C575}" type="presOf" srcId="{7060C81D-BA95-441A-B600-B723B187ADA7}" destId="{356E6EF9-B033-4752-8DB9-4A1CA37EA661}" srcOrd="0" destOrd="0" presId="urn:microsoft.com/office/officeart/2005/8/layout/cycle2"/>
    <dgm:cxn modelId="{FE8298C3-15C0-4111-B01A-2B523A9C11CD}" srcId="{7060C81D-BA95-441A-B600-B723B187ADA7}" destId="{18B7F441-95CE-4482-83B7-03B49FF43AC9}" srcOrd="0" destOrd="0" parTransId="{EE9A3428-3D67-47AF-B4DE-DFA34274A811}" sibTransId="{FF6BC7D6-0DD4-4DCD-87CD-A17845B143D6}"/>
    <dgm:cxn modelId="{0538AECC-F1AC-442E-87B5-D8885641CEB0}" srcId="{7060C81D-BA95-441A-B600-B723B187ADA7}" destId="{807E3564-F486-4D17-941E-64E6DF05EBBD}" srcOrd="2" destOrd="0" parTransId="{4411EA2C-8414-46BB-9431-262BA24EC720}" sibTransId="{53DA522C-3B3B-4A92-954B-8C6EC4B3B89A}"/>
    <dgm:cxn modelId="{3C1B5CA1-02B4-467C-AFA3-E3FD491508D1}" type="presParOf" srcId="{356E6EF9-B033-4752-8DB9-4A1CA37EA661}" destId="{F7663D91-18AF-4674-AC4F-8F5FD6312513}" srcOrd="0" destOrd="0" presId="urn:microsoft.com/office/officeart/2005/8/layout/cycle2"/>
    <dgm:cxn modelId="{2775CA5F-2DD3-4C97-A69B-8D8CF395F490}" type="presParOf" srcId="{356E6EF9-B033-4752-8DB9-4A1CA37EA661}" destId="{F4EF37B9-D5F8-4B55-8D4B-77C314631212}" srcOrd="1" destOrd="0" presId="urn:microsoft.com/office/officeart/2005/8/layout/cycle2"/>
    <dgm:cxn modelId="{13429168-79D8-4666-95DD-1CF82E1AF09D}" type="presParOf" srcId="{F4EF37B9-D5F8-4B55-8D4B-77C314631212}" destId="{913DDB41-A76F-4B8F-AF5D-F53DBBE35A02}" srcOrd="0" destOrd="0" presId="urn:microsoft.com/office/officeart/2005/8/layout/cycle2"/>
    <dgm:cxn modelId="{E3ABAAE7-DEB7-4EC8-AA45-B966D4DF82AD}" type="presParOf" srcId="{356E6EF9-B033-4752-8DB9-4A1CA37EA661}" destId="{23FD6787-8C50-4315-9C7C-8E8FFF4B3442}" srcOrd="2" destOrd="0" presId="urn:microsoft.com/office/officeart/2005/8/layout/cycle2"/>
    <dgm:cxn modelId="{F4A04DDF-B4B9-463A-AC61-99572A0838A0}" type="presParOf" srcId="{356E6EF9-B033-4752-8DB9-4A1CA37EA661}" destId="{03831C92-920A-404C-AB47-9E030660A836}" srcOrd="3" destOrd="0" presId="urn:microsoft.com/office/officeart/2005/8/layout/cycle2"/>
    <dgm:cxn modelId="{3D831C1B-64E6-4354-9EC4-A9B1424DF5DF}" type="presParOf" srcId="{03831C92-920A-404C-AB47-9E030660A836}" destId="{B5526541-271F-410F-B6CD-8CC8C46B52A5}" srcOrd="0" destOrd="0" presId="urn:microsoft.com/office/officeart/2005/8/layout/cycle2"/>
    <dgm:cxn modelId="{517F9A1C-C6D4-4B21-829F-031C8E1D01B9}" type="presParOf" srcId="{356E6EF9-B033-4752-8DB9-4A1CA37EA661}" destId="{7896403F-83D6-4448-89A1-47307B789A1B}" srcOrd="4" destOrd="0" presId="urn:microsoft.com/office/officeart/2005/8/layout/cycle2"/>
    <dgm:cxn modelId="{9D83DB05-9DB5-45D9-8D9C-9867707A49BA}" type="presParOf" srcId="{356E6EF9-B033-4752-8DB9-4A1CA37EA661}" destId="{D0520AFD-8043-46AF-8A8F-4EA5159EC836}" srcOrd="5" destOrd="0" presId="urn:microsoft.com/office/officeart/2005/8/layout/cycle2"/>
    <dgm:cxn modelId="{48988E5F-412B-43DC-871B-26F521578EC7}" type="presParOf" srcId="{D0520AFD-8043-46AF-8A8F-4EA5159EC836}" destId="{720BC4FF-88F7-4A42-8DED-6594A3F1AE1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EC069-988B-4CAB-9D6C-A4133ED0FFB8}">
      <dsp:nvSpPr>
        <dsp:cNvPr id="0" name=""/>
        <dsp:cNvSpPr/>
      </dsp:nvSpPr>
      <dsp:spPr>
        <a:xfrm>
          <a:off x="262713" y="136914"/>
          <a:ext cx="1584969" cy="1584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Test</a:t>
          </a:r>
        </a:p>
      </dsp:txBody>
      <dsp:txXfrm>
        <a:off x="494826" y="369027"/>
        <a:ext cx="1120743" cy="1120743"/>
      </dsp:txXfrm>
    </dsp:sp>
    <dsp:sp modelId="{E7B15C7B-ECA2-4EB5-BE44-F8D25136E66B}">
      <dsp:nvSpPr>
        <dsp:cNvPr id="0" name=""/>
        <dsp:cNvSpPr/>
      </dsp:nvSpPr>
      <dsp:spPr>
        <a:xfrm rot="213601">
          <a:off x="1983115" y="729973"/>
          <a:ext cx="331361" cy="534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1983211" y="833872"/>
        <a:ext cx="231953" cy="320957"/>
      </dsp:txXfrm>
    </dsp:sp>
    <dsp:sp modelId="{3D67C041-9A31-4FCF-86E7-D9AC10894B34}">
      <dsp:nvSpPr>
        <dsp:cNvPr id="0" name=""/>
        <dsp:cNvSpPr/>
      </dsp:nvSpPr>
      <dsp:spPr>
        <a:xfrm>
          <a:off x="2468628" y="274153"/>
          <a:ext cx="1584969" cy="1584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Build</a:t>
          </a:r>
        </a:p>
      </dsp:txBody>
      <dsp:txXfrm>
        <a:off x="2700741" y="506266"/>
        <a:ext cx="1120743" cy="1120743"/>
      </dsp:txXfrm>
    </dsp:sp>
    <dsp:sp modelId="{45D6D340-2F44-4A73-AF14-1B744B7307AE}">
      <dsp:nvSpPr>
        <dsp:cNvPr id="0" name=""/>
        <dsp:cNvSpPr/>
      </dsp:nvSpPr>
      <dsp:spPr>
        <a:xfrm rot="7468833">
          <a:off x="2523600" y="1666469"/>
          <a:ext cx="283741" cy="534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590256" y="1738370"/>
        <a:ext cx="198619" cy="320957"/>
      </dsp:txXfrm>
    </dsp:sp>
    <dsp:sp modelId="{10FBD414-0A4D-42B7-B108-6AED3996F5DD}">
      <dsp:nvSpPr>
        <dsp:cNvPr id="0" name=""/>
        <dsp:cNvSpPr/>
      </dsp:nvSpPr>
      <dsp:spPr>
        <a:xfrm>
          <a:off x="1268252" y="2021982"/>
          <a:ext cx="1584969" cy="1584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Deploy</a:t>
          </a:r>
        </a:p>
      </dsp:txBody>
      <dsp:txXfrm>
        <a:off x="1500365" y="2254095"/>
        <a:ext cx="1120743" cy="1120743"/>
      </dsp:txXfrm>
    </dsp:sp>
    <dsp:sp modelId="{469CDF37-A12B-4E61-866F-D760055B7F07}">
      <dsp:nvSpPr>
        <dsp:cNvPr id="0" name=""/>
        <dsp:cNvSpPr/>
      </dsp:nvSpPr>
      <dsp:spPr>
        <a:xfrm rot="14515410">
          <a:off x="1415708" y="1611769"/>
          <a:ext cx="292305" cy="534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1480189" y="1757440"/>
        <a:ext cx="204614" cy="320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63D91-18AF-4674-AC4F-8F5FD6312513}">
      <dsp:nvSpPr>
        <dsp:cNvPr id="0" name=""/>
        <dsp:cNvSpPr/>
      </dsp:nvSpPr>
      <dsp:spPr>
        <a:xfrm>
          <a:off x="1376595" y="61668"/>
          <a:ext cx="1637168" cy="163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Develop</a:t>
          </a:r>
        </a:p>
      </dsp:txBody>
      <dsp:txXfrm>
        <a:off x="1616353" y="301426"/>
        <a:ext cx="1157652" cy="1157652"/>
      </dsp:txXfrm>
    </dsp:sp>
    <dsp:sp modelId="{F4EF37B9-D5F8-4B55-8D4B-77C314631212}">
      <dsp:nvSpPr>
        <dsp:cNvPr id="0" name=""/>
        <dsp:cNvSpPr/>
      </dsp:nvSpPr>
      <dsp:spPr>
        <a:xfrm rot="3492167">
          <a:off x="2620955" y="1541840"/>
          <a:ext cx="311319" cy="552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643047" y="1612660"/>
        <a:ext cx="217923" cy="331526"/>
      </dsp:txXfrm>
    </dsp:sp>
    <dsp:sp modelId="{23FD6787-8C50-4315-9C7C-8E8FFF4B3442}">
      <dsp:nvSpPr>
        <dsp:cNvPr id="0" name=""/>
        <dsp:cNvSpPr/>
      </dsp:nvSpPr>
      <dsp:spPr>
        <a:xfrm>
          <a:off x="2548751" y="1952365"/>
          <a:ext cx="1637168" cy="163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Demo</a:t>
          </a:r>
        </a:p>
      </dsp:txBody>
      <dsp:txXfrm>
        <a:off x="2788509" y="2192123"/>
        <a:ext cx="1157652" cy="1157652"/>
      </dsp:txXfrm>
    </dsp:sp>
    <dsp:sp modelId="{03831C92-920A-404C-AB47-9E030660A836}">
      <dsp:nvSpPr>
        <dsp:cNvPr id="0" name=""/>
        <dsp:cNvSpPr/>
      </dsp:nvSpPr>
      <dsp:spPr>
        <a:xfrm rot="10707675">
          <a:off x="1970350" y="2526710"/>
          <a:ext cx="409040" cy="552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093040" y="2635571"/>
        <a:ext cx="286328" cy="331526"/>
      </dsp:txXfrm>
    </dsp:sp>
    <dsp:sp modelId="{7896403F-83D6-4448-89A1-47307B789A1B}">
      <dsp:nvSpPr>
        <dsp:cNvPr id="0" name=""/>
        <dsp:cNvSpPr/>
      </dsp:nvSpPr>
      <dsp:spPr>
        <a:xfrm>
          <a:off x="140676" y="2017053"/>
          <a:ext cx="1637168" cy="163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Refine</a:t>
          </a:r>
        </a:p>
      </dsp:txBody>
      <dsp:txXfrm>
        <a:off x="380434" y="2256811"/>
        <a:ext cx="1157652" cy="1157652"/>
      </dsp:txXfrm>
    </dsp:sp>
    <dsp:sp modelId="{D0520AFD-8043-46AF-8A8F-4EA5159EC836}">
      <dsp:nvSpPr>
        <dsp:cNvPr id="0" name=""/>
        <dsp:cNvSpPr/>
      </dsp:nvSpPr>
      <dsp:spPr>
        <a:xfrm rot="18137719">
          <a:off x="1392646" y="1590244"/>
          <a:ext cx="358311" cy="552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417677" y="1746185"/>
        <a:ext cx="250818" cy="331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3A01-B932-4529-B8DC-1ACD92E23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‘17 Elsinore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16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25E1-7D69-42D1-9ED3-2236F9F0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Having a Code Base You Trust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7A7904-2F8A-4BC2-8215-AD803FC49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15" y="2315234"/>
            <a:ext cx="5166067" cy="38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4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1E69-A037-4C9B-8F66-6B0D7158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Libraries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391119-3FFC-4445-87A2-A6C86B24F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66670">
            <a:off x="2922822" y="1217977"/>
            <a:ext cx="5615682" cy="464288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1E41A5-DBEE-4DE5-AC10-3A6C32D59FBD}"/>
              </a:ext>
            </a:extLst>
          </p:cNvPr>
          <p:cNvSpPr/>
          <p:nvPr/>
        </p:nvSpPr>
        <p:spPr>
          <a:xfrm>
            <a:off x="1053678" y="6045948"/>
            <a:ext cx="979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Moving seamlessly from prototyping cycle to production cycle requires good general libraries</a:t>
            </a:r>
          </a:p>
        </p:txBody>
      </p:sp>
    </p:spTree>
    <p:extLst>
      <p:ext uri="{BB962C8B-B14F-4D97-AF65-F5344CB8AC3E}">
        <p14:creationId xmlns:p14="http://schemas.microsoft.com/office/powerpoint/2010/main" val="142995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EF7B0-64F6-49D6-A696-DDC6DA4B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Accidental Libraries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2AF3F-B933-4ADA-9CC4-76CF116AE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437" y="2570431"/>
            <a:ext cx="5143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7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31E5-821B-492A-A8A7-0CE17C41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IFS</a:t>
            </a:r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D5EDCE-C991-4C35-AF23-C71AC598F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19" y="2826990"/>
            <a:ext cx="1919319" cy="1919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9724B-1563-4482-928D-B2BA7B782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77" y="3376799"/>
            <a:ext cx="1369510" cy="1369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AC56E4-E83B-4093-AC8B-EE04F29123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3185" y="3405333"/>
            <a:ext cx="12192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B1FB6C-7E18-4ED5-831C-C7848F9B71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9149" y="3415902"/>
            <a:ext cx="1219200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4FBFB8-E4BD-4B40-856C-4C60A8E8F9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5113" y="3415902"/>
            <a:ext cx="12192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C8341C-A83C-4DAC-9D72-335E4F20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91077" y="3460194"/>
            <a:ext cx="1219200" cy="1219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192EE4-C559-4ECC-B63A-0E5C3873BA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8323" y="3438048"/>
            <a:ext cx="1219200" cy="1219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0A5DCE-5794-4590-9EB2-1F7B741069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4287" y="3438048"/>
            <a:ext cx="1219200" cy="12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3CB707-BCE5-4205-89AF-2B8E0C898C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2785" y="3431006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724633-13EC-446C-8B4F-2CC725680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45" y="3460194"/>
            <a:ext cx="1219200" cy="1219200"/>
          </a:xfrm>
          <a:prstGeom prst="rect">
            <a:avLst/>
          </a:prstGeom>
        </p:spPr>
      </p:pic>
      <p:pic>
        <p:nvPicPr>
          <p:cNvPr id="20" name="Graphic 19" descr="Cloud">
            <a:extLst>
              <a:ext uri="{FF2B5EF4-FFF2-40B4-BE49-F238E27FC236}">
                <a16:creationId xmlns:a16="http://schemas.microsoft.com/office/drawing/2014/main" id="{64113890-6F7A-4357-91A2-D7636965E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3752" y="3222131"/>
            <a:ext cx="2250356" cy="2250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A3781E-6215-45F3-81A9-B3CF7A4DC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62" y="2577368"/>
            <a:ext cx="1590145" cy="15901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44A60C-EEDF-414D-B12A-CE63FDBF246A}"/>
              </a:ext>
            </a:extLst>
          </p:cNvPr>
          <p:cNvSpPr txBox="1"/>
          <p:nvPr/>
        </p:nvSpPr>
        <p:spPr>
          <a:xfrm>
            <a:off x="1229694" y="5326713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Adding Functionality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E1672B-5D8B-40B1-8245-510A55AADD92}"/>
              </a:ext>
            </a:extLst>
          </p:cNvPr>
          <p:cNvSpPr txBox="1"/>
          <p:nvPr/>
        </p:nvSpPr>
        <p:spPr>
          <a:xfrm>
            <a:off x="4393139" y="5287821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GUI Upgrade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E9EA81-B230-4891-8572-8EF31E103D3F}"/>
              </a:ext>
            </a:extLst>
          </p:cNvPr>
          <p:cNvSpPr txBox="1"/>
          <p:nvPr/>
        </p:nvSpPr>
        <p:spPr>
          <a:xfrm>
            <a:off x="6933892" y="532671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.</a:t>
            </a:r>
            <a:r>
              <a:rPr lang="en-ZA" dirty="0" err="1"/>
              <a:t>dll</a:t>
            </a:r>
            <a:endParaRPr lang="en-Z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CB883F-42B7-4FA2-9A7F-26DDB52A5E2F}"/>
              </a:ext>
            </a:extLst>
          </p:cNvPr>
          <p:cNvSpPr txBox="1"/>
          <p:nvPr/>
        </p:nvSpPr>
        <p:spPr>
          <a:xfrm>
            <a:off x="9424176" y="538406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RESTful</a:t>
            </a:r>
          </a:p>
        </p:txBody>
      </p:sp>
    </p:spTree>
    <p:extLst>
      <p:ext uri="{BB962C8B-B14F-4D97-AF65-F5344CB8AC3E}">
        <p14:creationId xmlns:p14="http://schemas.microsoft.com/office/powerpoint/2010/main" val="21491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4F59-7A8F-4B9C-97B6-1060C994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Shift in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D47B2-7231-4F79-B7B7-27BA871BF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61" y="2631420"/>
            <a:ext cx="5022168" cy="3348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22DC47-3FF8-4388-8ED0-B848E23DF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451" y="2631420"/>
            <a:ext cx="5018747" cy="3439933"/>
          </a:xfrm>
          <a:prstGeom prst="rect">
            <a:avLst/>
          </a:prstGeom>
        </p:spPr>
      </p:pic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A3BE0760-F02B-4ECB-86FB-1F1543B556A5}"/>
              </a:ext>
            </a:extLst>
          </p:cNvPr>
          <p:cNvSpPr/>
          <p:nvPr/>
        </p:nvSpPr>
        <p:spPr>
          <a:xfrm>
            <a:off x="5562286" y="395192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186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FC070F-BD68-4E01-AD4C-8E0BF7399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171" y="1159887"/>
            <a:ext cx="10696164" cy="4472941"/>
          </a:xfrm>
        </p:spPr>
      </p:pic>
    </p:spTree>
    <p:extLst>
      <p:ext uri="{BB962C8B-B14F-4D97-AF65-F5344CB8AC3E}">
        <p14:creationId xmlns:p14="http://schemas.microsoft.com/office/powerpoint/2010/main" val="425051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EFE1-0CD6-42E8-AC08-051ED016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Building Deliberate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205A-BD34-4109-8042-46CAF8A4F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What do I do a lot of:</a:t>
            </a:r>
          </a:p>
          <a:p>
            <a:pPr lvl="1"/>
            <a:r>
              <a:rPr lang="en-ZA" dirty="0"/>
              <a:t>Importing</a:t>
            </a:r>
          </a:p>
          <a:p>
            <a:pPr lvl="1"/>
            <a:r>
              <a:rPr lang="en-ZA" dirty="0"/>
              <a:t>Exporting</a:t>
            </a:r>
          </a:p>
          <a:p>
            <a:pPr lvl="2"/>
            <a:r>
              <a:rPr lang="en-ZA" dirty="0"/>
              <a:t>Builds</a:t>
            </a:r>
          </a:p>
          <a:p>
            <a:pPr lvl="2"/>
            <a:r>
              <a:rPr lang="en-ZA" dirty="0"/>
              <a:t>Files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D5C947-2F8A-432B-B5BD-2C0BB38CD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7056" y="2336873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3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1B66-942E-4E30-A64F-61B25F3C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Tools for General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42EDF-44FF-4DA6-9CA0-C8402BF62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Database handling</a:t>
            </a:r>
          </a:p>
          <a:p>
            <a:r>
              <a:rPr lang="en-ZA" dirty="0"/>
              <a:t>CSV handling</a:t>
            </a:r>
          </a:p>
          <a:p>
            <a:r>
              <a:rPr lang="en-ZA" dirty="0"/>
              <a:t>Build handling</a:t>
            </a:r>
          </a:p>
        </p:txBody>
      </p:sp>
    </p:spTree>
    <p:extLst>
      <p:ext uri="{BB962C8B-B14F-4D97-AF65-F5344CB8AC3E}">
        <p14:creationId xmlns:p14="http://schemas.microsoft.com/office/powerpoint/2010/main" val="2264513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79D5-8ACD-4EDA-9EB3-06406F3F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Data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B0C55-15E6-40C4-90EA-929C2C1C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26" y="2192137"/>
            <a:ext cx="6699582" cy="4424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5507E-527E-4084-BDC5-D9D60032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115" y="2861475"/>
            <a:ext cx="4382350" cy="30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83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6D581-23F4-4E7F-92BB-8D732E63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Operations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E58B-A5AD-4051-8750-50288009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/>
              <a:t>Where [field] …</a:t>
            </a:r>
          </a:p>
          <a:p>
            <a:r>
              <a:rPr lang="en-ZA" dirty="0"/>
              <a:t>Or [field] …</a:t>
            </a:r>
          </a:p>
          <a:p>
            <a:r>
              <a:rPr lang="en-ZA" dirty="0"/>
              <a:t>And [field] …</a:t>
            </a:r>
          </a:p>
          <a:p>
            <a:endParaRPr lang="en-ZA" dirty="0"/>
          </a:p>
          <a:p>
            <a:r>
              <a:rPr lang="en-ZA" dirty="0"/>
              <a:t>Equals [value]</a:t>
            </a:r>
          </a:p>
          <a:p>
            <a:r>
              <a:rPr lang="en-ZA" dirty="0"/>
              <a:t>Is [operation, value]</a:t>
            </a:r>
          </a:p>
          <a:p>
            <a:pPr lvl="1"/>
            <a:r>
              <a:rPr lang="en-ZA" dirty="0"/>
              <a:t>Valid operations:</a:t>
            </a:r>
          </a:p>
          <a:p>
            <a:pPr lvl="2"/>
            <a:r>
              <a:rPr lang="en-ZA" dirty="0"/>
              <a:t>=&gt;&lt;≤≥≠ (as a  glyph or a phrase)</a:t>
            </a:r>
          </a:p>
          <a:p>
            <a:endParaRPr lang="en-ZA" dirty="0"/>
          </a:p>
          <a:p>
            <a:r>
              <a:rPr lang="en-ZA" dirty="0"/>
              <a:t>Apply [</a:t>
            </a:r>
            <a:r>
              <a:rPr lang="en-ZA" dirty="0" err="1"/>
              <a:t>insert_function_ref</a:t>
            </a:r>
            <a:r>
              <a:rPr lang="en-ZA" dirty="0"/>
              <a:t>] To [field]</a:t>
            </a:r>
          </a:p>
          <a:p>
            <a:r>
              <a:rPr lang="en-ZA" dirty="0"/>
              <a:t>Apply [</a:t>
            </a:r>
            <a:r>
              <a:rPr lang="en-ZA" dirty="0" err="1"/>
              <a:t>insert_function_ref</a:t>
            </a:r>
            <a:r>
              <a:rPr lang="en-ZA" dirty="0"/>
              <a:t>] </a:t>
            </a:r>
            <a:r>
              <a:rPr lang="en-ZA" dirty="0" err="1"/>
              <a:t>ToEach</a:t>
            </a:r>
            <a:r>
              <a:rPr lang="en-ZA" dirty="0"/>
              <a:t> [field]</a:t>
            </a:r>
          </a:p>
          <a:p>
            <a:r>
              <a:rPr lang="en-ZA" dirty="0"/>
              <a:t>[ASC/DESC] </a:t>
            </a:r>
            <a:r>
              <a:rPr lang="en-ZA" dirty="0" err="1"/>
              <a:t>OrderBy</a:t>
            </a:r>
            <a:r>
              <a:rPr lang="en-ZA" dirty="0"/>
              <a:t> [field] (ASC = 1, DESC = 2)</a:t>
            </a:r>
          </a:p>
        </p:txBody>
      </p:sp>
    </p:spTree>
    <p:extLst>
      <p:ext uri="{BB962C8B-B14F-4D97-AF65-F5344CB8AC3E}">
        <p14:creationId xmlns:p14="http://schemas.microsoft.com/office/powerpoint/2010/main" val="72562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822E-899C-42A3-809E-4A29EE4B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Introduction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AB8BC-183F-4B56-A7C0-1257B29A7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86"/>
          <a:stretch/>
        </p:blipFill>
        <p:spPr>
          <a:xfrm>
            <a:off x="2733261" y="2168582"/>
            <a:ext cx="6858000" cy="4382965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7B312740-0F98-4109-80C0-031BAA17884C}"/>
              </a:ext>
            </a:extLst>
          </p:cNvPr>
          <p:cNvSpPr/>
          <p:nvPr/>
        </p:nvSpPr>
        <p:spPr>
          <a:xfrm>
            <a:off x="5208105" y="2801628"/>
            <a:ext cx="954156" cy="3635870"/>
          </a:xfrm>
          <a:prstGeom prst="arc">
            <a:avLst>
              <a:gd name="adj1" fmla="val 16680041"/>
              <a:gd name="adj2" fmla="val 3547422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43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E6DB-BAFD-4F04-BBC0-01DB7B70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CSV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6C8D6-DF51-441A-82F9-BAC29634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87" y="2090699"/>
            <a:ext cx="5942565" cy="454724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DDF8E8-31BA-4AAD-95F1-0065BD377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8593" y="2478358"/>
            <a:ext cx="3918613" cy="37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B17BD-1619-4F56-A195-6D315E6E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Fine 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1B19-54D8-471B-A7DB-6B97BFC77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Specifying data types for </a:t>
            </a:r>
            <a:r>
              <a:rPr lang="en-ZA" dirty="0" err="1"/>
              <a:t>colums</a:t>
            </a:r>
            <a:endParaRPr lang="en-ZA" dirty="0"/>
          </a:p>
          <a:p>
            <a:r>
              <a:rPr lang="en-ZA" dirty="0"/>
              <a:t>Strict or soft matching</a:t>
            </a:r>
          </a:p>
          <a:p>
            <a:pPr lvl="1"/>
            <a:r>
              <a:rPr lang="en-ZA" dirty="0"/>
              <a:t>Files </a:t>
            </a:r>
          </a:p>
          <a:p>
            <a:pPr lvl="1"/>
            <a:r>
              <a:rPr lang="en-ZA" dirty="0"/>
              <a:t>Column headings</a:t>
            </a:r>
          </a:p>
          <a:p>
            <a:r>
              <a:rPr lang="en-ZA" dirty="0"/>
              <a:t>Has header or not</a:t>
            </a:r>
          </a:p>
          <a:p>
            <a:r>
              <a:rPr lang="en-ZA" dirty="0"/>
              <a:t>Remove empty rows or columns</a:t>
            </a:r>
          </a:p>
        </p:txBody>
      </p:sp>
    </p:spTree>
    <p:extLst>
      <p:ext uri="{BB962C8B-B14F-4D97-AF65-F5344CB8AC3E}">
        <p14:creationId xmlns:p14="http://schemas.microsoft.com/office/powerpoint/2010/main" val="3345433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236C-007D-4657-AB48-2ECC6E3E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Tool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085A2-933B-457B-AE87-25DFEDD8A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215" y="1083411"/>
            <a:ext cx="53054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943A-3E44-445A-B7E5-5253B9B0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Tool</a:t>
            </a:r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2B5DF-FCE0-4BA1-8185-21C018DC88D8}"/>
              </a:ext>
            </a:extLst>
          </p:cNvPr>
          <p:cNvSpPr/>
          <p:nvPr/>
        </p:nvSpPr>
        <p:spPr>
          <a:xfrm>
            <a:off x="1955410" y="3541933"/>
            <a:ext cx="7863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2 ⎕NQ '.' 'Bind' &lt;filename&gt; &lt;type&gt; &lt;flags&gt; &lt;resource&gt; &lt;icon&gt; &lt;</a:t>
            </a:r>
            <a:r>
              <a:rPr lang="en-ZA" dirty="0" err="1"/>
              <a:t>cmdline</a:t>
            </a:r>
            <a:r>
              <a:rPr lang="en-ZA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12966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1A00-2F24-47BF-8DD6-13263C1A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Build Tool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68243-EF5A-4712-B96D-421B1978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36" y="3882472"/>
            <a:ext cx="3721023" cy="2082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D8412-FDAE-4AEE-8D4A-42E397A43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585" y="2648769"/>
            <a:ext cx="7419975" cy="3648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B990D-B7EC-4DBC-8F7C-CF8D787AF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35" y="2648769"/>
            <a:ext cx="3786557" cy="7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1A00-2F24-47BF-8DD6-13263C1A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Build Tool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B4D8B-3BD3-4E7A-A14F-8B6B7036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42" y="2413754"/>
            <a:ext cx="4024464" cy="3648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68DE7-21A4-4160-87F1-84F47EA60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93" y="2413753"/>
            <a:ext cx="4219987" cy="952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3368F-1159-4DF5-A538-125EA9CF0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493" y="2413753"/>
            <a:ext cx="74199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2473-2CF7-4089-B340-977CF2D1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GitHub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64AA7-2028-4CD1-8C57-7E79D43A4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44" y="2197724"/>
            <a:ext cx="7792329" cy="40909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5CE1DF-251B-4EE1-A230-9B57C1F1972C}"/>
              </a:ext>
            </a:extLst>
          </p:cNvPr>
          <p:cNvSpPr/>
          <p:nvPr/>
        </p:nvSpPr>
        <p:spPr>
          <a:xfrm>
            <a:off x="3472747" y="1109031"/>
            <a:ext cx="485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https://github.com/Riskflow/DataExtraction</a:t>
            </a:r>
          </a:p>
        </p:txBody>
      </p:sp>
    </p:spTree>
    <p:extLst>
      <p:ext uri="{BB962C8B-B14F-4D97-AF65-F5344CB8AC3E}">
        <p14:creationId xmlns:p14="http://schemas.microsoft.com/office/powerpoint/2010/main" val="27643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7AFB0-7019-4FCF-9064-D8E5F7558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742" y="752694"/>
            <a:ext cx="9349007" cy="5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52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CC837-90AF-47F2-B494-B0863632B0E4}"/>
              </a:ext>
            </a:extLst>
          </p:cNvPr>
          <p:cNvSpPr txBox="1"/>
          <p:nvPr/>
        </p:nvSpPr>
        <p:spPr>
          <a:xfrm>
            <a:off x="5373858" y="2996420"/>
            <a:ext cx="1097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</a:t>
            </a:r>
            <a:r>
              <a:rPr lang="en-US" dirty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823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5AD3-F468-471F-97F8-DF2BAAB8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Talking Points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211C3-B3DC-4ABD-A2FE-0481D5B3D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for a small APL shop in SA</a:t>
            </a:r>
          </a:p>
          <a:p>
            <a:r>
              <a:rPr lang="en-US" dirty="0"/>
              <a:t>Some of the changes and challenges</a:t>
            </a:r>
          </a:p>
          <a:p>
            <a:r>
              <a:rPr lang="en-US" dirty="0"/>
              <a:t>The importance of libraries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2028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5FA6-566E-45F4-BBD9-BF0DFBB4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Riskflow</a:t>
            </a:r>
            <a:endParaRPr lang="en-ZA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62BAE66-D3E3-415E-A552-7156DB951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077" y="2439235"/>
            <a:ext cx="4634303" cy="3835285"/>
          </a:xfrm>
        </p:spPr>
      </p:pic>
    </p:spTree>
    <p:extLst>
      <p:ext uri="{BB962C8B-B14F-4D97-AF65-F5344CB8AC3E}">
        <p14:creationId xmlns:p14="http://schemas.microsoft.com/office/powerpoint/2010/main" val="273187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F0C3-E8E3-4472-ACE6-5E98E658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Riskflow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88DE-E478-4F61-8001-D510B43E5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Cube</a:t>
            </a:r>
            <a:r>
              <a:rPr lang="en-US" baseline="30000" dirty="0"/>
              <a:t>360 </a:t>
            </a:r>
            <a:r>
              <a:rPr lang="en-US" dirty="0"/>
              <a:t>and Basel</a:t>
            </a:r>
            <a:r>
              <a:rPr lang="en-US" baseline="30000" dirty="0"/>
              <a:t>+</a:t>
            </a:r>
          </a:p>
          <a:p>
            <a:r>
              <a:rPr lang="en-US" dirty="0" err="1"/>
              <a:t>fmbTrade</a:t>
            </a:r>
            <a:endParaRPr lang="en-US" dirty="0"/>
          </a:p>
          <a:p>
            <a:r>
              <a:rPr lang="en-US" dirty="0"/>
              <a:t>CFO (</a:t>
            </a:r>
            <a:r>
              <a:rPr lang="en-ZA" dirty="0" err="1"/>
              <a:t>CashFlow</a:t>
            </a:r>
            <a:r>
              <a:rPr lang="en-ZA" dirty="0"/>
              <a:t> Optimiser)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6A4A6-F09F-4935-AEAA-21C946EF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37" y="4218400"/>
            <a:ext cx="1485714" cy="1485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2D43DF-5E6A-4F6D-87F1-B5744F140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225" y="4528879"/>
            <a:ext cx="1175235" cy="1175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579B83-1F3E-4370-9173-99D8D81CB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88" y="4218400"/>
            <a:ext cx="1485714" cy="1485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C7960B-FC55-4600-A09F-23D9F4132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51" y="4218400"/>
            <a:ext cx="1485714" cy="148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6B83B-4F1F-4116-B7BB-CDC77BB8C6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068" b="33207"/>
          <a:stretch/>
        </p:blipFill>
        <p:spPr>
          <a:xfrm>
            <a:off x="7339886" y="3871031"/>
            <a:ext cx="1536155" cy="502707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41337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6F65-31F7-44A9-B9A7-30E1C221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the Game</a:t>
            </a:r>
            <a:endParaRPr lang="en-Z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BDF06B0-AE81-43DD-8347-7C497CA49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113" y="3452811"/>
            <a:ext cx="1538101" cy="151428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AC1B0-7A73-4070-8583-2CF509F3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68818">
            <a:off x="3899342" y="1847337"/>
            <a:ext cx="1647783" cy="2111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A1B0B-D77B-4E3D-93B5-50F20B63F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356" y="2843211"/>
            <a:ext cx="914400" cy="1171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2E2D45-0CA5-484D-B6C0-6FDE0AA60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3273">
            <a:off x="3728741" y="4171102"/>
            <a:ext cx="1328955" cy="1702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D0510-19C3-47F3-A7B8-B85066B30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9970">
            <a:off x="6574180" y="3615626"/>
            <a:ext cx="1059037" cy="135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9895AE-572E-49A8-BCF7-0581E7329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52027">
            <a:off x="7635779" y="4083285"/>
            <a:ext cx="764987" cy="980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CCD029-8128-4882-86CC-72DAE88F0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13" y="4573355"/>
            <a:ext cx="842485" cy="10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8B42-1188-4EA0-B211-5A1C4DC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Prototype to Production</a:t>
            </a:r>
            <a:endParaRPr lang="en-ZA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FF313BC-0872-4AA8-AD28-C7B9247C0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613" y="3040856"/>
            <a:ext cx="5238750" cy="21907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612CB5-8ABE-4B23-B996-8597E8600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336873"/>
            <a:ext cx="9558173" cy="3776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1D51C-8340-4B2B-AA48-F6A8E4BA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35" t="23935" b="25400"/>
          <a:stretch/>
        </p:blipFill>
        <p:spPr>
          <a:xfrm rot="20553930">
            <a:off x="7954756" y="2809805"/>
            <a:ext cx="2911433" cy="2753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0A8808-7B16-418C-B521-A41028EA34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420" t="23834" r="21365" b="23068"/>
          <a:stretch/>
        </p:blipFill>
        <p:spPr>
          <a:xfrm>
            <a:off x="5459407" y="2336873"/>
            <a:ext cx="3476461" cy="37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1E2B-9795-4989-87D8-88ABE51C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Prototype to Production</a:t>
            </a:r>
            <a:endParaRPr lang="en-ZA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96A9655-58B4-4D11-9E80-0BDA3E71F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026887"/>
              </p:ext>
            </p:extLst>
          </p:nvPr>
        </p:nvGraphicFramePr>
        <p:xfrm>
          <a:off x="7033064" y="2908250"/>
          <a:ext cx="4221090" cy="364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E5A482C-40A5-4F3D-B112-1ADBBBDD6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566683"/>
              </p:ext>
            </p:extLst>
          </p:nvPr>
        </p:nvGraphicFramePr>
        <p:xfrm>
          <a:off x="680321" y="2908250"/>
          <a:ext cx="4185920" cy="3770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13E0C01-CDEC-492D-8FAA-66F53DC64B58}"/>
              </a:ext>
            </a:extLst>
          </p:cNvPr>
          <p:cNvSpPr txBox="1"/>
          <p:nvPr/>
        </p:nvSpPr>
        <p:spPr>
          <a:xfrm>
            <a:off x="1784869" y="2208628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Prototype</a:t>
            </a:r>
            <a:endParaRPr lang="en-ZA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B128D-7911-49CB-AAA3-623B7C68EFCD}"/>
              </a:ext>
            </a:extLst>
          </p:cNvPr>
          <p:cNvSpPr/>
          <p:nvPr/>
        </p:nvSpPr>
        <p:spPr>
          <a:xfrm>
            <a:off x="8065429" y="2323475"/>
            <a:ext cx="2156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Production</a:t>
            </a:r>
            <a:endParaRPr lang="en-ZA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CA9570-0F95-4D6D-8E0E-3262FB7F8F2E}"/>
              </a:ext>
            </a:extLst>
          </p:cNvPr>
          <p:cNvSpPr/>
          <p:nvPr/>
        </p:nvSpPr>
        <p:spPr>
          <a:xfrm>
            <a:off x="5605238" y="3869990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8521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1EC6-89FE-4BEC-BA16-82BBA5C0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Takes Time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8FB83-42E6-47B7-9D2A-8DA1304A8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446" y="2337394"/>
            <a:ext cx="6257367" cy="40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49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1357</TotalTime>
  <Words>275</Words>
  <Application>Microsoft Office PowerPoint</Application>
  <PresentationFormat>Widescreen</PresentationFormat>
  <Paragraphs>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Trebuchet MS</vt:lpstr>
      <vt:lpstr>Berlin</vt:lpstr>
      <vt:lpstr>‘17 Elsinore</vt:lpstr>
      <vt:lpstr>A Quick Introduction</vt:lpstr>
      <vt:lpstr>The Talking Points</vt:lpstr>
      <vt:lpstr>Riskflow</vt:lpstr>
      <vt:lpstr>Riskflow</vt:lpstr>
      <vt:lpstr>Changes in the Game</vt:lpstr>
      <vt:lpstr>From Prototype to Production</vt:lpstr>
      <vt:lpstr>From Prototype to Production</vt:lpstr>
      <vt:lpstr>Testing Takes Time</vt:lpstr>
      <vt:lpstr>Having a Code Base You Trust</vt:lpstr>
      <vt:lpstr>Tools and Libraries</vt:lpstr>
      <vt:lpstr>Accidental Libraries</vt:lpstr>
      <vt:lpstr>IFS</vt:lpstr>
      <vt:lpstr>Shift in Approach</vt:lpstr>
      <vt:lpstr>PowerPoint Presentation</vt:lpstr>
      <vt:lpstr>Building Deliberate Tools</vt:lpstr>
      <vt:lpstr>Tools for General Use</vt:lpstr>
      <vt:lpstr>Database Data</vt:lpstr>
      <vt:lpstr>Other Operations</vt:lpstr>
      <vt:lpstr>CSV Data</vt:lpstr>
      <vt:lpstr>Fine Tuning</vt:lpstr>
      <vt:lpstr>Build Tool</vt:lpstr>
      <vt:lpstr>Build Tool</vt:lpstr>
      <vt:lpstr>Build Tool</vt:lpstr>
      <vt:lpstr>Build Tool</vt:lpstr>
      <vt:lpstr>GitHub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‘17 Elsinore</dc:title>
  <dc:creator>Zack Batik</dc:creator>
  <cp:lastModifiedBy>Zack Batik</cp:lastModifiedBy>
  <cp:revision>53</cp:revision>
  <dcterms:created xsi:type="dcterms:W3CDTF">2017-09-06T12:33:51Z</dcterms:created>
  <dcterms:modified xsi:type="dcterms:W3CDTF">2017-09-12T12:12:09Z</dcterms:modified>
</cp:coreProperties>
</file>