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0" r:id="rId1"/>
  </p:sldMasterIdLst>
  <p:notesMasterIdLst>
    <p:notesMasterId r:id="rId15"/>
  </p:notesMasterIdLst>
  <p:handoutMasterIdLst>
    <p:handoutMasterId r:id="rId16"/>
  </p:handoutMasterIdLst>
  <p:sldIdLst>
    <p:sldId id="262" r:id="rId2"/>
    <p:sldId id="297" r:id="rId3"/>
    <p:sldId id="298" r:id="rId4"/>
    <p:sldId id="301" r:id="rId5"/>
    <p:sldId id="302" r:id="rId6"/>
    <p:sldId id="303" r:id="rId7"/>
    <p:sldId id="291" r:id="rId8"/>
    <p:sldId id="292" r:id="rId9"/>
    <p:sldId id="293" r:id="rId10"/>
    <p:sldId id="295" r:id="rId11"/>
    <p:sldId id="294" r:id="rId12"/>
    <p:sldId id="300" r:id="rId13"/>
    <p:sldId id="296" r:id="rId14"/>
  </p:sldIdLst>
  <p:sldSz cx="9144000" cy="5143500" type="screen16x9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en Kromberg" initials="MK" lastIdx="1" clrIdx="0">
    <p:extLst>
      <p:ext uri="{19B8F6BF-5375-455C-9EA6-DF929625EA0E}">
        <p15:presenceInfo xmlns:p15="http://schemas.microsoft.com/office/powerpoint/2012/main" userId="Morten Krombe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7DCF"/>
    <a:srgbClr val="494949"/>
    <a:srgbClr val="FF9421"/>
    <a:srgbClr val="EFEFBE"/>
    <a:srgbClr val="F6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1861" autoAdjust="0"/>
  </p:normalViewPr>
  <p:slideViewPr>
    <p:cSldViewPr>
      <p:cViewPr varScale="1">
        <p:scale>
          <a:sx n="108" d="100"/>
          <a:sy n="108" d="100"/>
        </p:scale>
        <p:origin x="1132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3110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7T17:14:37.589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8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400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  <p:pic>
        <p:nvPicPr>
          <p:cNvPr id="11" name="Picture 6" descr="C:\Users\fiona\Desktop\Dyalog '17\powerpoint template\castle-black.png">
            <a:extLst>
              <a:ext uri="{FF2B5EF4-FFF2-40B4-BE49-F238E27FC236}">
                <a16:creationId xmlns:a16="http://schemas.microsoft.com/office/drawing/2014/main" id="{F6E9CB3F-6F07-4771-B308-576668F50E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U:\admin\conference\Dyalog17\Logo\Text_DYALOG Elsinor 2017-right_PATH.emf">
            <a:extLst>
              <a:ext uri="{FF2B5EF4-FFF2-40B4-BE49-F238E27FC236}">
                <a16:creationId xmlns:a16="http://schemas.microsoft.com/office/drawing/2014/main" id="{A0409FD7-6F5E-4C48-8A4E-5528FE3A87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fiona\Desktop\Dyalog '17\powerpoint template\littleShip.png">
            <a:extLst>
              <a:ext uri="{FF2B5EF4-FFF2-40B4-BE49-F238E27FC236}">
                <a16:creationId xmlns:a16="http://schemas.microsoft.com/office/drawing/2014/main" id="{8D3D4D0A-C9A3-4BE5-92E0-D936AB9531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4" name="Rounded Rectangle 11">
            <a:extLst>
              <a:ext uri="{FF2B5EF4-FFF2-40B4-BE49-F238E27FC236}">
                <a16:creationId xmlns:a16="http://schemas.microsoft.com/office/drawing/2014/main" id="{B4C38BB5-C97B-449D-8A07-17E312E4E90D}"/>
              </a:ext>
            </a:extLst>
          </p:cNvPr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1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Wingdings" panose="05000000000000000000" pitchFamily="2" charset="2"/>
              <a:buChar char="v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BE9799-5054-4417-A816-C5EAED882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4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C24CF-F269-46C3-87CC-F5FCCAB304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5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345ED5-5D4B-4A68-B7C8-DA8E9BCF8F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6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900A84-2BCE-43B8-8EB4-DF54BA20C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3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Titillium Web" panose="00000500000000000000" pitchFamily="2" charset="0"/>
              </a:rPr>
              <a:t>‹#›</a:t>
            </a:fld>
            <a:endParaRPr lang="en-GB" sz="1600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4776995"/>
            <a:ext cx="103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Starting and Managing Processes</a:t>
            </a:r>
            <a:endParaRPr lang="en-GB" sz="1400" b="0" dirty="0">
              <a:solidFill>
                <a:schemeClr val="bg1"/>
              </a:solidFill>
              <a:latin typeface="Titillium Web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6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aplss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a3s-Linu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tillium Web" panose="00000500000000000000" pitchFamily="2" charset="0"/>
              </a:rPr>
              <a:t>Services and Multi-Process Applications</a:t>
            </a:r>
            <a:br>
              <a:rPr lang="en-GB" b="1" dirty="0">
                <a:latin typeface="Titillium Web" panose="00000500000000000000" pitchFamily="2" charset="0"/>
              </a:rPr>
            </a:br>
            <a:r>
              <a:rPr lang="en-GB" sz="1800" b="1" dirty="0">
                <a:latin typeface="Titillium Web" panose="00000500000000000000" pitchFamily="2" charset="0"/>
              </a:rPr>
              <a:t>Session 3/3</a:t>
            </a:r>
            <a:endParaRPr lang="en-GB" b="1" dirty="0">
              <a:latin typeface="Titillium Web" panose="00000500000000000000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37085" y="2031690"/>
            <a:ext cx="3735415" cy="990110"/>
          </a:xfrm>
        </p:spPr>
        <p:txBody>
          <a:bodyPr/>
          <a:lstStyle/>
          <a:p>
            <a:r>
              <a:rPr lang="en-GB" sz="2400" dirty="0"/>
              <a:t>Bjørn Christensen </a:t>
            </a:r>
          </a:p>
          <a:p>
            <a:r>
              <a:rPr lang="en-GB" sz="2400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ADF7-3DAB-4F2F-8739-185FBF74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Experimental APLProcess support for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42899-D569-45A2-AD46-4B570749B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a-DK" dirty="0"/>
              <a:t>Get it from </a:t>
            </a:r>
            <a:r>
              <a:rPr lang="da-DK" dirty="0">
                <a:hlinkClick r:id="rId2"/>
              </a:rPr>
              <a:t>https://github.com/Dyalog/aplssh</a:t>
            </a:r>
            <a:endParaRPr lang="da-DK" dirty="0"/>
          </a:p>
          <a:p>
            <a:r>
              <a:rPr lang="da-DK" dirty="0"/>
              <a:t>You may remember:</a:t>
            </a:r>
            <a:br>
              <a:rPr lang="da-DK" dirty="0"/>
            </a:br>
            <a:r>
              <a:rPr lang="da-DK" sz="2300" dirty="0">
                <a:latin typeface="APL385 Unicode" panose="020B0709000202000203" pitchFamily="49" charset="0"/>
              </a:rPr>
              <a:t>proc←⎕NEW APLProcess 'wsid' 'MAXWS=1G' 0</a:t>
            </a:r>
            <a:endParaRPr lang="da-DK" dirty="0"/>
          </a:p>
          <a:p>
            <a:r>
              <a:rPr lang="da-DK" dirty="0"/>
              <a:t>It turns out the 3rd element can have other settings than 0 for development and 1 for runtime:</a:t>
            </a:r>
          </a:p>
          <a:p>
            <a:pPr lvl="1"/>
            <a:r>
              <a:rPr lang="da-DK" dirty="0"/>
              <a:t>0/1 to select development/runtime APL</a:t>
            </a:r>
          </a:p>
          <a:p>
            <a:pPr lvl="1"/>
            <a:r>
              <a:rPr lang="da-DK" dirty="0"/>
              <a:t>A character vector name of a executable to run</a:t>
            </a:r>
            <a:br>
              <a:rPr lang="da-DK" dirty="0"/>
            </a:br>
            <a:r>
              <a:rPr lang="da-DK" dirty="0"/>
              <a:t>        'notepad.exe'</a:t>
            </a:r>
          </a:p>
          <a:p>
            <a:pPr lvl="1"/>
            <a:r>
              <a:rPr lang="da-DK" dirty="0"/>
              <a:t>A 4-element nested vector of SSH parameters</a:t>
            </a:r>
            <a:br>
              <a:rPr lang="da-DK" dirty="0"/>
            </a:br>
            <a:r>
              <a:rPr lang="da-DK" dirty="0"/>
              <a:t>       (userid pubkey privkey cmdline)</a:t>
            </a:r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28BE4-9C77-47B2-8E90-6BEE465846D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a-DK" dirty="0"/>
              <a:t>Constructor args:</a:t>
            </a:r>
            <a:br>
              <a:rPr lang="da-DK" dirty="0"/>
            </a:br>
            <a:r>
              <a:rPr lang="da-DK" dirty="0"/>
              <a:t>wsid</a:t>
            </a:r>
            <a:br>
              <a:rPr lang="da-DK" dirty="0"/>
            </a:br>
            <a:r>
              <a:rPr lang="da-DK" dirty="0"/>
              <a:t>options</a:t>
            </a:r>
            <a:br>
              <a:rPr lang="da-DK" dirty="0"/>
            </a:br>
            <a:r>
              <a:rPr lang="da-DK" dirty="0"/>
              <a:t>process</a:t>
            </a:r>
            <a:br>
              <a:rPr lang="da-DK" dirty="0"/>
            </a:br>
            <a:r>
              <a:rPr lang="da-DK" dirty="0"/>
              <a:t>ride_init</a:t>
            </a:r>
            <a:br>
              <a:rPr lang="da-DK" dirty="0"/>
            </a:br>
            <a:r>
              <a:rPr lang="da-DK" dirty="0"/>
              <a:t>log_file</a:t>
            </a:r>
          </a:p>
        </p:txBody>
      </p:sp>
    </p:spTree>
    <p:extLst>
      <p:ext uri="{BB962C8B-B14F-4D97-AF65-F5344CB8AC3E}">
        <p14:creationId xmlns:p14="http://schemas.microsoft.com/office/powerpoint/2010/main" val="2716056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9187-38E4-4886-A359-873B0587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 of APLProcess using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BCB54-7DA7-4F54-87CC-695B0219D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]demo c:\sa2\demos\ssh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8B165-9057-4DB2-8791-42D489D60AB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22814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92060-D89E-41C3-A0D6-74988D2C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Starting Isolates using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F257D-A85F-4F8B-AE2A-506A24CC4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14D4A-1963-4D55-A7E4-7DAF795D18C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2FFDA8-8495-42AB-972F-07474D7CE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765" y="1144347"/>
            <a:ext cx="6484150" cy="399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90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9F979-FD15-444A-9072-FF2D5F6FF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Error Trapping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C0A21-8C3B-4DAB-AE33-18CF5EA08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570730" cy="3394472"/>
          </a:xfrm>
        </p:spPr>
        <p:txBody>
          <a:bodyPr/>
          <a:lstStyle/>
          <a:p>
            <a:r>
              <a:rPr lang="da-DK" dirty="0"/>
              <a:t>See function "Run" in "boundisolate.dws"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2B52E-9154-4AD5-8E9A-8102CB614C1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6033D4-B2AE-4A08-87F9-4D18F5384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26" y="96475"/>
            <a:ext cx="6772275" cy="4981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6E48DC-0512-41AF-BDC4-991A6FEEE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01" y="1220995"/>
            <a:ext cx="274320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5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E574C-97EE-4D87-BAF0-AA8CC07CC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C8FFD-A5A0-4081-B91D-381C95323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Running as a Service</a:t>
            </a:r>
          </a:p>
          <a:p>
            <a:pPr lvl="1"/>
            <a:r>
              <a:rPr lang="da-DK" dirty="0"/>
              <a:t>Linux</a:t>
            </a:r>
          </a:p>
          <a:p>
            <a:pPr lvl="1"/>
            <a:r>
              <a:rPr lang="da-DK" dirty="0"/>
              <a:t>Windows</a:t>
            </a:r>
          </a:p>
          <a:p>
            <a:r>
              <a:rPr lang="da-DK" dirty="0"/>
              <a:t>Or launching remote processes on demand, using SSH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63221-B732-4D6A-915F-4CD3965E629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813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11629-5238-4D57-88F1-2F9A4FFFC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 As A Service (A3S) under Linux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8C1B9-60C5-4FA9-B708-8F19D45A1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/>
              <a:t>Jason Rivers runs APL applications as Linux daemons at Dyalog</a:t>
            </a:r>
          </a:p>
          <a:p>
            <a:pPr lvl="1"/>
            <a:r>
              <a:rPr lang="da-DK" dirty="0"/>
              <a:t>Conference Registration System</a:t>
            </a:r>
          </a:p>
          <a:p>
            <a:pPr lvl="1"/>
            <a:r>
              <a:rPr lang="da-DK" dirty="0"/>
              <a:t>TryAPL.org</a:t>
            </a:r>
          </a:p>
          <a:p>
            <a:r>
              <a:rPr lang="da-DK" dirty="0"/>
              <a:t>He has placed all the code &amp; documentation at </a:t>
            </a:r>
            <a:r>
              <a:rPr lang="da-DK" dirty="0">
                <a:hlinkClick r:id="rId2"/>
              </a:rPr>
              <a:t>https://github.com/Dyalog/a3s-Linux</a:t>
            </a:r>
            <a:endParaRPr lang="da-DK" dirty="0"/>
          </a:p>
          <a:p>
            <a:r>
              <a:rPr lang="da-DK" dirty="0"/>
              <a:t>It is not perfect, there are glitches with RIDE output so it is not easy to debug daemons</a:t>
            </a:r>
          </a:p>
          <a:p>
            <a:pPr lvl="1"/>
            <a:r>
              <a:rPr lang="da-DK" dirty="0"/>
              <a:t>But it is what we use internally, so these problems will get sorted out </a:t>
            </a:r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B6C5FA-9D1E-4CAC-90C6-A347A315171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63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11629-5238-4D57-88F1-2F9A4FFFC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A3S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8C1B9-60C5-4FA9-B708-8F19D45A1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B6C5FA-9D1E-4CAC-90C6-A347A315171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58AC4-BD77-4A88-963F-740091691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550" y="0"/>
            <a:ext cx="66648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15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F1CAE-95FD-480A-8ACC-51E4AB8C8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2E7ED-1238-4A91-B3BB-733AF4C67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BFC7E7-60AA-4770-A1D9-2F5FA6E8073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79E2F-0417-4221-AA57-3BA0EBF8F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592" y="0"/>
            <a:ext cx="64068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84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0B848-F5EC-4CFF-B0C5-3C7D1E71C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 As A Service under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426DC-FC44-46A7-AF36-9450FF803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a-DK" dirty="0"/>
              <a:t>Support for running as a service is built-in to Dyalog for Windows</a:t>
            </a:r>
          </a:p>
          <a:p>
            <a:r>
              <a:rPr lang="da-DK" dirty="0"/>
              <a:t>APL supports a </a:t>
            </a:r>
            <a:r>
              <a:rPr lang="da-DK" b="1" i="1" dirty="0"/>
              <a:t>APL_ServiceInstall </a:t>
            </a:r>
            <a:r>
              <a:rPr lang="da-DK" dirty="0"/>
              <a:t>environment variable</a:t>
            </a:r>
          </a:p>
          <a:p>
            <a:pPr lvl="1"/>
            <a:r>
              <a:rPr lang="da-DK" dirty="0"/>
              <a:t>Also </a:t>
            </a:r>
            <a:r>
              <a:rPr lang="da-DK" b="1" i="1" dirty="0"/>
              <a:t>APL_ServiceUninstall</a:t>
            </a:r>
          </a:p>
          <a:p>
            <a:r>
              <a:rPr lang="da-DK" dirty="0"/>
              <a:t>When an APL service runs, a </a:t>
            </a:r>
            <a:r>
              <a:rPr lang="da-DK" b="1" i="1" dirty="0"/>
              <a:t>ServiceNotification</a:t>
            </a:r>
            <a:r>
              <a:rPr lang="da-DK" dirty="0"/>
              <a:t> event on the root is issued</a:t>
            </a:r>
          </a:p>
          <a:p>
            <a:r>
              <a:rPr lang="da-DK" dirty="0"/>
              <a:t>The file </a:t>
            </a:r>
            <a:r>
              <a:rPr lang="da-DK" b="1" i="1" dirty="0"/>
              <a:t>SA2Service.dyalog</a:t>
            </a:r>
            <a:r>
              <a:rPr lang="da-DK" dirty="0"/>
              <a:t> in the </a:t>
            </a:r>
            <a:r>
              <a:rPr lang="da-DK" b="1" i="1" dirty="0"/>
              <a:t>Solutions</a:t>
            </a:r>
            <a:r>
              <a:rPr lang="da-DK" dirty="0"/>
              <a:t> folder contains all the code required to run a Windows Service</a:t>
            </a:r>
          </a:p>
          <a:p>
            <a:pPr lvl="1"/>
            <a:r>
              <a:rPr lang="da-DK" dirty="0"/>
              <a:t>(Extracted from DFS but unfortunately not re-tested)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2D977A-EFBA-4684-8B16-BE93F0C46EC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482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11CB-FFC5-4CC1-A34C-8C2D29042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Secure Shell (ssh)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3461A-276E-411C-ADA4-17E2164D5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b="1" i="1" dirty="0"/>
              <a:t>ssh</a:t>
            </a:r>
            <a:r>
              <a:rPr lang="da-DK" dirty="0"/>
              <a:t> is a widely used protocol for making executing commands on a remote computer</a:t>
            </a:r>
          </a:p>
          <a:p>
            <a:r>
              <a:rPr lang="da-DK" dirty="0"/>
              <a:t>It is always secure (encrypted) even if you log in with a userid and password</a:t>
            </a:r>
          </a:p>
          <a:p>
            <a:r>
              <a:rPr lang="da-DK" dirty="0"/>
              <a:t>It supports the use of key pairs to validate login without a password</a:t>
            </a:r>
          </a:p>
          <a:p>
            <a:pPr lvl="1"/>
            <a:r>
              <a:rPr lang="da-DK" dirty="0"/>
              <a:t>You log in with a user id and a private key</a:t>
            </a:r>
          </a:p>
          <a:p>
            <a:pPr lvl="1"/>
            <a:r>
              <a:rPr lang="da-DK" dirty="0"/>
              <a:t>The ssh client and server negotiate, and if the public key corresponding to your private key exists in the right place, you are granted access</a:t>
            </a:r>
          </a:p>
          <a:p>
            <a:pPr lvl="1"/>
            <a:r>
              <a:rPr lang="da-DK" dirty="0"/>
              <a:t>The right place is typically the file</a:t>
            </a:r>
            <a:br>
              <a:rPr lang="da-DK" dirty="0"/>
            </a:br>
            <a:r>
              <a:rPr lang="da-DK" dirty="0"/>
              <a:t>/home/user/.ssh/authorized_keys</a:t>
            </a:r>
            <a:br>
              <a:rPr lang="da-DK" dirty="0"/>
            </a:br>
            <a:r>
              <a:rPr lang="da-DK" dirty="0"/>
              <a:t>Which contains concatenated public keys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D61100-A9E2-41A3-9D37-A2FA66916A8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1026" name="Picture 2" descr="Image result for ssh">
            <a:extLst>
              <a:ext uri="{FF2B5EF4-FFF2-40B4-BE49-F238E27FC236}">
                <a16:creationId xmlns:a16="http://schemas.microsoft.com/office/drawing/2014/main" id="{09910800-6D94-4F27-AD7D-A3EF842F5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22" y="726545"/>
            <a:ext cx="2082557" cy="112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3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A5B9D-C592-4C35-A4F3-49534234C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Generating Keys for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7A287-A3B2-45A8-9B8D-359DF053A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A key pair is the same as what you find in a certficiate, except</a:t>
            </a:r>
          </a:p>
          <a:p>
            <a:pPr lvl="1"/>
            <a:r>
              <a:rPr lang="da-DK" dirty="0"/>
              <a:t>No metadata (maybe a comment </a:t>
            </a:r>
            <a:r>
              <a:rPr lang="da-DK" dirty="0">
                <a:sym typeface="Wingdings" panose="05000000000000000000" pitchFamily="2" charset="2"/>
              </a:rPr>
              <a:t>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Nobody has certified it</a:t>
            </a:r>
          </a:p>
          <a:p>
            <a:pPr lvl="1"/>
            <a:r>
              <a:rPr lang="da-DK" dirty="0"/>
              <a:t>They are still considered secure since the likelihood of synthesising the other half is mathematically close to impossible</a:t>
            </a:r>
          </a:p>
          <a:p>
            <a:pPr lvl="1"/>
            <a:r>
              <a:rPr lang="da-DK" dirty="0"/>
              <a:t>BE CAREFUL with your private key!!!</a:t>
            </a:r>
          </a:p>
          <a:p>
            <a:r>
              <a:rPr lang="da-DK" dirty="0"/>
              <a:t>Tools exist to generate key pairs</a:t>
            </a:r>
          </a:p>
          <a:p>
            <a:pPr lvl="1"/>
            <a:r>
              <a:rPr lang="da-DK" dirty="0"/>
              <a:t>Under Linux, keygen</a:t>
            </a:r>
          </a:p>
          <a:p>
            <a:pPr lvl="1"/>
            <a:r>
              <a:rPr lang="da-DK" dirty="0"/>
              <a:t>Under Windows, PuTTYgen</a:t>
            </a:r>
          </a:p>
          <a:p>
            <a:r>
              <a:rPr lang="da-DK" dirty="0"/>
              <a:t>Windows demo... (UNIX people like "man" pages)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B08239-063E-46A2-8B59-BF08DD2EAF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DF271B-CB5E-4858-8937-E92741474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930" y="321500"/>
            <a:ext cx="4552950" cy="457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63FE32-57D9-453A-9D72-15E3C6DEC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929" y="321500"/>
            <a:ext cx="4552950" cy="4572000"/>
          </a:xfrm>
          <a:prstGeom prst="rect">
            <a:avLst/>
          </a:prstGeom>
        </p:spPr>
      </p:pic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656C37EC-8F11-4D0E-B2E9-A419FA0C94EF}"/>
              </a:ext>
            </a:extLst>
          </p:cNvPr>
          <p:cNvSpPr/>
          <p:nvPr/>
        </p:nvSpPr>
        <p:spPr>
          <a:xfrm>
            <a:off x="5237901" y="51470"/>
            <a:ext cx="2745305" cy="1215135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Copy/paste this text into a .pub file</a:t>
            </a:r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36D2C8F9-F0B0-4D70-AE1A-1FD995305637}"/>
              </a:ext>
            </a:extLst>
          </p:cNvPr>
          <p:cNvSpPr/>
          <p:nvPr/>
        </p:nvSpPr>
        <p:spPr>
          <a:xfrm>
            <a:off x="5517105" y="2391730"/>
            <a:ext cx="2745305" cy="1215135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Do NOT use the Save buttons!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51E8C8-534B-48B0-A8D4-A9929548C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5929" y="321500"/>
            <a:ext cx="4552950" cy="4572000"/>
          </a:xfrm>
          <a:prstGeom prst="rect">
            <a:avLst/>
          </a:prstGeom>
        </p:spPr>
      </p:pic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8D2EAEE7-220F-4DBA-A86B-FC0F02E66933}"/>
              </a:ext>
            </a:extLst>
          </p:cNvPr>
          <p:cNvSpPr/>
          <p:nvPr/>
        </p:nvSpPr>
        <p:spPr>
          <a:xfrm>
            <a:off x="3311860" y="370532"/>
            <a:ext cx="2745305" cy="689017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Select Export OpenSSH key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29042E-3278-41FB-9620-B3AC6C2F7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2892" y="1788663"/>
            <a:ext cx="2886075" cy="167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8F9410-73A4-449D-9A37-6C407407A6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675" y="319087"/>
            <a:ext cx="74866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3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C5BA5-1A1C-4D70-B892-37762753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to do with key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59FFD-29A7-4E6C-9352-505C1A86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Keep the .ppk (private key) file somewhere safe</a:t>
            </a:r>
          </a:p>
          <a:p>
            <a:pPr lvl="1"/>
            <a:r>
              <a:rPr lang="da-DK" dirty="0"/>
              <a:t>Tell PuTTY or other software making the ssh connection where it is</a:t>
            </a:r>
          </a:p>
          <a:p>
            <a:r>
              <a:rPr lang="da-DK" dirty="0"/>
              <a:t>Put the .pub file where the ssh</a:t>
            </a:r>
            <a:br>
              <a:rPr lang="da-DK" dirty="0"/>
            </a:br>
            <a:r>
              <a:rPr lang="da-DK" dirty="0"/>
              <a:t>server will find it</a:t>
            </a:r>
          </a:p>
          <a:p>
            <a:pPr lvl="1"/>
            <a:r>
              <a:rPr lang="da-DK" dirty="0"/>
              <a:t>Usually "cat" it to ~/.ssh/authorized_keys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07BAFE-BD82-4DD3-9F46-E5204A63D67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B76A6C-D3BD-4528-BA3A-2988845B9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145" y="501520"/>
            <a:ext cx="3186508" cy="3179443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15D0CF1-409D-48D8-8E69-D0C921EA8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414" y="1167594"/>
            <a:ext cx="6161924" cy="359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17983</TotalTime>
  <Words>464</Words>
  <Application>Microsoft Office PowerPoint</Application>
  <PresentationFormat>On-screen Show (16:9)</PresentationFormat>
  <Paragraphs>62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APL385 Unicode</vt:lpstr>
      <vt:lpstr>Arial</vt:lpstr>
      <vt:lpstr>Calibri</vt:lpstr>
      <vt:lpstr>Courier New</vt:lpstr>
      <vt:lpstr>Klavika Regular</vt:lpstr>
      <vt:lpstr>Titillium Web</vt:lpstr>
      <vt:lpstr>Titillium Web SemiBold</vt:lpstr>
      <vt:lpstr>Wingdings</vt:lpstr>
      <vt:lpstr>dyalog17_template</vt:lpstr>
      <vt:lpstr>Services and Multi-Process Applications Session 3/3</vt:lpstr>
      <vt:lpstr>Production</vt:lpstr>
      <vt:lpstr>APL As A Service (A3S) under Linux</vt:lpstr>
      <vt:lpstr>A3S</vt:lpstr>
      <vt:lpstr>PowerPoint Presentation</vt:lpstr>
      <vt:lpstr>APL As A Service under Windows</vt:lpstr>
      <vt:lpstr>Secure Shell (ssh)</vt:lpstr>
      <vt:lpstr>Generating Keys for ssh</vt:lpstr>
      <vt:lpstr>What to do with key files</vt:lpstr>
      <vt:lpstr>Experimental APLProcess support for SSH</vt:lpstr>
      <vt:lpstr>Demo of APLProcess using SSH</vt:lpstr>
      <vt:lpstr>Starting Isolates using SSH</vt:lpstr>
      <vt:lpstr>Error Trapping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176</cp:revision>
  <cp:lastPrinted>2017-09-06T11:24:09Z</cp:lastPrinted>
  <dcterms:created xsi:type="dcterms:W3CDTF">2016-07-29T08:25:06Z</dcterms:created>
  <dcterms:modified xsi:type="dcterms:W3CDTF">2017-09-09T23:26:37Z</dcterms:modified>
</cp:coreProperties>
</file>