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1" r:id="rId2"/>
    <p:sldId id="638" r:id="rId3"/>
    <p:sldId id="263" r:id="rId4"/>
    <p:sldId id="599" r:id="rId5"/>
    <p:sldId id="598" r:id="rId6"/>
    <p:sldId id="589" r:id="rId7"/>
    <p:sldId id="264" r:id="rId8"/>
    <p:sldId id="265" r:id="rId9"/>
    <p:sldId id="607" r:id="rId10"/>
    <p:sldId id="609" r:id="rId11"/>
    <p:sldId id="588" r:id="rId12"/>
    <p:sldId id="335" r:id="rId13"/>
    <p:sldId id="625" r:id="rId14"/>
    <p:sldId id="611" r:id="rId15"/>
    <p:sldId id="610" r:id="rId16"/>
    <p:sldId id="626" r:id="rId17"/>
    <p:sldId id="606" r:id="rId18"/>
    <p:sldId id="628" r:id="rId19"/>
    <p:sldId id="614" r:id="rId20"/>
    <p:sldId id="615" r:id="rId21"/>
    <p:sldId id="616" r:id="rId22"/>
    <p:sldId id="617" r:id="rId23"/>
    <p:sldId id="618" r:id="rId24"/>
    <p:sldId id="619" r:id="rId25"/>
    <p:sldId id="636" r:id="rId26"/>
    <p:sldId id="591" r:id="rId27"/>
    <p:sldId id="621" r:id="rId28"/>
    <p:sldId id="627" r:id="rId29"/>
    <p:sldId id="624" r:id="rId30"/>
    <p:sldId id="629" r:id="rId31"/>
    <p:sldId id="630" r:id="rId32"/>
    <p:sldId id="631" r:id="rId33"/>
    <p:sldId id="595" r:id="rId34"/>
    <p:sldId id="632" r:id="rId35"/>
    <p:sldId id="587" r:id="rId36"/>
    <p:sldId id="633" r:id="rId37"/>
    <p:sldId id="635" r:id="rId38"/>
    <p:sldId id="637" r:id="rId39"/>
    <p:sldId id="596" r:id="rId40"/>
    <p:sldId id="634" r:id="rId41"/>
    <p:sldId id="639" r:id="rId42"/>
    <p:sldId id="640" r:id="rId43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6"/>
    </p:embeddedFont>
    <p:embeddedFont>
      <p:font typeface="Calibri" panose="020F0502020204030204" pitchFamily="34" charset="0"/>
      <p:regular r:id="rId46"/>
      <p:bold r:id="rId46"/>
      <p:italic r:id="rId46"/>
      <p:boldItalic r:id="rId46"/>
    </p:embeddedFon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Sarabun" panose="020B0604020202020204" charset="-34"/>
      <p:regular r:id="rId51"/>
      <p:bold r:id="rId52"/>
      <p:italic r:id="rId53"/>
      <p:boldItalic r:id="rId54"/>
    </p:embeddedFont>
    <p:embeddedFont>
      <p:font typeface="Wingdings 2" panose="05020102010507070707" pitchFamily="18" charset="2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CEAFE-6B2C-46CF-B091-89BAD9D3735E}" v="748" dt="2022-10-20T13:28:58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 varScale="1">
        <p:scale>
          <a:sx n="117" d="100"/>
          <a:sy n="117" d="100"/>
        </p:scale>
        <p:origin x="84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3" d="100"/>
        <a:sy n="103" d="100"/>
      </p:scale>
      <p:origin x="0" y="-1152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NUL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6.fntdata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ecker" userId="b6455d1dadfa9002" providerId="LiveId" clId="{F48CEAFE-6B2C-46CF-B091-89BAD9D3735E}"/>
    <pc:docChg chg="undo custSel addSld delSld modSld sldOrd modMainMaster">
      <pc:chgData name="Brian Becker" userId="b6455d1dadfa9002" providerId="LiveId" clId="{F48CEAFE-6B2C-46CF-B091-89BAD9D3735E}" dt="2022-10-20T13:28:58.049" v="11038" actId="20577"/>
      <pc:docMkLst>
        <pc:docMk/>
      </pc:docMkLst>
      <pc:sldChg chg="modSp mod">
        <pc:chgData name="Brian Becker" userId="b6455d1dadfa9002" providerId="LiveId" clId="{F48CEAFE-6B2C-46CF-B091-89BAD9D3735E}" dt="2022-10-10T16:13:10.313" v="68" actId="403"/>
        <pc:sldMkLst>
          <pc:docMk/>
          <pc:sldMk cId="4286287048" sldId="261"/>
        </pc:sldMkLst>
        <pc:spChg chg="mod">
          <ac:chgData name="Brian Becker" userId="b6455d1dadfa9002" providerId="LiveId" clId="{F48CEAFE-6B2C-46CF-B091-89BAD9D3735E}" dt="2022-10-10T16:13:10.313" v="68" actId="403"/>
          <ac:spMkLst>
            <pc:docMk/>
            <pc:sldMk cId="4286287048" sldId="261"/>
            <ac:spMk id="2" creationId="{CA03ABD4-C518-4141-BEFE-F3FDCBE13F50}"/>
          </ac:spMkLst>
        </pc:spChg>
        <pc:spChg chg="mod">
          <ac:chgData name="Brian Becker" userId="b6455d1dadfa9002" providerId="LiveId" clId="{F48CEAFE-6B2C-46CF-B091-89BAD9D3735E}" dt="2022-10-10T16:12:48.067" v="55" actId="20577"/>
          <ac:spMkLst>
            <pc:docMk/>
            <pc:sldMk cId="4286287048" sldId="261"/>
            <ac:spMk id="3" creationId="{291D985C-C2CE-4956-A0F3-397B5A0D2634}"/>
          </ac:spMkLst>
        </pc:spChg>
      </pc:sldChg>
      <pc:sldChg chg="modSp add del mod">
        <pc:chgData name="Brian Becker" userId="b6455d1dadfa9002" providerId="LiveId" clId="{F48CEAFE-6B2C-46CF-B091-89BAD9D3735E}" dt="2022-10-11T12:37:43.621" v="4793" actId="47"/>
        <pc:sldMkLst>
          <pc:docMk/>
          <pc:sldMk cId="827516395" sldId="262"/>
        </pc:sldMkLst>
        <pc:spChg chg="mod">
          <ac:chgData name="Brian Becker" userId="b6455d1dadfa9002" providerId="LiveId" clId="{F48CEAFE-6B2C-46CF-B091-89BAD9D3735E}" dt="2022-10-10T16:16:47.955" v="151" actId="20577"/>
          <ac:spMkLst>
            <pc:docMk/>
            <pc:sldMk cId="827516395" sldId="262"/>
            <ac:spMk id="2" creationId="{CA03ABD4-C518-4141-BEFE-F3FDCBE13F50}"/>
          </ac:spMkLst>
        </pc:spChg>
        <pc:spChg chg="mod">
          <ac:chgData name="Brian Becker" userId="b6455d1dadfa9002" providerId="LiveId" clId="{F48CEAFE-6B2C-46CF-B091-89BAD9D3735E}" dt="2022-10-10T16:14:15.962" v="143" actId="20577"/>
          <ac:spMkLst>
            <pc:docMk/>
            <pc:sldMk cId="827516395" sldId="262"/>
            <ac:spMk id="3" creationId="{291D985C-C2CE-4956-A0F3-397B5A0D2634}"/>
          </ac:spMkLst>
        </pc:spChg>
      </pc:sldChg>
      <pc:sldChg chg="addSp delSp modSp new mod modClrScheme modAnim chgLayout">
        <pc:chgData name="Brian Becker" userId="b6455d1dadfa9002" providerId="LiveId" clId="{F48CEAFE-6B2C-46CF-B091-89BAD9D3735E}" dt="2022-10-11T15:55:40.861" v="9355"/>
        <pc:sldMkLst>
          <pc:docMk/>
          <pc:sldMk cId="2369975612" sldId="263"/>
        </pc:sldMkLst>
        <pc:spChg chg="del mod ord">
          <ac:chgData name="Brian Becker" userId="b6455d1dadfa9002" providerId="LiveId" clId="{F48CEAFE-6B2C-46CF-B091-89BAD9D3735E}" dt="2022-10-10T16:15:41.909" v="150" actId="700"/>
          <ac:spMkLst>
            <pc:docMk/>
            <pc:sldMk cId="2369975612" sldId="263"/>
            <ac:spMk id="2" creationId="{E4C1276C-C08A-A4BC-0545-15E907A8FEAC}"/>
          </ac:spMkLst>
        </pc:spChg>
        <pc:spChg chg="del mod ord">
          <ac:chgData name="Brian Becker" userId="b6455d1dadfa9002" providerId="LiveId" clId="{F48CEAFE-6B2C-46CF-B091-89BAD9D3735E}" dt="2022-10-10T16:15:41.909" v="150" actId="700"/>
          <ac:spMkLst>
            <pc:docMk/>
            <pc:sldMk cId="2369975612" sldId="263"/>
            <ac:spMk id="3" creationId="{ABAC19F2-7CA6-5D04-7AAF-0A6DF6CD12FA}"/>
          </ac:spMkLst>
        </pc:spChg>
        <pc:spChg chg="del">
          <ac:chgData name="Brian Becker" userId="b6455d1dadfa9002" providerId="LiveId" clId="{F48CEAFE-6B2C-46CF-B091-89BAD9D3735E}" dt="2022-10-10T16:15:41.909" v="150" actId="700"/>
          <ac:spMkLst>
            <pc:docMk/>
            <pc:sldMk cId="2369975612" sldId="263"/>
            <ac:spMk id="4" creationId="{BA72E1A8-5D92-A0EF-8BB3-BCC9C16FC92A}"/>
          </ac:spMkLst>
        </pc:spChg>
        <pc:spChg chg="del mod ord">
          <ac:chgData name="Brian Becker" userId="b6455d1dadfa9002" providerId="LiveId" clId="{F48CEAFE-6B2C-46CF-B091-89BAD9D3735E}" dt="2022-10-10T16:15:41.909" v="150" actId="700"/>
          <ac:spMkLst>
            <pc:docMk/>
            <pc:sldMk cId="2369975612" sldId="263"/>
            <ac:spMk id="5" creationId="{140D3D63-B56B-0423-E298-B6542AA564C4}"/>
          </ac:spMkLst>
        </pc:spChg>
        <pc:spChg chg="add mod ord">
          <ac:chgData name="Brian Becker" userId="b6455d1dadfa9002" providerId="LiveId" clId="{F48CEAFE-6B2C-46CF-B091-89BAD9D3735E}" dt="2022-10-10T16:25:12.446" v="485" actId="20577"/>
          <ac:spMkLst>
            <pc:docMk/>
            <pc:sldMk cId="2369975612" sldId="263"/>
            <ac:spMk id="6" creationId="{B9AE0135-7F63-79BF-AA06-B775B7AB6D6B}"/>
          </ac:spMkLst>
        </pc:spChg>
        <pc:spChg chg="add mod ord">
          <ac:chgData name="Brian Becker" userId="b6455d1dadfa9002" providerId="LiveId" clId="{F48CEAFE-6B2C-46CF-B091-89BAD9D3735E}" dt="2022-10-10T20:40:37.727" v="2828" actId="27636"/>
          <ac:spMkLst>
            <pc:docMk/>
            <pc:sldMk cId="2369975612" sldId="263"/>
            <ac:spMk id="7" creationId="{14D332E6-76EE-9720-7B6D-9CA09EED1625}"/>
          </ac:spMkLst>
        </pc:spChg>
        <pc:spChg chg="add mod ord">
          <ac:chgData name="Brian Becker" userId="b6455d1dadfa9002" providerId="LiveId" clId="{F48CEAFE-6B2C-46CF-B091-89BAD9D3735E}" dt="2022-10-10T16:15:41.909" v="150" actId="700"/>
          <ac:spMkLst>
            <pc:docMk/>
            <pc:sldMk cId="2369975612" sldId="263"/>
            <ac:spMk id="8" creationId="{683B98D5-234E-B1FD-FDC1-3513354F834E}"/>
          </ac:spMkLst>
        </pc:spChg>
      </pc:sldChg>
      <pc:sldChg chg="modSp add mod ord modAnim">
        <pc:chgData name="Brian Becker" userId="b6455d1dadfa9002" providerId="LiveId" clId="{F48CEAFE-6B2C-46CF-B091-89BAD9D3735E}" dt="2022-10-11T15:56:57.374" v="9359"/>
        <pc:sldMkLst>
          <pc:docMk/>
          <pc:sldMk cId="4192196071" sldId="264"/>
        </pc:sldMkLst>
        <pc:spChg chg="mod">
          <ac:chgData name="Brian Becker" userId="b6455d1dadfa9002" providerId="LiveId" clId="{F48CEAFE-6B2C-46CF-B091-89BAD9D3735E}" dt="2022-10-10T17:32:41.211" v="2276" actId="400"/>
          <ac:spMkLst>
            <pc:docMk/>
            <pc:sldMk cId="4192196071" sldId="264"/>
            <ac:spMk id="6" creationId="{B9AE0135-7F63-79BF-AA06-B775B7AB6D6B}"/>
          </ac:spMkLst>
        </pc:spChg>
        <pc:spChg chg="mod">
          <ac:chgData name="Brian Becker" userId="b6455d1dadfa9002" providerId="LiveId" clId="{F48CEAFE-6B2C-46CF-B091-89BAD9D3735E}" dt="2022-10-10T17:36:57.104" v="2502" actId="20577"/>
          <ac:spMkLst>
            <pc:docMk/>
            <pc:sldMk cId="4192196071" sldId="264"/>
            <ac:spMk id="7" creationId="{14D332E6-76EE-9720-7B6D-9CA09EED1625}"/>
          </ac:spMkLst>
        </pc:spChg>
      </pc:sldChg>
      <pc:sldChg chg="modSp add mod ord">
        <pc:chgData name="Brian Becker" userId="b6455d1dadfa9002" providerId="LiveId" clId="{F48CEAFE-6B2C-46CF-B091-89BAD9D3735E}" dt="2022-10-11T12:59:35.965" v="5115" actId="20577"/>
        <pc:sldMkLst>
          <pc:docMk/>
          <pc:sldMk cId="2255389613" sldId="265"/>
        </pc:sldMkLst>
        <pc:spChg chg="mod">
          <ac:chgData name="Brian Becker" userId="b6455d1dadfa9002" providerId="LiveId" clId="{F48CEAFE-6B2C-46CF-B091-89BAD9D3735E}" dt="2022-10-10T16:18:13.346" v="188" actId="20577"/>
          <ac:spMkLst>
            <pc:docMk/>
            <pc:sldMk cId="2255389613" sldId="265"/>
            <ac:spMk id="6" creationId="{B9AE0135-7F63-79BF-AA06-B775B7AB6D6B}"/>
          </ac:spMkLst>
        </pc:spChg>
        <pc:spChg chg="mod">
          <ac:chgData name="Brian Becker" userId="b6455d1dadfa9002" providerId="LiveId" clId="{F48CEAFE-6B2C-46CF-B091-89BAD9D3735E}" dt="2022-10-11T12:59:35.965" v="5115" actId="20577"/>
          <ac:spMkLst>
            <pc:docMk/>
            <pc:sldMk cId="2255389613" sldId="265"/>
            <ac:spMk id="7" creationId="{14D332E6-76EE-9720-7B6D-9CA09EED1625}"/>
          </ac:spMkLst>
        </pc:spChg>
      </pc:sldChg>
      <pc:sldChg chg="add del ord">
        <pc:chgData name="Brian Becker" userId="b6455d1dadfa9002" providerId="LiveId" clId="{F48CEAFE-6B2C-46CF-B091-89BAD9D3735E}" dt="2022-10-11T13:00:39.284" v="5116" actId="2696"/>
        <pc:sldMkLst>
          <pc:docMk/>
          <pc:sldMk cId="179100438" sldId="266"/>
        </pc:sldMkLst>
      </pc:sldChg>
      <pc:sldChg chg="modSp add mod">
        <pc:chgData name="Brian Becker" userId="b6455d1dadfa9002" providerId="LiveId" clId="{F48CEAFE-6B2C-46CF-B091-89BAD9D3735E}" dt="2022-10-11T13:11:57.241" v="5728" actId="20577"/>
        <pc:sldMkLst>
          <pc:docMk/>
          <pc:sldMk cId="1745142358" sldId="335"/>
        </pc:sldMkLst>
        <pc:spChg chg="mod">
          <ac:chgData name="Brian Becker" userId="b6455d1dadfa9002" providerId="LiveId" clId="{F48CEAFE-6B2C-46CF-B091-89BAD9D3735E}" dt="2022-10-11T13:11:57.241" v="5728" actId="20577"/>
          <ac:spMkLst>
            <pc:docMk/>
            <pc:sldMk cId="1745142358" sldId="335"/>
            <ac:spMk id="2" creationId="{B71FD1BC-73E4-492F-BC7D-4417B8EE1C2D}"/>
          </ac:spMkLst>
        </pc:spChg>
        <pc:spChg chg="mod ord">
          <ac:chgData name="Brian Becker" userId="b6455d1dadfa9002" providerId="LiveId" clId="{F48CEAFE-6B2C-46CF-B091-89BAD9D3735E}" dt="2022-10-11T12:57:01.219" v="5058" actId="14100"/>
          <ac:spMkLst>
            <pc:docMk/>
            <pc:sldMk cId="1745142358" sldId="335"/>
            <ac:spMk id="3" creationId="{487949DB-2BCA-4F9F-B434-C8CAA0D7EC27}"/>
          </ac:spMkLst>
        </pc:spChg>
      </pc:sldChg>
      <pc:sldChg chg="add del">
        <pc:chgData name="Brian Becker" userId="b6455d1dadfa9002" providerId="LiveId" clId="{F48CEAFE-6B2C-46CF-B091-89BAD9D3735E}" dt="2022-10-10T17:16:19.609" v="1600" actId="47"/>
        <pc:sldMkLst>
          <pc:docMk/>
          <pc:sldMk cId="373108386" sldId="586"/>
        </pc:sldMkLst>
      </pc:sldChg>
      <pc:sldChg chg="add">
        <pc:chgData name="Brian Becker" userId="b6455d1dadfa9002" providerId="LiveId" clId="{F48CEAFE-6B2C-46CF-B091-89BAD9D3735E}" dt="2022-10-10T16:20:21.050" v="190"/>
        <pc:sldMkLst>
          <pc:docMk/>
          <pc:sldMk cId="467944392" sldId="587"/>
        </pc:sldMkLst>
      </pc:sldChg>
      <pc:sldChg chg="add">
        <pc:chgData name="Brian Becker" userId="b6455d1dadfa9002" providerId="LiveId" clId="{F48CEAFE-6B2C-46CF-B091-89BAD9D3735E}" dt="2022-10-10T16:20:21.050" v="190"/>
        <pc:sldMkLst>
          <pc:docMk/>
          <pc:sldMk cId="1147270880" sldId="588"/>
        </pc:sldMkLst>
      </pc:sldChg>
      <pc:sldChg chg="add">
        <pc:chgData name="Brian Becker" userId="b6455d1dadfa9002" providerId="LiveId" clId="{F48CEAFE-6B2C-46CF-B091-89BAD9D3735E}" dt="2022-10-10T16:20:21.050" v="190"/>
        <pc:sldMkLst>
          <pc:docMk/>
          <pc:sldMk cId="965548721" sldId="589"/>
        </pc:sldMkLst>
      </pc:sldChg>
      <pc:sldChg chg="add">
        <pc:chgData name="Brian Becker" userId="b6455d1dadfa9002" providerId="LiveId" clId="{F48CEAFE-6B2C-46CF-B091-89BAD9D3735E}" dt="2022-10-10T16:20:21.050" v="190"/>
        <pc:sldMkLst>
          <pc:docMk/>
          <pc:sldMk cId="812657583" sldId="591"/>
        </pc:sldMkLst>
      </pc:sldChg>
      <pc:sldChg chg="add">
        <pc:chgData name="Brian Becker" userId="b6455d1dadfa9002" providerId="LiveId" clId="{F48CEAFE-6B2C-46CF-B091-89BAD9D3735E}" dt="2022-10-10T16:20:21.050" v="190"/>
        <pc:sldMkLst>
          <pc:docMk/>
          <pc:sldMk cId="888949567" sldId="595"/>
        </pc:sldMkLst>
      </pc:sldChg>
      <pc:sldChg chg="add">
        <pc:chgData name="Brian Becker" userId="b6455d1dadfa9002" providerId="LiveId" clId="{F48CEAFE-6B2C-46CF-B091-89BAD9D3735E}" dt="2022-10-10T16:20:21.050" v="190"/>
        <pc:sldMkLst>
          <pc:docMk/>
          <pc:sldMk cId="2493849017" sldId="596"/>
        </pc:sldMkLst>
      </pc:sldChg>
      <pc:sldChg chg="delSp modSp add mod">
        <pc:chgData name="Brian Becker" userId="b6455d1dadfa9002" providerId="LiveId" clId="{F48CEAFE-6B2C-46CF-B091-89BAD9D3735E}" dt="2022-10-10T23:01:47.690" v="4792" actId="404"/>
        <pc:sldMkLst>
          <pc:docMk/>
          <pc:sldMk cId="959659825" sldId="598"/>
        </pc:sldMkLst>
        <pc:spChg chg="mod">
          <ac:chgData name="Brian Becker" userId="b6455d1dadfa9002" providerId="LiveId" clId="{F48CEAFE-6B2C-46CF-B091-89BAD9D3735E}" dt="2022-10-10T23:01:47.690" v="4792" actId="404"/>
          <ac:spMkLst>
            <pc:docMk/>
            <pc:sldMk cId="959659825" sldId="598"/>
            <ac:spMk id="2" creationId="{00000000-0000-0000-0000-000000000000}"/>
          </ac:spMkLst>
        </pc:spChg>
        <pc:spChg chg="del">
          <ac:chgData name="Brian Becker" userId="b6455d1dadfa9002" providerId="LiveId" clId="{F48CEAFE-6B2C-46CF-B091-89BAD9D3735E}" dt="2022-10-10T23:01:43.431" v="4790" actId="478"/>
          <ac:spMkLst>
            <pc:docMk/>
            <pc:sldMk cId="959659825" sldId="598"/>
            <ac:spMk id="23" creationId="{36F6809B-6EE9-79AA-DD21-CEE5A14D330D}"/>
          </ac:spMkLst>
        </pc:spChg>
      </pc:sldChg>
      <pc:sldChg chg="modSp new mod modAnim">
        <pc:chgData name="Brian Becker" userId="b6455d1dadfa9002" providerId="LiveId" clId="{F48CEAFE-6B2C-46CF-B091-89BAD9D3735E}" dt="2022-10-11T15:56:37.773" v="9357"/>
        <pc:sldMkLst>
          <pc:docMk/>
          <pc:sldMk cId="3740138389" sldId="599"/>
        </pc:sldMkLst>
        <pc:spChg chg="mod">
          <ac:chgData name="Brian Becker" userId="b6455d1dadfa9002" providerId="LiveId" clId="{F48CEAFE-6B2C-46CF-B091-89BAD9D3735E}" dt="2022-10-10T17:21:15.753" v="2062" actId="27636"/>
          <ac:spMkLst>
            <pc:docMk/>
            <pc:sldMk cId="3740138389" sldId="599"/>
            <ac:spMk id="2" creationId="{30F94CA8-9D24-D3FA-A856-222880537796}"/>
          </ac:spMkLst>
        </pc:spChg>
        <pc:spChg chg="mod">
          <ac:chgData name="Brian Becker" userId="b6455d1dadfa9002" providerId="LiveId" clId="{F48CEAFE-6B2C-46CF-B091-89BAD9D3735E}" dt="2022-10-10T17:10:33.279" v="1249" actId="403"/>
          <ac:spMkLst>
            <pc:docMk/>
            <pc:sldMk cId="3740138389" sldId="599"/>
            <ac:spMk id="4" creationId="{FAADE8A0-9374-2FB2-5FA9-42748A715240}"/>
          </ac:spMkLst>
        </pc:spChg>
      </pc:sldChg>
      <pc:sldChg chg="addSp delSp modSp new del mod modClrScheme chgLayout">
        <pc:chgData name="Brian Becker" userId="b6455d1dadfa9002" providerId="LiveId" clId="{F48CEAFE-6B2C-46CF-B091-89BAD9D3735E}" dt="2022-10-10T17:10:09.159" v="1235" actId="47"/>
        <pc:sldMkLst>
          <pc:docMk/>
          <pc:sldMk cId="3422051182" sldId="600"/>
        </pc:sldMkLst>
        <pc:spChg chg="del mod ord">
          <ac:chgData name="Brian Becker" userId="b6455d1dadfa9002" providerId="LiveId" clId="{F48CEAFE-6B2C-46CF-B091-89BAD9D3735E}" dt="2022-10-10T16:33:56.484" v="1234" actId="700"/>
          <ac:spMkLst>
            <pc:docMk/>
            <pc:sldMk cId="3422051182" sldId="600"/>
            <ac:spMk id="2" creationId="{0929A7A8-05BD-DE51-435D-082058318A49}"/>
          </ac:spMkLst>
        </pc:spChg>
        <pc:spChg chg="del mod ord">
          <ac:chgData name="Brian Becker" userId="b6455d1dadfa9002" providerId="LiveId" clId="{F48CEAFE-6B2C-46CF-B091-89BAD9D3735E}" dt="2022-10-10T16:33:56.484" v="1234" actId="700"/>
          <ac:spMkLst>
            <pc:docMk/>
            <pc:sldMk cId="3422051182" sldId="600"/>
            <ac:spMk id="3" creationId="{3CFD1B35-82DC-3D4E-BB1B-3D3A9048556C}"/>
          </ac:spMkLst>
        </pc:spChg>
        <pc:spChg chg="del">
          <ac:chgData name="Brian Becker" userId="b6455d1dadfa9002" providerId="LiveId" clId="{F48CEAFE-6B2C-46CF-B091-89BAD9D3735E}" dt="2022-10-10T16:33:56.484" v="1234" actId="700"/>
          <ac:spMkLst>
            <pc:docMk/>
            <pc:sldMk cId="3422051182" sldId="600"/>
            <ac:spMk id="4" creationId="{B6D19D20-B30F-E868-0970-284BEFE0449A}"/>
          </ac:spMkLst>
        </pc:spChg>
        <pc:spChg chg="del mod ord">
          <ac:chgData name="Brian Becker" userId="b6455d1dadfa9002" providerId="LiveId" clId="{F48CEAFE-6B2C-46CF-B091-89BAD9D3735E}" dt="2022-10-10T16:33:56.484" v="1234" actId="700"/>
          <ac:spMkLst>
            <pc:docMk/>
            <pc:sldMk cId="3422051182" sldId="600"/>
            <ac:spMk id="5" creationId="{F4B7A8CC-1BE7-59C8-DC4E-46404096DDC5}"/>
          </ac:spMkLst>
        </pc:spChg>
        <pc:spChg chg="add mod ord">
          <ac:chgData name="Brian Becker" userId="b6455d1dadfa9002" providerId="LiveId" clId="{F48CEAFE-6B2C-46CF-B091-89BAD9D3735E}" dt="2022-10-10T16:33:56.484" v="1234" actId="700"/>
          <ac:spMkLst>
            <pc:docMk/>
            <pc:sldMk cId="3422051182" sldId="600"/>
            <ac:spMk id="6" creationId="{77513C13-F82B-45AF-21A4-77EF04DF6033}"/>
          </ac:spMkLst>
        </pc:spChg>
        <pc:spChg chg="add mod ord">
          <ac:chgData name="Brian Becker" userId="b6455d1dadfa9002" providerId="LiveId" clId="{F48CEAFE-6B2C-46CF-B091-89BAD9D3735E}" dt="2022-10-10T16:33:56.484" v="1234" actId="700"/>
          <ac:spMkLst>
            <pc:docMk/>
            <pc:sldMk cId="3422051182" sldId="600"/>
            <ac:spMk id="7" creationId="{D652B740-8EDA-16E0-0C8D-B22B740C9632}"/>
          </ac:spMkLst>
        </pc:spChg>
        <pc:spChg chg="add mod ord">
          <ac:chgData name="Brian Becker" userId="b6455d1dadfa9002" providerId="LiveId" clId="{F48CEAFE-6B2C-46CF-B091-89BAD9D3735E}" dt="2022-10-10T16:33:56.484" v="1234" actId="700"/>
          <ac:spMkLst>
            <pc:docMk/>
            <pc:sldMk cId="3422051182" sldId="600"/>
            <ac:spMk id="8" creationId="{DFC1369B-C684-C1F8-58E4-643D7A8C0914}"/>
          </ac:spMkLst>
        </pc:spChg>
      </pc:sldChg>
      <pc:sldChg chg="add">
        <pc:chgData name="Brian Becker" userId="b6455d1dadfa9002" providerId="LiveId" clId="{F48CEAFE-6B2C-46CF-B091-89BAD9D3735E}" dt="2022-10-10T17:16:14.902" v="1599"/>
        <pc:sldMkLst>
          <pc:docMk/>
          <pc:sldMk cId="3332783030" sldId="606"/>
        </pc:sldMkLst>
      </pc:sldChg>
      <pc:sldChg chg="addSp delSp modSp new mod">
        <pc:chgData name="Brian Becker" userId="b6455d1dadfa9002" providerId="LiveId" clId="{F48CEAFE-6B2C-46CF-B091-89BAD9D3735E}" dt="2022-10-11T13:02:09.101" v="5167" actId="20577"/>
        <pc:sldMkLst>
          <pc:docMk/>
          <pc:sldMk cId="1721932031" sldId="607"/>
        </pc:sldMkLst>
        <pc:spChg chg="mod">
          <ac:chgData name="Brian Becker" userId="b6455d1dadfa9002" providerId="LiveId" clId="{F48CEAFE-6B2C-46CF-B091-89BAD9D3735E}" dt="2022-10-11T13:02:09.101" v="5167" actId="20577"/>
          <ac:spMkLst>
            <pc:docMk/>
            <pc:sldMk cId="1721932031" sldId="607"/>
            <ac:spMk id="2" creationId="{FBADC6E4-B164-60A1-B485-5E385810426B}"/>
          </ac:spMkLst>
        </pc:spChg>
        <pc:spChg chg="del">
          <ac:chgData name="Brian Becker" userId="b6455d1dadfa9002" providerId="LiveId" clId="{F48CEAFE-6B2C-46CF-B091-89BAD9D3735E}" dt="2022-10-10T20:50:28.128" v="2832" actId="931"/>
          <ac:spMkLst>
            <pc:docMk/>
            <pc:sldMk cId="1721932031" sldId="607"/>
            <ac:spMk id="3" creationId="{97AA7AFB-DD16-9826-C7AB-3629D01E2A2D}"/>
          </ac:spMkLst>
        </pc:spChg>
        <pc:spChg chg="mod">
          <ac:chgData name="Brian Becker" userId="b6455d1dadfa9002" providerId="LiveId" clId="{F48CEAFE-6B2C-46CF-B091-89BAD9D3735E}" dt="2022-10-10T20:51:16.878" v="2874" actId="20577"/>
          <ac:spMkLst>
            <pc:docMk/>
            <pc:sldMk cId="1721932031" sldId="607"/>
            <ac:spMk id="5" creationId="{E5132344-6EB6-C3D8-7B0E-EED44C194E41}"/>
          </ac:spMkLst>
        </pc:spChg>
        <pc:picChg chg="add mod">
          <ac:chgData name="Brian Becker" userId="b6455d1dadfa9002" providerId="LiveId" clId="{F48CEAFE-6B2C-46CF-B091-89BAD9D3735E}" dt="2022-10-10T20:50:28.759" v="2834" actId="962"/>
          <ac:picMkLst>
            <pc:docMk/>
            <pc:sldMk cId="1721932031" sldId="607"/>
            <ac:picMk id="7" creationId="{C9925D25-7A3C-43D1-7065-9063354AF3D1}"/>
          </ac:picMkLst>
        </pc:picChg>
      </pc:sldChg>
      <pc:sldChg chg="new del">
        <pc:chgData name="Brian Becker" userId="b6455d1dadfa9002" providerId="LiveId" clId="{F48CEAFE-6B2C-46CF-B091-89BAD9D3735E}" dt="2022-10-10T20:41:13.581" v="2830" actId="47"/>
        <pc:sldMkLst>
          <pc:docMk/>
          <pc:sldMk cId="2559926635" sldId="607"/>
        </pc:sldMkLst>
      </pc:sldChg>
      <pc:sldChg chg="addSp delSp modSp new del mod">
        <pc:chgData name="Brian Becker" userId="b6455d1dadfa9002" providerId="LiveId" clId="{F48CEAFE-6B2C-46CF-B091-89BAD9D3735E}" dt="2022-10-10T21:12:08.204" v="3367" actId="47"/>
        <pc:sldMkLst>
          <pc:docMk/>
          <pc:sldMk cId="1077511163" sldId="608"/>
        </pc:sldMkLst>
        <pc:spChg chg="del">
          <ac:chgData name="Brian Becker" userId="b6455d1dadfa9002" providerId="LiveId" clId="{F48CEAFE-6B2C-46CF-B091-89BAD9D3735E}" dt="2022-10-10T20:57:56.652" v="2956" actId="478"/>
          <ac:spMkLst>
            <pc:docMk/>
            <pc:sldMk cId="1077511163" sldId="608"/>
            <ac:spMk id="2" creationId="{09766246-AB13-5B7A-80C7-B10C90371C0A}"/>
          </ac:spMkLst>
        </pc:spChg>
        <pc:spChg chg="del">
          <ac:chgData name="Brian Becker" userId="b6455d1dadfa9002" providerId="LiveId" clId="{F48CEAFE-6B2C-46CF-B091-89BAD9D3735E}" dt="2022-10-10T20:57:48.567" v="2955" actId="931"/>
          <ac:spMkLst>
            <pc:docMk/>
            <pc:sldMk cId="1077511163" sldId="608"/>
            <ac:spMk id="3" creationId="{BD21DB42-07C1-F71F-6126-046162A8F85A}"/>
          </ac:spMkLst>
        </pc:spChg>
        <pc:spChg chg="add del">
          <ac:chgData name="Brian Becker" userId="b6455d1dadfa9002" providerId="LiveId" clId="{F48CEAFE-6B2C-46CF-B091-89BAD9D3735E}" dt="2022-10-10T21:01:49.703" v="2967" actId="931"/>
          <ac:spMkLst>
            <pc:docMk/>
            <pc:sldMk cId="1077511163" sldId="608"/>
            <ac:spMk id="4" creationId="{78208827-0BB7-725E-B96A-5F43973F8520}"/>
          </ac:spMkLst>
        </pc:spChg>
        <pc:spChg chg="mod">
          <ac:chgData name="Brian Becker" userId="b6455d1dadfa9002" providerId="LiveId" clId="{F48CEAFE-6B2C-46CF-B091-89BAD9D3735E}" dt="2022-10-10T21:07:31.075" v="3120" actId="20577"/>
          <ac:spMkLst>
            <pc:docMk/>
            <pc:sldMk cId="1077511163" sldId="608"/>
            <ac:spMk id="5" creationId="{2F20B9BE-9537-3851-66AA-751C0A59052D}"/>
          </ac:spMkLst>
        </pc:spChg>
        <pc:spChg chg="add del mod">
          <ac:chgData name="Brian Becker" userId="b6455d1dadfa9002" providerId="LiveId" clId="{F48CEAFE-6B2C-46CF-B091-89BAD9D3735E}" dt="2022-10-10T21:01:57.595" v="2968" actId="478"/>
          <ac:spMkLst>
            <pc:docMk/>
            <pc:sldMk cId="1077511163" sldId="608"/>
            <ac:spMk id="10" creationId="{AA31E914-283A-FAF5-5450-32F5397C05AC}"/>
          </ac:spMkLst>
        </pc:spChg>
        <pc:spChg chg="add del mod">
          <ac:chgData name="Brian Becker" userId="b6455d1dadfa9002" providerId="LiveId" clId="{F48CEAFE-6B2C-46CF-B091-89BAD9D3735E}" dt="2022-10-10T21:08:04.063" v="3125" actId="478"/>
          <ac:spMkLst>
            <pc:docMk/>
            <pc:sldMk cId="1077511163" sldId="608"/>
            <ac:spMk id="14" creationId="{4EC768CA-6A6D-73D5-3B5B-FBDE28E55E06}"/>
          </ac:spMkLst>
        </pc:spChg>
        <pc:picChg chg="add mod">
          <ac:chgData name="Brian Becker" userId="b6455d1dadfa9002" providerId="LiveId" clId="{F48CEAFE-6B2C-46CF-B091-89BAD9D3735E}" dt="2022-10-10T21:10:38.632" v="3362" actId="1076"/>
          <ac:picMkLst>
            <pc:docMk/>
            <pc:sldMk cId="1077511163" sldId="608"/>
            <ac:picMk id="7" creationId="{2B3EB09A-52C2-0E31-52EF-0187127399BB}"/>
          </ac:picMkLst>
        </pc:picChg>
        <pc:picChg chg="add del mod">
          <ac:chgData name="Brian Becker" userId="b6455d1dadfa9002" providerId="LiveId" clId="{F48CEAFE-6B2C-46CF-B091-89BAD9D3735E}" dt="2022-10-10T21:01:11.256" v="2962" actId="931"/>
          <ac:picMkLst>
            <pc:docMk/>
            <pc:sldMk cId="1077511163" sldId="608"/>
            <ac:picMk id="9" creationId="{5E5B98A2-4DF6-CAD6-7729-333D71D3FEA1}"/>
          </ac:picMkLst>
        </pc:picChg>
        <pc:picChg chg="add del mod">
          <ac:chgData name="Brian Becker" userId="b6455d1dadfa9002" providerId="LiveId" clId="{F48CEAFE-6B2C-46CF-B091-89BAD9D3735E}" dt="2022-10-10T21:01:49.703" v="2967" actId="931"/>
          <ac:picMkLst>
            <pc:docMk/>
            <pc:sldMk cId="1077511163" sldId="608"/>
            <ac:picMk id="12" creationId="{C31C16B8-B882-97F4-C7CB-07DBE5012C8D}"/>
          </ac:picMkLst>
        </pc:picChg>
        <pc:picChg chg="add mod">
          <ac:chgData name="Brian Becker" userId="b6455d1dadfa9002" providerId="LiveId" clId="{F48CEAFE-6B2C-46CF-B091-89BAD9D3735E}" dt="2022-10-10T21:07:39.373" v="3121" actId="1076"/>
          <ac:picMkLst>
            <pc:docMk/>
            <pc:sldMk cId="1077511163" sldId="608"/>
            <ac:picMk id="13" creationId="{39A0345F-1961-85D9-A14A-8C829025A09B}"/>
          </ac:picMkLst>
        </pc:picChg>
      </pc:sldChg>
      <pc:sldChg chg="addSp delSp modSp new mod modClrScheme modAnim chgLayout">
        <pc:chgData name="Brian Becker" userId="b6455d1dadfa9002" providerId="LiveId" clId="{F48CEAFE-6B2C-46CF-B091-89BAD9D3735E}" dt="2022-10-11T15:57:57.306" v="9363"/>
        <pc:sldMkLst>
          <pc:docMk/>
          <pc:sldMk cId="3095930344" sldId="609"/>
        </pc:sldMkLst>
        <pc:spChg chg="del mod ord">
          <ac:chgData name="Brian Becker" userId="b6455d1dadfa9002" providerId="LiveId" clId="{F48CEAFE-6B2C-46CF-B091-89BAD9D3735E}" dt="2022-10-10T21:08:19.957" v="3126" actId="700"/>
          <ac:spMkLst>
            <pc:docMk/>
            <pc:sldMk cId="3095930344" sldId="609"/>
            <ac:spMk id="2" creationId="{0EE9765C-1968-C294-89D1-72973D27426E}"/>
          </ac:spMkLst>
        </pc:spChg>
        <pc:spChg chg="del">
          <ac:chgData name="Brian Becker" userId="b6455d1dadfa9002" providerId="LiveId" clId="{F48CEAFE-6B2C-46CF-B091-89BAD9D3735E}" dt="2022-10-10T21:04:03.384" v="2970" actId="931"/>
          <ac:spMkLst>
            <pc:docMk/>
            <pc:sldMk cId="3095930344" sldId="609"/>
            <ac:spMk id="3" creationId="{5AD0A648-A2FA-9C85-B9EB-283C99FA9D3D}"/>
          </ac:spMkLst>
        </pc:spChg>
        <pc:spChg chg="del">
          <ac:chgData name="Brian Becker" userId="b6455d1dadfa9002" providerId="LiveId" clId="{F48CEAFE-6B2C-46CF-B091-89BAD9D3735E}" dt="2022-10-10T21:08:19.957" v="3126" actId="700"/>
          <ac:spMkLst>
            <pc:docMk/>
            <pc:sldMk cId="3095930344" sldId="609"/>
            <ac:spMk id="4" creationId="{06B7679B-CE92-FAAA-BAFF-E5E144A43FF8}"/>
          </ac:spMkLst>
        </pc:spChg>
        <pc:spChg chg="del mod ord">
          <ac:chgData name="Brian Becker" userId="b6455d1dadfa9002" providerId="LiveId" clId="{F48CEAFE-6B2C-46CF-B091-89BAD9D3735E}" dt="2022-10-10T21:08:19.957" v="3126" actId="700"/>
          <ac:spMkLst>
            <pc:docMk/>
            <pc:sldMk cId="3095930344" sldId="609"/>
            <ac:spMk id="5" creationId="{38C02297-4FCD-D87A-F585-0618CFDD8C63}"/>
          </ac:spMkLst>
        </pc:spChg>
        <pc:spChg chg="add del mod ord">
          <ac:chgData name="Brian Becker" userId="b6455d1dadfa9002" providerId="LiveId" clId="{F48CEAFE-6B2C-46CF-B091-89BAD9D3735E}" dt="2022-10-10T21:08:19.957" v="3126" actId="700"/>
          <ac:spMkLst>
            <pc:docMk/>
            <pc:sldMk cId="3095930344" sldId="609"/>
            <ac:spMk id="9" creationId="{384FD780-FD48-D8C7-039B-987E37182136}"/>
          </ac:spMkLst>
        </pc:spChg>
        <pc:spChg chg="add mod ord">
          <ac:chgData name="Brian Becker" userId="b6455d1dadfa9002" providerId="LiveId" clId="{F48CEAFE-6B2C-46CF-B091-89BAD9D3735E}" dt="2022-10-10T21:08:34.761" v="3148" actId="20577"/>
          <ac:spMkLst>
            <pc:docMk/>
            <pc:sldMk cId="3095930344" sldId="609"/>
            <ac:spMk id="10" creationId="{119819FE-1A49-85A6-0AAD-90FFCE722417}"/>
          </ac:spMkLst>
        </pc:spChg>
        <pc:spChg chg="add mod ord">
          <ac:chgData name="Brian Becker" userId="b6455d1dadfa9002" providerId="LiveId" clId="{F48CEAFE-6B2C-46CF-B091-89BAD9D3735E}" dt="2022-10-10T21:10:27.147" v="3361" actId="403"/>
          <ac:spMkLst>
            <pc:docMk/>
            <pc:sldMk cId="3095930344" sldId="609"/>
            <ac:spMk id="11" creationId="{FCBCF4FC-BF8C-8241-63A4-7400FCBEF13D}"/>
          </ac:spMkLst>
        </pc:spChg>
        <pc:spChg chg="add mod ord">
          <ac:chgData name="Brian Becker" userId="b6455d1dadfa9002" providerId="LiveId" clId="{F48CEAFE-6B2C-46CF-B091-89BAD9D3735E}" dt="2022-10-10T21:08:19.957" v="3126" actId="700"/>
          <ac:spMkLst>
            <pc:docMk/>
            <pc:sldMk cId="3095930344" sldId="609"/>
            <ac:spMk id="12" creationId="{B2E75E06-C826-A242-8E25-D1DDAD901BB3}"/>
          </ac:spMkLst>
        </pc:spChg>
        <pc:picChg chg="add del mod">
          <ac:chgData name="Brian Becker" userId="b6455d1dadfa9002" providerId="LiveId" clId="{F48CEAFE-6B2C-46CF-B091-89BAD9D3735E}" dt="2022-10-10T21:04:10.403" v="2972" actId="21"/>
          <ac:picMkLst>
            <pc:docMk/>
            <pc:sldMk cId="3095930344" sldId="609"/>
            <ac:picMk id="7" creationId="{CE7000FC-39A9-C292-42F3-827561DEFE0E}"/>
          </ac:picMkLst>
        </pc:picChg>
        <pc:picChg chg="add mod">
          <ac:chgData name="Brian Becker" userId="b6455d1dadfa9002" providerId="LiveId" clId="{F48CEAFE-6B2C-46CF-B091-89BAD9D3735E}" dt="2022-10-10T21:11:10.827" v="3365" actId="1076"/>
          <ac:picMkLst>
            <pc:docMk/>
            <pc:sldMk cId="3095930344" sldId="609"/>
            <ac:picMk id="13" creationId="{53304E12-0108-9BF9-009D-E1580E6B15FE}"/>
          </ac:picMkLst>
        </pc:picChg>
        <pc:picChg chg="add mod">
          <ac:chgData name="Brian Becker" userId="b6455d1dadfa9002" providerId="LiveId" clId="{F48CEAFE-6B2C-46CF-B091-89BAD9D3735E}" dt="2022-10-10T21:11:16.488" v="3366" actId="1076"/>
          <ac:picMkLst>
            <pc:docMk/>
            <pc:sldMk cId="3095930344" sldId="609"/>
            <ac:picMk id="14" creationId="{5DA833C6-B70E-690A-C448-295570712543}"/>
          </ac:picMkLst>
        </pc:picChg>
      </pc:sldChg>
      <pc:sldChg chg="addSp delSp modSp new mod modClrScheme chgLayout">
        <pc:chgData name="Brian Becker" userId="b6455d1dadfa9002" providerId="LiveId" clId="{F48CEAFE-6B2C-46CF-B091-89BAD9D3735E}" dt="2022-10-11T13:18:34.792" v="5888" actId="27636"/>
        <pc:sldMkLst>
          <pc:docMk/>
          <pc:sldMk cId="1251207871" sldId="610"/>
        </pc:sldMkLst>
        <pc:spChg chg="del mod ord">
          <ac:chgData name="Brian Becker" userId="b6455d1dadfa9002" providerId="LiveId" clId="{F48CEAFE-6B2C-46CF-B091-89BAD9D3735E}" dt="2022-10-10T21:39:29.953" v="3369" actId="700"/>
          <ac:spMkLst>
            <pc:docMk/>
            <pc:sldMk cId="1251207871" sldId="610"/>
            <ac:spMk id="2" creationId="{FFBD7EB3-2524-AA11-0B83-C82CE82F6C22}"/>
          </ac:spMkLst>
        </pc:spChg>
        <pc:spChg chg="del mod ord">
          <ac:chgData name="Brian Becker" userId="b6455d1dadfa9002" providerId="LiveId" clId="{F48CEAFE-6B2C-46CF-B091-89BAD9D3735E}" dt="2022-10-10T21:39:29.953" v="3369" actId="700"/>
          <ac:spMkLst>
            <pc:docMk/>
            <pc:sldMk cId="1251207871" sldId="610"/>
            <ac:spMk id="3" creationId="{A0F06691-FEAC-F7AD-E7AD-3C38FAD6C4B3}"/>
          </ac:spMkLst>
        </pc:spChg>
        <pc:spChg chg="del">
          <ac:chgData name="Brian Becker" userId="b6455d1dadfa9002" providerId="LiveId" clId="{F48CEAFE-6B2C-46CF-B091-89BAD9D3735E}" dt="2022-10-10T21:39:29.953" v="3369" actId="700"/>
          <ac:spMkLst>
            <pc:docMk/>
            <pc:sldMk cId="1251207871" sldId="610"/>
            <ac:spMk id="4" creationId="{B08FC09C-FBC2-AC7A-BBCA-2911B835B223}"/>
          </ac:spMkLst>
        </pc:spChg>
        <pc:spChg chg="del mod ord">
          <ac:chgData name="Brian Becker" userId="b6455d1dadfa9002" providerId="LiveId" clId="{F48CEAFE-6B2C-46CF-B091-89BAD9D3735E}" dt="2022-10-10T21:39:29.953" v="3369" actId="700"/>
          <ac:spMkLst>
            <pc:docMk/>
            <pc:sldMk cId="1251207871" sldId="610"/>
            <ac:spMk id="5" creationId="{FEA34FD3-3D0E-444B-19AA-C1B961B7A2A2}"/>
          </ac:spMkLst>
        </pc:spChg>
        <pc:spChg chg="add mod ord">
          <ac:chgData name="Brian Becker" userId="b6455d1dadfa9002" providerId="LiveId" clId="{F48CEAFE-6B2C-46CF-B091-89BAD9D3735E}" dt="2022-10-10T22:01:09.878" v="4130" actId="20577"/>
          <ac:spMkLst>
            <pc:docMk/>
            <pc:sldMk cId="1251207871" sldId="610"/>
            <ac:spMk id="6" creationId="{F160ACB9-406F-251F-A3A2-3E25369476BB}"/>
          </ac:spMkLst>
        </pc:spChg>
        <pc:spChg chg="add mod ord">
          <ac:chgData name="Brian Becker" userId="b6455d1dadfa9002" providerId="LiveId" clId="{F48CEAFE-6B2C-46CF-B091-89BAD9D3735E}" dt="2022-10-11T13:18:34.792" v="5888" actId="27636"/>
          <ac:spMkLst>
            <pc:docMk/>
            <pc:sldMk cId="1251207871" sldId="610"/>
            <ac:spMk id="7" creationId="{F0F58F11-4382-3523-6945-A2FDD807EDF0}"/>
          </ac:spMkLst>
        </pc:spChg>
        <pc:spChg chg="add del mod ord">
          <ac:chgData name="Brian Becker" userId="b6455d1dadfa9002" providerId="LiveId" clId="{F48CEAFE-6B2C-46CF-B091-89BAD9D3735E}" dt="2022-10-10T21:53:16.928" v="3646" actId="3680"/>
          <ac:spMkLst>
            <pc:docMk/>
            <pc:sldMk cId="1251207871" sldId="610"/>
            <ac:spMk id="8" creationId="{426B79DF-E3E3-D37B-1118-C4565EB6B752}"/>
          </ac:spMkLst>
        </pc:spChg>
        <pc:graphicFrameChg chg="add del mod ord modGraphic">
          <ac:chgData name="Brian Becker" userId="b6455d1dadfa9002" providerId="LiveId" clId="{F48CEAFE-6B2C-46CF-B091-89BAD9D3735E}" dt="2022-10-10T21:53:16.928" v="3646" actId="3680"/>
          <ac:graphicFrameMkLst>
            <pc:docMk/>
            <pc:sldMk cId="1251207871" sldId="610"/>
            <ac:graphicFrameMk id="9" creationId="{57A1EFB2-E430-A595-FB5F-D0980CC6EEC0}"/>
          </ac:graphicFrameMkLst>
        </pc:graphicFrameChg>
      </pc:sldChg>
      <pc:sldChg chg="addSp delSp modSp new mod">
        <pc:chgData name="Brian Becker" userId="b6455d1dadfa9002" providerId="LiveId" clId="{F48CEAFE-6B2C-46CF-B091-89BAD9D3735E}" dt="2022-10-10T22:01:38.761" v="4176" actId="20577"/>
        <pc:sldMkLst>
          <pc:docMk/>
          <pc:sldMk cId="1858857215" sldId="611"/>
        </pc:sldMkLst>
        <pc:spChg chg="del">
          <ac:chgData name="Brian Becker" userId="b6455d1dadfa9002" providerId="LiveId" clId="{F48CEAFE-6B2C-46CF-B091-89BAD9D3735E}" dt="2022-10-10T21:48:41.413" v="3515" actId="478"/>
          <ac:spMkLst>
            <pc:docMk/>
            <pc:sldMk cId="1858857215" sldId="611"/>
            <ac:spMk id="2" creationId="{4AFFF126-DCAA-D74F-6577-E1C7C8429525}"/>
          </ac:spMkLst>
        </pc:spChg>
        <pc:spChg chg="del">
          <ac:chgData name="Brian Becker" userId="b6455d1dadfa9002" providerId="LiveId" clId="{F48CEAFE-6B2C-46CF-B091-89BAD9D3735E}" dt="2022-10-10T21:48:20.517" v="3510" actId="931"/>
          <ac:spMkLst>
            <pc:docMk/>
            <pc:sldMk cId="1858857215" sldId="611"/>
            <ac:spMk id="3" creationId="{5CD790DD-A39B-92B7-5500-5C3DD99C9DD1}"/>
          </ac:spMkLst>
        </pc:spChg>
        <pc:spChg chg="mod">
          <ac:chgData name="Brian Becker" userId="b6455d1dadfa9002" providerId="LiveId" clId="{F48CEAFE-6B2C-46CF-B091-89BAD9D3735E}" dt="2022-10-10T22:01:38.761" v="4176" actId="20577"/>
          <ac:spMkLst>
            <pc:docMk/>
            <pc:sldMk cId="1858857215" sldId="611"/>
            <ac:spMk id="5" creationId="{63D172F7-A832-9239-0EBE-F8338E5EF914}"/>
          </ac:spMkLst>
        </pc:spChg>
        <pc:spChg chg="add del mod">
          <ac:chgData name="Brian Becker" userId="b6455d1dadfa9002" providerId="LiveId" clId="{F48CEAFE-6B2C-46CF-B091-89BAD9D3735E}" dt="2022-10-10T21:48:37.391" v="3514" actId="21"/>
          <ac:spMkLst>
            <pc:docMk/>
            <pc:sldMk cId="1858857215" sldId="611"/>
            <ac:spMk id="9" creationId="{CC90DB0D-2AAC-A46D-B299-20A7EFD130B9}"/>
          </ac:spMkLst>
        </pc:spChg>
        <pc:picChg chg="add del mod">
          <ac:chgData name="Brian Becker" userId="b6455d1dadfa9002" providerId="LiveId" clId="{F48CEAFE-6B2C-46CF-B091-89BAD9D3735E}" dt="2022-10-10T21:48:50.346" v="3516" actId="14100"/>
          <ac:picMkLst>
            <pc:docMk/>
            <pc:sldMk cId="1858857215" sldId="611"/>
            <ac:picMk id="7" creationId="{B6CC922D-ACCD-75E3-74C5-C883B9BA7498}"/>
          </ac:picMkLst>
        </pc:picChg>
      </pc:sldChg>
      <pc:sldChg chg="addSp delSp modSp new del mod">
        <pc:chgData name="Brian Becker" userId="b6455d1dadfa9002" providerId="LiveId" clId="{F48CEAFE-6B2C-46CF-B091-89BAD9D3735E}" dt="2022-10-10T22:33:08.448" v="4302" actId="47"/>
        <pc:sldMkLst>
          <pc:docMk/>
          <pc:sldMk cId="2802913358" sldId="612"/>
        </pc:sldMkLst>
        <pc:spChg chg="del">
          <ac:chgData name="Brian Becker" userId="b6455d1dadfa9002" providerId="LiveId" clId="{F48CEAFE-6B2C-46CF-B091-89BAD9D3735E}" dt="2022-10-10T22:29:30.531" v="4274" actId="478"/>
          <ac:spMkLst>
            <pc:docMk/>
            <pc:sldMk cId="2802913358" sldId="612"/>
            <ac:spMk id="2" creationId="{10A55778-4B16-AF50-328C-19DB8F89243F}"/>
          </ac:spMkLst>
        </pc:spChg>
        <pc:spChg chg="del">
          <ac:chgData name="Brian Becker" userId="b6455d1dadfa9002" providerId="LiveId" clId="{F48CEAFE-6B2C-46CF-B091-89BAD9D3735E}" dt="2022-10-10T22:06:34.270" v="4178" actId="22"/>
          <ac:spMkLst>
            <pc:docMk/>
            <pc:sldMk cId="2802913358" sldId="612"/>
            <ac:spMk id="3" creationId="{A76AD663-C569-E3DF-C2DF-9F0D0BB282E2}"/>
          </ac:spMkLst>
        </pc:spChg>
        <pc:spChg chg="del">
          <ac:chgData name="Brian Becker" userId="b6455d1dadfa9002" providerId="LiveId" clId="{F48CEAFE-6B2C-46CF-B091-89BAD9D3735E}" dt="2022-10-10T22:06:58.409" v="4181" actId="478"/>
          <ac:spMkLst>
            <pc:docMk/>
            <pc:sldMk cId="2802913358" sldId="612"/>
            <ac:spMk id="5" creationId="{C36194F3-37B2-DC65-1DEA-C17D4526CBEA}"/>
          </ac:spMkLst>
        </pc:spChg>
        <pc:picChg chg="add mod ord">
          <ac:chgData name="Brian Becker" userId="b6455d1dadfa9002" providerId="LiveId" clId="{F48CEAFE-6B2C-46CF-B091-89BAD9D3735E}" dt="2022-10-10T22:29:38.827" v="4276" actId="1076"/>
          <ac:picMkLst>
            <pc:docMk/>
            <pc:sldMk cId="2802913358" sldId="612"/>
            <ac:picMk id="7" creationId="{13FED7D0-5E17-6EF8-FE1B-87D1F4739080}"/>
          </ac:picMkLst>
        </pc:picChg>
      </pc:sldChg>
      <pc:sldChg chg="addSp delSp modSp new del mod">
        <pc:chgData name="Brian Becker" userId="b6455d1dadfa9002" providerId="LiveId" clId="{F48CEAFE-6B2C-46CF-B091-89BAD9D3735E}" dt="2022-10-11T15:30:28.796" v="8571" actId="47"/>
        <pc:sldMkLst>
          <pc:docMk/>
          <pc:sldMk cId="1941686046" sldId="613"/>
        </pc:sldMkLst>
        <pc:spChg chg="add del mod">
          <ac:chgData name="Brian Becker" userId="b6455d1dadfa9002" providerId="LiveId" clId="{F48CEAFE-6B2C-46CF-B091-89BAD9D3735E}" dt="2022-10-10T22:27:36.564" v="4268" actId="2711"/>
          <ac:spMkLst>
            <pc:docMk/>
            <pc:sldMk cId="1941686046" sldId="613"/>
            <ac:spMk id="2" creationId="{1209F7D4-A428-E7ED-9827-59F70B9484CA}"/>
          </ac:spMkLst>
        </pc:spChg>
        <pc:spChg chg="mod">
          <ac:chgData name="Brian Becker" userId="b6455d1dadfa9002" providerId="LiveId" clId="{F48CEAFE-6B2C-46CF-B091-89BAD9D3735E}" dt="2022-10-10T22:58:34.516" v="4750" actId="20577"/>
          <ac:spMkLst>
            <pc:docMk/>
            <pc:sldMk cId="1941686046" sldId="613"/>
            <ac:spMk id="4" creationId="{15854E13-3EC3-FD0C-7A40-A52B4439A32A}"/>
          </ac:spMkLst>
        </pc:spChg>
        <pc:picChg chg="add del mod ord">
          <ac:chgData name="Brian Becker" userId="b6455d1dadfa9002" providerId="LiveId" clId="{F48CEAFE-6B2C-46CF-B091-89BAD9D3735E}" dt="2022-10-10T22:23:44.790" v="4210" actId="22"/>
          <ac:picMkLst>
            <pc:docMk/>
            <pc:sldMk cId="1941686046" sldId="613"/>
            <ac:picMk id="6" creationId="{17266740-D665-526A-406D-6D449A5FA839}"/>
          </ac:picMkLst>
        </pc:picChg>
        <pc:picChg chg="add mod">
          <ac:chgData name="Brian Becker" userId="b6455d1dadfa9002" providerId="LiveId" clId="{F48CEAFE-6B2C-46CF-B091-89BAD9D3735E}" dt="2022-10-10T22:27:56.740" v="4271" actId="1076"/>
          <ac:picMkLst>
            <pc:docMk/>
            <pc:sldMk cId="1941686046" sldId="613"/>
            <ac:picMk id="8" creationId="{43715914-BD0A-2E07-714D-AE22BA41786E}"/>
          </ac:picMkLst>
        </pc:picChg>
      </pc:sldChg>
      <pc:sldChg chg="addSp delSp modSp new mod">
        <pc:chgData name="Brian Becker" userId="b6455d1dadfa9002" providerId="LiveId" clId="{F48CEAFE-6B2C-46CF-B091-89BAD9D3735E}" dt="2022-10-10T22:39:41.092" v="4386" actId="478"/>
        <pc:sldMkLst>
          <pc:docMk/>
          <pc:sldMk cId="3831732323" sldId="614"/>
        </pc:sldMkLst>
        <pc:spChg chg="del">
          <ac:chgData name="Brian Becker" userId="b6455d1dadfa9002" providerId="LiveId" clId="{F48CEAFE-6B2C-46CF-B091-89BAD9D3735E}" dt="2022-10-10T22:30:19.122" v="4297" actId="478"/>
          <ac:spMkLst>
            <pc:docMk/>
            <pc:sldMk cId="3831732323" sldId="614"/>
            <ac:spMk id="2" creationId="{3F89EC0C-0B89-8E2A-62DC-67486743F97D}"/>
          </ac:spMkLst>
        </pc:spChg>
        <pc:spChg chg="del">
          <ac:chgData name="Brian Becker" userId="b6455d1dadfa9002" providerId="LiveId" clId="{F48CEAFE-6B2C-46CF-B091-89BAD9D3735E}" dt="2022-10-10T22:31:05.717" v="4300" actId="478"/>
          <ac:spMkLst>
            <pc:docMk/>
            <pc:sldMk cId="3831732323" sldId="614"/>
            <ac:spMk id="3" creationId="{DD7112DB-EE1F-8C12-1F70-B2A124BA64A0}"/>
          </ac:spMkLst>
        </pc:spChg>
        <pc:spChg chg="mod">
          <ac:chgData name="Brian Becker" userId="b6455d1dadfa9002" providerId="LiveId" clId="{F48CEAFE-6B2C-46CF-B091-89BAD9D3735E}" dt="2022-10-10T22:30:57.898" v="4299" actId="121"/>
          <ac:spMkLst>
            <pc:docMk/>
            <pc:sldMk cId="3831732323" sldId="614"/>
            <ac:spMk id="5" creationId="{E7EFC371-F15D-DDFA-E5C7-EDB100054EC6}"/>
          </ac:spMkLst>
        </pc:spChg>
        <pc:spChg chg="add mod">
          <ac:chgData name="Brian Becker" userId="b6455d1dadfa9002" providerId="LiveId" clId="{F48CEAFE-6B2C-46CF-B091-89BAD9D3735E}" dt="2022-10-10T22:35:40.202" v="4335" actId="1076"/>
          <ac:spMkLst>
            <pc:docMk/>
            <pc:sldMk cId="3831732323" sldId="614"/>
            <ac:spMk id="7" creationId="{9A114AC9-0948-CFF7-CCEE-E9CA7CBB4DC5}"/>
          </ac:spMkLst>
        </pc:spChg>
        <pc:spChg chg="add del mod">
          <ac:chgData name="Brian Becker" userId="b6455d1dadfa9002" providerId="LiveId" clId="{F48CEAFE-6B2C-46CF-B091-89BAD9D3735E}" dt="2022-10-10T22:39:37.997" v="4385" actId="478"/>
          <ac:spMkLst>
            <pc:docMk/>
            <pc:sldMk cId="3831732323" sldId="614"/>
            <ac:spMk id="19" creationId="{8EF3609E-D821-F99E-C589-184B4E411CBC}"/>
          </ac:spMkLst>
        </pc:spChg>
        <pc:spChg chg="add del mod">
          <ac:chgData name="Brian Becker" userId="b6455d1dadfa9002" providerId="LiveId" clId="{F48CEAFE-6B2C-46CF-B091-89BAD9D3735E}" dt="2022-10-10T22:39:41.092" v="4386" actId="478"/>
          <ac:spMkLst>
            <pc:docMk/>
            <pc:sldMk cId="3831732323" sldId="614"/>
            <ac:spMk id="20" creationId="{D7A71965-7E1F-1F99-CF8E-4BEB32F89CDE}"/>
          </ac:spMkLst>
        </pc:spChg>
        <pc:picChg chg="add mod">
          <ac:chgData name="Brian Becker" userId="b6455d1dadfa9002" providerId="LiveId" clId="{F48CEAFE-6B2C-46CF-B091-89BAD9D3735E}" dt="2022-10-10T22:34:37.233" v="4327" actId="208"/>
          <ac:picMkLst>
            <pc:docMk/>
            <pc:sldMk cId="3831732323" sldId="614"/>
            <ac:picMk id="6" creationId="{5C5F9155-EAB2-DDA0-6FA5-A2297012E597}"/>
          </ac:picMkLst>
        </pc:picChg>
        <pc:cxnChg chg="add mod">
          <ac:chgData name="Brian Becker" userId="b6455d1dadfa9002" providerId="LiveId" clId="{F48CEAFE-6B2C-46CF-B091-89BAD9D3735E}" dt="2022-10-10T22:36:02.802" v="4340" actId="14100"/>
          <ac:cxnSpMkLst>
            <pc:docMk/>
            <pc:sldMk cId="3831732323" sldId="614"/>
            <ac:cxnSpMk id="9" creationId="{4B65D09E-A565-C088-0249-A46B03E75111}"/>
          </ac:cxnSpMkLst>
        </pc:cxnChg>
        <pc:cxnChg chg="add mod">
          <ac:chgData name="Brian Becker" userId="b6455d1dadfa9002" providerId="LiveId" clId="{F48CEAFE-6B2C-46CF-B091-89BAD9D3735E}" dt="2022-10-10T22:35:57.015" v="4339" actId="14100"/>
          <ac:cxnSpMkLst>
            <pc:docMk/>
            <pc:sldMk cId="3831732323" sldId="614"/>
            <ac:cxnSpMk id="10" creationId="{91F211FB-125C-F55E-B763-884DB84D9879}"/>
          </ac:cxnSpMkLst>
        </pc:cxnChg>
        <pc:cxnChg chg="add del mod">
          <ac:chgData name="Brian Becker" userId="b6455d1dadfa9002" providerId="LiveId" clId="{F48CEAFE-6B2C-46CF-B091-89BAD9D3735E}" dt="2022-10-10T22:36:19.144" v="4342"/>
          <ac:cxnSpMkLst>
            <pc:docMk/>
            <pc:sldMk cId="3831732323" sldId="614"/>
            <ac:cxnSpMk id="17" creationId="{6076F040-D222-1F63-64B9-C245989DAD26}"/>
          </ac:cxnSpMkLst>
        </pc:cxnChg>
        <pc:cxnChg chg="add del mod">
          <ac:chgData name="Brian Becker" userId="b6455d1dadfa9002" providerId="LiveId" clId="{F48CEAFE-6B2C-46CF-B091-89BAD9D3735E}" dt="2022-10-10T22:36:25.821" v="4344"/>
          <ac:cxnSpMkLst>
            <pc:docMk/>
            <pc:sldMk cId="3831732323" sldId="614"/>
            <ac:cxnSpMk id="18" creationId="{098640C0-C80C-2684-D191-AC4EE977DE50}"/>
          </ac:cxnSpMkLst>
        </pc:cxnChg>
      </pc:sldChg>
      <pc:sldChg chg="delSp modSp add mod modTransition">
        <pc:chgData name="Brian Becker" userId="b6455d1dadfa9002" providerId="LiveId" clId="{F48CEAFE-6B2C-46CF-B091-89BAD9D3735E}" dt="2022-10-10T22:53:11.054" v="4703"/>
        <pc:sldMkLst>
          <pc:docMk/>
          <pc:sldMk cId="4244921006" sldId="615"/>
        </pc:sldMkLst>
        <pc:spChg chg="del">
          <ac:chgData name="Brian Becker" userId="b6455d1dadfa9002" providerId="LiveId" clId="{F48CEAFE-6B2C-46CF-B091-89BAD9D3735E}" dt="2022-10-10T22:40:01.011" v="4387" actId="478"/>
          <ac:spMkLst>
            <pc:docMk/>
            <pc:sldMk cId="4244921006" sldId="615"/>
            <ac:spMk id="20" creationId="{D7A71965-7E1F-1F99-CF8E-4BEB32F89CDE}"/>
          </ac:spMkLst>
        </pc:spChg>
        <pc:cxnChg chg="mod">
          <ac:chgData name="Brian Becker" userId="b6455d1dadfa9002" providerId="LiveId" clId="{F48CEAFE-6B2C-46CF-B091-89BAD9D3735E}" dt="2022-10-10T22:39:07.957" v="4383" actId="14100"/>
          <ac:cxnSpMkLst>
            <pc:docMk/>
            <pc:sldMk cId="4244921006" sldId="615"/>
            <ac:cxnSpMk id="9" creationId="{4B65D09E-A565-C088-0249-A46B03E75111}"/>
          </ac:cxnSpMkLst>
        </pc:cxnChg>
        <pc:cxnChg chg="mod">
          <ac:chgData name="Brian Becker" userId="b6455d1dadfa9002" providerId="LiveId" clId="{F48CEAFE-6B2C-46CF-B091-89BAD9D3735E}" dt="2022-10-10T22:38:48.076" v="4380" actId="14100"/>
          <ac:cxnSpMkLst>
            <pc:docMk/>
            <pc:sldMk cId="4244921006" sldId="615"/>
            <ac:cxnSpMk id="10" creationId="{91F211FB-125C-F55E-B763-884DB84D9879}"/>
          </ac:cxnSpMkLst>
        </pc:cxnChg>
      </pc:sldChg>
      <pc:sldChg chg="modSp add mod modTransition">
        <pc:chgData name="Brian Becker" userId="b6455d1dadfa9002" providerId="LiveId" clId="{F48CEAFE-6B2C-46CF-B091-89BAD9D3735E}" dt="2022-10-10T22:53:15.445" v="4704"/>
        <pc:sldMkLst>
          <pc:docMk/>
          <pc:sldMk cId="714954171" sldId="616"/>
        </pc:sldMkLst>
        <pc:cxnChg chg="mod">
          <ac:chgData name="Brian Becker" userId="b6455d1dadfa9002" providerId="LiveId" clId="{F48CEAFE-6B2C-46CF-B091-89BAD9D3735E}" dt="2022-10-10T22:41:13.656" v="4391" actId="14100"/>
          <ac:cxnSpMkLst>
            <pc:docMk/>
            <pc:sldMk cId="714954171" sldId="616"/>
            <ac:cxnSpMk id="9" creationId="{4B65D09E-A565-C088-0249-A46B03E75111}"/>
          </ac:cxnSpMkLst>
        </pc:cxnChg>
        <pc:cxnChg chg="mod">
          <ac:chgData name="Brian Becker" userId="b6455d1dadfa9002" providerId="LiveId" clId="{F48CEAFE-6B2C-46CF-B091-89BAD9D3735E}" dt="2022-10-10T22:41:00.535" v="4389" actId="14100"/>
          <ac:cxnSpMkLst>
            <pc:docMk/>
            <pc:sldMk cId="714954171" sldId="616"/>
            <ac:cxnSpMk id="10" creationId="{91F211FB-125C-F55E-B763-884DB84D9879}"/>
          </ac:cxnSpMkLst>
        </pc:cxnChg>
      </pc:sldChg>
      <pc:sldChg chg="addSp modSp add mod modTransition">
        <pc:chgData name="Brian Becker" userId="b6455d1dadfa9002" providerId="LiveId" clId="{F48CEAFE-6B2C-46CF-B091-89BAD9D3735E}" dt="2022-10-10T22:53:19.450" v="4705"/>
        <pc:sldMkLst>
          <pc:docMk/>
          <pc:sldMk cId="829019722" sldId="617"/>
        </pc:sldMkLst>
        <pc:spChg chg="add mod">
          <ac:chgData name="Brian Becker" userId="b6455d1dadfa9002" providerId="LiveId" clId="{F48CEAFE-6B2C-46CF-B091-89BAD9D3735E}" dt="2022-10-10T22:42:53.723" v="4454" actId="14100"/>
          <ac:spMkLst>
            <pc:docMk/>
            <pc:sldMk cId="829019722" sldId="617"/>
            <ac:spMk id="2" creationId="{2D90F173-C478-AFC8-B4CA-F9B3A7085AE1}"/>
          </ac:spMkLst>
        </pc:spChg>
        <pc:cxnChg chg="mod">
          <ac:chgData name="Brian Becker" userId="b6455d1dadfa9002" providerId="LiveId" clId="{F48CEAFE-6B2C-46CF-B091-89BAD9D3735E}" dt="2022-10-10T22:43:07.389" v="4457" actId="14100"/>
          <ac:cxnSpMkLst>
            <pc:docMk/>
            <pc:sldMk cId="829019722" sldId="617"/>
            <ac:cxnSpMk id="9" creationId="{4B65D09E-A565-C088-0249-A46B03E75111}"/>
          </ac:cxnSpMkLst>
        </pc:cxnChg>
        <pc:cxnChg chg="mod">
          <ac:chgData name="Brian Becker" userId="b6455d1dadfa9002" providerId="LiveId" clId="{F48CEAFE-6B2C-46CF-B091-89BAD9D3735E}" dt="2022-10-10T22:43:17.700" v="4459" actId="14100"/>
          <ac:cxnSpMkLst>
            <pc:docMk/>
            <pc:sldMk cId="829019722" sldId="617"/>
            <ac:cxnSpMk id="10" creationId="{91F211FB-125C-F55E-B763-884DB84D9879}"/>
          </ac:cxnSpMkLst>
        </pc:cxnChg>
      </pc:sldChg>
      <pc:sldChg chg="addSp modSp add mod modTransition">
        <pc:chgData name="Brian Becker" userId="b6455d1dadfa9002" providerId="LiveId" clId="{F48CEAFE-6B2C-46CF-B091-89BAD9D3735E}" dt="2022-10-10T22:53:23.411" v="4706"/>
        <pc:sldMkLst>
          <pc:docMk/>
          <pc:sldMk cId="994053003" sldId="618"/>
        </pc:sldMkLst>
        <pc:spChg chg="add mod">
          <ac:chgData name="Brian Becker" userId="b6455d1dadfa9002" providerId="LiveId" clId="{F48CEAFE-6B2C-46CF-B091-89BAD9D3735E}" dt="2022-10-10T22:46:59.861" v="4574" actId="14100"/>
          <ac:spMkLst>
            <pc:docMk/>
            <pc:sldMk cId="994053003" sldId="618"/>
            <ac:spMk id="3" creationId="{73BCEEFF-F9E7-9ABD-7B4E-75D264E0EE2E}"/>
          </ac:spMkLst>
        </pc:spChg>
        <pc:cxnChg chg="mod">
          <ac:chgData name="Brian Becker" userId="b6455d1dadfa9002" providerId="LiveId" clId="{F48CEAFE-6B2C-46CF-B091-89BAD9D3735E}" dt="2022-10-10T22:47:33.222" v="4577" actId="14100"/>
          <ac:cxnSpMkLst>
            <pc:docMk/>
            <pc:sldMk cId="994053003" sldId="618"/>
            <ac:cxnSpMk id="9" creationId="{4B65D09E-A565-C088-0249-A46B03E75111}"/>
          </ac:cxnSpMkLst>
        </pc:cxnChg>
        <pc:cxnChg chg="mod">
          <ac:chgData name="Brian Becker" userId="b6455d1dadfa9002" providerId="LiveId" clId="{F48CEAFE-6B2C-46CF-B091-89BAD9D3735E}" dt="2022-10-10T22:47:49.216" v="4579" actId="14100"/>
          <ac:cxnSpMkLst>
            <pc:docMk/>
            <pc:sldMk cId="994053003" sldId="618"/>
            <ac:cxnSpMk id="10" creationId="{91F211FB-125C-F55E-B763-884DB84D9879}"/>
          </ac:cxnSpMkLst>
        </pc:cxnChg>
        <pc:cxnChg chg="add mod">
          <ac:chgData name="Brian Becker" userId="b6455d1dadfa9002" providerId="LiveId" clId="{F48CEAFE-6B2C-46CF-B091-89BAD9D3735E}" dt="2022-10-10T22:48:24.313" v="4585" actId="14100"/>
          <ac:cxnSpMkLst>
            <pc:docMk/>
            <pc:sldMk cId="994053003" sldId="618"/>
            <ac:cxnSpMk id="14" creationId="{E29A88FE-64DF-0E3A-3818-178CA26963BD}"/>
          </ac:cxnSpMkLst>
        </pc:cxnChg>
        <pc:cxnChg chg="add mod">
          <ac:chgData name="Brian Becker" userId="b6455d1dadfa9002" providerId="LiveId" clId="{F48CEAFE-6B2C-46CF-B091-89BAD9D3735E}" dt="2022-10-10T22:48:52.417" v="4588" actId="14100"/>
          <ac:cxnSpMkLst>
            <pc:docMk/>
            <pc:sldMk cId="994053003" sldId="618"/>
            <ac:cxnSpMk id="15" creationId="{4595B932-7C7B-928D-8D16-D168DB75DD68}"/>
          </ac:cxnSpMkLst>
        </pc:cxnChg>
      </pc:sldChg>
      <pc:sldChg chg="addSp modSp add mod modTransition">
        <pc:chgData name="Brian Becker" userId="b6455d1dadfa9002" providerId="LiveId" clId="{F48CEAFE-6B2C-46CF-B091-89BAD9D3735E}" dt="2022-10-10T22:59:46.111" v="4786" actId="14100"/>
        <pc:sldMkLst>
          <pc:docMk/>
          <pc:sldMk cId="3627580038" sldId="619"/>
        </pc:sldMkLst>
        <pc:spChg chg="add mod">
          <ac:chgData name="Brian Becker" userId="b6455d1dadfa9002" providerId="LiveId" clId="{F48CEAFE-6B2C-46CF-B091-89BAD9D3735E}" dt="2022-10-10T22:59:22.792" v="4783" actId="20577"/>
          <ac:spMkLst>
            <pc:docMk/>
            <pc:sldMk cId="3627580038" sldId="619"/>
            <ac:spMk id="8" creationId="{248D85A4-909A-FBD4-BA86-45DD89B59761}"/>
          </ac:spMkLst>
        </pc:spChg>
        <pc:cxnChg chg="mod">
          <ac:chgData name="Brian Becker" userId="b6455d1dadfa9002" providerId="LiveId" clId="{F48CEAFE-6B2C-46CF-B091-89BAD9D3735E}" dt="2022-10-10T22:51:53.422" v="4693" actId="14100"/>
          <ac:cxnSpMkLst>
            <pc:docMk/>
            <pc:sldMk cId="3627580038" sldId="619"/>
            <ac:cxnSpMk id="9" creationId="{4B65D09E-A565-C088-0249-A46B03E75111}"/>
          </ac:cxnSpMkLst>
        </pc:cxnChg>
        <pc:cxnChg chg="mod">
          <ac:chgData name="Brian Becker" userId="b6455d1dadfa9002" providerId="LiveId" clId="{F48CEAFE-6B2C-46CF-B091-89BAD9D3735E}" dt="2022-10-10T22:52:53.618" v="4702" actId="14100"/>
          <ac:cxnSpMkLst>
            <pc:docMk/>
            <pc:sldMk cId="3627580038" sldId="619"/>
            <ac:cxnSpMk id="10" creationId="{91F211FB-125C-F55E-B763-884DB84D9879}"/>
          </ac:cxnSpMkLst>
        </pc:cxnChg>
        <pc:cxnChg chg="mod">
          <ac:chgData name="Brian Becker" userId="b6455d1dadfa9002" providerId="LiveId" clId="{F48CEAFE-6B2C-46CF-B091-89BAD9D3735E}" dt="2022-10-10T22:52:36.426" v="4700" actId="14100"/>
          <ac:cxnSpMkLst>
            <pc:docMk/>
            <pc:sldMk cId="3627580038" sldId="619"/>
            <ac:cxnSpMk id="14" creationId="{E29A88FE-64DF-0E3A-3818-178CA26963BD}"/>
          </ac:cxnSpMkLst>
        </pc:cxnChg>
        <pc:cxnChg chg="mod">
          <ac:chgData name="Brian Becker" userId="b6455d1dadfa9002" providerId="LiveId" clId="{F48CEAFE-6B2C-46CF-B091-89BAD9D3735E}" dt="2022-10-10T22:52:14.359" v="4696" actId="14100"/>
          <ac:cxnSpMkLst>
            <pc:docMk/>
            <pc:sldMk cId="3627580038" sldId="619"/>
            <ac:cxnSpMk id="15" creationId="{4595B932-7C7B-928D-8D16-D168DB75DD68}"/>
          </ac:cxnSpMkLst>
        </pc:cxnChg>
        <pc:cxnChg chg="add mod">
          <ac:chgData name="Brian Becker" userId="b6455d1dadfa9002" providerId="LiveId" clId="{F48CEAFE-6B2C-46CF-B091-89BAD9D3735E}" dt="2022-10-10T22:59:46.111" v="4786" actId="14100"/>
          <ac:cxnSpMkLst>
            <pc:docMk/>
            <pc:sldMk cId="3627580038" sldId="619"/>
            <ac:cxnSpMk id="29" creationId="{6738166C-856A-4EEB-8536-727D7E9F308B}"/>
          </ac:cxnSpMkLst>
        </pc:cxnChg>
      </pc:sldChg>
      <pc:sldChg chg="modSp new del mod">
        <pc:chgData name="Brian Becker" userId="b6455d1dadfa9002" providerId="LiveId" clId="{F48CEAFE-6B2C-46CF-B091-89BAD9D3735E}" dt="2022-10-11T13:18:58.584" v="5891" actId="2696"/>
        <pc:sldMkLst>
          <pc:docMk/>
          <pc:sldMk cId="1177496209" sldId="620"/>
        </pc:sldMkLst>
        <pc:spChg chg="mod">
          <ac:chgData name="Brian Becker" userId="b6455d1dadfa9002" providerId="LiveId" clId="{F48CEAFE-6B2C-46CF-B091-89BAD9D3735E}" dt="2022-10-10T22:57:52.671" v="4736" actId="20577"/>
          <ac:spMkLst>
            <pc:docMk/>
            <pc:sldMk cId="1177496209" sldId="620"/>
            <ac:spMk id="4" creationId="{60CE8963-680D-60CA-C413-FB3B217EF165}"/>
          </ac:spMkLst>
        </pc:spChg>
      </pc:sldChg>
      <pc:sldChg chg="addSp delSp modSp new mod modClrScheme modAnim chgLayout">
        <pc:chgData name="Brian Becker" userId="b6455d1dadfa9002" providerId="LiveId" clId="{F48CEAFE-6B2C-46CF-B091-89BAD9D3735E}" dt="2022-10-11T13:25:34.514" v="6022"/>
        <pc:sldMkLst>
          <pc:docMk/>
          <pc:sldMk cId="4177348693" sldId="621"/>
        </pc:sldMkLst>
        <pc:spChg chg="del mod ord">
          <ac:chgData name="Brian Becker" userId="b6455d1dadfa9002" providerId="LiveId" clId="{F48CEAFE-6B2C-46CF-B091-89BAD9D3735E}" dt="2022-10-11T12:41:17.573" v="4795" actId="700"/>
          <ac:spMkLst>
            <pc:docMk/>
            <pc:sldMk cId="4177348693" sldId="621"/>
            <ac:spMk id="2" creationId="{A48B6563-D231-C91D-A2D8-8E8F44350E41}"/>
          </ac:spMkLst>
        </pc:spChg>
        <pc:spChg chg="del mod ord">
          <ac:chgData name="Brian Becker" userId="b6455d1dadfa9002" providerId="LiveId" clId="{F48CEAFE-6B2C-46CF-B091-89BAD9D3735E}" dt="2022-10-11T12:41:17.573" v="4795" actId="700"/>
          <ac:spMkLst>
            <pc:docMk/>
            <pc:sldMk cId="4177348693" sldId="621"/>
            <ac:spMk id="3" creationId="{039AB1E1-0DA0-DA80-B734-F4C74416C01B}"/>
          </ac:spMkLst>
        </pc:spChg>
        <pc:spChg chg="del">
          <ac:chgData name="Brian Becker" userId="b6455d1dadfa9002" providerId="LiveId" clId="{F48CEAFE-6B2C-46CF-B091-89BAD9D3735E}" dt="2022-10-11T12:41:17.573" v="4795" actId="700"/>
          <ac:spMkLst>
            <pc:docMk/>
            <pc:sldMk cId="4177348693" sldId="621"/>
            <ac:spMk id="4" creationId="{914106CC-9A69-EBB2-456C-4B376CA3D113}"/>
          </ac:spMkLst>
        </pc:spChg>
        <pc:spChg chg="del mod ord">
          <ac:chgData name="Brian Becker" userId="b6455d1dadfa9002" providerId="LiveId" clId="{F48CEAFE-6B2C-46CF-B091-89BAD9D3735E}" dt="2022-10-11T12:41:17.573" v="4795" actId="700"/>
          <ac:spMkLst>
            <pc:docMk/>
            <pc:sldMk cId="4177348693" sldId="621"/>
            <ac:spMk id="5" creationId="{17C1191F-E30A-DFEB-FD9F-7C1FCA07B2DF}"/>
          </ac:spMkLst>
        </pc:spChg>
        <pc:spChg chg="add mod ord modVis">
          <ac:chgData name="Brian Becker" userId="b6455d1dadfa9002" providerId="LiveId" clId="{F48CEAFE-6B2C-46CF-B091-89BAD9D3735E}" dt="2022-10-11T12:47:59.774" v="4953" actId="14429"/>
          <ac:spMkLst>
            <pc:docMk/>
            <pc:sldMk cId="4177348693" sldId="621"/>
            <ac:spMk id="6" creationId="{F8B2007C-AAB5-5B62-B4AB-8807E1D9363F}"/>
          </ac:spMkLst>
        </pc:spChg>
        <pc:spChg chg="add mod ord modVis">
          <ac:chgData name="Brian Becker" userId="b6455d1dadfa9002" providerId="LiveId" clId="{F48CEAFE-6B2C-46CF-B091-89BAD9D3735E}" dt="2022-10-11T12:48:32.849" v="4996" actId="14"/>
          <ac:spMkLst>
            <pc:docMk/>
            <pc:sldMk cId="4177348693" sldId="621"/>
            <ac:spMk id="7" creationId="{C457A8E1-25B5-D581-A972-1CAB437DF6EE}"/>
          </ac:spMkLst>
        </pc:spChg>
        <pc:spChg chg="add mod ord modVis">
          <ac:chgData name="Brian Becker" userId="b6455d1dadfa9002" providerId="LiveId" clId="{F48CEAFE-6B2C-46CF-B091-89BAD9D3735E}" dt="2022-10-11T13:24:27.097" v="6018" actId="14429"/>
          <ac:spMkLst>
            <pc:docMk/>
            <pc:sldMk cId="4177348693" sldId="621"/>
            <ac:spMk id="8" creationId="{B6F53BBE-1A78-C682-A460-9158BA6A1AFB}"/>
          </ac:spMkLst>
        </pc:spChg>
        <pc:picChg chg="add mod modVis">
          <ac:chgData name="Brian Becker" userId="b6455d1dadfa9002" providerId="LiveId" clId="{F48CEAFE-6B2C-46CF-B091-89BAD9D3735E}" dt="2022-10-11T13:25:28.580" v="6021" actId="14429"/>
          <ac:picMkLst>
            <pc:docMk/>
            <pc:sldMk cId="4177348693" sldId="621"/>
            <ac:picMk id="9" creationId="{6854FCA7-4226-6930-7490-CFE014628F8D}"/>
          </ac:picMkLst>
        </pc:picChg>
      </pc:sldChg>
      <pc:sldChg chg="addSp delSp modSp new del mod">
        <pc:chgData name="Brian Becker" userId="b6455d1dadfa9002" providerId="LiveId" clId="{F48CEAFE-6B2C-46CF-B091-89BAD9D3735E}" dt="2022-10-11T13:44:26.814" v="6478" actId="47"/>
        <pc:sldMkLst>
          <pc:docMk/>
          <pc:sldMk cId="1251373688" sldId="622"/>
        </pc:sldMkLst>
        <pc:spChg chg="del">
          <ac:chgData name="Brian Becker" userId="b6455d1dadfa9002" providerId="LiveId" clId="{F48CEAFE-6B2C-46CF-B091-89BAD9D3735E}" dt="2022-10-11T12:42:59.419" v="4850" actId="22"/>
          <ac:spMkLst>
            <pc:docMk/>
            <pc:sldMk cId="1251373688" sldId="622"/>
            <ac:spMk id="2" creationId="{1D788FAF-11DD-1B11-82AC-F7ADCF1B4F43}"/>
          </ac:spMkLst>
        </pc:spChg>
        <pc:picChg chg="add mod ord">
          <ac:chgData name="Brian Becker" userId="b6455d1dadfa9002" providerId="LiveId" clId="{F48CEAFE-6B2C-46CF-B091-89BAD9D3735E}" dt="2022-10-11T12:42:59.419" v="4850" actId="22"/>
          <ac:picMkLst>
            <pc:docMk/>
            <pc:sldMk cId="1251373688" sldId="622"/>
            <ac:picMk id="6" creationId="{C0104C22-0641-9162-DBCA-14C2DBD0DE31}"/>
          </ac:picMkLst>
        </pc:picChg>
      </pc:sldChg>
      <pc:sldChg chg="addSp delSp modSp new del mod ord">
        <pc:chgData name="Brian Becker" userId="b6455d1dadfa9002" providerId="LiveId" clId="{F48CEAFE-6B2C-46CF-B091-89BAD9D3735E}" dt="2022-10-11T13:25:59.266" v="6023" actId="2696"/>
        <pc:sldMkLst>
          <pc:docMk/>
          <pc:sldMk cId="99015907" sldId="623"/>
        </pc:sldMkLst>
        <pc:spChg chg="del">
          <ac:chgData name="Brian Becker" userId="b6455d1dadfa9002" providerId="LiveId" clId="{F48CEAFE-6B2C-46CF-B091-89BAD9D3735E}" dt="2022-10-11T12:43:30.273" v="4853" actId="22"/>
          <ac:spMkLst>
            <pc:docMk/>
            <pc:sldMk cId="99015907" sldId="623"/>
            <ac:spMk id="2" creationId="{EB4456AE-2674-339B-06EB-E2FBB16E85F7}"/>
          </ac:spMkLst>
        </pc:spChg>
        <pc:picChg chg="add mod ord modCrop">
          <ac:chgData name="Brian Becker" userId="b6455d1dadfa9002" providerId="LiveId" clId="{F48CEAFE-6B2C-46CF-B091-89BAD9D3735E}" dt="2022-10-11T13:24:08.335" v="6017" actId="1076"/>
          <ac:picMkLst>
            <pc:docMk/>
            <pc:sldMk cId="99015907" sldId="623"/>
            <ac:picMk id="6" creationId="{67BB473C-DF39-5B4D-A483-477B85AC4793}"/>
          </ac:picMkLst>
        </pc:picChg>
      </pc:sldChg>
      <pc:sldChg chg="modSp new mod modAnim">
        <pc:chgData name="Brian Becker" userId="b6455d1dadfa9002" providerId="LiveId" clId="{F48CEAFE-6B2C-46CF-B091-89BAD9D3735E}" dt="2022-10-20T13:28:58.049" v="11038" actId="20577"/>
        <pc:sldMkLst>
          <pc:docMk/>
          <pc:sldMk cId="1733313665" sldId="624"/>
        </pc:sldMkLst>
        <pc:spChg chg="mod">
          <ac:chgData name="Brian Becker" userId="b6455d1dadfa9002" providerId="LiveId" clId="{F48CEAFE-6B2C-46CF-B091-89BAD9D3735E}" dt="2022-10-20T13:28:58.049" v="11038" actId="20577"/>
          <ac:spMkLst>
            <pc:docMk/>
            <pc:sldMk cId="1733313665" sldId="624"/>
            <ac:spMk id="2" creationId="{7FB0D2E6-92AA-614D-1666-49D2463367C7}"/>
          </ac:spMkLst>
        </pc:spChg>
        <pc:spChg chg="mod">
          <ac:chgData name="Brian Becker" userId="b6455d1dadfa9002" providerId="LiveId" clId="{F48CEAFE-6B2C-46CF-B091-89BAD9D3735E}" dt="2022-10-11T13:45:10.786" v="6495" actId="20577"/>
          <ac:spMkLst>
            <pc:docMk/>
            <pc:sldMk cId="1733313665" sldId="624"/>
            <ac:spMk id="4" creationId="{5004A15E-112A-D3F7-B54D-A5F6C0326E98}"/>
          </ac:spMkLst>
        </pc:spChg>
      </pc:sldChg>
      <pc:sldChg chg="modSp new del mod">
        <pc:chgData name="Brian Becker" userId="b6455d1dadfa9002" providerId="LiveId" clId="{F48CEAFE-6B2C-46CF-B091-89BAD9D3735E}" dt="2022-10-11T12:57:20.321" v="5059" actId="47"/>
        <pc:sldMkLst>
          <pc:docMk/>
          <pc:sldMk cId="48584882" sldId="625"/>
        </pc:sldMkLst>
        <pc:spChg chg="mod">
          <ac:chgData name="Brian Becker" userId="b6455d1dadfa9002" providerId="LiveId" clId="{F48CEAFE-6B2C-46CF-B091-89BAD9D3735E}" dt="2022-10-11T12:51:31.941" v="5038" actId="404"/>
          <ac:spMkLst>
            <pc:docMk/>
            <pc:sldMk cId="48584882" sldId="625"/>
            <ac:spMk id="5" creationId="{9DDE7C9B-FE39-26B3-8D1E-C4628FC4CFC4}"/>
          </ac:spMkLst>
        </pc:spChg>
      </pc:sldChg>
      <pc:sldChg chg="addSp delSp modSp new mod ord modClrScheme modAnim chgLayout">
        <pc:chgData name="Brian Becker" userId="b6455d1dadfa9002" providerId="LiveId" clId="{F48CEAFE-6B2C-46CF-B091-89BAD9D3735E}" dt="2022-10-11T13:17:33.949" v="5886"/>
        <pc:sldMkLst>
          <pc:docMk/>
          <pc:sldMk cId="733553638" sldId="625"/>
        </pc:sldMkLst>
        <pc:spChg chg="mod ord">
          <ac:chgData name="Brian Becker" userId="b6455d1dadfa9002" providerId="LiveId" clId="{F48CEAFE-6B2C-46CF-B091-89BAD9D3735E}" dt="2022-10-11T13:03:05.434" v="5177" actId="700"/>
          <ac:spMkLst>
            <pc:docMk/>
            <pc:sldMk cId="733553638" sldId="625"/>
            <ac:spMk id="2" creationId="{F6E68E91-BE79-57C5-772D-5FF72B88F72D}"/>
          </ac:spMkLst>
        </pc:spChg>
        <pc:spChg chg="mod ord">
          <ac:chgData name="Brian Becker" userId="b6455d1dadfa9002" providerId="LiveId" clId="{F48CEAFE-6B2C-46CF-B091-89BAD9D3735E}" dt="2022-10-11T13:09:45.009" v="5691" actId="20577"/>
          <ac:spMkLst>
            <pc:docMk/>
            <pc:sldMk cId="733553638" sldId="625"/>
            <ac:spMk id="3" creationId="{16FF7D81-5893-AC06-2D45-4787E4E995E0}"/>
          </ac:spMkLst>
        </pc:spChg>
        <pc:spChg chg="del mod ord">
          <ac:chgData name="Brian Becker" userId="b6455d1dadfa9002" providerId="LiveId" clId="{F48CEAFE-6B2C-46CF-B091-89BAD9D3735E}" dt="2022-10-11T13:03:05.434" v="5177" actId="700"/>
          <ac:spMkLst>
            <pc:docMk/>
            <pc:sldMk cId="733553638" sldId="625"/>
            <ac:spMk id="4" creationId="{327CB452-6B19-90A1-0118-B3F8E884B61F}"/>
          </ac:spMkLst>
        </pc:spChg>
        <pc:spChg chg="add mod ord">
          <ac:chgData name="Brian Becker" userId="b6455d1dadfa9002" providerId="LiveId" clId="{F48CEAFE-6B2C-46CF-B091-89BAD9D3735E}" dt="2022-10-11T13:03:05.434" v="5177" actId="700"/>
          <ac:spMkLst>
            <pc:docMk/>
            <pc:sldMk cId="733553638" sldId="625"/>
            <ac:spMk id="5" creationId="{D1DA45DB-5405-020F-BC7B-8E83E7D727F1}"/>
          </ac:spMkLst>
        </pc:spChg>
      </pc:sldChg>
      <pc:sldChg chg="addSp delSp modSp new mod ord modClrScheme chgLayout">
        <pc:chgData name="Brian Becker" userId="b6455d1dadfa9002" providerId="LiveId" clId="{F48CEAFE-6B2C-46CF-B091-89BAD9D3735E}" dt="2022-10-11T13:18:51.242" v="5890"/>
        <pc:sldMkLst>
          <pc:docMk/>
          <pc:sldMk cId="2134730591" sldId="626"/>
        </pc:sldMkLst>
        <pc:spChg chg="del mod ord">
          <ac:chgData name="Brian Becker" userId="b6455d1dadfa9002" providerId="LiveId" clId="{F48CEAFE-6B2C-46CF-B091-89BAD9D3735E}" dt="2022-10-11T13:12:28.203" v="5730" actId="700"/>
          <ac:spMkLst>
            <pc:docMk/>
            <pc:sldMk cId="2134730591" sldId="626"/>
            <ac:spMk id="2" creationId="{3DAE7D3B-B7BE-03D1-25A8-36BB0363ACD0}"/>
          </ac:spMkLst>
        </pc:spChg>
        <pc:spChg chg="del mod ord">
          <ac:chgData name="Brian Becker" userId="b6455d1dadfa9002" providerId="LiveId" clId="{F48CEAFE-6B2C-46CF-B091-89BAD9D3735E}" dt="2022-10-11T13:12:28.203" v="5730" actId="700"/>
          <ac:spMkLst>
            <pc:docMk/>
            <pc:sldMk cId="2134730591" sldId="626"/>
            <ac:spMk id="3" creationId="{8C9533E0-FA6B-D40E-C90D-5924E7FD1FF3}"/>
          </ac:spMkLst>
        </pc:spChg>
        <pc:spChg chg="del mod ord">
          <ac:chgData name="Brian Becker" userId="b6455d1dadfa9002" providerId="LiveId" clId="{F48CEAFE-6B2C-46CF-B091-89BAD9D3735E}" dt="2022-10-11T13:12:28.203" v="5730" actId="700"/>
          <ac:spMkLst>
            <pc:docMk/>
            <pc:sldMk cId="2134730591" sldId="626"/>
            <ac:spMk id="4" creationId="{10A8E275-5CC5-62E7-AE8E-6DBC740318A2}"/>
          </ac:spMkLst>
        </pc:spChg>
        <pc:spChg chg="add mod ord">
          <ac:chgData name="Brian Becker" userId="b6455d1dadfa9002" providerId="LiveId" clId="{F48CEAFE-6B2C-46CF-B091-89BAD9D3735E}" dt="2022-10-11T13:13:00.377" v="5771" actId="404"/>
          <ac:spMkLst>
            <pc:docMk/>
            <pc:sldMk cId="2134730591" sldId="626"/>
            <ac:spMk id="5" creationId="{59E29B88-236F-8272-81CC-08EA5D4492A4}"/>
          </ac:spMkLst>
        </pc:spChg>
        <pc:spChg chg="add del mod ord">
          <ac:chgData name="Brian Becker" userId="b6455d1dadfa9002" providerId="LiveId" clId="{F48CEAFE-6B2C-46CF-B091-89BAD9D3735E}" dt="2022-10-11T13:17:13.438" v="5884" actId="20577"/>
          <ac:spMkLst>
            <pc:docMk/>
            <pc:sldMk cId="2134730591" sldId="626"/>
            <ac:spMk id="6" creationId="{2A042485-CB73-203B-3F3D-757594200B51}"/>
          </ac:spMkLst>
        </pc:spChg>
        <pc:spChg chg="add mod ord">
          <ac:chgData name="Brian Becker" userId="b6455d1dadfa9002" providerId="LiveId" clId="{F48CEAFE-6B2C-46CF-B091-89BAD9D3735E}" dt="2022-10-11T13:12:28.203" v="5730" actId="700"/>
          <ac:spMkLst>
            <pc:docMk/>
            <pc:sldMk cId="2134730591" sldId="626"/>
            <ac:spMk id="7" creationId="{4D62A372-E87F-3EA2-9A04-445CD3161459}"/>
          </ac:spMkLst>
        </pc:spChg>
        <pc:picChg chg="add del mod ord">
          <ac:chgData name="Brian Becker" userId="b6455d1dadfa9002" providerId="LiveId" clId="{F48CEAFE-6B2C-46CF-B091-89BAD9D3735E}" dt="2022-10-11T13:14:37.415" v="5773" actId="22"/>
          <ac:picMkLst>
            <pc:docMk/>
            <pc:sldMk cId="2134730591" sldId="626"/>
            <ac:picMk id="9" creationId="{4EDAD98A-9662-AA0C-3AC6-934283D35E5C}"/>
          </ac:picMkLst>
        </pc:picChg>
        <pc:picChg chg="add mod">
          <ac:chgData name="Brian Becker" userId="b6455d1dadfa9002" providerId="LiveId" clId="{F48CEAFE-6B2C-46CF-B091-89BAD9D3735E}" dt="2022-10-11T13:15:14.190" v="5793" actId="1076"/>
          <ac:picMkLst>
            <pc:docMk/>
            <pc:sldMk cId="2134730591" sldId="626"/>
            <ac:picMk id="11" creationId="{33E64C9D-2B6D-6AA9-6D22-F787AF716AE0}"/>
          </ac:picMkLst>
        </pc:picChg>
      </pc:sldChg>
      <pc:sldChg chg="addSp modSp new mod modAnim">
        <pc:chgData name="Brian Becker" userId="b6455d1dadfa9002" providerId="LiveId" clId="{F48CEAFE-6B2C-46CF-B091-89BAD9D3735E}" dt="2022-10-11T13:43:40.083" v="6477"/>
        <pc:sldMkLst>
          <pc:docMk/>
          <pc:sldMk cId="1808084862" sldId="627"/>
        </pc:sldMkLst>
        <pc:spChg chg="mod">
          <ac:chgData name="Brian Becker" userId="b6455d1dadfa9002" providerId="LiveId" clId="{F48CEAFE-6B2C-46CF-B091-89BAD9D3735E}" dt="2022-10-11T13:38:55.510" v="6467" actId="20577"/>
          <ac:spMkLst>
            <pc:docMk/>
            <pc:sldMk cId="1808084862" sldId="627"/>
            <ac:spMk id="2" creationId="{A2342382-A4D1-D6F6-2485-3A6D8690FD30}"/>
          </ac:spMkLst>
        </pc:spChg>
        <pc:spChg chg="mod">
          <ac:chgData name="Brian Becker" userId="b6455d1dadfa9002" providerId="LiveId" clId="{F48CEAFE-6B2C-46CF-B091-89BAD9D3735E}" dt="2022-10-11T13:21:09.588" v="5904" actId="20577"/>
          <ac:spMkLst>
            <pc:docMk/>
            <pc:sldMk cId="1808084862" sldId="627"/>
            <ac:spMk id="4" creationId="{1ECF6538-0D7A-56D2-AA44-E4ABF4B664F1}"/>
          </ac:spMkLst>
        </pc:spChg>
        <pc:picChg chg="add mod modVis">
          <ac:chgData name="Brian Becker" userId="b6455d1dadfa9002" providerId="LiveId" clId="{F48CEAFE-6B2C-46CF-B091-89BAD9D3735E}" dt="2022-10-11T13:42:50.359" v="6470" actId="14429"/>
          <ac:picMkLst>
            <pc:docMk/>
            <pc:sldMk cId="1808084862" sldId="627"/>
            <ac:picMk id="5" creationId="{80CDACD0-FD54-0F64-E82F-66BD9B867737}"/>
          </ac:picMkLst>
        </pc:picChg>
      </pc:sldChg>
      <pc:sldChg chg="addSp delSp modSp new mod modClrScheme modAnim chgLayout">
        <pc:chgData name="Brian Becker" userId="b6455d1dadfa9002" providerId="LiveId" clId="{F48CEAFE-6B2C-46CF-B091-89BAD9D3735E}" dt="2022-10-11T15:54:01.091" v="9351"/>
        <pc:sldMkLst>
          <pc:docMk/>
          <pc:sldMk cId="2605209638" sldId="628"/>
        </pc:sldMkLst>
        <pc:spChg chg="del mod ord">
          <ac:chgData name="Brian Becker" userId="b6455d1dadfa9002" providerId="LiveId" clId="{F48CEAFE-6B2C-46CF-B091-89BAD9D3735E}" dt="2022-10-11T13:32:20.045" v="6145" actId="700"/>
          <ac:spMkLst>
            <pc:docMk/>
            <pc:sldMk cId="2605209638" sldId="628"/>
            <ac:spMk id="2" creationId="{34529A58-BB1A-08D6-ACC2-7CB7A4846355}"/>
          </ac:spMkLst>
        </pc:spChg>
        <pc:spChg chg="del mod ord">
          <ac:chgData name="Brian Becker" userId="b6455d1dadfa9002" providerId="LiveId" clId="{F48CEAFE-6B2C-46CF-B091-89BAD9D3735E}" dt="2022-10-11T13:32:20.045" v="6145" actId="700"/>
          <ac:spMkLst>
            <pc:docMk/>
            <pc:sldMk cId="2605209638" sldId="628"/>
            <ac:spMk id="3" creationId="{D5826250-29CC-6210-6A93-3339424D85E5}"/>
          </ac:spMkLst>
        </pc:spChg>
        <pc:spChg chg="del">
          <ac:chgData name="Brian Becker" userId="b6455d1dadfa9002" providerId="LiveId" clId="{F48CEAFE-6B2C-46CF-B091-89BAD9D3735E}" dt="2022-10-11T13:32:20.045" v="6145" actId="700"/>
          <ac:spMkLst>
            <pc:docMk/>
            <pc:sldMk cId="2605209638" sldId="628"/>
            <ac:spMk id="4" creationId="{CCD0742F-D030-77DD-FC53-E8BF793B5B73}"/>
          </ac:spMkLst>
        </pc:spChg>
        <pc:spChg chg="mod ord">
          <ac:chgData name="Brian Becker" userId="b6455d1dadfa9002" providerId="LiveId" clId="{F48CEAFE-6B2C-46CF-B091-89BAD9D3735E}" dt="2022-10-11T13:32:20.045" v="6145" actId="700"/>
          <ac:spMkLst>
            <pc:docMk/>
            <pc:sldMk cId="2605209638" sldId="628"/>
            <ac:spMk id="5" creationId="{2FE99F8C-EFD8-B692-565A-FD639EF3E768}"/>
          </ac:spMkLst>
        </pc:spChg>
        <pc:spChg chg="add mod ord">
          <ac:chgData name="Brian Becker" userId="b6455d1dadfa9002" providerId="LiveId" clId="{F48CEAFE-6B2C-46CF-B091-89BAD9D3735E}" dt="2022-10-11T13:36:56.196" v="6405" actId="20577"/>
          <ac:spMkLst>
            <pc:docMk/>
            <pc:sldMk cId="2605209638" sldId="628"/>
            <ac:spMk id="6" creationId="{122E06EE-9C5A-08E8-23B9-EB5D42B2CB46}"/>
          </ac:spMkLst>
        </pc:spChg>
        <pc:spChg chg="add mod ord">
          <ac:chgData name="Brian Becker" userId="b6455d1dadfa9002" providerId="LiveId" clId="{F48CEAFE-6B2C-46CF-B091-89BAD9D3735E}" dt="2022-10-11T13:32:20.045" v="6145" actId="700"/>
          <ac:spMkLst>
            <pc:docMk/>
            <pc:sldMk cId="2605209638" sldId="628"/>
            <ac:spMk id="7" creationId="{B76E66D8-9548-7915-0A09-52BEF284388B}"/>
          </ac:spMkLst>
        </pc:spChg>
      </pc:sldChg>
      <pc:sldChg chg="modSp new mod modAnim">
        <pc:chgData name="Brian Becker" userId="b6455d1dadfa9002" providerId="LiveId" clId="{F48CEAFE-6B2C-46CF-B091-89BAD9D3735E}" dt="2022-10-11T15:35:25.490" v="8719"/>
        <pc:sldMkLst>
          <pc:docMk/>
          <pc:sldMk cId="1260750330" sldId="629"/>
        </pc:sldMkLst>
        <pc:spChg chg="mod">
          <ac:chgData name="Brian Becker" userId="b6455d1dadfa9002" providerId="LiveId" clId="{F48CEAFE-6B2C-46CF-B091-89BAD9D3735E}" dt="2022-10-11T13:59:27.126" v="7109" actId="20577"/>
          <ac:spMkLst>
            <pc:docMk/>
            <pc:sldMk cId="1260750330" sldId="629"/>
            <ac:spMk id="2" creationId="{D7EE1FBB-4C42-46F4-C22A-39BE02BF70C5}"/>
          </ac:spMkLst>
        </pc:spChg>
        <pc:spChg chg="mod">
          <ac:chgData name="Brian Becker" userId="b6455d1dadfa9002" providerId="LiveId" clId="{F48CEAFE-6B2C-46CF-B091-89BAD9D3735E}" dt="2022-10-11T13:56:02.236" v="6885" actId="20577"/>
          <ac:spMkLst>
            <pc:docMk/>
            <pc:sldMk cId="1260750330" sldId="629"/>
            <ac:spMk id="4" creationId="{14B05E72-79F8-DA9A-B88A-945AEF8F84FA}"/>
          </ac:spMkLst>
        </pc:spChg>
      </pc:sldChg>
      <pc:sldChg chg="modSp new mod modAnim">
        <pc:chgData name="Brian Becker" userId="b6455d1dadfa9002" providerId="LiveId" clId="{F48CEAFE-6B2C-46CF-B091-89BAD9D3735E}" dt="2022-10-11T15:35:42.563" v="8721"/>
        <pc:sldMkLst>
          <pc:docMk/>
          <pc:sldMk cId="1718518154" sldId="630"/>
        </pc:sldMkLst>
        <pc:spChg chg="mod">
          <ac:chgData name="Brian Becker" userId="b6455d1dadfa9002" providerId="LiveId" clId="{F48CEAFE-6B2C-46CF-B091-89BAD9D3735E}" dt="2022-10-11T14:50:09.118" v="7801" actId="20577"/>
          <ac:spMkLst>
            <pc:docMk/>
            <pc:sldMk cId="1718518154" sldId="630"/>
            <ac:spMk id="2" creationId="{8596655A-3B2E-9E9A-2B0A-33A01FCB02AE}"/>
          </ac:spMkLst>
        </pc:spChg>
        <pc:spChg chg="mod">
          <ac:chgData name="Brian Becker" userId="b6455d1dadfa9002" providerId="LiveId" clId="{F48CEAFE-6B2C-46CF-B091-89BAD9D3735E}" dt="2022-10-11T14:00:23.628" v="7129" actId="20577"/>
          <ac:spMkLst>
            <pc:docMk/>
            <pc:sldMk cId="1718518154" sldId="630"/>
            <ac:spMk id="4" creationId="{27CB47DE-A07B-B238-7EFB-7E7F4F70BCC3}"/>
          </ac:spMkLst>
        </pc:spChg>
      </pc:sldChg>
      <pc:sldChg chg="addSp delSp modSp new mod">
        <pc:chgData name="Brian Becker" userId="b6455d1dadfa9002" providerId="LiveId" clId="{F48CEAFE-6B2C-46CF-B091-89BAD9D3735E}" dt="2022-10-11T15:03:10.490" v="7875" actId="404"/>
        <pc:sldMkLst>
          <pc:docMk/>
          <pc:sldMk cId="329435295" sldId="631"/>
        </pc:sldMkLst>
        <pc:spChg chg="del">
          <ac:chgData name="Brian Becker" userId="b6455d1dadfa9002" providerId="LiveId" clId="{F48CEAFE-6B2C-46CF-B091-89BAD9D3735E}" dt="2022-10-11T15:02:32.385" v="7865" actId="478"/>
          <ac:spMkLst>
            <pc:docMk/>
            <pc:sldMk cId="329435295" sldId="631"/>
            <ac:spMk id="2" creationId="{A982F8A7-CD84-7139-0175-26116042A7A3}"/>
          </ac:spMkLst>
        </pc:spChg>
        <pc:spChg chg="mod">
          <ac:chgData name="Brian Becker" userId="b6455d1dadfa9002" providerId="LiveId" clId="{F48CEAFE-6B2C-46CF-B091-89BAD9D3735E}" dt="2022-10-11T15:03:10.490" v="7875" actId="404"/>
          <ac:spMkLst>
            <pc:docMk/>
            <pc:sldMk cId="329435295" sldId="631"/>
            <ac:spMk id="4" creationId="{FA94070E-606D-EFEE-92FA-ECB15494D06F}"/>
          </ac:spMkLst>
        </pc:spChg>
        <pc:picChg chg="add mod">
          <ac:chgData name="Brian Becker" userId="b6455d1dadfa9002" providerId="LiveId" clId="{F48CEAFE-6B2C-46CF-B091-89BAD9D3735E}" dt="2022-10-11T15:02:49.834" v="7867" actId="14100"/>
          <ac:picMkLst>
            <pc:docMk/>
            <pc:sldMk cId="329435295" sldId="631"/>
            <ac:picMk id="5" creationId="{FEAD3440-4DE0-64F3-CC89-078930169855}"/>
          </ac:picMkLst>
        </pc:picChg>
      </pc:sldChg>
      <pc:sldChg chg="addSp delSp modSp new mod modClrScheme modAnim chgLayout">
        <pc:chgData name="Brian Becker" userId="b6455d1dadfa9002" providerId="LiveId" clId="{F48CEAFE-6B2C-46CF-B091-89BAD9D3735E}" dt="2022-10-11T15:27:02.691" v="8542"/>
        <pc:sldMkLst>
          <pc:docMk/>
          <pc:sldMk cId="3032567544" sldId="632"/>
        </pc:sldMkLst>
        <pc:spChg chg="del mod ord">
          <ac:chgData name="Brian Becker" userId="b6455d1dadfa9002" providerId="LiveId" clId="{F48CEAFE-6B2C-46CF-B091-89BAD9D3735E}" dt="2022-10-11T15:08:19.901" v="7963" actId="700"/>
          <ac:spMkLst>
            <pc:docMk/>
            <pc:sldMk cId="3032567544" sldId="632"/>
            <ac:spMk id="2" creationId="{CB8F6A02-FF50-64D3-539B-9D78C3600605}"/>
          </ac:spMkLst>
        </pc:spChg>
        <pc:spChg chg="mod ord">
          <ac:chgData name="Brian Becker" userId="b6455d1dadfa9002" providerId="LiveId" clId="{F48CEAFE-6B2C-46CF-B091-89BAD9D3735E}" dt="2022-10-11T15:26:42.980" v="8540" actId="20577"/>
          <ac:spMkLst>
            <pc:docMk/>
            <pc:sldMk cId="3032567544" sldId="632"/>
            <ac:spMk id="3" creationId="{A6DB4A6A-3997-CA22-D259-342F34DC4899}"/>
          </ac:spMkLst>
        </pc:spChg>
        <pc:spChg chg="del">
          <ac:chgData name="Brian Becker" userId="b6455d1dadfa9002" providerId="LiveId" clId="{F48CEAFE-6B2C-46CF-B091-89BAD9D3735E}" dt="2022-10-11T15:08:19.901" v="7963" actId="700"/>
          <ac:spMkLst>
            <pc:docMk/>
            <pc:sldMk cId="3032567544" sldId="632"/>
            <ac:spMk id="4" creationId="{03DD4AE8-79A3-803E-3EC5-CCFAD21CD8F7}"/>
          </ac:spMkLst>
        </pc:spChg>
        <pc:spChg chg="mod ord">
          <ac:chgData name="Brian Becker" userId="b6455d1dadfa9002" providerId="LiveId" clId="{F48CEAFE-6B2C-46CF-B091-89BAD9D3735E}" dt="2022-10-11T15:08:19.901" v="7963" actId="700"/>
          <ac:spMkLst>
            <pc:docMk/>
            <pc:sldMk cId="3032567544" sldId="632"/>
            <ac:spMk id="5" creationId="{E58DE28A-77C6-C2C1-D3C1-4882E4E52EFD}"/>
          </ac:spMkLst>
        </pc:spChg>
        <pc:spChg chg="add mod ord">
          <ac:chgData name="Brian Becker" userId="b6455d1dadfa9002" providerId="LiveId" clId="{F48CEAFE-6B2C-46CF-B091-89BAD9D3735E}" dt="2022-10-11T15:08:19.901" v="7963" actId="700"/>
          <ac:spMkLst>
            <pc:docMk/>
            <pc:sldMk cId="3032567544" sldId="632"/>
            <ac:spMk id="6" creationId="{6C2A6B42-BC41-00C4-FE1B-F66EA633DDFB}"/>
          </ac:spMkLst>
        </pc:spChg>
      </pc:sldChg>
      <pc:sldChg chg="addSp delSp modSp new mod modClrScheme modAnim chgLayout">
        <pc:chgData name="Brian Becker" userId="b6455d1dadfa9002" providerId="LiveId" clId="{F48CEAFE-6B2C-46CF-B091-89BAD9D3735E}" dt="2022-10-11T15:25:49.328" v="8465"/>
        <pc:sldMkLst>
          <pc:docMk/>
          <pc:sldMk cId="3516305618" sldId="633"/>
        </pc:sldMkLst>
        <pc:spChg chg="del mod ord">
          <ac:chgData name="Brian Becker" userId="b6455d1dadfa9002" providerId="LiveId" clId="{F48CEAFE-6B2C-46CF-B091-89BAD9D3735E}" dt="2022-10-11T15:14:11.153" v="7991" actId="700"/>
          <ac:spMkLst>
            <pc:docMk/>
            <pc:sldMk cId="3516305618" sldId="633"/>
            <ac:spMk id="2" creationId="{A7A143EB-6D9A-6DFC-8690-B9580EF815B6}"/>
          </ac:spMkLst>
        </pc:spChg>
        <pc:spChg chg="del mod ord">
          <ac:chgData name="Brian Becker" userId="b6455d1dadfa9002" providerId="LiveId" clId="{F48CEAFE-6B2C-46CF-B091-89BAD9D3735E}" dt="2022-10-11T15:14:11.153" v="7991" actId="700"/>
          <ac:spMkLst>
            <pc:docMk/>
            <pc:sldMk cId="3516305618" sldId="633"/>
            <ac:spMk id="3" creationId="{E4FA986B-D96B-95BF-DD10-55F0EADEACFF}"/>
          </ac:spMkLst>
        </pc:spChg>
        <pc:spChg chg="del">
          <ac:chgData name="Brian Becker" userId="b6455d1dadfa9002" providerId="LiveId" clId="{F48CEAFE-6B2C-46CF-B091-89BAD9D3735E}" dt="2022-10-11T15:14:11.153" v="7991" actId="700"/>
          <ac:spMkLst>
            <pc:docMk/>
            <pc:sldMk cId="3516305618" sldId="633"/>
            <ac:spMk id="4" creationId="{80B95E5D-F8FE-C094-E76E-0ECEC15A85E2}"/>
          </ac:spMkLst>
        </pc:spChg>
        <pc:spChg chg="del mod ord">
          <ac:chgData name="Brian Becker" userId="b6455d1dadfa9002" providerId="LiveId" clId="{F48CEAFE-6B2C-46CF-B091-89BAD9D3735E}" dt="2022-10-11T15:14:11.153" v="7991" actId="700"/>
          <ac:spMkLst>
            <pc:docMk/>
            <pc:sldMk cId="3516305618" sldId="633"/>
            <ac:spMk id="5" creationId="{A1DDB2CC-2D11-E617-4972-376624F5B4BB}"/>
          </ac:spMkLst>
        </pc:spChg>
        <pc:spChg chg="add mod ord">
          <ac:chgData name="Brian Becker" userId="b6455d1dadfa9002" providerId="LiveId" clId="{F48CEAFE-6B2C-46CF-B091-89BAD9D3735E}" dt="2022-10-11T15:19:12.872" v="8031" actId="20577"/>
          <ac:spMkLst>
            <pc:docMk/>
            <pc:sldMk cId="3516305618" sldId="633"/>
            <ac:spMk id="6" creationId="{25059CDF-F817-AAE2-60C9-7C4B1BA483E8}"/>
          </ac:spMkLst>
        </pc:spChg>
        <pc:spChg chg="add mod ord">
          <ac:chgData name="Brian Becker" userId="b6455d1dadfa9002" providerId="LiveId" clId="{F48CEAFE-6B2C-46CF-B091-89BAD9D3735E}" dt="2022-10-11T15:25:22.840" v="8463" actId="27636"/>
          <ac:spMkLst>
            <pc:docMk/>
            <pc:sldMk cId="3516305618" sldId="633"/>
            <ac:spMk id="7" creationId="{3253FDCC-5D03-03E9-159F-EAC4E9D6C668}"/>
          </ac:spMkLst>
        </pc:spChg>
        <pc:spChg chg="add mod ord">
          <ac:chgData name="Brian Becker" userId="b6455d1dadfa9002" providerId="LiveId" clId="{F48CEAFE-6B2C-46CF-B091-89BAD9D3735E}" dt="2022-10-11T15:14:11.153" v="7991" actId="700"/>
          <ac:spMkLst>
            <pc:docMk/>
            <pc:sldMk cId="3516305618" sldId="633"/>
            <ac:spMk id="8" creationId="{AD168652-458E-6015-C862-0AEF93096F23}"/>
          </ac:spMkLst>
        </pc:spChg>
      </pc:sldChg>
      <pc:sldChg chg="addSp delSp modSp new mod modClrScheme modAnim chgLayout">
        <pc:chgData name="Brian Becker" userId="b6455d1dadfa9002" providerId="LiveId" clId="{F48CEAFE-6B2C-46CF-B091-89BAD9D3735E}" dt="2022-10-11T16:17:30.375" v="10380"/>
        <pc:sldMkLst>
          <pc:docMk/>
          <pc:sldMk cId="3212333307" sldId="634"/>
        </pc:sldMkLst>
        <pc:spChg chg="del mod ord">
          <ac:chgData name="Brian Becker" userId="b6455d1dadfa9002" providerId="LiveId" clId="{F48CEAFE-6B2C-46CF-B091-89BAD9D3735E}" dt="2022-10-11T15:27:29.885" v="8544" actId="700"/>
          <ac:spMkLst>
            <pc:docMk/>
            <pc:sldMk cId="3212333307" sldId="634"/>
            <ac:spMk id="2" creationId="{3D54D962-8C65-506E-492B-49FD59B9F5CA}"/>
          </ac:spMkLst>
        </pc:spChg>
        <pc:spChg chg="del mod ord">
          <ac:chgData name="Brian Becker" userId="b6455d1dadfa9002" providerId="LiveId" clId="{F48CEAFE-6B2C-46CF-B091-89BAD9D3735E}" dt="2022-10-11T15:27:29.885" v="8544" actId="700"/>
          <ac:spMkLst>
            <pc:docMk/>
            <pc:sldMk cId="3212333307" sldId="634"/>
            <ac:spMk id="3" creationId="{A2825076-FA2B-28BE-4690-B62121C3C140}"/>
          </ac:spMkLst>
        </pc:spChg>
        <pc:spChg chg="del">
          <ac:chgData name="Brian Becker" userId="b6455d1dadfa9002" providerId="LiveId" clId="{F48CEAFE-6B2C-46CF-B091-89BAD9D3735E}" dt="2022-10-11T15:27:29.885" v="8544" actId="700"/>
          <ac:spMkLst>
            <pc:docMk/>
            <pc:sldMk cId="3212333307" sldId="634"/>
            <ac:spMk id="4" creationId="{B7710BED-312B-1C21-716A-AFEE972F337E}"/>
          </ac:spMkLst>
        </pc:spChg>
        <pc:spChg chg="del mod ord">
          <ac:chgData name="Brian Becker" userId="b6455d1dadfa9002" providerId="LiveId" clId="{F48CEAFE-6B2C-46CF-B091-89BAD9D3735E}" dt="2022-10-11T15:27:29.885" v="8544" actId="700"/>
          <ac:spMkLst>
            <pc:docMk/>
            <pc:sldMk cId="3212333307" sldId="634"/>
            <ac:spMk id="5" creationId="{E1BE550E-A761-2156-00EC-A4E41FDB9B82}"/>
          </ac:spMkLst>
        </pc:spChg>
        <pc:spChg chg="add mod ord">
          <ac:chgData name="Brian Becker" userId="b6455d1dadfa9002" providerId="LiveId" clId="{F48CEAFE-6B2C-46CF-B091-89BAD9D3735E}" dt="2022-10-11T15:45:08.040" v="9070" actId="20577"/>
          <ac:spMkLst>
            <pc:docMk/>
            <pc:sldMk cId="3212333307" sldId="634"/>
            <ac:spMk id="6" creationId="{2EE29958-DF5B-BA94-2765-4BDDA362B965}"/>
          </ac:spMkLst>
        </pc:spChg>
        <pc:spChg chg="add mod ord">
          <ac:chgData name="Brian Becker" userId="b6455d1dadfa9002" providerId="LiveId" clId="{F48CEAFE-6B2C-46CF-B091-89BAD9D3735E}" dt="2022-10-11T15:50:57.071" v="9336" actId="6549"/>
          <ac:spMkLst>
            <pc:docMk/>
            <pc:sldMk cId="3212333307" sldId="634"/>
            <ac:spMk id="7" creationId="{31CAF92F-A927-F8C7-A11A-CF90E4D8E82C}"/>
          </ac:spMkLst>
        </pc:spChg>
        <pc:spChg chg="add mod ord">
          <ac:chgData name="Brian Becker" userId="b6455d1dadfa9002" providerId="LiveId" clId="{F48CEAFE-6B2C-46CF-B091-89BAD9D3735E}" dt="2022-10-11T15:27:29.885" v="8544" actId="700"/>
          <ac:spMkLst>
            <pc:docMk/>
            <pc:sldMk cId="3212333307" sldId="634"/>
            <ac:spMk id="8" creationId="{2BEE644E-0698-E3C8-5DCA-B0454ADC11D4}"/>
          </ac:spMkLst>
        </pc:spChg>
      </pc:sldChg>
      <pc:sldChg chg="addSp delSp modSp add mod ord">
        <pc:chgData name="Brian Becker" userId="b6455d1dadfa9002" providerId="LiveId" clId="{F48CEAFE-6B2C-46CF-B091-89BAD9D3735E}" dt="2022-10-11T15:36:37.369" v="8723"/>
        <pc:sldMkLst>
          <pc:docMk/>
          <pc:sldMk cId="484343942" sldId="635"/>
        </pc:sldMkLst>
        <pc:spChg chg="mod">
          <ac:chgData name="Brian Becker" userId="b6455d1dadfa9002" providerId="LiveId" clId="{F48CEAFE-6B2C-46CF-B091-89BAD9D3735E}" dt="2022-10-11T15:29:15.183" v="8569" actId="20577"/>
          <ac:spMkLst>
            <pc:docMk/>
            <pc:sldMk cId="484343942" sldId="635"/>
            <ac:spMk id="2" creationId="{00000000-0000-0000-0000-000000000000}"/>
          </ac:spMkLst>
        </pc:spChg>
        <pc:spChg chg="add mod">
          <ac:chgData name="Brian Becker" userId="b6455d1dadfa9002" providerId="LiveId" clId="{F48CEAFE-6B2C-46CF-B091-89BAD9D3735E}" dt="2022-10-11T15:29:19.986" v="8570" actId="478"/>
          <ac:spMkLst>
            <pc:docMk/>
            <pc:sldMk cId="484343942" sldId="635"/>
            <ac:spMk id="39" creationId="{ED6E1A43-D90E-3381-E793-8F82A39D771A}"/>
          </ac:spMkLst>
        </pc:spChg>
        <pc:picChg chg="del">
          <ac:chgData name="Brian Becker" userId="b6455d1dadfa9002" providerId="LiveId" clId="{F48CEAFE-6B2C-46CF-B091-89BAD9D3735E}" dt="2022-10-11T15:29:19.986" v="8570" actId="478"/>
          <ac:picMkLst>
            <pc:docMk/>
            <pc:sldMk cId="484343942" sldId="635"/>
            <ac:picMk id="96" creationId="{6871AD0F-63AA-FFAD-2FA8-9AA425C63707}"/>
          </ac:picMkLst>
        </pc:picChg>
      </pc:sldChg>
      <pc:sldChg chg="addSp delSp modSp new mod modClrScheme modAnim chgLayout">
        <pc:chgData name="Brian Becker" userId="b6455d1dadfa9002" providerId="LiveId" clId="{F48CEAFE-6B2C-46CF-B091-89BAD9D3735E}" dt="2022-10-11T15:34:03.571" v="8715"/>
        <pc:sldMkLst>
          <pc:docMk/>
          <pc:sldMk cId="3081767708" sldId="636"/>
        </pc:sldMkLst>
        <pc:spChg chg="del mod ord">
          <ac:chgData name="Brian Becker" userId="b6455d1dadfa9002" providerId="LiveId" clId="{F48CEAFE-6B2C-46CF-B091-89BAD9D3735E}" dt="2022-10-11T15:31:02.078" v="8573" actId="700"/>
          <ac:spMkLst>
            <pc:docMk/>
            <pc:sldMk cId="3081767708" sldId="636"/>
            <ac:spMk id="2" creationId="{895F94AD-30AF-F178-CC22-928DC89D8011}"/>
          </ac:spMkLst>
        </pc:spChg>
        <pc:spChg chg="del mod ord">
          <ac:chgData name="Brian Becker" userId="b6455d1dadfa9002" providerId="LiveId" clId="{F48CEAFE-6B2C-46CF-B091-89BAD9D3735E}" dt="2022-10-11T15:31:02.078" v="8573" actId="700"/>
          <ac:spMkLst>
            <pc:docMk/>
            <pc:sldMk cId="3081767708" sldId="636"/>
            <ac:spMk id="3" creationId="{DCFF4F3A-4EEA-7737-4145-A742B59B4CF5}"/>
          </ac:spMkLst>
        </pc:spChg>
        <pc:spChg chg="del">
          <ac:chgData name="Brian Becker" userId="b6455d1dadfa9002" providerId="LiveId" clId="{F48CEAFE-6B2C-46CF-B091-89BAD9D3735E}" dt="2022-10-11T15:31:02.078" v="8573" actId="700"/>
          <ac:spMkLst>
            <pc:docMk/>
            <pc:sldMk cId="3081767708" sldId="636"/>
            <ac:spMk id="4" creationId="{8AF2FAB6-890D-6681-7332-A2F05F52BC53}"/>
          </ac:spMkLst>
        </pc:spChg>
        <pc:spChg chg="del mod ord">
          <ac:chgData name="Brian Becker" userId="b6455d1dadfa9002" providerId="LiveId" clId="{F48CEAFE-6B2C-46CF-B091-89BAD9D3735E}" dt="2022-10-11T15:31:02.078" v="8573" actId="700"/>
          <ac:spMkLst>
            <pc:docMk/>
            <pc:sldMk cId="3081767708" sldId="636"/>
            <ac:spMk id="5" creationId="{CD9A19D4-46B9-D211-662A-CD088D51EDC5}"/>
          </ac:spMkLst>
        </pc:spChg>
        <pc:spChg chg="add mod ord">
          <ac:chgData name="Brian Becker" userId="b6455d1dadfa9002" providerId="LiveId" clId="{F48CEAFE-6B2C-46CF-B091-89BAD9D3735E}" dt="2022-10-11T15:31:51.908" v="8599" actId="20577"/>
          <ac:spMkLst>
            <pc:docMk/>
            <pc:sldMk cId="3081767708" sldId="636"/>
            <ac:spMk id="6" creationId="{DDE50644-175B-9AE4-951B-E142106A999E}"/>
          </ac:spMkLst>
        </pc:spChg>
        <pc:spChg chg="add mod ord">
          <ac:chgData name="Brian Becker" userId="b6455d1dadfa9002" providerId="LiveId" clId="{F48CEAFE-6B2C-46CF-B091-89BAD9D3735E}" dt="2022-10-11T15:33:25.264" v="8713" actId="5793"/>
          <ac:spMkLst>
            <pc:docMk/>
            <pc:sldMk cId="3081767708" sldId="636"/>
            <ac:spMk id="7" creationId="{79A8607A-4CB4-1329-0349-867B77D06955}"/>
          </ac:spMkLst>
        </pc:spChg>
        <pc:spChg chg="add mod ord">
          <ac:chgData name="Brian Becker" userId="b6455d1dadfa9002" providerId="LiveId" clId="{F48CEAFE-6B2C-46CF-B091-89BAD9D3735E}" dt="2022-10-11T15:31:02.078" v="8573" actId="700"/>
          <ac:spMkLst>
            <pc:docMk/>
            <pc:sldMk cId="3081767708" sldId="636"/>
            <ac:spMk id="8" creationId="{6297F520-E5B6-6C71-D153-952A07EB45E8}"/>
          </ac:spMkLst>
        </pc:spChg>
      </pc:sldChg>
      <pc:sldChg chg="addSp delSp modSp new mod modClrScheme modAnim chgLayout">
        <pc:chgData name="Brian Becker" userId="b6455d1dadfa9002" providerId="LiveId" clId="{F48CEAFE-6B2C-46CF-B091-89BAD9D3735E}" dt="2022-10-11T16:17:43.107" v="10382"/>
        <pc:sldMkLst>
          <pc:docMk/>
          <pc:sldMk cId="3373453185" sldId="637"/>
        </pc:sldMkLst>
        <pc:spChg chg="del mod ord">
          <ac:chgData name="Brian Becker" userId="b6455d1dadfa9002" providerId="LiveId" clId="{F48CEAFE-6B2C-46CF-B091-89BAD9D3735E}" dt="2022-10-11T15:36:51.017" v="8725" actId="700"/>
          <ac:spMkLst>
            <pc:docMk/>
            <pc:sldMk cId="3373453185" sldId="637"/>
            <ac:spMk id="2" creationId="{72574817-E4B4-4C69-C5F2-1D27692A7111}"/>
          </ac:spMkLst>
        </pc:spChg>
        <pc:spChg chg="del mod ord">
          <ac:chgData name="Brian Becker" userId="b6455d1dadfa9002" providerId="LiveId" clId="{F48CEAFE-6B2C-46CF-B091-89BAD9D3735E}" dt="2022-10-11T15:36:51.017" v="8725" actId="700"/>
          <ac:spMkLst>
            <pc:docMk/>
            <pc:sldMk cId="3373453185" sldId="637"/>
            <ac:spMk id="3" creationId="{93E7C5A7-C1DB-7C35-B591-F45C5D7CFD2B}"/>
          </ac:spMkLst>
        </pc:spChg>
        <pc:spChg chg="del">
          <ac:chgData name="Brian Becker" userId="b6455d1dadfa9002" providerId="LiveId" clId="{F48CEAFE-6B2C-46CF-B091-89BAD9D3735E}" dt="2022-10-11T15:36:51.017" v="8725" actId="700"/>
          <ac:spMkLst>
            <pc:docMk/>
            <pc:sldMk cId="3373453185" sldId="637"/>
            <ac:spMk id="4" creationId="{75735BE9-D211-DD1A-13BE-568BEDC93DA4}"/>
          </ac:spMkLst>
        </pc:spChg>
        <pc:spChg chg="del mod ord">
          <ac:chgData name="Brian Becker" userId="b6455d1dadfa9002" providerId="LiveId" clId="{F48CEAFE-6B2C-46CF-B091-89BAD9D3735E}" dt="2022-10-11T15:36:51.017" v="8725" actId="700"/>
          <ac:spMkLst>
            <pc:docMk/>
            <pc:sldMk cId="3373453185" sldId="637"/>
            <ac:spMk id="5" creationId="{1FB272AA-CB42-3363-D307-A0E6C61B80BA}"/>
          </ac:spMkLst>
        </pc:spChg>
        <pc:spChg chg="add mod ord">
          <ac:chgData name="Brian Becker" userId="b6455d1dadfa9002" providerId="LiveId" clId="{F48CEAFE-6B2C-46CF-B091-89BAD9D3735E}" dt="2022-10-11T15:38:20.429" v="8757" actId="20577"/>
          <ac:spMkLst>
            <pc:docMk/>
            <pc:sldMk cId="3373453185" sldId="637"/>
            <ac:spMk id="6" creationId="{155EC045-D77C-004A-FC4D-57386E683D9A}"/>
          </ac:spMkLst>
        </pc:spChg>
        <pc:spChg chg="add mod ord">
          <ac:chgData name="Brian Becker" userId="b6455d1dadfa9002" providerId="LiveId" clId="{F48CEAFE-6B2C-46CF-B091-89BAD9D3735E}" dt="2022-10-11T15:42:15.245" v="9058" actId="20577"/>
          <ac:spMkLst>
            <pc:docMk/>
            <pc:sldMk cId="3373453185" sldId="637"/>
            <ac:spMk id="7" creationId="{F6385EB8-C902-9BA9-3A5D-2F271D2D345D}"/>
          </ac:spMkLst>
        </pc:spChg>
        <pc:spChg chg="add mod ord">
          <ac:chgData name="Brian Becker" userId="b6455d1dadfa9002" providerId="LiveId" clId="{F48CEAFE-6B2C-46CF-B091-89BAD9D3735E}" dt="2022-10-11T15:36:51.017" v="8725" actId="700"/>
          <ac:spMkLst>
            <pc:docMk/>
            <pc:sldMk cId="3373453185" sldId="637"/>
            <ac:spMk id="8" creationId="{581E821E-E289-CD21-CF73-C6DF08B351CB}"/>
          </ac:spMkLst>
        </pc:spChg>
      </pc:sldChg>
      <pc:sldChg chg="modSp mod ord modAnim">
        <pc:chgData name="Brian Becker" userId="b6455d1dadfa9002" providerId="LiveId" clId="{F48CEAFE-6B2C-46CF-B091-89BAD9D3735E}" dt="2022-10-11T15:55:28.383" v="9353"/>
        <pc:sldMkLst>
          <pc:docMk/>
          <pc:sldMk cId="394689848" sldId="638"/>
        </pc:sldMkLst>
        <pc:spChg chg="mod">
          <ac:chgData name="Brian Becker" userId="b6455d1dadfa9002" providerId="LiveId" clId="{F48CEAFE-6B2C-46CF-B091-89BAD9D3735E}" dt="2022-10-11T15:53:21.590" v="9349" actId="20577"/>
          <ac:spMkLst>
            <pc:docMk/>
            <pc:sldMk cId="394689848" sldId="638"/>
            <ac:spMk id="5" creationId="{89EA2BE4-373E-F1FA-6825-915E243BA41E}"/>
          </ac:spMkLst>
        </pc:spChg>
      </pc:sldChg>
      <pc:sldChg chg="modSp new mod modAnim">
        <pc:chgData name="Brian Becker" userId="b6455d1dadfa9002" providerId="LiveId" clId="{F48CEAFE-6B2C-46CF-B091-89BAD9D3735E}" dt="2022-10-11T16:30:04.278" v="11001" actId="20577"/>
        <pc:sldMkLst>
          <pc:docMk/>
          <pc:sldMk cId="2450699943" sldId="639"/>
        </pc:sldMkLst>
        <pc:spChg chg="mod">
          <ac:chgData name="Brian Becker" userId="b6455d1dadfa9002" providerId="LiveId" clId="{F48CEAFE-6B2C-46CF-B091-89BAD9D3735E}" dt="2022-10-11T16:30:04.278" v="11001" actId="20577"/>
          <ac:spMkLst>
            <pc:docMk/>
            <pc:sldMk cId="2450699943" sldId="639"/>
            <ac:spMk id="2" creationId="{B044120B-D6DA-E97D-9E13-03DB1A860B3B}"/>
          </ac:spMkLst>
        </pc:spChg>
        <pc:spChg chg="mod">
          <ac:chgData name="Brian Becker" userId="b6455d1dadfa9002" providerId="LiveId" clId="{F48CEAFE-6B2C-46CF-B091-89BAD9D3735E}" dt="2022-10-11T16:00:17.282" v="9386" actId="20577"/>
          <ac:spMkLst>
            <pc:docMk/>
            <pc:sldMk cId="2450699943" sldId="639"/>
            <ac:spMk id="4" creationId="{3A6A9301-2CF0-1C90-DF3C-37F2122A7187}"/>
          </ac:spMkLst>
        </pc:spChg>
      </pc:sldChg>
      <pc:sldChg chg="modSp new mod modAnim">
        <pc:chgData name="Brian Becker" userId="b6455d1dadfa9002" providerId="LiveId" clId="{F48CEAFE-6B2C-46CF-B091-89BAD9D3735E}" dt="2022-10-11T16:34:38.949" v="11003"/>
        <pc:sldMkLst>
          <pc:docMk/>
          <pc:sldMk cId="1793954510" sldId="640"/>
        </pc:sldMkLst>
        <pc:spChg chg="mod">
          <ac:chgData name="Brian Becker" userId="b6455d1dadfa9002" providerId="LiveId" clId="{F48CEAFE-6B2C-46CF-B091-89BAD9D3735E}" dt="2022-10-11T16:22:03.945" v="10461" actId="20577"/>
          <ac:spMkLst>
            <pc:docMk/>
            <pc:sldMk cId="1793954510" sldId="640"/>
            <ac:spMk id="2" creationId="{9C90546C-5C58-2117-D263-03F4DB960677}"/>
          </ac:spMkLst>
        </pc:spChg>
        <pc:spChg chg="mod">
          <ac:chgData name="Brian Becker" userId="b6455d1dadfa9002" providerId="LiveId" clId="{F48CEAFE-6B2C-46CF-B091-89BAD9D3735E}" dt="2022-10-11T16:06:28.480" v="9886" actId="20577"/>
          <ac:spMkLst>
            <pc:docMk/>
            <pc:sldMk cId="1793954510" sldId="640"/>
            <ac:spMk id="4" creationId="{2A2F69A8-505A-FECC-531C-F436DEF372BE}"/>
          </ac:spMkLst>
        </pc:spChg>
      </pc:sldChg>
      <pc:sldMasterChg chg="modSp mod addSldLayout modSldLayout">
        <pc:chgData name="Brian Becker" userId="b6455d1dadfa9002" providerId="LiveId" clId="{F48CEAFE-6B2C-46CF-B091-89BAD9D3735E}" dt="2022-10-10T16:21:22.913" v="233" actId="20577"/>
        <pc:sldMasterMkLst>
          <pc:docMk/>
          <pc:sldMasterMk cId="2781740000" sldId="2147483648"/>
        </pc:sldMasterMkLst>
        <pc:spChg chg="mod">
          <ac:chgData name="Brian Becker" userId="b6455d1dadfa9002" providerId="LiveId" clId="{F48CEAFE-6B2C-46CF-B091-89BAD9D3735E}" dt="2022-10-10T16:21:22.913" v="233" actId="20577"/>
          <ac:spMkLst>
            <pc:docMk/>
            <pc:sldMasterMk cId="2781740000" sldId="2147483648"/>
            <ac:spMk id="6" creationId="{79B4391E-A2CA-4E7C-B5A9-A31CF000D3E5}"/>
          </ac:spMkLst>
        </pc:spChg>
        <pc:sldLayoutChg chg="delSp modSp add mod modTransition">
          <pc:chgData name="Brian Becker" userId="b6455d1dadfa9002" providerId="LiveId" clId="{F48CEAFE-6B2C-46CF-B091-89BAD9D3735E}" dt="2022-10-10T16:15:29.765" v="149" actId="14100"/>
          <pc:sldLayoutMkLst>
            <pc:docMk/>
            <pc:sldMasterMk cId="2781740000" sldId="2147483648"/>
            <pc:sldLayoutMk cId="1758549479" sldId="2147483658"/>
          </pc:sldLayoutMkLst>
          <pc:spChg chg="mod">
            <ac:chgData name="Brian Becker" userId="b6455d1dadfa9002" providerId="LiveId" clId="{F48CEAFE-6B2C-46CF-B091-89BAD9D3735E}" dt="2022-10-10T16:15:29.765" v="149" actId="14100"/>
            <ac:spMkLst>
              <pc:docMk/>
              <pc:sldMasterMk cId="2781740000" sldId="2147483648"/>
              <pc:sldLayoutMk cId="1758549479" sldId="2147483658"/>
              <ac:spMk id="6" creationId="{56DBA27B-8304-4CFA-81F2-07D6954C9B4F}"/>
            </ac:spMkLst>
          </pc:spChg>
          <pc:spChg chg="del">
            <ac:chgData name="Brian Becker" userId="b6455d1dadfa9002" providerId="LiveId" clId="{F48CEAFE-6B2C-46CF-B091-89BAD9D3735E}" dt="2022-10-10T16:15:24.833" v="147" actId="478"/>
            <ac:spMkLst>
              <pc:docMk/>
              <pc:sldMasterMk cId="2781740000" sldId="2147483648"/>
              <pc:sldLayoutMk cId="1758549479" sldId="2147483658"/>
              <ac:spMk id="7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20/10/2022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Olhão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75257"/>
            <a:ext cx="8495008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54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1310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Simplifying Secure, Scalable Web Services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  <p:sldLayoutId id="21474836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Simplifying Secure, Scalable Web Services</a:t>
            </a:r>
            <a:br>
              <a:rPr lang="en-GB" dirty="0"/>
            </a:br>
            <a:r>
              <a:rPr lang="en-GB" sz="1600" dirty="0"/>
              <a:t>Session D12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Brian Becker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BCF4FC-BF8C-8241-63A4-7400FCBEF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Any platform capable of issuing HTTP requests (basically everything) can interact with your web service.</a:t>
            </a:r>
          </a:p>
          <a:p>
            <a:r>
              <a:rPr lang="en-US" sz="1800" dirty="0"/>
              <a:t>They need know nothing about APL nor that APL is running the web service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2E75E06-C826-A242-8E25-D1DDAD901B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19819FE-1A49-85A6-0AAD-90FFCE72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client, anywhere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53304E12-0108-9BF9-009D-E1580E6B1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" y="2571750"/>
            <a:ext cx="9080321" cy="547991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5DA833C6-B70E-690A-C448-295570712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" y="3277957"/>
            <a:ext cx="9121066" cy="5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8843B66-C686-3C77-8CA8-543FCB5FE32F}"/>
              </a:ext>
            </a:extLst>
          </p:cNvPr>
          <p:cNvGrpSpPr/>
          <p:nvPr/>
        </p:nvGrpSpPr>
        <p:grpSpPr>
          <a:xfrm>
            <a:off x="2488019" y="1942216"/>
            <a:ext cx="1609060" cy="1119961"/>
            <a:chOff x="2385244" y="1942216"/>
            <a:chExt cx="1807535" cy="11908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73311F4-CA97-3CAD-A9DD-63D37395BC3E}"/>
                </a:ext>
              </a:extLst>
            </p:cNvPr>
            <p:cNvSpPr/>
            <p:nvPr/>
          </p:nvSpPr>
          <p:spPr>
            <a:xfrm>
              <a:off x="2385244" y="1942216"/>
              <a:ext cx="1807535" cy="11908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A37AB5-21F7-9B5E-182D-4C36D2BD4E37}"/>
                </a:ext>
              </a:extLst>
            </p:cNvPr>
            <p:cNvSpPr txBox="1"/>
            <p:nvPr/>
          </p:nvSpPr>
          <p:spPr>
            <a:xfrm>
              <a:off x="2654083" y="1947847"/>
              <a:ext cx="13055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Docker Container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9D6A42-C94D-44B9-7265-165D93A6A548}"/>
              </a:ext>
            </a:extLst>
          </p:cNvPr>
          <p:cNvGrpSpPr/>
          <p:nvPr/>
        </p:nvGrpSpPr>
        <p:grpSpPr>
          <a:xfrm>
            <a:off x="2708070" y="2228772"/>
            <a:ext cx="1162180" cy="720661"/>
            <a:chOff x="2516591" y="2218649"/>
            <a:chExt cx="1516828" cy="7996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2E1853C-69B5-0506-1003-824C7E295BEC}"/>
                </a:ext>
              </a:extLst>
            </p:cNvPr>
            <p:cNvSpPr/>
            <p:nvPr/>
          </p:nvSpPr>
          <p:spPr>
            <a:xfrm>
              <a:off x="2516591" y="2218649"/>
              <a:ext cx="1516828" cy="7996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323BE8-8F39-8439-D6AB-23905387A73E}"/>
                </a:ext>
              </a:extLst>
            </p:cNvPr>
            <p:cNvSpPr txBox="1"/>
            <p:nvPr/>
          </p:nvSpPr>
          <p:spPr>
            <a:xfrm>
              <a:off x="2933204" y="2232578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Jarvis</a:t>
              </a: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CE7A3-06DE-B19F-DB9D-E97A4E089D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it in a container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730230" y="1779249"/>
            <a:ext cx="1840232" cy="887828"/>
          </a:xfrm>
          <a:prstGeom prst="curvedConnector3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F6DBCA-2592-BA51-122B-EA7F533B76FB}"/>
              </a:ext>
            </a:extLst>
          </p:cNvPr>
          <p:cNvGrpSpPr/>
          <p:nvPr/>
        </p:nvGrpSpPr>
        <p:grpSpPr>
          <a:xfrm>
            <a:off x="2848103" y="2498814"/>
            <a:ext cx="882127" cy="336526"/>
            <a:chOff x="2848103" y="2498814"/>
            <a:chExt cx="882127" cy="3365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225CDD5-F5F3-2F08-BF10-8F5DF261A391}"/>
                </a:ext>
              </a:extLst>
            </p:cNvPr>
            <p:cNvSpPr/>
            <p:nvPr/>
          </p:nvSpPr>
          <p:spPr>
            <a:xfrm>
              <a:off x="2848103" y="2498814"/>
              <a:ext cx="882127" cy="3365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CD61A5-04F3-22F0-E616-DF79144FDDED}"/>
                </a:ext>
              </a:extLst>
            </p:cNvPr>
            <p:cNvSpPr txBox="1"/>
            <p:nvPr/>
          </p:nvSpPr>
          <p:spPr>
            <a:xfrm>
              <a:off x="3066009" y="2543966"/>
              <a:ext cx="446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72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49DB-2BCA-4F9F-B434-C8CAA0D7E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620" y="1432293"/>
            <a:ext cx="5713380" cy="25954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ubuntu:22.04</a:t>
            </a:r>
          </a:p>
          <a:p>
            <a:pPr marL="0" indent="0">
              <a:buNone/>
            </a:pP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./dyalog-unicode_18.2.nnnnn_amd64.deb /</a:t>
            </a:r>
            <a:b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/sp2/v7/test /myapp</a:t>
            </a:r>
          </a:p>
          <a:p>
            <a:pPr marL="0" indent="0">
              <a:buNone/>
            </a:pP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dpkg -i /dyalog*.</a:t>
            </a:r>
            <a:r>
              <a:rPr lang="da-DK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deb</a:t>
            </a:r>
            <a:b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git clone https://github.com/dyalog/Jarvis /Jarvis</a:t>
            </a:r>
            <a:endParaRPr lang="da-DK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 RIDE_INIT="SERVE:*:4502"</a:t>
            </a:r>
            <a:b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 CodeLocation=/</a:t>
            </a:r>
            <a:r>
              <a:rPr lang="da-DK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endParaRPr lang="da-DK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CMD </a:t>
            </a:r>
            <a:r>
              <a:rPr lang="da-DK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dyalog</a:t>
            </a: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da-DK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Jarvis</a:t>
            </a:r>
            <a:r>
              <a:rPr lang="da-DK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/Distribution/</a:t>
            </a:r>
            <a:r>
              <a:rPr lang="da-DK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jarvis.dws</a:t>
            </a:r>
            <a:endParaRPr lang="da-DK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FD1BC-73E4-492F-BC7D-4417B8EE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/>
              <a:t>A "Dockerfile" describes a Docker Image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8528D4-15D8-4341-9009-631343D5C64A}"/>
              </a:ext>
            </a:extLst>
          </p:cNvPr>
          <p:cNvCxnSpPr>
            <a:cxnSpLocks/>
          </p:cNvCxnSpPr>
          <p:nvPr/>
        </p:nvCxnSpPr>
        <p:spPr>
          <a:xfrm>
            <a:off x="1871700" y="1668356"/>
            <a:ext cx="13951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771123-D52D-4CC6-A87B-E3007E02B404}"/>
              </a:ext>
            </a:extLst>
          </p:cNvPr>
          <p:cNvSpPr txBox="1"/>
          <p:nvPr/>
        </p:nvSpPr>
        <p:spPr>
          <a:xfrm>
            <a:off x="566555" y="1483691"/>
            <a:ext cx="13951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Base Image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9D6C86-078F-40ED-9F7A-92260CC8C1A0}"/>
              </a:ext>
            </a:extLst>
          </p:cNvPr>
          <p:cNvCxnSpPr>
            <a:cxnSpLocks/>
          </p:cNvCxnSpPr>
          <p:nvPr/>
        </p:nvCxnSpPr>
        <p:spPr>
          <a:xfrm>
            <a:off x="1871700" y="2174160"/>
            <a:ext cx="13951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E1503D-BB23-400C-BD73-53228A3BB87D}"/>
              </a:ext>
            </a:extLst>
          </p:cNvPr>
          <p:cNvSpPr txBox="1"/>
          <p:nvPr/>
        </p:nvSpPr>
        <p:spPr>
          <a:xfrm>
            <a:off x="566555" y="1989495"/>
            <a:ext cx="139515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Files to Add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D860D1-162E-42C5-9B4E-C10020E80D79}"/>
              </a:ext>
            </a:extLst>
          </p:cNvPr>
          <p:cNvCxnSpPr>
            <a:cxnSpLocks/>
          </p:cNvCxnSpPr>
          <p:nvPr/>
        </p:nvCxnSpPr>
        <p:spPr>
          <a:xfrm>
            <a:off x="1871700" y="2679963"/>
            <a:ext cx="13951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7B9794-F626-4271-BFB0-6BFFFF0DE372}"/>
              </a:ext>
            </a:extLst>
          </p:cNvPr>
          <p:cNvSpPr txBox="1"/>
          <p:nvPr/>
        </p:nvSpPr>
        <p:spPr>
          <a:xfrm>
            <a:off x="566555" y="2495298"/>
            <a:ext cx="183574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Run </a:t>
            </a:r>
            <a:r>
              <a:rPr lang="da-DK" b="1" i="1" dirty="0"/>
              <a:t>during Build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9060B0-E55F-44A0-A31A-5B26C1D3BB40}"/>
              </a:ext>
            </a:extLst>
          </p:cNvPr>
          <p:cNvCxnSpPr>
            <a:cxnSpLocks/>
          </p:cNvCxnSpPr>
          <p:nvPr/>
        </p:nvCxnSpPr>
        <p:spPr>
          <a:xfrm>
            <a:off x="1870914" y="3356920"/>
            <a:ext cx="13951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E6977E-BF8B-4AF4-8F18-27911E1CEBE1}"/>
              </a:ext>
            </a:extLst>
          </p:cNvPr>
          <p:cNvSpPr txBox="1"/>
          <p:nvPr/>
        </p:nvSpPr>
        <p:spPr>
          <a:xfrm>
            <a:off x="565769" y="3172255"/>
            <a:ext cx="20398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Environment Vars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04FC99-BAE8-4C72-8DF2-1C6C8C75DDD7}"/>
              </a:ext>
            </a:extLst>
          </p:cNvPr>
          <p:cNvCxnSpPr>
            <a:cxnSpLocks/>
          </p:cNvCxnSpPr>
          <p:nvPr/>
        </p:nvCxnSpPr>
        <p:spPr>
          <a:xfrm>
            <a:off x="1870914" y="3892835"/>
            <a:ext cx="13951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4158E9-B5D0-4A8F-A3B8-A1608AAAB9D6}"/>
              </a:ext>
            </a:extLst>
          </p:cNvPr>
          <p:cNvSpPr txBox="1"/>
          <p:nvPr/>
        </p:nvSpPr>
        <p:spPr>
          <a:xfrm>
            <a:off x="565768" y="3708170"/>
            <a:ext cx="175664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Run </a:t>
            </a:r>
            <a:r>
              <a:rPr lang="da-DK" b="1" i="1" dirty="0"/>
              <a:t>at Startup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57C27-8F7E-4F61-BD70-5516E1D2C39A}"/>
              </a:ext>
            </a:extLst>
          </p:cNvPr>
          <p:cNvSpPr txBox="1"/>
          <p:nvPr/>
        </p:nvSpPr>
        <p:spPr>
          <a:xfrm>
            <a:off x="476545" y="4323383"/>
            <a:ext cx="72042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dirty="0"/>
              <a:t>This "Dockerfile" completely describes a machine which will run "myapp".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42E8C-012B-4D3B-A485-6B0FD94B7BD4}"/>
              </a:ext>
            </a:extLst>
          </p:cNvPr>
          <p:cNvSpPr/>
          <p:nvPr/>
        </p:nvSpPr>
        <p:spPr>
          <a:xfrm>
            <a:off x="3483752" y="2178807"/>
            <a:ext cx="2430270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A6E22B-444F-42FC-AF1C-41F73B21D747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5930459" y="2268818"/>
            <a:ext cx="1972093" cy="43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699C96E-BDE4-4620-95F6-66363888B152}"/>
              </a:ext>
            </a:extLst>
          </p:cNvPr>
          <p:cNvSpPr txBox="1"/>
          <p:nvPr/>
        </p:nvSpPr>
        <p:spPr>
          <a:xfrm>
            <a:off x="1870914" y="1761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4B4FB1-69B3-4BA4-8118-91126F4B6711}"/>
              </a:ext>
            </a:extLst>
          </p:cNvPr>
          <p:cNvSpPr txBox="1"/>
          <p:nvPr/>
        </p:nvSpPr>
        <p:spPr>
          <a:xfrm>
            <a:off x="7902552" y="1989495"/>
            <a:ext cx="82066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/>
              <a:t>Your</a:t>
            </a:r>
            <a:r>
              <a:rPr lang="da-DK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7451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8" grpId="0"/>
      <p:bldP spid="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7D81-5893-AC06-2D45-4787E4E99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DockerHub</a:t>
            </a:r>
            <a:r>
              <a:rPr lang="en-US" sz="1800" dirty="0"/>
              <a:t> is to Docker as GitHub is to Git</a:t>
            </a:r>
          </a:p>
          <a:p>
            <a:pPr lvl="1"/>
            <a:r>
              <a:rPr lang="en-US" sz="1600" dirty="0"/>
              <a:t>A public repository of container images</a:t>
            </a:r>
          </a:p>
          <a:p>
            <a:pPr lvl="2"/>
            <a:r>
              <a:rPr lang="en-US" sz="1400" dirty="0"/>
              <a:t>Free unlimited public images plus one private image</a:t>
            </a:r>
          </a:p>
          <a:p>
            <a:pPr lvl="1"/>
            <a:r>
              <a:rPr lang="en-US" sz="1600" dirty="0"/>
              <a:t>Dyalog has several public containers available on </a:t>
            </a:r>
            <a:r>
              <a:rPr lang="en-US" sz="1600" dirty="0" err="1"/>
              <a:t>DockerHub</a:t>
            </a:r>
            <a:endParaRPr lang="en-US" sz="1600" dirty="0"/>
          </a:p>
          <a:p>
            <a:pPr lvl="2"/>
            <a:r>
              <a:rPr lang="en-US" sz="1400" dirty="0" err="1"/>
              <a:t>dyalog</a:t>
            </a:r>
            <a:r>
              <a:rPr lang="en-US" sz="1400" dirty="0"/>
              <a:t>/</a:t>
            </a:r>
            <a:r>
              <a:rPr lang="en-US" sz="1400" dirty="0" err="1"/>
              <a:t>dyalog</a:t>
            </a:r>
            <a:r>
              <a:rPr lang="en-US" sz="1400" dirty="0"/>
              <a:t> – Just Dyalog APL</a:t>
            </a:r>
          </a:p>
          <a:p>
            <a:pPr lvl="2"/>
            <a:r>
              <a:rPr lang="en-US" sz="1400" dirty="0" err="1"/>
              <a:t>dyalog</a:t>
            </a:r>
            <a:r>
              <a:rPr lang="en-US" sz="1400" dirty="0"/>
              <a:t>/</a:t>
            </a:r>
            <a:r>
              <a:rPr lang="en-US" sz="1400" dirty="0" err="1"/>
              <a:t>miserver</a:t>
            </a:r>
            <a:r>
              <a:rPr lang="en-US" sz="1400" dirty="0"/>
              <a:t> – Dyalog APL + MiServer</a:t>
            </a:r>
          </a:p>
          <a:p>
            <a:pPr lvl="2"/>
            <a:r>
              <a:rPr lang="en-US" sz="1400" dirty="0" err="1"/>
              <a:t>dyalog</a:t>
            </a:r>
            <a:r>
              <a:rPr lang="en-US" sz="1400" dirty="0"/>
              <a:t>/</a:t>
            </a:r>
            <a:r>
              <a:rPr lang="en-US" sz="1400" dirty="0" err="1"/>
              <a:t>jupyter</a:t>
            </a:r>
            <a:r>
              <a:rPr lang="en-US" sz="1400" dirty="0"/>
              <a:t> – Dyalog APL + </a:t>
            </a:r>
            <a:r>
              <a:rPr lang="en-US" sz="1400" dirty="0" err="1"/>
              <a:t>Jupyter</a:t>
            </a:r>
            <a:r>
              <a:rPr lang="en-US" sz="1400" dirty="0"/>
              <a:t> Notebook framework</a:t>
            </a:r>
          </a:p>
          <a:p>
            <a:pPr lvl="2"/>
            <a:r>
              <a:rPr lang="en-US" sz="1400" dirty="0" err="1"/>
              <a:t>dyalog</a:t>
            </a:r>
            <a:r>
              <a:rPr lang="en-US" sz="1400" dirty="0"/>
              <a:t>/</a:t>
            </a:r>
            <a:r>
              <a:rPr lang="en-US" sz="1400" dirty="0" err="1"/>
              <a:t>jarvis</a:t>
            </a:r>
            <a:r>
              <a:rPr lang="en-US" sz="1400" dirty="0"/>
              <a:t> – Dyalog APL + Jarvis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DA45DB-5405-020F-BC7B-8E83E7D727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8E91-BE79-57C5-772D-5FF72B88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Docker Containers</a:t>
            </a:r>
          </a:p>
        </p:txBody>
      </p:sp>
    </p:spTree>
    <p:extLst>
      <p:ext uri="{BB962C8B-B14F-4D97-AF65-F5344CB8AC3E}">
        <p14:creationId xmlns:p14="http://schemas.microsoft.com/office/powerpoint/2010/main" val="7335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B6CC922D-ACCD-75E3-74C5-C883B9BA7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25938"/>
            <a:ext cx="7138307" cy="324500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FC372-447B-31A8-B178-D65DA6CBC1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D172F7-A832-9239-0EBE-F8338E5E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App in a Container</a:t>
            </a:r>
          </a:p>
        </p:txBody>
      </p:sp>
    </p:spTree>
    <p:extLst>
      <p:ext uri="{BB962C8B-B14F-4D97-AF65-F5344CB8AC3E}">
        <p14:creationId xmlns:p14="http://schemas.microsoft.com/office/powerpoint/2010/main" val="185885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F58F11-4382-3523-6945-A2FDD807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Run a container: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APL385 Unicode" panose="020B0709000202000203" pitchFamily="49" charset="0"/>
              </a:rPr>
              <a:t>docker run                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Map host port 8080 to container port 8080: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APL385 Unicode" panose="020B0709000202000203" pitchFamily="49" charset="0"/>
              </a:rPr>
              <a:t>–p 8080:8080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Map host folder (where our web service code is) to /app in the container: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–v c:\sa2\v3:/app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Set the </a:t>
            </a:r>
            <a:r>
              <a:rPr lang="en-US" sz="1800" dirty="0" err="1">
                <a:latin typeface="+mn-lt"/>
              </a:rPr>
              <a:t>JarvisConfig</a:t>
            </a:r>
            <a:r>
              <a:rPr lang="en-US" sz="1800" dirty="0">
                <a:latin typeface="+mn-lt"/>
              </a:rPr>
              <a:t> environment variable to the location of the Jarvis configuration file: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–e </a:t>
            </a:r>
            <a:r>
              <a:rPr lang="en-US" sz="1800" dirty="0" err="1">
                <a:latin typeface="APL385 Unicode" panose="020B0709000202000203" pitchFamily="49" charset="0"/>
              </a:rPr>
              <a:t>JarvisConfig</a:t>
            </a:r>
            <a:r>
              <a:rPr lang="en-US" sz="1800" dirty="0">
                <a:latin typeface="APL385 Unicode" panose="020B0709000202000203" pitchFamily="49" charset="0"/>
              </a:rPr>
              <a:t>=./JarvisConfig.json5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Use the </a:t>
            </a:r>
            <a:r>
              <a:rPr lang="en-US" sz="1800" dirty="0" err="1">
                <a:latin typeface="+mn-lt"/>
              </a:rPr>
              <a:t>dyalog</a:t>
            </a:r>
            <a:r>
              <a:rPr lang="en-US" sz="1800" dirty="0">
                <a:latin typeface="+mn-lt"/>
              </a:rPr>
              <a:t>/</a:t>
            </a:r>
            <a:r>
              <a:rPr lang="en-US" sz="1800" dirty="0" err="1">
                <a:latin typeface="+mn-lt"/>
              </a:rPr>
              <a:t>jarvis</a:t>
            </a:r>
            <a:r>
              <a:rPr lang="en-US" sz="1800" dirty="0">
                <a:latin typeface="+mn-lt"/>
              </a:rPr>
              <a:t> public Docker container:</a:t>
            </a:r>
            <a:br>
              <a:rPr lang="en-US" sz="1800" dirty="0">
                <a:latin typeface="+mn-lt"/>
              </a:rPr>
            </a:br>
            <a:r>
              <a:rPr lang="en-US" sz="1800" dirty="0" err="1">
                <a:latin typeface="APL385 Unicode" panose="020B0709000202000203" pitchFamily="49" charset="0"/>
              </a:rPr>
              <a:t>dyalog</a:t>
            </a:r>
            <a:r>
              <a:rPr lang="en-US" sz="1800" dirty="0">
                <a:latin typeface="APL385 Unicode" panose="020B0709000202000203" pitchFamily="49" charset="0"/>
              </a:rPr>
              <a:t>/</a:t>
            </a:r>
            <a:r>
              <a:rPr lang="en-US" sz="1800" dirty="0" err="1">
                <a:latin typeface="APL385 Unicode" panose="020B0709000202000203" pitchFamily="49" charset="0"/>
              </a:rPr>
              <a:t>jarvis</a:t>
            </a:r>
            <a:endParaRPr lang="en-US" sz="1800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6B79DF-E3E3-D37B-1118-C4565EB6B7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60ACB9-406F-251F-A3A2-3E253694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– it can't be this easy</a:t>
            </a:r>
          </a:p>
        </p:txBody>
      </p:sp>
    </p:spTree>
    <p:extLst>
      <p:ext uri="{BB962C8B-B14F-4D97-AF65-F5344CB8AC3E}">
        <p14:creationId xmlns:p14="http://schemas.microsoft.com/office/powerpoint/2010/main" val="125120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42485-CB73-203B-3F3D-75759420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Our </a:t>
            </a:r>
            <a:r>
              <a:rPr lang="en-US" sz="2000" dirty="0" err="1"/>
              <a:t>Dockerfile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Build the image and tag it as "phonebook"</a:t>
            </a:r>
            <a:br>
              <a:rPr lang="en-US" sz="2000" dirty="0"/>
            </a:br>
            <a:r>
              <a:rPr lang="en-US" sz="2000" dirty="0">
                <a:latin typeface="Consolas" panose="020B0609020204030204" pitchFamily="49" charset="0"/>
              </a:rPr>
              <a:t>docker build –t "phonebook" .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62A372-E87F-3EA2-9A04-445CD31614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E29B88-236F-8272-81CC-08EA5D44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Building a Container from an Image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E64C9D-2B6D-6AA9-6D22-F787AF71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1695158"/>
            <a:ext cx="6125140" cy="8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003411E-4408-9D58-CBBD-99439F6C3FB7}"/>
              </a:ext>
            </a:extLst>
          </p:cNvPr>
          <p:cNvSpPr/>
          <p:nvPr/>
        </p:nvSpPr>
        <p:spPr>
          <a:xfrm rot="18583869">
            <a:off x="3037603" y="909621"/>
            <a:ext cx="2129480" cy="3615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into Front and Back Ends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E7419-0EAC-F712-C61D-430B0A58CAB5}"/>
              </a:ext>
            </a:extLst>
          </p:cNvPr>
          <p:cNvGrpSpPr>
            <a:grpSpLocks noChangeAspect="1"/>
          </p:cNvGrpSpPr>
          <p:nvPr/>
        </p:nvGrpSpPr>
        <p:grpSpPr>
          <a:xfrm>
            <a:off x="3094316" y="1972043"/>
            <a:ext cx="643624" cy="447984"/>
            <a:chOff x="2488019" y="1942216"/>
            <a:chExt cx="1609060" cy="11199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843B66-C686-3C77-8CA8-543FCB5FE32F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73311F4-CA97-3CAD-A9DD-63D37395BC3E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75A37AB5-21F7-9B5E-182D-4C36D2BD4E3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9D6A42-C94D-44B9-7265-165D93A6A548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2E1853C-69B5-0506-1003-824C7E295BEC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" name="TextBox 16" hidden="1">
                <a:extLst>
                  <a:ext uri="{FF2B5EF4-FFF2-40B4-BE49-F238E27FC236}">
                    <a16:creationId xmlns:a16="http://schemas.microsoft.com/office/drawing/2014/main" id="{A0323BE8-8F39-8439-D6AB-23905387A7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F6DBCA-2592-BA51-122B-EA7F533B76FB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25CDD5-F5F3-2F08-BF10-8F5DF261A391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" name="TextBox 14" hidden="1">
                <a:extLst>
                  <a:ext uri="{FF2B5EF4-FFF2-40B4-BE49-F238E27FC236}">
                    <a16:creationId xmlns:a16="http://schemas.microsoft.com/office/drawing/2014/main" id="{58CD61A5-04F3-22F0-E616-DF79144FDDED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591201" y="1779249"/>
            <a:ext cx="1979261" cy="482738"/>
          </a:xfrm>
          <a:prstGeom prst="curvedConnector3">
            <a:avLst>
              <a:gd name="adj1" fmla="val 35939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9C2137-569A-2D9E-188F-03D06D6EAEFD}"/>
              </a:ext>
            </a:extLst>
          </p:cNvPr>
          <p:cNvGrpSpPr>
            <a:grpSpLocks noChangeAspect="1"/>
          </p:cNvGrpSpPr>
          <p:nvPr/>
        </p:nvGrpSpPr>
        <p:grpSpPr>
          <a:xfrm>
            <a:off x="4503459" y="3008494"/>
            <a:ext cx="643624" cy="447984"/>
            <a:chOff x="2488019" y="1942216"/>
            <a:chExt cx="1609060" cy="111996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E0C192D-9E6C-0606-CEA6-2AC84F5E5519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B0E28D8-0984-EFCD-66DA-FE168567BA9C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" name="TextBox 56" hidden="1">
                <a:extLst>
                  <a:ext uri="{FF2B5EF4-FFF2-40B4-BE49-F238E27FC236}">
                    <a16:creationId xmlns:a16="http://schemas.microsoft.com/office/drawing/2014/main" id="{17AF2152-1EBB-E793-4715-5A09B57A5DF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40817DF-9849-EFC5-4731-8695164E6C5B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1552652-5B8E-1410-6FF0-13D5EE4BC003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" name="TextBox 54" hidden="1">
                <a:extLst>
                  <a:ext uri="{FF2B5EF4-FFF2-40B4-BE49-F238E27FC236}">
                    <a16:creationId xmlns:a16="http://schemas.microsoft.com/office/drawing/2014/main" id="{5BC4BF62-3583-E0F2-4DF0-B9218C65D8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6C08117-D6D6-F9B8-2656-836416FF1A5C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B7FCE6D-BA4F-83CA-64BB-7D313FFC81B2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TextBox 52" hidden="1">
                <a:extLst>
                  <a:ext uri="{FF2B5EF4-FFF2-40B4-BE49-F238E27FC236}">
                    <a16:creationId xmlns:a16="http://schemas.microsoft.com/office/drawing/2014/main" id="{1B30AB05-1540-6404-B890-34D35333A861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C0953BE-9558-0935-0B5D-A3BFC4DDC34D}"/>
              </a:ext>
            </a:extLst>
          </p:cNvPr>
          <p:cNvCxnSpPr>
            <a:stCxn id="9" idx="3"/>
            <a:endCxn id="52" idx="3"/>
          </p:cNvCxnSpPr>
          <p:nvPr/>
        </p:nvCxnSpPr>
        <p:spPr>
          <a:xfrm rot="5400000">
            <a:off x="4876351" y="2303070"/>
            <a:ext cx="1119361" cy="871374"/>
          </a:xfrm>
          <a:prstGeom prst="curvedConnector2">
            <a:avLst/>
          </a:prstGeom>
          <a:ln w="158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56DD8149-A5CA-1944-41CF-C6C4F7D171D9}"/>
              </a:ext>
            </a:extLst>
          </p:cNvPr>
          <p:cNvCxnSpPr>
            <a:stCxn id="7" idx="2"/>
            <a:endCxn id="52" idx="1"/>
          </p:cNvCxnSpPr>
          <p:nvPr/>
        </p:nvCxnSpPr>
        <p:spPr>
          <a:xfrm rot="16200000" flipH="1">
            <a:off x="3546561" y="2197506"/>
            <a:ext cx="969146" cy="1232717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77FA6C3-9144-D0B8-4BB0-9F05D5525026}"/>
              </a:ext>
            </a:extLst>
          </p:cNvPr>
          <p:cNvSpPr txBox="1"/>
          <p:nvPr/>
        </p:nvSpPr>
        <p:spPr>
          <a:xfrm>
            <a:off x="4434110" y="2717125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Write Operations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3EADEB-D25A-2FF5-EBF9-D2B3F137D93D}"/>
              </a:ext>
            </a:extLst>
          </p:cNvPr>
          <p:cNvSpPr txBox="1"/>
          <p:nvPr/>
        </p:nvSpPr>
        <p:spPr>
          <a:xfrm>
            <a:off x="4556693" y="2134028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92D050"/>
                </a:solidFill>
              </a:rPr>
              <a:t>Read Operations</a:t>
            </a:r>
          </a:p>
        </p:txBody>
      </p:sp>
      <p:sp>
        <p:nvSpPr>
          <p:cNvPr id="103" name="Content Placeholder 102">
            <a:extLst>
              <a:ext uri="{FF2B5EF4-FFF2-40B4-BE49-F238E27FC236}">
                <a16:creationId xmlns:a16="http://schemas.microsoft.com/office/drawing/2014/main" id="{59F0FBBD-B9AF-34AB-AFE5-DD7AD01B7A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B9D495E-C0E0-3C29-4CB4-47C80B586B6F}"/>
              </a:ext>
            </a:extLst>
          </p:cNvPr>
          <p:cNvSpPr txBox="1"/>
          <p:nvPr/>
        </p:nvSpPr>
        <p:spPr>
          <a:xfrm>
            <a:off x="2800132" y="1586676"/>
            <a:ext cx="122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0E887A5-C751-0780-0BB2-061615406232}"/>
              </a:ext>
            </a:extLst>
          </p:cNvPr>
          <p:cNvSpPr txBox="1"/>
          <p:nvPr/>
        </p:nvSpPr>
        <p:spPr>
          <a:xfrm>
            <a:off x="4228882" y="3542476"/>
            <a:ext cx="122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03FE40E-1D11-E7AC-0ACD-C2012F333F1F}"/>
              </a:ext>
            </a:extLst>
          </p:cNvPr>
          <p:cNvSpPr txBox="1"/>
          <p:nvPr/>
        </p:nvSpPr>
        <p:spPr>
          <a:xfrm>
            <a:off x="360711" y="969227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We'll call this "Two-Tier"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194ED-02FF-28BA-38C3-86F72C2DE789}"/>
              </a:ext>
            </a:extLst>
          </p:cNvPr>
          <p:cNvSpPr txBox="1"/>
          <p:nvPr/>
        </p:nvSpPr>
        <p:spPr>
          <a:xfrm>
            <a:off x="710051" y="2840496"/>
            <a:ext cx="245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Docker Compose</a:t>
            </a:r>
          </a:p>
          <a:p>
            <a:pPr algn="ctr"/>
            <a:r>
              <a:rPr lang="en-US" dirty="0"/>
              <a:t>defines the containers</a:t>
            </a:r>
          </a:p>
          <a:p>
            <a:pPr algn="ctr"/>
            <a:r>
              <a:rPr lang="en-US" dirty="0"/>
              <a:t>that make up a service</a:t>
            </a:r>
          </a:p>
        </p:txBody>
      </p:sp>
    </p:spTree>
    <p:extLst>
      <p:ext uri="{BB962C8B-B14F-4D97-AF65-F5344CB8AC3E}">
        <p14:creationId xmlns:p14="http://schemas.microsoft.com/office/powerpoint/2010/main" val="33327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E06EE-9C5A-08E8-23B9-EB5D42B2C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a collection of container images that make up a service.</a:t>
            </a:r>
          </a:p>
          <a:p>
            <a:r>
              <a:rPr lang="en-US" dirty="0"/>
              <a:t>Creates a Virtual IP network that connects the images so that they can refer to each other by name.</a:t>
            </a:r>
          </a:p>
          <a:p>
            <a:r>
              <a:rPr lang="en-US" dirty="0"/>
              <a:t>Supports replication of images and load balancing (more on this later)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6E66D8-9548-7915-0A09-52BEF28438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E99F8C-EFD8-B692-565A-FD639EF3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Compose</a:t>
            </a:r>
          </a:p>
        </p:txBody>
      </p:sp>
    </p:spTree>
    <p:extLst>
      <p:ext uri="{BB962C8B-B14F-4D97-AF65-F5344CB8AC3E}">
        <p14:creationId xmlns:p14="http://schemas.microsoft.com/office/powerpoint/2010/main" val="26052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D59C-41D1-867D-FB16-F1671B12E5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EFC371-F15D-DDFA-E5C7-EDB1000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Docker Compose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C5F9155-EAB2-DDA0-6FA5-A2297012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9" y="505412"/>
            <a:ext cx="3724728" cy="41326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14AC9-0948-CFF7-CCEE-E9CA7CBB4DC5}"/>
              </a:ext>
            </a:extLst>
          </p:cNvPr>
          <p:cNvSpPr txBox="1"/>
          <p:nvPr/>
        </p:nvSpPr>
        <p:spPr>
          <a:xfrm>
            <a:off x="4990606" y="953192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Services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65D09E-A565-C088-0249-A46B03E75111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1080655" y="775855"/>
            <a:ext cx="3909951" cy="36200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211FB-125C-F55E-B763-884DB84D987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030778" y="1137858"/>
            <a:ext cx="3959828" cy="148342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73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2826-FA53-33C4-FAA1-A026FD47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477573" cy="3242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Give a </a:t>
            </a:r>
            <a:r>
              <a:rPr lang="da-DK" dirty="0" err="1"/>
              <a:t>quick</a:t>
            </a:r>
            <a:r>
              <a:rPr lang="da-DK" dirty="0"/>
              <a:t> </a:t>
            </a:r>
            <a:r>
              <a:rPr lang="da-DK" dirty="0" err="1"/>
              <a:t>introduction</a:t>
            </a:r>
            <a:r>
              <a:rPr lang="da-DK" dirty="0"/>
              <a:t> to:</a:t>
            </a:r>
          </a:p>
          <a:p>
            <a:r>
              <a:rPr lang="da-DK" dirty="0" err="1"/>
              <a:t>Jarvis</a:t>
            </a:r>
            <a:r>
              <a:rPr lang="da-DK" dirty="0"/>
              <a:t> – </a:t>
            </a:r>
            <a:r>
              <a:rPr lang="da-DK" dirty="0" err="1"/>
              <a:t>Dyalog's</a:t>
            </a:r>
            <a:r>
              <a:rPr lang="da-DK" dirty="0"/>
              <a:t> Web Service Framework – to </a:t>
            </a:r>
            <a:r>
              <a:rPr lang="da-DK" dirty="0" err="1"/>
              <a:t>expose</a:t>
            </a:r>
            <a:r>
              <a:rPr lang="da-DK" dirty="0"/>
              <a:t> APL </a:t>
            </a:r>
            <a:r>
              <a:rPr lang="da-DK" dirty="0" err="1"/>
              <a:t>functions</a:t>
            </a:r>
            <a:r>
              <a:rPr lang="da-DK" dirty="0"/>
              <a:t> as services</a:t>
            </a:r>
          </a:p>
          <a:p>
            <a:r>
              <a:rPr lang="da-DK" dirty="0"/>
              <a:t>Docker: to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lightweight</a:t>
            </a:r>
            <a:r>
              <a:rPr lang="da-DK" dirty="0"/>
              <a:t> Virtual Machines </a:t>
            </a:r>
            <a:r>
              <a:rPr lang="da-DK" dirty="0" err="1"/>
              <a:t>known</a:t>
            </a:r>
            <a:r>
              <a:rPr lang="da-DK" dirty="0"/>
              <a:t> as "Containers"</a:t>
            </a:r>
          </a:p>
          <a:p>
            <a:r>
              <a:rPr lang="da-DK" dirty="0"/>
              <a:t>Docker Compose: to </a:t>
            </a:r>
            <a:r>
              <a:rPr lang="da-DK" dirty="0" err="1"/>
              <a:t>launch</a:t>
            </a:r>
            <a:r>
              <a:rPr lang="da-DK" dirty="0"/>
              <a:t> and </a:t>
            </a:r>
            <a:r>
              <a:rPr lang="da-DK" dirty="0" err="1"/>
              <a:t>manage</a:t>
            </a:r>
            <a:r>
              <a:rPr lang="da-DK" dirty="0"/>
              <a:t> multiple inter-</a:t>
            </a:r>
            <a:r>
              <a:rPr lang="da-DK" dirty="0" err="1"/>
              <a:t>connected</a:t>
            </a:r>
            <a:r>
              <a:rPr lang="da-DK" dirty="0"/>
              <a:t> containers</a:t>
            </a:r>
          </a:p>
          <a:p>
            <a:r>
              <a:rPr lang="da-DK" dirty="0"/>
              <a:t>Amazon Web Services "</a:t>
            </a:r>
            <a:r>
              <a:rPr lang="da-DK" dirty="0" err="1"/>
              <a:t>Elastic</a:t>
            </a:r>
            <a:r>
              <a:rPr lang="da-DK" dirty="0"/>
              <a:t> Container Service": to </a:t>
            </a:r>
            <a:r>
              <a:rPr lang="da-DK" dirty="0" err="1"/>
              <a:t>allow</a:t>
            </a:r>
            <a:r>
              <a:rPr lang="da-DK" dirty="0"/>
              <a:t> Docker Compose to </a:t>
            </a:r>
            <a:r>
              <a:rPr lang="da-DK" dirty="0" err="1"/>
              <a:t>launch</a:t>
            </a:r>
            <a:r>
              <a:rPr lang="da-DK" dirty="0"/>
              <a:t> containers </a:t>
            </a:r>
            <a:r>
              <a:rPr lang="da-DK" dirty="0" err="1"/>
              <a:t>directly</a:t>
            </a:r>
            <a:r>
              <a:rPr lang="da-DK" dirty="0"/>
              <a:t> to the cloud (so-</a:t>
            </a:r>
            <a:r>
              <a:rPr lang="da-DK" dirty="0" err="1"/>
              <a:t>called</a:t>
            </a:r>
            <a:r>
              <a:rPr lang="da-DK" dirty="0"/>
              <a:t> "</a:t>
            </a:r>
            <a:r>
              <a:rPr lang="da-DK" dirty="0" err="1"/>
              <a:t>serverless</a:t>
            </a:r>
            <a:r>
              <a:rPr lang="da-DK" dirty="0"/>
              <a:t>" </a:t>
            </a:r>
            <a:r>
              <a:rPr lang="da-DK" dirty="0" err="1"/>
              <a:t>deployment</a:t>
            </a:r>
            <a:r>
              <a:rPr lang="da-DK" dirty="0"/>
              <a:t>)</a:t>
            </a:r>
          </a:p>
          <a:p>
            <a:r>
              <a:rPr lang="da-DK" dirty="0"/>
              <a:t>How to </a:t>
            </a:r>
            <a:r>
              <a:rPr lang="da-DK" dirty="0" err="1"/>
              <a:t>scale</a:t>
            </a:r>
            <a:r>
              <a:rPr lang="da-DK" dirty="0"/>
              <a:t> the system by running multiple </a:t>
            </a:r>
            <a:r>
              <a:rPr lang="da-DK" dirty="0" err="1"/>
              <a:t>copies</a:t>
            </a:r>
            <a:r>
              <a:rPr lang="da-DK" dirty="0"/>
              <a:t> of </a:t>
            </a:r>
            <a:r>
              <a:rPr lang="da-DK" dirty="0" err="1"/>
              <a:t>selected</a:t>
            </a:r>
            <a:r>
              <a:rPr lang="da-DK" dirty="0"/>
              <a:t> services</a:t>
            </a:r>
          </a:p>
          <a:p>
            <a:r>
              <a:rPr lang="da-DK" dirty="0"/>
              <a:t>How to </a:t>
            </a:r>
            <a:r>
              <a:rPr lang="da-DK" dirty="0" err="1"/>
              <a:t>assign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domain </a:t>
            </a:r>
            <a:r>
              <a:rPr lang="da-DK" dirty="0" err="1"/>
              <a:t>name</a:t>
            </a:r>
            <a:r>
              <a:rPr lang="da-DK" dirty="0"/>
              <a:t> and a </a:t>
            </a:r>
            <a:r>
              <a:rPr lang="da-DK" dirty="0" err="1"/>
              <a:t>certificate</a:t>
            </a:r>
            <a:r>
              <a:rPr lang="da-DK" dirty="0"/>
              <a:t> to </a:t>
            </a:r>
            <a:r>
              <a:rPr lang="da-DK" dirty="0" err="1"/>
              <a:t>your</a:t>
            </a:r>
            <a:r>
              <a:rPr lang="da-DK" dirty="0"/>
              <a:t> service</a:t>
            </a:r>
          </a:p>
          <a:p>
            <a:endParaRPr lang="LID409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EA2BE4-373E-F1FA-6825-915E243B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Workshop Goals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46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D59C-41D1-867D-FB16-F1671B12E5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EFC371-F15D-DDFA-E5C7-EDB1000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Docker Compose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C5F9155-EAB2-DDA0-6FA5-A2297012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9" y="505412"/>
            <a:ext cx="3724728" cy="41326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14AC9-0948-CFF7-CCEE-E9CA7CBB4DC5}"/>
              </a:ext>
            </a:extLst>
          </p:cNvPr>
          <p:cNvSpPr txBox="1"/>
          <p:nvPr/>
        </p:nvSpPr>
        <p:spPr>
          <a:xfrm>
            <a:off x="4990606" y="953192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Services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65D09E-A565-C088-0249-A46B03E7511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906385" y="953192"/>
            <a:ext cx="3084221" cy="53290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211FB-125C-F55E-B763-884DB84D9879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906385" y="1486099"/>
            <a:ext cx="3084221" cy="129589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F3609E-D821-F99E-C589-184B4E411CBC}"/>
              </a:ext>
            </a:extLst>
          </p:cNvPr>
          <p:cNvSpPr txBox="1"/>
          <p:nvPr/>
        </p:nvSpPr>
        <p:spPr>
          <a:xfrm>
            <a:off x="4990606" y="1301433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Image</a:t>
            </a:r>
          </a:p>
        </p:txBody>
      </p:sp>
    </p:spTree>
    <p:extLst>
      <p:ext uri="{BB962C8B-B14F-4D97-AF65-F5344CB8AC3E}">
        <p14:creationId xmlns:p14="http://schemas.microsoft.com/office/powerpoint/2010/main" val="4244921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D59C-41D1-867D-FB16-F1671B12E5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EFC371-F15D-DDFA-E5C7-EDB1000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Docker Compose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C5F9155-EAB2-DDA0-6FA5-A2297012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9" y="505412"/>
            <a:ext cx="3724728" cy="41326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14AC9-0948-CFF7-CCEE-E9CA7CBB4DC5}"/>
              </a:ext>
            </a:extLst>
          </p:cNvPr>
          <p:cNvSpPr txBox="1"/>
          <p:nvPr/>
        </p:nvSpPr>
        <p:spPr>
          <a:xfrm>
            <a:off x="4990606" y="953192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Services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65D09E-A565-C088-0249-A46B03E75111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291840" y="1301433"/>
            <a:ext cx="1698766" cy="54845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211FB-125C-F55E-B763-884DB84D9879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291840" y="1849887"/>
            <a:ext cx="1698766" cy="141978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F3609E-D821-F99E-C589-184B4E411CBC}"/>
              </a:ext>
            </a:extLst>
          </p:cNvPr>
          <p:cNvSpPr txBox="1"/>
          <p:nvPr/>
        </p:nvSpPr>
        <p:spPr>
          <a:xfrm>
            <a:off x="4990606" y="1301433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71965-7E1F-1F99-CF8E-4BEB32F89CDE}"/>
              </a:ext>
            </a:extLst>
          </p:cNvPr>
          <p:cNvSpPr txBox="1"/>
          <p:nvPr/>
        </p:nvSpPr>
        <p:spPr>
          <a:xfrm>
            <a:off x="4990606" y="1665221"/>
            <a:ext cx="28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Permanent Storage</a:t>
            </a:r>
          </a:p>
        </p:txBody>
      </p:sp>
    </p:spTree>
    <p:extLst>
      <p:ext uri="{BB962C8B-B14F-4D97-AF65-F5344CB8AC3E}">
        <p14:creationId xmlns:p14="http://schemas.microsoft.com/office/powerpoint/2010/main" val="714954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D59C-41D1-867D-FB16-F1671B12E5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EFC371-F15D-DDFA-E5C7-EDB1000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Docker Compose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C5F9155-EAB2-DDA0-6FA5-A2297012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9" y="505412"/>
            <a:ext cx="3724728" cy="41326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14AC9-0948-CFF7-CCEE-E9CA7CBB4DC5}"/>
              </a:ext>
            </a:extLst>
          </p:cNvPr>
          <p:cNvSpPr txBox="1"/>
          <p:nvPr/>
        </p:nvSpPr>
        <p:spPr>
          <a:xfrm>
            <a:off x="4990606" y="953192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Services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65D09E-A565-C088-0249-A46B03E75111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57847" y="2116975"/>
            <a:ext cx="1432759" cy="967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211FB-125C-F55E-B763-884DB84D987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463636" y="2213675"/>
            <a:ext cx="1526970" cy="174020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F3609E-D821-F99E-C589-184B4E411CBC}"/>
              </a:ext>
            </a:extLst>
          </p:cNvPr>
          <p:cNvSpPr txBox="1"/>
          <p:nvPr/>
        </p:nvSpPr>
        <p:spPr>
          <a:xfrm>
            <a:off x="4990606" y="1301433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71965-7E1F-1F99-CF8E-4BEB32F89CDE}"/>
              </a:ext>
            </a:extLst>
          </p:cNvPr>
          <p:cNvSpPr txBox="1"/>
          <p:nvPr/>
        </p:nvSpPr>
        <p:spPr>
          <a:xfrm>
            <a:off x="4990606" y="1665221"/>
            <a:ext cx="28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Permanent Storage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0F173-C478-AFC8-B4CA-F9B3A7085AE1}"/>
              </a:ext>
            </a:extLst>
          </p:cNvPr>
          <p:cNvSpPr txBox="1"/>
          <p:nvPr/>
        </p:nvSpPr>
        <p:spPr>
          <a:xfrm>
            <a:off x="4990606" y="2029009"/>
            <a:ext cx="33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Jarvis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829019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D59C-41D1-867D-FB16-F1671B12E5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EFC371-F15D-DDFA-E5C7-EDB1000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Docker Compose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C5F9155-EAB2-DDA0-6FA5-A2297012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9" y="505412"/>
            <a:ext cx="3724728" cy="41326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14AC9-0948-CFF7-CCEE-E9CA7CBB4DC5}"/>
              </a:ext>
            </a:extLst>
          </p:cNvPr>
          <p:cNvSpPr txBox="1"/>
          <p:nvPr/>
        </p:nvSpPr>
        <p:spPr>
          <a:xfrm>
            <a:off x="4990606" y="953192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Services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65D09E-A565-C088-0249-A46B03E75111}"/>
              </a:ext>
            </a:extLst>
          </p:cNvPr>
          <p:cNvCxnSpPr>
            <a:cxnSpLocks/>
          </p:cNvCxnSpPr>
          <p:nvPr/>
        </p:nvCxnSpPr>
        <p:spPr>
          <a:xfrm flipH="1" flipV="1">
            <a:off x="1668485" y="1638727"/>
            <a:ext cx="3391195" cy="113210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211FB-125C-F55E-B763-884DB84D9879}"/>
              </a:ext>
            </a:extLst>
          </p:cNvPr>
          <p:cNvCxnSpPr>
            <a:cxnSpLocks/>
          </p:cNvCxnSpPr>
          <p:nvPr/>
        </p:nvCxnSpPr>
        <p:spPr>
          <a:xfrm flipH="1" flipV="1">
            <a:off x="1668485" y="1756756"/>
            <a:ext cx="3391195" cy="125183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F3609E-D821-F99E-C589-184B4E411CBC}"/>
              </a:ext>
            </a:extLst>
          </p:cNvPr>
          <p:cNvSpPr txBox="1"/>
          <p:nvPr/>
        </p:nvSpPr>
        <p:spPr>
          <a:xfrm>
            <a:off x="4990606" y="1301433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71965-7E1F-1F99-CF8E-4BEB32F89CDE}"/>
              </a:ext>
            </a:extLst>
          </p:cNvPr>
          <p:cNvSpPr txBox="1"/>
          <p:nvPr/>
        </p:nvSpPr>
        <p:spPr>
          <a:xfrm>
            <a:off x="4990606" y="1665221"/>
            <a:ext cx="28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Permanent Storage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0F173-C478-AFC8-B4CA-F9B3A7085AE1}"/>
              </a:ext>
            </a:extLst>
          </p:cNvPr>
          <p:cNvSpPr txBox="1"/>
          <p:nvPr/>
        </p:nvSpPr>
        <p:spPr>
          <a:xfrm>
            <a:off x="4990606" y="2029009"/>
            <a:ext cx="33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Jarvis Configurations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CEEFF-F9E7-9ABD-7B4E-75D264E0EE2E}"/>
              </a:ext>
            </a:extLst>
          </p:cNvPr>
          <p:cNvSpPr txBox="1"/>
          <p:nvPr/>
        </p:nvSpPr>
        <p:spPr>
          <a:xfrm>
            <a:off x="4990605" y="2375828"/>
            <a:ext cx="3510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frontend</a:t>
            </a:r>
            <a:br>
              <a:rPr lang="en-US" dirty="0"/>
            </a:br>
            <a:r>
              <a:rPr lang="en-US" sz="1400" dirty="0"/>
              <a:t>clients access via port 8080</a:t>
            </a:r>
            <a:br>
              <a:rPr lang="en-US" sz="1400" dirty="0"/>
            </a:br>
            <a:r>
              <a:rPr lang="en-US" sz="1400" dirty="0"/>
              <a:t>Zero-footprint RIDE available on port 8088</a:t>
            </a:r>
            <a:br>
              <a:rPr lang="en-US" sz="1400" dirty="0"/>
            </a:b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9A88FE-64DF-0E3A-3818-178CA26963BD}"/>
              </a:ext>
            </a:extLst>
          </p:cNvPr>
          <p:cNvCxnSpPr>
            <a:cxnSpLocks/>
          </p:cNvCxnSpPr>
          <p:nvPr/>
        </p:nvCxnSpPr>
        <p:spPr>
          <a:xfrm flipH="1" flipV="1">
            <a:off x="3053542" y="2345411"/>
            <a:ext cx="2006138" cy="66318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95B932-7C7B-928D-8D16-D168DB75DD68}"/>
              </a:ext>
            </a:extLst>
          </p:cNvPr>
          <p:cNvCxnSpPr>
            <a:cxnSpLocks/>
          </p:cNvCxnSpPr>
          <p:nvPr/>
        </p:nvCxnSpPr>
        <p:spPr>
          <a:xfrm flipH="1" flipV="1">
            <a:off x="2682240" y="2428758"/>
            <a:ext cx="2377440" cy="57983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53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D59C-41D1-867D-FB16-F1671B12E5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EFC371-F15D-DDFA-E5C7-EDB1000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Docker Compose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C5F9155-EAB2-DDA0-6FA5-A2297012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9" y="505412"/>
            <a:ext cx="3724728" cy="41326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14AC9-0948-CFF7-CCEE-E9CA7CBB4DC5}"/>
              </a:ext>
            </a:extLst>
          </p:cNvPr>
          <p:cNvSpPr txBox="1"/>
          <p:nvPr/>
        </p:nvSpPr>
        <p:spPr>
          <a:xfrm>
            <a:off x="4990606" y="953192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Services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65D09E-A565-C088-0249-A46B03E75111}"/>
              </a:ext>
            </a:extLst>
          </p:cNvPr>
          <p:cNvCxnSpPr>
            <a:cxnSpLocks/>
          </p:cNvCxnSpPr>
          <p:nvPr/>
        </p:nvCxnSpPr>
        <p:spPr>
          <a:xfrm flipH="1">
            <a:off x="2845904" y="3643441"/>
            <a:ext cx="2213776" cy="62375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211FB-125C-F55E-B763-884DB84D9879}"/>
              </a:ext>
            </a:extLst>
          </p:cNvPr>
          <p:cNvCxnSpPr>
            <a:cxnSpLocks/>
          </p:cNvCxnSpPr>
          <p:nvPr/>
        </p:nvCxnSpPr>
        <p:spPr>
          <a:xfrm flipH="1" flipV="1">
            <a:off x="1653209" y="3604591"/>
            <a:ext cx="3382617" cy="23191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F3609E-D821-F99E-C589-184B4E411CBC}"/>
              </a:ext>
            </a:extLst>
          </p:cNvPr>
          <p:cNvSpPr txBox="1"/>
          <p:nvPr/>
        </p:nvSpPr>
        <p:spPr>
          <a:xfrm>
            <a:off x="4990606" y="1301433"/>
            <a:ext cx="151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71965-7E1F-1F99-CF8E-4BEB32F89CDE}"/>
              </a:ext>
            </a:extLst>
          </p:cNvPr>
          <p:cNvSpPr txBox="1"/>
          <p:nvPr/>
        </p:nvSpPr>
        <p:spPr>
          <a:xfrm>
            <a:off x="4990606" y="1665221"/>
            <a:ext cx="28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Permanent Storage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0F173-C478-AFC8-B4CA-F9B3A7085AE1}"/>
              </a:ext>
            </a:extLst>
          </p:cNvPr>
          <p:cNvSpPr txBox="1"/>
          <p:nvPr/>
        </p:nvSpPr>
        <p:spPr>
          <a:xfrm>
            <a:off x="4990606" y="2029009"/>
            <a:ext cx="33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Jarvis Configurations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CEEFF-F9E7-9ABD-7B4E-75D264E0EE2E}"/>
              </a:ext>
            </a:extLst>
          </p:cNvPr>
          <p:cNvSpPr txBox="1"/>
          <p:nvPr/>
        </p:nvSpPr>
        <p:spPr>
          <a:xfrm>
            <a:off x="4990605" y="2375828"/>
            <a:ext cx="3510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frontend</a:t>
            </a:r>
            <a:br>
              <a:rPr lang="en-US" dirty="0"/>
            </a:br>
            <a:r>
              <a:rPr lang="en-US" sz="1400" dirty="0"/>
              <a:t>clients access via port 8080</a:t>
            </a:r>
            <a:br>
              <a:rPr lang="en-US" sz="1400" dirty="0"/>
            </a:br>
            <a:r>
              <a:rPr lang="en-US" sz="1400" dirty="0"/>
              <a:t>Zero-footprint RIDE available on port 8088</a:t>
            </a:r>
            <a:br>
              <a:rPr lang="en-US" sz="1400" dirty="0"/>
            </a:b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9A88FE-64DF-0E3A-3818-178CA26963BD}"/>
              </a:ext>
            </a:extLst>
          </p:cNvPr>
          <p:cNvCxnSpPr>
            <a:cxnSpLocks/>
          </p:cNvCxnSpPr>
          <p:nvPr/>
        </p:nvCxnSpPr>
        <p:spPr>
          <a:xfrm flipH="1">
            <a:off x="3110948" y="3836504"/>
            <a:ext cx="1948732" cy="24847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95B932-7C7B-928D-8D16-D168DB75DD68}"/>
              </a:ext>
            </a:extLst>
          </p:cNvPr>
          <p:cNvCxnSpPr>
            <a:cxnSpLocks/>
          </p:cNvCxnSpPr>
          <p:nvPr/>
        </p:nvCxnSpPr>
        <p:spPr>
          <a:xfrm flipH="1">
            <a:off x="2655568" y="3836504"/>
            <a:ext cx="2404112" cy="60265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8D85A4-909A-FBD4-BA86-45DD89B59761}"/>
              </a:ext>
            </a:extLst>
          </p:cNvPr>
          <p:cNvSpPr txBox="1"/>
          <p:nvPr/>
        </p:nvSpPr>
        <p:spPr>
          <a:xfrm>
            <a:off x="4990605" y="3190575"/>
            <a:ext cx="35105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backend</a:t>
            </a:r>
            <a:br>
              <a:rPr lang="en-US" dirty="0"/>
            </a:br>
            <a:r>
              <a:rPr lang="en-US" sz="1400" dirty="0"/>
              <a:t>internal only access via port 8081</a:t>
            </a:r>
            <a:br>
              <a:rPr lang="en-US" sz="1400" dirty="0"/>
            </a:br>
            <a:r>
              <a:rPr lang="en-US" sz="1400" dirty="0"/>
              <a:t>Zero-footprint RIDE available on port 8089</a:t>
            </a:r>
          </a:p>
          <a:p>
            <a:r>
              <a:rPr lang="en-US" sz="1400" dirty="0"/>
              <a:t>restart if the container crashes</a:t>
            </a:r>
            <a:br>
              <a:rPr lang="en-US" sz="1400" dirty="0"/>
            </a:b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38166C-856A-4EEB-8536-727D7E9F308B}"/>
              </a:ext>
            </a:extLst>
          </p:cNvPr>
          <p:cNvCxnSpPr>
            <a:cxnSpLocks/>
          </p:cNvCxnSpPr>
          <p:nvPr/>
        </p:nvCxnSpPr>
        <p:spPr>
          <a:xfrm flipH="1" flipV="1">
            <a:off x="1822450" y="2952750"/>
            <a:ext cx="3237230" cy="108585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80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8607A-4CB4-1329-0349-867B77D0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docker compose up –f docker-compose-</a:t>
            </a:r>
            <a:r>
              <a:rPr lang="en-US" sz="2000" dirty="0" err="1">
                <a:latin typeface="Consolas" panose="020B0609020204030204" pitchFamily="49" charset="0"/>
              </a:rPr>
              <a:t>local.yml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dirty="0">
                <a:latin typeface="+mj-lt"/>
              </a:rPr>
              <a:t>Yes, it really is that easy…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97F520-E5B6-6C71-D153-952A07EB45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E50644-175B-9AE4-951B-E142106A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it locally</a:t>
            </a:r>
          </a:p>
        </p:txBody>
      </p:sp>
    </p:spTree>
    <p:extLst>
      <p:ext uri="{BB962C8B-B14F-4D97-AF65-F5344CB8AC3E}">
        <p14:creationId xmlns:p14="http://schemas.microsoft.com/office/powerpoint/2010/main" val="30817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8EB07981-722C-533C-4700-82711CBA50F2}"/>
              </a:ext>
            </a:extLst>
          </p:cNvPr>
          <p:cNvSpPr/>
          <p:nvPr/>
        </p:nvSpPr>
        <p:spPr>
          <a:xfrm>
            <a:off x="1014636" y="975563"/>
            <a:ext cx="6239360" cy="343973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"The Cloud" (AWS)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in the cloud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E7419-0EAC-F712-C61D-430B0A58CAB5}"/>
              </a:ext>
            </a:extLst>
          </p:cNvPr>
          <p:cNvGrpSpPr>
            <a:grpSpLocks noChangeAspect="1"/>
          </p:cNvGrpSpPr>
          <p:nvPr/>
        </p:nvGrpSpPr>
        <p:grpSpPr>
          <a:xfrm>
            <a:off x="3094316" y="1972043"/>
            <a:ext cx="643624" cy="447984"/>
            <a:chOff x="2488019" y="1942216"/>
            <a:chExt cx="1609060" cy="11199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843B66-C686-3C77-8CA8-543FCB5FE32F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73311F4-CA97-3CAD-A9DD-63D37395BC3E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75A37AB5-21F7-9B5E-182D-4C36D2BD4E3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9D6A42-C94D-44B9-7265-165D93A6A548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2E1853C-69B5-0506-1003-824C7E295BEC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" name="TextBox 16" hidden="1">
                <a:extLst>
                  <a:ext uri="{FF2B5EF4-FFF2-40B4-BE49-F238E27FC236}">
                    <a16:creationId xmlns:a16="http://schemas.microsoft.com/office/drawing/2014/main" id="{A0323BE8-8F39-8439-D6AB-23905387A7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F6DBCA-2592-BA51-122B-EA7F533B76FB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25CDD5-F5F3-2F08-BF10-8F5DF261A391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" name="TextBox 14" hidden="1">
                <a:extLst>
                  <a:ext uri="{FF2B5EF4-FFF2-40B4-BE49-F238E27FC236}">
                    <a16:creationId xmlns:a16="http://schemas.microsoft.com/office/drawing/2014/main" id="{58CD61A5-04F3-22F0-E616-DF79144FDDED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591201" y="1779249"/>
            <a:ext cx="1979261" cy="482738"/>
          </a:xfrm>
          <a:prstGeom prst="curvedConnector3">
            <a:avLst>
              <a:gd name="adj1" fmla="val 35939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9C2137-569A-2D9E-188F-03D06D6EAEFD}"/>
              </a:ext>
            </a:extLst>
          </p:cNvPr>
          <p:cNvGrpSpPr>
            <a:grpSpLocks noChangeAspect="1"/>
          </p:cNvGrpSpPr>
          <p:nvPr/>
        </p:nvGrpSpPr>
        <p:grpSpPr>
          <a:xfrm>
            <a:off x="4503459" y="3008494"/>
            <a:ext cx="643624" cy="447984"/>
            <a:chOff x="2488019" y="1942216"/>
            <a:chExt cx="1609060" cy="111996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E0C192D-9E6C-0606-CEA6-2AC84F5E5519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B0E28D8-0984-EFCD-66DA-FE168567BA9C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" name="TextBox 56" hidden="1">
                <a:extLst>
                  <a:ext uri="{FF2B5EF4-FFF2-40B4-BE49-F238E27FC236}">
                    <a16:creationId xmlns:a16="http://schemas.microsoft.com/office/drawing/2014/main" id="{17AF2152-1EBB-E793-4715-5A09B57A5DF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40817DF-9849-EFC5-4731-8695164E6C5B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1552652-5B8E-1410-6FF0-13D5EE4BC003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" name="TextBox 54" hidden="1">
                <a:extLst>
                  <a:ext uri="{FF2B5EF4-FFF2-40B4-BE49-F238E27FC236}">
                    <a16:creationId xmlns:a16="http://schemas.microsoft.com/office/drawing/2014/main" id="{5BC4BF62-3583-E0F2-4DF0-B9218C65D8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6C08117-D6D6-F9B8-2656-836416FF1A5C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B7FCE6D-BA4F-83CA-64BB-7D313FFC81B2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TextBox 52" hidden="1">
                <a:extLst>
                  <a:ext uri="{FF2B5EF4-FFF2-40B4-BE49-F238E27FC236}">
                    <a16:creationId xmlns:a16="http://schemas.microsoft.com/office/drawing/2014/main" id="{1B30AB05-1540-6404-B890-34D35333A861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C0953BE-9558-0935-0B5D-A3BFC4DDC34D}"/>
              </a:ext>
            </a:extLst>
          </p:cNvPr>
          <p:cNvCxnSpPr>
            <a:stCxn id="9" idx="3"/>
            <a:endCxn id="52" idx="3"/>
          </p:cNvCxnSpPr>
          <p:nvPr/>
        </p:nvCxnSpPr>
        <p:spPr>
          <a:xfrm rot="5400000">
            <a:off x="4876351" y="2303070"/>
            <a:ext cx="1119361" cy="871374"/>
          </a:xfrm>
          <a:prstGeom prst="curvedConnector2">
            <a:avLst/>
          </a:prstGeom>
          <a:ln w="158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56DD8149-A5CA-1944-41CF-C6C4F7D171D9}"/>
              </a:ext>
            </a:extLst>
          </p:cNvPr>
          <p:cNvCxnSpPr>
            <a:stCxn id="7" idx="2"/>
            <a:endCxn id="52" idx="1"/>
          </p:cNvCxnSpPr>
          <p:nvPr/>
        </p:nvCxnSpPr>
        <p:spPr>
          <a:xfrm rot="16200000" flipH="1">
            <a:off x="3546561" y="2197506"/>
            <a:ext cx="969146" cy="1232717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77FA6C3-9144-D0B8-4BB0-9F05D5525026}"/>
              </a:ext>
            </a:extLst>
          </p:cNvPr>
          <p:cNvSpPr txBox="1"/>
          <p:nvPr/>
        </p:nvSpPr>
        <p:spPr>
          <a:xfrm>
            <a:off x="4434110" y="2717125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Write Operations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3EADEB-D25A-2FF5-EBF9-D2B3F137D93D}"/>
              </a:ext>
            </a:extLst>
          </p:cNvPr>
          <p:cNvSpPr txBox="1"/>
          <p:nvPr/>
        </p:nvSpPr>
        <p:spPr>
          <a:xfrm>
            <a:off x="4556693" y="2134028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92D050"/>
                </a:solidFill>
              </a:rPr>
              <a:t>Read Operations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6320F26-9130-37FE-7256-94ADCEE795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57A8E1-25B5-D581-A972-1CAB437D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 an AWS account (start with the free tier)</a:t>
            </a:r>
          </a:p>
          <a:p>
            <a:pPr lvl="1"/>
            <a:r>
              <a:rPr lang="en-US" dirty="0"/>
              <a:t>Provide credit card information</a:t>
            </a:r>
          </a:p>
          <a:p>
            <a:pPr lvl="1"/>
            <a:r>
              <a:rPr lang="en-US" dirty="0"/>
              <a:t>Cost to "experiment" is minimal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F53BBE-1A78-C682-A460-9158BA6A1A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B2007C-AAB5-5B62-B4AB-8807E1D9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Web Services (AWS)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854FCA7-4226-6930-7490-CFE014628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1" y="953192"/>
            <a:ext cx="6789060" cy="36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342382-A4D1-D6F6-2485-3A6D8690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0700"/>
            <a:ext cx="8495008" cy="3242040"/>
          </a:xfrm>
        </p:spPr>
        <p:txBody>
          <a:bodyPr/>
          <a:lstStyle/>
          <a:p>
            <a:r>
              <a:rPr lang="en-US" dirty="0"/>
              <a:t>If you look the list of services provided by AWS, you'll find (at least I did) a dizzying number of choices, many with similar names… </a:t>
            </a:r>
          </a:p>
          <a:p>
            <a:r>
              <a:rPr lang="en-US" dirty="0"/>
              <a:t>Fortunately, Morten, with help from Google, Norbert and </a:t>
            </a:r>
            <a:r>
              <a:rPr lang="en-US" dirty="0" err="1"/>
              <a:t>Bj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ørn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worked out the right combination for our service.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6CFC-6EDC-298A-52AF-F8AF71273D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F6538-0D7A-56D2-AA44-E4ABF4B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Services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0CDACD0-FD54-0F64-E82F-66BD9B86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7" y="446314"/>
            <a:ext cx="7550367" cy="40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0D2E6-92AA-614D-1666-49D246336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an IAM user (Identity and Access Management)</a:t>
            </a:r>
          </a:p>
          <a:p>
            <a:pPr lvl="1"/>
            <a:r>
              <a:rPr lang="en-US" dirty="0"/>
              <a:t>Select Access Key credential type</a:t>
            </a:r>
          </a:p>
          <a:p>
            <a:pPr lvl="1"/>
            <a:r>
              <a:rPr lang="en-US" dirty="0"/>
              <a:t>Attach the </a:t>
            </a:r>
            <a:r>
              <a:rPr lang="en-US" dirty="0" err="1"/>
              <a:t>AdministratorAccess</a:t>
            </a:r>
            <a:r>
              <a:rPr lang="en-US" dirty="0"/>
              <a:t> policy</a:t>
            </a:r>
          </a:p>
          <a:p>
            <a:pPr lvl="1"/>
            <a:r>
              <a:rPr lang="en-US" dirty="0"/>
              <a:t>Download your credentials (in a .csv file)</a:t>
            </a:r>
          </a:p>
          <a:p>
            <a:r>
              <a:rPr lang="en-US" dirty="0"/>
              <a:t>Install the AWS CLI (Command Line Interface)</a:t>
            </a:r>
          </a:p>
          <a:p>
            <a:pPr lvl="1"/>
            <a:r>
              <a:rPr lang="en-US" dirty="0"/>
              <a:t>Google "install </a:t>
            </a:r>
            <a:r>
              <a:rPr lang="en-US" dirty="0" err="1"/>
              <a:t>aws</a:t>
            </a:r>
            <a:r>
              <a:rPr lang="en-US" dirty="0"/>
              <a:t> cli"</a:t>
            </a:r>
          </a:p>
          <a:p>
            <a:pPr lvl="1"/>
            <a:r>
              <a:rPr lang="en-US" dirty="0"/>
              <a:t>Download for your platform</a:t>
            </a:r>
          </a:p>
          <a:p>
            <a:pPr lvl="1"/>
            <a:r>
              <a:rPr lang="en-US" dirty="0"/>
              <a:t>Configure to use the IAM credentials from the </a:t>
            </a:r>
            <a:r>
              <a:rPr lang="en-US"/>
              <a:t>above step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B07A-1013-7796-5D7C-15894CA0A4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04A15E-112A-D3F7-B54D-A5F6C032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333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332E6-76EE-9720-7B6D-9CA09EED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Workshop SA2 – Building Web Services with Jarvis</a:t>
            </a:r>
          </a:p>
          <a:p>
            <a:pPr lvl="1"/>
            <a:r>
              <a:rPr lang="en-US" dirty="0"/>
              <a:t>Jarvis – framework for REST and JSON-based web services</a:t>
            </a:r>
          </a:p>
          <a:p>
            <a:pPr lvl="1"/>
            <a:r>
              <a:rPr lang="en-US" dirty="0"/>
              <a:t>Important configuration settings, debugging, maintaining state</a:t>
            </a:r>
          </a:p>
          <a:p>
            <a:pPr lvl="1"/>
            <a:r>
              <a:rPr lang="en-US" dirty="0"/>
              <a:t>Introduced (barely) 3 versions of a "phonebook" application web service</a:t>
            </a:r>
          </a:p>
          <a:p>
            <a:r>
              <a:rPr lang="en-US" dirty="0"/>
              <a:t>Workshop SP2 – Deploying Services</a:t>
            </a:r>
          </a:p>
          <a:p>
            <a:pPr lvl="1"/>
            <a:r>
              <a:rPr lang="en-US" dirty="0"/>
              <a:t>Started with the Jarvis phonebook application web service</a:t>
            </a:r>
          </a:p>
          <a:p>
            <a:pPr lvl="1"/>
            <a:r>
              <a:rPr lang="en-US" dirty="0"/>
              <a:t>By the end of the workshop ~70% of the participants had a load-balanced, scaled service running on AWS.</a:t>
            </a:r>
          </a:p>
          <a:p>
            <a:pPr lvl="1"/>
            <a:r>
              <a:rPr lang="en-US" dirty="0"/>
              <a:t>Demonstrated running it securely using HTTPS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3B98D5-234E-B1FD-FDC1-3513354F83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AE0135-7F63-79BF-AA06-B775B7AB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Sunday Recap</a:t>
            </a:r>
          </a:p>
        </p:txBody>
      </p:sp>
    </p:spTree>
    <p:extLst>
      <p:ext uri="{BB962C8B-B14F-4D97-AF65-F5344CB8AC3E}">
        <p14:creationId xmlns:p14="http://schemas.microsoft.com/office/powerpoint/2010/main" val="23699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EE1FBB-4C42-46F4-C22A-39BE02BF7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 Compose can be connected to the Amazon Elastic Container Service (ECS)</a:t>
            </a:r>
          </a:p>
          <a:p>
            <a:pPr lvl="1"/>
            <a:r>
              <a:rPr lang="en-US" dirty="0"/>
              <a:t>Create a "docker context" for ECS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docker context create </a:t>
            </a:r>
            <a:r>
              <a:rPr lang="en-US" dirty="0" err="1">
                <a:latin typeface="Consolas" panose="020B0609020204030204" pitchFamily="49" charset="0"/>
              </a:rPr>
              <a:t>ecs</a:t>
            </a:r>
            <a:r>
              <a:rPr lang="en-US" dirty="0">
                <a:latin typeface="Consolas" panose="020B0609020204030204" pitchFamily="49" charset="0"/>
              </a:rPr>
              <a:t> phonebook</a:t>
            </a:r>
          </a:p>
          <a:p>
            <a:pPr lvl="1"/>
            <a:r>
              <a:rPr lang="en-US" dirty="0">
                <a:latin typeface="+mn-lt"/>
              </a:rPr>
              <a:t>Switch to the ECS context</a:t>
            </a:r>
            <a:br>
              <a:rPr lang="en-US" dirty="0">
                <a:latin typeface="+mn-lt"/>
              </a:rPr>
            </a:br>
            <a:r>
              <a:rPr lang="en-US" dirty="0">
                <a:latin typeface="Consolas" panose="020B0609020204030204" pitchFamily="49" charset="0"/>
              </a:rPr>
              <a:t>docker context use phonebook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1BE2-0700-34DB-4C4B-9D6030A0BE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B05E72-79F8-DA9A-B88A-945AEF8F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Docker/ECS</a:t>
            </a:r>
          </a:p>
        </p:txBody>
      </p:sp>
    </p:spTree>
    <p:extLst>
      <p:ext uri="{BB962C8B-B14F-4D97-AF65-F5344CB8AC3E}">
        <p14:creationId xmlns:p14="http://schemas.microsoft.com/office/powerpoint/2010/main" val="12607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6655A-3B2E-9E9A-2B0A-33A01FCB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To use our phonebook container from AWS, we need to store it either in </a:t>
            </a:r>
            <a:r>
              <a:rPr lang="en-US" sz="2000" dirty="0" err="1"/>
              <a:t>DockerHub</a:t>
            </a:r>
            <a:r>
              <a:rPr lang="en-US" sz="2000" dirty="0"/>
              <a:t> or the Amazon Elastic Container Registry (ECR).</a:t>
            </a:r>
          </a:p>
          <a:p>
            <a:r>
              <a:rPr lang="en-US" sz="2000" dirty="0"/>
              <a:t>Since we already had a </a:t>
            </a:r>
            <a:r>
              <a:rPr lang="en-US" sz="2000" dirty="0" err="1"/>
              <a:t>userid</a:t>
            </a:r>
            <a:r>
              <a:rPr lang="en-US" sz="2000" dirty="0"/>
              <a:t> on AWS, we used ECR.</a:t>
            </a:r>
            <a:br>
              <a:rPr lang="en-US" sz="2000" dirty="0"/>
            </a:br>
            <a:r>
              <a:rPr lang="en-US" sz="2000" dirty="0" err="1">
                <a:latin typeface="Consolas" panose="020B0609020204030204" pitchFamily="49" charset="0"/>
              </a:rPr>
              <a:t>aws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ecr</a:t>
            </a:r>
            <a:r>
              <a:rPr lang="en-US" sz="2000" dirty="0">
                <a:latin typeface="Consolas" panose="020B0609020204030204" pitchFamily="49" charset="0"/>
              </a:rPr>
              <a:t> create-repository –repository-name phonebook</a:t>
            </a:r>
          </a:p>
          <a:p>
            <a:r>
              <a:rPr lang="en-US" sz="2000" dirty="0"/>
              <a:t>Now upload the image</a:t>
            </a:r>
          </a:p>
          <a:p>
            <a:pPr lvl="1"/>
            <a:r>
              <a:rPr lang="en-US" sz="1600" dirty="0"/>
              <a:t>Logon to the ECR server using your AWS credentials</a:t>
            </a:r>
          </a:p>
          <a:p>
            <a:pPr lvl="1"/>
            <a:r>
              <a:rPr lang="en-US" sz="1600" dirty="0"/>
              <a:t>docker tag the local phonebook image on the ECR server as [</a:t>
            </a:r>
            <a:r>
              <a:rPr lang="en-US" sz="1600" dirty="0" err="1"/>
              <a:t>youruserid</a:t>
            </a:r>
            <a:r>
              <a:rPr lang="en-US" sz="1600" dirty="0"/>
              <a:t>]/phonebook</a:t>
            </a:r>
          </a:p>
          <a:p>
            <a:pPr lvl="1"/>
            <a:r>
              <a:rPr lang="en-US" sz="1600" dirty="0"/>
              <a:t>docker push [</a:t>
            </a:r>
            <a:r>
              <a:rPr lang="en-US" sz="1600" dirty="0" err="1"/>
              <a:t>youruserid</a:t>
            </a:r>
            <a:r>
              <a:rPr lang="en-US" sz="1600" dirty="0"/>
              <a:t>]/phonebook</a:t>
            </a:r>
          </a:p>
          <a:p>
            <a:pPr marL="457200" lvl="1" indent="0">
              <a:buNone/>
            </a:pPr>
            <a:r>
              <a:rPr lang="en-US" sz="1600" dirty="0"/>
              <a:t>Or just edit and run the push.bat file in the workshop materials.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9CD-60B3-ECE9-2E46-CCD6B68448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CB47DE-A07B-B238-7EFB-7E7F4F70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Image to ECR</a:t>
            </a:r>
          </a:p>
        </p:txBody>
      </p:sp>
    </p:spTree>
    <p:extLst>
      <p:ext uri="{BB962C8B-B14F-4D97-AF65-F5344CB8AC3E}">
        <p14:creationId xmlns:p14="http://schemas.microsoft.com/office/powerpoint/2010/main" val="17185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37A10-0187-E0B2-1CB5-095A5C12E5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94070E-606D-EFEE-92FA-ECB15494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dirty="0"/>
              <a:t>docker compose </a:t>
            </a:r>
            <a:br>
              <a:rPr lang="en-US" sz="2400" dirty="0"/>
            </a:br>
            <a:r>
              <a:rPr lang="en-US" sz="2400" dirty="0"/>
              <a:t>for AWS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EAD3440-4DE0-64F3-CC89-078930169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69" y="228601"/>
            <a:ext cx="4675387" cy="43286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435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8EB07981-722C-533C-4700-82711CBA50F2}"/>
              </a:ext>
            </a:extLst>
          </p:cNvPr>
          <p:cNvSpPr/>
          <p:nvPr/>
        </p:nvSpPr>
        <p:spPr>
          <a:xfrm>
            <a:off x="1014636" y="975563"/>
            <a:ext cx="6239360" cy="343973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"The Cloud" (AWS)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it up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E7419-0EAC-F712-C61D-430B0A58CAB5}"/>
              </a:ext>
            </a:extLst>
          </p:cNvPr>
          <p:cNvGrpSpPr>
            <a:grpSpLocks noChangeAspect="1"/>
          </p:cNvGrpSpPr>
          <p:nvPr/>
        </p:nvGrpSpPr>
        <p:grpSpPr>
          <a:xfrm>
            <a:off x="3094316" y="1972043"/>
            <a:ext cx="643624" cy="447984"/>
            <a:chOff x="2488019" y="1942216"/>
            <a:chExt cx="1609060" cy="11199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843B66-C686-3C77-8CA8-543FCB5FE32F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73311F4-CA97-3CAD-A9DD-63D37395BC3E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75A37AB5-21F7-9B5E-182D-4C36D2BD4E3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9D6A42-C94D-44B9-7265-165D93A6A548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2E1853C-69B5-0506-1003-824C7E295BEC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" name="TextBox 16" hidden="1">
                <a:extLst>
                  <a:ext uri="{FF2B5EF4-FFF2-40B4-BE49-F238E27FC236}">
                    <a16:creationId xmlns:a16="http://schemas.microsoft.com/office/drawing/2014/main" id="{A0323BE8-8F39-8439-D6AB-23905387A7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F6DBCA-2592-BA51-122B-EA7F533B76FB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25CDD5-F5F3-2F08-BF10-8F5DF261A391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" name="TextBox 14" hidden="1">
                <a:extLst>
                  <a:ext uri="{FF2B5EF4-FFF2-40B4-BE49-F238E27FC236}">
                    <a16:creationId xmlns:a16="http://schemas.microsoft.com/office/drawing/2014/main" id="{58CD61A5-04F3-22F0-E616-DF79144FDDED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591201" y="1779249"/>
            <a:ext cx="1979261" cy="482738"/>
          </a:xfrm>
          <a:prstGeom prst="curvedConnector3">
            <a:avLst>
              <a:gd name="adj1" fmla="val 35939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A3368-CE84-DA4C-1FD2-C50E10C2146F}"/>
              </a:ext>
            </a:extLst>
          </p:cNvPr>
          <p:cNvGrpSpPr>
            <a:grpSpLocks noChangeAspect="1"/>
          </p:cNvGrpSpPr>
          <p:nvPr/>
        </p:nvGrpSpPr>
        <p:grpSpPr>
          <a:xfrm>
            <a:off x="2822594" y="2664093"/>
            <a:ext cx="643624" cy="447984"/>
            <a:chOff x="2488019" y="1942216"/>
            <a:chExt cx="1609060" cy="11199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29F0EE-A3F0-49B0-10C1-C74C90A8890A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1FF73C9-DD7A-D9B8-D5DC-C4EA377CCE1B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" name="TextBox 25" hidden="1">
                <a:extLst>
                  <a:ext uri="{FF2B5EF4-FFF2-40B4-BE49-F238E27FC236}">
                    <a16:creationId xmlns:a16="http://schemas.microsoft.com/office/drawing/2014/main" id="{6F2238CD-EB2D-383F-65D7-12E1042DA83F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088EAA-49B8-CCEE-3E4C-57CD6BEB506E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DF04BFF-73EB-F1BA-6615-0D2E9C0878D0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 hidden="1">
                <a:extLst>
                  <a:ext uri="{FF2B5EF4-FFF2-40B4-BE49-F238E27FC236}">
                    <a16:creationId xmlns:a16="http://schemas.microsoft.com/office/drawing/2014/main" id="{A9BD196F-95C7-2DAE-F9D2-C5118D1B1703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3EE09A-D63E-1BC2-D124-7EBD3DDEB5F6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91EB-EB97-96F1-7D9E-E14CB9576A0C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" name="TextBox 21" hidden="1">
                <a:extLst>
                  <a:ext uri="{FF2B5EF4-FFF2-40B4-BE49-F238E27FC236}">
                    <a16:creationId xmlns:a16="http://schemas.microsoft.com/office/drawing/2014/main" id="{49C21DF1-3CCC-BF80-3A78-912F1F0B2946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E5A57-5DD4-38F7-EDD3-09D7F71CB231}"/>
              </a:ext>
            </a:extLst>
          </p:cNvPr>
          <p:cNvGrpSpPr>
            <a:grpSpLocks noChangeAspect="1"/>
          </p:cNvGrpSpPr>
          <p:nvPr/>
        </p:nvGrpSpPr>
        <p:grpSpPr>
          <a:xfrm>
            <a:off x="2603931" y="3331661"/>
            <a:ext cx="643624" cy="447984"/>
            <a:chOff x="2488019" y="1942216"/>
            <a:chExt cx="1609060" cy="11199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2D14CF-6A4D-1B47-15A1-CD56C935FEA4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3BE4CF4-2CBB-9068-D3F3-227AA69684B5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" name="TextBox 35" hidden="1">
                <a:extLst>
                  <a:ext uri="{FF2B5EF4-FFF2-40B4-BE49-F238E27FC236}">
                    <a16:creationId xmlns:a16="http://schemas.microsoft.com/office/drawing/2014/main" id="{57FF0C0C-1442-4C97-BB38-37631B6FEB14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818703-5EDC-5974-DDEE-DA8E8E8C0B7E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400DDAC-5315-3B2E-A8C9-7FD48FC501DD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" name="TextBox 33" hidden="1">
                <a:extLst>
                  <a:ext uri="{FF2B5EF4-FFF2-40B4-BE49-F238E27FC236}">
                    <a16:creationId xmlns:a16="http://schemas.microsoft.com/office/drawing/2014/main" id="{CDB7D485-496C-6D9C-6285-1DEBA9DC2964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93A4C7-0D9F-E3E8-ECC4-264451EF2440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FB88301-6CA6-0D96-618A-19C31C7E1156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" name="TextBox 31" hidden="1">
                <a:extLst>
                  <a:ext uri="{FF2B5EF4-FFF2-40B4-BE49-F238E27FC236}">
                    <a16:creationId xmlns:a16="http://schemas.microsoft.com/office/drawing/2014/main" id="{25DC8D9E-FC04-880A-4E2C-05F4F626283B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64159AB5-84A8-B937-EFB0-62F48E7AC169}"/>
              </a:ext>
            </a:extLst>
          </p:cNvPr>
          <p:cNvCxnSpPr>
            <a:cxnSpLocks/>
            <a:stCxn id="31" idx="3"/>
            <a:endCxn id="9" idx="2"/>
          </p:cNvCxnSpPr>
          <p:nvPr/>
        </p:nvCxnSpPr>
        <p:spPr>
          <a:xfrm flipV="1">
            <a:off x="3100816" y="1779249"/>
            <a:ext cx="2469646" cy="1842356"/>
          </a:xfrm>
          <a:prstGeom prst="curvedConnector3">
            <a:avLst>
              <a:gd name="adj1" fmla="val 54427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7B64E3C8-16D5-652E-A12A-A7008B34ACF7}"/>
              </a:ext>
            </a:extLst>
          </p:cNvPr>
          <p:cNvCxnSpPr>
            <a:cxnSpLocks/>
            <a:stCxn id="18" idx="3"/>
            <a:endCxn id="9" idx="2"/>
          </p:cNvCxnSpPr>
          <p:nvPr/>
        </p:nvCxnSpPr>
        <p:spPr>
          <a:xfrm flipV="1">
            <a:off x="3319479" y="1779249"/>
            <a:ext cx="2250983" cy="1174788"/>
          </a:xfrm>
          <a:prstGeom prst="curvedConnector3">
            <a:avLst>
              <a:gd name="adj1" fmla="val 42935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9C2137-569A-2D9E-188F-03D06D6EAEFD}"/>
              </a:ext>
            </a:extLst>
          </p:cNvPr>
          <p:cNvGrpSpPr>
            <a:grpSpLocks noChangeAspect="1"/>
          </p:cNvGrpSpPr>
          <p:nvPr/>
        </p:nvGrpSpPr>
        <p:grpSpPr>
          <a:xfrm>
            <a:off x="4503459" y="3008494"/>
            <a:ext cx="643624" cy="447984"/>
            <a:chOff x="2488019" y="1942216"/>
            <a:chExt cx="1609060" cy="111996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E0C192D-9E6C-0606-CEA6-2AC84F5E5519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B0E28D8-0984-EFCD-66DA-FE168567BA9C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" name="TextBox 56" hidden="1">
                <a:extLst>
                  <a:ext uri="{FF2B5EF4-FFF2-40B4-BE49-F238E27FC236}">
                    <a16:creationId xmlns:a16="http://schemas.microsoft.com/office/drawing/2014/main" id="{17AF2152-1EBB-E793-4715-5A09B57A5DF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40817DF-9849-EFC5-4731-8695164E6C5B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1552652-5B8E-1410-6FF0-13D5EE4BC003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" name="TextBox 54" hidden="1">
                <a:extLst>
                  <a:ext uri="{FF2B5EF4-FFF2-40B4-BE49-F238E27FC236}">
                    <a16:creationId xmlns:a16="http://schemas.microsoft.com/office/drawing/2014/main" id="{5BC4BF62-3583-E0F2-4DF0-B9218C65D8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6C08117-D6D6-F9B8-2656-836416FF1A5C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B7FCE6D-BA4F-83CA-64BB-7D313FFC81B2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TextBox 52" hidden="1">
                <a:extLst>
                  <a:ext uri="{FF2B5EF4-FFF2-40B4-BE49-F238E27FC236}">
                    <a16:creationId xmlns:a16="http://schemas.microsoft.com/office/drawing/2014/main" id="{1B30AB05-1540-6404-B890-34D35333A861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C0953BE-9558-0935-0B5D-A3BFC4DDC34D}"/>
              </a:ext>
            </a:extLst>
          </p:cNvPr>
          <p:cNvCxnSpPr>
            <a:stCxn id="9" idx="3"/>
            <a:endCxn id="52" idx="3"/>
          </p:cNvCxnSpPr>
          <p:nvPr/>
        </p:nvCxnSpPr>
        <p:spPr>
          <a:xfrm rot="5400000">
            <a:off x="4876351" y="2303070"/>
            <a:ext cx="1119361" cy="871374"/>
          </a:xfrm>
          <a:prstGeom prst="curvedConnector2">
            <a:avLst/>
          </a:prstGeom>
          <a:ln w="158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27A5781B-90F9-60F5-4C05-70BE43222AEE}"/>
              </a:ext>
            </a:extLst>
          </p:cNvPr>
          <p:cNvCxnSpPr>
            <a:stCxn id="31" idx="2"/>
            <a:endCxn id="52" idx="1"/>
          </p:cNvCxnSpPr>
          <p:nvPr/>
        </p:nvCxnSpPr>
        <p:spPr>
          <a:xfrm rot="5400000" flipH="1" flipV="1">
            <a:off x="3590706" y="2632123"/>
            <a:ext cx="390472" cy="1723102"/>
          </a:xfrm>
          <a:prstGeom prst="curvedConnector4">
            <a:avLst>
              <a:gd name="adj1" fmla="val -58545"/>
              <a:gd name="adj2" fmla="val 55119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B318A0A0-6996-D1E0-229F-966D69A146DD}"/>
              </a:ext>
            </a:extLst>
          </p:cNvPr>
          <p:cNvCxnSpPr>
            <a:stCxn id="18" idx="2"/>
            <a:endCxn id="52" idx="1"/>
          </p:cNvCxnSpPr>
          <p:nvPr/>
        </p:nvCxnSpPr>
        <p:spPr>
          <a:xfrm rot="16200000" flipH="1">
            <a:off x="3756725" y="2407670"/>
            <a:ext cx="277096" cy="1504439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56DD8149-A5CA-1944-41CF-C6C4F7D171D9}"/>
              </a:ext>
            </a:extLst>
          </p:cNvPr>
          <p:cNvCxnSpPr>
            <a:stCxn id="7" idx="2"/>
            <a:endCxn id="52" idx="1"/>
          </p:cNvCxnSpPr>
          <p:nvPr/>
        </p:nvCxnSpPr>
        <p:spPr>
          <a:xfrm rot="16200000" flipH="1">
            <a:off x="3546561" y="2197506"/>
            <a:ext cx="969146" cy="1232717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77FA6C3-9144-D0B8-4BB0-9F05D5525026}"/>
              </a:ext>
            </a:extLst>
          </p:cNvPr>
          <p:cNvSpPr txBox="1"/>
          <p:nvPr/>
        </p:nvSpPr>
        <p:spPr>
          <a:xfrm>
            <a:off x="4434110" y="2717125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Write Operations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3EADEB-D25A-2FF5-EBF9-D2B3F137D93D}"/>
              </a:ext>
            </a:extLst>
          </p:cNvPr>
          <p:cNvSpPr txBox="1"/>
          <p:nvPr/>
        </p:nvSpPr>
        <p:spPr>
          <a:xfrm>
            <a:off x="4556693" y="2134028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92D050"/>
                </a:solidFill>
              </a:rPr>
              <a:t>Read Operations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4554FA83-BE0D-1B18-F483-93F942AFE4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B4A6A-3997-CA22-D259-342F34DC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2 copies of the frontend?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docker compose –p phonebook up –-scale frontend=2</a:t>
            </a:r>
          </a:p>
          <a:p>
            <a:r>
              <a:rPr lang="en-US" dirty="0">
                <a:latin typeface="+mn-lt"/>
              </a:rPr>
              <a:t>You can change the scaling while the service is running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A6B42-BC41-00C4-FE1B-F66EA633DD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8DE28A-77C6-C2C1-D3C1-4882E4E5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the Front End</a:t>
            </a:r>
          </a:p>
        </p:txBody>
      </p:sp>
    </p:spTree>
    <p:extLst>
      <p:ext uri="{BB962C8B-B14F-4D97-AF65-F5344CB8AC3E}">
        <p14:creationId xmlns:p14="http://schemas.microsoft.com/office/powerpoint/2010/main" val="30325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8EB07981-722C-533C-4700-82711CBA50F2}"/>
              </a:ext>
            </a:extLst>
          </p:cNvPr>
          <p:cNvSpPr/>
          <p:nvPr/>
        </p:nvSpPr>
        <p:spPr>
          <a:xfrm>
            <a:off x="1014636" y="975563"/>
            <a:ext cx="6239360" cy="343973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"The Cloud" (AWS)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 it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E7419-0EAC-F712-C61D-430B0A58CAB5}"/>
              </a:ext>
            </a:extLst>
          </p:cNvPr>
          <p:cNvGrpSpPr>
            <a:grpSpLocks noChangeAspect="1"/>
          </p:cNvGrpSpPr>
          <p:nvPr/>
        </p:nvGrpSpPr>
        <p:grpSpPr>
          <a:xfrm>
            <a:off x="3094316" y="1972043"/>
            <a:ext cx="643624" cy="447984"/>
            <a:chOff x="2488019" y="1942216"/>
            <a:chExt cx="1609060" cy="11199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843B66-C686-3C77-8CA8-543FCB5FE32F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73311F4-CA97-3CAD-A9DD-63D37395BC3E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75A37AB5-21F7-9B5E-182D-4C36D2BD4E3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9D6A42-C94D-44B9-7265-165D93A6A548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2E1853C-69B5-0506-1003-824C7E295BEC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" name="TextBox 16" hidden="1">
                <a:extLst>
                  <a:ext uri="{FF2B5EF4-FFF2-40B4-BE49-F238E27FC236}">
                    <a16:creationId xmlns:a16="http://schemas.microsoft.com/office/drawing/2014/main" id="{A0323BE8-8F39-8439-D6AB-23905387A7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F6DBCA-2592-BA51-122B-EA7F533B76FB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25CDD5-F5F3-2F08-BF10-8F5DF261A391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" name="TextBox 14" hidden="1">
                <a:extLst>
                  <a:ext uri="{FF2B5EF4-FFF2-40B4-BE49-F238E27FC236}">
                    <a16:creationId xmlns:a16="http://schemas.microsoft.com/office/drawing/2014/main" id="{58CD61A5-04F3-22F0-E616-DF79144FDDED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591201" y="1779249"/>
            <a:ext cx="1979261" cy="482738"/>
          </a:xfrm>
          <a:prstGeom prst="curvedConnector3">
            <a:avLst>
              <a:gd name="adj1" fmla="val 35939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A3368-CE84-DA4C-1FD2-C50E10C2146F}"/>
              </a:ext>
            </a:extLst>
          </p:cNvPr>
          <p:cNvGrpSpPr>
            <a:grpSpLocks noChangeAspect="1"/>
          </p:cNvGrpSpPr>
          <p:nvPr/>
        </p:nvGrpSpPr>
        <p:grpSpPr>
          <a:xfrm>
            <a:off x="2822594" y="2664093"/>
            <a:ext cx="643624" cy="447984"/>
            <a:chOff x="2488019" y="1942216"/>
            <a:chExt cx="1609060" cy="11199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29F0EE-A3F0-49B0-10C1-C74C90A8890A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1FF73C9-DD7A-D9B8-D5DC-C4EA377CCE1B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" name="TextBox 25" hidden="1">
                <a:extLst>
                  <a:ext uri="{FF2B5EF4-FFF2-40B4-BE49-F238E27FC236}">
                    <a16:creationId xmlns:a16="http://schemas.microsoft.com/office/drawing/2014/main" id="{6F2238CD-EB2D-383F-65D7-12E1042DA83F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088EAA-49B8-CCEE-3E4C-57CD6BEB506E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DF04BFF-73EB-F1BA-6615-0D2E9C0878D0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 hidden="1">
                <a:extLst>
                  <a:ext uri="{FF2B5EF4-FFF2-40B4-BE49-F238E27FC236}">
                    <a16:creationId xmlns:a16="http://schemas.microsoft.com/office/drawing/2014/main" id="{A9BD196F-95C7-2DAE-F9D2-C5118D1B1703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3EE09A-D63E-1BC2-D124-7EBD3DDEB5F6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91EB-EB97-96F1-7D9E-E14CB9576A0C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" name="TextBox 21" hidden="1">
                <a:extLst>
                  <a:ext uri="{FF2B5EF4-FFF2-40B4-BE49-F238E27FC236}">
                    <a16:creationId xmlns:a16="http://schemas.microsoft.com/office/drawing/2014/main" id="{49C21DF1-3CCC-BF80-3A78-912F1F0B2946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E5A57-5DD4-38F7-EDD3-09D7F71CB231}"/>
              </a:ext>
            </a:extLst>
          </p:cNvPr>
          <p:cNvGrpSpPr>
            <a:grpSpLocks noChangeAspect="1"/>
          </p:cNvGrpSpPr>
          <p:nvPr/>
        </p:nvGrpSpPr>
        <p:grpSpPr>
          <a:xfrm>
            <a:off x="2603931" y="3331661"/>
            <a:ext cx="643624" cy="447984"/>
            <a:chOff x="2488019" y="1942216"/>
            <a:chExt cx="1609060" cy="11199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2D14CF-6A4D-1B47-15A1-CD56C935FEA4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3BE4CF4-2CBB-9068-D3F3-227AA69684B5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" name="TextBox 35" hidden="1">
                <a:extLst>
                  <a:ext uri="{FF2B5EF4-FFF2-40B4-BE49-F238E27FC236}">
                    <a16:creationId xmlns:a16="http://schemas.microsoft.com/office/drawing/2014/main" id="{57FF0C0C-1442-4C97-BB38-37631B6FEB14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818703-5EDC-5974-DDEE-DA8E8E8C0B7E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400DDAC-5315-3B2E-A8C9-7FD48FC501DD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" name="TextBox 33" hidden="1">
                <a:extLst>
                  <a:ext uri="{FF2B5EF4-FFF2-40B4-BE49-F238E27FC236}">
                    <a16:creationId xmlns:a16="http://schemas.microsoft.com/office/drawing/2014/main" id="{CDB7D485-496C-6D9C-6285-1DEBA9DC2964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93A4C7-0D9F-E3E8-ECC4-264451EF2440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FB88301-6CA6-0D96-618A-19C31C7E1156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" name="TextBox 31" hidden="1">
                <a:extLst>
                  <a:ext uri="{FF2B5EF4-FFF2-40B4-BE49-F238E27FC236}">
                    <a16:creationId xmlns:a16="http://schemas.microsoft.com/office/drawing/2014/main" id="{25DC8D9E-FC04-880A-4E2C-05F4F626283B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64159AB5-84A8-B937-EFB0-62F48E7AC169}"/>
              </a:ext>
            </a:extLst>
          </p:cNvPr>
          <p:cNvCxnSpPr>
            <a:cxnSpLocks/>
            <a:stCxn id="31" idx="3"/>
            <a:endCxn id="9" idx="2"/>
          </p:cNvCxnSpPr>
          <p:nvPr/>
        </p:nvCxnSpPr>
        <p:spPr>
          <a:xfrm flipV="1">
            <a:off x="3100816" y="1779249"/>
            <a:ext cx="2469646" cy="1842356"/>
          </a:xfrm>
          <a:prstGeom prst="curvedConnector3">
            <a:avLst>
              <a:gd name="adj1" fmla="val 54427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7B64E3C8-16D5-652E-A12A-A7008B34ACF7}"/>
              </a:ext>
            </a:extLst>
          </p:cNvPr>
          <p:cNvCxnSpPr>
            <a:cxnSpLocks/>
            <a:stCxn id="18" idx="3"/>
            <a:endCxn id="9" idx="2"/>
          </p:cNvCxnSpPr>
          <p:nvPr/>
        </p:nvCxnSpPr>
        <p:spPr>
          <a:xfrm flipV="1">
            <a:off x="3319479" y="1779249"/>
            <a:ext cx="2250983" cy="1174788"/>
          </a:xfrm>
          <a:prstGeom prst="curvedConnector3">
            <a:avLst>
              <a:gd name="adj1" fmla="val 42935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9C2137-569A-2D9E-188F-03D06D6EAEFD}"/>
              </a:ext>
            </a:extLst>
          </p:cNvPr>
          <p:cNvGrpSpPr>
            <a:grpSpLocks noChangeAspect="1"/>
          </p:cNvGrpSpPr>
          <p:nvPr/>
        </p:nvGrpSpPr>
        <p:grpSpPr>
          <a:xfrm>
            <a:off x="4503459" y="3008494"/>
            <a:ext cx="643624" cy="447984"/>
            <a:chOff x="2488019" y="1942216"/>
            <a:chExt cx="1609060" cy="111996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E0C192D-9E6C-0606-CEA6-2AC84F5E5519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B0E28D8-0984-EFCD-66DA-FE168567BA9C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" name="TextBox 56" hidden="1">
                <a:extLst>
                  <a:ext uri="{FF2B5EF4-FFF2-40B4-BE49-F238E27FC236}">
                    <a16:creationId xmlns:a16="http://schemas.microsoft.com/office/drawing/2014/main" id="{17AF2152-1EBB-E793-4715-5A09B57A5DF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40817DF-9849-EFC5-4731-8695164E6C5B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1552652-5B8E-1410-6FF0-13D5EE4BC003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" name="TextBox 54" hidden="1">
                <a:extLst>
                  <a:ext uri="{FF2B5EF4-FFF2-40B4-BE49-F238E27FC236}">
                    <a16:creationId xmlns:a16="http://schemas.microsoft.com/office/drawing/2014/main" id="{5BC4BF62-3583-E0F2-4DF0-B9218C65D8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6C08117-D6D6-F9B8-2656-836416FF1A5C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B7FCE6D-BA4F-83CA-64BB-7D313FFC81B2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TextBox 52" hidden="1">
                <a:extLst>
                  <a:ext uri="{FF2B5EF4-FFF2-40B4-BE49-F238E27FC236}">
                    <a16:creationId xmlns:a16="http://schemas.microsoft.com/office/drawing/2014/main" id="{1B30AB05-1540-6404-B890-34D35333A861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C0953BE-9558-0935-0B5D-A3BFC4DDC34D}"/>
              </a:ext>
            </a:extLst>
          </p:cNvPr>
          <p:cNvCxnSpPr>
            <a:stCxn id="9" idx="3"/>
            <a:endCxn id="52" idx="3"/>
          </p:cNvCxnSpPr>
          <p:nvPr/>
        </p:nvCxnSpPr>
        <p:spPr>
          <a:xfrm rot="5400000">
            <a:off x="4876351" y="2303070"/>
            <a:ext cx="1119361" cy="871374"/>
          </a:xfrm>
          <a:prstGeom prst="curvedConnector2">
            <a:avLst/>
          </a:prstGeom>
          <a:ln w="158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27A5781B-90F9-60F5-4C05-70BE43222AEE}"/>
              </a:ext>
            </a:extLst>
          </p:cNvPr>
          <p:cNvCxnSpPr>
            <a:stCxn id="31" idx="2"/>
            <a:endCxn id="52" idx="1"/>
          </p:cNvCxnSpPr>
          <p:nvPr/>
        </p:nvCxnSpPr>
        <p:spPr>
          <a:xfrm rot="5400000" flipH="1" flipV="1">
            <a:off x="3590706" y="2632123"/>
            <a:ext cx="390472" cy="1723102"/>
          </a:xfrm>
          <a:prstGeom prst="curvedConnector4">
            <a:avLst>
              <a:gd name="adj1" fmla="val -58545"/>
              <a:gd name="adj2" fmla="val 55119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B318A0A0-6996-D1E0-229F-966D69A146DD}"/>
              </a:ext>
            </a:extLst>
          </p:cNvPr>
          <p:cNvCxnSpPr>
            <a:stCxn id="18" idx="2"/>
            <a:endCxn id="52" idx="1"/>
          </p:cNvCxnSpPr>
          <p:nvPr/>
        </p:nvCxnSpPr>
        <p:spPr>
          <a:xfrm rot="16200000" flipH="1">
            <a:off x="3756725" y="2407670"/>
            <a:ext cx="277096" cy="1504439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56DD8149-A5CA-1944-41CF-C6C4F7D171D9}"/>
              </a:ext>
            </a:extLst>
          </p:cNvPr>
          <p:cNvCxnSpPr>
            <a:stCxn id="7" idx="2"/>
            <a:endCxn id="52" idx="1"/>
          </p:cNvCxnSpPr>
          <p:nvPr/>
        </p:nvCxnSpPr>
        <p:spPr>
          <a:xfrm rot="16200000" flipH="1">
            <a:off x="3546561" y="2197506"/>
            <a:ext cx="969146" cy="1232717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77FA6C3-9144-D0B8-4BB0-9F05D5525026}"/>
              </a:ext>
            </a:extLst>
          </p:cNvPr>
          <p:cNvSpPr txBox="1"/>
          <p:nvPr/>
        </p:nvSpPr>
        <p:spPr>
          <a:xfrm>
            <a:off x="4434110" y="2717125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Write Operations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3EADEB-D25A-2FF5-EBF9-D2B3F137D93D}"/>
              </a:ext>
            </a:extLst>
          </p:cNvPr>
          <p:cNvSpPr txBox="1"/>
          <p:nvPr/>
        </p:nvSpPr>
        <p:spPr>
          <a:xfrm>
            <a:off x="4556693" y="2134028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92D050"/>
                </a:solidFill>
              </a:rPr>
              <a:t>Read Operations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F3A680C-5FFC-189C-D239-E6AD268988C4}"/>
              </a:ext>
            </a:extLst>
          </p:cNvPr>
          <p:cNvSpPr/>
          <p:nvPr/>
        </p:nvSpPr>
        <p:spPr>
          <a:xfrm>
            <a:off x="2027583" y="1779247"/>
            <a:ext cx="355188" cy="18811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169438-29C9-81B9-1117-E2EECAEB63E6}"/>
              </a:ext>
            </a:extLst>
          </p:cNvPr>
          <p:cNvSpPr txBox="1"/>
          <p:nvPr/>
        </p:nvSpPr>
        <p:spPr>
          <a:xfrm>
            <a:off x="2003841" y="2194681"/>
            <a:ext cx="369332" cy="10791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Load Balancer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26C9C7F-4EE5-17EC-8BB7-39117A887CE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389271" y="2261987"/>
            <a:ext cx="849079" cy="443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42D83B1-DBD6-FE9C-6D1D-855C85F436B6}"/>
              </a:ext>
            </a:extLst>
          </p:cNvPr>
          <p:cNvCxnSpPr>
            <a:cxnSpLocks/>
            <a:stCxn id="18" idx="1"/>
            <a:endCxn id="78" idx="3"/>
          </p:cNvCxnSpPr>
          <p:nvPr/>
        </p:nvCxnSpPr>
        <p:spPr>
          <a:xfrm flipH="1" flipV="1">
            <a:off x="2382771" y="2719812"/>
            <a:ext cx="583857" cy="234225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A09DC8-0EFF-8FF5-E37E-9184CE7DE3CF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2389271" y="3532380"/>
            <a:ext cx="358694" cy="89225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B947AE2C-5014-040C-184E-835F171D22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53FDCC-5D03-03E9-159F-EAC4E9D6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a bit complicated…</a:t>
            </a:r>
          </a:p>
          <a:p>
            <a:pPr lvl="1"/>
            <a:r>
              <a:rPr lang="en-US" dirty="0"/>
              <a:t>Create an AWS security group</a:t>
            </a:r>
          </a:p>
          <a:p>
            <a:pPr lvl="1"/>
            <a:r>
              <a:rPr lang="en-US" dirty="0"/>
              <a:t>Add an "Ingress" for the ports you want clients to attach to</a:t>
            </a:r>
          </a:p>
          <a:p>
            <a:pPr lvl="1"/>
            <a:r>
              <a:rPr lang="en-US" dirty="0"/>
              <a:t>Finally create the load balancer itself </a:t>
            </a:r>
          </a:p>
          <a:p>
            <a:pPr lvl="1"/>
            <a:r>
              <a:rPr lang="en-US" dirty="0"/>
              <a:t>Fortunately, Morten has written a </a:t>
            </a:r>
            <a:r>
              <a:rPr lang="en-US" dirty="0" err="1">
                <a:latin typeface="APL385 Unicode" panose="020B0709000202000203" pitchFamily="49" charset="0"/>
              </a:rPr>
              <a:t>MakeLoadBalancer</a:t>
            </a:r>
            <a:r>
              <a:rPr lang="en-US" dirty="0"/>
              <a:t> function that does all of this.</a:t>
            </a:r>
          </a:p>
          <a:p>
            <a:pPr lvl="1"/>
            <a:r>
              <a:rPr lang="en-US" dirty="0"/>
              <a:t>All you need to do is add an </a:t>
            </a:r>
            <a:r>
              <a:rPr lang="en-US" sz="2000" dirty="0">
                <a:latin typeface="Consolas" panose="020B0609020204030204" pitchFamily="49" charset="0"/>
              </a:rPr>
              <a:t>x-</a:t>
            </a:r>
            <a:r>
              <a:rPr lang="en-US" sz="2000" dirty="0" err="1">
                <a:latin typeface="Consolas" panose="020B0609020204030204" pitchFamily="49" charset="0"/>
              </a:rPr>
              <a:t>aws</a:t>
            </a:r>
            <a:r>
              <a:rPr lang="en-US" sz="2000" dirty="0">
                <a:latin typeface="Consolas" panose="020B0609020204030204" pitchFamily="49" charset="0"/>
              </a:rPr>
              <a:t>-</a:t>
            </a:r>
            <a:r>
              <a:rPr lang="en-US" sz="2000" dirty="0" err="1">
                <a:latin typeface="Consolas" panose="020B0609020204030204" pitchFamily="49" charset="0"/>
              </a:rPr>
              <a:t>loadbalancer</a:t>
            </a:r>
            <a:r>
              <a:rPr lang="en-US" dirty="0">
                <a:latin typeface="+mn-lt"/>
              </a:rPr>
              <a:t> entry to the docker compose file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168652-458E-6015-C862-0AEF93096F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059CDF-F817-AAE2-60C9-7C4B1BA4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Load Balancer</a:t>
            </a:r>
          </a:p>
        </p:txBody>
      </p:sp>
    </p:spTree>
    <p:extLst>
      <p:ext uri="{BB962C8B-B14F-4D97-AF65-F5344CB8AC3E}">
        <p14:creationId xmlns:p14="http://schemas.microsoft.com/office/powerpoint/2010/main" val="35163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8EB07981-722C-533C-4700-82711CBA50F2}"/>
              </a:ext>
            </a:extLst>
          </p:cNvPr>
          <p:cNvSpPr/>
          <p:nvPr/>
        </p:nvSpPr>
        <p:spPr>
          <a:xfrm>
            <a:off x="1014636" y="975563"/>
            <a:ext cx="6239360" cy="343973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"The Cloud" (AWS)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 it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E7419-0EAC-F712-C61D-430B0A58CAB5}"/>
              </a:ext>
            </a:extLst>
          </p:cNvPr>
          <p:cNvGrpSpPr>
            <a:grpSpLocks noChangeAspect="1"/>
          </p:cNvGrpSpPr>
          <p:nvPr/>
        </p:nvGrpSpPr>
        <p:grpSpPr>
          <a:xfrm>
            <a:off x="3094316" y="1972043"/>
            <a:ext cx="643624" cy="447984"/>
            <a:chOff x="2488019" y="1942216"/>
            <a:chExt cx="1609060" cy="11199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843B66-C686-3C77-8CA8-543FCB5FE32F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73311F4-CA97-3CAD-A9DD-63D37395BC3E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75A37AB5-21F7-9B5E-182D-4C36D2BD4E3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9D6A42-C94D-44B9-7265-165D93A6A548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2E1853C-69B5-0506-1003-824C7E295BEC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" name="TextBox 16" hidden="1">
                <a:extLst>
                  <a:ext uri="{FF2B5EF4-FFF2-40B4-BE49-F238E27FC236}">
                    <a16:creationId xmlns:a16="http://schemas.microsoft.com/office/drawing/2014/main" id="{A0323BE8-8F39-8439-D6AB-23905387A7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F6DBCA-2592-BA51-122B-EA7F533B76FB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25CDD5-F5F3-2F08-BF10-8F5DF261A391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" name="TextBox 14" hidden="1">
                <a:extLst>
                  <a:ext uri="{FF2B5EF4-FFF2-40B4-BE49-F238E27FC236}">
                    <a16:creationId xmlns:a16="http://schemas.microsoft.com/office/drawing/2014/main" id="{58CD61A5-04F3-22F0-E616-DF79144FDDED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591201" y="1779249"/>
            <a:ext cx="1979261" cy="482738"/>
          </a:xfrm>
          <a:prstGeom prst="curvedConnector3">
            <a:avLst>
              <a:gd name="adj1" fmla="val 35939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A3368-CE84-DA4C-1FD2-C50E10C2146F}"/>
              </a:ext>
            </a:extLst>
          </p:cNvPr>
          <p:cNvGrpSpPr>
            <a:grpSpLocks noChangeAspect="1"/>
          </p:cNvGrpSpPr>
          <p:nvPr/>
        </p:nvGrpSpPr>
        <p:grpSpPr>
          <a:xfrm>
            <a:off x="2822594" y="2664093"/>
            <a:ext cx="643624" cy="447984"/>
            <a:chOff x="2488019" y="1942216"/>
            <a:chExt cx="1609060" cy="11199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29F0EE-A3F0-49B0-10C1-C74C90A8890A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1FF73C9-DD7A-D9B8-D5DC-C4EA377CCE1B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" name="TextBox 25" hidden="1">
                <a:extLst>
                  <a:ext uri="{FF2B5EF4-FFF2-40B4-BE49-F238E27FC236}">
                    <a16:creationId xmlns:a16="http://schemas.microsoft.com/office/drawing/2014/main" id="{6F2238CD-EB2D-383F-65D7-12E1042DA83F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088EAA-49B8-CCEE-3E4C-57CD6BEB506E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DF04BFF-73EB-F1BA-6615-0D2E9C0878D0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 hidden="1">
                <a:extLst>
                  <a:ext uri="{FF2B5EF4-FFF2-40B4-BE49-F238E27FC236}">
                    <a16:creationId xmlns:a16="http://schemas.microsoft.com/office/drawing/2014/main" id="{A9BD196F-95C7-2DAE-F9D2-C5118D1B1703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3EE09A-D63E-1BC2-D124-7EBD3DDEB5F6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91EB-EB97-96F1-7D9E-E14CB9576A0C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" name="TextBox 21" hidden="1">
                <a:extLst>
                  <a:ext uri="{FF2B5EF4-FFF2-40B4-BE49-F238E27FC236}">
                    <a16:creationId xmlns:a16="http://schemas.microsoft.com/office/drawing/2014/main" id="{49C21DF1-3CCC-BF80-3A78-912F1F0B2946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E5A57-5DD4-38F7-EDD3-09D7F71CB231}"/>
              </a:ext>
            </a:extLst>
          </p:cNvPr>
          <p:cNvGrpSpPr>
            <a:grpSpLocks noChangeAspect="1"/>
          </p:cNvGrpSpPr>
          <p:nvPr/>
        </p:nvGrpSpPr>
        <p:grpSpPr>
          <a:xfrm>
            <a:off x="2603931" y="3331661"/>
            <a:ext cx="643624" cy="447984"/>
            <a:chOff x="2488019" y="1942216"/>
            <a:chExt cx="1609060" cy="11199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2D14CF-6A4D-1B47-15A1-CD56C935FEA4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3BE4CF4-2CBB-9068-D3F3-227AA69684B5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" name="TextBox 35" hidden="1">
                <a:extLst>
                  <a:ext uri="{FF2B5EF4-FFF2-40B4-BE49-F238E27FC236}">
                    <a16:creationId xmlns:a16="http://schemas.microsoft.com/office/drawing/2014/main" id="{57FF0C0C-1442-4C97-BB38-37631B6FEB14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818703-5EDC-5974-DDEE-DA8E8E8C0B7E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400DDAC-5315-3B2E-A8C9-7FD48FC501DD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" name="TextBox 33" hidden="1">
                <a:extLst>
                  <a:ext uri="{FF2B5EF4-FFF2-40B4-BE49-F238E27FC236}">
                    <a16:creationId xmlns:a16="http://schemas.microsoft.com/office/drawing/2014/main" id="{CDB7D485-496C-6D9C-6285-1DEBA9DC2964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93A4C7-0D9F-E3E8-ECC4-264451EF2440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FB88301-6CA6-0D96-618A-19C31C7E1156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" name="TextBox 31" hidden="1">
                <a:extLst>
                  <a:ext uri="{FF2B5EF4-FFF2-40B4-BE49-F238E27FC236}">
                    <a16:creationId xmlns:a16="http://schemas.microsoft.com/office/drawing/2014/main" id="{25DC8D9E-FC04-880A-4E2C-05F4F626283B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64159AB5-84A8-B937-EFB0-62F48E7AC169}"/>
              </a:ext>
            </a:extLst>
          </p:cNvPr>
          <p:cNvCxnSpPr>
            <a:cxnSpLocks/>
            <a:stCxn id="31" idx="3"/>
            <a:endCxn id="9" idx="2"/>
          </p:cNvCxnSpPr>
          <p:nvPr/>
        </p:nvCxnSpPr>
        <p:spPr>
          <a:xfrm flipV="1">
            <a:off x="3100816" y="1779249"/>
            <a:ext cx="2469646" cy="1842356"/>
          </a:xfrm>
          <a:prstGeom prst="curvedConnector3">
            <a:avLst>
              <a:gd name="adj1" fmla="val 54427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7B64E3C8-16D5-652E-A12A-A7008B34ACF7}"/>
              </a:ext>
            </a:extLst>
          </p:cNvPr>
          <p:cNvCxnSpPr>
            <a:cxnSpLocks/>
            <a:stCxn id="18" idx="3"/>
            <a:endCxn id="9" idx="2"/>
          </p:cNvCxnSpPr>
          <p:nvPr/>
        </p:nvCxnSpPr>
        <p:spPr>
          <a:xfrm flipV="1">
            <a:off x="3319479" y="1779249"/>
            <a:ext cx="2250983" cy="1174788"/>
          </a:xfrm>
          <a:prstGeom prst="curvedConnector3">
            <a:avLst>
              <a:gd name="adj1" fmla="val 42935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9C2137-569A-2D9E-188F-03D06D6EAEFD}"/>
              </a:ext>
            </a:extLst>
          </p:cNvPr>
          <p:cNvGrpSpPr>
            <a:grpSpLocks noChangeAspect="1"/>
          </p:cNvGrpSpPr>
          <p:nvPr/>
        </p:nvGrpSpPr>
        <p:grpSpPr>
          <a:xfrm>
            <a:off x="4503459" y="3008494"/>
            <a:ext cx="643624" cy="447984"/>
            <a:chOff x="2488019" y="1942216"/>
            <a:chExt cx="1609060" cy="111996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E0C192D-9E6C-0606-CEA6-2AC84F5E5519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B0E28D8-0984-EFCD-66DA-FE168567BA9C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" name="TextBox 56" hidden="1">
                <a:extLst>
                  <a:ext uri="{FF2B5EF4-FFF2-40B4-BE49-F238E27FC236}">
                    <a16:creationId xmlns:a16="http://schemas.microsoft.com/office/drawing/2014/main" id="{17AF2152-1EBB-E793-4715-5A09B57A5DF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40817DF-9849-EFC5-4731-8695164E6C5B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1552652-5B8E-1410-6FF0-13D5EE4BC003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" name="TextBox 54" hidden="1">
                <a:extLst>
                  <a:ext uri="{FF2B5EF4-FFF2-40B4-BE49-F238E27FC236}">
                    <a16:creationId xmlns:a16="http://schemas.microsoft.com/office/drawing/2014/main" id="{5BC4BF62-3583-E0F2-4DF0-B9218C65D8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6C08117-D6D6-F9B8-2656-836416FF1A5C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B7FCE6D-BA4F-83CA-64BB-7D313FFC81B2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TextBox 52" hidden="1">
                <a:extLst>
                  <a:ext uri="{FF2B5EF4-FFF2-40B4-BE49-F238E27FC236}">
                    <a16:creationId xmlns:a16="http://schemas.microsoft.com/office/drawing/2014/main" id="{1B30AB05-1540-6404-B890-34D35333A861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C0953BE-9558-0935-0B5D-A3BFC4DDC34D}"/>
              </a:ext>
            </a:extLst>
          </p:cNvPr>
          <p:cNvCxnSpPr>
            <a:stCxn id="9" idx="3"/>
            <a:endCxn id="52" idx="3"/>
          </p:cNvCxnSpPr>
          <p:nvPr/>
        </p:nvCxnSpPr>
        <p:spPr>
          <a:xfrm rot="5400000">
            <a:off x="4876351" y="2303070"/>
            <a:ext cx="1119361" cy="871374"/>
          </a:xfrm>
          <a:prstGeom prst="curvedConnector2">
            <a:avLst/>
          </a:prstGeom>
          <a:ln w="158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27A5781B-90F9-60F5-4C05-70BE43222AEE}"/>
              </a:ext>
            </a:extLst>
          </p:cNvPr>
          <p:cNvCxnSpPr>
            <a:stCxn id="31" idx="2"/>
            <a:endCxn id="52" idx="1"/>
          </p:cNvCxnSpPr>
          <p:nvPr/>
        </p:nvCxnSpPr>
        <p:spPr>
          <a:xfrm rot="5400000" flipH="1" flipV="1">
            <a:off x="3590706" y="2632123"/>
            <a:ext cx="390472" cy="1723102"/>
          </a:xfrm>
          <a:prstGeom prst="curvedConnector4">
            <a:avLst>
              <a:gd name="adj1" fmla="val -58545"/>
              <a:gd name="adj2" fmla="val 55119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B318A0A0-6996-D1E0-229F-966D69A146DD}"/>
              </a:ext>
            </a:extLst>
          </p:cNvPr>
          <p:cNvCxnSpPr>
            <a:stCxn id="18" idx="2"/>
            <a:endCxn id="52" idx="1"/>
          </p:cNvCxnSpPr>
          <p:nvPr/>
        </p:nvCxnSpPr>
        <p:spPr>
          <a:xfrm rot="16200000" flipH="1">
            <a:off x="3756725" y="2407670"/>
            <a:ext cx="277096" cy="1504439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56DD8149-A5CA-1944-41CF-C6C4F7D171D9}"/>
              </a:ext>
            </a:extLst>
          </p:cNvPr>
          <p:cNvCxnSpPr>
            <a:stCxn id="7" idx="2"/>
            <a:endCxn id="52" idx="1"/>
          </p:cNvCxnSpPr>
          <p:nvPr/>
        </p:nvCxnSpPr>
        <p:spPr>
          <a:xfrm rot="16200000" flipH="1">
            <a:off x="3546561" y="2197506"/>
            <a:ext cx="969146" cy="1232717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77FA6C3-9144-D0B8-4BB0-9F05D5525026}"/>
              </a:ext>
            </a:extLst>
          </p:cNvPr>
          <p:cNvSpPr txBox="1"/>
          <p:nvPr/>
        </p:nvSpPr>
        <p:spPr>
          <a:xfrm>
            <a:off x="4434110" y="2717125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Write Operations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3EADEB-D25A-2FF5-EBF9-D2B3F137D93D}"/>
              </a:ext>
            </a:extLst>
          </p:cNvPr>
          <p:cNvSpPr txBox="1"/>
          <p:nvPr/>
        </p:nvSpPr>
        <p:spPr>
          <a:xfrm>
            <a:off x="4556693" y="2134028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92D050"/>
                </a:solidFill>
              </a:rPr>
              <a:t>Read Operations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F3A680C-5FFC-189C-D239-E6AD268988C4}"/>
              </a:ext>
            </a:extLst>
          </p:cNvPr>
          <p:cNvSpPr/>
          <p:nvPr/>
        </p:nvSpPr>
        <p:spPr>
          <a:xfrm>
            <a:off x="2027583" y="1779247"/>
            <a:ext cx="355188" cy="18811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169438-29C9-81B9-1117-E2EECAEB63E6}"/>
              </a:ext>
            </a:extLst>
          </p:cNvPr>
          <p:cNvSpPr txBox="1"/>
          <p:nvPr/>
        </p:nvSpPr>
        <p:spPr>
          <a:xfrm>
            <a:off x="2003841" y="2194681"/>
            <a:ext cx="369332" cy="10791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Load Balancer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26C9C7F-4EE5-17EC-8BB7-39117A887CE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389271" y="2261987"/>
            <a:ext cx="849079" cy="443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42D83B1-DBD6-FE9C-6D1D-855C85F436B6}"/>
              </a:ext>
            </a:extLst>
          </p:cNvPr>
          <p:cNvCxnSpPr>
            <a:cxnSpLocks/>
            <a:stCxn id="18" idx="1"/>
            <a:endCxn id="78" idx="3"/>
          </p:cNvCxnSpPr>
          <p:nvPr/>
        </p:nvCxnSpPr>
        <p:spPr>
          <a:xfrm flipH="1" flipV="1">
            <a:off x="2382771" y="2719812"/>
            <a:ext cx="583857" cy="234225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A09DC8-0EFF-8FF5-E37E-9184CE7DE3CF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2389271" y="3532380"/>
            <a:ext cx="358694" cy="89225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ED6E1A43-D90E-3381-E793-8F82A39D77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385EB8-C902-9BA9-3A5D-2F271D2D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Up until now, we've had to refer to the service using a long and cumbersome hostname like</a:t>
            </a:r>
            <a:br>
              <a:rPr lang="en-US" dirty="0"/>
            </a:br>
            <a:r>
              <a:rPr lang="en-US" sz="1600" dirty="0"/>
              <a:t> http://phone-loadb-1guewkd0evw2h-887267469.eu-west-3.elb.amazonaws.com </a:t>
            </a:r>
          </a:p>
          <a:p>
            <a:r>
              <a:rPr lang="en-US" sz="2000" dirty="0"/>
              <a:t>If you register your own domain with an ISP allows you to do redirection, you can have a name more to your liking.</a:t>
            </a:r>
          </a:p>
          <a:p>
            <a:r>
              <a:rPr lang="en-US" sz="2000" dirty="0"/>
              <a:t>Morten used one.com, Brian used GoDaddy.com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1E821E-E289-CD21-CF73-C6DF08B351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5EC045-D77C-004A-FC4D-57386E6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your own Domain Name</a:t>
            </a:r>
          </a:p>
        </p:txBody>
      </p:sp>
    </p:spTree>
    <p:extLst>
      <p:ext uri="{BB962C8B-B14F-4D97-AF65-F5344CB8AC3E}">
        <p14:creationId xmlns:p14="http://schemas.microsoft.com/office/powerpoint/2010/main" val="33734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8EB07981-722C-533C-4700-82711CBA50F2}"/>
              </a:ext>
            </a:extLst>
          </p:cNvPr>
          <p:cNvSpPr/>
          <p:nvPr/>
        </p:nvSpPr>
        <p:spPr>
          <a:xfrm>
            <a:off x="1014636" y="975563"/>
            <a:ext cx="6239360" cy="343973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"The Cloud" (AWS)</a:t>
            </a:r>
          </a:p>
        </p:txBody>
      </p:sp>
      <p:pic>
        <p:nvPicPr>
          <p:cNvPr id="96" name="Content Placeholder 95" descr="Lock with solid fill">
            <a:extLst>
              <a:ext uri="{FF2B5EF4-FFF2-40B4-BE49-F238E27FC236}">
                <a16:creationId xmlns:a16="http://schemas.microsoft.com/office/drawing/2014/main" id="{6871AD0F-63AA-FFAD-2FA8-9AA425C6370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262" y="2172310"/>
            <a:ext cx="914400" cy="91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it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4E7419-0EAC-F712-C61D-430B0A58CAB5}"/>
              </a:ext>
            </a:extLst>
          </p:cNvPr>
          <p:cNvGrpSpPr>
            <a:grpSpLocks noChangeAspect="1"/>
          </p:cNvGrpSpPr>
          <p:nvPr/>
        </p:nvGrpSpPr>
        <p:grpSpPr>
          <a:xfrm>
            <a:off x="3094316" y="1972043"/>
            <a:ext cx="643624" cy="447984"/>
            <a:chOff x="2488019" y="1942216"/>
            <a:chExt cx="1609060" cy="11199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843B66-C686-3C77-8CA8-543FCB5FE32F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73311F4-CA97-3CAD-A9DD-63D37395BC3E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" name="TextBox 18" hidden="1">
                <a:extLst>
                  <a:ext uri="{FF2B5EF4-FFF2-40B4-BE49-F238E27FC236}">
                    <a16:creationId xmlns:a16="http://schemas.microsoft.com/office/drawing/2014/main" id="{75A37AB5-21F7-9B5E-182D-4C36D2BD4E3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9D6A42-C94D-44B9-7265-165D93A6A548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2E1853C-69B5-0506-1003-824C7E295BEC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" name="TextBox 16" hidden="1">
                <a:extLst>
                  <a:ext uri="{FF2B5EF4-FFF2-40B4-BE49-F238E27FC236}">
                    <a16:creationId xmlns:a16="http://schemas.microsoft.com/office/drawing/2014/main" id="{A0323BE8-8F39-8439-D6AB-23905387A7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F6DBCA-2592-BA51-122B-EA7F533B76FB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25CDD5-F5F3-2F08-BF10-8F5DF261A391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" name="TextBox 14" hidden="1">
                <a:extLst>
                  <a:ext uri="{FF2B5EF4-FFF2-40B4-BE49-F238E27FC236}">
                    <a16:creationId xmlns:a16="http://schemas.microsoft.com/office/drawing/2014/main" id="{58CD61A5-04F3-22F0-E616-DF79144FDDED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591201" y="1779249"/>
            <a:ext cx="1979261" cy="482738"/>
          </a:xfrm>
          <a:prstGeom prst="curvedConnector3">
            <a:avLst>
              <a:gd name="adj1" fmla="val 35939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A3368-CE84-DA4C-1FD2-C50E10C2146F}"/>
              </a:ext>
            </a:extLst>
          </p:cNvPr>
          <p:cNvGrpSpPr>
            <a:grpSpLocks noChangeAspect="1"/>
          </p:cNvGrpSpPr>
          <p:nvPr/>
        </p:nvGrpSpPr>
        <p:grpSpPr>
          <a:xfrm>
            <a:off x="2822594" y="2664093"/>
            <a:ext cx="643624" cy="447984"/>
            <a:chOff x="2488019" y="1942216"/>
            <a:chExt cx="1609060" cy="11199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29F0EE-A3F0-49B0-10C1-C74C90A8890A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1FF73C9-DD7A-D9B8-D5DC-C4EA377CCE1B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" name="TextBox 25" hidden="1">
                <a:extLst>
                  <a:ext uri="{FF2B5EF4-FFF2-40B4-BE49-F238E27FC236}">
                    <a16:creationId xmlns:a16="http://schemas.microsoft.com/office/drawing/2014/main" id="{6F2238CD-EB2D-383F-65D7-12E1042DA83F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088EAA-49B8-CCEE-3E4C-57CD6BEB506E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DF04BFF-73EB-F1BA-6615-0D2E9C0878D0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 hidden="1">
                <a:extLst>
                  <a:ext uri="{FF2B5EF4-FFF2-40B4-BE49-F238E27FC236}">
                    <a16:creationId xmlns:a16="http://schemas.microsoft.com/office/drawing/2014/main" id="{A9BD196F-95C7-2DAE-F9D2-C5118D1B1703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3EE09A-D63E-1BC2-D124-7EBD3DDEB5F6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91EB-EB97-96F1-7D9E-E14CB9576A0C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" name="TextBox 21" hidden="1">
                <a:extLst>
                  <a:ext uri="{FF2B5EF4-FFF2-40B4-BE49-F238E27FC236}">
                    <a16:creationId xmlns:a16="http://schemas.microsoft.com/office/drawing/2014/main" id="{49C21DF1-3CCC-BF80-3A78-912F1F0B2946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E5A57-5DD4-38F7-EDD3-09D7F71CB231}"/>
              </a:ext>
            </a:extLst>
          </p:cNvPr>
          <p:cNvGrpSpPr>
            <a:grpSpLocks noChangeAspect="1"/>
          </p:cNvGrpSpPr>
          <p:nvPr/>
        </p:nvGrpSpPr>
        <p:grpSpPr>
          <a:xfrm>
            <a:off x="2603931" y="3331661"/>
            <a:ext cx="643624" cy="447984"/>
            <a:chOff x="2488019" y="1942216"/>
            <a:chExt cx="1609060" cy="11199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2D14CF-6A4D-1B47-15A1-CD56C935FEA4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3BE4CF4-2CBB-9068-D3F3-227AA69684B5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" name="TextBox 35" hidden="1">
                <a:extLst>
                  <a:ext uri="{FF2B5EF4-FFF2-40B4-BE49-F238E27FC236}">
                    <a16:creationId xmlns:a16="http://schemas.microsoft.com/office/drawing/2014/main" id="{57FF0C0C-1442-4C97-BB38-37631B6FEB14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818703-5EDC-5974-DDEE-DA8E8E8C0B7E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400DDAC-5315-3B2E-A8C9-7FD48FC501DD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" name="TextBox 33" hidden="1">
                <a:extLst>
                  <a:ext uri="{FF2B5EF4-FFF2-40B4-BE49-F238E27FC236}">
                    <a16:creationId xmlns:a16="http://schemas.microsoft.com/office/drawing/2014/main" id="{CDB7D485-496C-6D9C-6285-1DEBA9DC2964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93A4C7-0D9F-E3E8-ECC4-264451EF2440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FB88301-6CA6-0D96-618A-19C31C7E1156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" name="TextBox 31" hidden="1">
                <a:extLst>
                  <a:ext uri="{FF2B5EF4-FFF2-40B4-BE49-F238E27FC236}">
                    <a16:creationId xmlns:a16="http://schemas.microsoft.com/office/drawing/2014/main" id="{25DC8D9E-FC04-880A-4E2C-05F4F626283B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64159AB5-84A8-B937-EFB0-62F48E7AC169}"/>
              </a:ext>
            </a:extLst>
          </p:cNvPr>
          <p:cNvCxnSpPr>
            <a:cxnSpLocks/>
            <a:stCxn id="31" idx="3"/>
            <a:endCxn id="9" idx="2"/>
          </p:cNvCxnSpPr>
          <p:nvPr/>
        </p:nvCxnSpPr>
        <p:spPr>
          <a:xfrm flipV="1">
            <a:off x="3100816" y="1779249"/>
            <a:ext cx="2469646" cy="1842356"/>
          </a:xfrm>
          <a:prstGeom prst="curvedConnector3">
            <a:avLst>
              <a:gd name="adj1" fmla="val 54427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7B64E3C8-16D5-652E-A12A-A7008B34ACF7}"/>
              </a:ext>
            </a:extLst>
          </p:cNvPr>
          <p:cNvCxnSpPr>
            <a:cxnSpLocks/>
            <a:stCxn id="18" idx="3"/>
            <a:endCxn id="9" idx="2"/>
          </p:cNvCxnSpPr>
          <p:nvPr/>
        </p:nvCxnSpPr>
        <p:spPr>
          <a:xfrm flipV="1">
            <a:off x="3319479" y="1779249"/>
            <a:ext cx="2250983" cy="1174788"/>
          </a:xfrm>
          <a:prstGeom prst="curvedConnector3">
            <a:avLst>
              <a:gd name="adj1" fmla="val 42935"/>
            </a:avLst>
          </a:prstGeom>
          <a:ln w="158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9C2137-569A-2D9E-188F-03D06D6EAEFD}"/>
              </a:ext>
            </a:extLst>
          </p:cNvPr>
          <p:cNvGrpSpPr>
            <a:grpSpLocks noChangeAspect="1"/>
          </p:cNvGrpSpPr>
          <p:nvPr/>
        </p:nvGrpSpPr>
        <p:grpSpPr>
          <a:xfrm>
            <a:off x="4503459" y="3008494"/>
            <a:ext cx="643624" cy="447984"/>
            <a:chOff x="2488019" y="1942216"/>
            <a:chExt cx="1609060" cy="111996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E0C192D-9E6C-0606-CEA6-2AC84F5E5519}"/>
                </a:ext>
              </a:extLst>
            </p:cNvPr>
            <p:cNvGrpSpPr/>
            <p:nvPr/>
          </p:nvGrpSpPr>
          <p:grpSpPr>
            <a:xfrm>
              <a:off x="2488019" y="1942216"/>
              <a:ext cx="1609060" cy="1119961"/>
              <a:chOff x="2385244" y="1942216"/>
              <a:chExt cx="1807535" cy="1190846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B0E28D8-0984-EFCD-66DA-FE168567BA9C}"/>
                  </a:ext>
                </a:extLst>
              </p:cNvPr>
              <p:cNvSpPr/>
              <p:nvPr/>
            </p:nvSpPr>
            <p:spPr>
              <a:xfrm>
                <a:off x="2385244" y="1942216"/>
                <a:ext cx="1807535" cy="11908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" name="TextBox 56" hidden="1">
                <a:extLst>
                  <a:ext uri="{FF2B5EF4-FFF2-40B4-BE49-F238E27FC236}">
                    <a16:creationId xmlns:a16="http://schemas.microsoft.com/office/drawing/2014/main" id="{17AF2152-1EBB-E793-4715-5A09B57A5DF7}"/>
                  </a:ext>
                </a:extLst>
              </p:cNvPr>
              <p:cNvSpPr txBox="1"/>
              <p:nvPr/>
            </p:nvSpPr>
            <p:spPr>
              <a:xfrm>
                <a:off x="2654083" y="1947847"/>
                <a:ext cx="13055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Docker Container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40817DF-9849-EFC5-4731-8695164E6C5B}"/>
                </a:ext>
              </a:extLst>
            </p:cNvPr>
            <p:cNvGrpSpPr/>
            <p:nvPr/>
          </p:nvGrpSpPr>
          <p:grpSpPr>
            <a:xfrm>
              <a:off x="2708070" y="2228772"/>
              <a:ext cx="1162180" cy="720661"/>
              <a:chOff x="2516591" y="2218649"/>
              <a:chExt cx="1516828" cy="799657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1552652-5B8E-1410-6FF0-13D5EE4BC003}"/>
                  </a:ext>
                </a:extLst>
              </p:cNvPr>
              <p:cNvSpPr/>
              <p:nvPr/>
            </p:nvSpPr>
            <p:spPr>
              <a:xfrm>
                <a:off x="2516591" y="2218649"/>
                <a:ext cx="1516828" cy="79965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" name="TextBox 54" hidden="1">
                <a:extLst>
                  <a:ext uri="{FF2B5EF4-FFF2-40B4-BE49-F238E27FC236}">
                    <a16:creationId xmlns:a16="http://schemas.microsoft.com/office/drawing/2014/main" id="{5BC4BF62-3583-E0F2-4DF0-B9218C65D83E}"/>
                  </a:ext>
                </a:extLst>
              </p:cNvPr>
              <p:cNvSpPr txBox="1"/>
              <p:nvPr/>
            </p:nvSpPr>
            <p:spPr>
              <a:xfrm>
                <a:off x="2933204" y="2232578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Jarvis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6C08117-D6D6-F9B8-2656-836416FF1A5C}"/>
                </a:ext>
              </a:extLst>
            </p:cNvPr>
            <p:cNvGrpSpPr/>
            <p:nvPr/>
          </p:nvGrpSpPr>
          <p:grpSpPr>
            <a:xfrm>
              <a:off x="2848103" y="2498814"/>
              <a:ext cx="882127" cy="336526"/>
              <a:chOff x="2848103" y="2498814"/>
              <a:chExt cx="882127" cy="336526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B7FCE6D-BA4F-83CA-64BB-7D313FFC81B2}"/>
                  </a:ext>
                </a:extLst>
              </p:cNvPr>
              <p:cNvSpPr/>
              <p:nvPr/>
            </p:nvSpPr>
            <p:spPr>
              <a:xfrm>
                <a:off x="2848103" y="2498814"/>
                <a:ext cx="882127" cy="33652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TextBox 52" hidden="1">
                <a:extLst>
                  <a:ext uri="{FF2B5EF4-FFF2-40B4-BE49-F238E27FC236}">
                    <a16:creationId xmlns:a16="http://schemas.microsoft.com/office/drawing/2014/main" id="{1B30AB05-1540-6404-B890-34D35333A861}"/>
                  </a:ext>
                </a:extLst>
              </p:cNvPr>
              <p:cNvSpPr txBox="1"/>
              <p:nvPr/>
            </p:nvSpPr>
            <p:spPr>
              <a:xfrm>
                <a:off x="3066009" y="2543966"/>
                <a:ext cx="4463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App</a:t>
                </a:r>
              </a:p>
            </p:txBody>
          </p:sp>
        </p:grpSp>
      </p:grp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C0953BE-9558-0935-0B5D-A3BFC4DDC34D}"/>
              </a:ext>
            </a:extLst>
          </p:cNvPr>
          <p:cNvCxnSpPr>
            <a:stCxn id="9" idx="3"/>
            <a:endCxn id="52" idx="3"/>
          </p:cNvCxnSpPr>
          <p:nvPr/>
        </p:nvCxnSpPr>
        <p:spPr>
          <a:xfrm rot="5400000">
            <a:off x="4876351" y="2303070"/>
            <a:ext cx="1119361" cy="871374"/>
          </a:xfrm>
          <a:prstGeom prst="curvedConnector2">
            <a:avLst/>
          </a:prstGeom>
          <a:ln w="158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27A5781B-90F9-60F5-4C05-70BE43222AEE}"/>
              </a:ext>
            </a:extLst>
          </p:cNvPr>
          <p:cNvCxnSpPr>
            <a:stCxn id="31" idx="2"/>
            <a:endCxn id="52" idx="1"/>
          </p:cNvCxnSpPr>
          <p:nvPr/>
        </p:nvCxnSpPr>
        <p:spPr>
          <a:xfrm rot="5400000" flipH="1" flipV="1">
            <a:off x="3590706" y="2632123"/>
            <a:ext cx="390472" cy="1723102"/>
          </a:xfrm>
          <a:prstGeom prst="curvedConnector4">
            <a:avLst>
              <a:gd name="adj1" fmla="val -58545"/>
              <a:gd name="adj2" fmla="val 55119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B318A0A0-6996-D1E0-229F-966D69A146DD}"/>
              </a:ext>
            </a:extLst>
          </p:cNvPr>
          <p:cNvCxnSpPr>
            <a:stCxn id="18" idx="2"/>
            <a:endCxn id="52" idx="1"/>
          </p:cNvCxnSpPr>
          <p:nvPr/>
        </p:nvCxnSpPr>
        <p:spPr>
          <a:xfrm rot="16200000" flipH="1">
            <a:off x="3756725" y="2407670"/>
            <a:ext cx="277096" cy="1504439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56DD8149-A5CA-1944-41CF-C6C4F7D171D9}"/>
              </a:ext>
            </a:extLst>
          </p:cNvPr>
          <p:cNvCxnSpPr>
            <a:stCxn id="7" idx="2"/>
            <a:endCxn id="52" idx="1"/>
          </p:cNvCxnSpPr>
          <p:nvPr/>
        </p:nvCxnSpPr>
        <p:spPr>
          <a:xfrm rot="16200000" flipH="1">
            <a:off x="3546561" y="2197506"/>
            <a:ext cx="969146" cy="1232717"/>
          </a:xfrm>
          <a:prstGeom prst="curved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77FA6C3-9144-D0B8-4BB0-9F05D5525026}"/>
              </a:ext>
            </a:extLst>
          </p:cNvPr>
          <p:cNvSpPr txBox="1"/>
          <p:nvPr/>
        </p:nvSpPr>
        <p:spPr>
          <a:xfrm>
            <a:off x="4434110" y="2717125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Write Operations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3EADEB-D25A-2FF5-EBF9-D2B3F137D93D}"/>
              </a:ext>
            </a:extLst>
          </p:cNvPr>
          <p:cNvSpPr txBox="1"/>
          <p:nvPr/>
        </p:nvSpPr>
        <p:spPr>
          <a:xfrm>
            <a:off x="4556693" y="2134028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92D050"/>
                </a:solidFill>
              </a:rPr>
              <a:t>Read Operations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F3A680C-5FFC-189C-D239-E6AD268988C4}"/>
              </a:ext>
            </a:extLst>
          </p:cNvPr>
          <p:cNvSpPr/>
          <p:nvPr/>
        </p:nvSpPr>
        <p:spPr>
          <a:xfrm>
            <a:off x="2027583" y="1779247"/>
            <a:ext cx="355188" cy="18811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169438-29C9-81B9-1117-E2EECAEB63E6}"/>
              </a:ext>
            </a:extLst>
          </p:cNvPr>
          <p:cNvSpPr txBox="1"/>
          <p:nvPr/>
        </p:nvSpPr>
        <p:spPr>
          <a:xfrm>
            <a:off x="2003841" y="2194681"/>
            <a:ext cx="369332" cy="10791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Load Balancer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26C9C7F-4EE5-17EC-8BB7-39117A887CE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389271" y="2261987"/>
            <a:ext cx="849079" cy="443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42D83B1-DBD6-FE9C-6D1D-855C85F436B6}"/>
              </a:ext>
            </a:extLst>
          </p:cNvPr>
          <p:cNvCxnSpPr>
            <a:cxnSpLocks/>
            <a:stCxn id="18" idx="1"/>
            <a:endCxn id="78" idx="3"/>
          </p:cNvCxnSpPr>
          <p:nvPr/>
        </p:nvCxnSpPr>
        <p:spPr>
          <a:xfrm flipH="1" flipV="1">
            <a:off x="2382771" y="2719812"/>
            <a:ext cx="583857" cy="234225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A09DC8-0EFF-8FF5-E37E-9184CE7DE3CF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2389271" y="3532380"/>
            <a:ext cx="358694" cy="89225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F94CA8-9D24-D3FA-A856-22288053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Start with an application</a:t>
            </a:r>
          </a:p>
          <a:p>
            <a:r>
              <a:rPr lang="en-US" dirty="0"/>
              <a:t>Use Jarvis to turn it into a web service</a:t>
            </a:r>
          </a:p>
          <a:p>
            <a:r>
              <a:rPr lang="en-US" dirty="0"/>
              <a:t>Run the service in a Docker container</a:t>
            </a:r>
          </a:p>
          <a:p>
            <a:r>
              <a:rPr lang="en-US" dirty="0"/>
              <a:t>"Split" the service into 2 tiers we termed "front end" and "back end"</a:t>
            </a:r>
            <a:br>
              <a:rPr lang="en-US" dirty="0"/>
            </a:br>
            <a:r>
              <a:rPr lang="en-US" dirty="0"/>
              <a:t>Each running in its own container.</a:t>
            </a:r>
            <a:br>
              <a:rPr lang="en-US" dirty="0"/>
            </a:br>
            <a:r>
              <a:rPr lang="en-US" dirty="0"/>
              <a:t>Use Docker compose to define the containers that make up the service.</a:t>
            </a:r>
          </a:p>
          <a:p>
            <a:r>
              <a:rPr lang="en-US" dirty="0"/>
              <a:t>Run the new service in the cloud (on AWS)</a:t>
            </a:r>
          </a:p>
          <a:p>
            <a:r>
              <a:rPr lang="en-US" dirty="0"/>
              <a:t>Scale the service up by running multiple copies of the front end</a:t>
            </a:r>
          </a:p>
          <a:p>
            <a:r>
              <a:rPr lang="en-US" dirty="0"/>
              <a:t>Add a load balancer to distribute requests amongst the front ends</a:t>
            </a:r>
          </a:p>
          <a:p>
            <a:r>
              <a:rPr lang="en-US" dirty="0"/>
              <a:t>Secure the service by running HTTPS (requires a domain name and a certificate)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AD21-72E6-C989-07CD-D1D094128E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ADE8A0-9374-2FB2-5FA9-42748A71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"Plan"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01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CAF92F-A927-F8C7-A11A-CF90E4D8E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certificate – we used AWS Certificate Manager</a:t>
            </a:r>
          </a:p>
          <a:p>
            <a:pPr lvl="1"/>
            <a:r>
              <a:rPr lang="en-US" dirty="0"/>
              <a:t>ACM uses a couple simple steps to verify that you own your domain</a:t>
            </a:r>
          </a:p>
          <a:p>
            <a:r>
              <a:rPr lang="en-US" dirty="0"/>
              <a:t>In AWS EC2 &gt; Load Balancers</a:t>
            </a:r>
          </a:p>
          <a:p>
            <a:pPr lvl="1"/>
            <a:r>
              <a:rPr lang="en-US" dirty="0"/>
              <a:t>Add a listener on port 443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EE644E-0698-E3C8-5DCA-B0454ADC11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E29958-DF5B-BA94-2765-4BDDA362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your service using HTTPS</a:t>
            </a:r>
          </a:p>
        </p:txBody>
      </p:sp>
    </p:spTree>
    <p:extLst>
      <p:ext uri="{BB962C8B-B14F-4D97-AF65-F5344CB8AC3E}">
        <p14:creationId xmlns:p14="http://schemas.microsoft.com/office/powerpoint/2010/main" val="32123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4120B-D6DA-E97D-9E13-03DB1A86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learned a lot in preparing these workshops.  </a:t>
            </a:r>
            <a:br>
              <a:rPr lang="en-US" sz="2000" dirty="0"/>
            </a:br>
            <a:r>
              <a:rPr lang="en-US" sz="2000" dirty="0"/>
              <a:t>We expect to </a:t>
            </a:r>
            <a:r>
              <a:rPr lang="en-US" sz="2000"/>
              <a:t>learn more.</a:t>
            </a:r>
            <a:endParaRPr lang="en-US" sz="2000" dirty="0"/>
          </a:p>
          <a:p>
            <a:r>
              <a:rPr lang="en-US" sz="2000" dirty="0"/>
              <a:t>Have we simplified the process?</a:t>
            </a:r>
          </a:p>
          <a:p>
            <a:pPr lvl="1"/>
            <a:r>
              <a:rPr lang="en-US" sz="1800" dirty="0"/>
              <a:t>Jarvis makes it fairly easy to turn your APL code into a web service.</a:t>
            </a:r>
          </a:p>
          <a:p>
            <a:pPr lvl="1"/>
            <a:r>
              <a:rPr lang="en-US" sz="1800" dirty="0"/>
              <a:t>Docker is almost ridiculously easy. (I pinch myself every time I use it)</a:t>
            </a:r>
          </a:p>
          <a:p>
            <a:pPr lvl="1"/>
            <a:r>
              <a:rPr lang="en-US" sz="1800" dirty="0"/>
              <a:t>AWS seems daunting, but if you know the services/components to use, it's actually pretty straightforward. And we've shown you a path to get there.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EF32A-3F8E-C127-5DEE-574CC6F5D4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6A9301-2CF0-1C90-DF3C-37F2122A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24506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0546C-5C58-2117-D263-03F4DB96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Updated workshop materials on GitHub.com/</a:t>
            </a:r>
            <a:r>
              <a:rPr lang="en-US" sz="1800" dirty="0" err="1"/>
              <a:t>dyalog</a:t>
            </a:r>
            <a:r>
              <a:rPr lang="en-US" sz="1800" dirty="0"/>
              <a:t>-training</a:t>
            </a:r>
          </a:p>
          <a:p>
            <a:r>
              <a:rPr lang="en-US" sz="1800" dirty="0"/>
              <a:t>Jarvis</a:t>
            </a:r>
          </a:p>
          <a:p>
            <a:pPr lvl="1"/>
            <a:r>
              <a:rPr lang="en-US" sz="1600" dirty="0"/>
              <a:t>Documentation completion (Nov 2022)</a:t>
            </a:r>
          </a:p>
          <a:p>
            <a:pPr lvl="1"/>
            <a:r>
              <a:rPr lang="en-US" sz="1600" dirty="0"/>
              <a:t>Training materials, samples, templates, webcasts</a:t>
            </a:r>
          </a:p>
          <a:p>
            <a:r>
              <a:rPr lang="en-US" sz="1800" dirty="0"/>
              <a:t>Webcast series breaking down the workshops into "bite-sized" chunks</a:t>
            </a:r>
          </a:p>
          <a:p>
            <a:r>
              <a:rPr lang="en-US" sz="1800" dirty="0"/>
              <a:t>We used AWS for the workshop; there are other services that can run Docker containers in the cloud – Azure, Google, IBM.  We may publish similar guides for other services if our clients need it.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237B-6B61-A54F-8EA8-F3006CF117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2F69A8-505A-FECC-531C-F436DEF3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near future</a:t>
            </a:r>
          </a:p>
        </p:txBody>
      </p:sp>
    </p:spTree>
    <p:extLst>
      <p:ext uri="{BB962C8B-B14F-4D97-AF65-F5344CB8AC3E}">
        <p14:creationId xmlns:p14="http://schemas.microsoft.com/office/powerpoint/2010/main" val="17939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CE7A3-06DE-B19F-DB9D-E97A4E089D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the beginning, there was an Application…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730230" y="1779249"/>
            <a:ext cx="1840232" cy="887828"/>
          </a:xfrm>
          <a:prstGeom prst="curvedConnector3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F6DBCA-2592-BA51-122B-EA7F533B76FB}"/>
              </a:ext>
            </a:extLst>
          </p:cNvPr>
          <p:cNvGrpSpPr/>
          <p:nvPr/>
        </p:nvGrpSpPr>
        <p:grpSpPr>
          <a:xfrm>
            <a:off x="2848103" y="2498814"/>
            <a:ext cx="882127" cy="336526"/>
            <a:chOff x="2848103" y="2498814"/>
            <a:chExt cx="882127" cy="3365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225CDD5-F5F3-2F08-BF10-8F5DF261A391}"/>
                </a:ext>
              </a:extLst>
            </p:cNvPr>
            <p:cNvSpPr/>
            <p:nvPr/>
          </p:nvSpPr>
          <p:spPr>
            <a:xfrm>
              <a:off x="2848103" y="2498814"/>
              <a:ext cx="882127" cy="3365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CD61A5-04F3-22F0-E616-DF79144FDDED}"/>
                </a:ext>
              </a:extLst>
            </p:cNvPr>
            <p:cNvSpPr txBox="1"/>
            <p:nvPr/>
          </p:nvSpPr>
          <p:spPr>
            <a:xfrm>
              <a:off x="3066009" y="2543966"/>
              <a:ext cx="446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6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89D6A42-C94D-44B9-7265-165D93A6A548}"/>
              </a:ext>
            </a:extLst>
          </p:cNvPr>
          <p:cNvGrpSpPr/>
          <p:nvPr/>
        </p:nvGrpSpPr>
        <p:grpSpPr>
          <a:xfrm>
            <a:off x="2708070" y="2228772"/>
            <a:ext cx="1162180" cy="720661"/>
            <a:chOff x="2516591" y="2218649"/>
            <a:chExt cx="1516828" cy="7996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2E1853C-69B5-0506-1003-824C7E295BEC}"/>
                </a:ext>
              </a:extLst>
            </p:cNvPr>
            <p:cNvSpPr/>
            <p:nvPr/>
          </p:nvSpPr>
          <p:spPr>
            <a:xfrm>
              <a:off x="2516591" y="2218649"/>
              <a:ext cx="1516828" cy="7996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323BE8-8F39-8439-D6AB-23905387A73E}"/>
                </a:ext>
              </a:extLst>
            </p:cNvPr>
            <p:cNvSpPr txBox="1"/>
            <p:nvPr/>
          </p:nvSpPr>
          <p:spPr>
            <a:xfrm>
              <a:off x="2933204" y="2232578"/>
              <a:ext cx="4972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Jarvis</a:t>
              </a: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CE7A3-06DE-B19F-DB9D-E97A4E089D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app as a service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E2E8CF1-3DCA-4F7C-B141-F5F60E68ED11}"/>
              </a:ext>
            </a:extLst>
          </p:cNvPr>
          <p:cNvSpPr/>
          <p:nvPr/>
        </p:nvSpPr>
        <p:spPr>
          <a:xfrm>
            <a:off x="5570462" y="1379420"/>
            <a:ext cx="602512" cy="79965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Database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B63B7ED-04C9-8B27-44E0-EC3A075DE3E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3730230" y="1779249"/>
            <a:ext cx="1840232" cy="887828"/>
          </a:xfrm>
          <a:prstGeom prst="curvedConnector3">
            <a:avLst/>
          </a:prstGeom>
          <a:ln w="317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F6DBCA-2592-BA51-122B-EA7F533B76FB}"/>
              </a:ext>
            </a:extLst>
          </p:cNvPr>
          <p:cNvGrpSpPr/>
          <p:nvPr/>
        </p:nvGrpSpPr>
        <p:grpSpPr>
          <a:xfrm>
            <a:off x="2848103" y="2498814"/>
            <a:ext cx="882127" cy="336526"/>
            <a:chOff x="2848103" y="2498814"/>
            <a:chExt cx="882127" cy="3365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225CDD5-F5F3-2F08-BF10-8F5DF261A391}"/>
                </a:ext>
              </a:extLst>
            </p:cNvPr>
            <p:cNvSpPr/>
            <p:nvPr/>
          </p:nvSpPr>
          <p:spPr>
            <a:xfrm>
              <a:off x="2848103" y="2498814"/>
              <a:ext cx="882127" cy="3365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CD61A5-04F3-22F0-E616-DF79144FDDED}"/>
                </a:ext>
              </a:extLst>
            </p:cNvPr>
            <p:cNvSpPr txBox="1"/>
            <p:nvPr/>
          </p:nvSpPr>
          <p:spPr>
            <a:xfrm>
              <a:off x="3066009" y="2543966"/>
              <a:ext cx="446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5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332E6-76EE-9720-7B6D-9CA09EED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Web service framework to build REST or JSON-based services</a:t>
            </a:r>
            <a:endParaRPr lang="en-US" sz="2000" u="sng" dirty="0"/>
          </a:p>
          <a:p>
            <a:r>
              <a:rPr lang="en-US" sz="2000" dirty="0"/>
              <a:t>Using the JSON paradigm, APL functions are the "endpoints" of the service</a:t>
            </a:r>
          </a:p>
          <a:p>
            <a:pPr lvl="1"/>
            <a:r>
              <a:rPr lang="en-US" sz="1800" dirty="0"/>
              <a:t>The request data (payload) is passed to your function as an APL array</a:t>
            </a:r>
          </a:p>
          <a:p>
            <a:pPr lvl="1"/>
            <a:r>
              <a:rPr lang="en-US" sz="1800" dirty="0"/>
              <a:t>Your function returns an APL array</a:t>
            </a:r>
          </a:p>
          <a:p>
            <a:pPr lvl="1"/>
            <a:r>
              <a:rPr lang="en-US" sz="1800" dirty="0"/>
              <a:t>Jarvis handles all the conversion between JSON to APL and back again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3B98D5-234E-B1FD-FDC1-3513354F83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AE0135-7F63-79BF-AA06-B775B7AB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Jarvis - </a:t>
            </a:r>
            <a:r>
              <a:rPr lang="en-US" u="sng" dirty="0"/>
              <a:t>J</a:t>
            </a:r>
            <a:r>
              <a:rPr lang="en-US" dirty="0"/>
              <a:t>SON </a:t>
            </a:r>
            <a:r>
              <a:rPr lang="en-US" u="sng" dirty="0"/>
              <a:t>a</a:t>
            </a:r>
            <a:r>
              <a:rPr lang="en-US" dirty="0"/>
              <a:t>nd </a:t>
            </a:r>
            <a:r>
              <a:rPr lang="en-US" u="sng" dirty="0"/>
              <a:t>R</a:t>
            </a:r>
            <a:r>
              <a:rPr lang="en-US" dirty="0"/>
              <a:t>EST Ser</a:t>
            </a:r>
            <a:r>
              <a:rPr lang="en-US" u="sng" dirty="0"/>
              <a:t>vi</a:t>
            </a:r>
            <a:r>
              <a:rPr lang="en-US" u="sng" strike="sngStrike" dirty="0"/>
              <a:t>ce</a:t>
            </a:r>
            <a:r>
              <a:rPr lang="en-US" u="sng" dirty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332E6-76EE-9720-7B6D-9CA09EED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    ]load [SA2]/Jarvis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#.Jarvis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reshape←⊃⍴/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hi←{'Hello ',⍵.name}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</a:t>
            </a:r>
            <a:r>
              <a:rPr lang="en-US" sz="1800" dirty="0" err="1">
                <a:latin typeface="APL385 Unicode" panose="020B0709000202000203" pitchFamily="49" charset="0"/>
              </a:rPr>
              <a:t>j←Jarvis.New</a:t>
            </a:r>
            <a:r>
              <a:rPr lang="en-US" sz="1800" dirty="0">
                <a:latin typeface="APL385 Unicode" panose="020B0709000202000203" pitchFamily="49" charset="0"/>
              </a:rPr>
              <a:t> 8888 #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</a:t>
            </a:r>
            <a:r>
              <a:rPr lang="en-US" sz="1800" dirty="0" err="1">
                <a:latin typeface="APL385 Unicode" panose="020B0709000202000203" pitchFamily="49" charset="0"/>
              </a:rPr>
              <a:t>j.Start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</a:t>
            </a:r>
            <a:r>
              <a:rPr lang="en-US" sz="1800" dirty="0" err="1">
                <a:latin typeface="APL385 Unicode" panose="020B0709000202000203" pitchFamily="49" charset="0"/>
              </a:rPr>
              <a:t>j.Stop</a:t>
            </a:r>
            <a:br>
              <a:rPr lang="en-US" sz="1800" dirty="0">
                <a:latin typeface="APL385 Unicode" panose="020B0709000202000203" pitchFamily="49" charset="0"/>
              </a:rPr>
            </a:br>
            <a:endParaRPr lang="en-US" sz="1800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3B98D5-234E-B1FD-FDC1-3513354F83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AE0135-7F63-79BF-AA06-B775B7AB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Jarvis in Action</a:t>
            </a:r>
          </a:p>
        </p:txBody>
      </p:sp>
    </p:spTree>
    <p:extLst>
      <p:ext uri="{BB962C8B-B14F-4D97-AF65-F5344CB8AC3E}">
        <p14:creationId xmlns:p14="http://schemas.microsoft.com/office/powerpoint/2010/main" val="225538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ADC6E4-B164-60A1-B485-5E385810426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The "</a:t>
            </a:r>
            <a:r>
              <a:rPr lang="en-US" dirty="0" err="1"/>
              <a:t>GetUsers</a:t>
            </a:r>
            <a:r>
              <a:rPr lang="en-US" dirty="0"/>
              <a:t>" endpoint being executed from a browser using a JavaScript client in Jarvis' built-in test web page.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925D25-7A3C-43D1-7065-9063354AF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9" y="1265238"/>
            <a:ext cx="5970046" cy="32416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6E397-DE94-C72B-C045-8B4B1FBA31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132344-6EB6-C3D8-7B0E-EED44C19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 as a service</a:t>
            </a:r>
          </a:p>
        </p:txBody>
      </p:sp>
    </p:spTree>
    <p:extLst>
      <p:ext uri="{BB962C8B-B14F-4D97-AF65-F5344CB8AC3E}">
        <p14:creationId xmlns:p14="http://schemas.microsoft.com/office/powerpoint/2010/main" val="172193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1829</Words>
  <Application>Microsoft Office PowerPoint</Application>
  <PresentationFormat>On-screen Show (16:9)</PresentationFormat>
  <Paragraphs>283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Wingdings 2</vt:lpstr>
      <vt:lpstr>Calibri</vt:lpstr>
      <vt:lpstr>APL385 Unicode</vt:lpstr>
      <vt:lpstr>Wingdings</vt:lpstr>
      <vt:lpstr>Consolas</vt:lpstr>
      <vt:lpstr>Sarabun</vt:lpstr>
      <vt:lpstr>Courier New</vt:lpstr>
      <vt:lpstr>Arial</vt:lpstr>
      <vt:lpstr>Office Theme</vt:lpstr>
      <vt:lpstr>Simplifying Secure, Scalable Web Services Session D12</vt:lpstr>
      <vt:lpstr>Workshop Goals</vt:lpstr>
      <vt:lpstr>Sunday Recap</vt:lpstr>
      <vt:lpstr>The "Plan"</vt:lpstr>
      <vt:lpstr>In the beginning, there was an Application…</vt:lpstr>
      <vt:lpstr>Run the app as a service</vt:lpstr>
      <vt:lpstr>Jarvis - JSON and REST Services</vt:lpstr>
      <vt:lpstr>Jarvis in Action</vt:lpstr>
      <vt:lpstr>The app as a service</vt:lpstr>
      <vt:lpstr>Any client, anywhere</vt:lpstr>
      <vt:lpstr>Run it in a container</vt:lpstr>
      <vt:lpstr>A "Dockerfile" describes a Docker Image</vt:lpstr>
      <vt:lpstr>Public Docker Containers</vt:lpstr>
      <vt:lpstr>Running the App in a Container</vt:lpstr>
      <vt:lpstr>Docker – it can't be this easy</vt:lpstr>
      <vt:lpstr>Building a Container from an Image</vt:lpstr>
      <vt:lpstr>Split into Front and Back Ends</vt:lpstr>
      <vt:lpstr>Docker Compose</vt:lpstr>
      <vt:lpstr>Docker Compose</vt:lpstr>
      <vt:lpstr>Docker Compose</vt:lpstr>
      <vt:lpstr>Docker Compose</vt:lpstr>
      <vt:lpstr>Docker Compose</vt:lpstr>
      <vt:lpstr>Docker Compose</vt:lpstr>
      <vt:lpstr>Docker Compose</vt:lpstr>
      <vt:lpstr>Running it locally</vt:lpstr>
      <vt:lpstr>Try it in the cloud</vt:lpstr>
      <vt:lpstr>Amazon Web Services (AWS)</vt:lpstr>
      <vt:lpstr>AWS Services</vt:lpstr>
      <vt:lpstr>AWS Configuration</vt:lpstr>
      <vt:lpstr>Docker/ECS</vt:lpstr>
      <vt:lpstr>Upload Image to ECR</vt:lpstr>
      <vt:lpstr>docker compose  for AWS</vt:lpstr>
      <vt:lpstr>Scale it up</vt:lpstr>
      <vt:lpstr>Scaling the Front End</vt:lpstr>
      <vt:lpstr>Load balance it</vt:lpstr>
      <vt:lpstr>Making a Load Balancer</vt:lpstr>
      <vt:lpstr>Own it</vt:lpstr>
      <vt:lpstr>Using your own Domain Name</vt:lpstr>
      <vt:lpstr>Secure it</vt:lpstr>
      <vt:lpstr>Securing your service using HTTPS</vt:lpstr>
      <vt:lpstr>In Summary</vt:lpstr>
      <vt:lpstr>In the near future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Brian Becker</cp:lastModifiedBy>
  <cp:revision>215</cp:revision>
  <dcterms:created xsi:type="dcterms:W3CDTF">2019-07-25T11:46:05Z</dcterms:created>
  <dcterms:modified xsi:type="dcterms:W3CDTF">2022-10-20T13:28:59Z</dcterms:modified>
</cp:coreProperties>
</file>