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62" r:id="rId3"/>
    <p:sldId id="258" r:id="rId4"/>
    <p:sldId id="268" r:id="rId5"/>
    <p:sldId id="269" r:id="rId6"/>
    <p:sldId id="270" r:id="rId7"/>
    <p:sldId id="271" r:id="rId8"/>
    <p:sldId id="263" r:id="rId9"/>
    <p:sldId id="267" r:id="rId10"/>
    <p:sldId id="264" r:id="rId11"/>
    <p:sldId id="265" r:id="rId12"/>
    <p:sldId id="266" r:id="rId13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16"/>
    </p:embeddedFont>
    <p:embeddedFont>
      <p:font typeface="Calibri" panose="020F0502020204030204" pitchFamily="34" charset="0"/>
      <p:regular r:id="rId16"/>
      <p:bold r:id="rId16"/>
      <p:italic r:id="rId16"/>
      <p:boldItalic r:id="rId16"/>
    </p:embeddedFont>
    <p:embeddedFont>
      <p:font typeface="Sarabun" panose="020B0604020202020204" charset="-34"/>
      <p:regular r:id="rId17"/>
      <p:bold r:id="rId18"/>
      <p:italic r:id="rId19"/>
      <p:boldItalic r:id="rId20"/>
    </p:embeddedFont>
    <p:embeddedFont>
      <p:font typeface="Wingdings 2" panose="05020102010507070707" pitchFamily="18" charset="2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6D8F"/>
    <a:srgbClr val="3B475E"/>
    <a:srgbClr val="ED7F00"/>
    <a:srgbClr val="FDFDF5"/>
    <a:srgbClr val="F6F6D9"/>
    <a:srgbClr val="BBB5D6"/>
    <a:srgbClr val="928ABD"/>
    <a:srgbClr val="373535"/>
    <a:srgbClr val="FFFFFF"/>
    <a:srgbClr val="EC7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5BA465-9066-40A4-9B15-1878E18B3A5E}" v="171" dt="2022-10-11T21:01:06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5508" autoAdjust="0"/>
  </p:normalViewPr>
  <p:slideViewPr>
    <p:cSldViewPr snapToGrid="0">
      <p:cViewPr varScale="1">
        <p:scale>
          <a:sx n="135" d="100"/>
          <a:sy n="135" d="100"/>
        </p:scale>
        <p:origin x="85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font" Target="NUL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ecker" userId="b6455d1dadfa9002" providerId="LiveId" clId="{1C5BA465-9066-40A4-9B15-1878E18B3A5E}"/>
    <pc:docChg chg="undo custSel addSld modSld modMainMaster">
      <pc:chgData name="Brian Becker" userId="b6455d1dadfa9002" providerId="LiveId" clId="{1C5BA465-9066-40A4-9B15-1878E18B3A5E}" dt="2022-10-11T21:01:06.497" v="706" actId="14826"/>
      <pc:docMkLst>
        <pc:docMk/>
      </pc:docMkLst>
      <pc:sldChg chg="modSp mod">
        <pc:chgData name="Brian Becker" userId="b6455d1dadfa9002" providerId="LiveId" clId="{1C5BA465-9066-40A4-9B15-1878E18B3A5E}" dt="2022-10-11T17:34:53.712" v="692" actId="255"/>
        <pc:sldMkLst>
          <pc:docMk/>
          <pc:sldMk cId="470398738" sldId="258"/>
        </pc:sldMkLst>
        <pc:spChg chg="mod">
          <ac:chgData name="Brian Becker" userId="b6455d1dadfa9002" providerId="LiveId" clId="{1C5BA465-9066-40A4-9B15-1878E18B3A5E}" dt="2022-10-11T17:34:53.712" v="692" actId="255"/>
          <ac:spMkLst>
            <pc:docMk/>
            <pc:sldMk cId="470398738" sldId="258"/>
            <ac:spMk id="15" creationId="{01794741-58CC-46BE-B1D5-E33BECEF86E9}"/>
          </ac:spMkLst>
        </pc:spChg>
      </pc:sldChg>
      <pc:sldChg chg="modSp mod">
        <pc:chgData name="Brian Becker" userId="b6455d1dadfa9002" providerId="LiveId" clId="{1C5BA465-9066-40A4-9B15-1878E18B3A5E}" dt="2022-10-11T16:39:43.827" v="50" actId="20577"/>
        <pc:sldMkLst>
          <pc:docMk/>
          <pc:sldMk cId="4286287048" sldId="261"/>
        </pc:sldMkLst>
        <pc:spChg chg="mod">
          <ac:chgData name="Brian Becker" userId="b6455d1dadfa9002" providerId="LiveId" clId="{1C5BA465-9066-40A4-9B15-1878E18B3A5E}" dt="2022-10-11T16:39:35.506" v="36" actId="121"/>
          <ac:spMkLst>
            <pc:docMk/>
            <pc:sldMk cId="4286287048" sldId="261"/>
            <ac:spMk id="2" creationId="{CA03ABD4-C518-4141-BEFE-F3FDCBE13F50}"/>
          </ac:spMkLst>
        </pc:spChg>
        <pc:spChg chg="mod">
          <ac:chgData name="Brian Becker" userId="b6455d1dadfa9002" providerId="LiveId" clId="{1C5BA465-9066-40A4-9B15-1878E18B3A5E}" dt="2022-10-11T16:39:43.827" v="50" actId="20577"/>
          <ac:spMkLst>
            <pc:docMk/>
            <pc:sldMk cId="4286287048" sldId="261"/>
            <ac:spMk id="3" creationId="{291D985C-C2CE-4956-A0F3-397B5A0D2634}"/>
          </ac:spMkLst>
        </pc:spChg>
      </pc:sldChg>
      <pc:sldChg chg="modSp new mod modAnim">
        <pc:chgData name="Brian Becker" userId="b6455d1dadfa9002" providerId="LiveId" clId="{1C5BA465-9066-40A4-9B15-1878E18B3A5E}" dt="2022-10-11T17:34:38.258" v="691" actId="255"/>
        <pc:sldMkLst>
          <pc:docMk/>
          <pc:sldMk cId="2056003256" sldId="262"/>
        </pc:sldMkLst>
        <pc:spChg chg="mod">
          <ac:chgData name="Brian Becker" userId="b6455d1dadfa9002" providerId="LiveId" clId="{1C5BA465-9066-40A4-9B15-1878E18B3A5E}" dt="2022-10-11T17:34:38.258" v="691" actId="255"/>
          <ac:spMkLst>
            <pc:docMk/>
            <pc:sldMk cId="2056003256" sldId="262"/>
            <ac:spMk id="2" creationId="{4D499D89-8050-4BAD-37BE-877E14010C7F}"/>
          </ac:spMkLst>
        </pc:spChg>
        <pc:spChg chg="mod">
          <ac:chgData name="Brian Becker" userId="b6455d1dadfa9002" providerId="LiveId" clId="{1C5BA465-9066-40A4-9B15-1878E18B3A5E}" dt="2022-10-11T16:42:13.112" v="164" actId="20577"/>
          <ac:spMkLst>
            <pc:docMk/>
            <pc:sldMk cId="2056003256" sldId="262"/>
            <ac:spMk id="4" creationId="{6A100966-489A-3BA4-B795-3B2C52229D84}"/>
          </ac:spMkLst>
        </pc:spChg>
      </pc:sldChg>
      <pc:sldChg chg="addSp delSp modSp new mod modClrScheme modAnim chgLayout">
        <pc:chgData name="Brian Becker" userId="b6455d1dadfa9002" providerId="LiveId" clId="{1C5BA465-9066-40A4-9B15-1878E18B3A5E}" dt="2022-10-11T17:28:25.723" v="646"/>
        <pc:sldMkLst>
          <pc:docMk/>
          <pc:sldMk cId="1505357641" sldId="263"/>
        </pc:sldMkLst>
        <pc:spChg chg="mod ord">
          <ac:chgData name="Brian Becker" userId="b6455d1dadfa9002" providerId="LiveId" clId="{1C5BA465-9066-40A4-9B15-1878E18B3A5E}" dt="2022-10-11T17:25:06.417" v="642" actId="20577"/>
          <ac:spMkLst>
            <pc:docMk/>
            <pc:sldMk cId="1505357641" sldId="263"/>
            <ac:spMk id="2" creationId="{AB4B9001-2F04-1D98-6C6F-B2378B157DAA}"/>
          </ac:spMkLst>
        </pc:spChg>
        <pc:spChg chg="del mod ord">
          <ac:chgData name="Brian Becker" userId="b6455d1dadfa9002" providerId="LiveId" clId="{1C5BA465-9066-40A4-9B15-1878E18B3A5E}" dt="2022-10-11T16:58:41.321" v="472" actId="700"/>
          <ac:spMkLst>
            <pc:docMk/>
            <pc:sldMk cId="1505357641" sldId="263"/>
            <ac:spMk id="3" creationId="{B9F3BD7B-01DE-8D8E-0E12-39724A83BD48}"/>
          </ac:spMkLst>
        </pc:spChg>
        <pc:spChg chg="del mod ord">
          <ac:chgData name="Brian Becker" userId="b6455d1dadfa9002" providerId="LiveId" clId="{1C5BA465-9066-40A4-9B15-1878E18B3A5E}" dt="2022-10-11T16:58:41.321" v="472" actId="700"/>
          <ac:spMkLst>
            <pc:docMk/>
            <pc:sldMk cId="1505357641" sldId="263"/>
            <ac:spMk id="4" creationId="{D5489316-34C8-B2E3-0B40-E79D188D6BCB}"/>
          </ac:spMkLst>
        </pc:spChg>
        <pc:spChg chg="del">
          <ac:chgData name="Brian Becker" userId="b6455d1dadfa9002" providerId="LiveId" clId="{1C5BA465-9066-40A4-9B15-1878E18B3A5E}" dt="2022-10-11T16:58:41.321" v="472" actId="700"/>
          <ac:spMkLst>
            <pc:docMk/>
            <pc:sldMk cId="1505357641" sldId="263"/>
            <ac:spMk id="5" creationId="{F1B90C1F-1D8F-8482-29C3-1D2DDF7103B2}"/>
          </ac:spMkLst>
        </pc:spChg>
        <pc:spChg chg="add mod ord">
          <ac:chgData name="Brian Becker" userId="b6455d1dadfa9002" providerId="LiveId" clId="{1C5BA465-9066-40A4-9B15-1878E18B3A5E}" dt="2022-10-11T17:21:46.766" v="611" actId="404"/>
          <ac:spMkLst>
            <pc:docMk/>
            <pc:sldMk cId="1505357641" sldId="263"/>
            <ac:spMk id="6" creationId="{61EB0C54-4633-DFA6-7FD0-B4B015D49F88}"/>
          </ac:spMkLst>
        </pc:spChg>
        <pc:spChg chg="add mod ord">
          <ac:chgData name="Brian Becker" userId="b6455d1dadfa9002" providerId="LiveId" clId="{1C5BA465-9066-40A4-9B15-1878E18B3A5E}" dt="2022-10-11T16:58:41.321" v="472" actId="700"/>
          <ac:spMkLst>
            <pc:docMk/>
            <pc:sldMk cId="1505357641" sldId="263"/>
            <ac:spMk id="7" creationId="{FEAA62B3-76CE-0E0F-97CE-A8EDB8513D23}"/>
          </ac:spMkLst>
        </pc:spChg>
      </pc:sldChg>
      <pc:sldChg chg="modSp mod">
        <pc:chgData name="Brian Becker" userId="b6455d1dadfa9002" providerId="LiveId" clId="{1C5BA465-9066-40A4-9B15-1878E18B3A5E}" dt="2022-10-11T17:12:00.349" v="473" actId="27636"/>
        <pc:sldMkLst>
          <pc:docMk/>
          <pc:sldMk cId="766213336" sldId="264"/>
        </pc:sldMkLst>
        <pc:spChg chg="mod">
          <ac:chgData name="Brian Becker" userId="b6455d1dadfa9002" providerId="LiveId" clId="{1C5BA465-9066-40A4-9B15-1878E18B3A5E}" dt="2022-10-11T17:12:00.349" v="473" actId="27636"/>
          <ac:spMkLst>
            <pc:docMk/>
            <pc:sldMk cId="766213336" sldId="264"/>
            <ac:spMk id="7" creationId="{271AE780-D89C-4A0F-A3F1-261BB34F07F2}"/>
          </ac:spMkLst>
        </pc:spChg>
      </pc:sldChg>
      <pc:sldChg chg="modSp mod modAnim">
        <pc:chgData name="Brian Becker" userId="b6455d1dadfa9002" providerId="LiveId" clId="{1C5BA465-9066-40A4-9B15-1878E18B3A5E}" dt="2022-10-11T17:33:37.957" v="687" actId="20577"/>
        <pc:sldMkLst>
          <pc:docMk/>
          <pc:sldMk cId="1548641616" sldId="266"/>
        </pc:sldMkLst>
        <pc:spChg chg="mod">
          <ac:chgData name="Brian Becker" userId="b6455d1dadfa9002" providerId="LiveId" clId="{1C5BA465-9066-40A4-9B15-1878E18B3A5E}" dt="2022-10-11T17:33:32.081" v="683" actId="15"/>
          <ac:spMkLst>
            <pc:docMk/>
            <pc:sldMk cId="1548641616" sldId="266"/>
            <ac:spMk id="3" creationId="{FA5EEAEC-26E6-4295-8AA9-CBEE4B1E306D}"/>
          </ac:spMkLst>
        </pc:spChg>
      </pc:sldChg>
      <pc:sldChg chg="modSp add mod modAnim">
        <pc:chgData name="Brian Becker" userId="b6455d1dadfa9002" providerId="LiveId" clId="{1C5BA465-9066-40A4-9B15-1878E18B3A5E}" dt="2022-10-11T17:28:37.774" v="648"/>
        <pc:sldMkLst>
          <pc:docMk/>
          <pc:sldMk cId="3035107131" sldId="267"/>
        </pc:sldMkLst>
        <pc:spChg chg="mod">
          <ac:chgData name="Brian Becker" userId="b6455d1dadfa9002" providerId="LiveId" clId="{1C5BA465-9066-40A4-9B15-1878E18B3A5E}" dt="2022-10-11T17:25:00.667" v="633" actId="20577"/>
          <ac:spMkLst>
            <pc:docMk/>
            <pc:sldMk cId="3035107131" sldId="267"/>
            <ac:spMk id="2" creationId="{AB4B9001-2F04-1D98-6C6F-B2378B157DAA}"/>
          </ac:spMkLst>
        </pc:spChg>
        <pc:spChg chg="mod">
          <ac:chgData name="Brian Becker" userId="b6455d1dadfa9002" providerId="LiveId" clId="{1C5BA465-9066-40A4-9B15-1878E18B3A5E}" dt="2022-10-11T17:24:56.308" v="624" actId="20577"/>
          <ac:spMkLst>
            <pc:docMk/>
            <pc:sldMk cId="3035107131" sldId="267"/>
            <ac:spMk id="6" creationId="{61EB0C54-4633-DFA6-7FD0-B4B015D49F88}"/>
          </ac:spMkLst>
        </pc:spChg>
      </pc:sldChg>
      <pc:sldChg chg="addSp delSp modSp new mod">
        <pc:chgData name="Brian Becker" userId="b6455d1dadfa9002" providerId="LiveId" clId="{1C5BA465-9066-40A4-9B15-1878E18B3A5E}" dt="2022-10-11T20:43:38.223" v="700" actId="1076"/>
        <pc:sldMkLst>
          <pc:docMk/>
          <pc:sldMk cId="349904310" sldId="268"/>
        </pc:sldMkLst>
        <pc:spChg chg="del">
          <ac:chgData name="Brian Becker" userId="b6455d1dadfa9002" providerId="LiveId" clId="{1C5BA465-9066-40A4-9B15-1878E18B3A5E}" dt="2022-10-11T20:43:24.474" v="697" actId="478"/>
          <ac:spMkLst>
            <pc:docMk/>
            <pc:sldMk cId="349904310" sldId="268"/>
            <ac:spMk id="2" creationId="{2E729554-E15E-8205-B5F2-FD201C18F0C7}"/>
          </ac:spMkLst>
        </pc:spChg>
        <pc:spChg chg="del">
          <ac:chgData name="Brian Becker" userId="b6455d1dadfa9002" providerId="LiveId" clId="{1C5BA465-9066-40A4-9B15-1878E18B3A5E}" dt="2022-10-11T20:43:17.814" v="694" actId="931"/>
          <ac:spMkLst>
            <pc:docMk/>
            <pc:sldMk cId="349904310" sldId="268"/>
            <ac:spMk id="3" creationId="{4EBB2239-6BF6-0B6F-23A8-041BE891EF38}"/>
          </ac:spMkLst>
        </pc:spChg>
        <pc:spChg chg="del">
          <ac:chgData name="Brian Becker" userId="b6455d1dadfa9002" providerId="LiveId" clId="{1C5BA465-9066-40A4-9B15-1878E18B3A5E}" dt="2022-10-11T20:43:28.985" v="698" actId="478"/>
          <ac:spMkLst>
            <pc:docMk/>
            <pc:sldMk cId="349904310" sldId="268"/>
            <ac:spMk id="4" creationId="{BA2705E9-C804-783A-534B-2FAE31625491}"/>
          </ac:spMkLst>
        </pc:spChg>
        <pc:picChg chg="add mod">
          <ac:chgData name="Brian Becker" userId="b6455d1dadfa9002" providerId="LiveId" clId="{1C5BA465-9066-40A4-9B15-1878E18B3A5E}" dt="2022-10-11T20:43:38.223" v="700" actId="1076"/>
          <ac:picMkLst>
            <pc:docMk/>
            <pc:sldMk cId="349904310" sldId="268"/>
            <ac:picMk id="7" creationId="{EBF3DC63-D807-0A47-4FED-DBE93C53104A}"/>
          </ac:picMkLst>
        </pc:picChg>
      </pc:sldChg>
      <pc:sldChg chg="modSp add">
        <pc:chgData name="Brian Becker" userId="b6455d1dadfa9002" providerId="LiveId" clId="{1C5BA465-9066-40A4-9B15-1878E18B3A5E}" dt="2022-10-11T20:58:56.356" v="702" actId="14826"/>
        <pc:sldMkLst>
          <pc:docMk/>
          <pc:sldMk cId="1829468837" sldId="269"/>
        </pc:sldMkLst>
        <pc:picChg chg="mod">
          <ac:chgData name="Brian Becker" userId="b6455d1dadfa9002" providerId="LiveId" clId="{1C5BA465-9066-40A4-9B15-1878E18B3A5E}" dt="2022-10-11T20:58:56.356" v="702" actId="14826"/>
          <ac:picMkLst>
            <pc:docMk/>
            <pc:sldMk cId="1829468837" sldId="269"/>
            <ac:picMk id="7" creationId="{EBF3DC63-D807-0A47-4FED-DBE93C53104A}"/>
          </ac:picMkLst>
        </pc:picChg>
      </pc:sldChg>
      <pc:sldChg chg="modSp add">
        <pc:chgData name="Brian Becker" userId="b6455d1dadfa9002" providerId="LiveId" clId="{1C5BA465-9066-40A4-9B15-1878E18B3A5E}" dt="2022-10-11T20:59:50.134" v="704" actId="14826"/>
        <pc:sldMkLst>
          <pc:docMk/>
          <pc:sldMk cId="2726696034" sldId="270"/>
        </pc:sldMkLst>
        <pc:picChg chg="mod">
          <ac:chgData name="Brian Becker" userId="b6455d1dadfa9002" providerId="LiveId" clId="{1C5BA465-9066-40A4-9B15-1878E18B3A5E}" dt="2022-10-11T20:59:50.134" v="704" actId="14826"/>
          <ac:picMkLst>
            <pc:docMk/>
            <pc:sldMk cId="2726696034" sldId="270"/>
            <ac:picMk id="7" creationId="{EBF3DC63-D807-0A47-4FED-DBE93C53104A}"/>
          </ac:picMkLst>
        </pc:picChg>
      </pc:sldChg>
      <pc:sldChg chg="modSp add">
        <pc:chgData name="Brian Becker" userId="b6455d1dadfa9002" providerId="LiveId" clId="{1C5BA465-9066-40A4-9B15-1878E18B3A5E}" dt="2022-10-11T21:01:06.497" v="706" actId="14826"/>
        <pc:sldMkLst>
          <pc:docMk/>
          <pc:sldMk cId="889046764" sldId="271"/>
        </pc:sldMkLst>
        <pc:picChg chg="mod">
          <ac:chgData name="Brian Becker" userId="b6455d1dadfa9002" providerId="LiveId" clId="{1C5BA465-9066-40A4-9B15-1878E18B3A5E}" dt="2022-10-11T21:01:06.497" v="706" actId="14826"/>
          <ac:picMkLst>
            <pc:docMk/>
            <pc:sldMk cId="889046764" sldId="271"/>
            <ac:picMk id="7" creationId="{EBF3DC63-D807-0A47-4FED-DBE93C53104A}"/>
          </ac:picMkLst>
        </pc:picChg>
      </pc:sldChg>
      <pc:sldMasterChg chg="modSp mod addSldLayout modSldLayout sldLayoutOrd">
        <pc:chgData name="Brian Becker" userId="b6455d1dadfa9002" providerId="LiveId" clId="{1C5BA465-9066-40A4-9B15-1878E18B3A5E}" dt="2022-10-11T16:41:00.373" v="98" actId="20578"/>
        <pc:sldMasterMkLst>
          <pc:docMk/>
          <pc:sldMasterMk cId="2781740000" sldId="2147483648"/>
        </pc:sldMasterMkLst>
        <pc:spChg chg="mod">
          <ac:chgData name="Brian Becker" userId="b6455d1dadfa9002" providerId="LiveId" clId="{1C5BA465-9066-40A4-9B15-1878E18B3A5E}" dt="2022-10-11T16:40:11.501" v="92" actId="20577"/>
          <ac:spMkLst>
            <pc:docMk/>
            <pc:sldMasterMk cId="2781740000" sldId="2147483648"/>
            <ac:spMk id="6" creationId="{79B4391E-A2CA-4E7C-B5A9-A31CF000D3E5}"/>
          </ac:spMkLst>
        </pc:spChg>
        <pc:sldLayoutChg chg="delSp modSp add mod ord modTransition">
          <pc:chgData name="Brian Becker" userId="b6455d1dadfa9002" providerId="LiveId" clId="{1C5BA465-9066-40A4-9B15-1878E18B3A5E}" dt="2022-10-11T16:41:00.373" v="98" actId="20578"/>
          <pc:sldLayoutMkLst>
            <pc:docMk/>
            <pc:sldMasterMk cId="2781740000" sldId="2147483648"/>
            <pc:sldLayoutMk cId="516705243" sldId="2147483658"/>
          </pc:sldLayoutMkLst>
          <pc:spChg chg="mod">
            <ac:chgData name="Brian Becker" userId="b6455d1dadfa9002" providerId="LiveId" clId="{1C5BA465-9066-40A4-9B15-1878E18B3A5E}" dt="2022-10-11T16:40:55.227" v="97" actId="14100"/>
            <ac:spMkLst>
              <pc:docMk/>
              <pc:sldMasterMk cId="2781740000" sldId="2147483648"/>
              <pc:sldLayoutMk cId="516705243" sldId="2147483658"/>
              <ac:spMk id="6" creationId="{56DBA27B-8304-4CFA-81F2-07D6954C9B4F}"/>
            </ac:spMkLst>
          </pc:spChg>
          <pc:spChg chg="del mod">
            <ac:chgData name="Brian Becker" userId="b6455d1dadfa9002" providerId="LiveId" clId="{1C5BA465-9066-40A4-9B15-1878E18B3A5E}" dt="2022-10-11T16:40:50.226" v="96" actId="478"/>
            <ac:spMkLst>
              <pc:docMk/>
              <pc:sldMasterMk cId="2781740000" sldId="2147483648"/>
              <pc:sldLayoutMk cId="516705243" sldId="2147483658"/>
              <ac:spMk id="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11/10/2022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11/10/2022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ZINN-</a:t>
            </a:r>
            <a:r>
              <a:rPr lang="en-US" dirty="0" err="1"/>
              <a:t>tash</a:t>
            </a:r>
            <a:r>
              <a:rPr lang="en-US" dirty="0"/>
              <a:t> </a:t>
            </a:r>
            <a:r>
              <a:rPr lang="en-US" dirty="0" err="1"/>
              <a:t>closh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couldn't arrange to have </a:t>
            </a:r>
            <a:r>
              <a:rPr lang="en-US" dirty="0" err="1"/>
              <a:t>Dzintars</a:t>
            </a:r>
            <a:r>
              <a:rPr lang="en-US" dirty="0"/>
              <a:t> present his work today, but we're very pleased to welcome Victor to share his work and thoughts about the competition…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05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A1FD6475-DAC6-4418-8860-2980690695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" t="-548" r="223" b="35658"/>
          <a:stretch/>
        </p:blipFill>
        <p:spPr bwMode="auto">
          <a:xfrm>
            <a:off x="528187" y="443885"/>
            <a:ext cx="3024002" cy="65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 err="1">
                <a:solidFill>
                  <a:srgbClr val="3B475E"/>
                </a:solidFill>
                <a:latin typeface="Sarabun" panose="00000500000000000000" pitchFamily="2" charset="-34"/>
              </a:rPr>
              <a:t>Olhão</a:t>
            </a:r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 2022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3720CA-FE42-49DE-A1AF-5214A01E7778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0FBA950-28F2-527A-811C-29FF763B12E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56737" y="1208868"/>
            <a:ext cx="1954700" cy="276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356615"/>
            <a:ext cx="6192003" cy="31503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356615"/>
            <a:ext cx="2078545" cy="3150350"/>
          </a:xfr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1810DA-E1B8-4F96-9C81-B2D976B572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96336" y="0"/>
            <a:ext cx="1547664" cy="6995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: CONTENT THAT OVERLAPS THIS BOX WILL BE OBSCURED</a:t>
            </a:r>
          </a:p>
        </p:txBody>
      </p:sp>
    </p:spTree>
    <p:extLst>
      <p:ext uri="{BB962C8B-B14F-4D97-AF65-F5344CB8AC3E}">
        <p14:creationId xmlns:p14="http://schemas.microsoft.com/office/powerpoint/2010/main" val="101967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458846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70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356615"/>
            <a:ext cx="6192003" cy="31503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356615"/>
            <a:ext cx="2078545" cy="3150350"/>
          </a:xfr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1810DA-E1B8-4F96-9C81-B2D976B572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96336" y="0"/>
            <a:ext cx="1547664" cy="6995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: CONTENT THAT OVERLAPS THIS BOX WILL BE OBSCURED</a:t>
            </a:r>
          </a:p>
        </p:txBody>
      </p:sp>
    </p:spTree>
    <p:extLst>
      <p:ext uri="{BB962C8B-B14F-4D97-AF65-F5344CB8AC3E}">
        <p14:creationId xmlns:p14="http://schemas.microsoft.com/office/powerpoint/2010/main" val="64066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356615"/>
            <a:ext cx="6192003" cy="31503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356615"/>
            <a:ext cx="2078545" cy="3150350"/>
          </a:xfr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1810DA-E1B8-4F96-9C81-B2D976B572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96336" y="0"/>
            <a:ext cx="1547664" cy="6995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: CONTENT THAT OVERLAPS THIS BOX WILL BE OBSCURED</a:t>
            </a:r>
          </a:p>
        </p:txBody>
      </p:sp>
    </p:spTree>
    <p:extLst>
      <p:ext uri="{BB962C8B-B14F-4D97-AF65-F5344CB8AC3E}">
        <p14:creationId xmlns:p14="http://schemas.microsoft.com/office/powerpoint/2010/main" val="3824132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356615"/>
            <a:ext cx="6192003" cy="31503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356615"/>
            <a:ext cx="2078545" cy="3150350"/>
          </a:xfr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1810DA-E1B8-4F96-9C81-B2D976B572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96336" y="0"/>
            <a:ext cx="1547664" cy="6995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: CONTENT THAT OVERLAPS THIS BOX WILL BE OBSCURED</a:t>
            </a:r>
          </a:p>
        </p:txBody>
      </p:sp>
    </p:spTree>
    <p:extLst>
      <p:ext uri="{BB962C8B-B14F-4D97-AF65-F5344CB8AC3E}">
        <p14:creationId xmlns:p14="http://schemas.microsoft.com/office/powerpoint/2010/main" val="30666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928ABD"/>
                </a:solidFill>
                <a:latin typeface="Sarabun" panose="00000500000000000000" pitchFamily="2" charset="-34"/>
              </a:rPr>
              <a:t>2022 APL Problem Solving Competition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F9E24F-2BBD-45BB-A084-8C6DB7C8D692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7FA306A9-E836-4163-8918-B373B342B7B3}"/>
              </a:ext>
            </a:extLst>
          </p:cNvPr>
          <p:cNvSpPr/>
          <p:nvPr userDrawn="1"/>
        </p:nvSpPr>
        <p:spPr>
          <a:xfrm>
            <a:off x="8336756" y="4657725"/>
            <a:ext cx="292894" cy="86175"/>
          </a:xfrm>
          <a:prstGeom prst="trapezoid">
            <a:avLst>
              <a:gd name="adj" fmla="val 13947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75446FE-57B4-E664-AD4E-313BD38F924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051006" y="3998742"/>
            <a:ext cx="852470" cy="120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0" r:id="rId3"/>
    <p:sldLayoutId id="2147483652" r:id="rId4"/>
    <p:sldLayoutId id="2147483654" r:id="rId5"/>
    <p:sldLayoutId id="2147483655" r:id="rId6"/>
    <p:sldLayoutId id="2147483659" r:id="rId7"/>
    <p:sldLayoutId id="2147483660" r:id="rId8"/>
    <p:sldLayoutId id="2147483661" r:id="rId9"/>
    <p:sldLayoutId id="2147483662" r:id="rId10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roblems.tryapl.org/" TargetMode="External"/><Relationship Id="rId2" Type="http://schemas.openxmlformats.org/officeDocument/2006/relationships/hyperlink" Target="mailto:brian@dyalog.com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svg"/><Relationship Id="rId7" Type="http://schemas.openxmlformats.org/officeDocument/2006/relationships/image" Target="../media/image13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10" Type="http://schemas.openxmlformats.org/officeDocument/2006/relationships/image" Target="../media/image16.jpg"/><Relationship Id="rId4" Type="http://schemas.openxmlformats.org/officeDocument/2006/relationships/image" Target="../media/image10.png"/><Relationship Id="rId9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BD4-C518-4141-BEFE-F3FDCBE1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2022 APL Problem</a:t>
            </a:r>
            <a:br>
              <a:rPr lang="en-GB" dirty="0"/>
            </a:br>
            <a:r>
              <a:rPr lang="en-GB" dirty="0"/>
              <a:t>Solving Competition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Brian Becker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28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B6441B-AE27-4BAA-8B31-442793370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Part of the Effort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1AE780-D89C-4A0F-A3F1-261BB34F0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356615"/>
            <a:ext cx="8496945" cy="315035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Submit problem ideas</a:t>
            </a:r>
          </a:p>
          <a:p>
            <a:pPr lvl="1"/>
            <a:r>
              <a:rPr lang="en-US" dirty="0"/>
              <a:t>Contact me (</a:t>
            </a:r>
            <a:r>
              <a:rPr lang="en-US" dirty="0">
                <a:hlinkClick r:id="rId2"/>
              </a:rPr>
              <a:t>brian@dyalog.com</a:t>
            </a:r>
            <a:r>
              <a:rPr lang="en-US" dirty="0"/>
              <a:t>) for guidelines</a:t>
            </a:r>
          </a:p>
          <a:p>
            <a:r>
              <a:rPr lang="en-US" dirty="0"/>
              <a:t>Encourage and refer students to participate</a:t>
            </a:r>
          </a:p>
          <a:p>
            <a:pPr lvl="1"/>
            <a:r>
              <a:rPr lang="en-US" dirty="0"/>
              <a:t>If a student you refer wins a cash prize, you receive the same amount</a:t>
            </a:r>
            <a:br>
              <a:rPr lang="en-US" dirty="0"/>
            </a:br>
            <a:r>
              <a:rPr lang="en-US" dirty="0"/>
              <a:t>You can receive multiple referral awards</a:t>
            </a:r>
          </a:p>
          <a:p>
            <a:r>
              <a:rPr lang="en-US" dirty="0"/>
              <a:t>Spread the word</a:t>
            </a:r>
          </a:p>
          <a:p>
            <a:pPr lvl="1"/>
            <a:r>
              <a:rPr lang="en-US" dirty="0"/>
              <a:t>At local schools and universities, computer clubs, friends, neighbors, random people on the street</a:t>
            </a:r>
          </a:p>
          <a:p>
            <a:pPr lvl="1"/>
            <a:r>
              <a:rPr lang="en-US" dirty="0"/>
              <a:t>Previous Phase 1 and Phase 2 problem sets are available on the Dyalog website</a:t>
            </a:r>
          </a:p>
          <a:p>
            <a:pPr lvl="1"/>
            <a:r>
              <a:rPr lang="en-US" dirty="0"/>
              <a:t>Richard Park has led an effort to put interactively-validated previous Phase 1 sets online at </a:t>
            </a:r>
            <a:r>
              <a:rPr lang="en-US" dirty="0">
                <a:hlinkClick r:id="rId3"/>
              </a:rPr>
              <a:t>https://problems.tryapl.org</a:t>
            </a:r>
            <a:r>
              <a:rPr lang="en-US" dirty="0"/>
              <a:t> </a:t>
            </a:r>
          </a:p>
          <a:p>
            <a:r>
              <a:rPr lang="en-US" dirty="0"/>
              <a:t>Be a sponsor</a:t>
            </a:r>
          </a:p>
          <a:p>
            <a:r>
              <a:rPr lang="en-US" dirty="0"/>
              <a:t>Be a Beta Tester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ADE7540-90BE-4C4D-AA3D-F63BD565EE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1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6D0E5E6-2CCC-48D2-8119-55D829737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6406029-D6A7-47D2-9FBC-9A6374EB1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948" y="1356615"/>
            <a:ext cx="6192003" cy="3150350"/>
          </a:xfrm>
        </p:spPr>
        <p:txBody>
          <a:bodyPr/>
          <a:lstStyle/>
          <a:p>
            <a:r>
              <a:rPr lang="en-US" dirty="0"/>
              <a:t>Our Sponsors</a:t>
            </a:r>
          </a:p>
          <a:p>
            <a:r>
              <a:rPr lang="en-US" dirty="0"/>
              <a:t>Beta Testers</a:t>
            </a:r>
          </a:p>
          <a:p>
            <a:r>
              <a:rPr lang="en-US" dirty="0"/>
              <a:t>The Team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D1311BA-C5B7-487A-BEE4-E3C7ACAB4D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SimCorp">
            <a:extLst>
              <a:ext uri="{FF2B5EF4-FFF2-40B4-BE49-F238E27FC236}">
                <a16:creationId xmlns:a16="http://schemas.microsoft.com/office/drawing/2014/main" id="{B09DB7F3-D3B2-49EC-84F0-FD1EC4365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19872" y="869020"/>
            <a:ext cx="2687680" cy="475513"/>
          </a:xfrm>
          <a:prstGeom prst="rect">
            <a:avLst/>
          </a:prstGeom>
        </p:spPr>
      </p:pic>
      <p:pic>
        <p:nvPicPr>
          <p:cNvPr id="11" name="InvestCloud" descr="Logo&#10;&#10;Description automatically generated with medium confidence">
            <a:extLst>
              <a:ext uri="{FF2B5EF4-FFF2-40B4-BE49-F238E27FC236}">
                <a16:creationId xmlns:a16="http://schemas.microsoft.com/office/drawing/2014/main" id="{C23CB665-4A1E-4AA1-8C65-B117FFDE2115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756" y="1435919"/>
            <a:ext cx="2078038" cy="771392"/>
          </a:xfrm>
        </p:spPr>
      </p:pic>
      <p:sp>
        <p:nvSpPr>
          <p:cNvPr id="14" name="Anonymous">
            <a:extLst>
              <a:ext uri="{FF2B5EF4-FFF2-40B4-BE49-F238E27FC236}">
                <a16:creationId xmlns:a16="http://schemas.microsoft.com/office/drawing/2014/main" id="{6480EFEB-20A9-423D-B309-49E7E097CBBE}"/>
              </a:ext>
            </a:extLst>
          </p:cNvPr>
          <p:cNvSpPr txBox="1"/>
          <p:nvPr/>
        </p:nvSpPr>
        <p:spPr>
          <a:xfrm>
            <a:off x="3694428" y="2427734"/>
            <a:ext cx="2551782" cy="9144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Anonymous</a:t>
            </a:r>
          </a:p>
        </p:txBody>
      </p:sp>
      <p:pic>
        <p:nvPicPr>
          <p:cNvPr id="15" name="Gitte">
            <a:extLst>
              <a:ext uri="{FF2B5EF4-FFF2-40B4-BE49-F238E27FC236}">
                <a16:creationId xmlns:a16="http://schemas.microsoft.com/office/drawing/2014/main" id="{8B0AA31C-DE94-49AE-9040-E8A28C02CB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688" y="2931790"/>
            <a:ext cx="880536" cy="1097280"/>
          </a:xfrm>
          <a:prstGeom prst="rect">
            <a:avLst/>
          </a:prstGeom>
        </p:spPr>
      </p:pic>
      <p:pic>
        <p:nvPicPr>
          <p:cNvPr id="16" name="Jason">
            <a:extLst>
              <a:ext uri="{FF2B5EF4-FFF2-40B4-BE49-F238E27FC236}">
                <a16:creationId xmlns:a16="http://schemas.microsoft.com/office/drawing/2014/main" id="{65A6C610-670C-4498-82A3-EB3B4F4CF1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931790"/>
            <a:ext cx="880536" cy="1097280"/>
          </a:xfrm>
          <a:prstGeom prst="rect">
            <a:avLst/>
          </a:prstGeom>
        </p:spPr>
      </p:pic>
      <p:pic>
        <p:nvPicPr>
          <p:cNvPr id="17" name="Michael" descr="A picture containing person, person, fish&#10;&#10;Description automatically generated">
            <a:extLst>
              <a:ext uri="{FF2B5EF4-FFF2-40B4-BE49-F238E27FC236}">
                <a16:creationId xmlns:a16="http://schemas.microsoft.com/office/drawing/2014/main" id="{6021B9C1-1296-45FA-8723-0ABDE72006F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72" y="2947995"/>
            <a:ext cx="880536" cy="1097280"/>
          </a:xfrm>
          <a:prstGeom prst="rect">
            <a:avLst/>
          </a:prstGeom>
        </p:spPr>
      </p:pic>
      <p:pic>
        <p:nvPicPr>
          <p:cNvPr id="18" name="Adam">
            <a:extLst>
              <a:ext uri="{FF2B5EF4-FFF2-40B4-BE49-F238E27FC236}">
                <a16:creationId xmlns:a16="http://schemas.microsoft.com/office/drawing/2014/main" id="{E6DBDBCA-7932-476F-AB71-4907854924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55" y="1433482"/>
            <a:ext cx="880536" cy="1097280"/>
          </a:xfrm>
          <a:prstGeom prst="rect">
            <a:avLst/>
          </a:prstGeom>
        </p:spPr>
      </p:pic>
      <p:pic>
        <p:nvPicPr>
          <p:cNvPr id="19" name="Rich">
            <a:extLst>
              <a:ext uri="{FF2B5EF4-FFF2-40B4-BE49-F238E27FC236}">
                <a16:creationId xmlns:a16="http://schemas.microsoft.com/office/drawing/2014/main" id="{C2DB5AB5-5F09-4878-B0BC-60CC4661DA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688" y="1433481"/>
            <a:ext cx="880536" cy="1097280"/>
          </a:xfrm>
          <a:prstGeom prst="rect">
            <a:avLst/>
          </a:prstGeom>
        </p:spPr>
      </p:pic>
      <p:pic>
        <p:nvPicPr>
          <p:cNvPr id="20" name="Fiona" descr="Fiona">
            <a:extLst>
              <a:ext uri="{FF2B5EF4-FFF2-40B4-BE49-F238E27FC236}">
                <a16:creationId xmlns:a16="http://schemas.microsoft.com/office/drawing/2014/main" id="{D802E1B5-7406-495A-8425-B44DBFAA804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397" y="1440974"/>
            <a:ext cx="880536" cy="107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10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4CA8E-7502-4569-9D98-C255EBF92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the winners are…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EEAEC-26E6-4295-8AA9-CBEE4B1E3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356615"/>
            <a:ext cx="8421462" cy="315035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1400" dirty="0"/>
              <a:t>The full list of winners is available on the Dyalog website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10 - $100 prizes to the top Phase 1 participants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  5 - $200 prizes to random Phase 2 participants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3</a:t>
            </a:r>
            <a:r>
              <a:rPr lang="en-US" sz="1400" baseline="30000" dirty="0"/>
              <a:t>rd</a:t>
            </a:r>
            <a:r>
              <a:rPr lang="en-US" sz="1400" dirty="0"/>
              <a:t> Place $750</a:t>
            </a:r>
          </a:p>
          <a:p>
            <a:pPr lvl="1">
              <a:spcAft>
                <a:spcPts val="600"/>
              </a:spcAft>
            </a:pPr>
            <a:r>
              <a:rPr lang="en-US" sz="1400" dirty="0" err="1"/>
              <a:t>Dzintars</a:t>
            </a:r>
            <a:r>
              <a:rPr lang="en-US" sz="1400" dirty="0"/>
              <a:t> </a:t>
            </a:r>
            <a:r>
              <a:rPr lang="en-US" sz="1400" dirty="0" err="1"/>
              <a:t>Klušs</a:t>
            </a:r>
            <a:r>
              <a:rPr lang="en-US" sz="1400" dirty="0"/>
              <a:t> - </a:t>
            </a:r>
            <a:r>
              <a:rPr lang="en-US" sz="1400" dirty="0" err="1"/>
              <a:t>Rīgas</a:t>
            </a:r>
            <a:r>
              <a:rPr lang="en-US" sz="1400" dirty="0"/>
              <a:t> </a:t>
            </a:r>
            <a:r>
              <a:rPr lang="en-US" sz="1400" dirty="0" err="1"/>
              <a:t>Tehniskā</a:t>
            </a:r>
            <a:r>
              <a:rPr lang="en-US" sz="1400" dirty="0"/>
              <a:t> </a:t>
            </a:r>
            <a:r>
              <a:rPr lang="en-US" sz="1400" dirty="0" err="1"/>
              <a:t>Universitāte</a:t>
            </a:r>
            <a:r>
              <a:rPr lang="en-US" sz="1400" dirty="0"/>
              <a:t> (Riga Technical University), Latvia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2</a:t>
            </a:r>
            <a:r>
              <a:rPr lang="en-US" sz="1400" baseline="30000" dirty="0"/>
              <a:t>nd</a:t>
            </a:r>
            <a:r>
              <a:rPr lang="en-US" sz="1400" dirty="0"/>
              <a:t> Place $1250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Rory Kemp – Edinburgh Academy, U.K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Top non-student entry wins a delegate package to Dyalog'22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Michael Higginson, Canada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Grand Prize $2500 and an expenses-paid delegate package to Dyalog'22</a:t>
            </a:r>
          </a:p>
          <a:p>
            <a:pPr lvl="1">
              <a:spcAft>
                <a:spcPts val="600"/>
              </a:spcAft>
            </a:pPr>
            <a:r>
              <a:rPr lang="en-US" sz="1400" dirty="0" err="1"/>
              <a:t>Tsu</a:t>
            </a:r>
            <a:r>
              <a:rPr lang="en-US" sz="1400" dirty="0"/>
              <a:t>-Ching Lee – National Tsing Hua University, Taiwan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093B84-18BE-4C3F-8509-54BF1FEC33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4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499D89-8050-4BAD-37BE-877E14010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Fourth year running self-hosted</a:t>
            </a:r>
          </a:p>
          <a:p>
            <a:pPr lvl="1"/>
            <a:r>
              <a:rPr lang="en-US" sz="1600" dirty="0"/>
              <a:t>MiServer-based website – contest.dyalog.com</a:t>
            </a:r>
          </a:p>
          <a:p>
            <a:r>
              <a:rPr lang="en-US" sz="1600" dirty="0"/>
              <a:t>Two Phases</a:t>
            </a:r>
          </a:p>
          <a:p>
            <a:pPr lvl="1"/>
            <a:r>
              <a:rPr lang="en-US" sz="1600" dirty="0"/>
              <a:t>Ten Phase 1 Problems</a:t>
            </a:r>
          </a:p>
          <a:p>
            <a:pPr lvl="2"/>
            <a:r>
              <a:rPr lang="en-US" sz="1600" dirty="0"/>
              <a:t>One-liners with interactive validation</a:t>
            </a:r>
          </a:p>
          <a:p>
            <a:pPr lvl="1"/>
            <a:r>
              <a:rPr lang="en-US" sz="1600" dirty="0"/>
              <a:t>Six Phase 2 Problems (12 Tasks)</a:t>
            </a:r>
          </a:p>
          <a:p>
            <a:pPr lvl="2"/>
            <a:r>
              <a:rPr lang="en-US" sz="1600" dirty="0"/>
              <a:t>Generally more complex problems</a:t>
            </a:r>
          </a:p>
          <a:p>
            <a:pPr lvl="2"/>
            <a:r>
              <a:rPr lang="en-US" sz="1600" dirty="0"/>
              <a:t>Basic interactive syntax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B9A42-8945-BE62-748F-DC75F687652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100966-489A-3BA4-B795-3B2C5222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 Years?  Really?</a:t>
            </a:r>
          </a:p>
        </p:txBody>
      </p:sp>
    </p:spTree>
    <p:extLst>
      <p:ext uri="{BB962C8B-B14F-4D97-AF65-F5344CB8AC3E}">
        <p14:creationId xmlns:p14="http://schemas.microsoft.com/office/powerpoint/2010/main" val="205600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FE0CB93-2888-44CC-A36E-73F51E00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contest.dyalog.com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01794741-58CC-46BE-B1D5-E33BECEF8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1200" dirty="0"/>
              <a:t>Standard "off the shelf" Docker </a:t>
            </a:r>
            <a:r>
              <a:rPr lang="en-US" sz="1200" dirty="0" err="1"/>
              <a:t>dyalog</a:t>
            </a:r>
            <a:r>
              <a:rPr lang="en-US" sz="1200" dirty="0"/>
              <a:t>/</a:t>
            </a:r>
            <a:r>
              <a:rPr lang="en-US" sz="1200" dirty="0" err="1"/>
              <a:t>miserver</a:t>
            </a:r>
            <a:r>
              <a:rPr lang="en-US" sz="1200" dirty="0"/>
              <a:t> container</a:t>
            </a:r>
          </a:p>
          <a:p>
            <a:pPr lvl="1">
              <a:spcAft>
                <a:spcPts val="600"/>
              </a:spcAft>
            </a:pPr>
            <a:r>
              <a:rPr lang="en-US" sz="1200" dirty="0"/>
              <a:t>Running MiServer v3.1 under Dyalog v18.0</a:t>
            </a:r>
          </a:p>
          <a:p>
            <a:pPr lvl="1">
              <a:spcAft>
                <a:spcPts val="600"/>
              </a:spcAft>
            </a:pPr>
            <a:r>
              <a:rPr lang="en-US" sz="1200" dirty="0"/>
              <a:t>Using Dyalog utilities</a:t>
            </a:r>
          </a:p>
          <a:p>
            <a:pPr lvl="2">
              <a:spcAft>
                <a:spcPts val="600"/>
              </a:spcAft>
            </a:pPr>
            <a:r>
              <a:rPr lang="en-US" sz="1200" dirty="0" err="1"/>
              <a:t>HttpCommand</a:t>
            </a:r>
            <a:r>
              <a:rPr lang="en-US" sz="1200" dirty="0"/>
              <a:t> – remote system integration</a:t>
            </a:r>
          </a:p>
          <a:p>
            <a:pPr lvl="2">
              <a:spcAft>
                <a:spcPts val="600"/>
              </a:spcAft>
            </a:pPr>
            <a:r>
              <a:rPr lang="en-US" sz="1200" dirty="0"/>
              <a:t>Dyalog Cryptographic Library – password hashing</a:t>
            </a:r>
          </a:p>
          <a:p>
            <a:pPr lvl="2">
              <a:spcAft>
                <a:spcPts val="600"/>
              </a:spcAft>
            </a:pPr>
            <a:r>
              <a:rPr lang="en-US" sz="1200" dirty="0"/>
              <a:t>Conga – used by MiServer, </a:t>
            </a:r>
            <a:r>
              <a:rPr lang="en-US" sz="1200" dirty="0" err="1"/>
              <a:t>HttpCommand</a:t>
            </a:r>
            <a:r>
              <a:rPr lang="en-US" sz="1200" dirty="0"/>
              <a:t>, and SMTP</a:t>
            </a:r>
          </a:p>
          <a:p>
            <a:pPr lvl="2">
              <a:spcAft>
                <a:spcPts val="600"/>
              </a:spcAft>
            </a:pPr>
            <a:r>
              <a:rPr lang="en-US" sz="1200" dirty="0" err="1"/>
              <a:t>DrA</a:t>
            </a:r>
            <a:r>
              <a:rPr lang="en-US" sz="1200" dirty="0"/>
              <a:t> – error logging</a:t>
            </a:r>
          </a:p>
          <a:p>
            <a:pPr lvl="2">
              <a:spcAft>
                <a:spcPts val="600"/>
              </a:spcAft>
            </a:pPr>
            <a:r>
              <a:rPr lang="en-US" sz="1200" dirty="0"/>
              <a:t>SQAPL – relational database access</a:t>
            </a:r>
          </a:p>
          <a:p>
            <a:pPr lvl="2">
              <a:spcAft>
                <a:spcPts val="600"/>
              </a:spcAft>
            </a:pPr>
            <a:r>
              <a:rPr lang="en-US" sz="1200" dirty="0"/>
              <a:t>SMTP – sending email</a:t>
            </a:r>
          </a:p>
          <a:p>
            <a:pPr lvl="1">
              <a:spcAft>
                <a:spcPts val="600"/>
              </a:spcAft>
            </a:pPr>
            <a:r>
              <a:rPr lang="en-US" sz="1200" dirty="0"/>
              <a:t>Plus </a:t>
            </a:r>
          </a:p>
          <a:p>
            <a:pPr lvl="2">
              <a:spcAft>
                <a:spcPts val="600"/>
              </a:spcAft>
            </a:pPr>
            <a:r>
              <a:rPr lang="en-US" sz="1200" dirty="0" err="1"/>
              <a:t>Ad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US" sz="1200" dirty="0" err="1"/>
              <a:t>m's</a:t>
            </a:r>
            <a:r>
              <a:rPr lang="en-US" sz="1200" dirty="0"/>
              <a:t> Safe Executor – safely test Phase 1 submissions in real time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A85A7DC1-5868-482D-8C00-1C5B268217C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/>
              <a:t>Industry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Docker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Git/GitHub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Jenkins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Rancher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HAProxy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reCAPTCHA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337A48D-B5C9-4F01-A2C6-38598D9372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9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8" grpId="0" uiExpand="1" build="p"/>
      <p:bldP spid="18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Chart, pie chart&#10;&#10;Description automatically generated">
            <a:extLst>
              <a:ext uri="{FF2B5EF4-FFF2-40B4-BE49-F238E27FC236}">
                <a16:creationId xmlns:a16="http://schemas.microsoft.com/office/drawing/2014/main" id="{EBF3DC63-D807-0A47-4FED-DBE93C5310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53" y="134680"/>
            <a:ext cx="6007350" cy="4506913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EB1CB5-DD32-30E5-51C8-24A120CB2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BF3DC63-D807-0A47-4FED-DBE93C5310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053" y="134680"/>
            <a:ext cx="6007350" cy="4506912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EB1CB5-DD32-30E5-51C8-24A120CB2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68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BF3DC63-D807-0A47-4FED-DBE93C5310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053" y="134680"/>
            <a:ext cx="6007349" cy="4506912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EB1CB5-DD32-30E5-51C8-24A120CB2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9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BF3DC63-D807-0A47-4FED-DBE93C5310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053" y="134680"/>
            <a:ext cx="6007349" cy="4506911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EB1CB5-DD32-30E5-51C8-24A120CB2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4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EB0C54-4633-DFA6-7FD0-B4B015D49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Really nice thematic puzzles! Struggled more with the edge cases than the problem itself, but that might also be my lack of experience.</a:t>
            </a:r>
          </a:p>
          <a:p>
            <a:r>
              <a:rPr lang="en-US" sz="1600" dirty="0"/>
              <a:t>A nice, varied set. A little bit harder than previous years, but that seems to be a consistent trend.</a:t>
            </a:r>
          </a:p>
          <a:p>
            <a:r>
              <a:rPr lang="en-US" sz="1600" dirty="0"/>
              <a:t>The problems were a fun introduction to </a:t>
            </a:r>
            <a:r>
              <a:rPr lang="en-US" sz="1600" dirty="0" err="1"/>
              <a:t>dyalog</a:t>
            </a:r>
            <a:endParaRPr lang="en-US" sz="1600" dirty="0"/>
          </a:p>
          <a:p>
            <a:r>
              <a:rPr lang="en-US" sz="1600" dirty="0"/>
              <a:t>As usual, interesting problems had to be solved.</a:t>
            </a:r>
          </a:p>
          <a:p>
            <a:r>
              <a:rPr lang="en-US" sz="1600" dirty="0"/>
              <a:t>Great one-liner problems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AA62B3-76CE-0E0F-97CE-A8EDB8513D2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4B9001-2F04-1D98-6C6F-B2378B157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Phase 1 Feedback</a:t>
            </a:r>
          </a:p>
        </p:txBody>
      </p:sp>
    </p:spTree>
    <p:extLst>
      <p:ext uri="{BB962C8B-B14F-4D97-AF65-F5344CB8AC3E}">
        <p14:creationId xmlns:p14="http://schemas.microsoft.com/office/powerpoint/2010/main" val="150535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EB0C54-4633-DFA6-7FD0-B4B015D49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I thought it was interesting that not all problems were "slam dunk" APL aligned, thus giving a </a:t>
            </a:r>
            <a:r>
              <a:rPr lang="en-US" sz="1600" dirty="0" err="1"/>
              <a:t>flavour</a:t>
            </a:r>
            <a:r>
              <a:rPr lang="en-US" sz="1600" dirty="0"/>
              <a:t> of what solving real-world "boring" problems in APL is like. </a:t>
            </a:r>
          </a:p>
          <a:p>
            <a:r>
              <a:rPr lang="en-US" sz="1600" dirty="0"/>
              <a:t>I liked the variety of problems that Phase 2 had. </a:t>
            </a:r>
          </a:p>
          <a:p>
            <a:r>
              <a:rPr lang="en-US" sz="1600" dirty="0"/>
              <a:t>There was a good variety, and they ranged from easy to difficult. I felt that problem 6 wasn't array oriented at all, and it was a bit of a pain to work on (though I enjoyed doing it).</a:t>
            </a:r>
          </a:p>
          <a:p>
            <a:r>
              <a:rPr lang="en-US" sz="1600" dirty="0"/>
              <a:t>I liked the fact that there were problems of different length and difficulty level. This helped me get started by picking the problems I felt most comfortable with.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AA62B3-76CE-0E0F-97CE-A8EDB8513D2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4B9001-2F04-1D98-6C6F-B2378B157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Phase 2 Feedback</a:t>
            </a:r>
          </a:p>
        </p:txBody>
      </p:sp>
    </p:spTree>
    <p:extLst>
      <p:ext uri="{BB962C8B-B14F-4D97-AF65-F5344CB8AC3E}">
        <p14:creationId xmlns:p14="http://schemas.microsoft.com/office/powerpoint/2010/main" val="303510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582</Words>
  <Application>Microsoft Office PowerPoint</Application>
  <PresentationFormat>On-screen Show (16:9)</PresentationFormat>
  <Paragraphs>73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Wingdings 2</vt:lpstr>
      <vt:lpstr>Calibri</vt:lpstr>
      <vt:lpstr>Wingdings</vt:lpstr>
      <vt:lpstr>APL385 Unicode</vt:lpstr>
      <vt:lpstr>Sarabun</vt:lpstr>
      <vt:lpstr>Courier New</vt:lpstr>
      <vt:lpstr>Arial</vt:lpstr>
      <vt:lpstr>Office Theme</vt:lpstr>
      <vt:lpstr>2022 APL Problem Solving Competition</vt:lpstr>
      <vt:lpstr>14 Years?  Really?</vt:lpstr>
      <vt:lpstr>contest.dyalog.com</vt:lpstr>
      <vt:lpstr>PowerPoint Presentation</vt:lpstr>
      <vt:lpstr>PowerPoint Presentation</vt:lpstr>
      <vt:lpstr>PowerPoint Presentation</vt:lpstr>
      <vt:lpstr>PowerPoint Presentation</vt:lpstr>
      <vt:lpstr>Selected Phase 1 Feedback</vt:lpstr>
      <vt:lpstr>Selected Phase 2 Feedback</vt:lpstr>
      <vt:lpstr>Be a Part of the Effort</vt:lpstr>
      <vt:lpstr>Thank you!</vt:lpstr>
      <vt:lpstr>And the winners are…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Brian Becker</cp:lastModifiedBy>
  <cp:revision>215</cp:revision>
  <dcterms:created xsi:type="dcterms:W3CDTF">2019-07-25T11:46:05Z</dcterms:created>
  <dcterms:modified xsi:type="dcterms:W3CDTF">2022-10-11T21:01:06Z</dcterms:modified>
</cp:coreProperties>
</file>