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8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9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56" r:id="rId3"/>
    <p:sldId id="455" r:id="rId4"/>
    <p:sldId id="434" r:id="rId5"/>
    <p:sldId id="436" r:id="rId6"/>
    <p:sldId id="437" r:id="rId7"/>
    <p:sldId id="428" r:id="rId8"/>
    <p:sldId id="446" r:id="rId9"/>
    <p:sldId id="457" r:id="rId10"/>
    <p:sldId id="440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9" r:id="rId20"/>
    <p:sldId id="460" r:id="rId21"/>
    <p:sldId id="407" r:id="rId22"/>
    <p:sldId id="424" r:id="rId23"/>
    <p:sldId id="430" r:id="rId24"/>
    <p:sldId id="431" r:id="rId25"/>
    <p:sldId id="432" r:id="rId26"/>
    <p:sldId id="433" r:id="rId27"/>
    <p:sldId id="444" r:id="rId28"/>
    <p:sldId id="441" r:id="rId29"/>
    <p:sldId id="442" r:id="rId30"/>
    <p:sldId id="399" r:id="rId31"/>
    <p:sldId id="400" r:id="rId32"/>
    <p:sldId id="421" r:id="rId33"/>
    <p:sldId id="423" r:id="rId34"/>
    <p:sldId id="425" r:id="rId35"/>
    <p:sldId id="429" r:id="rId36"/>
    <p:sldId id="443" r:id="rId37"/>
    <p:sldId id="439" r:id="rId38"/>
    <p:sldId id="426" r:id="rId39"/>
    <p:sldId id="427" r:id="rId40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orient="horz" pos="2976" userDrawn="1">
          <p15:clr>
            <a:srgbClr val="A4A3A4"/>
          </p15:clr>
        </p15:guide>
        <p15:guide id="3" orient="horz" pos="1608" userDrawn="1">
          <p15:clr>
            <a:srgbClr val="A4A3A4"/>
          </p15:clr>
        </p15:guide>
        <p15:guide id="4" orient="horz" pos="2856" userDrawn="1">
          <p15:clr>
            <a:srgbClr val="A4A3A4"/>
          </p15:clr>
        </p15:guide>
        <p15:guide id="6" orient="horz" pos="2064" userDrawn="1">
          <p15:clr>
            <a:srgbClr val="A4A3A4"/>
          </p15:clr>
        </p15:guide>
        <p15:guide id="7" pos="2304" userDrawn="1">
          <p15:clr>
            <a:srgbClr val="A4A3A4"/>
          </p15:clr>
        </p15:guide>
        <p15:guide id="8">
          <p15:clr>
            <a:srgbClr val="A4A3A4"/>
          </p15:clr>
        </p15:guide>
        <p15:guide id="9" pos="2016" userDrawn="1">
          <p15:clr>
            <a:srgbClr val="A4A3A4"/>
          </p15:clr>
        </p15:guide>
        <p15:guide id="10" pos="696" userDrawn="1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A7EBB"/>
    <a:srgbClr val="000000"/>
    <a:srgbClr val="E7BDBB"/>
    <a:srgbClr val="558ED5"/>
    <a:srgbClr val="60B3CA"/>
    <a:srgbClr val="FCD5B5"/>
    <a:srgbClr val="C00000"/>
    <a:srgbClr val="4F81BD"/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6" autoAdjust="0"/>
    <p:restoredTop sz="93522" autoAdjust="0"/>
  </p:normalViewPr>
  <p:slideViewPr>
    <p:cSldViewPr snapToGrid="0" showGuides="1">
      <p:cViewPr varScale="1">
        <p:scale>
          <a:sx n="101" d="100"/>
          <a:sy n="101" d="100"/>
        </p:scale>
        <p:origin x="1434" y="102"/>
      </p:cViewPr>
      <p:guideLst>
        <p:guide orient="horz" pos="1944"/>
        <p:guide orient="horz" pos="2976"/>
        <p:guide orient="horz" pos="1608"/>
        <p:guide orient="horz" pos="2856"/>
        <p:guide orient="horz" pos="2064"/>
        <p:guide pos="2304"/>
        <p:guide/>
        <p:guide pos="2016"/>
        <p:guide pos="696"/>
        <p:guide pos="4248"/>
      </p:guideLst>
    </p:cSldViewPr>
  </p:slideViewPr>
  <p:outlineViewPr>
    <p:cViewPr>
      <p:scale>
        <a:sx n="33" d="100"/>
        <a:sy n="33" d="100"/>
      </p:scale>
      <p:origin x="0" y="-2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What’s the area?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2.5</c:v>
                </c:pt>
                <c:pt idx="5">
                  <c:v>4.1390158215457884</c:v>
                </c:pt>
                <c:pt idx="6">
                  <c:v>6.1555367217460786</c:v>
                </c:pt>
                <c:pt idx="7">
                  <c:v>8.464404506368993</c:v>
                </c:pt>
                <c:pt idx="8">
                  <c:v>11.018269693579391</c:v>
                </c:pt>
                <c:pt idx="9">
                  <c:v>13.786035066475314</c:v>
                </c:pt>
                <c:pt idx="10">
                  <c:v>16.745344971379453</c:v>
                </c:pt>
                <c:pt idx="11">
                  <c:v>14.3</c:v>
                </c:pt>
                <c:pt idx="12">
                  <c:v>15.9</c:v>
                </c:pt>
                <c:pt idx="13">
                  <c:v>17.5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8-4AB0-8999-3BAC7751C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252064"/>
        <c:axId val="267252480"/>
      </c:areaChart>
      <c:catAx>
        <c:axId val="267252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252480"/>
        <c:crosses val="autoZero"/>
        <c:auto val="1"/>
        <c:lblAlgn val="ctr"/>
        <c:lblOffset val="100"/>
        <c:noMultiLvlLbl val="0"/>
      </c:catAx>
      <c:valAx>
        <c:axId val="2672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2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Riemann sum integration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2.5</c:v>
                </c:pt>
                <c:pt idx="5">
                  <c:v>4.1390158215457884</c:v>
                </c:pt>
                <c:pt idx="6">
                  <c:v>6.1555367217460786</c:v>
                </c:pt>
                <c:pt idx="7">
                  <c:v>8.464404506368993</c:v>
                </c:pt>
                <c:pt idx="8">
                  <c:v>11.018269693579391</c:v>
                </c:pt>
                <c:pt idx="9">
                  <c:v>13.786035066475314</c:v>
                </c:pt>
                <c:pt idx="10">
                  <c:v>16.745344971379453</c:v>
                </c:pt>
                <c:pt idx="11">
                  <c:v>14.3</c:v>
                </c:pt>
                <c:pt idx="12">
                  <c:v>15.9</c:v>
                </c:pt>
                <c:pt idx="13">
                  <c:v>17.5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8-4AB0-8999-3BAC7751C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252064"/>
        <c:axId val="267252480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5875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2.5</c:v>
                </c:pt>
                <c:pt idx="5">
                  <c:v>4.1390158215457884</c:v>
                </c:pt>
                <c:pt idx="6">
                  <c:v>6.1555367217460786</c:v>
                </c:pt>
                <c:pt idx="7">
                  <c:v>8.464404506368993</c:v>
                </c:pt>
                <c:pt idx="8">
                  <c:v>11.018269693579391</c:v>
                </c:pt>
                <c:pt idx="9">
                  <c:v>13.786035066475314</c:v>
                </c:pt>
                <c:pt idx="10">
                  <c:v>16.745344971379453</c:v>
                </c:pt>
                <c:pt idx="11">
                  <c:v>14.3</c:v>
                </c:pt>
                <c:pt idx="12">
                  <c:v>15.9</c:v>
                </c:pt>
                <c:pt idx="1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8-4AB0-8999-3BAC7751C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67252064"/>
        <c:axId val="267252480"/>
      </c:barChart>
      <c:catAx>
        <c:axId val="267252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252480"/>
        <c:crosses val="autoZero"/>
        <c:auto val="1"/>
        <c:lblAlgn val="ctr"/>
        <c:lblOffset val="100"/>
        <c:noMultiLvlLbl val="0"/>
      </c:catAx>
      <c:valAx>
        <c:axId val="2672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2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40" cy="451998"/>
          </a:xfrm>
          <a:prstGeom prst="rect">
            <a:avLst/>
          </a:prstGeom>
        </p:spPr>
        <p:txBody>
          <a:bodyPr vert="horz" lIns="87172" tIns="43586" rIns="87172" bIns="435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0"/>
            <a:ext cx="3067040" cy="451998"/>
          </a:xfrm>
          <a:prstGeom prst="rect">
            <a:avLst/>
          </a:prstGeom>
        </p:spPr>
        <p:txBody>
          <a:bodyPr vert="horz" lIns="87172" tIns="43586" rIns="87172" bIns="43586" rtlCol="0"/>
          <a:lstStyle>
            <a:lvl1pPr algn="r">
              <a:defRPr sz="1100"/>
            </a:lvl1pPr>
          </a:lstStyle>
          <a:p>
            <a:fld id="{EA0AB4F4-DC06-4C56-9903-A37BAD7F565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8431"/>
            <a:ext cx="3067040" cy="451998"/>
          </a:xfrm>
          <a:prstGeom prst="rect">
            <a:avLst/>
          </a:prstGeom>
        </p:spPr>
        <p:txBody>
          <a:bodyPr vert="horz" lIns="87172" tIns="43586" rIns="87172" bIns="435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598431"/>
            <a:ext cx="3067040" cy="451998"/>
          </a:xfrm>
          <a:prstGeom prst="rect">
            <a:avLst/>
          </a:prstGeom>
        </p:spPr>
        <p:txBody>
          <a:bodyPr vert="horz" lIns="87172" tIns="43586" rIns="87172" bIns="43586" rtlCol="0" anchor="b"/>
          <a:lstStyle>
            <a:lvl1pPr algn="r">
              <a:defRPr sz="1100"/>
            </a:lvl1pPr>
          </a:lstStyle>
          <a:p>
            <a:fld id="{2ABD23BE-4C1F-48F6-9AC3-3CCA7731B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5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28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4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101 107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08:33.0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 24575,'0'-6'0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14:46.1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 24575,'0'-6'0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6:49:51.2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6:55:27.11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8:48:08.2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9:49:49.2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94 45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82 104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8.0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28 38 24575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9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49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0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79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1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90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4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21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5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42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7.2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83 117 24575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6.6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48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9.1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93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0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98 86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2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79 4 24575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5.7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8.8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9.7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1.2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3.7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5.9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5.7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7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94 24575,'0'-6'0,"0"-8"0,0-7 0,6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8.8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9.7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1.2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3.7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5.9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22.65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33.94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46.85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51.11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9:03.43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8.0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30 24575,'6'0'0,"2"-6"0,5-1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5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28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6.6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48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7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94 24575,'0'-6'0,"0"-8"0,0-7 0,6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8.0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30 24575,'6'0'0,"2"-6"0,5-1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9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115 93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0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42 24575,'6'0'0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1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102 103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2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73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3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4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4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101 107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9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115 93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94 45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82 104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8.0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28 38 24575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9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49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0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79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1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90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4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21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5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42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7.2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83 117 24575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9.1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93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0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42 24575,'6'0'0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0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98 86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2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79 4 24575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5.7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8.8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8:59.7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1.2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3.7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9:05.9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22.65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33.94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1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102 103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46.85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00:08:51.11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2T13:46:15.36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5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28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6.6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48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7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94 24575,'0'-6'0,"0"-8"0,0-7 0,6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8.0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30 24575,'6'0'0,"2"-6"0,5-1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6:59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115 93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0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42 24575,'6'0'0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1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102 103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2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73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2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73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3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4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4.7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101 107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94 45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6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82 104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8.0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28 38 24575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9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49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0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79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1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90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4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21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03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4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5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42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7.2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83 117 24575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19.1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93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0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98 86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22:27:22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79 4 24575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7T13:47:14.0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7:50.791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1693.33337"/>
      <inkml:brushProperty name="anchorY" value="-1693.33337"/>
      <inkml:brushProperty name="scaleFactor" value="0.5"/>
    </inkml:brush>
  </inkml:definitions>
  <inkml:trace contextRef="#ctx0" brushRef="#br0">1 0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47:53.717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2540"/>
      <inkml:brushProperty name="anchorY" value="-2540"/>
      <inkml:brushProperty name="scaleFactor" value="0.5"/>
    </inkml:brush>
  </inkml:definitions>
  <inkml:trace contextRef="#ctx0" brushRef="#br0">0 1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54:35.8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6 24575,'0'-6'0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3:57:40.855"/>
    </inkml:context>
    <inkml:brush xml:id="br0">
      <inkml:brushProperty name="width" value="0.2" units="cm"/>
      <inkml:brushProperty name="height" value="0.2" units="cm"/>
      <inkml:brushProperty name="color" value="#DA0C07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40" cy="451998"/>
          </a:xfrm>
          <a:prstGeom prst="rect">
            <a:avLst/>
          </a:prstGeom>
        </p:spPr>
        <p:txBody>
          <a:bodyPr vert="horz" lIns="92150" tIns="46076" rIns="92150" bIns="460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0"/>
            <a:ext cx="3067040" cy="451998"/>
          </a:xfrm>
          <a:prstGeom prst="rect">
            <a:avLst/>
          </a:prstGeom>
        </p:spPr>
        <p:txBody>
          <a:bodyPr vert="horz" lIns="92150" tIns="46076" rIns="92150" bIns="460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BB5DCE-AD12-437A-8D7B-E95D3D089D14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0" tIns="46076" rIns="92150" bIns="460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299965"/>
            <a:ext cx="5661046" cy="4072468"/>
          </a:xfrm>
          <a:prstGeom prst="rect">
            <a:avLst/>
          </a:prstGeom>
        </p:spPr>
        <p:txBody>
          <a:bodyPr vert="horz" lIns="92150" tIns="46076" rIns="92150" bIns="460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8431"/>
            <a:ext cx="3067040" cy="451998"/>
          </a:xfrm>
          <a:prstGeom prst="rect">
            <a:avLst/>
          </a:prstGeom>
        </p:spPr>
        <p:txBody>
          <a:bodyPr vert="horz" lIns="92150" tIns="46076" rIns="92150" bIns="460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598431"/>
            <a:ext cx="3067040" cy="451998"/>
          </a:xfrm>
          <a:prstGeom prst="rect">
            <a:avLst/>
          </a:prstGeom>
        </p:spPr>
        <p:txBody>
          <a:bodyPr vert="horz" lIns="92150" tIns="46076" rIns="92150" bIns="460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2CF046-5204-46A3-BAB4-C10E62BE1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5ACCF-7203-4695-9C96-0972C64291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8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looking</a:t>
            </a:r>
            <a:r>
              <a:rPr lang="en-US" baseline="0" dirty="0"/>
              <a:t> at LR relevant to DNA mixtures, let’s take a look at how a continuous model program might regard peak height and dropout.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Colored rectangles = expected signal from each allele</a:t>
            </a:r>
          </a:p>
          <a:p>
            <a:r>
              <a:rPr lang="en-US" dirty="0"/>
              <a:t>Green loop = observed (</a:t>
            </a:r>
            <a:r>
              <a:rPr lang="en-US" dirty="0" err="1"/>
              <a:t>epg</a:t>
            </a:r>
            <a:r>
              <a:rPr lang="en-US" dirty="0"/>
              <a:t>) signal</a:t>
            </a:r>
          </a:p>
          <a:p>
            <a:r>
              <a:rPr lang="en-US" dirty="0"/>
              <a:t>Discrepancy</a:t>
            </a:r>
            <a:r>
              <a:rPr lang="en-US" baseline="0" dirty="0"/>
              <a:t> = Stochastic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8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8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FFDD-BD30-4C77-959C-198CCC10F315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6790-80A0-4ABF-9A54-799510AE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C72E-115C-43AD-9CA9-E55958B895D2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AB09-FCA7-4BB0-83BC-2547AD98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6E9C-E7B2-49BB-A927-701B178135A5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32FA-9A54-43B7-9426-43966700B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463B-F2F7-49F6-B1D8-4AC014E05526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Mixture 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1306-92D8-4297-A618-1FAE7B4D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297F-4557-45C2-A2D2-DEAAE1E6B7D5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0089-43F9-4167-A05E-EC52AB95E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6613-78EA-471A-926B-71F1A0A80B86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5ACF-0815-42B2-9436-5958A5A1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D479-0118-4F32-B77B-FB7D668FEEE4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F7CB-49E9-41ED-9E25-6AD9D34E4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700C-0813-434E-B5A9-08CFA5F5C92E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C324-14BE-46B1-8C6B-E31F1717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C3DB-DCB6-4757-8B8B-88DCB92B37F2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D58B-7A6A-4A81-AE3A-0554AE5C7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1700-32E7-4086-AEA7-C729C03E4349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DC72-46EE-4548-B23F-02AC849EF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EFCD-8556-483A-80DB-D17B03187D9D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9AA6-AD96-48E3-B916-C396C52B7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5CB6C-48A9-4AEA-B69D-EE92135F3160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76AC6-3FED-4B41-B437-179AA5E13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@dna-view.com" TargetMode="External"/><Relationship Id="rId4" Type="http://schemas.openxmlformats.org/officeDocument/2006/relationships/hyperlink" Target="http://dna-view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2.png"/><Relationship Id="rId3" Type="http://schemas.openxmlformats.org/officeDocument/2006/relationships/image" Target="../media/image13.jpeg"/><Relationship Id="rId7" Type="http://schemas.openxmlformats.org/officeDocument/2006/relationships/image" Target="../media/image321.png"/><Relationship Id="rId12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4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13.jpeg"/><Relationship Id="rId7" Type="http://schemas.openxmlformats.org/officeDocument/2006/relationships/image" Target="../media/image321.png"/><Relationship Id="rId12" Type="http://schemas.openxmlformats.org/officeDocument/2006/relationships/image" Target="../media/image4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1.png"/><Relationship Id="rId11" Type="http://schemas.openxmlformats.org/officeDocument/2006/relationships/image" Target="../media/image401.png"/><Relationship Id="rId5" Type="http://schemas.openxmlformats.org/officeDocument/2006/relationships/image" Target="../media/image14.jpe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50.png"/><Relationship Id="rId3" Type="http://schemas.openxmlformats.org/officeDocument/2006/relationships/image" Target="../media/image282.png"/><Relationship Id="rId7" Type="http://schemas.openxmlformats.org/officeDocument/2006/relationships/image" Target="../media/image47.png"/><Relationship Id="rId12" Type="http://schemas.openxmlformats.org/officeDocument/2006/relationships/customXml" Target="../ink/ink9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45.png"/><Relationship Id="rId5" Type="http://schemas.openxmlformats.org/officeDocument/2006/relationships/image" Target="../media/image46.png"/><Relationship Id="rId10" Type="http://schemas.openxmlformats.org/officeDocument/2006/relationships/customXml" Target="../ink/ink98.xml"/><Relationship Id="rId4" Type="http://schemas.openxmlformats.org/officeDocument/2006/relationships/customXml" Target="../ink/ink95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customXml" Target="../ink/ink101.xml"/><Relationship Id="rId4" Type="http://schemas.openxmlformats.org/officeDocument/2006/relationships/image" Target="../media/image3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@dna-view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9" Type="http://schemas.openxmlformats.org/officeDocument/2006/relationships/image" Target="../media/image14.png"/><Relationship Id="rId21" Type="http://schemas.openxmlformats.org/officeDocument/2006/relationships/customXml" Target="../ink/ink14.xml"/><Relationship Id="rId34" Type="http://schemas.openxmlformats.org/officeDocument/2006/relationships/customXml" Target="../ink/ink26.xml"/><Relationship Id="rId42" Type="http://schemas.openxmlformats.org/officeDocument/2006/relationships/image" Target="../media/image1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9.xml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7.xml"/><Relationship Id="rId32" Type="http://schemas.openxmlformats.org/officeDocument/2006/relationships/customXml" Target="../ink/ink24.xml"/><Relationship Id="rId37" Type="http://schemas.openxmlformats.org/officeDocument/2006/relationships/image" Target="../media/image10.png"/><Relationship Id="rId40" Type="http://schemas.openxmlformats.org/officeDocument/2006/relationships/image" Target="../media/image15.png"/><Relationship Id="rId45" Type="http://schemas.openxmlformats.org/officeDocument/2006/relationships/image" Target="../media/image330.png"/><Relationship Id="rId5" Type="http://schemas.openxmlformats.org/officeDocument/2006/relationships/image" Target="../media/image22.png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28" Type="http://schemas.openxmlformats.org/officeDocument/2006/relationships/customXml" Target="../ink/ink21.xml"/><Relationship Id="rId36" Type="http://schemas.openxmlformats.org/officeDocument/2006/relationships/customXml" Target="../ink/ink28.xml"/><Relationship Id="rId10" Type="http://schemas.openxmlformats.org/officeDocument/2006/relationships/image" Target="../media/image240.png"/><Relationship Id="rId19" Type="http://schemas.openxmlformats.org/officeDocument/2006/relationships/customXml" Target="../ink/ink12.xml"/><Relationship Id="rId31" Type="http://schemas.openxmlformats.org/officeDocument/2006/relationships/image" Target="../media/image260.png"/><Relationship Id="rId44" Type="http://schemas.openxmlformats.org/officeDocument/2006/relationships/image" Target="../media/image320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customXml" Target="../ink/ink15.xml"/><Relationship Id="rId27" Type="http://schemas.openxmlformats.org/officeDocument/2006/relationships/customXml" Target="../ink/ink20.xml"/><Relationship Id="rId30" Type="http://schemas.openxmlformats.org/officeDocument/2006/relationships/customXml" Target="../ink/ink23.xml"/><Relationship Id="rId35" Type="http://schemas.openxmlformats.org/officeDocument/2006/relationships/customXml" Target="../ink/ink27.xml"/><Relationship Id="rId43" Type="http://schemas.openxmlformats.org/officeDocument/2006/relationships/image" Target="../media/image17.png"/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33" Type="http://schemas.openxmlformats.org/officeDocument/2006/relationships/customXml" Target="../ink/ink25.xml"/><Relationship Id="rId38" Type="http://schemas.openxmlformats.org/officeDocument/2006/relationships/image" Target="../media/image12.png"/><Relationship Id="rId20" Type="http://schemas.openxmlformats.org/officeDocument/2006/relationships/customXml" Target="../ink/ink13.xml"/><Relationship Id="rId4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customXml" Target="../ink/ink37.xml"/><Relationship Id="rId26" Type="http://schemas.openxmlformats.org/officeDocument/2006/relationships/customXml" Target="../ink/ink42.xml"/><Relationship Id="rId39" Type="http://schemas.openxmlformats.org/officeDocument/2006/relationships/customXml" Target="../ink/ink52.xml"/><Relationship Id="rId21" Type="http://schemas.openxmlformats.org/officeDocument/2006/relationships/image" Target="../media/image19.png"/><Relationship Id="rId34" Type="http://schemas.openxmlformats.org/officeDocument/2006/relationships/customXml" Target="../ink/ink47.xml"/><Relationship Id="rId42" Type="http://schemas.openxmlformats.org/officeDocument/2006/relationships/customXml" Target="../ink/ink55.xml"/><Relationship Id="rId47" Type="http://schemas.openxmlformats.org/officeDocument/2006/relationships/customXml" Target="../ink/ink60.xml"/><Relationship Id="rId50" Type="http://schemas.openxmlformats.org/officeDocument/2006/relationships/image" Target="../media/image350.png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0.png"/><Relationship Id="rId29" Type="http://schemas.openxmlformats.org/officeDocument/2006/relationships/image" Target="../media/image410.png"/><Relationship Id="rId11" Type="http://schemas.openxmlformats.org/officeDocument/2006/relationships/image" Target="../media/image18.png"/><Relationship Id="rId24" Type="http://schemas.openxmlformats.org/officeDocument/2006/relationships/image" Target="../media/image390.png"/><Relationship Id="rId32" Type="http://schemas.openxmlformats.org/officeDocument/2006/relationships/image" Target="../media/image420.png"/><Relationship Id="rId37" Type="http://schemas.openxmlformats.org/officeDocument/2006/relationships/customXml" Target="../ink/ink50.xml"/><Relationship Id="rId40" Type="http://schemas.openxmlformats.org/officeDocument/2006/relationships/customXml" Target="../ink/ink53.xml"/><Relationship Id="rId45" Type="http://schemas.openxmlformats.org/officeDocument/2006/relationships/customXml" Target="../ink/ink58.xml"/><Relationship Id="rId5" Type="http://schemas.openxmlformats.org/officeDocument/2006/relationships/image" Target="../media/image340.png"/><Relationship Id="rId23" Type="http://schemas.openxmlformats.org/officeDocument/2006/relationships/customXml" Target="../ink/ink40.xml"/><Relationship Id="rId28" Type="http://schemas.openxmlformats.org/officeDocument/2006/relationships/customXml" Target="../ink/ink43.xml"/><Relationship Id="rId36" Type="http://schemas.openxmlformats.org/officeDocument/2006/relationships/customXml" Target="../ink/ink49.xml"/><Relationship Id="rId49" Type="http://schemas.openxmlformats.org/officeDocument/2006/relationships/image" Target="../media/image180.png"/><Relationship Id="rId10" Type="http://schemas.openxmlformats.org/officeDocument/2006/relationships/customXml" Target="../ink/ink34.xml"/><Relationship Id="rId19" Type="http://schemas.openxmlformats.org/officeDocument/2006/relationships/customXml" Target="../ink/ink38.xml"/><Relationship Id="rId31" Type="http://schemas.openxmlformats.org/officeDocument/2006/relationships/customXml" Target="../ink/ink45.xml"/><Relationship Id="rId44" Type="http://schemas.openxmlformats.org/officeDocument/2006/relationships/customXml" Target="../ink/ink57.xml"/><Relationship Id="rId4" Type="http://schemas.openxmlformats.org/officeDocument/2006/relationships/customXml" Target="../ink/ink29.xml"/><Relationship Id="rId9" Type="http://schemas.openxmlformats.org/officeDocument/2006/relationships/customXml" Target="../ink/ink33.xml"/><Relationship Id="rId14" Type="http://schemas.openxmlformats.org/officeDocument/2006/relationships/customXml" Target="../ink/ink35.xml"/><Relationship Id="rId22" Type="http://schemas.openxmlformats.org/officeDocument/2006/relationships/image" Target="../media/image370.png"/><Relationship Id="rId27" Type="http://schemas.openxmlformats.org/officeDocument/2006/relationships/image" Target="../media/image400.png"/><Relationship Id="rId30" Type="http://schemas.openxmlformats.org/officeDocument/2006/relationships/customXml" Target="../ink/ink44.xml"/><Relationship Id="rId35" Type="http://schemas.openxmlformats.org/officeDocument/2006/relationships/customXml" Target="../ink/ink48.xml"/><Relationship Id="rId43" Type="http://schemas.openxmlformats.org/officeDocument/2006/relationships/customXml" Target="../ink/ink56.xml"/><Relationship Id="rId48" Type="http://schemas.openxmlformats.org/officeDocument/2006/relationships/customXml" Target="../ink/ink61.xml"/><Relationship Id="rId8" Type="http://schemas.openxmlformats.org/officeDocument/2006/relationships/customXml" Target="../ink/ink32.xml"/><Relationship Id="rId3" Type="http://schemas.openxmlformats.org/officeDocument/2006/relationships/image" Target="../media/image5.jpg"/><Relationship Id="rId12" Type="http://schemas.openxmlformats.org/officeDocument/2006/relationships/image" Target="../media/image300.png"/><Relationship Id="rId17" Type="http://schemas.openxmlformats.org/officeDocument/2006/relationships/customXml" Target="../ink/ink36.xml"/><Relationship Id="rId25" Type="http://schemas.openxmlformats.org/officeDocument/2006/relationships/customXml" Target="../ink/ink41.xml"/><Relationship Id="rId33" Type="http://schemas.openxmlformats.org/officeDocument/2006/relationships/customXml" Target="../ink/ink46.xml"/><Relationship Id="rId38" Type="http://schemas.openxmlformats.org/officeDocument/2006/relationships/customXml" Target="../ink/ink51.xml"/><Relationship Id="rId46" Type="http://schemas.openxmlformats.org/officeDocument/2006/relationships/customXml" Target="../ink/ink59.xml"/><Relationship Id="rId20" Type="http://schemas.openxmlformats.org/officeDocument/2006/relationships/customXml" Target="../ink/ink39.xml"/><Relationship Id="rId41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.xml"/><Relationship Id="rId18" Type="http://schemas.openxmlformats.org/officeDocument/2006/relationships/customXml" Target="../ink/ink72.xml"/><Relationship Id="rId26" Type="http://schemas.openxmlformats.org/officeDocument/2006/relationships/customXml" Target="../ink/ink77.xml"/><Relationship Id="rId39" Type="http://schemas.openxmlformats.org/officeDocument/2006/relationships/customXml" Target="../ink/ink89.xml"/><Relationship Id="rId21" Type="http://schemas.openxmlformats.org/officeDocument/2006/relationships/customXml" Target="../ink/ink74.xml"/><Relationship Id="rId34" Type="http://schemas.openxmlformats.org/officeDocument/2006/relationships/customXml" Target="../ink/ink84.xml"/><Relationship Id="rId42" Type="http://schemas.openxmlformats.org/officeDocument/2006/relationships/customXml" Target="../ink/ink92.xml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0.xml"/><Relationship Id="rId29" Type="http://schemas.openxmlformats.org/officeDocument/2006/relationships/customXml" Target="../ink/ink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300.png"/><Relationship Id="rId24" Type="http://schemas.openxmlformats.org/officeDocument/2006/relationships/customXml" Target="../ink/ink76.xml"/><Relationship Id="rId32" Type="http://schemas.openxmlformats.org/officeDocument/2006/relationships/customXml" Target="../ink/ink82.xml"/><Relationship Id="rId37" Type="http://schemas.openxmlformats.org/officeDocument/2006/relationships/customXml" Target="../ink/ink87.xml"/><Relationship Id="rId40" Type="http://schemas.openxmlformats.org/officeDocument/2006/relationships/customXml" Target="../ink/ink90.xml"/><Relationship Id="rId45" Type="http://schemas.openxmlformats.org/officeDocument/2006/relationships/image" Target="../media/image370.png"/><Relationship Id="rId5" Type="http://schemas.openxmlformats.org/officeDocument/2006/relationships/image" Target="../media/image340.png"/><Relationship Id="rId15" Type="http://schemas.openxmlformats.org/officeDocument/2006/relationships/customXml" Target="../ink/ink69.xml"/><Relationship Id="rId23" Type="http://schemas.openxmlformats.org/officeDocument/2006/relationships/image" Target="../media/image400.png"/><Relationship Id="rId28" Type="http://schemas.openxmlformats.org/officeDocument/2006/relationships/image" Target="../media/image420.png"/><Relationship Id="rId36" Type="http://schemas.openxmlformats.org/officeDocument/2006/relationships/customXml" Target="../ink/ink86.xml"/><Relationship Id="rId10" Type="http://schemas.openxmlformats.org/officeDocument/2006/relationships/customXml" Target="../ink/ink67.xml"/><Relationship Id="rId19" Type="http://schemas.openxmlformats.org/officeDocument/2006/relationships/customXml" Target="../ink/ink73.xml"/><Relationship Id="rId31" Type="http://schemas.openxmlformats.org/officeDocument/2006/relationships/customXml" Target="../ink/ink81.xml"/><Relationship Id="rId44" Type="http://schemas.openxmlformats.org/officeDocument/2006/relationships/customXml" Target="../ink/ink94.xml"/><Relationship Id="rId4" Type="http://schemas.openxmlformats.org/officeDocument/2006/relationships/customXml" Target="../ink/ink62.xml"/><Relationship Id="rId9" Type="http://schemas.openxmlformats.org/officeDocument/2006/relationships/customXml" Target="../ink/ink66.xml"/><Relationship Id="rId14" Type="http://schemas.openxmlformats.org/officeDocument/2006/relationships/image" Target="../media/image360.png"/><Relationship Id="rId22" Type="http://schemas.openxmlformats.org/officeDocument/2006/relationships/customXml" Target="../ink/ink75.xml"/><Relationship Id="rId27" Type="http://schemas.openxmlformats.org/officeDocument/2006/relationships/customXml" Target="../ink/ink78.xml"/><Relationship Id="rId30" Type="http://schemas.openxmlformats.org/officeDocument/2006/relationships/customXml" Target="../ink/ink80.xml"/><Relationship Id="rId35" Type="http://schemas.openxmlformats.org/officeDocument/2006/relationships/customXml" Target="../ink/ink85.xml"/><Relationship Id="rId43" Type="http://schemas.openxmlformats.org/officeDocument/2006/relationships/customXml" Target="../ink/ink93.xml"/><Relationship Id="rId8" Type="http://schemas.openxmlformats.org/officeDocument/2006/relationships/customXml" Target="../ink/ink65.xml"/><Relationship Id="rId3" Type="http://schemas.openxmlformats.org/officeDocument/2006/relationships/image" Target="../media/image5.jpg"/><Relationship Id="rId12" Type="http://schemas.openxmlformats.org/officeDocument/2006/relationships/image" Target="../media/image310.png"/><Relationship Id="rId17" Type="http://schemas.openxmlformats.org/officeDocument/2006/relationships/customXml" Target="../ink/ink71.xml"/><Relationship Id="rId25" Type="http://schemas.openxmlformats.org/officeDocument/2006/relationships/image" Target="../media/image410.png"/><Relationship Id="rId33" Type="http://schemas.openxmlformats.org/officeDocument/2006/relationships/customXml" Target="../ink/ink83.xml"/><Relationship Id="rId38" Type="http://schemas.openxmlformats.org/officeDocument/2006/relationships/customXml" Target="../ink/ink88.xml"/><Relationship Id="rId20" Type="http://schemas.openxmlformats.org/officeDocument/2006/relationships/image" Target="../media/image390.png"/><Relationship Id="rId41" Type="http://schemas.openxmlformats.org/officeDocument/2006/relationships/customXml" Target="../ink/ink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1561" y="2201238"/>
            <a:ext cx="4377404" cy="76218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Lesson from DNA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Mixture Solution™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program development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76980" y="3894582"/>
            <a:ext cx="6507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Charles Brenner, Ph.D.</a:t>
            </a:r>
          </a:p>
          <a:p>
            <a:r>
              <a:rPr lang="en-US" sz="2000" dirty="0">
                <a:latin typeface="Calibri" pitchFamily="34" charset="0"/>
              </a:rPr>
              <a:t>Purveyor of forensic mathematics,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DNA∙VIEW®</a:t>
            </a:r>
            <a:r>
              <a:rPr lang="en-US" sz="2000" dirty="0">
                <a:latin typeface="Calibri" pitchFamily="34" charset="0"/>
              </a:rPr>
              <a:t>,</a:t>
            </a:r>
          </a:p>
          <a:p>
            <a:r>
              <a:rPr lang="en-US" sz="2000" dirty="0">
                <a:latin typeface="Calibri" pitchFamily="34" charset="0"/>
              </a:rPr>
              <a:t>Senior Research Fellow at UC Berkeley  Human Rights Center</a:t>
            </a:r>
          </a:p>
          <a:p>
            <a:r>
              <a:rPr lang="en-US" sz="2000" dirty="0">
                <a:latin typeface="Calibri" pitchFamily="34" charset="0"/>
                <a:hlinkClick r:id="rId4"/>
              </a:rPr>
              <a:t>http://dna-view.com</a:t>
            </a: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dirty="0">
                <a:latin typeface="Calibri" pitchFamily="34" charset="0"/>
                <a:hlinkClick r:id="rId5"/>
              </a:rPr>
              <a:t>c@dna-view.com</a:t>
            </a: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+1 510 798 7139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667135-A9A8-4137-869C-AA492EA29856}" type="datetime1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2314" y="4875111"/>
            <a:ext cx="2226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Dyalog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2022 Oct 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5EE925-7BBA-03DC-D4CA-0BC4CCBBB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9" y="831674"/>
            <a:ext cx="8386644" cy="1470025"/>
          </a:xfrm>
          <a:solidFill>
            <a:srgbClr val="DBEEF4">
              <a:alpha val="45882"/>
            </a:srgbClr>
          </a:solidFill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Onetime pure mathematician corrupted by exposure to APL loses moral compass and discovers, after several mis-steps, a useful numerical integration method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C2A276-7159-8396-D35E-DC5274FB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735"/>
            <a:ext cx="8229600" cy="256716"/>
          </a:xfrm>
        </p:spPr>
        <p:txBody>
          <a:bodyPr/>
          <a:lstStyle/>
          <a:p>
            <a:r>
              <a:rPr lang="en-US" sz="3200" dirty="0"/>
              <a:t>Adaptive integration – 2</a:t>
            </a:r>
            <a:r>
              <a:rPr lang="en-US" sz="3200" baseline="30000" dirty="0"/>
              <a:t>nd</a:t>
            </a:r>
            <a:r>
              <a:rPr lang="en-US" sz="3200" dirty="0"/>
              <a:t> adaption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67487-48BA-1B71-9567-B3285884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79D8E-22BA-D1AC-C6BA-10A0CD56D03B}"/>
              </a:ext>
            </a:extLst>
          </p:cNvPr>
          <p:cNvSpPr txBox="1"/>
          <p:nvPr/>
        </p:nvSpPr>
        <p:spPr>
          <a:xfrm>
            <a:off x="2423132" y="1590374"/>
            <a:ext cx="1515823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Split this bar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A008F6-A595-F45F-9050-A02BA8DACEE7}"/>
              </a:ext>
            </a:extLst>
          </p:cNvPr>
          <p:cNvGrpSpPr/>
          <p:nvPr/>
        </p:nvGrpSpPr>
        <p:grpSpPr>
          <a:xfrm>
            <a:off x="403895" y="852725"/>
            <a:ext cx="3842362" cy="2428632"/>
            <a:chOff x="4877990" y="3003705"/>
            <a:chExt cx="3842362" cy="24286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9349AC-DECF-8551-DF95-67ACA6722D1C}"/>
                </a:ext>
              </a:extLst>
            </p:cNvPr>
            <p:cNvGrpSpPr/>
            <p:nvPr/>
          </p:nvGrpSpPr>
          <p:grpSpPr>
            <a:xfrm>
              <a:off x="4893755" y="3166216"/>
              <a:ext cx="3812015" cy="2266121"/>
              <a:chOff x="412195" y="912117"/>
              <a:chExt cx="3812015" cy="226612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9B93851-0EEE-3C44-82EA-DE2A286FF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95" y="912117"/>
                <a:ext cx="0" cy="2266121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23933A3-CB10-C79D-5C81-979532349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921" y="3163329"/>
                <a:ext cx="3811289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AC3863-BA3D-C6A9-9888-B07BD9B60EF0}"/>
                </a:ext>
              </a:extLst>
            </p:cNvPr>
            <p:cNvSpPr/>
            <p:nvPr/>
          </p:nvSpPr>
          <p:spPr>
            <a:xfrm>
              <a:off x="4877990" y="3525453"/>
              <a:ext cx="3826597" cy="1876097"/>
            </a:xfrm>
            <a:custGeom>
              <a:avLst/>
              <a:gdLst>
                <a:gd name="connsiteX0" fmla="*/ 0 w 6653048"/>
                <a:gd name="connsiteY0" fmla="*/ 1820917 h 1876097"/>
                <a:gd name="connsiteX1" fmla="*/ 0 w 6653048"/>
                <a:gd name="connsiteY1" fmla="*/ 1820917 h 1876097"/>
                <a:gd name="connsiteX2" fmla="*/ 346842 w 6653048"/>
                <a:gd name="connsiteY2" fmla="*/ 1813035 h 1876097"/>
                <a:gd name="connsiteX3" fmla="*/ 472966 w 6653048"/>
                <a:gd name="connsiteY3" fmla="*/ 1797269 h 1876097"/>
                <a:gd name="connsiteX4" fmla="*/ 740979 w 6653048"/>
                <a:gd name="connsiteY4" fmla="*/ 1789386 h 1876097"/>
                <a:gd name="connsiteX5" fmla="*/ 922283 w 6653048"/>
                <a:gd name="connsiteY5" fmla="*/ 1781504 h 1876097"/>
                <a:gd name="connsiteX6" fmla="*/ 1024759 w 6653048"/>
                <a:gd name="connsiteY6" fmla="*/ 1765738 h 1876097"/>
                <a:gd name="connsiteX7" fmla="*/ 1095704 w 6653048"/>
                <a:gd name="connsiteY7" fmla="*/ 1749973 h 1876097"/>
                <a:gd name="connsiteX8" fmla="*/ 1150883 w 6653048"/>
                <a:gd name="connsiteY8" fmla="*/ 1757855 h 1876097"/>
                <a:gd name="connsiteX9" fmla="*/ 1237593 w 6653048"/>
                <a:gd name="connsiteY9" fmla="*/ 1820917 h 1876097"/>
                <a:gd name="connsiteX10" fmla="*/ 1537138 w 6653048"/>
                <a:gd name="connsiteY10" fmla="*/ 1805152 h 1876097"/>
                <a:gd name="connsiteX11" fmla="*/ 1623848 w 6653048"/>
                <a:gd name="connsiteY11" fmla="*/ 1781504 h 1876097"/>
                <a:gd name="connsiteX12" fmla="*/ 1749973 w 6653048"/>
                <a:gd name="connsiteY12" fmla="*/ 1805152 h 1876097"/>
                <a:gd name="connsiteX13" fmla="*/ 1797269 w 6653048"/>
                <a:gd name="connsiteY13" fmla="*/ 1820917 h 1876097"/>
                <a:gd name="connsiteX14" fmla="*/ 1852448 w 6653048"/>
                <a:gd name="connsiteY14" fmla="*/ 1813035 h 1876097"/>
                <a:gd name="connsiteX15" fmla="*/ 1907628 w 6653048"/>
                <a:gd name="connsiteY15" fmla="*/ 1789386 h 1876097"/>
                <a:gd name="connsiteX16" fmla="*/ 1962807 w 6653048"/>
                <a:gd name="connsiteY16" fmla="*/ 1773621 h 1876097"/>
                <a:gd name="connsiteX17" fmla="*/ 2017986 w 6653048"/>
                <a:gd name="connsiteY17" fmla="*/ 1757855 h 1876097"/>
                <a:gd name="connsiteX18" fmla="*/ 2041635 w 6653048"/>
                <a:gd name="connsiteY18" fmla="*/ 1742090 h 1876097"/>
                <a:gd name="connsiteX19" fmla="*/ 2081048 w 6653048"/>
                <a:gd name="connsiteY19" fmla="*/ 1734207 h 1876097"/>
                <a:gd name="connsiteX20" fmla="*/ 2104697 w 6653048"/>
                <a:gd name="connsiteY20" fmla="*/ 1710559 h 1876097"/>
                <a:gd name="connsiteX21" fmla="*/ 2120462 w 6653048"/>
                <a:gd name="connsiteY21" fmla="*/ 1679028 h 1876097"/>
                <a:gd name="connsiteX22" fmla="*/ 2128345 w 6653048"/>
                <a:gd name="connsiteY22" fmla="*/ 1639614 h 1876097"/>
                <a:gd name="connsiteX23" fmla="*/ 2151993 w 6653048"/>
                <a:gd name="connsiteY23" fmla="*/ 1623849 h 1876097"/>
                <a:gd name="connsiteX24" fmla="*/ 2167759 w 6653048"/>
                <a:gd name="connsiteY24" fmla="*/ 1600200 h 1876097"/>
                <a:gd name="connsiteX25" fmla="*/ 2183524 w 6653048"/>
                <a:gd name="connsiteY25" fmla="*/ 1529255 h 1876097"/>
                <a:gd name="connsiteX26" fmla="*/ 2207173 w 6653048"/>
                <a:gd name="connsiteY26" fmla="*/ 1497724 h 1876097"/>
                <a:gd name="connsiteX27" fmla="*/ 2230821 w 6653048"/>
                <a:gd name="connsiteY27" fmla="*/ 1434662 h 1876097"/>
                <a:gd name="connsiteX28" fmla="*/ 2238704 w 6653048"/>
                <a:gd name="connsiteY28" fmla="*/ 1411014 h 1876097"/>
                <a:gd name="connsiteX29" fmla="*/ 2254469 w 6653048"/>
                <a:gd name="connsiteY29" fmla="*/ 1379483 h 1876097"/>
                <a:gd name="connsiteX30" fmla="*/ 2270235 w 6653048"/>
                <a:gd name="connsiteY30" fmla="*/ 1340069 h 1876097"/>
                <a:gd name="connsiteX31" fmla="*/ 2325414 w 6653048"/>
                <a:gd name="connsiteY31" fmla="*/ 1277007 h 1876097"/>
                <a:gd name="connsiteX32" fmla="*/ 2380593 w 6653048"/>
                <a:gd name="connsiteY32" fmla="*/ 1229711 h 1876097"/>
                <a:gd name="connsiteX33" fmla="*/ 2435773 w 6653048"/>
                <a:gd name="connsiteY33" fmla="*/ 1237593 h 1876097"/>
                <a:gd name="connsiteX34" fmla="*/ 2451538 w 6653048"/>
                <a:gd name="connsiteY34" fmla="*/ 1316421 h 1876097"/>
                <a:gd name="connsiteX35" fmla="*/ 2490952 w 6653048"/>
                <a:gd name="connsiteY35" fmla="*/ 1363717 h 1876097"/>
                <a:gd name="connsiteX36" fmla="*/ 2506717 w 6653048"/>
                <a:gd name="connsiteY36" fmla="*/ 1426780 h 1876097"/>
                <a:gd name="connsiteX37" fmla="*/ 2514600 w 6653048"/>
                <a:gd name="connsiteY37" fmla="*/ 1466193 h 1876097"/>
                <a:gd name="connsiteX38" fmla="*/ 2530366 w 6653048"/>
                <a:gd name="connsiteY38" fmla="*/ 1497724 h 1876097"/>
                <a:gd name="connsiteX39" fmla="*/ 2632842 w 6653048"/>
                <a:gd name="connsiteY39" fmla="*/ 1552904 h 1876097"/>
                <a:gd name="connsiteX40" fmla="*/ 2672255 w 6653048"/>
                <a:gd name="connsiteY40" fmla="*/ 1505607 h 1876097"/>
                <a:gd name="connsiteX41" fmla="*/ 2719552 w 6653048"/>
                <a:gd name="connsiteY41" fmla="*/ 1450428 h 1876097"/>
                <a:gd name="connsiteX42" fmla="*/ 2735317 w 6653048"/>
                <a:gd name="connsiteY42" fmla="*/ 1269124 h 1876097"/>
                <a:gd name="connsiteX43" fmla="*/ 2743200 w 6653048"/>
                <a:gd name="connsiteY43" fmla="*/ 1190297 h 1876097"/>
                <a:gd name="connsiteX44" fmla="*/ 2751083 w 6653048"/>
                <a:gd name="connsiteY44" fmla="*/ 606973 h 1876097"/>
                <a:gd name="connsiteX45" fmla="*/ 2766848 w 6653048"/>
                <a:gd name="connsiteY45" fmla="*/ 449317 h 1876097"/>
                <a:gd name="connsiteX46" fmla="*/ 2782614 w 6653048"/>
                <a:gd name="connsiteY46" fmla="*/ 268014 h 1876097"/>
                <a:gd name="connsiteX47" fmla="*/ 2790497 w 6653048"/>
                <a:gd name="connsiteY47" fmla="*/ 244366 h 1876097"/>
                <a:gd name="connsiteX48" fmla="*/ 2806262 w 6653048"/>
                <a:gd name="connsiteY48" fmla="*/ 189186 h 1876097"/>
                <a:gd name="connsiteX49" fmla="*/ 2829910 w 6653048"/>
                <a:gd name="connsiteY49" fmla="*/ 173421 h 1876097"/>
                <a:gd name="connsiteX50" fmla="*/ 2869324 w 6653048"/>
                <a:gd name="connsiteY50" fmla="*/ 126124 h 1876097"/>
                <a:gd name="connsiteX51" fmla="*/ 2892973 w 6653048"/>
                <a:gd name="connsiteY51" fmla="*/ 118242 h 1876097"/>
                <a:gd name="connsiteX52" fmla="*/ 2916621 w 6653048"/>
                <a:gd name="connsiteY52" fmla="*/ 126124 h 1876097"/>
                <a:gd name="connsiteX53" fmla="*/ 2940269 w 6653048"/>
                <a:gd name="connsiteY53" fmla="*/ 189186 h 1876097"/>
                <a:gd name="connsiteX54" fmla="*/ 2956035 w 6653048"/>
                <a:gd name="connsiteY54" fmla="*/ 212835 h 1876097"/>
                <a:gd name="connsiteX55" fmla="*/ 3019097 w 6653048"/>
                <a:gd name="connsiteY55" fmla="*/ 173421 h 1876097"/>
                <a:gd name="connsiteX56" fmla="*/ 3058510 w 6653048"/>
                <a:gd name="connsiteY56" fmla="*/ 126124 h 1876097"/>
                <a:gd name="connsiteX57" fmla="*/ 3066393 w 6653048"/>
                <a:gd name="connsiteY57" fmla="*/ 86711 h 1876097"/>
                <a:gd name="connsiteX58" fmla="*/ 3082159 w 6653048"/>
                <a:gd name="connsiteY58" fmla="*/ 55180 h 1876097"/>
                <a:gd name="connsiteX59" fmla="*/ 3129455 w 6653048"/>
                <a:gd name="connsiteY59" fmla="*/ 7883 h 1876097"/>
                <a:gd name="connsiteX60" fmla="*/ 3168869 w 6653048"/>
                <a:gd name="connsiteY60" fmla="*/ 0 h 1876097"/>
                <a:gd name="connsiteX61" fmla="*/ 3216166 w 6653048"/>
                <a:gd name="connsiteY61" fmla="*/ 7883 h 1876097"/>
                <a:gd name="connsiteX62" fmla="*/ 3224048 w 6653048"/>
                <a:gd name="connsiteY62" fmla="*/ 47297 h 1876097"/>
                <a:gd name="connsiteX63" fmla="*/ 3231931 w 6653048"/>
                <a:gd name="connsiteY63" fmla="*/ 70945 h 1876097"/>
                <a:gd name="connsiteX64" fmla="*/ 3263462 w 6653048"/>
                <a:gd name="connsiteY64" fmla="*/ 141890 h 1876097"/>
                <a:gd name="connsiteX65" fmla="*/ 3271345 w 6653048"/>
                <a:gd name="connsiteY65" fmla="*/ 173421 h 1876097"/>
                <a:gd name="connsiteX66" fmla="*/ 3279228 w 6653048"/>
                <a:gd name="connsiteY66" fmla="*/ 220717 h 1876097"/>
                <a:gd name="connsiteX67" fmla="*/ 3294993 w 6653048"/>
                <a:gd name="connsiteY67" fmla="*/ 244366 h 1876097"/>
                <a:gd name="connsiteX68" fmla="*/ 3302876 w 6653048"/>
                <a:gd name="connsiteY68" fmla="*/ 268014 h 1876097"/>
                <a:gd name="connsiteX69" fmla="*/ 3326524 w 6653048"/>
                <a:gd name="connsiteY69" fmla="*/ 354724 h 1876097"/>
                <a:gd name="connsiteX70" fmla="*/ 3342290 w 6653048"/>
                <a:gd name="connsiteY70" fmla="*/ 378373 h 1876097"/>
                <a:gd name="connsiteX71" fmla="*/ 3365938 w 6653048"/>
                <a:gd name="connsiteY71" fmla="*/ 536028 h 1876097"/>
                <a:gd name="connsiteX72" fmla="*/ 3389586 w 6653048"/>
                <a:gd name="connsiteY72" fmla="*/ 733097 h 1876097"/>
                <a:gd name="connsiteX73" fmla="*/ 3397469 w 6653048"/>
                <a:gd name="connsiteY73" fmla="*/ 804042 h 1876097"/>
                <a:gd name="connsiteX74" fmla="*/ 3413235 w 6653048"/>
                <a:gd name="connsiteY74" fmla="*/ 882869 h 1876097"/>
                <a:gd name="connsiteX75" fmla="*/ 3436883 w 6653048"/>
                <a:gd name="connsiteY75" fmla="*/ 1016876 h 1876097"/>
                <a:gd name="connsiteX76" fmla="*/ 3444766 w 6653048"/>
                <a:gd name="connsiteY76" fmla="*/ 1056290 h 1876097"/>
                <a:gd name="connsiteX77" fmla="*/ 3452648 w 6653048"/>
                <a:gd name="connsiteY77" fmla="*/ 1087821 h 1876097"/>
                <a:gd name="connsiteX78" fmla="*/ 3468414 w 6653048"/>
                <a:gd name="connsiteY78" fmla="*/ 1237593 h 1876097"/>
                <a:gd name="connsiteX79" fmla="*/ 3484179 w 6653048"/>
                <a:gd name="connsiteY79" fmla="*/ 1292773 h 1876097"/>
                <a:gd name="connsiteX80" fmla="*/ 3507828 w 6653048"/>
                <a:gd name="connsiteY80" fmla="*/ 1379483 h 1876097"/>
                <a:gd name="connsiteX81" fmla="*/ 3523593 w 6653048"/>
                <a:gd name="connsiteY81" fmla="*/ 1466193 h 1876097"/>
                <a:gd name="connsiteX82" fmla="*/ 3539359 w 6653048"/>
                <a:gd name="connsiteY82" fmla="*/ 1513490 h 1876097"/>
                <a:gd name="connsiteX83" fmla="*/ 3547242 w 6653048"/>
                <a:gd name="connsiteY83" fmla="*/ 1560786 h 1876097"/>
                <a:gd name="connsiteX84" fmla="*/ 3578773 w 6653048"/>
                <a:gd name="connsiteY84" fmla="*/ 1647497 h 1876097"/>
                <a:gd name="connsiteX85" fmla="*/ 3602421 w 6653048"/>
                <a:gd name="connsiteY85" fmla="*/ 1694793 h 1876097"/>
                <a:gd name="connsiteX86" fmla="*/ 3633952 w 6653048"/>
                <a:gd name="connsiteY86" fmla="*/ 1726324 h 1876097"/>
                <a:gd name="connsiteX87" fmla="*/ 3689131 w 6653048"/>
                <a:gd name="connsiteY87" fmla="*/ 1757855 h 1876097"/>
                <a:gd name="connsiteX88" fmla="*/ 3744310 w 6653048"/>
                <a:gd name="connsiteY88" fmla="*/ 1789386 h 1876097"/>
                <a:gd name="connsiteX89" fmla="*/ 3783724 w 6653048"/>
                <a:gd name="connsiteY89" fmla="*/ 1813035 h 1876097"/>
                <a:gd name="connsiteX90" fmla="*/ 3854669 w 6653048"/>
                <a:gd name="connsiteY90" fmla="*/ 1828800 h 1876097"/>
                <a:gd name="connsiteX91" fmla="*/ 3886200 w 6653048"/>
                <a:gd name="connsiteY91" fmla="*/ 1836683 h 1876097"/>
                <a:gd name="connsiteX92" fmla="*/ 3972910 w 6653048"/>
                <a:gd name="connsiteY92" fmla="*/ 1852449 h 1876097"/>
                <a:gd name="connsiteX93" fmla="*/ 4012324 w 6653048"/>
                <a:gd name="connsiteY93" fmla="*/ 1860331 h 1876097"/>
                <a:gd name="connsiteX94" fmla="*/ 4114800 w 6653048"/>
                <a:gd name="connsiteY94" fmla="*/ 1876097 h 1876097"/>
                <a:gd name="connsiteX95" fmla="*/ 4477407 w 6653048"/>
                <a:gd name="connsiteY95" fmla="*/ 1860331 h 1876097"/>
                <a:gd name="connsiteX96" fmla="*/ 4540469 w 6653048"/>
                <a:gd name="connsiteY96" fmla="*/ 1844566 h 1876097"/>
                <a:gd name="connsiteX97" fmla="*/ 4611414 w 6653048"/>
                <a:gd name="connsiteY97" fmla="*/ 1836683 h 1876097"/>
                <a:gd name="connsiteX98" fmla="*/ 4784835 w 6653048"/>
                <a:gd name="connsiteY98" fmla="*/ 1828800 h 1876097"/>
                <a:gd name="connsiteX99" fmla="*/ 4950373 w 6653048"/>
                <a:gd name="connsiteY99" fmla="*/ 1813035 h 1876097"/>
                <a:gd name="connsiteX100" fmla="*/ 4981904 w 6653048"/>
                <a:gd name="connsiteY100" fmla="*/ 1805152 h 1876097"/>
                <a:gd name="connsiteX101" fmla="*/ 5849007 w 6653048"/>
                <a:gd name="connsiteY101" fmla="*/ 1828800 h 1876097"/>
                <a:gd name="connsiteX102" fmla="*/ 6211614 w 6653048"/>
                <a:gd name="connsiteY102" fmla="*/ 1820917 h 1876097"/>
                <a:gd name="connsiteX103" fmla="*/ 6589986 w 6653048"/>
                <a:gd name="connsiteY103" fmla="*/ 1820917 h 1876097"/>
                <a:gd name="connsiteX104" fmla="*/ 6621517 w 6653048"/>
                <a:gd name="connsiteY104" fmla="*/ 1828800 h 1876097"/>
                <a:gd name="connsiteX105" fmla="*/ 6653048 w 6653048"/>
                <a:gd name="connsiteY105" fmla="*/ 1789386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21517 w 7102506"/>
                <a:gd name="connsiteY104" fmla="*/ 1828800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08101 w 7102506"/>
                <a:gd name="connsiteY104" fmla="*/ 1742059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608101 w 7102506"/>
                <a:gd name="connsiteY103" fmla="*/ 1742059 h 1876097"/>
                <a:gd name="connsiteX104" fmla="*/ 7102506 w 7102506"/>
                <a:gd name="connsiteY104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02876 w 7102506"/>
                <a:gd name="connsiteY67" fmla="*/ 268014 h 1876097"/>
                <a:gd name="connsiteX68" fmla="*/ 3326524 w 7102506"/>
                <a:gd name="connsiteY68" fmla="*/ 354724 h 1876097"/>
                <a:gd name="connsiteX69" fmla="*/ 3342290 w 7102506"/>
                <a:gd name="connsiteY69" fmla="*/ 378373 h 1876097"/>
                <a:gd name="connsiteX70" fmla="*/ 3365938 w 7102506"/>
                <a:gd name="connsiteY70" fmla="*/ 536028 h 1876097"/>
                <a:gd name="connsiteX71" fmla="*/ 3389586 w 7102506"/>
                <a:gd name="connsiteY71" fmla="*/ 733097 h 1876097"/>
                <a:gd name="connsiteX72" fmla="*/ 3397469 w 7102506"/>
                <a:gd name="connsiteY72" fmla="*/ 804042 h 1876097"/>
                <a:gd name="connsiteX73" fmla="*/ 3413235 w 7102506"/>
                <a:gd name="connsiteY73" fmla="*/ 882869 h 1876097"/>
                <a:gd name="connsiteX74" fmla="*/ 3436883 w 7102506"/>
                <a:gd name="connsiteY74" fmla="*/ 1016876 h 1876097"/>
                <a:gd name="connsiteX75" fmla="*/ 3444766 w 7102506"/>
                <a:gd name="connsiteY75" fmla="*/ 1056290 h 1876097"/>
                <a:gd name="connsiteX76" fmla="*/ 3452648 w 7102506"/>
                <a:gd name="connsiteY76" fmla="*/ 1087821 h 1876097"/>
                <a:gd name="connsiteX77" fmla="*/ 3468414 w 7102506"/>
                <a:gd name="connsiteY77" fmla="*/ 1237593 h 1876097"/>
                <a:gd name="connsiteX78" fmla="*/ 3484179 w 7102506"/>
                <a:gd name="connsiteY78" fmla="*/ 1292773 h 1876097"/>
                <a:gd name="connsiteX79" fmla="*/ 3507828 w 7102506"/>
                <a:gd name="connsiteY79" fmla="*/ 1379483 h 1876097"/>
                <a:gd name="connsiteX80" fmla="*/ 3523593 w 7102506"/>
                <a:gd name="connsiteY80" fmla="*/ 1466193 h 1876097"/>
                <a:gd name="connsiteX81" fmla="*/ 3539359 w 7102506"/>
                <a:gd name="connsiteY81" fmla="*/ 1513490 h 1876097"/>
                <a:gd name="connsiteX82" fmla="*/ 3547242 w 7102506"/>
                <a:gd name="connsiteY82" fmla="*/ 1560786 h 1876097"/>
                <a:gd name="connsiteX83" fmla="*/ 3578773 w 7102506"/>
                <a:gd name="connsiteY83" fmla="*/ 1647497 h 1876097"/>
                <a:gd name="connsiteX84" fmla="*/ 3602421 w 7102506"/>
                <a:gd name="connsiteY84" fmla="*/ 1694793 h 1876097"/>
                <a:gd name="connsiteX85" fmla="*/ 3633952 w 7102506"/>
                <a:gd name="connsiteY85" fmla="*/ 1726324 h 1876097"/>
                <a:gd name="connsiteX86" fmla="*/ 3689131 w 7102506"/>
                <a:gd name="connsiteY86" fmla="*/ 1757855 h 1876097"/>
                <a:gd name="connsiteX87" fmla="*/ 3744310 w 7102506"/>
                <a:gd name="connsiteY87" fmla="*/ 1789386 h 1876097"/>
                <a:gd name="connsiteX88" fmla="*/ 3783724 w 7102506"/>
                <a:gd name="connsiteY88" fmla="*/ 1813035 h 1876097"/>
                <a:gd name="connsiteX89" fmla="*/ 3854669 w 7102506"/>
                <a:gd name="connsiteY89" fmla="*/ 1828800 h 1876097"/>
                <a:gd name="connsiteX90" fmla="*/ 3886200 w 7102506"/>
                <a:gd name="connsiteY90" fmla="*/ 1836683 h 1876097"/>
                <a:gd name="connsiteX91" fmla="*/ 3972910 w 7102506"/>
                <a:gd name="connsiteY91" fmla="*/ 1852449 h 1876097"/>
                <a:gd name="connsiteX92" fmla="*/ 4012324 w 7102506"/>
                <a:gd name="connsiteY92" fmla="*/ 1860331 h 1876097"/>
                <a:gd name="connsiteX93" fmla="*/ 4114800 w 7102506"/>
                <a:gd name="connsiteY93" fmla="*/ 1876097 h 1876097"/>
                <a:gd name="connsiteX94" fmla="*/ 4477407 w 7102506"/>
                <a:gd name="connsiteY94" fmla="*/ 1860331 h 1876097"/>
                <a:gd name="connsiteX95" fmla="*/ 4540469 w 7102506"/>
                <a:gd name="connsiteY95" fmla="*/ 1844566 h 1876097"/>
                <a:gd name="connsiteX96" fmla="*/ 4611414 w 7102506"/>
                <a:gd name="connsiteY96" fmla="*/ 1836683 h 1876097"/>
                <a:gd name="connsiteX97" fmla="*/ 4784835 w 7102506"/>
                <a:gd name="connsiteY97" fmla="*/ 1828800 h 1876097"/>
                <a:gd name="connsiteX98" fmla="*/ 4950373 w 7102506"/>
                <a:gd name="connsiteY98" fmla="*/ 1813035 h 1876097"/>
                <a:gd name="connsiteX99" fmla="*/ 4981904 w 7102506"/>
                <a:gd name="connsiteY99" fmla="*/ 1805152 h 1876097"/>
                <a:gd name="connsiteX100" fmla="*/ 5849007 w 7102506"/>
                <a:gd name="connsiteY100" fmla="*/ 1828800 h 1876097"/>
                <a:gd name="connsiteX101" fmla="*/ 6211614 w 7102506"/>
                <a:gd name="connsiteY101" fmla="*/ 1820917 h 1876097"/>
                <a:gd name="connsiteX102" fmla="*/ 6608101 w 7102506"/>
                <a:gd name="connsiteY102" fmla="*/ 1742059 h 1876097"/>
                <a:gd name="connsiteX103" fmla="*/ 7102506 w 7102506"/>
                <a:gd name="connsiteY103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26524 w 7102506"/>
                <a:gd name="connsiteY67" fmla="*/ 354724 h 1876097"/>
                <a:gd name="connsiteX68" fmla="*/ 3342290 w 7102506"/>
                <a:gd name="connsiteY68" fmla="*/ 378373 h 1876097"/>
                <a:gd name="connsiteX69" fmla="*/ 3365938 w 7102506"/>
                <a:gd name="connsiteY69" fmla="*/ 536028 h 1876097"/>
                <a:gd name="connsiteX70" fmla="*/ 3389586 w 7102506"/>
                <a:gd name="connsiteY70" fmla="*/ 733097 h 1876097"/>
                <a:gd name="connsiteX71" fmla="*/ 3397469 w 7102506"/>
                <a:gd name="connsiteY71" fmla="*/ 804042 h 1876097"/>
                <a:gd name="connsiteX72" fmla="*/ 3413235 w 7102506"/>
                <a:gd name="connsiteY72" fmla="*/ 882869 h 1876097"/>
                <a:gd name="connsiteX73" fmla="*/ 3436883 w 7102506"/>
                <a:gd name="connsiteY73" fmla="*/ 1016876 h 1876097"/>
                <a:gd name="connsiteX74" fmla="*/ 3444766 w 7102506"/>
                <a:gd name="connsiteY74" fmla="*/ 1056290 h 1876097"/>
                <a:gd name="connsiteX75" fmla="*/ 3452648 w 7102506"/>
                <a:gd name="connsiteY75" fmla="*/ 1087821 h 1876097"/>
                <a:gd name="connsiteX76" fmla="*/ 3468414 w 7102506"/>
                <a:gd name="connsiteY76" fmla="*/ 1237593 h 1876097"/>
                <a:gd name="connsiteX77" fmla="*/ 3484179 w 7102506"/>
                <a:gd name="connsiteY77" fmla="*/ 1292773 h 1876097"/>
                <a:gd name="connsiteX78" fmla="*/ 3507828 w 7102506"/>
                <a:gd name="connsiteY78" fmla="*/ 1379483 h 1876097"/>
                <a:gd name="connsiteX79" fmla="*/ 3523593 w 7102506"/>
                <a:gd name="connsiteY79" fmla="*/ 1466193 h 1876097"/>
                <a:gd name="connsiteX80" fmla="*/ 3539359 w 7102506"/>
                <a:gd name="connsiteY80" fmla="*/ 1513490 h 1876097"/>
                <a:gd name="connsiteX81" fmla="*/ 3547242 w 7102506"/>
                <a:gd name="connsiteY81" fmla="*/ 1560786 h 1876097"/>
                <a:gd name="connsiteX82" fmla="*/ 3578773 w 7102506"/>
                <a:gd name="connsiteY82" fmla="*/ 1647497 h 1876097"/>
                <a:gd name="connsiteX83" fmla="*/ 3602421 w 7102506"/>
                <a:gd name="connsiteY83" fmla="*/ 1694793 h 1876097"/>
                <a:gd name="connsiteX84" fmla="*/ 3633952 w 7102506"/>
                <a:gd name="connsiteY84" fmla="*/ 1726324 h 1876097"/>
                <a:gd name="connsiteX85" fmla="*/ 3689131 w 7102506"/>
                <a:gd name="connsiteY85" fmla="*/ 1757855 h 1876097"/>
                <a:gd name="connsiteX86" fmla="*/ 3744310 w 7102506"/>
                <a:gd name="connsiteY86" fmla="*/ 1789386 h 1876097"/>
                <a:gd name="connsiteX87" fmla="*/ 3783724 w 7102506"/>
                <a:gd name="connsiteY87" fmla="*/ 1813035 h 1876097"/>
                <a:gd name="connsiteX88" fmla="*/ 3854669 w 7102506"/>
                <a:gd name="connsiteY88" fmla="*/ 1828800 h 1876097"/>
                <a:gd name="connsiteX89" fmla="*/ 3886200 w 7102506"/>
                <a:gd name="connsiteY89" fmla="*/ 1836683 h 1876097"/>
                <a:gd name="connsiteX90" fmla="*/ 3972910 w 7102506"/>
                <a:gd name="connsiteY90" fmla="*/ 1852449 h 1876097"/>
                <a:gd name="connsiteX91" fmla="*/ 4012324 w 7102506"/>
                <a:gd name="connsiteY91" fmla="*/ 1860331 h 1876097"/>
                <a:gd name="connsiteX92" fmla="*/ 4114800 w 7102506"/>
                <a:gd name="connsiteY92" fmla="*/ 1876097 h 1876097"/>
                <a:gd name="connsiteX93" fmla="*/ 4477407 w 7102506"/>
                <a:gd name="connsiteY93" fmla="*/ 1860331 h 1876097"/>
                <a:gd name="connsiteX94" fmla="*/ 4540469 w 7102506"/>
                <a:gd name="connsiteY94" fmla="*/ 1844566 h 1876097"/>
                <a:gd name="connsiteX95" fmla="*/ 4611414 w 7102506"/>
                <a:gd name="connsiteY95" fmla="*/ 1836683 h 1876097"/>
                <a:gd name="connsiteX96" fmla="*/ 4784835 w 7102506"/>
                <a:gd name="connsiteY96" fmla="*/ 1828800 h 1876097"/>
                <a:gd name="connsiteX97" fmla="*/ 4950373 w 7102506"/>
                <a:gd name="connsiteY97" fmla="*/ 1813035 h 1876097"/>
                <a:gd name="connsiteX98" fmla="*/ 4981904 w 7102506"/>
                <a:gd name="connsiteY98" fmla="*/ 1805152 h 1876097"/>
                <a:gd name="connsiteX99" fmla="*/ 5849007 w 7102506"/>
                <a:gd name="connsiteY99" fmla="*/ 1828800 h 1876097"/>
                <a:gd name="connsiteX100" fmla="*/ 6211614 w 7102506"/>
                <a:gd name="connsiteY100" fmla="*/ 1820917 h 1876097"/>
                <a:gd name="connsiteX101" fmla="*/ 6608101 w 7102506"/>
                <a:gd name="connsiteY101" fmla="*/ 1742059 h 1876097"/>
                <a:gd name="connsiteX102" fmla="*/ 7102506 w 7102506"/>
                <a:gd name="connsiteY102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42290 w 7102506"/>
                <a:gd name="connsiteY67" fmla="*/ 378373 h 1876097"/>
                <a:gd name="connsiteX68" fmla="*/ 3365938 w 7102506"/>
                <a:gd name="connsiteY68" fmla="*/ 536028 h 1876097"/>
                <a:gd name="connsiteX69" fmla="*/ 3389586 w 7102506"/>
                <a:gd name="connsiteY69" fmla="*/ 733097 h 1876097"/>
                <a:gd name="connsiteX70" fmla="*/ 3397469 w 7102506"/>
                <a:gd name="connsiteY70" fmla="*/ 804042 h 1876097"/>
                <a:gd name="connsiteX71" fmla="*/ 3413235 w 7102506"/>
                <a:gd name="connsiteY71" fmla="*/ 882869 h 1876097"/>
                <a:gd name="connsiteX72" fmla="*/ 3436883 w 7102506"/>
                <a:gd name="connsiteY72" fmla="*/ 1016876 h 1876097"/>
                <a:gd name="connsiteX73" fmla="*/ 3444766 w 7102506"/>
                <a:gd name="connsiteY73" fmla="*/ 1056290 h 1876097"/>
                <a:gd name="connsiteX74" fmla="*/ 3452648 w 7102506"/>
                <a:gd name="connsiteY74" fmla="*/ 1087821 h 1876097"/>
                <a:gd name="connsiteX75" fmla="*/ 3468414 w 7102506"/>
                <a:gd name="connsiteY75" fmla="*/ 1237593 h 1876097"/>
                <a:gd name="connsiteX76" fmla="*/ 3484179 w 7102506"/>
                <a:gd name="connsiteY76" fmla="*/ 1292773 h 1876097"/>
                <a:gd name="connsiteX77" fmla="*/ 3507828 w 7102506"/>
                <a:gd name="connsiteY77" fmla="*/ 1379483 h 1876097"/>
                <a:gd name="connsiteX78" fmla="*/ 3523593 w 7102506"/>
                <a:gd name="connsiteY78" fmla="*/ 1466193 h 1876097"/>
                <a:gd name="connsiteX79" fmla="*/ 3539359 w 7102506"/>
                <a:gd name="connsiteY79" fmla="*/ 1513490 h 1876097"/>
                <a:gd name="connsiteX80" fmla="*/ 3547242 w 7102506"/>
                <a:gd name="connsiteY80" fmla="*/ 1560786 h 1876097"/>
                <a:gd name="connsiteX81" fmla="*/ 3578773 w 7102506"/>
                <a:gd name="connsiteY81" fmla="*/ 1647497 h 1876097"/>
                <a:gd name="connsiteX82" fmla="*/ 3602421 w 7102506"/>
                <a:gd name="connsiteY82" fmla="*/ 1694793 h 1876097"/>
                <a:gd name="connsiteX83" fmla="*/ 3633952 w 7102506"/>
                <a:gd name="connsiteY83" fmla="*/ 1726324 h 1876097"/>
                <a:gd name="connsiteX84" fmla="*/ 3689131 w 7102506"/>
                <a:gd name="connsiteY84" fmla="*/ 1757855 h 1876097"/>
                <a:gd name="connsiteX85" fmla="*/ 3744310 w 7102506"/>
                <a:gd name="connsiteY85" fmla="*/ 1789386 h 1876097"/>
                <a:gd name="connsiteX86" fmla="*/ 3783724 w 7102506"/>
                <a:gd name="connsiteY86" fmla="*/ 1813035 h 1876097"/>
                <a:gd name="connsiteX87" fmla="*/ 3854669 w 7102506"/>
                <a:gd name="connsiteY87" fmla="*/ 1828800 h 1876097"/>
                <a:gd name="connsiteX88" fmla="*/ 3886200 w 7102506"/>
                <a:gd name="connsiteY88" fmla="*/ 1836683 h 1876097"/>
                <a:gd name="connsiteX89" fmla="*/ 3972910 w 7102506"/>
                <a:gd name="connsiteY89" fmla="*/ 1852449 h 1876097"/>
                <a:gd name="connsiteX90" fmla="*/ 4012324 w 7102506"/>
                <a:gd name="connsiteY90" fmla="*/ 1860331 h 1876097"/>
                <a:gd name="connsiteX91" fmla="*/ 4114800 w 7102506"/>
                <a:gd name="connsiteY91" fmla="*/ 1876097 h 1876097"/>
                <a:gd name="connsiteX92" fmla="*/ 4477407 w 7102506"/>
                <a:gd name="connsiteY92" fmla="*/ 1860331 h 1876097"/>
                <a:gd name="connsiteX93" fmla="*/ 4540469 w 7102506"/>
                <a:gd name="connsiteY93" fmla="*/ 1844566 h 1876097"/>
                <a:gd name="connsiteX94" fmla="*/ 4611414 w 7102506"/>
                <a:gd name="connsiteY94" fmla="*/ 1836683 h 1876097"/>
                <a:gd name="connsiteX95" fmla="*/ 4784835 w 7102506"/>
                <a:gd name="connsiteY95" fmla="*/ 1828800 h 1876097"/>
                <a:gd name="connsiteX96" fmla="*/ 4950373 w 7102506"/>
                <a:gd name="connsiteY96" fmla="*/ 1813035 h 1876097"/>
                <a:gd name="connsiteX97" fmla="*/ 4981904 w 7102506"/>
                <a:gd name="connsiteY97" fmla="*/ 1805152 h 1876097"/>
                <a:gd name="connsiteX98" fmla="*/ 5849007 w 7102506"/>
                <a:gd name="connsiteY98" fmla="*/ 1828800 h 1876097"/>
                <a:gd name="connsiteX99" fmla="*/ 6211614 w 7102506"/>
                <a:gd name="connsiteY99" fmla="*/ 1820917 h 1876097"/>
                <a:gd name="connsiteX100" fmla="*/ 6608101 w 7102506"/>
                <a:gd name="connsiteY100" fmla="*/ 1742059 h 1876097"/>
                <a:gd name="connsiteX101" fmla="*/ 7102506 w 7102506"/>
                <a:gd name="connsiteY101" fmla="*/ 1854442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102506" h="1876097">
                  <a:moveTo>
                    <a:pt x="0" y="1820917"/>
                  </a:moveTo>
                  <a:lnTo>
                    <a:pt x="0" y="1820917"/>
                  </a:lnTo>
                  <a:lnTo>
                    <a:pt x="346842" y="1813035"/>
                  </a:lnTo>
                  <a:cubicBezTo>
                    <a:pt x="700977" y="1799672"/>
                    <a:pt x="187511" y="1811194"/>
                    <a:pt x="472966" y="1797269"/>
                  </a:cubicBezTo>
                  <a:cubicBezTo>
                    <a:pt x="562236" y="1792914"/>
                    <a:pt x="651658" y="1792520"/>
                    <a:pt x="740979" y="1789386"/>
                  </a:cubicBezTo>
                  <a:lnTo>
                    <a:pt x="922283" y="1781504"/>
                  </a:lnTo>
                  <a:cubicBezTo>
                    <a:pt x="975550" y="1763748"/>
                    <a:pt x="923148" y="1779287"/>
                    <a:pt x="1024759" y="1765738"/>
                  </a:cubicBezTo>
                  <a:cubicBezTo>
                    <a:pt x="1046196" y="1762880"/>
                    <a:pt x="1074301" y="1755323"/>
                    <a:pt x="1095704" y="1749973"/>
                  </a:cubicBezTo>
                  <a:cubicBezTo>
                    <a:pt x="1114097" y="1752600"/>
                    <a:pt x="1133542" y="1751185"/>
                    <a:pt x="1150883" y="1757855"/>
                  </a:cubicBezTo>
                  <a:cubicBezTo>
                    <a:pt x="1170556" y="1765422"/>
                    <a:pt x="1220342" y="1807116"/>
                    <a:pt x="1237593" y="1820917"/>
                  </a:cubicBezTo>
                  <a:cubicBezTo>
                    <a:pt x="1337441" y="1815662"/>
                    <a:pt x="1437527" y="1813814"/>
                    <a:pt x="1537138" y="1805152"/>
                  </a:cubicBezTo>
                  <a:cubicBezTo>
                    <a:pt x="1561187" y="1803061"/>
                    <a:pt x="1597696" y="1790221"/>
                    <a:pt x="1623848" y="1781504"/>
                  </a:cubicBezTo>
                  <a:cubicBezTo>
                    <a:pt x="1781031" y="1794601"/>
                    <a:pt x="1671246" y="1773661"/>
                    <a:pt x="1749973" y="1805152"/>
                  </a:cubicBezTo>
                  <a:cubicBezTo>
                    <a:pt x="1765402" y="1811324"/>
                    <a:pt x="1797269" y="1820917"/>
                    <a:pt x="1797269" y="1820917"/>
                  </a:cubicBezTo>
                  <a:cubicBezTo>
                    <a:pt x="1815662" y="1818290"/>
                    <a:pt x="1834229" y="1816679"/>
                    <a:pt x="1852448" y="1813035"/>
                  </a:cubicBezTo>
                  <a:cubicBezTo>
                    <a:pt x="1875558" y="1808413"/>
                    <a:pt x="1885192" y="1799001"/>
                    <a:pt x="1907628" y="1789386"/>
                  </a:cubicBezTo>
                  <a:cubicBezTo>
                    <a:pt x="1926521" y="1781289"/>
                    <a:pt x="1942816" y="1779333"/>
                    <a:pt x="1962807" y="1773621"/>
                  </a:cubicBezTo>
                  <a:cubicBezTo>
                    <a:pt x="2041968" y="1751003"/>
                    <a:pt x="1919414" y="1782499"/>
                    <a:pt x="2017986" y="1757855"/>
                  </a:cubicBezTo>
                  <a:cubicBezTo>
                    <a:pt x="2025869" y="1752600"/>
                    <a:pt x="2032764" y="1745417"/>
                    <a:pt x="2041635" y="1742090"/>
                  </a:cubicBezTo>
                  <a:cubicBezTo>
                    <a:pt x="2054180" y="1737386"/>
                    <a:pt x="2069065" y="1740199"/>
                    <a:pt x="2081048" y="1734207"/>
                  </a:cubicBezTo>
                  <a:cubicBezTo>
                    <a:pt x="2091019" y="1729221"/>
                    <a:pt x="2096814" y="1718442"/>
                    <a:pt x="2104697" y="1710559"/>
                  </a:cubicBezTo>
                  <a:cubicBezTo>
                    <a:pt x="2109952" y="1700049"/>
                    <a:pt x="2116746" y="1690176"/>
                    <a:pt x="2120462" y="1679028"/>
                  </a:cubicBezTo>
                  <a:cubicBezTo>
                    <a:pt x="2124699" y="1666317"/>
                    <a:pt x="2121698" y="1651247"/>
                    <a:pt x="2128345" y="1639614"/>
                  </a:cubicBezTo>
                  <a:cubicBezTo>
                    <a:pt x="2133045" y="1631389"/>
                    <a:pt x="2144110" y="1629104"/>
                    <a:pt x="2151993" y="1623849"/>
                  </a:cubicBezTo>
                  <a:cubicBezTo>
                    <a:pt x="2157248" y="1615966"/>
                    <a:pt x="2164763" y="1609188"/>
                    <a:pt x="2167759" y="1600200"/>
                  </a:cubicBezTo>
                  <a:cubicBezTo>
                    <a:pt x="2174316" y="1580530"/>
                    <a:pt x="2171988" y="1549443"/>
                    <a:pt x="2183524" y="1529255"/>
                  </a:cubicBezTo>
                  <a:cubicBezTo>
                    <a:pt x="2190042" y="1517848"/>
                    <a:pt x="2199290" y="1508234"/>
                    <a:pt x="2207173" y="1497724"/>
                  </a:cubicBezTo>
                  <a:cubicBezTo>
                    <a:pt x="2225058" y="1444065"/>
                    <a:pt x="2202554" y="1510039"/>
                    <a:pt x="2230821" y="1434662"/>
                  </a:cubicBezTo>
                  <a:cubicBezTo>
                    <a:pt x="2233739" y="1426882"/>
                    <a:pt x="2235431" y="1418651"/>
                    <a:pt x="2238704" y="1411014"/>
                  </a:cubicBezTo>
                  <a:cubicBezTo>
                    <a:pt x="2243333" y="1400213"/>
                    <a:pt x="2249697" y="1390221"/>
                    <a:pt x="2254469" y="1379483"/>
                  </a:cubicBezTo>
                  <a:cubicBezTo>
                    <a:pt x="2260216" y="1366552"/>
                    <a:pt x="2262955" y="1352203"/>
                    <a:pt x="2270235" y="1340069"/>
                  </a:cubicBezTo>
                  <a:cubicBezTo>
                    <a:pt x="2294534" y="1299570"/>
                    <a:pt x="2299275" y="1307503"/>
                    <a:pt x="2325414" y="1277007"/>
                  </a:cubicBezTo>
                  <a:cubicBezTo>
                    <a:pt x="2363787" y="1232238"/>
                    <a:pt x="2330447" y="1254783"/>
                    <a:pt x="2380593" y="1229711"/>
                  </a:cubicBezTo>
                  <a:lnTo>
                    <a:pt x="2435773" y="1237593"/>
                  </a:lnTo>
                  <a:cubicBezTo>
                    <a:pt x="2452742" y="1258332"/>
                    <a:pt x="2436674" y="1294125"/>
                    <a:pt x="2451538" y="1316421"/>
                  </a:cubicBezTo>
                  <a:cubicBezTo>
                    <a:pt x="2473488" y="1349344"/>
                    <a:pt x="2460605" y="1333370"/>
                    <a:pt x="2490952" y="1363717"/>
                  </a:cubicBezTo>
                  <a:cubicBezTo>
                    <a:pt x="2496207" y="1384738"/>
                    <a:pt x="2501845" y="1405667"/>
                    <a:pt x="2506717" y="1426780"/>
                  </a:cubicBezTo>
                  <a:cubicBezTo>
                    <a:pt x="2509730" y="1439835"/>
                    <a:pt x="2510363" y="1453483"/>
                    <a:pt x="2514600" y="1466193"/>
                  </a:cubicBezTo>
                  <a:cubicBezTo>
                    <a:pt x="2518316" y="1477341"/>
                    <a:pt x="2525111" y="1487214"/>
                    <a:pt x="2530366" y="1497724"/>
                  </a:cubicBezTo>
                  <a:cubicBezTo>
                    <a:pt x="2553170" y="1588942"/>
                    <a:pt x="2524552" y="1562747"/>
                    <a:pt x="2632842" y="1552904"/>
                  </a:cubicBezTo>
                  <a:cubicBezTo>
                    <a:pt x="2673180" y="1526011"/>
                    <a:pt x="2643679" y="1551328"/>
                    <a:pt x="2672255" y="1505607"/>
                  </a:cubicBezTo>
                  <a:cubicBezTo>
                    <a:pt x="2689107" y="1478643"/>
                    <a:pt x="2698056" y="1471924"/>
                    <a:pt x="2719552" y="1450428"/>
                  </a:cubicBezTo>
                  <a:cubicBezTo>
                    <a:pt x="2737810" y="1359142"/>
                    <a:pt x="2722857" y="1443563"/>
                    <a:pt x="2735317" y="1269124"/>
                  </a:cubicBezTo>
                  <a:cubicBezTo>
                    <a:pt x="2737198" y="1242784"/>
                    <a:pt x="2740572" y="1216573"/>
                    <a:pt x="2743200" y="1190297"/>
                  </a:cubicBezTo>
                  <a:cubicBezTo>
                    <a:pt x="2745828" y="995856"/>
                    <a:pt x="2746562" y="801380"/>
                    <a:pt x="2751083" y="606973"/>
                  </a:cubicBezTo>
                  <a:cubicBezTo>
                    <a:pt x="2752185" y="559601"/>
                    <a:pt x="2760760" y="498024"/>
                    <a:pt x="2766848" y="449317"/>
                  </a:cubicBezTo>
                  <a:cubicBezTo>
                    <a:pt x="2770550" y="386389"/>
                    <a:pt x="2769203" y="328360"/>
                    <a:pt x="2782614" y="268014"/>
                  </a:cubicBezTo>
                  <a:cubicBezTo>
                    <a:pt x="2784417" y="259903"/>
                    <a:pt x="2788214" y="252355"/>
                    <a:pt x="2790497" y="244366"/>
                  </a:cubicBezTo>
                  <a:cubicBezTo>
                    <a:pt x="2791127" y="242160"/>
                    <a:pt x="2802061" y="194438"/>
                    <a:pt x="2806262" y="189186"/>
                  </a:cubicBezTo>
                  <a:cubicBezTo>
                    <a:pt x="2812180" y="181788"/>
                    <a:pt x="2822027" y="178676"/>
                    <a:pt x="2829910" y="173421"/>
                  </a:cubicBezTo>
                  <a:cubicBezTo>
                    <a:pt x="2841542" y="155974"/>
                    <a:pt x="2851118" y="138261"/>
                    <a:pt x="2869324" y="126124"/>
                  </a:cubicBezTo>
                  <a:cubicBezTo>
                    <a:pt x="2876238" y="121515"/>
                    <a:pt x="2885090" y="120869"/>
                    <a:pt x="2892973" y="118242"/>
                  </a:cubicBezTo>
                  <a:cubicBezTo>
                    <a:pt x="2900856" y="120869"/>
                    <a:pt x="2910746" y="120249"/>
                    <a:pt x="2916621" y="126124"/>
                  </a:cubicBezTo>
                  <a:cubicBezTo>
                    <a:pt x="2936324" y="145827"/>
                    <a:pt x="2930372" y="166094"/>
                    <a:pt x="2940269" y="189186"/>
                  </a:cubicBezTo>
                  <a:cubicBezTo>
                    <a:pt x="2944001" y="197894"/>
                    <a:pt x="2950780" y="204952"/>
                    <a:pt x="2956035" y="212835"/>
                  </a:cubicBezTo>
                  <a:cubicBezTo>
                    <a:pt x="2961514" y="209548"/>
                    <a:pt x="3008707" y="182079"/>
                    <a:pt x="3019097" y="173421"/>
                  </a:cubicBezTo>
                  <a:cubicBezTo>
                    <a:pt x="3041858" y="154454"/>
                    <a:pt x="3043009" y="149377"/>
                    <a:pt x="3058510" y="126124"/>
                  </a:cubicBezTo>
                  <a:cubicBezTo>
                    <a:pt x="3061138" y="112986"/>
                    <a:pt x="3062156" y="99421"/>
                    <a:pt x="3066393" y="86711"/>
                  </a:cubicBezTo>
                  <a:cubicBezTo>
                    <a:pt x="3070109" y="75563"/>
                    <a:pt x="3075931" y="65145"/>
                    <a:pt x="3082159" y="55180"/>
                  </a:cubicBezTo>
                  <a:cubicBezTo>
                    <a:pt x="3093688" y="36733"/>
                    <a:pt x="3107714" y="16036"/>
                    <a:pt x="3129455" y="7883"/>
                  </a:cubicBezTo>
                  <a:cubicBezTo>
                    <a:pt x="3142000" y="3178"/>
                    <a:pt x="3155731" y="2628"/>
                    <a:pt x="3168869" y="0"/>
                  </a:cubicBezTo>
                  <a:cubicBezTo>
                    <a:pt x="3184635" y="2628"/>
                    <a:pt x="3204031" y="-2519"/>
                    <a:pt x="3216166" y="7883"/>
                  </a:cubicBezTo>
                  <a:cubicBezTo>
                    <a:pt x="3226339" y="16602"/>
                    <a:pt x="3220799" y="34299"/>
                    <a:pt x="3224048" y="47297"/>
                  </a:cubicBezTo>
                  <a:cubicBezTo>
                    <a:pt x="3226063" y="55358"/>
                    <a:pt x="3228556" y="63352"/>
                    <a:pt x="3231931" y="70945"/>
                  </a:cubicBezTo>
                  <a:cubicBezTo>
                    <a:pt x="3253347" y="119132"/>
                    <a:pt x="3252808" y="104604"/>
                    <a:pt x="3263462" y="141890"/>
                  </a:cubicBezTo>
                  <a:cubicBezTo>
                    <a:pt x="3266438" y="152307"/>
                    <a:pt x="3269220" y="162798"/>
                    <a:pt x="3271345" y="173421"/>
                  </a:cubicBezTo>
                  <a:cubicBezTo>
                    <a:pt x="3274480" y="189093"/>
                    <a:pt x="3267404" y="186558"/>
                    <a:pt x="3279228" y="220717"/>
                  </a:cubicBezTo>
                  <a:cubicBezTo>
                    <a:pt x="3291052" y="254876"/>
                    <a:pt x="3327838" y="325821"/>
                    <a:pt x="3342290" y="378373"/>
                  </a:cubicBezTo>
                  <a:cubicBezTo>
                    <a:pt x="3367259" y="478252"/>
                    <a:pt x="3354021" y="410904"/>
                    <a:pt x="3365938" y="536028"/>
                  </a:cubicBezTo>
                  <a:cubicBezTo>
                    <a:pt x="3371419" y="593572"/>
                    <a:pt x="3383479" y="682207"/>
                    <a:pt x="3389586" y="733097"/>
                  </a:cubicBezTo>
                  <a:cubicBezTo>
                    <a:pt x="3392421" y="756721"/>
                    <a:pt x="3393758" y="780539"/>
                    <a:pt x="3397469" y="804042"/>
                  </a:cubicBezTo>
                  <a:cubicBezTo>
                    <a:pt x="3401648" y="830510"/>
                    <a:pt x="3408356" y="856521"/>
                    <a:pt x="3413235" y="882869"/>
                  </a:cubicBezTo>
                  <a:cubicBezTo>
                    <a:pt x="3421494" y="927470"/>
                    <a:pt x="3427987" y="972398"/>
                    <a:pt x="3436883" y="1016876"/>
                  </a:cubicBezTo>
                  <a:cubicBezTo>
                    <a:pt x="3439511" y="1030014"/>
                    <a:pt x="3441860" y="1043211"/>
                    <a:pt x="3444766" y="1056290"/>
                  </a:cubicBezTo>
                  <a:cubicBezTo>
                    <a:pt x="3447116" y="1066866"/>
                    <a:pt x="3450710" y="1077162"/>
                    <a:pt x="3452648" y="1087821"/>
                  </a:cubicBezTo>
                  <a:cubicBezTo>
                    <a:pt x="3466449" y="1163730"/>
                    <a:pt x="3456530" y="1142522"/>
                    <a:pt x="3468414" y="1237593"/>
                  </a:cubicBezTo>
                  <a:cubicBezTo>
                    <a:pt x="3471442" y="1261819"/>
                    <a:pt x="3478141" y="1270632"/>
                    <a:pt x="3484179" y="1292773"/>
                  </a:cubicBezTo>
                  <a:cubicBezTo>
                    <a:pt x="3510843" y="1390543"/>
                    <a:pt x="3489686" y="1325061"/>
                    <a:pt x="3507828" y="1379483"/>
                  </a:cubicBezTo>
                  <a:cubicBezTo>
                    <a:pt x="3513380" y="1418349"/>
                    <a:pt x="3513456" y="1432403"/>
                    <a:pt x="3523593" y="1466193"/>
                  </a:cubicBezTo>
                  <a:cubicBezTo>
                    <a:pt x="3528368" y="1482111"/>
                    <a:pt x="3535328" y="1497368"/>
                    <a:pt x="3539359" y="1513490"/>
                  </a:cubicBezTo>
                  <a:cubicBezTo>
                    <a:pt x="3543236" y="1528996"/>
                    <a:pt x="3543366" y="1545280"/>
                    <a:pt x="3547242" y="1560786"/>
                  </a:cubicBezTo>
                  <a:cubicBezTo>
                    <a:pt x="3555526" y="1593921"/>
                    <a:pt x="3567015" y="1616142"/>
                    <a:pt x="3578773" y="1647497"/>
                  </a:cubicBezTo>
                  <a:cubicBezTo>
                    <a:pt x="3588099" y="1672367"/>
                    <a:pt x="3583815" y="1673086"/>
                    <a:pt x="3602421" y="1694793"/>
                  </a:cubicBezTo>
                  <a:cubicBezTo>
                    <a:pt x="3612094" y="1706078"/>
                    <a:pt x="3622061" y="1717406"/>
                    <a:pt x="3633952" y="1726324"/>
                  </a:cubicBezTo>
                  <a:cubicBezTo>
                    <a:pt x="3711029" y="1784132"/>
                    <a:pt x="3625817" y="1705093"/>
                    <a:pt x="3689131" y="1757855"/>
                  </a:cubicBezTo>
                  <a:cubicBezTo>
                    <a:pt x="3729386" y="1791401"/>
                    <a:pt x="3693270" y="1776627"/>
                    <a:pt x="3744310" y="1789386"/>
                  </a:cubicBezTo>
                  <a:cubicBezTo>
                    <a:pt x="3757448" y="1797269"/>
                    <a:pt x="3769723" y="1806812"/>
                    <a:pt x="3783724" y="1813035"/>
                  </a:cubicBezTo>
                  <a:cubicBezTo>
                    <a:pt x="3793331" y="1817305"/>
                    <a:pt x="3847821" y="1827278"/>
                    <a:pt x="3854669" y="1828800"/>
                  </a:cubicBezTo>
                  <a:cubicBezTo>
                    <a:pt x="3865245" y="1831150"/>
                    <a:pt x="3875624" y="1834333"/>
                    <a:pt x="3886200" y="1836683"/>
                  </a:cubicBezTo>
                  <a:cubicBezTo>
                    <a:pt x="3929997" y="1846416"/>
                    <a:pt x="3925865" y="1843896"/>
                    <a:pt x="3972910" y="1852449"/>
                  </a:cubicBezTo>
                  <a:cubicBezTo>
                    <a:pt x="3986092" y="1854846"/>
                    <a:pt x="3999142" y="1857934"/>
                    <a:pt x="4012324" y="1860331"/>
                  </a:cubicBezTo>
                  <a:cubicBezTo>
                    <a:pt x="4052438" y="1867624"/>
                    <a:pt x="4073453" y="1870190"/>
                    <a:pt x="4114800" y="1876097"/>
                  </a:cubicBezTo>
                  <a:cubicBezTo>
                    <a:pt x="4235669" y="1870842"/>
                    <a:pt x="4356754" y="1869268"/>
                    <a:pt x="4477407" y="1860331"/>
                  </a:cubicBezTo>
                  <a:cubicBezTo>
                    <a:pt x="4499015" y="1858730"/>
                    <a:pt x="4519131" y="1848331"/>
                    <a:pt x="4540469" y="1844566"/>
                  </a:cubicBezTo>
                  <a:cubicBezTo>
                    <a:pt x="4563901" y="1840431"/>
                    <a:pt x="4587669" y="1838215"/>
                    <a:pt x="4611414" y="1836683"/>
                  </a:cubicBezTo>
                  <a:cubicBezTo>
                    <a:pt x="4669161" y="1832957"/>
                    <a:pt x="4727057" y="1832010"/>
                    <a:pt x="4784835" y="1828800"/>
                  </a:cubicBezTo>
                  <a:cubicBezTo>
                    <a:pt x="4841346" y="1825660"/>
                    <a:pt x="4895149" y="1823075"/>
                    <a:pt x="4950373" y="1813035"/>
                  </a:cubicBezTo>
                  <a:cubicBezTo>
                    <a:pt x="4961032" y="1811097"/>
                    <a:pt x="4971394" y="1807780"/>
                    <a:pt x="4981904" y="1805152"/>
                  </a:cubicBezTo>
                  <a:cubicBezTo>
                    <a:pt x="5775520" y="1821685"/>
                    <a:pt x="5486986" y="1802941"/>
                    <a:pt x="5849007" y="1828800"/>
                  </a:cubicBezTo>
                  <a:lnTo>
                    <a:pt x="6211614" y="1820917"/>
                  </a:lnTo>
                  <a:cubicBezTo>
                    <a:pt x="6338130" y="1806460"/>
                    <a:pt x="6459619" y="1736472"/>
                    <a:pt x="6608101" y="1742059"/>
                  </a:cubicBezTo>
                  <a:cubicBezTo>
                    <a:pt x="6618611" y="1728921"/>
                    <a:pt x="7091996" y="1867580"/>
                    <a:pt x="7102506" y="18544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35B580-9881-8876-E133-A6C28656CB0D}"/>
                </a:ext>
              </a:extLst>
            </p:cNvPr>
            <p:cNvSpPr/>
            <p:nvPr/>
          </p:nvSpPr>
          <p:spPr>
            <a:xfrm>
              <a:off x="4909521" y="5323591"/>
              <a:ext cx="628825" cy="83211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EFEB66-5448-1C07-0809-E661C8E767A3}"/>
                </a:ext>
              </a:extLst>
            </p:cNvPr>
            <p:cNvSpPr/>
            <p:nvPr/>
          </p:nvSpPr>
          <p:spPr>
            <a:xfrm>
              <a:off x="5543006" y="4753322"/>
              <a:ext cx="628825" cy="653480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18CBCD-A50D-4737-CB20-C966FA0C4062}"/>
                </a:ext>
              </a:extLst>
            </p:cNvPr>
            <p:cNvSpPr/>
            <p:nvPr/>
          </p:nvSpPr>
          <p:spPr>
            <a:xfrm>
              <a:off x="6176491" y="3695700"/>
              <a:ext cx="320040" cy="1711102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27DE2C-89D6-BBDF-BBB7-60A0DC1CFDCE}"/>
                </a:ext>
              </a:extLst>
            </p:cNvPr>
            <p:cNvSpPr/>
            <p:nvPr/>
          </p:nvSpPr>
          <p:spPr>
            <a:xfrm>
              <a:off x="6809976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DDAEFF-DF68-6C9D-EF53-CED30A4214C8}"/>
                </a:ext>
              </a:extLst>
            </p:cNvPr>
            <p:cNvSpPr/>
            <p:nvPr/>
          </p:nvSpPr>
          <p:spPr>
            <a:xfrm>
              <a:off x="7443461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8CC2CA-034E-9564-ACB2-064D9A04E34C}"/>
                </a:ext>
              </a:extLst>
            </p:cNvPr>
            <p:cNvSpPr/>
            <p:nvPr/>
          </p:nvSpPr>
          <p:spPr>
            <a:xfrm>
              <a:off x="8076945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E7575D-F68F-31D0-88D3-B468D5ECF070}"/>
                </a:ext>
              </a:extLst>
            </p:cNvPr>
            <p:cNvSpPr/>
            <p:nvPr/>
          </p:nvSpPr>
          <p:spPr>
            <a:xfrm>
              <a:off x="4924103" y="5314066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2F353F-3386-37D2-2D72-E656DF20F7FF}"/>
                </a:ext>
              </a:extLst>
            </p:cNvPr>
            <p:cNvSpPr/>
            <p:nvPr/>
          </p:nvSpPr>
          <p:spPr>
            <a:xfrm>
              <a:off x="5557588" y="5314066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F495C1-D0E6-965F-2564-26DE6734694D}"/>
                </a:ext>
              </a:extLst>
            </p:cNvPr>
            <p:cNvSpPr/>
            <p:nvPr/>
          </p:nvSpPr>
          <p:spPr>
            <a:xfrm>
              <a:off x="6177919" y="4760470"/>
              <a:ext cx="320040" cy="6463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F10F5C-1A35-190C-33DC-92DDD42CF4E8}"/>
                </a:ext>
              </a:extLst>
            </p:cNvPr>
            <p:cNvSpPr/>
            <p:nvPr/>
          </p:nvSpPr>
          <p:spPr>
            <a:xfrm flipV="1">
              <a:off x="6824558" y="5161499"/>
              <a:ext cx="628825" cy="24530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F4AE52-D2D2-4B8E-C6AC-C34E84CF025D}"/>
                </a:ext>
              </a:extLst>
            </p:cNvPr>
            <p:cNvSpPr/>
            <p:nvPr/>
          </p:nvSpPr>
          <p:spPr>
            <a:xfrm>
              <a:off x="7458043" y="5348763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CA238B-525F-E424-FB5E-A2EE20C3B6EC}"/>
                </a:ext>
              </a:extLst>
            </p:cNvPr>
            <p:cNvSpPr/>
            <p:nvPr/>
          </p:nvSpPr>
          <p:spPr>
            <a:xfrm>
              <a:off x="8091527" y="5348763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9DD1DE-4D52-75AB-8EC5-4F4FDBA81CA3}"/>
                </a:ext>
              </a:extLst>
            </p:cNvPr>
            <p:cNvSpPr txBox="1"/>
            <p:nvPr/>
          </p:nvSpPr>
          <p:spPr>
            <a:xfrm>
              <a:off x="4996139" y="3003705"/>
              <a:ext cx="1852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Next refinement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677A71-DA93-A2DF-E897-520E85E90E30}"/>
                </a:ext>
              </a:extLst>
            </p:cNvPr>
            <p:cNvSpPr/>
            <p:nvPr/>
          </p:nvSpPr>
          <p:spPr>
            <a:xfrm>
              <a:off x="6499858" y="5154538"/>
              <a:ext cx="320040" cy="252264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49C88C-AE8E-2C23-6F01-ECDB8077D7B0}"/>
                </a:ext>
              </a:extLst>
            </p:cNvPr>
            <p:cNvSpPr/>
            <p:nvPr/>
          </p:nvSpPr>
          <p:spPr>
            <a:xfrm>
              <a:off x="6495500" y="3695700"/>
              <a:ext cx="320040" cy="171110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D3A930-8953-0D4C-4661-0CE22D4F78DE}"/>
              </a:ext>
            </a:extLst>
          </p:cNvPr>
          <p:cNvSpPr/>
          <p:nvPr/>
        </p:nvSpPr>
        <p:spPr>
          <a:xfrm>
            <a:off x="2221876" y="1273625"/>
            <a:ext cx="434344" cy="346783"/>
          </a:xfrm>
          <a:custGeom>
            <a:avLst/>
            <a:gdLst>
              <a:gd name="connsiteX0" fmla="*/ 1119752 w 1119752"/>
              <a:gd name="connsiteY0" fmla="*/ 0 h 860155"/>
              <a:gd name="connsiteX1" fmla="*/ 0 w 1119752"/>
              <a:gd name="connsiteY1" fmla="*/ 860155 h 860155"/>
              <a:gd name="connsiteX0" fmla="*/ 1119758 w 1119758"/>
              <a:gd name="connsiteY0" fmla="*/ 0 h 860155"/>
              <a:gd name="connsiteX1" fmla="*/ 6 w 1119758"/>
              <a:gd name="connsiteY1" fmla="*/ 860155 h 860155"/>
              <a:gd name="connsiteX0" fmla="*/ 1127507 w 1127507"/>
              <a:gd name="connsiteY0" fmla="*/ 0 h 887277"/>
              <a:gd name="connsiteX1" fmla="*/ 6 w 1127507"/>
              <a:gd name="connsiteY1" fmla="*/ 887277 h 887277"/>
              <a:gd name="connsiteX0" fmla="*/ 1127512 w 1127512"/>
              <a:gd name="connsiteY0" fmla="*/ 0 h 887277"/>
              <a:gd name="connsiteX1" fmla="*/ 11 w 1127512"/>
              <a:gd name="connsiteY1" fmla="*/ 887277 h 887277"/>
              <a:gd name="connsiteX0" fmla="*/ 1127506 w 1127837"/>
              <a:gd name="connsiteY0" fmla="*/ 0 h 887277"/>
              <a:gd name="connsiteX1" fmla="*/ 5 w 1127837"/>
              <a:gd name="connsiteY1" fmla="*/ 887277 h 887277"/>
              <a:gd name="connsiteX0" fmla="*/ 917834 w 918237"/>
              <a:gd name="connsiteY0" fmla="*/ 0 h 476572"/>
              <a:gd name="connsiteX1" fmla="*/ 6 w 918237"/>
              <a:gd name="connsiteY1" fmla="*/ 476572 h 476572"/>
              <a:gd name="connsiteX0" fmla="*/ 917834 w 918237"/>
              <a:gd name="connsiteY0" fmla="*/ 0 h 492071"/>
              <a:gd name="connsiteX1" fmla="*/ 6 w 918237"/>
              <a:gd name="connsiteY1" fmla="*/ 492071 h 492071"/>
              <a:gd name="connsiteX0" fmla="*/ 917828 w 919120"/>
              <a:gd name="connsiteY0" fmla="*/ 0 h 493335"/>
              <a:gd name="connsiteX1" fmla="*/ 0 w 919120"/>
              <a:gd name="connsiteY1" fmla="*/ 492071 h 493335"/>
              <a:gd name="connsiteX0" fmla="*/ 472744 w 508589"/>
              <a:gd name="connsiteY0" fmla="*/ 0 h 224515"/>
              <a:gd name="connsiteX1" fmla="*/ 0 w 508589"/>
              <a:gd name="connsiteY1" fmla="*/ 208109 h 224515"/>
              <a:gd name="connsiteX0" fmla="*/ 472744 w 472744"/>
              <a:gd name="connsiteY0" fmla="*/ 0 h 212082"/>
              <a:gd name="connsiteX1" fmla="*/ 0 w 472744"/>
              <a:gd name="connsiteY1" fmla="*/ 208109 h 212082"/>
              <a:gd name="connsiteX0" fmla="*/ 472839 w 472839"/>
              <a:gd name="connsiteY0" fmla="*/ 0 h 208109"/>
              <a:gd name="connsiteX1" fmla="*/ 95 w 472839"/>
              <a:gd name="connsiteY1" fmla="*/ 208109 h 208109"/>
              <a:gd name="connsiteX0" fmla="*/ 431445 w 431445"/>
              <a:gd name="connsiteY0" fmla="*/ 0 h 307911"/>
              <a:gd name="connsiteX1" fmla="*/ 110 w 431445"/>
              <a:gd name="connsiteY1" fmla="*/ 307911 h 307911"/>
              <a:gd name="connsiteX0" fmla="*/ 431541 w 431541"/>
              <a:gd name="connsiteY0" fmla="*/ 36905 h 344816"/>
              <a:gd name="connsiteX1" fmla="*/ 206 w 431541"/>
              <a:gd name="connsiteY1" fmla="*/ 344816 h 344816"/>
              <a:gd name="connsiteX0" fmla="*/ 518888 w 518888"/>
              <a:gd name="connsiteY0" fmla="*/ 172519 h 172519"/>
              <a:gd name="connsiteX1" fmla="*/ 135 w 518888"/>
              <a:gd name="connsiteY1" fmla="*/ 98328 h 172519"/>
              <a:gd name="connsiteX0" fmla="*/ 518819 w 518819"/>
              <a:gd name="connsiteY0" fmla="*/ 228981 h 228981"/>
              <a:gd name="connsiteX1" fmla="*/ 66 w 518819"/>
              <a:gd name="connsiteY1" fmla="*/ 154790 h 228981"/>
              <a:gd name="connsiteX0" fmla="*/ 522324 w 522324"/>
              <a:gd name="connsiteY0" fmla="*/ 258461 h 258461"/>
              <a:gd name="connsiteX1" fmla="*/ 3571 w 522324"/>
              <a:gd name="connsiteY1" fmla="*/ 184270 h 25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324" h="258461">
                <a:moveTo>
                  <a:pt x="522324" y="258461"/>
                </a:moveTo>
                <a:cubicBezTo>
                  <a:pt x="498367" y="-53821"/>
                  <a:pt x="-49129" y="-88684"/>
                  <a:pt x="3571" y="184270"/>
                </a:cubicBezTo>
              </a:path>
            </a:pathLst>
          </a:custGeom>
          <a:noFill/>
          <a:ln w="4445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C6551A-99D7-3375-5636-DC9E6B2D4CA2}"/>
              </a:ext>
            </a:extLst>
          </p:cNvPr>
          <p:cNvGrpSpPr/>
          <p:nvPr/>
        </p:nvGrpSpPr>
        <p:grpSpPr>
          <a:xfrm>
            <a:off x="4830360" y="1023800"/>
            <a:ext cx="3842362" cy="2266121"/>
            <a:chOff x="4830360" y="1023800"/>
            <a:chExt cx="3842362" cy="226612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55967A0-B96A-7E87-C956-DA32F384AC86}"/>
                </a:ext>
              </a:extLst>
            </p:cNvPr>
            <p:cNvGrpSpPr/>
            <p:nvPr/>
          </p:nvGrpSpPr>
          <p:grpSpPr>
            <a:xfrm>
              <a:off x="4846125" y="1023800"/>
              <a:ext cx="3812015" cy="2266121"/>
              <a:chOff x="412195" y="912117"/>
              <a:chExt cx="3812015" cy="2266121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3606337-358F-CE48-686D-959AAB833F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95" y="912117"/>
                <a:ext cx="0" cy="2266121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785007-F210-B300-30E1-6EAFF4CAD8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921" y="3163329"/>
                <a:ext cx="3811289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3CDD5E-75E1-D68B-1414-AE6EABF91663}"/>
                </a:ext>
              </a:extLst>
            </p:cNvPr>
            <p:cNvSpPr/>
            <p:nvPr/>
          </p:nvSpPr>
          <p:spPr>
            <a:xfrm>
              <a:off x="4830360" y="1383037"/>
              <a:ext cx="3826597" cy="1876097"/>
            </a:xfrm>
            <a:custGeom>
              <a:avLst/>
              <a:gdLst>
                <a:gd name="connsiteX0" fmla="*/ 0 w 6653048"/>
                <a:gd name="connsiteY0" fmla="*/ 1820917 h 1876097"/>
                <a:gd name="connsiteX1" fmla="*/ 0 w 6653048"/>
                <a:gd name="connsiteY1" fmla="*/ 1820917 h 1876097"/>
                <a:gd name="connsiteX2" fmla="*/ 346842 w 6653048"/>
                <a:gd name="connsiteY2" fmla="*/ 1813035 h 1876097"/>
                <a:gd name="connsiteX3" fmla="*/ 472966 w 6653048"/>
                <a:gd name="connsiteY3" fmla="*/ 1797269 h 1876097"/>
                <a:gd name="connsiteX4" fmla="*/ 740979 w 6653048"/>
                <a:gd name="connsiteY4" fmla="*/ 1789386 h 1876097"/>
                <a:gd name="connsiteX5" fmla="*/ 922283 w 6653048"/>
                <a:gd name="connsiteY5" fmla="*/ 1781504 h 1876097"/>
                <a:gd name="connsiteX6" fmla="*/ 1024759 w 6653048"/>
                <a:gd name="connsiteY6" fmla="*/ 1765738 h 1876097"/>
                <a:gd name="connsiteX7" fmla="*/ 1095704 w 6653048"/>
                <a:gd name="connsiteY7" fmla="*/ 1749973 h 1876097"/>
                <a:gd name="connsiteX8" fmla="*/ 1150883 w 6653048"/>
                <a:gd name="connsiteY8" fmla="*/ 1757855 h 1876097"/>
                <a:gd name="connsiteX9" fmla="*/ 1237593 w 6653048"/>
                <a:gd name="connsiteY9" fmla="*/ 1820917 h 1876097"/>
                <a:gd name="connsiteX10" fmla="*/ 1537138 w 6653048"/>
                <a:gd name="connsiteY10" fmla="*/ 1805152 h 1876097"/>
                <a:gd name="connsiteX11" fmla="*/ 1623848 w 6653048"/>
                <a:gd name="connsiteY11" fmla="*/ 1781504 h 1876097"/>
                <a:gd name="connsiteX12" fmla="*/ 1749973 w 6653048"/>
                <a:gd name="connsiteY12" fmla="*/ 1805152 h 1876097"/>
                <a:gd name="connsiteX13" fmla="*/ 1797269 w 6653048"/>
                <a:gd name="connsiteY13" fmla="*/ 1820917 h 1876097"/>
                <a:gd name="connsiteX14" fmla="*/ 1852448 w 6653048"/>
                <a:gd name="connsiteY14" fmla="*/ 1813035 h 1876097"/>
                <a:gd name="connsiteX15" fmla="*/ 1907628 w 6653048"/>
                <a:gd name="connsiteY15" fmla="*/ 1789386 h 1876097"/>
                <a:gd name="connsiteX16" fmla="*/ 1962807 w 6653048"/>
                <a:gd name="connsiteY16" fmla="*/ 1773621 h 1876097"/>
                <a:gd name="connsiteX17" fmla="*/ 2017986 w 6653048"/>
                <a:gd name="connsiteY17" fmla="*/ 1757855 h 1876097"/>
                <a:gd name="connsiteX18" fmla="*/ 2041635 w 6653048"/>
                <a:gd name="connsiteY18" fmla="*/ 1742090 h 1876097"/>
                <a:gd name="connsiteX19" fmla="*/ 2081048 w 6653048"/>
                <a:gd name="connsiteY19" fmla="*/ 1734207 h 1876097"/>
                <a:gd name="connsiteX20" fmla="*/ 2104697 w 6653048"/>
                <a:gd name="connsiteY20" fmla="*/ 1710559 h 1876097"/>
                <a:gd name="connsiteX21" fmla="*/ 2120462 w 6653048"/>
                <a:gd name="connsiteY21" fmla="*/ 1679028 h 1876097"/>
                <a:gd name="connsiteX22" fmla="*/ 2128345 w 6653048"/>
                <a:gd name="connsiteY22" fmla="*/ 1639614 h 1876097"/>
                <a:gd name="connsiteX23" fmla="*/ 2151993 w 6653048"/>
                <a:gd name="connsiteY23" fmla="*/ 1623849 h 1876097"/>
                <a:gd name="connsiteX24" fmla="*/ 2167759 w 6653048"/>
                <a:gd name="connsiteY24" fmla="*/ 1600200 h 1876097"/>
                <a:gd name="connsiteX25" fmla="*/ 2183524 w 6653048"/>
                <a:gd name="connsiteY25" fmla="*/ 1529255 h 1876097"/>
                <a:gd name="connsiteX26" fmla="*/ 2207173 w 6653048"/>
                <a:gd name="connsiteY26" fmla="*/ 1497724 h 1876097"/>
                <a:gd name="connsiteX27" fmla="*/ 2230821 w 6653048"/>
                <a:gd name="connsiteY27" fmla="*/ 1434662 h 1876097"/>
                <a:gd name="connsiteX28" fmla="*/ 2238704 w 6653048"/>
                <a:gd name="connsiteY28" fmla="*/ 1411014 h 1876097"/>
                <a:gd name="connsiteX29" fmla="*/ 2254469 w 6653048"/>
                <a:gd name="connsiteY29" fmla="*/ 1379483 h 1876097"/>
                <a:gd name="connsiteX30" fmla="*/ 2270235 w 6653048"/>
                <a:gd name="connsiteY30" fmla="*/ 1340069 h 1876097"/>
                <a:gd name="connsiteX31" fmla="*/ 2325414 w 6653048"/>
                <a:gd name="connsiteY31" fmla="*/ 1277007 h 1876097"/>
                <a:gd name="connsiteX32" fmla="*/ 2380593 w 6653048"/>
                <a:gd name="connsiteY32" fmla="*/ 1229711 h 1876097"/>
                <a:gd name="connsiteX33" fmla="*/ 2435773 w 6653048"/>
                <a:gd name="connsiteY33" fmla="*/ 1237593 h 1876097"/>
                <a:gd name="connsiteX34" fmla="*/ 2451538 w 6653048"/>
                <a:gd name="connsiteY34" fmla="*/ 1316421 h 1876097"/>
                <a:gd name="connsiteX35" fmla="*/ 2490952 w 6653048"/>
                <a:gd name="connsiteY35" fmla="*/ 1363717 h 1876097"/>
                <a:gd name="connsiteX36" fmla="*/ 2506717 w 6653048"/>
                <a:gd name="connsiteY36" fmla="*/ 1426780 h 1876097"/>
                <a:gd name="connsiteX37" fmla="*/ 2514600 w 6653048"/>
                <a:gd name="connsiteY37" fmla="*/ 1466193 h 1876097"/>
                <a:gd name="connsiteX38" fmla="*/ 2530366 w 6653048"/>
                <a:gd name="connsiteY38" fmla="*/ 1497724 h 1876097"/>
                <a:gd name="connsiteX39" fmla="*/ 2632842 w 6653048"/>
                <a:gd name="connsiteY39" fmla="*/ 1552904 h 1876097"/>
                <a:gd name="connsiteX40" fmla="*/ 2672255 w 6653048"/>
                <a:gd name="connsiteY40" fmla="*/ 1505607 h 1876097"/>
                <a:gd name="connsiteX41" fmla="*/ 2719552 w 6653048"/>
                <a:gd name="connsiteY41" fmla="*/ 1450428 h 1876097"/>
                <a:gd name="connsiteX42" fmla="*/ 2735317 w 6653048"/>
                <a:gd name="connsiteY42" fmla="*/ 1269124 h 1876097"/>
                <a:gd name="connsiteX43" fmla="*/ 2743200 w 6653048"/>
                <a:gd name="connsiteY43" fmla="*/ 1190297 h 1876097"/>
                <a:gd name="connsiteX44" fmla="*/ 2751083 w 6653048"/>
                <a:gd name="connsiteY44" fmla="*/ 606973 h 1876097"/>
                <a:gd name="connsiteX45" fmla="*/ 2766848 w 6653048"/>
                <a:gd name="connsiteY45" fmla="*/ 449317 h 1876097"/>
                <a:gd name="connsiteX46" fmla="*/ 2782614 w 6653048"/>
                <a:gd name="connsiteY46" fmla="*/ 268014 h 1876097"/>
                <a:gd name="connsiteX47" fmla="*/ 2790497 w 6653048"/>
                <a:gd name="connsiteY47" fmla="*/ 244366 h 1876097"/>
                <a:gd name="connsiteX48" fmla="*/ 2806262 w 6653048"/>
                <a:gd name="connsiteY48" fmla="*/ 189186 h 1876097"/>
                <a:gd name="connsiteX49" fmla="*/ 2829910 w 6653048"/>
                <a:gd name="connsiteY49" fmla="*/ 173421 h 1876097"/>
                <a:gd name="connsiteX50" fmla="*/ 2869324 w 6653048"/>
                <a:gd name="connsiteY50" fmla="*/ 126124 h 1876097"/>
                <a:gd name="connsiteX51" fmla="*/ 2892973 w 6653048"/>
                <a:gd name="connsiteY51" fmla="*/ 118242 h 1876097"/>
                <a:gd name="connsiteX52" fmla="*/ 2916621 w 6653048"/>
                <a:gd name="connsiteY52" fmla="*/ 126124 h 1876097"/>
                <a:gd name="connsiteX53" fmla="*/ 2940269 w 6653048"/>
                <a:gd name="connsiteY53" fmla="*/ 189186 h 1876097"/>
                <a:gd name="connsiteX54" fmla="*/ 2956035 w 6653048"/>
                <a:gd name="connsiteY54" fmla="*/ 212835 h 1876097"/>
                <a:gd name="connsiteX55" fmla="*/ 3019097 w 6653048"/>
                <a:gd name="connsiteY55" fmla="*/ 173421 h 1876097"/>
                <a:gd name="connsiteX56" fmla="*/ 3058510 w 6653048"/>
                <a:gd name="connsiteY56" fmla="*/ 126124 h 1876097"/>
                <a:gd name="connsiteX57" fmla="*/ 3066393 w 6653048"/>
                <a:gd name="connsiteY57" fmla="*/ 86711 h 1876097"/>
                <a:gd name="connsiteX58" fmla="*/ 3082159 w 6653048"/>
                <a:gd name="connsiteY58" fmla="*/ 55180 h 1876097"/>
                <a:gd name="connsiteX59" fmla="*/ 3129455 w 6653048"/>
                <a:gd name="connsiteY59" fmla="*/ 7883 h 1876097"/>
                <a:gd name="connsiteX60" fmla="*/ 3168869 w 6653048"/>
                <a:gd name="connsiteY60" fmla="*/ 0 h 1876097"/>
                <a:gd name="connsiteX61" fmla="*/ 3216166 w 6653048"/>
                <a:gd name="connsiteY61" fmla="*/ 7883 h 1876097"/>
                <a:gd name="connsiteX62" fmla="*/ 3224048 w 6653048"/>
                <a:gd name="connsiteY62" fmla="*/ 47297 h 1876097"/>
                <a:gd name="connsiteX63" fmla="*/ 3231931 w 6653048"/>
                <a:gd name="connsiteY63" fmla="*/ 70945 h 1876097"/>
                <a:gd name="connsiteX64" fmla="*/ 3263462 w 6653048"/>
                <a:gd name="connsiteY64" fmla="*/ 141890 h 1876097"/>
                <a:gd name="connsiteX65" fmla="*/ 3271345 w 6653048"/>
                <a:gd name="connsiteY65" fmla="*/ 173421 h 1876097"/>
                <a:gd name="connsiteX66" fmla="*/ 3279228 w 6653048"/>
                <a:gd name="connsiteY66" fmla="*/ 220717 h 1876097"/>
                <a:gd name="connsiteX67" fmla="*/ 3294993 w 6653048"/>
                <a:gd name="connsiteY67" fmla="*/ 244366 h 1876097"/>
                <a:gd name="connsiteX68" fmla="*/ 3302876 w 6653048"/>
                <a:gd name="connsiteY68" fmla="*/ 268014 h 1876097"/>
                <a:gd name="connsiteX69" fmla="*/ 3326524 w 6653048"/>
                <a:gd name="connsiteY69" fmla="*/ 354724 h 1876097"/>
                <a:gd name="connsiteX70" fmla="*/ 3342290 w 6653048"/>
                <a:gd name="connsiteY70" fmla="*/ 378373 h 1876097"/>
                <a:gd name="connsiteX71" fmla="*/ 3365938 w 6653048"/>
                <a:gd name="connsiteY71" fmla="*/ 536028 h 1876097"/>
                <a:gd name="connsiteX72" fmla="*/ 3389586 w 6653048"/>
                <a:gd name="connsiteY72" fmla="*/ 733097 h 1876097"/>
                <a:gd name="connsiteX73" fmla="*/ 3397469 w 6653048"/>
                <a:gd name="connsiteY73" fmla="*/ 804042 h 1876097"/>
                <a:gd name="connsiteX74" fmla="*/ 3413235 w 6653048"/>
                <a:gd name="connsiteY74" fmla="*/ 882869 h 1876097"/>
                <a:gd name="connsiteX75" fmla="*/ 3436883 w 6653048"/>
                <a:gd name="connsiteY75" fmla="*/ 1016876 h 1876097"/>
                <a:gd name="connsiteX76" fmla="*/ 3444766 w 6653048"/>
                <a:gd name="connsiteY76" fmla="*/ 1056290 h 1876097"/>
                <a:gd name="connsiteX77" fmla="*/ 3452648 w 6653048"/>
                <a:gd name="connsiteY77" fmla="*/ 1087821 h 1876097"/>
                <a:gd name="connsiteX78" fmla="*/ 3468414 w 6653048"/>
                <a:gd name="connsiteY78" fmla="*/ 1237593 h 1876097"/>
                <a:gd name="connsiteX79" fmla="*/ 3484179 w 6653048"/>
                <a:gd name="connsiteY79" fmla="*/ 1292773 h 1876097"/>
                <a:gd name="connsiteX80" fmla="*/ 3507828 w 6653048"/>
                <a:gd name="connsiteY80" fmla="*/ 1379483 h 1876097"/>
                <a:gd name="connsiteX81" fmla="*/ 3523593 w 6653048"/>
                <a:gd name="connsiteY81" fmla="*/ 1466193 h 1876097"/>
                <a:gd name="connsiteX82" fmla="*/ 3539359 w 6653048"/>
                <a:gd name="connsiteY82" fmla="*/ 1513490 h 1876097"/>
                <a:gd name="connsiteX83" fmla="*/ 3547242 w 6653048"/>
                <a:gd name="connsiteY83" fmla="*/ 1560786 h 1876097"/>
                <a:gd name="connsiteX84" fmla="*/ 3578773 w 6653048"/>
                <a:gd name="connsiteY84" fmla="*/ 1647497 h 1876097"/>
                <a:gd name="connsiteX85" fmla="*/ 3602421 w 6653048"/>
                <a:gd name="connsiteY85" fmla="*/ 1694793 h 1876097"/>
                <a:gd name="connsiteX86" fmla="*/ 3633952 w 6653048"/>
                <a:gd name="connsiteY86" fmla="*/ 1726324 h 1876097"/>
                <a:gd name="connsiteX87" fmla="*/ 3689131 w 6653048"/>
                <a:gd name="connsiteY87" fmla="*/ 1757855 h 1876097"/>
                <a:gd name="connsiteX88" fmla="*/ 3744310 w 6653048"/>
                <a:gd name="connsiteY88" fmla="*/ 1789386 h 1876097"/>
                <a:gd name="connsiteX89" fmla="*/ 3783724 w 6653048"/>
                <a:gd name="connsiteY89" fmla="*/ 1813035 h 1876097"/>
                <a:gd name="connsiteX90" fmla="*/ 3854669 w 6653048"/>
                <a:gd name="connsiteY90" fmla="*/ 1828800 h 1876097"/>
                <a:gd name="connsiteX91" fmla="*/ 3886200 w 6653048"/>
                <a:gd name="connsiteY91" fmla="*/ 1836683 h 1876097"/>
                <a:gd name="connsiteX92" fmla="*/ 3972910 w 6653048"/>
                <a:gd name="connsiteY92" fmla="*/ 1852449 h 1876097"/>
                <a:gd name="connsiteX93" fmla="*/ 4012324 w 6653048"/>
                <a:gd name="connsiteY93" fmla="*/ 1860331 h 1876097"/>
                <a:gd name="connsiteX94" fmla="*/ 4114800 w 6653048"/>
                <a:gd name="connsiteY94" fmla="*/ 1876097 h 1876097"/>
                <a:gd name="connsiteX95" fmla="*/ 4477407 w 6653048"/>
                <a:gd name="connsiteY95" fmla="*/ 1860331 h 1876097"/>
                <a:gd name="connsiteX96" fmla="*/ 4540469 w 6653048"/>
                <a:gd name="connsiteY96" fmla="*/ 1844566 h 1876097"/>
                <a:gd name="connsiteX97" fmla="*/ 4611414 w 6653048"/>
                <a:gd name="connsiteY97" fmla="*/ 1836683 h 1876097"/>
                <a:gd name="connsiteX98" fmla="*/ 4784835 w 6653048"/>
                <a:gd name="connsiteY98" fmla="*/ 1828800 h 1876097"/>
                <a:gd name="connsiteX99" fmla="*/ 4950373 w 6653048"/>
                <a:gd name="connsiteY99" fmla="*/ 1813035 h 1876097"/>
                <a:gd name="connsiteX100" fmla="*/ 4981904 w 6653048"/>
                <a:gd name="connsiteY100" fmla="*/ 1805152 h 1876097"/>
                <a:gd name="connsiteX101" fmla="*/ 5849007 w 6653048"/>
                <a:gd name="connsiteY101" fmla="*/ 1828800 h 1876097"/>
                <a:gd name="connsiteX102" fmla="*/ 6211614 w 6653048"/>
                <a:gd name="connsiteY102" fmla="*/ 1820917 h 1876097"/>
                <a:gd name="connsiteX103" fmla="*/ 6589986 w 6653048"/>
                <a:gd name="connsiteY103" fmla="*/ 1820917 h 1876097"/>
                <a:gd name="connsiteX104" fmla="*/ 6621517 w 6653048"/>
                <a:gd name="connsiteY104" fmla="*/ 1828800 h 1876097"/>
                <a:gd name="connsiteX105" fmla="*/ 6653048 w 6653048"/>
                <a:gd name="connsiteY105" fmla="*/ 1789386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21517 w 7102506"/>
                <a:gd name="connsiteY104" fmla="*/ 1828800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08101 w 7102506"/>
                <a:gd name="connsiteY104" fmla="*/ 1742059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608101 w 7102506"/>
                <a:gd name="connsiteY103" fmla="*/ 1742059 h 1876097"/>
                <a:gd name="connsiteX104" fmla="*/ 7102506 w 7102506"/>
                <a:gd name="connsiteY104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02876 w 7102506"/>
                <a:gd name="connsiteY67" fmla="*/ 268014 h 1876097"/>
                <a:gd name="connsiteX68" fmla="*/ 3326524 w 7102506"/>
                <a:gd name="connsiteY68" fmla="*/ 354724 h 1876097"/>
                <a:gd name="connsiteX69" fmla="*/ 3342290 w 7102506"/>
                <a:gd name="connsiteY69" fmla="*/ 378373 h 1876097"/>
                <a:gd name="connsiteX70" fmla="*/ 3365938 w 7102506"/>
                <a:gd name="connsiteY70" fmla="*/ 536028 h 1876097"/>
                <a:gd name="connsiteX71" fmla="*/ 3389586 w 7102506"/>
                <a:gd name="connsiteY71" fmla="*/ 733097 h 1876097"/>
                <a:gd name="connsiteX72" fmla="*/ 3397469 w 7102506"/>
                <a:gd name="connsiteY72" fmla="*/ 804042 h 1876097"/>
                <a:gd name="connsiteX73" fmla="*/ 3413235 w 7102506"/>
                <a:gd name="connsiteY73" fmla="*/ 882869 h 1876097"/>
                <a:gd name="connsiteX74" fmla="*/ 3436883 w 7102506"/>
                <a:gd name="connsiteY74" fmla="*/ 1016876 h 1876097"/>
                <a:gd name="connsiteX75" fmla="*/ 3444766 w 7102506"/>
                <a:gd name="connsiteY75" fmla="*/ 1056290 h 1876097"/>
                <a:gd name="connsiteX76" fmla="*/ 3452648 w 7102506"/>
                <a:gd name="connsiteY76" fmla="*/ 1087821 h 1876097"/>
                <a:gd name="connsiteX77" fmla="*/ 3468414 w 7102506"/>
                <a:gd name="connsiteY77" fmla="*/ 1237593 h 1876097"/>
                <a:gd name="connsiteX78" fmla="*/ 3484179 w 7102506"/>
                <a:gd name="connsiteY78" fmla="*/ 1292773 h 1876097"/>
                <a:gd name="connsiteX79" fmla="*/ 3507828 w 7102506"/>
                <a:gd name="connsiteY79" fmla="*/ 1379483 h 1876097"/>
                <a:gd name="connsiteX80" fmla="*/ 3523593 w 7102506"/>
                <a:gd name="connsiteY80" fmla="*/ 1466193 h 1876097"/>
                <a:gd name="connsiteX81" fmla="*/ 3539359 w 7102506"/>
                <a:gd name="connsiteY81" fmla="*/ 1513490 h 1876097"/>
                <a:gd name="connsiteX82" fmla="*/ 3547242 w 7102506"/>
                <a:gd name="connsiteY82" fmla="*/ 1560786 h 1876097"/>
                <a:gd name="connsiteX83" fmla="*/ 3578773 w 7102506"/>
                <a:gd name="connsiteY83" fmla="*/ 1647497 h 1876097"/>
                <a:gd name="connsiteX84" fmla="*/ 3602421 w 7102506"/>
                <a:gd name="connsiteY84" fmla="*/ 1694793 h 1876097"/>
                <a:gd name="connsiteX85" fmla="*/ 3633952 w 7102506"/>
                <a:gd name="connsiteY85" fmla="*/ 1726324 h 1876097"/>
                <a:gd name="connsiteX86" fmla="*/ 3689131 w 7102506"/>
                <a:gd name="connsiteY86" fmla="*/ 1757855 h 1876097"/>
                <a:gd name="connsiteX87" fmla="*/ 3744310 w 7102506"/>
                <a:gd name="connsiteY87" fmla="*/ 1789386 h 1876097"/>
                <a:gd name="connsiteX88" fmla="*/ 3783724 w 7102506"/>
                <a:gd name="connsiteY88" fmla="*/ 1813035 h 1876097"/>
                <a:gd name="connsiteX89" fmla="*/ 3854669 w 7102506"/>
                <a:gd name="connsiteY89" fmla="*/ 1828800 h 1876097"/>
                <a:gd name="connsiteX90" fmla="*/ 3886200 w 7102506"/>
                <a:gd name="connsiteY90" fmla="*/ 1836683 h 1876097"/>
                <a:gd name="connsiteX91" fmla="*/ 3972910 w 7102506"/>
                <a:gd name="connsiteY91" fmla="*/ 1852449 h 1876097"/>
                <a:gd name="connsiteX92" fmla="*/ 4012324 w 7102506"/>
                <a:gd name="connsiteY92" fmla="*/ 1860331 h 1876097"/>
                <a:gd name="connsiteX93" fmla="*/ 4114800 w 7102506"/>
                <a:gd name="connsiteY93" fmla="*/ 1876097 h 1876097"/>
                <a:gd name="connsiteX94" fmla="*/ 4477407 w 7102506"/>
                <a:gd name="connsiteY94" fmla="*/ 1860331 h 1876097"/>
                <a:gd name="connsiteX95" fmla="*/ 4540469 w 7102506"/>
                <a:gd name="connsiteY95" fmla="*/ 1844566 h 1876097"/>
                <a:gd name="connsiteX96" fmla="*/ 4611414 w 7102506"/>
                <a:gd name="connsiteY96" fmla="*/ 1836683 h 1876097"/>
                <a:gd name="connsiteX97" fmla="*/ 4784835 w 7102506"/>
                <a:gd name="connsiteY97" fmla="*/ 1828800 h 1876097"/>
                <a:gd name="connsiteX98" fmla="*/ 4950373 w 7102506"/>
                <a:gd name="connsiteY98" fmla="*/ 1813035 h 1876097"/>
                <a:gd name="connsiteX99" fmla="*/ 4981904 w 7102506"/>
                <a:gd name="connsiteY99" fmla="*/ 1805152 h 1876097"/>
                <a:gd name="connsiteX100" fmla="*/ 5849007 w 7102506"/>
                <a:gd name="connsiteY100" fmla="*/ 1828800 h 1876097"/>
                <a:gd name="connsiteX101" fmla="*/ 6211614 w 7102506"/>
                <a:gd name="connsiteY101" fmla="*/ 1820917 h 1876097"/>
                <a:gd name="connsiteX102" fmla="*/ 6608101 w 7102506"/>
                <a:gd name="connsiteY102" fmla="*/ 1742059 h 1876097"/>
                <a:gd name="connsiteX103" fmla="*/ 7102506 w 7102506"/>
                <a:gd name="connsiteY103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26524 w 7102506"/>
                <a:gd name="connsiteY67" fmla="*/ 354724 h 1876097"/>
                <a:gd name="connsiteX68" fmla="*/ 3342290 w 7102506"/>
                <a:gd name="connsiteY68" fmla="*/ 378373 h 1876097"/>
                <a:gd name="connsiteX69" fmla="*/ 3365938 w 7102506"/>
                <a:gd name="connsiteY69" fmla="*/ 536028 h 1876097"/>
                <a:gd name="connsiteX70" fmla="*/ 3389586 w 7102506"/>
                <a:gd name="connsiteY70" fmla="*/ 733097 h 1876097"/>
                <a:gd name="connsiteX71" fmla="*/ 3397469 w 7102506"/>
                <a:gd name="connsiteY71" fmla="*/ 804042 h 1876097"/>
                <a:gd name="connsiteX72" fmla="*/ 3413235 w 7102506"/>
                <a:gd name="connsiteY72" fmla="*/ 882869 h 1876097"/>
                <a:gd name="connsiteX73" fmla="*/ 3436883 w 7102506"/>
                <a:gd name="connsiteY73" fmla="*/ 1016876 h 1876097"/>
                <a:gd name="connsiteX74" fmla="*/ 3444766 w 7102506"/>
                <a:gd name="connsiteY74" fmla="*/ 1056290 h 1876097"/>
                <a:gd name="connsiteX75" fmla="*/ 3452648 w 7102506"/>
                <a:gd name="connsiteY75" fmla="*/ 1087821 h 1876097"/>
                <a:gd name="connsiteX76" fmla="*/ 3468414 w 7102506"/>
                <a:gd name="connsiteY76" fmla="*/ 1237593 h 1876097"/>
                <a:gd name="connsiteX77" fmla="*/ 3484179 w 7102506"/>
                <a:gd name="connsiteY77" fmla="*/ 1292773 h 1876097"/>
                <a:gd name="connsiteX78" fmla="*/ 3507828 w 7102506"/>
                <a:gd name="connsiteY78" fmla="*/ 1379483 h 1876097"/>
                <a:gd name="connsiteX79" fmla="*/ 3523593 w 7102506"/>
                <a:gd name="connsiteY79" fmla="*/ 1466193 h 1876097"/>
                <a:gd name="connsiteX80" fmla="*/ 3539359 w 7102506"/>
                <a:gd name="connsiteY80" fmla="*/ 1513490 h 1876097"/>
                <a:gd name="connsiteX81" fmla="*/ 3547242 w 7102506"/>
                <a:gd name="connsiteY81" fmla="*/ 1560786 h 1876097"/>
                <a:gd name="connsiteX82" fmla="*/ 3578773 w 7102506"/>
                <a:gd name="connsiteY82" fmla="*/ 1647497 h 1876097"/>
                <a:gd name="connsiteX83" fmla="*/ 3602421 w 7102506"/>
                <a:gd name="connsiteY83" fmla="*/ 1694793 h 1876097"/>
                <a:gd name="connsiteX84" fmla="*/ 3633952 w 7102506"/>
                <a:gd name="connsiteY84" fmla="*/ 1726324 h 1876097"/>
                <a:gd name="connsiteX85" fmla="*/ 3689131 w 7102506"/>
                <a:gd name="connsiteY85" fmla="*/ 1757855 h 1876097"/>
                <a:gd name="connsiteX86" fmla="*/ 3744310 w 7102506"/>
                <a:gd name="connsiteY86" fmla="*/ 1789386 h 1876097"/>
                <a:gd name="connsiteX87" fmla="*/ 3783724 w 7102506"/>
                <a:gd name="connsiteY87" fmla="*/ 1813035 h 1876097"/>
                <a:gd name="connsiteX88" fmla="*/ 3854669 w 7102506"/>
                <a:gd name="connsiteY88" fmla="*/ 1828800 h 1876097"/>
                <a:gd name="connsiteX89" fmla="*/ 3886200 w 7102506"/>
                <a:gd name="connsiteY89" fmla="*/ 1836683 h 1876097"/>
                <a:gd name="connsiteX90" fmla="*/ 3972910 w 7102506"/>
                <a:gd name="connsiteY90" fmla="*/ 1852449 h 1876097"/>
                <a:gd name="connsiteX91" fmla="*/ 4012324 w 7102506"/>
                <a:gd name="connsiteY91" fmla="*/ 1860331 h 1876097"/>
                <a:gd name="connsiteX92" fmla="*/ 4114800 w 7102506"/>
                <a:gd name="connsiteY92" fmla="*/ 1876097 h 1876097"/>
                <a:gd name="connsiteX93" fmla="*/ 4477407 w 7102506"/>
                <a:gd name="connsiteY93" fmla="*/ 1860331 h 1876097"/>
                <a:gd name="connsiteX94" fmla="*/ 4540469 w 7102506"/>
                <a:gd name="connsiteY94" fmla="*/ 1844566 h 1876097"/>
                <a:gd name="connsiteX95" fmla="*/ 4611414 w 7102506"/>
                <a:gd name="connsiteY95" fmla="*/ 1836683 h 1876097"/>
                <a:gd name="connsiteX96" fmla="*/ 4784835 w 7102506"/>
                <a:gd name="connsiteY96" fmla="*/ 1828800 h 1876097"/>
                <a:gd name="connsiteX97" fmla="*/ 4950373 w 7102506"/>
                <a:gd name="connsiteY97" fmla="*/ 1813035 h 1876097"/>
                <a:gd name="connsiteX98" fmla="*/ 4981904 w 7102506"/>
                <a:gd name="connsiteY98" fmla="*/ 1805152 h 1876097"/>
                <a:gd name="connsiteX99" fmla="*/ 5849007 w 7102506"/>
                <a:gd name="connsiteY99" fmla="*/ 1828800 h 1876097"/>
                <a:gd name="connsiteX100" fmla="*/ 6211614 w 7102506"/>
                <a:gd name="connsiteY100" fmla="*/ 1820917 h 1876097"/>
                <a:gd name="connsiteX101" fmla="*/ 6608101 w 7102506"/>
                <a:gd name="connsiteY101" fmla="*/ 1742059 h 1876097"/>
                <a:gd name="connsiteX102" fmla="*/ 7102506 w 7102506"/>
                <a:gd name="connsiteY102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42290 w 7102506"/>
                <a:gd name="connsiteY67" fmla="*/ 378373 h 1876097"/>
                <a:gd name="connsiteX68" fmla="*/ 3365938 w 7102506"/>
                <a:gd name="connsiteY68" fmla="*/ 536028 h 1876097"/>
                <a:gd name="connsiteX69" fmla="*/ 3389586 w 7102506"/>
                <a:gd name="connsiteY69" fmla="*/ 733097 h 1876097"/>
                <a:gd name="connsiteX70" fmla="*/ 3397469 w 7102506"/>
                <a:gd name="connsiteY70" fmla="*/ 804042 h 1876097"/>
                <a:gd name="connsiteX71" fmla="*/ 3413235 w 7102506"/>
                <a:gd name="connsiteY71" fmla="*/ 882869 h 1876097"/>
                <a:gd name="connsiteX72" fmla="*/ 3436883 w 7102506"/>
                <a:gd name="connsiteY72" fmla="*/ 1016876 h 1876097"/>
                <a:gd name="connsiteX73" fmla="*/ 3444766 w 7102506"/>
                <a:gd name="connsiteY73" fmla="*/ 1056290 h 1876097"/>
                <a:gd name="connsiteX74" fmla="*/ 3452648 w 7102506"/>
                <a:gd name="connsiteY74" fmla="*/ 1087821 h 1876097"/>
                <a:gd name="connsiteX75" fmla="*/ 3468414 w 7102506"/>
                <a:gd name="connsiteY75" fmla="*/ 1237593 h 1876097"/>
                <a:gd name="connsiteX76" fmla="*/ 3484179 w 7102506"/>
                <a:gd name="connsiteY76" fmla="*/ 1292773 h 1876097"/>
                <a:gd name="connsiteX77" fmla="*/ 3507828 w 7102506"/>
                <a:gd name="connsiteY77" fmla="*/ 1379483 h 1876097"/>
                <a:gd name="connsiteX78" fmla="*/ 3523593 w 7102506"/>
                <a:gd name="connsiteY78" fmla="*/ 1466193 h 1876097"/>
                <a:gd name="connsiteX79" fmla="*/ 3539359 w 7102506"/>
                <a:gd name="connsiteY79" fmla="*/ 1513490 h 1876097"/>
                <a:gd name="connsiteX80" fmla="*/ 3547242 w 7102506"/>
                <a:gd name="connsiteY80" fmla="*/ 1560786 h 1876097"/>
                <a:gd name="connsiteX81" fmla="*/ 3578773 w 7102506"/>
                <a:gd name="connsiteY81" fmla="*/ 1647497 h 1876097"/>
                <a:gd name="connsiteX82" fmla="*/ 3602421 w 7102506"/>
                <a:gd name="connsiteY82" fmla="*/ 1694793 h 1876097"/>
                <a:gd name="connsiteX83" fmla="*/ 3633952 w 7102506"/>
                <a:gd name="connsiteY83" fmla="*/ 1726324 h 1876097"/>
                <a:gd name="connsiteX84" fmla="*/ 3689131 w 7102506"/>
                <a:gd name="connsiteY84" fmla="*/ 1757855 h 1876097"/>
                <a:gd name="connsiteX85" fmla="*/ 3744310 w 7102506"/>
                <a:gd name="connsiteY85" fmla="*/ 1789386 h 1876097"/>
                <a:gd name="connsiteX86" fmla="*/ 3783724 w 7102506"/>
                <a:gd name="connsiteY86" fmla="*/ 1813035 h 1876097"/>
                <a:gd name="connsiteX87" fmla="*/ 3854669 w 7102506"/>
                <a:gd name="connsiteY87" fmla="*/ 1828800 h 1876097"/>
                <a:gd name="connsiteX88" fmla="*/ 3886200 w 7102506"/>
                <a:gd name="connsiteY88" fmla="*/ 1836683 h 1876097"/>
                <a:gd name="connsiteX89" fmla="*/ 3972910 w 7102506"/>
                <a:gd name="connsiteY89" fmla="*/ 1852449 h 1876097"/>
                <a:gd name="connsiteX90" fmla="*/ 4012324 w 7102506"/>
                <a:gd name="connsiteY90" fmla="*/ 1860331 h 1876097"/>
                <a:gd name="connsiteX91" fmla="*/ 4114800 w 7102506"/>
                <a:gd name="connsiteY91" fmla="*/ 1876097 h 1876097"/>
                <a:gd name="connsiteX92" fmla="*/ 4477407 w 7102506"/>
                <a:gd name="connsiteY92" fmla="*/ 1860331 h 1876097"/>
                <a:gd name="connsiteX93" fmla="*/ 4540469 w 7102506"/>
                <a:gd name="connsiteY93" fmla="*/ 1844566 h 1876097"/>
                <a:gd name="connsiteX94" fmla="*/ 4611414 w 7102506"/>
                <a:gd name="connsiteY94" fmla="*/ 1836683 h 1876097"/>
                <a:gd name="connsiteX95" fmla="*/ 4784835 w 7102506"/>
                <a:gd name="connsiteY95" fmla="*/ 1828800 h 1876097"/>
                <a:gd name="connsiteX96" fmla="*/ 4950373 w 7102506"/>
                <a:gd name="connsiteY96" fmla="*/ 1813035 h 1876097"/>
                <a:gd name="connsiteX97" fmla="*/ 4981904 w 7102506"/>
                <a:gd name="connsiteY97" fmla="*/ 1805152 h 1876097"/>
                <a:gd name="connsiteX98" fmla="*/ 5849007 w 7102506"/>
                <a:gd name="connsiteY98" fmla="*/ 1828800 h 1876097"/>
                <a:gd name="connsiteX99" fmla="*/ 6211614 w 7102506"/>
                <a:gd name="connsiteY99" fmla="*/ 1820917 h 1876097"/>
                <a:gd name="connsiteX100" fmla="*/ 6608101 w 7102506"/>
                <a:gd name="connsiteY100" fmla="*/ 1742059 h 1876097"/>
                <a:gd name="connsiteX101" fmla="*/ 7102506 w 7102506"/>
                <a:gd name="connsiteY101" fmla="*/ 1854442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102506" h="1876097">
                  <a:moveTo>
                    <a:pt x="0" y="1820917"/>
                  </a:moveTo>
                  <a:lnTo>
                    <a:pt x="0" y="1820917"/>
                  </a:lnTo>
                  <a:lnTo>
                    <a:pt x="346842" y="1813035"/>
                  </a:lnTo>
                  <a:cubicBezTo>
                    <a:pt x="700977" y="1799672"/>
                    <a:pt x="187511" y="1811194"/>
                    <a:pt x="472966" y="1797269"/>
                  </a:cubicBezTo>
                  <a:cubicBezTo>
                    <a:pt x="562236" y="1792914"/>
                    <a:pt x="651658" y="1792520"/>
                    <a:pt x="740979" y="1789386"/>
                  </a:cubicBezTo>
                  <a:lnTo>
                    <a:pt x="922283" y="1781504"/>
                  </a:lnTo>
                  <a:cubicBezTo>
                    <a:pt x="975550" y="1763748"/>
                    <a:pt x="923148" y="1779287"/>
                    <a:pt x="1024759" y="1765738"/>
                  </a:cubicBezTo>
                  <a:cubicBezTo>
                    <a:pt x="1046196" y="1762880"/>
                    <a:pt x="1074301" y="1755323"/>
                    <a:pt x="1095704" y="1749973"/>
                  </a:cubicBezTo>
                  <a:cubicBezTo>
                    <a:pt x="1114097" y="1752600"/>
                    <a:pt x="1133542" y="1751185"/>
                    <a:pt x="1150883" y="1757855"/>
                  </a:cubicBezTo>
                  <a:cubicBezTo>
                    <a:pt x="1170556" y="1765422"/>
                    <a:pt x="1220342" y="1807116"/>
                    <a:pt x="1237593" y="1820917"/>
                  </a:cubicBezTo>
                  <a:cubicBezTo>
                    <a:pt x="1337441" y="1815662"/>
                    <a:pt x="1437527" y="1813814"/>
                    <a:pt x="1537138" y="1805152"/>
                  </a:cubicBezTo>
                  <a:cubicBezTo>
                    <a:pt x="1561187" y="1803061"/>
                    <a:pt x="1597696" y="1790221"/>
                    <a:pt x="1623848" y="1781504"/>
                  </a:cubicBezTo>
                  <a:cubicBezTo>
                    <a:pt x="1781031" y="1794601"/>
                    <a:pt x="1671246" y="1773661"/>
                    <a:pt x="1749973" y="1805152"/>
                  </a:cubicBezTo>
                  <a:cubicBezTo>
                    <a:pt x="1765402" y="1811324"/>
                    <a:pt x="1797269" y="1820917"/>
                    <a:pt x="1797269" y="1820917"/>
                  </a:cubicBezTo>
                  <a:cubicBezTo>
                    <a:pt x="1815662" y="1818290"/>
                    <a:pt x="1834229" y="1816679"/>
                    <a:pt x="1852448" y="1813035"/>
                  </a:cubicBezTo>
                  <a:cubicBezTo>
                    <a:pt x="1875558" y="1808413"/>
                    <a:pt x="1885192" y="1799001"/>
                    <a:pt x="1907628" y="1789386"/>
                  </a:cubicBezTo>
                  <a:cubicBezTo>
                    <a:pt x="1926521" y="1781289"/>
                    <a:pt x="1942816" y="1779333"/>
                    <a:pt x="1962807" y="1773621"/>
                  </a:cubicBezTo>
                  <a:cubicBezTo>
                    <a:pt x="2041968" y="1751003"/>
                    <a:pt x="1919414" y="1782499"/>
                    <a:pt x="2017986" y="1757855"/>
                  </a:cubicBezTo>
                  <a:cubicBezTo>
                    <a:pt x="2025869" y="1752600"/>
                    <a:pt x="2032764" y="1745417"/>
                    <a:pt x="2041635" y="1742090"/>
                  </a:cubicBezTo>
                  <a:cubicBezTo>
                    <a:pt x="2054180" y="1737386"/>
                    <a:pt x="2069065" y="1740199"/>
                    <a:pt x="2081048" y="1734207"/>
                  </a:cubicBezTo>
                  <a:cubicBezTo>
                    <a:pt x="2091019" y="1729221"/>
                    <a:pt x="2096814" y="1718442"/>
                    <a:pt x="2104697" y="1710559"/>
                  </a:cubicBezTo>
                  <a:cubicBezTo>
                    <a:pt x="2109952" y="1700049"/>
                    <a:pt x="2116746" y="1690176"/>
                    <a:pt x="2120462" y="1679028"/>
                  </a:cubicBezTo>
                  <a:cubicBezTo>
                    <a:pt x="2124699" y="1666317"/>
                    <a:pt x="2121698" y="1651247"/>
                    <a:pt x="2128345" y="1639614"/>
                  </a:cubicBezTo>
                  <a:cubicBezTo>
                    <a:pt x="2133045" y="1631389"/>
                    <a:pt x="2144110" y="1629104"/>
                    <a:pt x="2151993" y="1623849"/>
                  </a:cubicBezTo>
                  <a:cubicBezTo>
                    <a:pt x="2157248" y="1615966"/>
                    <a:pt x="2164763" y="1609188"/>
                    <a:pt x="2167759" y="1600200"/>
                  </a:cubicBezTo>
                  <a:cubicBezTo>
                    <a:pt x="2174316" y="1580530"/>
                    <a:pt x="2171988" y="1549443"/>
                    <a:pt x="2183524" y="1529255"/>
                  </a:cubicBezTo>
                  <a:cubicBezTo>
                    <a:pt x="2190042" y="1517848"/>
                    <a:pt x="2199290" y="1508234"/>
                    <a:pt x="2207173" y="1497724"/>
                  </a:cubicBezTo>
                  <a:cubicBezTo>
                    <a:pt x="2225058" y="1444065"/>
                    <a:pt x="2202554" y="1510039"/>
                    <a:pt x="2230821" y="1434662"/>
                  </a:cubicBezTo>
                  <a:cubicBezTo>
                    <a:pt x="2233739" y="1426882"/>
                    <a:pt x="2235431" y="1418651"/>
                    <a:pt x="2238704" y="1411014"/>
                  </a:cubicBezTo>
                  <a:cubicBezTo>
                    <a:pt x="2243333" y="1400213"/>
                    <a:pt x="2249697" y="1390221"/>
                    <a:pt x="2254469" y="1379483"/>
                  </a:cubicBezTo>
                  <a:cubicBezTo>
                    <a:pt x="2260216" y="1366552"/>
                    <a:pt x="2262955" y="1352203"/>
                    <a:pt x="2270235" y="1340069"/>
                  </a:cubicBezTo>
                  <a:cubicBezTo>
                    <a:pt x="2294534" y="1299570"/>
                    <a:pt x="2299275" y="1307503"/>
                    <a:pt x="2325414" y="1277007"/>
                  </a:cubicBezTo>
                  <a:cubicBezTo>
                    <a:pt x="2363787" y="1232238"/>
                    <a:pt x="2330447" y="1254783"/>
                    <a:pt x="2380593" y="1229711"/>
                  </a:cubicBezTo>
                  <a:lnTo>
                    <a:pt x="2435773" y="1237593"/>
                  </a:lnTo>
                  <a:cubicBezTo>
                    <a:pt x="2452742" y="1258332"/>
                    <a:pt x="2436674" y="1294125"/>
                    <a:pt x="2451538" y="1316421"/>
                  </a:cubicBezTo>
                  <a:cubicBezTo>
                    <a:pt x="2473488" y="1349344"/>
                    <a:pt x="2460605" y="1333370"/>
                    <a:pt x="2490952" y="1363717"/>
                  </a:cubicBezTo>
                  <a:cubicBezTo>
                    <a:pt x="2496207" y="1384738"/>
                    <a:pt x="2501845" y="1405667"/>
                    <a:pt x="2506717" y="1426780"/>
                  </a:cubicBezTo>
                  <a:cubicBezTo>
                    <a:pt x="2509730" y="1439835"/>
                    <a:pt x="2510363" y="1453483"/>
                    <a:pt x="2514600" y="1466193"/>
                  </a:cubicBezTo>
                  <a:cubicBezTo>
                    <a:pt x="2518316" y="1477341"/>
                    <a:pt x="2525111" y="1487214"/>
                    <a:pt x="2530366" y="1497724"/>
                  </a:cubicBezTo>
                  <a:cubicBezTo>
                    <a:pt x="2553170" y="1588942"/>
                    <a:pt x="2524552" y="1562747"/>
                    <a:pt x="2632842" y="1552904"/>
                  </a:cubicBezTo>
                  <a:cubicBezTo>
                    <a:pt x="2673180" y="1526011"/>
                    <a:pt x="2643679" y="1551328"/>
                    <a:pt x="2672255" y="1505607"/>
                  </a:cubicBezTo>
                  <a:cubicBezTo>
                    <a:pt x="2689107" y="1478643"/>
                    <a:pt x="2698056" y="1471924"/>
                    <a:pt x="2719552" y="1450428"/>
                  </a:cubicBezTo>
                  <a:cubicBezTo>
                    <a:pt x="2737810" y="1359142"/>
                    <a:pt x="2722857" y="1443563"/>
                    <a:pt x="2735317" y="1269124"/>
                  </a:cubicBezTo>
                  <a:cubicBezTo>
                    <a:pt x="2737198" y="1242784"/>
                    <a:pt x="2740572" y="1216573"/>
                    <a:pt x="2743200" y="1190297"/>
                  </a:cubicBezTo>
                  <a:cubicBezTo>
                    <a:pt x="2745828" y="995856"/>
                    <a:pt x="2746562" y="801380"/>
                    <a:pt x="2751083" y="606973"/>
                  </a:cubicBezTo>
                  <a:cubicBezTo>
                    <a:pt x="2752185" y="559601"/>
                    <a:pt x="2760760" y="498024"/>
                    <a:pt x="2766848" y="449317"/>
                  </a:cubicBezTo>
                  <a:cubicBezTo>
                    <a:pt x="2770550" y="386389"/>
                    <a:pt x="2769203" y="328360"/>
                    <a:pt x="2782614" y="268014"/>
                  </a:cubicBezTo>
                  <a:cubicBezTo>
                    <a:pt x="2784417" y="259903"/>
                    <a:pt x="2788214" y="252355"/>
                    <a:pt x="2790497" y="244366"/>
                  </a:cubicBezTo>
                  <a:cubicBezTo>
                    <a:pt x="2791127" y="242160"/>
                    <a:pt x="2802061" y="194438"/>
                    <a:pt x="2806262" y="189186"/>
                  </a:cubicBezTo>
                  <a:cubicBezTo>
                    <a:pt x="2812180" y="181788"/>
                    <a:pt x="2822027" y="178676"/>
                    <a:pt x="2829910" y="173421"/>
                  </a:cubicBezTo>
                  <a:cubicBezTo>
                    <a:pt x="2841542" y="155974"/>
                    <a:pt x="2851118" y="138261"/>
                    <a:pt x="2869324" y="126124"/>
                  </a:cubicBezTo>
                  <a:cubicBezTo>
                    <a:pt x="2876238" y="121515"/>
                    <a:pt x="2885090" y="120869"/>
                    <a:pt x="2892973" y="118242"/>
                  </a:cubicBezTo>
                  <a:cubicBezTo>
                    <a:pt x="2900856" y="120869"/>
                    <a:pt x="2910746" y="120249"/>
                    <a:pt x="2916621" y="126124"/>
                  </a:cubicBezTo>
                  <a:cubicBezTo>
                    <a:pt x="2936324" y="145827"/>
                    <a:pt x="2930372" y="166094"/>
                    <a:pt x="2940269" y="189186"/>
                  </a:cubicBezTo>
                  <a:cubicBezTo>
                    <a:pt x="2944001" y="197894"/>
                    <a:pt x="2950780" y="204952"/>
                    <a:pt x="2956035" y="212835"/>
                  </a:cubicBezTo>
                  <a:cubicBezTo>
                    <a:pt x="2961514" y="209548"/>
                    <a:pt x="3008707" y="182079"/>
                    <a:pt x="3019097" y="173421"/>
                  </a:cubicBezTo>
                  <a:cubicBezTo>
                    <a:pt x="3041858" y="154454"/>
                    <a:pt x="3043009" y="149377"/>
                    <a:pt x="3058510" y="126124"/>
                  </a:cubicBezTo>
                  <a:cubicBezTo>
                    <a:pt x="3061138" y="112986"/>
                    <a:pt x="3062156" y="99421"/>
                    <a:pt x="3066393" y="86711"/>
                  </a:cubicBezTo>
                  <a:cubicBezTo>
                    <a:pt x="3070109" y="75563"/>
                    <a:pt x="3075931" y="65145"/>
                    <a:pt x="3082159" y="55180"/>
                  </a:cubicBezTo>
                  <a:cubicBezTo>
                    <a:pt x="3093688" y="36733"/>
                    <a:pt x="3107714" y="16036"/>
                    <a:pt x="3129455" y="7883"/>
                  </a:cubicBezTo>
                  <a:cubicBezTo>
                    <a:pt x="3142000" y="3178"/>
                    <a:pt x="3155731" y="2628"/>
                    <a:pt x="3168869" y="0"/>
                  </a:cubicBezTo>
                  <a:cubicBezTo>
                    <a:pt x="3184635" y="2628"/>
                    <a:pt x="3204031" y="-2519"/>
                    <a:pt x="3216166" y="7883"/>
                  </a:cubicBezTo>
                  <a:cubicBezTo>
                    <a:pt x="3226339" y="16602"/>
                    <a:pt x="3220799" y="34299"/>
                    <a:pt x="3224048" y="47297"/>
                  </a:cubicBezTo>
                  <a:cubicBezTo>
                    <a:pt x="3226063" y="55358"/>
                    <a:pt x="3228556" y="63352"/>
                    <a:pt x="3231931" y="70945"/>
                  </a:cubicBezTo>
                  <a:cubicBezTo>
                    <a:pt x="3253347" y="119132"/>
                    <a:pt x="3252808" y="104604"/>
                    <a:pt x="3263462" y="141890"/>
                  </a:cubicBezTo>
                  <a:cubicBezTo>
                    <a:pt x="3266438" y="152307"/>
                    <a:pt x="3269220" y="162798"/>
                    <a:pt x="3271345" y="173421"/>
                  </a:cubicBezTo>
                  <a:cubicBezTo>
                    <a:pt x="3274480" y="189093"/>
                    <a:pt x="3267404" y="186558"/>
                    <a:pt x="3279228" y="220717"/>
                  </a:cubicBezTo>
                  <a:cubicBezTo>
                    <a:pt x="3291052" y="254876"/>
                    <a:pt x="3327838" y="325821"/>
                    <a:pt x="3342290" y="378373"/>
                  </a:cubicBezTo>
                  <a:cubicBezTo>
                    <a:pt x="3367259" y="478252"/>
                    <a:pt x="3354021" y="410904"/>
                    <a:pt x="3365938" y="536028"/>
                  </a:cubicBezTo>
                  <a:cubicBezTo>
                    <a:pt x="3371419" y="593572"/>
                    <a:pt x="3383479" y="682207"/>
                    <a:pt x="3389586" y="733097"/>
                  </a:cubicBezTo>
                  <a:cubicBezTo>
                    <a:pt x="3392421" y="756721"/>
                    <a:pt x="3393758" y="780539"/>
                    <a:pt x="3397469" y="804042"/>
                  </a:cubicBezTo>
                  <a:cubicBezTo>
                    <a:pt x="3401648" y="830510"/>
                    <a:pt x="3408356" y="856521"/>
                    <a:pt x="3413235" y="882869"/>
                  </a:cubicBezTo>
                  <a:cubicBezTo>
                    <a:pt x="3421494" y="927470"/>
                    <a:pt x="3427987" y="972398"/>
                    <a:pt x="3436883" y="1016876"/>
                  </a:cubicBezTo>
                  <a:cubicBezTo>
                    <a:pt x="3439511" y="1030014"/>
                    <a:pt x="3441860" y="1043211"/>
                    <a:pt x="3444766" y="1056290"/>
                  </a:cubicBezTo>
                  <a:cubicBezTo>
                    <a:pt x="3447116" y="1066866"/>
                    <a:pt x="3450710" y="1077162"/>
                    <a:pt x="3452648" y="1087821"/>
                  </a:cubicBezTo>
                  <a:cubicBezTo>
                    <a:pt x="3466449" y="1163730"/>
                    <a:pt x="3456530" y="1142522"/>
                    <a:pt x="3468414" y="1237593"/>
                  </a:cubicBezTo>
                  <a:cubicBezTo>
                    <a:pt x="3471442" y="1261819"/>
                    <a:pt x="3478141" y="1270632"/>
                    <a:pt x="3484179" y="1292773"/>
                  </a:cubicBezTo>
                  <a:cubicBezTo>
                    <a:pt x="3510843" y="1390543"/>
                    <a:pt x="3489686" y="1325061"/>
                    <a:pt x="3507828" y="1379483"/>
                  </a:cubicBezTo>
                  <a:cubicBezTo>
                    <a:pt x="3513380" y="1418349"/>
                    <a:pt x="3513456" y="1432403"/>
                    <a:pt x="3523593" y="1466193"/>
                  </a:cubicBezTo>
                  <a:cubicBezTo>
                    <a:pt x="3528368" y="1482111"/>
                    <a:pt x="3535328" y="1497368"/>
                    <a:pt x="3539359" y="1513490"/>
                  </a:cubicBezTo>
                  <a:cubicBezTo>
                    <a:pt x="3543236" y="1528996"/>
                    <a:pt x="3543366" y="1545280"/>
                    <a:pt x="3547242" y="1560786"/>
                  </a:cubicBezTo>
                  <a:cubicBezTo>
                    <a:pt x="3555526" y="1593921"/>
                    <a:pt x="3567015" y="1616142"/>
                    <a:pt x="3578773" y="1647497"/>
                  </a:cubicBezTo>
                  <a:cubicBezTo>
                    <a:pt x="3588099" y="1672367"/>
                    <a:pt x="3583815" y="1673086"/>
                    <a:pt x="3602421" y="1694793"/>
                  </a:cubicBezTo>
                  <a:cubicBezTo>
                    <a:pt x="3612094" y="1706078"/>
                    <a:pt x="3622061" y="1717406"/>
                    <a:pt x="3633952" y="1726324"/>
                  </a:cubicBezTo>
                  <a:cubicBezTo>
                    <a:pt x="3711029" y="1784132"/>
                    <a:pt x="3625817" y="1705093"/>
                    <a:pt x="3689131" y="1757855"/>
                  </a:cubicBezTo>
                  <a:cubicBezTo>
                    <a:pt x="3729386" y="1791401"/>
                    <a:pt x="3693270" y="1776627"/>
                    <a:pt x="3744310" y="1789386"/>
                  </a:cubicBezTo>
                  <a:cubicBezTo>
                    <a:pt x="3757448" y="1797269"/>
                    <a:pt x="3769723" y="1806812"/>
                    <a:pt x="3783724" y="1813035"/>
                  </a:cubicBezTo>
                  <a:cubicBezTo>
                    <a:pt x="3793331" y="1817305"/>
                    <a:pt x="3847821" y="1827278"/>
                    <a:pt x="3854669" y="1828800"/>
                  </a:cubicBezTo>
                  <a:cubicBezTo>
                    <a:pt x="3865245" y="1831150"/>
                    <a:pt x="3875624" y="1834333"/>
                    <a:pt x="3886200" y="1836683"/>
                  </a:cubicBezTo>
                  <a:cubicBezTo>
                    <a:pt x="3929997" y="1846416"/>
                    <a:pt x="3925865" y="1843896"/>
                    <a:pt x="3972910" y="1852449"/>
                  </a:cubicBezTo>
                  <a:cubicBezTo>
                    <a:pt x="3986092" y="1854846"/>
                    <a:pt x="3999142" y="1857934"/>
                    <a:pt x="4012324" y="1860331"/>
                  </a:cubicBezTo>
                  <a:cubicBezTo>
                    <a:pt x="4052438" y="1867624"/>
                    <a:pt x="4073453" y="1870190"/>
                    <a:pt x="4114800" y="1876097"/>
                  </a:cubicBezTo>
                  <a:cubicBezTo>
                    <a:pt x="4235669" y="1870842"/>
                    <a:pt x="4356754" y="1869268"/>
                    <a:pt x="4477407" y="1860331"/>
                  </a:cubicBezTo>
                  <a:cubicBezTo>
                    <a:pt x="4499015" y="1858730"/>
                    <a:pt x="4519131" y="1848331"/>
                    <a:pt x="4540469" y="1844566"/>
                  </a:cubicBezTo>
                  <a:cubicBezTo>
                    <a:pt x="4563901" y="1840431"/>
                    <a:pt x="4587669" y="1838215"/>
                    <a:pt x="4611414" y="1836683"/>
                  </a:cubicBezTo>
                  <a:cubicBezTo>
                    <a:pt x="4669161" y="1832957"/>
                    <a:pt x="4727057" y="1832010"/>
                    <a:pt x="4784835" y="1828800"/>
                  </a:cubicBezTo>
                  <a:cubicBezTo>
                    <a:pt x="4841346" y="1825660"/>
                    <a:pt x="4895149" y="1823075"/>
                    <a:pt x="4950373" y="1813035"/>
                  </a:cubicBezTo>
                  <a:cubicBezTo>
                    <a:pt x="4961032" y="1811097"/>
                    <a:pt x="4971394" y="1807780"/>
                    <a:pt x="4981904" y="1805152"/>
                  </a:cubicBezTo>
                  <a:cubicBezTo>
                    <a:pt x="5775520" y="1821685"/>
                    <a:pt x="5486986" y="1802941"/>
                    <a:pt x="5849007" y="1828800"/>
                  </a:cubicBezTo>
                  <a:lnTo>
                    <a:pt x="6211614" y="1820917"/>
                  </a:lnTo>
                  <a:cubicBezTo>
                    <a:pt x="6338130" y="1806460"/>
                    <a:pt x="6459619" y="1736472"/>
                    <a:pt x="6608101" y="1742059"/>
                  </a:cubicBezTo>
                  <a:cubicBezTo>
                    <a:pt x="6618611" y="1728921"/>
                    <a:pt x="7091996" y="1867580"/>
                    <a:pt x="7102506" y="18544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129DB7-294B-1AAA-D108-0276A1C52260}"/>
                </a:ext>
              </a:extLst>
            </p:cNvPr>
            <p:cNvSpPr/>
            <p:nvPr/>
          </p:nvSpPr>
          <p:spPr>
            <a:xfrm>
              <a:off x="4861891" y="3181175"/>
              <a:ext cx="628825" cy="83211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2F7E1F9-4126-16EA-B562-3ADB8296B30E}"/>
                </a:ext>
              </a:extLst>
            </p:cNvPr>
            <p:cNvSpPr/>
            <p:nvPr/>
          </p:nvSpPr>
          <p:spPr>
            <a:xfrm>
              <a:off x="5495376" y="2610906"/>
              <a:ext cx="628825" cy="653480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1344EA4-6D0A-574D-190F-8A190649191E}"/>
                </a:ext>
              </a:extLst>
            </p:cNvPr>
            <p:cNvSpPr/>
            <p:nvPr/>
          </p:nvSpPr>
          <p:spPr>
            <a:xfrm>
              <a:off x="6128861" y="1553284"/>
              <a:ext cx="320040" cy="1711102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70DCEA-C9AA-7CAA-25AF-71F7A798E917}"/>
                </a:ext>
              </a:extLst>
            </p:cNvPr>
            <p:cNvSpPr/>
            <p:nvPr/>
          </p:nvSpPr>
          <p:spPr>
            <a:xfrm>
              <a:off x="6762346" y="3218667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3F04D8-C607-7794-1031-064F4B8A322B}"/>
                </a:ext>
              </a:extLst>
            </p:cNvPr>
            <p:cNvSpPr/>
            <p:nvPr/>
          </p:nvSpPr>
          <p:spPr>
            <a:xfrm>
              <a:off x="7395831" y="3218667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36B7C2-BE64-FFBC-400D-98050C6810F8}"/>
                </a:ext>
              </a:extLst>
            </p:cNvPr>
            <p:cNvSpPr/>
            <p:nvPr/>
          </p:nvSpPr>
          <p:spPr>
            <a:xfrm>
              <a:off x="8029315" y="3218667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9AA59E-AE53-49B7-E30C-A268DAF6F8CD}"/>
                </a:ext>
              </a:extLst>
            </p:cNvPr>
            <p:cNvSpPr/>
            <p:nvPr/>
          </p:nvSpPr>
          <p:spPr>
            <a:xfrm>
              <a:off x="4876473" y="3171650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70B6B3-3610-4C0F-D8A6-D76D61AD787B}"/>
                </a:ext>
              </a:extLst>
            </p:cNvPr>
            <p:cNvSpPr/>
            <p:nvPr/>
          </p:nvSpPr>
          <p:spPr>
            <a:xfrm>
              <a:off x="5509958" y="3171650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C4104F-FA58-2979-698D-C8117C160050}"/>
                </a:ext>
              </a:extLst>
            </p:cNvPr>
            <p:cNvSpPr/>
            <p:nvPr/>
          </p:nvSpPr>
          <p:spPr>
            <a:xfrm>
              <a:off x="6130289" y="2618054"/>
              <a:ext cx="320040" cy="6463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B97308E-2F4E-1911-065A-0A3457BDE392}"/>
                </a:ext>
              </a:extLst>
            </p:cNvPr>
            <p:cNvSpPr/>
            <p:nvPr/>
          </p:nvSpPr>
          <p:spPr>
            <a:xfrm flipV="1">
              <a:off x="6776928" y="3019083"/>
              <a:ext cx="628825" cy="24530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A164720-660A-0CFB-CF71-7FF8CD44D4CC}"/>
                </a:ext>
              </a:extLst>
            </p:cNvPr>
            <p:cNvSpPr/>
            <p:nvPr/>
          </p:nvSpPr>
          <p:spPr>
            <a:xfrm>
              <a:off x="7410413" y="3206347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7FC2F2F-6F8C-AEC2-4AD0-20422CAEB5E0}"/>
                </a:ext>
              </a:extLst>
            </p:cNvPr>
            <p:cNvSpPr/>
            <p:nvPr/>
          </p:nvSpPr>
          <p:spPr>
            <a:xfrm>
              <a:off x="8043897" y="3206347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925D9E-0E2E-6FA5-6E80-D8918C3ED556}"/>
              </a:ext>
            </a:extLst>
          </p:cNvPr>
          <p:cNvGrpSpPr/>
          <p:nvPr/>
        </p:nvGrpSpPr>
        <p:grpSpPr>
          <a:xfrm>
            <a:off x="6449625" y="1547528"/>
            <a:ext cx="334083" cy="1711353"/>
            <a:chOff x="6449625" y="1547528"/>
            <a:chExt cx="334083" cy="171135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E8F470-D972-AD01-90E5-CA5DDF223D83}"/>
                </a:ext>
              </a:extLst>
            </p:cNvPr>
            <p:cNvSpPr/>
            <p:nvPr/>
          </p:nvSpPr>
          <p:spPr>
            <a:xfrm>
              <a:off x="6619116" y="1692136"/>
              <a:ext cx="164592" cy="156674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8542C1E-24CF-288F-B1B9-59146EB44C9C}"/>
                </a:ext>
              </a:extLst>
            </p:cNvPr>
            <p:cNvSpPr/>
            <p:nvPr/>
          </p:nvSpPr>
          <p:spPr>
            <a:xfrm>
              <a:off x="6449625" y="1547528"/>
              <a:ext cx="164592" cy="170616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56671F6-0F10-A19A-990D-A20B8890062B}"/>
              </a:ext>
            </a:extLst>
          </p:cNvPr>
          <p:cNvGrpSpPr/>
          <p:nvPr/>
        </p:nvGrpSpPr>
        <p:grpSpPr>
          <a:xfrm>
            <a:off x="6452287" y="1683076"/>
            <a:ext cx="318240" cy="1591451"/>
            <a:chOff x="6452228" y="3875808"/>
            <a:chExt cx="318240" cy="159145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A1B6EE7-02FF-6629-076D-693D3C706D3E}"/>
                </a:ext>
              </a:extLst>
            </p:cNvPr>
            <p:cNvSpPr/>
            <p:nvPr/>
          </p:nvSpPr>
          <p:spPr>
            <a:xfrm>
              <a:off x="6452228" y="3875808"/>
              <a:ext cx="164592" cy="1591451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D6A16F-31F0-DD87-11EA-53CA178D286A}"/>
                </a:ext>
              </a:extLst>
            </p:cNvPr>
            <p:cNvSpPr/>
            <p:nvPr/>
          </p:nvSpPr>
          <p:spPr>
            <a:xfrm>
              <a:off x="6615020" y="5214994"/>
              <a:ext cx="155448" cy="252264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4006004-1419-EC90-C362-1E3FB25E9A2A}"/>
              </a:ext>
            </a:extLst>
          </p:cNvPr>
          <p:cNvSpPr txBox="1"/>
          <p:nvPr/>
        </p:nvSpPr>
        <p:spPr>
          <a:xfrm>
            <a:off x="403895" y="3969647"/>
            <a:ext cx="6468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like a workable method in 2 dimensions (i.e. 1 domain dimension).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translate it to multiple dimension domains?</a:t>
            </a:r>
          </a:p>
        </p:txBody>
      </p:sp>
    </p:spTree>
    <p:extLst>
      <p:ext uri="{BB962C8B-B14F-4D97-AF65-F5344CB8AC3E}">
        <p14:creationId xmlns:p14="http://schemas.microsoft.com/office/powerpoint/2010/main" val="3563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8DDD-3794-1921-C86E-6D403086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integration </a:t>
            </a:r>
            <a:r>
              <a:rPr lang="en-US" dirty="0" err="1"/>
              <a:t>summay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20F8B-D71B-2225-F686-2B145D65E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109" y="1600200"/>
                <a:ext cx="8625525" cy="4621491"/>
              </a:xfrm>
            </p:spPr>
            <p:txBody>
              <a:bodyPr/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(Write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domain.)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cell, compute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least 2 values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(hyper-)volumes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of volume variation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←−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⌊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</m:e>
                    </m:d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a cell with large (largest?)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20F8B-D71B-2225-F686-2B145D65E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109" y="1600200"/>
                <a:ext cx="8625525" cy="4621491"/>
              </a:xfrm>
              <a:blipFill>
                <a:blip r:embed="rId2"/>
                <a:stretch>
                  <a:fillRect l="-777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D884-07A7-7807-D840-62EF5636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C630D9D-BCDB-6F9E-63B6-49625CAA4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3508" r="15968" b="11735"/>
          <a:stretch/>
        </p:blipFill>
        <p:spPr>
          <a:xfrm>
            <a:off x="3465538" y="668784"/>
            <a:ext cx="2617064" cy="2050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C4ED0-33E0-EE4E-1517-9A82BF4F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1287"/>
            <a:ext cx="8229600" cy="1143000"/>
          </a:xfrm>
        </p:spPr>
        <p:txBody>
          <a:bodyPr/>
          <a:lstStyle/>
          <a:p>
            <a:r>
              <a:rPr lang="en-US" dirty="0"/>
              <a:t>Generalize to more dimensions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04117-1F4B-6457-08F8-59F56F2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3CD7F3EA-6210-CA91-23FD-0E332A766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b="8039"/>
          <a:stretch/>
        </p:blipFill>
        <p:spPr>
          <a:xfrm>
            <a:off x="853561" y="1358074"/>
            <a:ext cx="1830402" cy="1058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73429E-3E40-4A73-9D30-0341E8C7A58A}"/>
                  </a:ext>
                </a:extLst>
              </p:cNvPr>
              <p:cNvSpPr txBox="1"/>
              <p:nvPr/>
            </p:nvSpPr>
            <p:spPr>
              <a:xfrm>
                <a:off x="733346" y="4079676"/>
                <a:ext cx="24670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1 dimension: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73429E-3E40-4A73-9D30-0341E8C7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46" y="4079676"/>
                <a:ext cx="2467053" cy="584775"/>
              </a:xfrm>
              <a:prstGeom prst="rect">
                <a:avLst/>
              </a:prstGeom>
              <a:blipFill>
                <a:blip r:embed="rId4"/>
                <a:stretch>
                  <a:fillRect l="-1235" t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F297A5CE-2D0F-3357-6188-55D8527BA7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3" b="8040"/>
          <a:stretch/>
        </p:blipFill>
        <p:spPr>
          <a:xfrm>
            <a:off x="853561" y="2867967"/>
            <a:ext cx="1830402" cy="11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696E8D-BAB8-75DD-6A49-60C8B85890D2}"/>
                  </a:ext>
                </a:extLst>
              </p:cNvPr>
              <p:cNvSpPr txBox="1"/>
              <p:nvPr/>
            </p:nvSpPr>
            <p:spPr>
              <a:xfrm>
                <a:off x="3814868" y="2644027"/>
                <a:ext cx="27522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2 dimensions: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696E8D-BAB8-75DD-6A49-60C8B8589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68" y="2644027"/>
                <a:ext cx="2752277" cy="584775"/>
              </a:xfrm>
              <a:prstGeom prst="rect">
                <a:avLst/>
              </a:prstGeom>
              <a:blipFill>
                <a:blip r:embed="rId6"/>
                <a:stretch>
                  <a:fillRect l="-1330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B68D3D-07C5-205C-EA89-DFED312B0738}"/>
                  </a:ext>
                </a:extLst>
              </p:cNvPr>
              <p:cNvSpPr txBox="1"/>
              <p:nvPr/>
            </p:nvSpPr>
            <p:spPr>
              <a:xfrm rot="16200000">
                <a:off x="-311916" y="1467325"/>
                <a:ext cx="1830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B68D3D-07C5-205C-EA89-DFED312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1916" y="1467325"/>
                <a:ext cx="1830402" cy="338554"/>
              </a:xfrm>
              <a:prstGeom prst="rect">
                <a:avLst/>
              </a:prstGeom>
              <a:blipFill>
                <a:blip r:embed="rId7"/>
                <a:stretch>
                  <a:fillRect l="-5357" t="-2326" r="-21429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961B07-A686-7021-79EA-156B20DD016C}"/>
              </a:ext>
            </a:extLst>
          </p:cNvPr>
          <p:cNvCxnSpPr>
            <a:cxnSpLocks/>
          </p:cNvCxnSpPr>
          <p:nvPr/>
        </p:nvCxnSpPr>
        <p:spPr>
          <a:xfrm>
            <a:off x="1000490" y="3133116"/>
            <a:ext cx="32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024FA9-35D4-1E73-3C39-75FF6F38CB2A}"/>
              </a:ext>
            </a:extLst>
          </p:cNvPr>
          <p:cNvCxnSpPr>
            <a:cxnSpLocks/>
          </p:cNvCxnSpPr>
          <p:nvPr/>
        </p:nvCxnSpPr>
        <p:spPr>
          <a:xfrm>
            <a:off x="1325715" y="3133116"/>
            <a:ext cx="1664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65289E-89E5-7E8F-2626-618F79186FD6}"/>
              </a:ext>
            </a:extLst>
          </p:cNvPr>
          <p:cNvCxnSpPr>
            <a:cxnSpLocks/>
          </p:cNvCxnSpPr>
          <p:nvPr/>
        </p:nvCxnSpPr>
        <p:spPr>
          <a:xfrm>
            <a:off x="1492122" y="3133116"/>
            <a:ext cx="1937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4CFD35-BE6C-ED58-1AB5-7FB9F5B31691}"/>
              </a:ext>
            </a:extLst>
          </p:cNvPr>
          <p:cNvCxnSpPr>
            <a:cxnSpLocks/>
          </p:cNvCxnSpPr>
          <p:nvPr/>
        </p:nvCxnSpPr>
        <p:spPr>
          <a:xfrm>
            <a:off x="1685851" y="3133116"/>
            <a:ext cx="325225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472E55-3091-B828-8F2F-BDC6C030DC53}"/>
              </a:ext>
            </a:extLst>
          </p:cNvPr>
          <p:cNvCxnSpPr>
            <a:cxnSpLocks/>
          </p:cNvCxnSpPr>
          <p:nvPr/>
        </p:nvCxnSpPr>
        <p:spPr>
          <a:xfrm>
            <a:off x="2185472" y="3133116"/>
            <a:ext cx="7663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256938-3085-973B-9F26-28A2C0FBED94}"/>
              </a:ext>
            </a:extLst>
          </p:cNvPr>
          <p:cNvCxnSpPr>
            <a:cxnSpLocks/>
          </p:cNvCxnSpPr>
          <p:nvPr/>
        </p:nvCxnSpPr>
        <p:spPr>
          <a:xfrm>
            <a:off x="2262111" y="3133116"/>
            <a:ext cx="32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AEEA4A-05BB-1913-3750-21B450D14F9E}"/>
              </a:ext>
            </a:extLst>
          </p:cNvPr>
          <p:cNvCxnSpPr>
            <a:cxnSpLocks/>
          </p:cNvCxnSpPr>
          <p:nvPr/>
        </p:nvCxnSpPr>
        <p:spPr>
          <a:xfrm>
            <a:off x="2011076" y="3133116"/>
            <a:ext cx="1743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19C659D-E2E7-CEAA-5FAF-5EBD20D8867E}"/>
              </a:ext>
            </a:extLst>
          </p:cNvPr>
          <p:cNvSpPr txBox="1"/>
          <p:nvPr/>
        </p:nvSpPr>
        <p:spPr>
          <a:xfrm>
            <a:off x="827689" y="3246474"/>
            <a:ext cx="24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Tiled with 1 dimension line segments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E7E5B-578C-791B-F74E-27CCEC9E39B9}"/>
                  </a:ext>
                </a:extLst>
              </p:cNvPr>
              <p:cNvSpPr txBox="1"/>
              <p:nvPr/>
            </p:nvSpPr>
            <p:spPr>
              <a:xfrm rot="16200000">
                <a:off x="2352871" y="1344515"/>
                <a:ext cx="1830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E7E5B-578C-791B-F74E-27CCEC9E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52871" y="1344515"/>
                <a:ext cx="1830402" cy="338554"/>
              </a:xfrm>
              <a:prstGeom prst="rect">
                <a:avLst/>
              </a:prstGeom>
              <a:blipFill>
                <a:blip r:embed="rId8"/>
                <a:stretch>
                  <a:fillRect l="-5357" t="-2333" r="-2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B3D1637-49AA-B6EF-1291-7D19B9D0D0BD}"/>
              </a:ext>
            </a:extLst>
          </p:cNvPr>
          <p:cNvGrpSpPr/>
          <p:nvPr/>
        </p:nvGrpSpPr>
        <p:grpSpPr>
          <a:xfrm>
            <a:off x="4075205" y="2415575"/>
            <a:ext cx="1728888" cy="357231"/>
            <a:chOff x="4075205" y="2415575"/>
            <a:chExt cx="1728888" cy="357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BCE9AF-24CE-FD18-5020-A6BA40209585}"/>
                    </a:ext>
                  </a:extLst>
                </p:cNvPr>
                <p:cNvSpPr txBox="1"/>
                <p:nvPr/>
              </p:nvSpPr>
              <p:spPr>
                <a:xfrm>
                  <a:off x="4075205" y="2434252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BCE9AF-24CE-FD18-5020-A6BA40209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205" y="2434252"/>
                  <a:ext cx="237965" cy="338554"/>
                </a:xfrm>
                <a:prstGeom prst="rect">
                  <a:avLst/>
                </a:prstGeom>
                <a:blipFill>
                  <a:blip r:embed="rId9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2A00C73-3F60-FB99-4328-80873B012D44}"/>
                    </a:ext>
                  </a:extLst>
                </p:cNvPr>
                <p:cNvSpPr txBox="1"/>
                <p:nvPr/>
              </p:nvSpPr>
              <p:spPr>
                <a:xfrm>
                  <a:off x="5566128" y="2415575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2A00C73-3F60-FB99-4328-80873B012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6128" y="2415575"/>
                  <a:ext cx="237965" cy="338554"/>
                </a:xfrm>
                <a:prstGeom prst="rect">
                  <a:avLst/>
                </a:prstGeom>
                <a:blipFill>
                  <a:blip r:embed="rId10"/>
                  <a:stretch>
                    <a:fillRect r="-4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9AD474-CE93-3CE4-DE5C-3AA46F70D8E6}"/>
              </a:ext>
            </a:extLst>
          </p:cNvPr>
          <p:cNvGrpSpPr/>
          <p:nvPr/>
        </p:nvGrpSpPr>
        <p:grpSpPr>
          <a:xfrm>
            <a:off x="3556973" y="3217126"/>
            <a:ext cx="2525629" cy="1779570"/>
            <a:chOff x="3556973" y="3217126"/>
            <a:chExt cx="2525629" cy="177957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CE70EA-F385-7C85-A51E-1D34A9595298}"/>
                </a:ext>
              </a:extLst>
            </p:cNvPr>
            <p:cNvSpPr/>
            <p:nvPr/>
          </p:nvSpPr>
          <p:spPr>
            <a:xfrm>
              <a:off x="3913092" y="3217126"/>
              <a:ext cx="2169510" cy="1392974"/>
            </a:xfrm>
            <a:custGeom>
              <a:avLst/>
              <a:gdLst>
                <a:gd name="connsiteX0" fmla="*/ 0 w 2175029"/>
                <a:gd name="connsiteY0" fmla="*/ 79899 h 497149"/>
                <a:gd name="connsiteX1" fmla="*/ 1349406 w 2175029"/>
                <a:gd name="connsiteY1" fmla="*/ 497149 h 497149"/>
                <a:gd name="connsiteX2" fmla="*/ 2175029 w 2175029"/>
                <a:gd name="connsiteY2" fmla="*/ 0 h 497149"/>
                <a:gd name="connsiteX0" fmla="*/ 0 w 2183907"/>
                <a:gd name="connsiteY0" fmla="*/ 88777 h 497149"/>
                <a:gd name="connsiteX1" fmla="*/ 1358284 w 2183907"/>
                <a:gd name="connsiteY1" fmla="*/ 497149 h 497149"/>
                <a:gd name="connsiteX2" fmla="*/ 2183907 w 2183907"/>
                <a:gd name="connsiteY2" fmla="*/ 0 h 497149"/>
                <a:gd name="connsiteX0" fmla="*/ 0 w 2183907"/>
                <a:gd name="connsiteY0" fmla="*/ 53266 h 497149"/>
                <a:gd name="connsiteX1" fmla="*/ 1358284 w 2183907"/>
                <a:gd name="connsiteY1" fmla="*/ 497149 h 497149"/>
                <a:gd name="connsiteX2" fmla="*/ 2183907 w 2183907"/>
                <a:gd name="connsiteY2" fmla="*/ 0 h 497149"/>
                <a:gd name="connsiteX0" fmla="*/ 0 w 2192785"/>
                <a:gd name="connsiteY0" fmla="*/ 8878 h 452761"/>
                <a:gd name="connsiteX1" fmla="*/ 1358284 w 2192785"/>
                <a:gd name="connsiteY1" fmla="*/ 452761 h 452761"/>
                <a:gd name="connsiteX2" fmla="*/ 2192785 w 2192785"/>
                <a:gd name="connsiteY2" fmla="*/ 0 h 452761"/>
                <a:gd name="connsiteX0" fmla="*/ 0 w 840603"/>
                <a:gd name="connsiteY0" fmla="*/ 0 h 945214"/>
                <a:gd name="connsiteX1" fmla="*/ 6102 w 840603"/>
                <a:gd name="connsiteY1" fmla="*/ 945214 h 945214"/>
                <a:gd name="connsiteX2" fmla="*/ 840603 w 840603"/>
                <a:gd name="connsiteY2" fmla="*/ 492453 h 945214"/>
                <a:gd name="connsiteX0" fmla="*/ 0 w 1218366"/>
                <a:gd name="connsiteY0" fmla="*/ 0 h 945214"/>
                <a:gd name="connsiteX1" fmla="*/ 6102 w 1218366"/>
                <a:gd name="connsiteY1" fmla="*/ 945214 h 945214"/>
                <a:gd name="connsiteX2" fmla="*/ 1218366 w 1218366"/>
                <a:gd name="connsiteY2" fmla="*/ 937296 h 94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66" h="945214">
                  <a:moveTo>
                    <a:pt x="0" y="0"/>
                  </a:moveTo>
                  <a:lnTo>
                    <a:pt x="6102" y="945214"/>
                  </a:lnTo>
                  <a:lnTo>
                    <a:pt x="1218366" y="9372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55FF590-767F-B218-3E18-453E5E06718E}"/>
                    </a:ext>
                  </a:extLst>
                </p:cNvPr>
                <p:cNvSpPr txBox="1"/>
                <p:nvPr/>
              </p:nvSpPr>
              <p:spPr>
                <a:xfrm>
                  <a:off x="4736618" y="4658142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55FF590-767F-B218-3E18-453E5E067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618" y="4658142"/>
                  <a:ext cx="237965" cy="338554"/>
                </a:xfrm>
                <a:prstGeom prst="rect">
                  <a:avLst/>
                </a:prstGeom>
                <a:blipFill>
                  <a:blip r:embed="rId11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F73F85-D7A1-57CA-FDB4-F7F5E4C04551}"/>
                    </a:ext>
                  </a:extLst>
                </p:cNvPr>
                <p:cNvSpPr txBox="1"/>
                <p:nvPr/>
              </p:nvSpPr>
              <p:spPr>
                <a:xfrm>
                  <a:off x="3556973" y="3646193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F73F85-D7A1-57CA-FDB4-F7F5E4C04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973" y="3646193"/>
                  <a:ext cx="237965" cy="338554"/>
                </a:xfrm>
                <a:prstGeom prst="rect">
                  <a:avLst/>
                </a:prstGeom>
                <a:blipFill>
                  <a:blip r:embed="rId12"/>
                  <a:stretch>
                    <a:fillRect r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0C2F571-22A3-8098-5660-0B5F669EA1E4}"/>
              </a:ext>
            </a:extLst>
          </p:cNvPr>
          <p:cNvGrpSpPr/>
          <p:nvPr/>
        </p:nvGrpSpPr>
        <p:grpSpPr>
          <a:xfrm>
            <a:off x="3941661" y="3275346"/>
            <a:ext cx="1860210" cy="1316165"/>
            <a:chOff x="4198988" y="3536496"/>
            <a:chExt cx="1049380" cy="78226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396C47-383C-45EF-FBE7-6B4C4C4F2622}"/>
                </a:ext>
              </a:extLst>
            </p:cNvPr>
            <p:cNvSpPr/>
            <p:nvPr/>
          </p:nvSpPr>
          <p:spPr>
            <a:xfrm>
              <a:off x="4198988" y="4057021"/>
              <a:ext cx="261731" cy="261731"/>
            </a:xfrm>
            <a:prstGeom prst="rect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89B671-7A8C-3AF5-4A9E-2B3DA92498A4}"/>
                </a:ext>
              </a:extLst>
            </p:cNvPr>
            <p:cNvSpPr/>
            <p:nvPr/>
          </p:nvSpPr>
          <p:spPr>
            <a:xfrm>
              <a:off x="4462542" y="4057023"/>
              <a:ext cx="261731" cy="2617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31FDC1-7CA1-36FC-D236-A708BC3446AB}"/>
                </a:ext>
              </a:extLst>
            </p:cNvPr>
            <p:cNvSpPr/>
            <p:nvPr/>
          </p:nvSpPr>
          <p:spPr>
            <a:xfrm>
              <a:off x="4724271" y="4057025"/>
              <a:ext cx="261731" cy="26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7079489-2914-B580-EF0E-72B062BC6C4C}"/>
                </a:ext>
              </a:extLst>
            </p:cNvPr>
            <p:cNvSpPr/>
            <p:nvPr/>
          </p:nvSpPr>
          <p:spPr>
            <a:xfrm>
              <a:off x="4986000" y="4057027"/>
              <a:ext cx="261731" cy="2617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675774B-1F77-3EFC-926C-E7A1D6B1C44E}"/>
                </a:ext>
              </a:extLst>
            </p:cNvPr>
            <p:cNvSpPr/>
            <p:nvPr/>
          </p:nvSpPr>
          <p:spPr>
            <a:xfrm>
              <a:off x="4723485" y="3795288"/>
              <a:ext cx="261731" cy="261731"/>
            </a:xfrm>
            <a:prstGeom prst="rect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C0E4B8F-9EE1-53DA-9186-11443F020C67}"/>
                </a:ext>
              </a:extLst>
            </p:cNvPr>
            <p:cNvSpPr/>
            <p:nvPr/>
          </p:nvSpPr>
          <p:spPr>
            <a:xfrm>
              <a:off x="4986637" y="3795288"/>
              <a:ext cx="261731" cy="2617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999201D-4123-3AED-8248-EC0FAE1D577E}"/>
                </a:ext>
              </a:extLst>
            </p:cNvPr>
            <p:cNvSpPr/>
            <p:nvPr/>
          </p:nvSpPr>
          <p:spPr>
            <a:xfrm>
              <a:off x="4460332" y="3795288"/>
              <a:ext cx="261731" cy="26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565DA06-3B40-C61B-F2F2-AFFC5626C07E}"/>
                </a:ext>
              </a:extLst>
            </p:cNvPr>
            <p:cNvSpPr/>
            <p:nvPr/>
          </p:nvSpPr>
          <p:spPr>
            <a:xfrm>
              <a:off x="4198988" y="3795288"/>
              <a:ext cx="261731" cy="2617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E106E94-87CB-76FE-8273-DA475CC1738C}"/>
                </a:ext>
              </a:extLst>
            </p:cNvPr>
            <p:cNvSpPr/>
            <p:nvPr/>
          </p:nvSpPr>
          <p:spPr>
            <a:xfrm>
              <a:off x="4981499" y="3536496"/>
              <a:ext cx="261731" cy="261731"/>
            </a:xfrm>
            <a:prstGeom prst="rect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1B63BDA-AC6B-0C90-3CBE-243EDD07C340}"/>
                </a:ext>
              </a:extLst>
            </p:cNvPr>
            <p:cNvSpPr/>
            <p:nvPr/>
          </p:nvSpPr>
          <p:spPr>
            <a:xfrm>
              <a:off x="4459825" y="3536496"/>
              <a:ext cx="261731" cy="2617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6D02D0-8FEE-DB05-025E-8838F8F95DB8}"/>
                </a:ext>
              </a:extLst>
            </p:cNvPr>
            <p:cNvSpPr/>
            <p:nvPr/>
          </p:nvSpPr>
          <p:spPr>
            <a:xfrm>
              <a:off x="4198988" y="3536496"/>
              <a:ext cx="261731" cy="261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E608202-0F55-C18D-EA65-CB5DF46C16C2}"/>
                </a:ext>
              </a:extLst>
            </p:cNvPr>
            <p:cNvSpPr/>
            <p:nvPr/>
          </p:nvSpPr>
          <p:spPr>
            <a:xfrm>
              <a:off x="4720662" y="3536496"/>
              <a:ext cx="261731" cy="2617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AE90F29-EFC6-AAB8-5DB7-DB9052E42ECA}"/>
              </a:ext>
            </a:extLst>
          </p:cNvPr>
          <p:cNvGrpSpPr/>
          <p:nvPr/>
        </p:nvGrpSpPr>
        <p:grpSpPr>
          <a:xfrm>
            <a:off x="4412896" y="3726402"/>
            <a:ext cx="446059" cy="415264"/>
            <a:chOff x="6765182" y="3717371"/>
            <a:chExt cx="454089" cy="43324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76A2E98-2BC4-EFEF-0941-BC2E55F55ED2}"/>
                </a:ext>
              </a:extLst>
            </p:cNvPr>
            <p:cNvSpPr/>
            <p:nvPr/>
          </p:nvSpPr>
          <p:spPr>
            <a:xfrm>
              <a:off x="6765182" y="3718513"/>
              <a:ext cx="271622" cy="4321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A9F37A-5E30-CD00-6957-23CA5F6CF561}"/>
                </a:ext>
              </a:extLst>
            </p:cNvPr>
            <p:cNvSpPr/>
            <p:nvPr/>
          </p:nvSpPr>
          <p:spPr>
            <a:xfrm>
              <a:off x="7045912" y="3717371"/>
              <a:ext cx="173359" cy="4321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3B41DAF-6D95-DAB5-83F6-36931B8FE9DD}"/>
              </a:ext>
            </a:extLst>
          </p:cNvPr>
          <p:cNvSpPr txBox="1"/>
          <p:nvPr/>
        </p:nvSpPr>
        <p:spPr>
          <a:xfrm>
            <a:off x="3822887" y="4856236"/>
            <a:ext cx="227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Tile with squares?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14F9578-9780-BDB6-F6EE-F445125A667E}"/>
                  </a:ext>
                </a:extLst>
              </p:cNvPr>
              <p:cNvSpPr txBox="1"/>
              <p:nvPr/>
            </p:nvSpPr>
            <p:spPr>
              <a:xfrm>
                <a:off x="6333424" y="1065686"/>
                <a:ext cx="25410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dimensions  --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3 dimensions: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Tile with cubes/rectangular parallelepipeds?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14F9578-9780-BDB6-F6EE-F445125A6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24" y="1065686"/>
                <a:ext cx="2541069" cy="1323439"/>
              </a:xfrm>
              <a:prstGeom prst="rect">
                <a:avLst/>
              </a:prstGeom>
              <a:blipFill>
                <a:blip r:embed="rId13"/>
                <a:stretch>
                  <a:fillRect l="-1439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57ECF15-6358-3D7F-5204-A740ADEBD3CD}"/>
              </a:ext>
            </a:extLst>
          </p:cNvPr>
          <p:cNvGrpSpPr/>
          <p:nvPr/>
        </p:nvGrpSpPr>
        <p:grpSpPr>
          <a:xfrm>
            <a:off x="6638056" y="2566788"/>
            <a:ext cx="1370030" cy="2429644"/>
            <a:chOff x="6638056" y="2566788"/>
            <a:chExt cx="1370030" cy="2429644"/>
          </a:xfrm>
        </p:grpSpPr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id="{BCA11A40-CD46-0962-F231-64DF36D5DCCE}"/>
                </a:ext>
              </a:extLst>
            </p:cNvPr>
            <p:cNvSpPr/>
            <p:nvPr/>
          </p:nvSpPr>
          <p:spPr>
            <a:xfrm rot="16200000" flipH="1">
              <a:off x="6846470" y="2813999"/>
              <a:ext cx="916168" cy="421747"/>
            </a:xfrm>
            <a:prstGeom prst="parallelogram">
              <a:avLst>
                <a:gd name="adj" fmla="val 100149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29943801-9BA5-55FB-1FD9-48F1351863E5}"/>
                </a:ext>
              </a:extLst>
            </p:cNvPr>
            <p:cNvSpPr/>
            <p:nvPr/>
          </p:nvSpPr>
          <p:spPr>
            <a:xfrm>
              <a:off x="7093683" y="3060032"/>
              <a:ext cx="914401" cy="423511"/>
            </a:xfrm>
            <a:prstGeom prst="parallelogram">
              <a:avLst>
                <a:gd name="adj" fmla="val 97728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A84318-EB15-909C-82E3-1DCCD6205F8D}"/>
                </a:ext>
              </a:extLst>
            </p:cNvPr>
            <p:cNvSpPr/>
            <p:nvPr/>
          </p:nvSpPr>
          <p:spPr>
            <a:xfrm>
              <a:off x="7515428" y="2567376"/>
              <a:ext cx="492656" cy="4926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>
              <a:extLst>
                <a:ext uri="{FF2B5EF4-FFF2-40B4-BE49-F238E27FC236}">
                  <a16:creationId xmlns:a16="http://schemas.microsoft.com/office/drawing/2014/main" id="{E4951E6C-346B-AD1C-0B68-D1953752C1F6}"/>
                </a:ext>
              </a:extLst>
            </p:cNvPr>
            <p:cNvSpPr/>
            <p:nvPr/>
          </p:nvSpPr>
          <p:spPr>
            <a:xfrm rot="16200000" flipH="1">
              <a:off x="7339129" y="2814586"/>
              <a:ext cx="916168" cy="421747"/>
            </a:xfrm>
            <a:prstGeom prst="parallelogram">
              <a:avLst>
                <a:gd name="adj" fmla="val 100149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E53CF99-0C45-5417-7557-AB4BE129F716}"/>
                </a:ext>
              </a:extLst>
            </p:cNvPr>
            <p:cNvCxnSpPr/>
            <p:nvPr/>
          </p:nvCxnSpPr>
          <p:spPr>
            <a:xfrm flipV="1">
              <a:off x="7525639" y="2572552"/>
              <a:ext cx="0" cy="15128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CD37084-C91B-6D70-5540-6BFF809D2C17}"/>
                </a:ext>
              </a:extLst>
            </p:cNvPr>
            <p:cNvGrpSpPr/>
            <p:nvPr/>
          </p:nvGrpSpPr>
          <p:grpSpPr>
            <a:xfrm>
              <a:off x="7091422" y="4079677"/>
              <a:ext cx="914406" cy="916755"/>
              <a:chOff x="6700947" y="4656272"/>
              <a:chExt cx="914406" cy="916755"/>
            </a:xfrm>
          </p:grpSpPr>
          <p:sp>
            <p:nvSpPr>
              <p:cNvPr id="99" name="Parallelogram 98">
                <a:extLst>
                  <a:ext uri="{FF2B5EF4-FFF2-40B4-BE49-F238E27FC236}">
                    <a16:creationId xmlns:a16="http://schemas.microsoft.com/office/drawing/2014/main" id="{9173E723-1F5A-97FC-CD09-8B8512658EFD}"/>
                  </a:ext>
                </a:extLst>
              </p:cNvPr>
              <p:cNvSpPr/>
              <p:nvPr/>
            </p:nvSpPr>
            <p:spPr>
              <a:xfrm rot="16200000" flipH="1">
                <a:off x="6453737" y="4903482"/>
                <a:ext cx="916168" cy="421747"/>
              </a:xfrm>
              <a:prstGeom prst="parallelogram">
                <a:avLst>
                  <a:gd name="adj" fmla="val 1001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Parallelogram 99">
                <a:extLst>
                  <a:ext uri="{FF2B5EF4-FFF2-40B4-BE49-F238E27FC236}">
                    <a16:creationId xmlns:a16="http://schemas.microsoft.com/office/drawing/2014/main" id="{39F18843-3406-1DA0-9CE6-7B09A7B47813}"/>
                  </a:ext>
                </a:extLst>
              </p:cNvPr>
              <p:cNvSpPr/>
              <p:nvPr/>
            </p:nvSpPr>
            <p:spPr>
              <a:xfrm>
                <a:off x="6700950" y="5149515"/>
                <a:ext cx="914401" cy="423511"/>
              </a:xfrm>
              <a:prstGeom prst="parallelogram">
                <a:avLst>
                  <a:gd name="adj" fmla="val 9772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9987F42-1EFE-B28E-50DC-1DB4EC049C6F}"/>
                  </a:ext>
                </a:extLst>
              </p:cNvPr>
              <p:cNvSpPr/>
              <p:nvPr/>
            </p:nvSpPr>
            <p:spPr>
              <a:xfrm>
                <a:off x="7122695" y="4656859"/>
                <a:ext cx="492656" cy="492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73EA60E-DCCE-9FBF-1A24-03778078EBFD}"/>
                  </a:ext>
                </a:extLst>
              </p:cNvPr>
              <p:cNvSpPr/>
              <p:nvPr/>
            </p:nvSpPr>
            <p:spPr>
              <a:xfrm>
                <a:off x="6700950" y="5080370"/>
                <a:ext cx="492656" cy="492656"/>
              </a:xfrm>
              <a:prstGeom prst="rect">
                <a:avLst/>
              </a:prstGeom>
              <a:solidFill>
                <a:srgbClr val="4F81BD">
                  <a:alpha val="3490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>
                <a:extLst>
                  <a:ext uri="{FF2B5EF4-FFF2-40B4-BE49-F238E27FC236}">
                    <a16:creationId xmlns:a16="http://schemas.microsoft.com/office/drawing/2014/main" id="{AFF27313-8D82-EAD2-6AE1-FD3145801976}"/>
                  </a:ext>
                </a:extLst>
              </p:cNvPr>
              <p:cNvSpPr/>
              <p:nvPr/>
            </p:nvSpPr>
            <p:spPr>
              <a:xfrm rot="16200000" flipH="1">
                <a:off x="6946396" y="4904069"/>
                <a:ext cx="916168" cy="421747"/>
              </a:xfrm>
              <a:prstGeom prst="parallelogram">
                <a:avLst>
                  <a:gd name="adj" fmla="val 100149"/>
                </a:avLst>
              </a:prstGeom>
              <a:solidFill>
                <a:srgbClr val="4F81BD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2DEDC37-0F77-7B35-8D9F-F11EE7D39C51}"/>
                </a:ext>
              </a:extLst>
            </p:cNvPr>
            <p:cNvCxnSpPr/>
            <p:nvPr/>
          </p:nvCxnSpPr>
          <p:spPr>
            <a:xfrm flipV="1">
              <a:off x="7081753" y="2990887"/>
              <a:ext cx="0" cy="15128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E038F5D-B168-AAFA-6CB6-32E8224FB589}"/>
                </a:ext>
              </a:extLst>
            </p:cNvPr>
            <p:cNvCxnSpPr/>
            <p:nvPr/>
          </p:nvCxnSpPr>
          <p:spPr>
            <a:xfrm flipV="1">
              <a:off x="7584081" y="2950060"/>
              <a:ext cx="0" cy="15128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B0ACCA7-019E-37FB-30B1-D2EA3BC95A00}"/>
                </a:ext>
              </a:extLst>
            </p:cNvPr>
            <p:cNvCxnSpPr/>
            <p:nvPr/>
          </p:nvCxnSpPr>
          <p:spPr>
            <a:xfrm flipV="1">
              <a:off x="8005826" y="2566788"/>
              <a:ext cx="0" cy="151288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F474C77-5F69-B47B-83AC-52C34B14446F}"/>
                </a:ext>
              </a:extLst>
            </p:cNvPr>
            <p:cNvSpPr/>
            <p:nvPr/>
          </p:nvSpPr>
          <p:spPr>
            <a:xfrm>
              <a:off x="7093683" y="2990887"/>
              <a:ext cx="492656" cy="4926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213A610-0813-371C-D078-4104DC0B221B}"/>
                    </a:ext>
                  </a:extLst>
                </p:cNvPr>
                <p:cNvSpPr txBox="1"/>
                <p:nvPr/>
              </p:nvSpPr>
              <p:spPr>
                <a:xfrm rot="16200000">
                  <a:off x="5892132" y="3739469"/>
                  <a:ext cx="18304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Ordinate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213A610-0813-371C-D078-4104DC0B2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892132" y="3739469"/>
                  <a:ext cx="1830402" cy="338554"/>
                </a:xfrm>
                <a:prstGeom prst="rect">
                  <a:avLst/>
                </a:prstGeom>
                <a:blipFill>
                  <a:blip r:embed="rId14"/>
                  <a:stretch>
                    <a:fillRect l="-5455" t="-2333" r="-23636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640C2DC8-B49E-8E4A-4B97-1A5B861BCE18}"/>
              </a:ext>
            </a:extLst>
          </p:cNvPr>
          <p:cNvSpPr txBox="1"/>
          <p:nvPr/>
        </p:nvSpPr>
        <p:spPr>
          <a:xfrm>
            <a:off x="5427535" y="5093764"/>
            <a:ext cx="267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R-cubature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Problems: angle bias, housekeeping </a:t>
            </a:r>
          </a:p>
        </p:txBody>
      </p:sp>
    </p:spTree>
    <p:extLst>
      <p:ext uri="{BB962C8B-B14F-4D97-AF65-F5344CB8AC3E}">
        <p14:creationId xmlns:p14="http://schemas.microsoft.com/office/powerpoint/2010/main" val="2344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40" grpId="0"/>
      <p:bldP spid="43" grpId="0"/>
      <p:bldP spid="80" grpId="0"/>
      <p:bldP spid="83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C630D9D-BCDB-6F9E-63B6-49625CAA4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3508" r="15968" b="11735"/>
          <a:stretch/>
        </p:blipFill>
        <p:spPr>
          <a:xfrm>
            <a:off x="3465538" y="668784"/>
            <a:ext cx="2617064" cy="2050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C4ED0-33E0-EE4E-1517-9A82BF4F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1287"/>
            <a:ext cx="8229600" cy="1143000"/>
          </a:xfrm>
        </p:spPr>
        <p:txBody>
          <a:bodyPr/>
          <a:lstStyle/>
          <a:p>
            <a:r>
              <a:rPr lang="en-US" sz="3600" dirty="0"/>
              <a:t>Alternative generalization – triangles etc.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04117-1F4B-6457-08F8-59F56F2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3CD7F3EA-6210-CA91-23FD-0E332A766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b="8039"/>
          <a:stretch/>
        </p:blipFill>
        <p:spPr>
          <a:xfrm>
            <a:off x="853561" y="1358074"/>
            <a:ext cx="1830402" cy="105809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8F520DA-C7DB-06D3-9AE1-1C5EE4BAE579}"/>
              </a:ext>
            </a:extLst>
          </p:cNvPr>
          <p:cNvGrpSpPr/>
          <p:nvPr/>
        </p:nvGrpSpPr>
        <p:grpSpPr>
          <a:xfrm>
            <a:off x="834618" y="2323596"/>
            <a:ext cx="2508126" cy="953004"/>
            <a:chOff x="834618" y="2323596"/>
            <a:chExt cx="1849345" cy="664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73429E-3E40-4A73-9D30-0341E8C7A58A}"/>
                    </a:ext>
                  </a:extLst>
                </p:cNvPr>
                <p:cNvSpPr txBox="1"/>
                <p:nvPr/>
              </p:nvSpPr>
              <p:spPr>
                <a:xfrm>
                  <a:off x="834618" y="2323596"/>
                  <a:ext cx="1830402" cy="407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Domain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1 dimension: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73429E-3E40-4A73-9D30-0341E8C7A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18" y="2323596"/>
                  <a:ext cx="1830402" cy="407453"/>
                </a:xfrm>
                <a:prstGeom prst="rect">
                  <a:avLst/>
                </a:prstGeom>
                <a:blipFill>
                  <a:blip r:embed="rId4"/>
                  <a:stretch>
                    <a:fillRect l="-1474"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Content Placeholder 6">
              <a:extLst>
                <a:ext uri="{FF2B5EF4-FFF2-40B4-BE49-F238E27FC236}">
                  <a16:creationId xmlns:a16="http://schemas.microsoft.com/office/drawing/2014/main" id="{F297A5CE-2D0F-3357-6188-55D8527BA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43" b="8040"/>
            <a:stretch/>
          </p:blipFill>
          <p:spPr>
            <a:xfrm>
              <a:off x="853561" y="2867967"/>
              <a:ext cx="1830402" cy="1196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696E8D-BAB8-75DD-6A49-60C8B85890D2}"/>
                  </a:ext>
                </a:extLst>
              </p:cNvPr>
              <p:cNvSpPr txBox="1"/>
              <p:nvPr/>
            </p:nvSpPr>
            <p:spPr>
              <a:xfrm>
                <a:off x="3814868" y="2644027"/>
                <a:ext cx="22738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2 dimensions: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696E8D-BAB8-75DD-6A49-60C8B8589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68" y="2644027"/>
                <a:ext cx="2273873" cy="584775"/>
              </a:xfrm>
              <a:prstGeom prst="rect">
                <a:avLst/>
              </a:prstGeom>
              <a:blipFill>
                <a:blip r:embed="rId6"/>
                <a:stretch>
                  <a:fillRect l="-160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B68D3D-07C5-205C-EA89-DFED312B0738}"/>
                  </a:ext>
                </a:extLst>
              </p:cNvPr>
              <p:cNvSpPr txBox="1"/>
              <p:nvPr/>
            </p:nvSpPr>
            <p:spPr>
              <a:xfrm rot="16200000">
                <a:off x="-311916" y="1467325"/>
                <a:ext cx="1830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B68D3D-07C5-205C-EA89-DFED312B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11916" y="1467325"/>
                <a:ext cx="1830402" cy="338554"/>
              </a:xfrm>
              <a:prstGeom prst="rect">
                <a:avLst/>
              </a:prstGeom>
              <a:blipFill>
                <a:blip r:embed="rId7"/>
                <a:stretch>
                  <a:fillRect l="-5357" t="-2326" r="-21429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961B07-A686-7021-79EA-156B20DD016C}"/>
              </a:ext>
            </a:extLst>
          </p:cNvPr>
          <p:cNvCxnSpPr>
            <a:cxnSpLocks/>
          </p:cNvCxnSpPr>
          <p:nvPr/>
        </p:nvCxnSpPr>
        <p:spPr>
          <a:xfrm>
            <a:off x="1000490" y="3330405"/>
            <a:ext cx="32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024FA9-35D4-1E73-3C39-75FF6F38CB2A}"/>
              </a:ext>
            </a:extLst>
          </p:cNvPr>
          <p:cNvCxnSpPr>
            <a:cxnSpLocks/>
          </p:cNvCxnSpPr>
          <p:nvPr/>
        </p:nvCxnSpPr>
        <p:spPr>
          <a:xfrm>
            <a:off x="1325715" y="3330405"/>
            <a:ext cx="166407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65289E-89E5-7E8F-2626-618F79186FD6}"/>
              </a:ext>
            </a:extLst>
          </p:cNvPr>
          <p:cNvCxnSpPr>
            <a:cxnSpLocks/>
          </p:cNvCxnSpPr>
          <p:nvPr/>
        </p:nvCxnSpPr>
        <p:spPr>
          <a:xfrm>
            <a:off x="1492122" y="3330405"/>
            <a:ext cx="1937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4CFD35-BE6C-ED58-1AB5-7FB9F5B31691}"/>
              </a:ext>
            </a:extLst>
          </p:cNvPr>
          <p:cNvCxnSpPr>
            <a:cxnSpLocks/>
          </p:cNvCxnSpPr>
          <p:nvPr/>
        </p:nvCxnSpPr>
        <p:spPr>
          <a:xfrm>
            <a:off x="1685851" y="3330405"/>
            <a:ext cx="325225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472E55-3091-B828-8F2F-BDC6C030DC53}"/>
              </a:ext>
            </a:extLst>
          </p:cNvPr>
          <p:cNvCxnSpPr>
            <a:cxnSpLocks/>
          </p:cNvCxnSpPr>
          <p:nvPr/>
        </p:nvCxnSpPr>
        <p:spPr>
          <a:xfrm>
            <a:off x="2185472" y="3330405"/>
            <a:ext cx="7663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256938-3085-973B-9F26-28A2C0FBED94}"/>
              </a:ext>
            </a:extLst>
          </p:cNvPr>
          <p:cNvCxnSpPr>
            <a:cxnSpLocks/>
          </p:cNvCxnSpPr>
          <p:nvPr/>
        </p:nvCxnSpPr>
        <p:spPr>
          <a:xfrm>
            <a:off x="2262111" y="3330405"/>
            <a:ext cx="325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AEEA4A-05BB-1913-3750-21B450D14F9E}"/>
              </a:ext>
            </a:extLst>
          </p:cNvPr>
          <p:cNvCxnSpPr>
            <a:cxnSpLocks/>
          </p:cNvCxnSpPr>
          <p:nvPr/>
        </p:nvCxnSpPr>
        <p:spPr>
          <a:xfrm>
            <a:off x="2011076" y="3330405"/>
            <a:ext cx="1743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19C659D-E2E7-CEAA-5FAF-5EBD20D8867E}"/>
              </a:ext>
            </a:extLst>
          </p:cNvPr>
          <p:cNvSpPr txBox="1"/>
          <p:nvPr/>
        </p:nvSpPr>
        <p:spPr>
          <a:xfrm>
            <a:off x="834618" y="3443763"/>
            <a:ext cx="24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Tiled with 1 dimension line segments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E7E5B-578C-791B-F74E-27CCEC9E39B9}"/>
                  </a:ext>
                </a:extLst>
              </p:cNvPr>
              <p:cNvSpPr txBox="1"/>
              <p:nvPr/>
            </p:nvSpPr>
            <p:spPr>
              <a:xfrm rot="16200000">
                <a:off x="2352871" y="1344515"/>
                <a:ext cx="1830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E7E5B-578C-791B-F74E-27CCEC9E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52871" y="1344515"/>
                <a:ext cx="1830402" cy="338554"/>
              </a:xfrm>
              <a:prstGeom prst="rect">
                <a:avLst/>
              </a:prstGeom>
              <a:blipFill>
                <a:blip r:embed="rId8"/>
                <a:stretch>
                  <a:fillRect l="-5357" t="-2333" r="-2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B3D1637-49AA-B6EF-1291-7D19B9D0D0BD}"/>
              </a:ext>
            </a:extLst>
          </p:cNvPr>
          <p:cNvGrpSpPr/>
          <p:nvPr/>
        </p:nvGrpSpPr>
        <p:grpSpPr>
          <a:xfrm>
            <a:off x="4075205" y="2415575"/>
            <a:ext cx="1728888" cy="357231"/>
            <a:chOff x="4075205" y="2415575"/>
            <a:chExt cx="1728888" cy="357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BCE9AF-24CE-FD18-5020-A6BA40209585}"/>
                    </a:ext>
                  </a:extLst>
                </p:cNvPr>
                <p:cNvSpPr txBox="1"/>
                <p:nvPr/>
              </p:nvSpPr>
              <p:spPr>
                <a:xfrm>
                  <a:off x="4075205" y="2434252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BCE9AF-24CE-FD18-5020-A6BA40209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205" y="2434252"/>
                  <a:ext cx="237965" cy="338554"/>
                </a:xfrm>
                <a:prstGeom prst="rect">
                  <a:avLst/>
                </a:prstGeom>
                <a:blipFill>
                  <a:blip r:embed="rId9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2A00C73-3F60-FB99-4328-80873B012D44}"/>
                    </a:ext>
                  </a:extLst>
                </p:cNvPr>
                <p:cNvSpPr txBox="1"/>
                <p:nvPr/>
              </p:nvSpPr>
              <p:spPr>
                <a:xfrm>
                  <a:off x="5566128" y="2415575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2A00C73-3F60-FB99-4328-80873B012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6128" y="2415575"/>
                  <a:ext cx="237965" cy="338554"/>
                </a:xfrm>
                <a:prstGeom prst="rect">
                  <a:avLst/>
                </a:prstGeom>
                <a:blipFill>
                  <a:blip r:embed="rId10"/>
                  <a:stretch>
                    <a:fillRect r="-4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9AD474-CE93-3CE4-DE5C-3AA46F70D8E6}"/>
              </a:ext>
            </a:extLst>
          </p:cNvPr>
          <p:cNvGrpSpPr/>
          <p:nvPr/>
        </p:nvGrpSpPr>
        <p:grpSpPr>
          <a:xfrm>
            <a:off x="3556973" y="3438509"/>
            <a:ext cx="2525629" cy="1779570"/>
            <a:chOff x="3556973" y="3217126"/>
            <a:chExt cx="2525629" cy="177957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CE70EA-F385-7C85-A51E-1D34A9595298}"/>
                </a:ext>
              </a:extLst>
            </p:cNvPr>
            <p:cNvSpPr/>
            <p:nvPr/>
          </p:nvSpPr>
          <p:spPr>
            <a:xfrm>
              <a:off x="3913092" y="3217126"/>
              <a:ext cx="2169510" cy="1392974"/>
            </a:xfrm>
            <a:custGeom>
              <a:avLst/>
              <a:gdLst>
                <a:gd name="connsiteX0" fmla="*/ 0 w 2175029"/>
                <a:gd name="connsiteY0" fmla="*/ 79899 h 497149"/>
                <a:gd name="connsiteX1" fmla="*/ 1349406 w 2175029"/>
                <a:gd name="connsiteY1" fmla="*/ 497149 h 497149"/>
                <a:gd name="connsiteX2" fmla="*/ 2175029 w 2175029"/>
                <a:gd name="connsiteY2" fmla="*/ 0 h 497149"/>
                <a:gd name="connsiteX0" fmla="*/ 0 w 2183907"/>
                <a:gd name="connsiteY0" fmla="*/ 88777 h 497149"/>
                <a:gd name="connsiteX1" fmla="*/ 1358284 w 2183907"/>
                <a:gd name="connsiteY1" fmla="*/ 497149 h 497149"/>
                <a:gd name="connsiteX2" fmla="*/ 2183907 w 2183907"/>
                <a:gd name="connsiteY2" fmla="*/ 0 h 497149"/>
                <a:gd name="connsiteX0" fmla="*/ 0 w 2183907"/>
                <a:gd name="connsiteY0" fmla="*/ 53266 h 497149"/>
                <a:gd name="connsiteX1" fmla="*/ 1358284 w 2183907"/>
                <a:gd name="connsiteY1" fmla="*/ 497149 h 497149"/>
                <a:gd name="connsiteX2" fmla="*/ 2183907 w 2183907"/>
                <a:gd name="connsiteY2" fmla="*/ 0 h 497149"/>
                <a:gd name="connsiteX0" fmla="*/ 0 w 2192785"/>
                <a:gd name="connsiteY0" fmla="*/ 8878 h 452761"/>
                <a:gd name="connsiteX1" fmla="*/ 1358284 w 2192785"/>
                <a:gd name="connsiteY1" fmla="*/ 452761 h 452761"/>
                <a:gd name="connsiteX2" fmla="*/ 2192785 w 2192785"/>
                <a:gd name="connsiteY2" fmla="*/ 0 h 452761"/>
                <a:gd name="connsiteX0" fmla="*/ 0 w 840603"/>
                <a:gd name="connsiteY0" fmla="*/ 0 h 945214"/>
                <a:gd name="connsiteX1" fmla="*/ 6102 w 840603"/>
                <a:gd name="connsiteY1" fmla="*/ 945214 h 945214"/>
                <a:gd name="connsiteX2" fmla="*/ 840603 w 840603"/>
                <a:gd name="connsiteY2" fmla="*/ 492453 h 945214"/>
                <a:gd name="connsiteX0" fmla="*/ 0 w 1218366"/>
                <a:gd name="connsiteY0" fmla="*/ 0 h 945214"/>
                <a:gd name="connsiteX1" fmla="*/ 6102 w 1218366"/>
                <a:gd name="connsiteY1" fmla="*/ 945214 h 945214"/>
                <a:gd name="connsiteX2" fmla="*/ 1218366 w 1218366"/>
                <a:gd name="connsiteY2" fmla="*/ 937296 h 94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366" h="945214">
                  <a:moveTo>
                    <a:pt x="0" y="0"/>
                  </a:moveTo>
                  <a:lnTo>
                    <a:pt x="6102" y="945214"/>
                  </a:lnTo>
                  <a:lnTo>
                    <a:pt x="1218366" y="93729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55FF590-767F-B218-3E18-453E5E06718E}"/>
                    </a:ext>
                  </a:extLst>
                </p:cNvPr>
                <p:cNvSpPr txBox="1"/>
                <p:nvPr/>
              </p:nvSpPr>
              <p:spPr>
                <a:xfrm>
                  <a:off x="4736618" y="4658142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55FF590-767F-B218-3E18-453E5E067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618" y="4658142"/>
                  <a:ext cx="237965" cy="338554"/>
                </a:xfrm>
                <a:prstGeom prst="rect">
                  <a:avLst/>
                </a:prstGeom>
                <a:blipFill>
                  <a:blip r:embed="rId11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F73F85-D7A1-57CA-FDB4-F7F5E4C04551}"/>
                    </a:ext>
                  </a:extLst>
                </p:cNvPr>
                <p:cNvSpPr txBox="1"/>
                <p:nvPr/>
              </p:nvSpPr>
              <p:spPr>
                <a:xfrm>
                  <a:off x="3556973" y="3646193"/>
                  <a:ext cx="23796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6F73F85-D7A1-57CA-FDB4-F7F5E4C04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973" y="3646193"/>
                  <a:ext cx="237965" cy="338554"/>
                </a:xfrm>
                <a:prstGeom prst="rect">
                  <a:avLst/>
                </a:prstGeom>
                <a:blipFill>
                  <a:blip r:embed="rId12"/>
                  <a:stretch>
                    <a:fillRect r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3B41DAF-6D95-DAB5-83F6-36931B8FE9DD}"/>
              </a:ext>
            </a:extLst>
          </p:cNvPr>
          <p:cNvSpPr txBox="1"/>
          <p:nvPr/>
        </p:nvSpPr>
        <p:spPr>
          <a:xfrm>
            <a:off x="3822887" y="5077619"/>
            <a:ext cx="227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 with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14F9578-9780-BDB6-F6EE-F445125A667E}"/>
                  </a:ext>
                </a:extLst>
              </p:cNvPr>
              <p:cNvSpPr txBox="1"/>
              <p:nvPr/>
            </p:nvSpPr>
            <p:spPr>
              <a:xfrm>
                <a:off x="6252868" y="1065686"/>
                <a:ext cx="25565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 dimensions – (domain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3 dimensions):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16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Tile with </a:t>
                </a:r>
                <a:r>
                  <a:rPr lang="en-US" sz="16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simplexes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14F9578-9780-BDB6-F6EE-F445125A6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68" y="1065686"/>
                <a:ext cx="2556595" cy="1077218"/>
              </a:xfrm>
              <a:prstGeom prst="rect">
                <a:avLst/>
              </a:prstGeom>
              <a:blipFill>
                <a:blip r:embed="rId13"/>
                <a:stretch>
                  <a:fillRect l="-1432" t="-1695" r="-477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640C2DC8-B49E-8E4A-4B97-1A5B861BCE18}"/>
              </a:ext>
            </a:extLst>
          </p:cNvPr>
          <p:cNvSpPr txBox="1"/>
          <p:nvPr/>
        </p:nvSpPr>
        <p:spPr>
          <a:xfrm>
            <a:off x="7287581" y="5048802"/>
            <a:ext cx="114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simplex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1A17CE2-7440-87C5-EB0C-BB50CF9D80B2}"/>
              </a:ext>
            </a:extLst>
          </p:cNvPr>
          <p:cNvSpPr/>
          <p:nvPr/>
        </p:nvSpPr>
        <p:spPr>
          <a:xfrm rot="21191564">
            <a:off x="4392851" y="3836336"/>
            <a:ext cx="290568" cy="248965"/>
          </a:xfrm>
          <a:custGeom>
            <a:avLst/>
            <a:gdLst>
              <a:gd name="connsiteX0" fmla="*/ 0 w 253604"/>
              <a:gd name="connsiteY0" fmla="*/ 221946 h 221946"/>
              <a:gd name="connsiteX1" fmla="*/ 174982 w 253604"/>
              <a:gd name="connsiteY1" fmla="*/ 0 h 221946"/>
              <a:gd name="connsiteX2" fmla="*/ 253604 w 253604"/>
              <a:gd name="connsiteY2" fmla="*/ 221946 h 221946"/>
              <a:gd name="connsiteX3" fmla="*/ 0 w 253604"/>
              <a:gd name="connsiteY3" fmla="*/ 221946 h 221946"/>
              <a:gd name="connsiteX0" fmla="*/ 0 w 290568"/>
              <a:gd name="connsiteY0" fmla="*/ 221946 h 222247"/>
              <a:gd name="connsiteX1" fmla="*/ 174982 w 290568"/>
              <a:gd name="connsiteY1" fmla="*/ 0 h 222247"/>
              <a:gd name="connsiteX2" fmla="*/ 290568 w 290568"/>
              <a:gd name="connsiteY2" fmla="*/ 222247 h 222247"/>
              <a:gd name="connsiteX3" fmla="*/ 0 w 290568"/>
              <a:gd name="connsiteY3" fmla="*/ 221946 h 222247"/>
              <a:gd name="connsiteX0" fmla="*/ 0 w 290568"/>
              <a:gd name="connsiteY0" fmla="*/ 248664 h 248965"/>
              <a:gd name="connsiteX1" fmla="*/ 214902 w 290568"/>
              <a:gd name="connsiteY1" fmla="*/ 0 h 248965"/>
              <a:gd name="connsiteX2" fmla="*/ 290568 w 290568"/>
              <a:gd name="connsiteY2" fmla="*/ 248965 h 248965"/>
              <a:gd name="connsiteX3" fmla="*/ 0 w 290568"/>
              <a:gd name="connsiteY3" fmla="*/ 248664 h 2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568" h="248965">
                <a:moveTo>
                  <a:pt x="0" y="248664"/>
                </a:moveTo>
                <a:lnTo>
                  <a:pt x="214902" y="0"/>
                </a:lnTo>
                <a:lnTo>
                  <a:pt x="290568" y="248965"/>
                </a:lnTo>
                <a:lnTo>
                  <a:pt x="0" y="2486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E051437-9A76-833A-D896-6C91C8C3DCCD}"/>
              </a:ext>
            </a:extLst>
          </p:cNvPr>
          <p:cNvSpPr/>
          <p:nvPr/>
        </p:nvSpPr>
        <p:spPr>
          <a:xfrm flipH="1">
            <a:off x="4150638" y="4491920"/>
            <a:ext cx="859707" cy="259645"/>
          </a:xfrm>
          <a:prstGeom prst="triangle">
            <a:avLst>
              <a:gd name="adj" fmla="val 10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7C99760-59B6-477E-6F3C-20454742AD26}"/>
              </a:ext>
            </a:extLst>
          </p:cNvPr>
          <p:cNvSpPr/>
          <p:nvPr/>
        </p:nvSpPr>
        <p:spPr>
          <a:xfrm rot="2294574" flipH="1">
            <a:off x="4613501" y="3478414"/>
            <a:ext cx="1960147" cy="644494"/>
          </a:xfrm>
          <a:prstGeom prst="triangle">
            <a:avLst>
              <a:gd name="adj" fmla="val 3764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B5F5398-9B3B-1F19-79E9-2713FFE62377}"/>
              </a:ext>
            </a:extLst>
          </p:cNvPr>
          <p:cNvSpPr/>
          <p:nvPr/>
        </p:nvSpPr>
        <p:spPr>
          <a:xfrm rot="443215" flipH="1">
            <a:off x="5057861" y="3923292"/>
            <a:ext cx="1155606" cy="687512"/>
          </a:xfrm>
          <a:custGeom>
            <a:avLst/>
            <a:gdLst>
              <a:gd name="connsiteX0" fmla="*/ 0 w 1157182"/>
              <a:gd name="connsiteY0" fmla="*/ 688936 h 688936"/>
              <a:gd name="connsiteX1" fmla="*/ 1157182 w 1157182"/>
              <a:gd name="connsiteY1" fmla="*/ 0 h 688936"/>
              <a:gd name="connsiteX2" fmla="*/ 1157182 w 1157182"/>
              <a:gd name="connsiteY2" fmla="*/ 688936 h 688936"/>
              <a:gd name="connsiteX3" fmla="*/ 0 w 1157182"/>
              <a:gd name="connsiteY3" fmla="*/ 688936 h 688936"/>
              <a:gd name="connsiteX0" fmla="*/ 0 w 1158757"/>
              <a:gd name="connsiteY0" fmla="*/ 701080 h 701080"/>
              <a:gd name="connsiteX1" fmla="*/ 1158757 w 1158757"/>
              <a:gd name="connsiteY1" fmla="*/ 0 h 701080"/>
              <a:gd name="connsiteX2" fmla="*/ 1157182 w 1158757"/>
              <a:gd name="connsiteY2" fmla="*/ 701080 h 701080"/>
              <a:gd name="connsiteX3" fmla="*/ 0 w 1158757"/>
              <a:gd name="connsiteY3" fmla="*/ 701080 h 701080"/>
              <a:gd name="connsiteX0" fmla="*/ 0 w 1134841"/>
              <a:gd name="connsiteY0" fmla="*/ 675366 h 701080"/>
              <a:gd name="connsiteX1" fmla="*/ 1134841 w 1134841"/>
              <a:gd name="connsiteY1" fmla="*/ 0 h 701080"/>
              <a:gd name="connsiteX2" fmla="*/ 1133266 w 1134841"/>
              <a:gd name="connsiteY2" fmla="*/ 701080 h 701080"/>
              <a:gd name="connsiteX3" fmla="*/ 0 w 1134841"/>
              <a:gd name="connsiteY3" fmla="*/ 675366 h 701080"/>
              <a:gd name="connsiteX0" fmla="*/ 0 w 1155606"/>
              <a:gd name="connsiteY0" fmla="*/ 675366 h 687512"/>
              <a:gd name="connsiteX1" fmla="*/ 1134841 w 1155606"/>
              <a:gd name="connsiteY1" fmla="*/ 0 h 687512"/>
              <a:gd name="connsiteX2" fmla="*/ 1155606 w 1155606"/>
              <a:gd name="connsiteY2" fmla="*/ 687512 h 687512"/>
              <a:gd name="connsiteX3" fmla="*/ 0 w 1155606"/>
              <a:gd name="connsiteY3" fmla="*/ 675366 h 68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606" h="687512">
                <a:moveTo>
                  <a:pt x="0" y="675366"/>
                </a:moveTo>
                <a:lnTo>
                  <a:pt x="1134841" y="0"/>
                </a:lnTo>
                <a:lnTo>
                  <a:pt x="1155606" y="687512"/>
                </a:lnTo>
                <a:lnTo>
                  <a:pt x="0" y="6753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3F0D81B-A2C8-9BAA-40A7-6BBBF4327E3C}"/>
              </a:ext>
            </a:extLst>
          </p:cNvPr>
          <p:cNvSpPr/>
          <p:nvPr/>
        </p:nvSpPr>
        <p:spPr>
          <a:xfrm rot="4006871">
            <a:off x="4285422" y="3320204"/>
            <a:ext cx="921452" cy="490163"/>
          </a:xfrm>
          <a:custGeom>
            <a:avLst/>
            <a:gdLst>
              <a:gd name="connsiteX0" fmla="*/ 0 w 904837"/>
              <a:gd name="connsiteY0" fmla="*/ 510520 h 510520"/>
              <a:gd name="connsiteX1" fmla="*/ 904837 w 904837"/>
              <a:gd name="connsiteY1" fmla="*/ 0 h 510520"/>
              <a:gd name="connsiteX2" fmla="*/ 904837 w 904837"/>
              <a:gd name="connsiteY2" fmla="*/ 510520 h 510520"/>
              <a:gd name="connsiteX3" fmla="*/ 0 w 904837"/>
              <a:gd name="connsiteY3" fmla="*/ 510520 h 510520"/>
              <a:gd name="connsiteX0" fmla="*/ 0 w 904837"/>
              <a:gd name="connsiteY0" fmla="*/ 510520 h 510520"/>
              <a:gd name="connsiteX1" fmla="*/ 904837 w 904837"/>
              <a:gd name="connsiteY1" fmla="*/ 0 h 510520"/>
              <a:gd name="connsiteX2" fmla="*/ 865180 w 904837"/>
              <a:gd name="connsiteY2" fmla="*/ 489065 h 510520"/>
              <a:gd name="connsiteX3" fmla="*/ 0 w 904837"/>
              <a:gd name="connsiteY3" fmla="*/ 510520 h 510520"/>
              <a:gd name="connsiteX0" fmla="*/ 0 w 928966"/>
              <a:gd name="connsiteY0" fmla="*/ 510520 h 510520"/>
              <a:gd name="connsiteX1" fmla="*/ 904837 w 928966"/>
              <a:gd name="connsiteY1" fmla="*/ 0 h 510520"/>
              <a:gd name="connsiteX2" fmla="*/ 928966 w 928966"/>
              <a:gd name="connsiteY2" fmla="*/ 485336 h 510520"/>
              <a:gd name="connsiteX3" fmla="*/ 0 w 928966"/>
              <a:gd name="connsiteY3" fmla="*/ 510520 h 510520"/>
              <a:gd name="connsiteX0" fmla="*/ 0 w 910198"/>
              <a:gd name="connsiteY0" fmla="*/ 487478 h 487478"/>
              <a:gd name="connsiteX1" fmla="*/ 886069 w 910198"/>
              <a:gd name="connsiteY1" fmla="*/ 0 h 487478"/>
              <a:gd name="connsiteX2" fmla="*/ 910198 w 910198"/>
              <a:gd name="connsiteY2" fmla="*/ 485336 h 487478"/>
              <a:gd name="connsiteX3" fmla="*/ 0 w 910198"/>
              <a:gd name="connsiteY3" fmla="*/ 487478 h 487478"/>
              <a:gd name="connsiteX0" fmla="*/ 0 w 921452"/>
              <a:gd name="connsiteY0" fmla="*/ 487478 h 490163"/>
              <a:gd name="connsiteX1" fmla="*/ 886069 w 921452"/>
              <a:gd name="connsiteY1" fmla="*/ 0 h 490163"/>
              <a:gd name="connsiteX2" fmla="*/ 921452 w 921452"/>
              <a:gd name="connsiteY2" fmla="*/ 490163 h 490163"/>
              <a:gd name="connsiteX3" fmla="*/ 0 w 921452"/>
              <a:gd name="connsiteY3" fmla="*/ 487478 h 49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52" h="490163">
                <a:moveTo>
                  <a:pt x="0" y="487478"/>
                </a:moveTo>
                <a:lnTo>
                  <a:pt x="886069" y="0"/>
                </a:lnTo>
                <a:lnTo>
                  <a:pt x="921452" y="490163"/>
                </a:lnTo>
                <a:lnTo>
                  <a:pt x="0" y="4874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8E808FC-8987-838C-CD3F-A6F085E3D610}"/>
              </a:ext>
            </a:extLst>
          </p:cNvPr>
          <p:cNvSpPr/>
          <p:nvPr/>
        </p:nvSpPr>
        <p:spPr>
          <a:xfrm rot="9032290">
            <a:off x="4144753" y="4109235"/>
            <a:ext cx="1230380" cy="702627"/>
          </a:xfrm>
          <a:prstGeom prst="triangle">
            <a:avLst>
              <a:gd name="adj" fmla="val 45208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4275B36-EA57-CF9A-88BB-51720676C648}"/>
              </a:ext>
            </a:extLst>
          </p:cNvPr>
          <p:cNvSpPr/>
          <p:nvPr/>
        </p:nvSpPr>
        <p:spPr>
          <a:xfrm rot="4069620">
            <a:off x="4325130" y="3850669"/>
            <a:ext cx="233287" cy="577317"/>
          </a:xfrm>
          <a:prstGeom prst="triangle">
            <a:avLst>
              <a:gd name="adj" fmla="val 6899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E404B3-112F-E629-67F0-2346EE6C3562}"/>
              </a:ext>
            </a:extLst>
          </p:cNvPr>
          <p:cNvGrpSpPr/>
          <p:nvPr/>
        </p:nvGrpSpPr>
        <p:grpSpPr>
          <a:xfrm>
            <a:off x="6485629" y="2327818"/>
            <a:ext cx="2196196" cy="2647299"/>
            <a:chOff x="6485629" y="2327818"/>
            <a:chExt cx="2196196" cy="26472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1ED47C-9777-E422-68BA-DAB599670D4D}"/>
                </a:ext>
              </a:extLst>
            </p:cNvPr>
            <p:cNvCxnSpPr/>
            <p:nvPr/>
          </p:nvCxnSpPr>
          <p:spPr>
            <a:xfrm>
              <a:off x="6485629" y="2328170"/>
              <a:ext cx="1262708" cy="26469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91C610-AC7F-7272-A3C2-B2180523B8C3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7818"/>
              <a:ext cx="1981038" cy="7109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42F341-67D4-FD00-BE28-D04F5BC9486F}"/>
                </a:ext>
              </a:extLst>
            </p:cNvPr>
            <p:cNvCxnSpPr>
              <a:cxnSpLocks/>
            </p:cNvCxnSpPr>
            <p:nvPr/>
          </p:nvCxnSpPr>
          <p:spPr>
            <a:xfrm>
              <a:off x="8466667" y="3038737"/>
              <a:ext cx="215158" cy="622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CEF756-2509-C597-9A72-F97E96F0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8170"/>
              <a:ext cx="2196196" cy="13335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D8E43D-748F-CF87-370D-E9326F446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651643"/>
              <a:ext cx="933488" cy="13234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204DBC-3A0B-5576-5592-D0BEC39AD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028006"/>
              <a:ext cx="732461" cy="19471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0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4ED0-33E0-EE4E-1517-9A82BF4F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Comments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7826AE-3A4C-CC5E-3BEB-4CBD5A25B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Hypercube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0F76473-0A1C-D33A-F538-66609D63CB0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4419600" cy="3951288"/>
              </a:xfrm>
            </p:spPr>
            <p:txBody>
              <a:bodyPr/>
              <a:lstStyle/>
              <a:p>
                <a:pPr>
                  <a:buFontTx/>
                  <a:buChar char="+"/>
                </a:pPr>
                <a:r>
                  <a:rPr lang="en-US" dirty="0"/>
                  <a:t>I know volume computation: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←×/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buFontTx/>
                  <a:buChar char="+"/>
                </a:pPr>
                <a:r>
                  <a:rPr lang="en-US" dirty="0"/>
                  <a:t>Obvious how to split</a:t>
                </a:r>
              </a:p>
              <a:p>
                <a:pPr>
                  <a:buFont typeface="Calibri" panose="020F0502020204030204" pitchFamily="34" charset="0"/>
                  <a:buChar char="-"/>
                </a:pPr>
                <a:r>
                  <a:rPr lang="en-US" dirty="0"/>
                  <a:t># of cells = # of vertices</a:t>
                </a:r>
              </a:p>
              <a:p>
                <a:pPr lvl="1">
                  <a:buFont typeface="Calibri" panose="020F0502020204030204" pitchFamily="34" charset="0"/>
                  <a:buChar char="-"/>
                </a:pPr>
                <a:r>
                  <a:rPr lang="en-US" dirty="0"/>
                  <a:t>Compute one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per new cell</a:t>
                </a:r>
              </a:p>
              <a:p>
                <a:pPr>
                  <a:buFontTx/>
                  <a:buChar char="+"/>
                </a:pPr>
                <a:r>
                  <a:rPr lang="en-US" dirty="0"/>
                  <a:t>Published papers</a:t>
                </a:r>
              </a:p>
              <a:p>
                <a:pPr>
                  <a:buFontTx/>
                  <a:buChar char="+"/>
                </a:pPr>
                <a:endParaRPr lang="en-US" dirty="0"/>
              </a:p>
              <a:p>
                <a:pPr>
                  <a:buFont typeface="Calibri" panose="020F0502020204030204" pitchFamily="34" charset="0"/>
                  <a:buChar char="-"/>
                </a:pPr>
                <a:r>
                  <a:rPr lang="en-US" dirty="0"/>
                  <a:t>Directional bias  </a:t>
                </a:r>
              </a:p>
              <a:p>
                <a:pPr>
                  <a:buFont typeface="Calibri" panose="020F0502020204030204" pitchFamily="34" charset="0"/>
                  <a:buChar char="₋"/>
                </a:pPr>
                <a:r>
                  <a:rPr lang="en-US" dirty="0"/>
                  <a:t>Keeping track of split points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0F76473-0A1C-D33A-F538-66609D63C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4419600" cy="3951288"/>
              </a:xfrm>
              <a:blipFill>
                <a:blip r:embed="rId2"/>
                <a:stretch>
                  <a:fillRect l="-2207" t="-1389" b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A63D1B-AF70-1951-FD2B-E5293B170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Simplex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92C6F47-608C-4195-2A2E-A26AE2FAF1F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551819" y="2174875"/>
                <a:ext cx="4189412" cy="3951288"/>
              </a:xfrm>
            </p:spPr>
            <p:txBody>
              <a:bodyPr/>
              <a:lstStyle/>
              <a:p>
                <a:pPr>
                  <a:buFontTx/>
                  <a:buChar char="+"/>
                </a:pPr>
                <a:r>
                  <a:rPr lang="en-US" dirty="0"/>
                  <a:t>Aha! Just linear algebra: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</a:t>
                </a:r>
                <a:r>
                  <a:rPr lang="en-US" dirty="0" err="1"/>
                  <a:t>Dfn</a:t>
                </a:r>
                <a:r>
                  <a:rPr lang="en-US" dirty="0"/>
                  <a:t> by R Hui)</a:t>
                </a:r>
              </a:p>
              <a:p>
                <a:pPr>
                  <a:buFontTx/>
                  <a:buChar char="+"/>
                </a:pPr>
                <a:r>
                  <a:rPr lang="en-US" dirty="0"/>
                  <a:t>(see next slide)</a:t>
                </a:r>
              </a:p>
              <a:p>
                <a:pPr>
                  <a:buFontTx/>
                  <a:buChar char="+"/>
                </a:pPr>
                <a:r>
                  <a:rPr lang="en-US" i="1" dirty="0"/>
                  <a:t>Huge </a:t>
                </a:r>
                <a:r>
                  <a:rPr lang="en-US" dirty="0"/>
                  <a:t>computing leverage, e.g. 11+ cells per vertex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Simplices to </a:t>
                </a:r>
                <a:r>
                  <a:rPr lang="en-US" i="1" dirty="0"/>
                  <a:t>maximize </a:t>
                </a:r>
                <a:r>
                  <a:rPr lang="en-US" dirty="0"/>
                  <a:t>is published. But </a:t>
                </a:r>
                <a:r>
                  <a:rPr lang="en-US" i="1" dirty="0"/>
                  <a:t>integrating </a:t>
                </a:r>
                <a:r>
                  <a:rPr lang="en-US" dirty="0"/>
                  <a:t>via simplices may be new.</a:t>
                </a:r>
              </a:p>
              <a:p>
                <a:pPr>
                  <a:buFontTx/>
                  <a:buChar char="+"/>
                </a:pPr>
                <a:r>
                  <a:rPr lang="en-US" dirty="0"/>
                  <a:t>No directional bias</a:t>
                </a:r>
              </a:p>
              <a:p>
                <a:pPr>
                  <a:buFontTx/>
                  <a:buChar char="+"/>
                </a:pPr>
                <a:r>
                  <a:rPr lang="en-US" dirty="0"/>
                  <a:t>Housekeeping splits is simple</a:t>
                </a: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92C6F47-608C-4195-2A2E-A26AE2FAF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551819" y="2174875"/>
                <a:ext cx="4189412" cy="3951288"/>
              </a:xfrm>
              <a:blipFill>
                <a:blip r:embed="rId3"/>
                <a:stretch>
                  <a:fillRect l="-2329" t="-1389" r="-3493" b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04117-1F4B-6457-08F8-59F56F2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E404B3-112F-E629-67F0-2346EE6C3562}"/>
              </a:ext>
            </a:extLst>
          </p:cNvPr>
          <p:cNvGrpSpPr/>
          <p:nvPr/>
        </p:nvGrpSpPr>
        <p:grpSpPr>
          <a:xfrm>
            <a:off x="6956294" y="782157"/>
            <a:ext cx="1472089" cy="1282148"/>
            <a:chOff x="6485629" y="2327818"/>
            <a:chExt cx="2196196" cy="26472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1ED47C-9777-E422-68BA-DAB599670D4D}"/>
                </a:ext>
              </a:extLst>
            </p:cNvPr>
            <p:cNvCxnSpPr/>
            <p:nvPr/>
          </p:nvCxnSpPr>
          <p:spPr>
            <a:xfrm>
              <a:off x="6485629" y="2328170"/>
              <a:ext cx="1262708" cy="26469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91C610-AC7F-7272-A3C2-B2180523B8C3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7818"/>
              <a:ext cx="1981038" cy="7109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42F341-67D4-FD00-BE28-D04F5BC9486F}"/>
                </a:ext>
              </a:extLst>
            </p:cNvPr>
            <p:cNvCxnSpPr>
              <a:cxnSpLocks/>
            </p:cNvCxnSpPr>
            <p:nvPr/>
          </p:nvCxnSpPr>
          <p:spPr>
            <a:xfrm>
              <a:off x="8466667" y="3038737"/>
              <a:ext cx="215158" cy="622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CEF756-2509-C597-9A72-F97E96F0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8170"/>
              <a:ext cx="2196196" cy="13335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D8E43D-748F-CF87-370D-E9326F446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651643"/>
              <a:ext cx="933488" cy="13234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204DBC-3A0B-5576-5592-D0BEC39AD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028006"/>
              <a:ext cx="732461" cy="19471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424EF30-6D4B-E256-942E-22DDD51C358E}"/>
              </a:ext>
            </a:extLst>
          </p:cNvPr>
          <p:cNvSpPr/>
          <p:nvPr/>
        </p:nvSpPr>
        <p:spPr>
          <a:xfrm>
            <a:off x="453369" y="968791"/>
            <a:ext cx="492656" cy="4926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5720D0-EDF9-A0F3-52EA-316BD0358E85}"/>
              </a:ext>
            </a:extLst>
          </p:cNvPr>
          <p:cNvCxnSpPr>
            <a:cxnSpLocks/>
          </p:cNvCxnSpPr>
          <p:nvPr/>
        </p:nvCxnSpPr>
        <p:spPr>
          <a:xfrm flipV="1">
            <a:off x="943962" y="798992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7E6EB7-0E33-53C9-8432-8A351265AD19}"/>
              </a:ext>
            </a:extLst>
          </p:cNvPr>
          <p:cNvCxnSpPr>
            <a:cxnSpLocks/>
          </p:cNvCxnSpPr>
          <p:nvPr/>
        </p:nvCxnSpPr>
        <p:spPr>
          <a:xfrm flipV="1">
            <a:off x="443897" y="798992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4AC07F-5676-B39F-986A-351E58495463}"/>
              </a:ext>
            </a:extLst>
          </p:cNvPr>
          <p:cNvCxnSpPr>
            <a:cxnSpLocks/>
          </p:cNvCxnSpPr>
          <p:nvPr/>
        </p:nvCxnSpPr>
        <p:spPr>
          <a:xfrm flipV="1">
            <a:off x="943962" y="1285279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97C7CDF-F10F-5F9E-11EE-B5EB747F4F77}"/>
              </a:ext>
            </a:extLst>
          </p:cNvPr>
          <p:cNvCxnSpPr>
            <a:cxnSpLocks/>
          </p:cNvCxnSpPr>
          <p:nvPr/>
        </p:nvCxnSpPr>
        <p:spPr>
          <a:xfrm flipV="1">
            <a:off x="443897" y="1283304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678FD2-A8A0-5347-23BC-8D50B4D249A3}"/>
              </a:ext>
            </a:extLst>
          </p:cNvPr>
          <p:cNvCxnSpPr>
            <a:cxnSpLocks/>
          </p:cNvCxnSpPr>
          <p:nvPr/>
        </p:nvCxnSpPr>
        <p:spPr>
          <a:xfrm>
            <a:off x="659547" y="790545"/>
            <a:ext cx="500065" cy="221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81FD13-A8C4-A726-41CA-A500988DCE27}"/>
              </a:ext>
            </a:extLst>
          </p:cNvPr>
          <p:cNvCxnSpPr>
            <a:cxnSpLocks/>
          </p:cNvCxnSpPr>
          <p:nvPr/>
        </p:nvCxnSpPr>
        <p:spPr>
          <a:xfrm>
            <a:off x="659547" y="1270504"/>
            <a:ext cx="500065" cy="221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33B17B-F4FA-150A-9F80-34209F3AFD08}"/>
              </a:ext>
            </a:extLst>
          </p:cNvPr>
          <p:cNvCxnSpPr/>
          <p:nvPr/>
        </p:nvCxnSpPr>
        <p:spPr>
          <a:xfrm>
            <a:off x="1159612" y="764412"/>
            <a:ext cx="0" cy="52525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1866FD-003A-FECB-1E0A-40263060DE7B}"/>
              </a:ext>
            </a:extLst>
          </p:cNvPr>
          <p:cNvCxnSpPr/>
          <p:nvPr/>
        </p:nvCxnSpPr>
        <p:spPr>
          <a:xfrm>
            <a:off x="674982" y="782157"/>
            <a:ext cx="0" cy="52525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19E9E3-5614-578F-DDC3-159179C40338}"/>
              </a:ext>
            </a:extLst>
          </p:cNvPr>
          <p:cNvGrpSpPr/>
          <p:nvPr/>
        </p:nvGrpSpPr>
        <p:grpSpPr>
          <a:xfrm>
            <a:off x="556298" y="854182"/>
            <a:ext cx="500065" cy="542995"/>
            <a:chOff x="831683" y="854182"/>
            <a:chExt cx="500065" cy="54299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B6B8B4A-92C2-9994-CD1E-18075AB37BD8}"/>
                </a:ext>
              </a:extLst>
            </p:cNvPr>
            <p:cNvCxnSpPr>
              <a:cxnSpLocks/>
            </p:cNvCxnSpPr>
            <p:nvPr/>
          </p:nvCxnSpPr>
          <p:spPr>
            <a:xfrm>
              <a:off x="831683" y="880315"/>
              <a:ext cx="500065" cy="221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07A80D-CD5D-2E64-BD3D-5FD1250BCB43}"/>
                </a:ext>
              </a:extLst>
            </p:cNvPr>
            <p:cNvCxnSpPr>
              <a:cxnSpLocks/>
            </p:cNvCxnSpPr>
            <p:nvPr/>
          </p:nvCxnSpPr>
          <p:spPr>
            <a:xfrm>
              <a:off x="831683" y="1360274"/>
              <a:ext cx="500065" cy="221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973EF3E-072D-E79A-0E5D-CB7B6174159F}"/>
                </a:ext>
              </a:extLst>
            </p:cNvPr>
            <p:cNvCxnSpPr/>
            <p:nvPr/>
          </p:nvCxnSpPr>
          <p:spPr>
            <a:xfrm>
              <a:off x="1331748" y="854182"/>
              <a:ext cx="0" cy="52525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57EBB20-C663-1022-45B4-9C1BAB8A9B47}"/>
                </a:ext>
              </a:extLst>
            </p:cNvPr>
            <p:cNvCxnSpPr/>
            <p:nvPr/>
          </p:nvCxnSpPr>
          <p:spPr>
            <a:xfrm>
              <a:off x="847118" y="871927"/>
              <a:ext cx="0" cy="52525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4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9AA6-6DFC-AA5F-05BA-0DE75F10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a simplex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>
                <a:extLst>
                  <a:ext uri="{FF2B5EF4-FFF2-40B4-BE49-F238E27FC236}">
                    <a16:creationId xmlns:a16="http://schemas.microsoft.com/office/drawing/2014/main" id="{509C32A7-4EE5-8150-B903-3CE103787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Simplex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simplex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dimensions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connected by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2!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straight lines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0-simplex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1-simplex  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2-simplex</a:t>
                </a: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3-simplex</a:t>
                </a:r>
              </a:p>
              <a:p>
                <a:pPr marL="457200" lvl="1" indent="0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-simplex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ontent Placeholder 38">
                <a:extLst>
                  <a:ext uri="{FF2B5EF4-FFF2-40B4-BE49-F238E27FC236}">
                    <a16:creationId xmlns:a16="http://schemas.microsoft.com/office/drawing/2014/main" id="{509C32A7-4EE5-8150-B903-3CE103787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4B1F-98D6-DCEC-EF85-9EC869C6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270AFED-B594-FDD7-4D40-B4A240610FE5}"/>
              </a:ext>
            </a:extLst>
          </p:cNvPr>
          <p:cNvGrpSpPr/>
          <p:nvPr/>
        </p:nvGrpSpPr>
        <p:grpSpPr>
          <a:xfrm>
            <a:off x="5580814" y="1825854"/>
            <a:ext cx="3104047" cy="4319133"/>
            <a:chOff x="5974006" y="1825854"/>
            <a:chExt cx="3104047" cy="431913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A2DE57-2E3A-E1F8-DC31-74A0695D20D1}"/>
                </a:ext>
              </a:extLst>
            </p:cNvPr>
            <p:cNvCxnSpPr/>
            <p:nvPr/>
          </p:nvCxnSpPr>
          <p:spPr>
            <a:xfrm>
              <a:off x="5974006" y="1826428"/>
              <a:ext cx="1784679" cy="43185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2F194E-BC6B-0DB5-EBFB-2673D8D16DB2}"/>
                </a:ext>
              </a:extLst>
            </p:cNvPr>
            <p:cNvCxnSpPr>
              <a:cxnSpLocks/>
            </p:cNvCxnSpPr>
            <p:nvPr/>
          </p:nvCxnSpPr>
          <p:spPr>
            <a:xfrm>
              <a:off x="5974006" y="1825854"/>
              <a:ext cx="2799948" cy="11598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D213E0-831E-E880-418B-99626AB93655}"/>
                </a:ext>
              </a:extLst>
            </p:cNvPr>
            <p:cNvCxnSpPr>
              <a:cxnSpLocks/>
            </p:cNvCxnSpPr>
            <p:nvPr/>
          </p:nvCxnSpPr>
          <p:spPr>
            <a:xfrm>
              <a:off x="8773954" y="2985736"/>
              <a:ext cx="304099" cy="10163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6ACC1D-9738-DFBC-5B46-ED1E851E779B}"/>
                </a:ext>
              </a:extLst>
            </p:cNvPr>
            <p:cNvCxnSpPr>
              <a:cxnSpLocks/>
            </p:cNvCxnSpPr>
            <p:nvPr/>
          </p:nvCxnSpPr>
          <p:spPr>
            <a:xfrm>
              <a:off x="5974006" y="1826428"/>
              <a:ext cx="3104047" cy="21756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1902A1-6402-9FF8-1614-DEE49F756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6810" y="3985707"/>
              <a:ext cx="1319368" cy="2159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1C246E-2305-CC61-14B4-7196070FB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6810" y="2968228"/>
              <a:ext cx="1035242" cy="317675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CF8B20-AF95-AA68-8540-C430E6750B2B}"/>
              </a:ext>
            </a:extLst>
          </p:cNvPr>
          <p:cNvCxnSpPr>
            <a:cxnSpLocks/>
          </p:cNvCxnSpPr>
          <p:nvPr/>
        </p:nvCxnSpPr>
        <p:spPr>
          <a:xfrm>
            <a:off x="6237913" y="3456216"/>
            <a:ext cx="2435073" cy="54585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BA4A55-AF43-4A78-AE4D-7ADAF4AD9AC7}"/>
              </a:ext>
            </a:extLst>
          </p:cNvPr>
          <p:cNvCxnSpPr>
            <a:cxnSpLocks/>
          </p:cNvCxnSpPr>
          <p:nvPr/>
        </p:nvCxnSpPr>
        <p:spPr>
          <a:xfrm flipV="1">
            <a:off x="6234797" y="3003244"/>
            <a:ext cx="2128508" cy="45233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2F7089-305B-7A31-A4AC-6EEBC9367BBF}"/>
              </a:ext>
            </a:extLst>
          </p:cNvPr>
          <p:cNvSpPr txBox="1"/>
          <p:nvPr/>
        </p:nvSpPr>
        <p:spPr>
          <a:xfrm>
            <a:off x="5164521" y="3268782"/>
            <a:ext cx="118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point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AED9CE-A196-9690-93E7-55DEB11FAE98}"/>
              </a:ext>
            </a:extLst>
          </p:cNvPr>
          <p:cNvSpPr/>
          <p:nvPr/>
        </p:nvSpPr>
        <p:spPr>
          <a:xfrm>
            <a:off x="3127012" y="4368378"/>
            <a:ext cx="361644" cy="0"/>
          </a:xfrm>
          <a:custGeom>
            <a:avLst/>
            <a:gdLst>
              <a:gd name="connsiteX0" fmla="*/ 0 w 361644"/>
              <a:gd name="connsiteY0" fmla="*/ 0 h 0"/>
              <a:gd name="connsiteX1" fmla="*/ 361644 w 36164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644">
                <a:moveTo>
                  <a:pt x="0" y="0"/>
                </a:moveTo>
                <a:lnTo>
                  <a:pt x="36164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6F90350-B438-C274-450E-AC8B3215B9F9}"/>
                  </a:ext>
                </a:extLst>
              </p14:cNvPr>
              <p14:cNvContentPartPr/>
              <p14:nvPr/>
            </p14:nvContentPartPr>
            <p14:xfrm>
              <a:off x="3566978" y="384779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6F90350-B438-C274-450E-AC8B3215B9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9338" y="373979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F13419E-C546-0BF2-9081-27CD7912D3F3}"/>
                  </a:ext>
                </a:extLst>
              </p14:cNvPr>
              <p14:cNvContentPartPr/>
              <p14:nvPr/>
            </p14:nvContentPartPr>
            <p14:xfrm>
              <a:off x="3126652" y="4364898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F13419E-C546-0BF2-9081-27CD7912D3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012" y="434689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11F7A68-9DB0-6040-F2BB-C0DD895CA706}"/>
                  </a:ext>
                </a:extLst>
              </p14:cNvPr>
              <p14:cNvContentPartPr/>
              <p14:nvPr/>
            </p14:nvContentPartPr>
            <p14:xfrm>
              <a:off x="3506390" y="4364538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11F7A68-9DB0-6040-F2BB-C0DD895CA7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8390" y="434689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7DF6F9D-34E9-3E2D-45B1-BD96FFD5616D}"/>
              </a:ext>
            </a:extLst>
          </p:cNvPr>
          <p:cNvGrpSpPr/>
          <p:nvPr/>
        </p:nvGrpSpPr>
        <p:grpSpPr>
          <a:xfrm>
            <a:off x="2919824" y="4917309"/>
            <a:ext cx="1050644" cy="1036853"/>
            <a:chOff x="2919824" y="4917309"/>
            <a:chExt cx="1050644" cy="103685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78C84D-0BFA-E871-5BE6-D07D577CFB6A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604070" cy="10367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A1A9F2-E2F0-D102-609D-54F2B5116F08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309"/>
              <a:ext cx="947714" cy="278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7E2604-D608-4869-5CB3-C0BB0473FFD8}"/>
                </a:ext>
              </a:extLst>
            </p:cNvPr>
            <p:cNvCxnSpPr>
              <a:cxnSpLocks/>
            </p:cNvCxnSpPr>
            <p:nvPr/>
          </p:nvCxnSpPr>
          <p:spPr>
            <a:xfrm>
              <a:off x="3867538" y="5195750"/>
              <a:ext cx="102930" cy="2439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22563DF-A2BA-FBB8-3C03-B2E5A0E08471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1050644" cy="5222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DCCA4C-0069-30AC-6C4D-788F8311FE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435804"/>
              <a:ext cx="446574" cy="5183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0E25270-0577-BBF0-2FA2-FE5C2B3EB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191547"/>
              <a:ext cx="350404" cy="76261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B19D4E-7E1D-9535-B12C-1D0724C2093C}"/>
              </a:ext>
            </a:extLst>
          </p:cNvPr>
          <p:cNvCxnSpPr>
            <a:cxnSpLocks/>
          </p:cNvCxnSpPr>
          <p:nvPr/>
        </p:nvCxnSpPr>
        <p:spPr>
          <a:xfrm>
            <a:off x="3003957" y="4566383"/>
            <a:ext cx="947714" cy="278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50E8BF9-C35E-F7F3-8BAF-B19086720B5F}"/>
              </a:ext>
            </a:extLst>
          </p:cNvPr>
          <p:cNvCxnSpPr>
            <a:cxnSpLocks/>
          </p:cNvCxnSpPr>
          <p:nvPr/>
        </p:nvCxnSpPr>
        <p:spPr>
          <a:xfrm flipH="1">
            <a:off x="3595105" y="4844824"/>
            <a:ext cx="356566" cy="184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EA2AD16-77C6-5DA3-9D41-CEEAAD9A4B79}"/>
              </a:ext>
            </a:extLst>
          </p:cNvPr>
          <p:cNvCxnSpPr>
            <a:cxnSpLocks/>
          </p:cNvCxnSpPr>
          <p:nvPr/>
        </p:nvCxnSpPr>
        <p:spPr>
          <a:xfrm>
            <a:off x="3003957" y="4566520"/>
            <a:ext cx="591148" cy="462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CA74C1C-CBFD-D725-4D00-8C31E43FA38A}"/>
                  </a:ext>
                </a:extLst>
              </p14:cNvPr>
              <p14:cNvContentPartPr/>
              <p14:nvPr/>
            </p14:nvContentPartPr>
            <p14:xfrm>
              <a:off x="6254562" y="3444928"/>
              <a:ext cx="360" cy="2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CA74C1C-CBFD-D725-4D00-8C31E43FA3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1562" y="3381928"/>
                <a:ext cx="126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70B57D4-0174-5510-EF24-137AE12DC904}"/>
                  </a:ext>
                </a:extLst>
              </p14:cNvPr>
              <p14:cNvContentPartPr/>
              <p14:nvPr/>
            </p14:nvContentPartPr>
            <p14:xfrm>
              <a:off x="3443236" y="378775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70B57D4-0174-5510-EF24-137AE12DC9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7596" y="375175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3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341BEDE-4D7A-B6EB-F5EC-7A29C535A5A5}"/>
              </a:ext>
            </a:extLst>
          </p:cNvPr>
          <p:cNvSpPr/>
          <p:nvPr/>
        </p:nvSpPr>
        <p:spPr>
          <a:xfrm>
            <a:off x="2302753" y="2585638"/>
            <a:ext cx="1344058" cy="3139807"/>
          </a:xfrm>
          <a:custGeom>
            <a:avLst/>
            <a:gdLst>
              <a:gd name="connsiteX0" fmla="*/ 1046603 w 1344058"/>
              <a:gd name="connsiteY0" fmla="*/ 0 h 3139807"/>
              <a:gd name="connsiteX1" fmla="*/ 0 w 1344058"/>
              <a:gd name="connsiteY1" fmla="*/ 3139807 h 3139807"/>
              <a:gd name="connsiteX2" fmla="*/ 1344058 w 1344058"/>
              <a:gd name="connsiteY2" fmla="*/ 969485 h 3139807"/>
              <a:gd name="connsiteX3" fmla="*/ 1046603 w 1344058"/>
              <a:gd name="connsiteY3" fmla="*/ 0 h 313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58" h="3139807">
                <a:moveTo>
                  <a:pt x="1046603" y="0"/>
                </a:moveTo>
                <a:lnTo>
                  <a:pt x="0" y="3139807"/>
                </a:lnTo>
                <a:lnTo>
                  <a:pt x="1344058" y="969485"/>
                </a:lnTo>
                <a:lnTo>
                  <a:pt x="1046603" y="0"/>
                </a:lnTo>
                <a:close/>
              </a:path>
            </a:pathLst>
          </a:custGeom>
          <a:solidFill>
            <a:srgbClr val="FCD5B5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FDB16D-1749-F36B-29FD-1AD52933C355}"/>
              </a:ext>
            </a:extLst>
          </p:cNvPr>
          <p:cNvCxnSpPr>
            <a:cxnSpLocks/>
            <a:endCxn id="49" idx="1"/>
          </p:cNvCxnSpPr>
          <p:nvPr/>
        </p:nvCxnSpPr>
        <p:spPr>
          <a:xfrm flipH="1">
            <a:off x="2302753" y="2583387"/>
            <a:ext cx="1037493" cy="314205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7541CC-363F-0C4E-87E1-8E33204107EB}"/>
              </a:ext>
            </a:extLst>
          </p:cNvPr>
          <p:cNvCxnSpPr>
            <a:cxnSpLocks/>
          </p:cNvCxnSpPr>
          <p:nvPr/>
        </p:nvCxnSpPr>
        <p:spPr>
          <a:xfrm>
            <a:off x="3340608" y="2575652"/>
            <a:ext cx="304099" cy="1016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495E35-419E-B881-F92A-15806B223C51}"/>
              </a:ext>
            </a:extLst>
          </p:cNvPr>
          <p:cNvCxnSpPr>
            <a:cxnSpLocks/>
          </p:cNvCxnSpPr>
          <p:nvPr/>
        </p:nvCxnSpPr>
        <p:spPr>
          <a:xfrm flipH="1">
            <a:off x="2313464" y="3575623"/>
            <a:ext cx="1319368" cy="21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32F89AE-C94A-2630-E35D-5141CED0C95C}"/>
              </a:ext>
            </a:extLst>
          </p:cNvPr>
          <p:cNvSpPr/>
          <p:nvPr/>
        </p:nvSpPr>
        <p:spPr>
          <a:xfrm>
            <a:off x="614799" y="1440210"/>
            <a:ext cx="3008492" cy="4245846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372849 w 1743993"/>
              <a:gd name="connsiteY1" fmla="*/ 147331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656604"/>
              <a:gd name="connsiteY0" fmla="*/ 0 h 1958344"/>
              <a:gd name="connsiteX1" fmla="*/ 372849 w 1656604"/>
              <a:gd name="connsiteY1" fmla="*/ 1473319 h 1958344"/>
              <a:gd name="connsiteX2" fmla="*/ 1656604 w 1656604"/>
              <a:gd name="connsiteY2" fmla="*/ 1958344 h 1958344"/>
              <a:gd name="connsiteX3" fmla="*/ 0 w 1656604"/>
              <a:gd name="connsiteY3" fmla="*/ 0 h 1958344"/>
              <a:gd name="connsiteX0" fmla="*/ 115075 w 1283755"/>
              <a:gd name="connsiteY0" fmla="*/ 0 h 1708113"/>
              <a:gd name="connsiteX1" fmla="*/ 0 w 1283755"/>
              <a:gd name="connsiteY1" fmla="*/ 1223088 h 1708113"/>
              <a:gd name="connsiteX2" fmla="*/ 1283755 w 1283755"/>
              <a:gd name="connsiteY2" fmla="*/ 1708113 h 1708113"/>
              <a:gd name="connsiteX3" fmla="*/ 115075 w 1283755"/>
              <a:gd name="connsiteY3" fmla="*/ 0 h 1708113"/>
              <a:gd name="connsiteX0" fmla="*/ 115075 w 1366055"/>
              <a:gd name="connsiteY0" fmla="*/ 0 h 1223088"/>
              <a:gd name="connsiteX1" fmla="*/ 0 w 1366055"/>
              <a:gd name="connsiteY1" fmla="*/ 1223088 h 1223088"/>
              <a:gd name="connsiteX2" fmla="*/ 1366055 w 1366055"/>
              <a:gd name="connsiteY2" fmla="*/ 517017 h 1223088"/>
              <a:gd name="connsiteX3" fmla="*/ 115075 w 1366055"/>
              <a:gd name="connsiteY3" fmla="*/ 0 h 1223088"/>
              <a:gd name="connsiteX0" fmla="*/ 0 w 1250980"/>
              <a:gd name="connsiteY0" fmla="*/ 0 h 2464229"/>
              <a:gd name="connsiteX1" fmla="*/ 555086 w 1250980"/>
              <a:gd name="connsiteY1" fmla="*/ 2464229 h 2464229"/>
              <a:gd name="connsiteX2" fmla="*/ 1250980 w 1250980"/>
              <a:gd name="connsiteY2" fmla="*/ 517017 h 2464229"/>
              <a:gd name="connsiteX3" fmla="*/ 0 w 1250980"/>
              <a:gd name="connsiteY3" fmla="*/ 0 h 2464229"/>
              <a:gd name="connsiteX0" fmla="*/ 0 w 1292130"/>
              <a:gd name="connsiteY0" fmla="*/ 0 h 2464229"/>
              <a:gd name="connsiteX1" fmla="*/ 596236 w 1292130"/>
              <a:gd name="connsiteY1" fmla="*/ 2464229 h 2464229"/>
              <a:gd name="connsiteX2" fmla="*/ 1292130 w 1292130"/>
              <a:gd name="connsiteY2" fmla="*/ 517017 h 2464229"/>
              <a:gd name="connsiteX3" fmla="*/ 0 w 1292130"/>
              <a:gd name="connsiteY3" fmla="*/ 0 h 2464229"/>
              <a:gd name="connsiteX0" fmla="*/ 0 w 1668360"/>
              <a:gd name="connsiteY0" fmla="*/ 0 h 3935584"/>
              <a:gd name="connsiteX1" fmla="*/ 972466 w 1668360"/>
              <a:gd name="connsiteY1" fmla="*/ 3935584 h 3935584"/>
              <a:gd name="connsiteX2" fmla="*/ 1668360 w 1668360"/>
              <a:gd name="connsiteY2" fmla="*/ 1988372 h 3935584"/>
              <a:gd name="connsiteX3" fmla="*/ 0 w 1668360"/>
              <a:gd name="connsiteY3" fmla="*/ 0 h 3935584"/>
              <a:gd name="connsiteX0" fmla="*/ 0 w 1668360"/>
              <a:gd name="connsiteY0" fmla="*/ 0 h 3790530"/>
              <a:gd name="connsiteX1" fmla="*/ 914380 w 1668360"/>
              <a:gd name="connsiteY1" fmla="*/ 3790530 h 3790530"/>
              <a:gd name="connsiteX2" fmla="*/ 1668360 w 1668360"/>
              <a:gd name="connsiteY2" fmla="*/ 1988372 h 3790530"/>
              <a:gd name="connsiteX3" fmla="*/ 0 w 1668360"/>
              <a:gd name="connsiteY3" fmla="*/ 0 h 3790530"/>
              <a:gd name="connsiteX0" fmla="*/ 0 w 1610274"/>
              <a:gd name="connsiteY0" fmla="*/ 0 h 3790530"/>
              <a:gd name="connsiteX1" fmla="*/ 914380 w 1610274"/>
              <a:gd name="connsiteY1" fmla="*/ 3790530 h 3790530"/>
              <a:gd name="connsiteX2" fmla="*/ 1610274 w 1610274"/>
              <a:gd name="connsiteY2" fmla="*/ 1942218 h 3790530"/>
              <a:gd name="connsiteX3" fmla="*/ 0 w 1610274"/>
              <a:gd name="connsiteY3" fmla="*/ 0 h 3790530"/>
              <a:gd name="connsiteX0" fmla="*/ 0 w 1610274"/>
              <a:gd name="connsiteY0" fmla="*/ 0 h 3836684"/>
              <a:gd name="connsiteX1" fmla="*/ 933742 w 1610274"/>
              <a:gd name="connsiteY1" fmla="*/ 3836684 h 3836684"/>
              <a:gd name="connsiteX2" fmla="*/ 1610274 w 1610274"/>
              <a:gd name="connsiteY2" fmla="*/ 1942218 h 3836684"/>
              <a:gd name="connsiteX3" fmla="*/ 0 w 1610274"/>
              <a:gd name="connsiteY3" fmla="*/ 0 h 3836684"/>
              <a:gd name="connsiteX0" fmla="*/ 0 w 1610274"/>
              <a:gd name="connsiteY0" fmla="*/ 0 h 3850530"/>
              <a:gd name="connsiteX1" fmla="*/ 931031 w 1610274"/>
              <a:gd name="connsiteY1" fmla="*/ 3850530 h 3850530"/>
              <a:gd name="connsiteX2" fmla="*/ 1610274 w 1610274"/>
              <a:gd name="connsiteY2" fmla="*/ 1942218 h 3850530"/>
              <a:gd name="connsiteX3" fmla="*/ 0 w 1610274"/>
              <a:gd name="connsiteY3" fmla="*/ 0 h 3850530"/>
              <a:gd name="connsiteX0" fmla="*/ 0 w 1621892"/>
              <a:gd name="connsiteY0" fmla="*/ 0 h 3830750"/>
              <a:gd name="connsiteX1" fmla="*/ 942649 w 1621892"/>
              <a:gd name="connsiteY1" fmla="*/ 3830750 h 3830750"/>
              <a:gd name="connsiteX2" fmla="*/ 1621892 w 1621892"/>
              <a:gd name="connsiteY2" fmla="*/ 1922438 h 3830750"/>
              <a:gd name="connsiteX3" fmla="*/ 0 w 1621892"/>
              <a:gd name="connsiteY3" fmla="*/ 0 h 3830750"/>
              <a:gd name="connsiteX0" fmla="*/ 0 w 1618020"/>
              <a:gd name="connsiteY0" fmla="*/ 0 h 3857124"/>
              <a:gd name="connsiteX1" fmla="*/ 938777 w 1618020"/>
              <a:gd name="connsiteY1" fmla="*/ 3857124 h 3857124"/>
              <a:gd name="connsiteX2" fmla="*/ 1618020 w 1618020"/>
              <a:gd name="connsiteY2" fmla="*/ 1948812 h 3857124"/>
              <a:gd name="connsiteX3" fmla="*/ 0 w 1618020"/>
              <a:gd name="connsiteY3" fmla="*/ 0 h 3857124"/>
              <a:gd name="connsiteX0" fmla="*/ 0 w 1618020"/>
              <a:gd name="connsiteY0" fmla="*/ 0 h 3866154"/>
              <a:gd name="connsiteX1" fmla="*/ 922866 w 1618020"/>
              <a:gd name="connsiteY1" fmla="*/ 3866154 h 3866154"/>
              <a:gd name="connsiteX2" fmla="*/ 1618020 w 1618020"/>
              <a:gd name="connsiteY2" fmla="*/ 1948812 h 3866154"/>
              <a:gd name="connsiteX3" fmla="*/ 0 w 1618020"/>
              <a:gd name="connsiteY3" fmla="*/ 0 h 3866154"/>
              <a:gd name="connsiteX0" fmla="*/ 0 w 1634962"/>
              <a:gd name="connsiteY0" fmla="*/ 0 h 3857500"/>
              <a:gd name="connsiteX1" fmla="*/ 939808 w 1634962"/>
              <a:gd name="connsiteY1" fmla="*/ 3857500 h 3857500"/>
              <a:gd name="connsiteX2" fmla="*/ 1634962 w 1634962"/>
              <a:gd name="connsiteY2" fmla="*/ 1940158 h 3857500"/>
              <a:gd name="connsiteX3" fmla="*/ 0 w 1634962"/>
              <a:gd name="connsiteY3" fmla="*/ 0 h 3857500"/>
              <a:gd name="connsiteX0" fmla="*/ 0 w 1634962"/>
              <a:gd name="connsiteY0" fmla="*/ 0 h 3857500"/>
              <a:gd name="connsiteX1" fmla="*/ 934726 w 1634962"/>
              <a:gd name="connsiteY1" fmla="*/ 3857500 h 3857500"/>
              <a:gd name="connsiteX2" fmla="*/ 1634962 w 1634962"/>
              <a:gd name="connsiteY2" fmla="*/ 1940158 h 3857500"/>
              <a:gd name="connsiteX3" fmla="*/ 0 w 1634962"/>
              <a:gd name="connsiteY3" fmla="*/ 0 h 3857500"/>
              <a:gd name="connsiteX0" fmla="*/ 0 w 1605331"/>
              <a:gd name="connsiteY0" fmla="*/ 0 h 3857500"/>
              <a:gd name="connsiteX1" fmla="*/ 934726 w 1605331"/>
              <a:gd name="connsiteY1" fmla="*/ 3857500 h 3857500"/>
              <a:gd name="connsiteX2" fmla="*/ 1605331 w 1605331"/>
              <a:gd name="connsiteY2" fmla="*/ 1930068 h 3857500"/>
              <a:gd name="connsiteX3" fmla="*/ 0 w 1605331"/>
              <a:gd name="connsiteY3" fmla="*/ 0 h 3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331" h="3857500">
                <a:moveTo>
                  <a:pt x="0" y="0"/>
                </a:moveTo>
                <a:lnTo>
                  <a:pt x="934726" y="3857500"/>
                </a:lnTo>
                <a:lnTo>
                  <a:pt x="1605331" y="1930068"/>
                </a:lnTo>
                <a:lnTo>
                  <a:pt x="0" y="0"/>
                </a:lnTo>
                <a:close/>
              </a:path>
            </a:pathLst>
          </a:custGeom>
          <a:solidFill>
            <a:srgbClr val="60B3CA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84FEFC2-3AA0-8045-884A-436756968D3C}"/>
              </a:ext>
            </a:extLst>
          </p:cNvPr>
          <p:cNvSpPr/>
          <p:nvPr/>
        </p:nvSpPr>
        <p:spPr>
          <a:xfrm>
            <a:off x="6909261" y="2776249"/>
            <a:ext cx="1344058" cy="3139807"/>
          </a:xfrm>
          <a:custGeom>
            <a:avLst/>
            <a:gdLst>
              <a:gd name="connsiteX0" fmla="*/ 1046603 w 1344058"/>
              <a:gd name="connsiteY0" fmla="*/ 0 h 3139807"/>
              <a:gd name="connsiteX1" fmla="*/ 0 w 1344058"/>
              <a:gd name="connsiteY1" fmla="*/ 3139807 h 3139807"/>
              <a:gd name="connsiteX2" fmla="*/ 1344058 w 1344058"/>
              <a:gd name="connsiteY2" fmla="*/ 969485 h 3139807"/>
              <a:gd name="connsiteX3" fmla="*/ 1046603 w 1344058"/>
              <a:gd name="connsiteY3" fmla="*/ 0 h 313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58" h="3139807">
                <a:moveTo>
                  <a:pt x="1046603" y="0"/>
                </a:moveTo>
                <a:lnTo>
                  <a:pt x="0" y="3139807"/>
                </a:lnTo>
                <a:lnTo>
                  <a:pt x="1344058" y="969485"/>
                </a:lnTo>
                <a:lnTo>
                  <a:pt x="1046603" y="0"/>
                </a:lnTo>
                <a:close/>
              </a:path>
            </a:pathLst>
          </a:custGeom>
          <a:solidFill>
            <a:srgbClr val="FCD5B5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F0B127-E0FA-109E-9D12-08926F262EA3}"/>
              </a:ext>
            </a:extLst>
          </p:cNvPr>
          <p:cNvCxnSpPr>
            <a:cxnSpLocks/>
          </p:cNvCxnSpPr>
          <p:nvPr/>
        </p:nvCxnSpPr>
        <p:spPr>
          <a:xfrm>
            <a:off x="4458082" y="2632226"/>
            <a:ext cx="304099" cy="101633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A385FA-59BF-1F25-22AE-FD514A8A1B13}"/>
              </a:ext>
            </a:extLst>
          </p:cNvPr>
          <p:cNvCxnSpPr>
            <a:cxnSpLocks/>
          </p:cNvCxnSpPr>
          <p:nvPr/>
        </p:nvCxnSpPr>
        <p:spPr>
          <a:xfrm flipH="1">
            <a:off x="774138" y="2787295"/>
            <a:ext cx="1319368" cy="215928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16BD619-D7FA-DF38-54C8-057604B49D46}"/>
              </a:ext>
            </a:extLst>
          </p:cNvPr>
          <p:cNvSpPr/>
          <p:nvPr/>
        </p:nvSpPr>
        <p:spPr>
          <a:xfrm>
            <a:off x="5331692" y="1634521"/>
            <a:ext cx="2400341" cy="999615"/>
          </a:xfrm>
          <a:custGeom>
            <a:avLst/>
            <a:gdLst>
              <a:gd name="connsiteX0" fmla="*/ 2423711 w 2423711"/>
              <a:gd name="connsiteY0" fmla="*/ 1002535 h 1002535"/>
              <a:gd name="connsiteX1" fmla="*/ 2115239 w 2423711"/>
              <a:gd name="connsiteY1" fmla="*/ 0 h 1002535"/>
              <a:gd name="connsiteX2" fmla="*/ 0 w 2423711"/>
              <a:gd name="connsiteY2" fmla="*/ 484743 h 1002535"/>
              <a:gd name="connsiteX3" fmla="*/ 2423711 w 2423711"/>
              <a:gd name="connsiteY3" fmla="*/ 1002535 h 1002535"/>
              <a:gd name="connsiteX0" fmla="*/ 2362361 w 2362361"/>
              <a:gd name="connsiteY0" fmla="*/ 1052199 h 1052199"/>
              <a:gd name="connsiteX1" fmla="*/ 2115239 w 2362361"/>
              <a:gd name="connsiteY1" fmla="*/ 0 h 1052199"/>
              <a:gd name="connsiteX2" fmla="*/ 0 w 2362361"/>
              <a:gd name="connsiteY2" fmla="*/ 484743 h 1052199"/>
              <a:gd name="connsiteX3" fmla="*/ 2362361 w 2362361"/>
              <a:gd name="connsiteY3" fmla="*/ 1052199 h 1052199"/>
              <a:gd name="connsiteX0" fmla="*/ 2382811 w 2382811"/>
              <a:gd name="connsiteY0" fmla="*/ 1049278 h 1049278"/>
              <a:gd name="connsiteX1" fmla="*/ 2115239 w 2382811"/>
              <a:gd name="connsiteY1" fmla="*/ 0 h 1049278"/>
              <a:gd name="connsiteX2" fmla="*/ 0 w 2382811"/>
              <a:gd name="connsiteY2" fmla="*/ 484743 h 1049278"/>
              <a:gd name="connsiteX3" fmla="*/ 2382811 w 2382811"/>
              <a:gd name="connsiteY3" fmla="*/ 1049278 h 1049278"/>
              <a:gd name="connsiteX0" fmla="*/ 2382811 w 2382811"/>
              <a:gd name="connsiteY0" fmla="*/ 1014222 h 1014222"/>
              <a:gd name="connsiteX1" fmla="*/ 2062653 w 2382811"/>
              <a:gd name="connsiteY1" fmla="*/ 0 h 1014222"/>
              <a:gd name="connsiteX2" fmla="*/ 0 w 2382811"/>
              <a:gd name="connsiteY2" fmla="*/ 449687 h 1014222"/>
              <a:gd name="connsiteX3" fmla="*/ 2382811 w 2382811"/>
              <a:gd name="connsiteY3" fmla="*/ 1014222 h 1014222"/>
              <a:gd name="connsiteX0" fmla="*/ 2406183 w 2406183"/>
              <a:gd name="connsiteY0" fmla="*/ 1014222 h 1014222"/>
              <a:gd name="connsiteX1" fmla="*/ 2086025 w 2406183"/>
              <a:gd name="connsiteY1" fmla="*/ 0 h 1014222"/>
              <a:gd name="connsiteX2" fmla="*/ 0 w 2406183"/>
              <a:gd name="connsiteY2" fmla="*/ 464294 h 1014222"/>
              <a:gd name="connsiteX3" fmla="*/ 2406183 w 2406183"/>
              <a:gd name="connsiteY3" fmla="*/ 1014222 h 1014222"/>
              <a:gd name="connsiteX0" fmla="*/ 2631132 w 2631132"/>
              <a:gd name="connsiteY0" fmla="*/ 1014222 h 1014222"/>
              <a:gd name="connsiteX1" fmla="*/ 2310974 w 2631132"/>
              <a:gd name="connsiteY1" fmla="*/ 0 h 1014222"/>
              <a:gd name="connsiteX2" fmla="*/ 0 w 2631132"/>
              <a:gd name="connsiteY2" fmla="*/ 502273 h 1014222"/>
              <a:gd name="connsiteX3" fmla="*/ 2631132 w 2631132"/>
              <a:gd name="connsiteY3" fmla="*/ 1014222 h 1014222"/>
              <a:gd name="connsiteX0" fmla="*/ 2631132 w 2631132"/>
              <a:gd name="connsiteY0" fmla="*/ 979165 h 979165"/>
              <a:gd name="connsiteX1" fmla="*/ 2091868 w 2631132"/>
              <a:gd name="connsiteY1" fmla="*/ 0 h 979165"/>
              <a:gd name="connsiteX2" fmla="*/ 0 w 2631132"/>
              <a:gd name="connsiteY2" fmla="*/ 467216 h 979165"/>
              <a:gd name="connsiteX3" fmla="*/ 2631132 w 2631132"/>
              <a:gd name="connsiteY3" fmla="*/ 979165 h 979165"/>
              <a:gd name="connsiteX0" fmla="*/ 2400341 w 2400341"/>
              <a:gd name="connsiteY0" fmla="*/ 999615 h 999615"/>
              <a:gd name="connsiteX1" fmla="*/ 2091868 w 2400341"/>
              <a:gd name="connsiteY1" fmla="*/ 0 h 999615"/>
              <a:gd name="connsiteX2" fmla="*/ 0 w 2400341"/>
              <a:gd name="connsiteY2" fmla="*/ 467216 h 999615"/>
              <a:gd name="connsiteX3" fmla="*/ 2400341 w 2400341"/>
              <a:gd name="connsiteY3" fmla="*/ 999615 h 99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41" h="999615">
                <a:moveTo>
                  <a:pt x="2400341" y="999615"/>
                </a:moveTo>
                <a:lnTo>
                  <a:pt x="2091868" y="0"/>
                </a:lnTo>
                <a:lnTo>
                  <a:pt x="0" y="467216"/>
                </a:lnTo>
                <a:lnTo>
                  <a:pt x="2400341" y="999615"/>
                </a:lnTo>
                <a:close/>
              </a:path>
            </a:pathLst>
          </a:custGeom>
          <a:solidFill>
            <a:srgbClr val="E7BDB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89530-2BEC-5202-CC4B-8EF99090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957E3-B27C-1DE3-73D7-728FDD331151}"/>
              </a:ext>
            </a:extLst>
          </p:cNvPr>
          <p:cNvCxnSpPr/>
          <p:nvPr/>
        </p:nvCxnSpPr>
        <p:spPr>
          <a:xfrm>
            <a:off x="587676" y="1410900"/>
            <a:ext cx="1784679" cy="4318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BAD570-8A23-D7EB-ABC6-62D6F6B841AB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587676" y="1410326"/>
            <a:ext cx="2761680" cy="1175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EC6427-35B8-ED08-7353-F4D472BE2B2B}"/>
              </a:ext>
            </a:extLst>
          </p:cNvPr>
          <p:cNvCxnSpPr>
            <a:cxnSpLocks/>
          </p:cNvCxnSpPr>
          <p:nvPr/>
        </p:nvCxnSpPr>
        <p:spPr>
          <a:xfrm>
            <a:off x="587676" y="1410900"/>
            <a:ext cx="3104047" cy="2175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805A03-60CB-D625-5025-B27D190B1EDC}"/>
              </a:ext>
            </a:extLst>
          </p:cNvPr>
          <p:cNvCxnSpPr>
            <a:cxnSpLocks/>
          </p:cNvCxnSpPr>
          <p:nvPr/>
        </p:nvCxnSpPr>
        <p:spPr>
          <a:xfrm flipV="1">
            <a:off x="1240544" y="2595028"/>
            <a:ext cx="2095500" cy="4203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D49A934-3CAD-3141-E084-EFC819C3C2E6}"/>
              </a:ext>
            </a:extLst>
          </p:cNvPr>
          <p:cNvCxnSpPr>
            <a:cxnSpLocks/>
            <a:stCxn id="51" idx="1"/>
            <a:endCxn id="58" idx="1"/>
          </p:cNvCxnSpPr>
          <p:nvPr/>
        </p:nvCxnSpPr>
        <p:spPr>
          <a:xfrm flipH="1">
            <a:off x="6909261" y="2773998"/>
            <a:ext cx="1037493" cy="314205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D7EB4-82B8-153A-C4E9-862AB1281E78}"/>
              </a:ext>
            </a:extLst>
          </p:cNvPr>
          <p:cNvCxnSpPr>
            <a:cxnSpLocks/>
          </p:cNvCxnSpPr>
          <p:nvPr/>
        </p:nvCxnSpPr>
        <p:spPr>
          <a:xfrm>
            <a:off x="4631304" y="466440"/>
            <a:ext cx="673748" cy="1630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B8AD1E-BF6C-F03F-DC5E-D6DE58E6105C}"/>
              </a:ext>
            </a:extLst>
          </p:cNvPr>
          <p:cNvCxnSpPr>
            <a:cxnSpLocks/>
          </p:cNvCxnSpPr>
          <p:nvPr/>
        </p:nvCxnSpPr>
        <p:spPr>
          <a:xfrm>
            <a:off x="4631304" y="465866"/>
            <a:ext cx="2799948" cy="1159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A0C1A4-E981-9DD5-98B4-31A78A32AFE7}"/>
              </a:ext>
            </a:extLst>
          </p:cNvPr>
          <p:cNvCxnSpPr>
            <a:cxnSpLocks/>
          </p:cNvCxnSpPr>
          <p:nvPr/>
        </p:nvCxnSpPr>
        <p:spPr>
          <a:xfrm>
            <a:off x="4631304" y="466440"/>
            <a:ext cx="3104047" cy="2175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1D5826-D732-A1CC-684B-49C8E85797F9}"/>
              </a:ext>
            </a:extLst>
          </p:cNvPr>
          <p:cNvCxnSpPr>
            <a:cxnSpLocks/>
          </p:cNvCxnSpPr>
          <p:nvPr/>
        </p:nvCxnSpPr>
        <p:spPr>
          <a:xfrm flipV="1">
            <a:off x="5295469" y="1643256"/>
            <a:ext cx="2128508" cy="452337"/>
          </a:xfrm>
          <a:prstGeom prst="line">
            <a:avLst/>
          </a:prstGeom>
          <a:ln w="19050">
            <a:solidFill>
              <a:srgbClr val="FF0000">
                <a:alpha val="2117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48A2DC5-391F-A1DF-A2F6-8CAC2EBC4761}"/>
                  </a:ext>
                </a:extLst>
              </p14:cNvPr>
              <p14:cNvContentPartPr/>
              <p14:nvPr/>
            </p14:nvContentPartPr>
            <p14:xfrm>
              <a:off x="5300716" y="2084940"/>
              <a:ext cx="360" cy="2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48A2DC5-391F-A1DF-A2F6-8CAC2EBC4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716" y="2021940"/>
                <a:ext cx="126000" cy="1281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ED2519-247C-B55D-2C0A-EED14FC6B170}"/>
              </a:ext>
            </a:extLst>
          </p:cNvPr>
          <p:cNvSpPr/>
          <p:nvPr/>
        </p:nvSpPr>
        <p:spPr>
          <a:xfrm>
            <a:off x="4636423" y="488203"/>
            <a:ext cx="3087053" cy="2158418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372849 w 1743993"/>
              <a:gd name="connsiteY1" fmla="*/ 147331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656604"/>
              <a:gd name="connsiteY0" fmla="*/ 0 h 1958344"/>
              <a:gd name="connsiteX1" fmla="*/ 372849 w 1656604"/>
              <a:gd name="connsiteY1" fmla="*/ 1473319 h 1958344"/>
              <a:gd name="connsiteX2" fmla="*/ 1656604 w 1656604"/>
              <a:gd name="connsiteY2" fmla="*/ 1958344 h 1958344"/>
              <a:gd name="connsiteX3" fmla="*/ 0 w 1656604"/>
              <a:gd name="connsiteY3" fmla="*/ 0 h 1958344"/>
              <a:gd name="connsiteX0" fmla="*/ 0 w 1647251"/>
              <a:gd name="connsiteY0" fmla="*/ 0 h 1960999"/>
              <a:gd name="connsiteX1" fmla="*/ 363496 w 1647251"/>
              <a:gd name="connsiteY1" fmla="*/ 1475974 h 1960999"/>
              <a:gd name="connsiteX2" fmla="*/ 1647251 w 1647251"/>
              <a:gd name="connsiteY2" fmla="*/ 1960999 h 1960999"/>
              <a:gd name="connsiteX3" fmla="*/ 0 w 1647251"/>
              <a:gd name="connsiteY3" fmla="*/ 0 h 196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251" h="1960999">
                <a:moveTo>
                  <a:pt x="0" y="0"/>
                </a:moveTo>
                <a:lnTo>
                  <a:pt x="363496" y="1475974"/>
                </a:lnTo>
                <a:lnTo>
                  <a:pt x="1647251" y="1960999"/>
                </a:lnTo>
                <a:lnTo>
                  <a:pt x="0" y="0"/>
                </a:lnTo>
                <a:close/>
              </a:path>
            </a:pathLst>
          </a:custGeom>
          <a:solidFill>
            <a:srgbClr val="60B3CA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3849B0-2C64-2D8E-4460-E85C67F5558B}"/>
              </a:ext>
            </a:extLst>
          </p:cNvPr>
          <p:cNvCxnSpPr>
            <a:cxnSpLocks/>
          </p:cNvCxnSpPr>
          <p:nvPr/>
        </p:nvCxnSpPr>
        <p:spPr>
          <a:xfrm>
            <a:off x="5769981" y="3233978"/>
            <a:ext cx="1148712" cy="27000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B8BB6E-A16C-5516-1A85-7FBE7B954F53}"/>
              </a:ext>
            </a:extLst>
          </p:cNvPr>
          <p:cNvCxnSpPr>
            <a:cxnSpLocks/>
          </p:cNvCxnSpPr>
          <p:nvPr/>
        </p:nvCxnSpPr>
        <p:spPr>
          <a:xfrm>
            <a:off x="7947116" y="2766263"/>
            <a:ext cx="304099" cy="1016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E7D950-4B53-1DA2-4C20-2462C42CB88E}"/>
              </a:ext>
            </a:extLst>
          </p:cNvPr>
          <p:cNvCxnSpPr>
            <a:cxnSpLocks/>
          </p:cNvCxnSpPr>
          <p:nvPr/>
        </p:nvCxnSpPr>
        <p:spPr>
          <a:xfrm flipH="1">
            <a:off x="6919972" y="3766234"/>
            <a:ext cx="1319368" cy="21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545818-1D93-E6FD-B44F-C92F7F542C68}"/>
              </a:ext>
            </a:extLst>
          </p:cNvPr>
          <p:cNvCxnSpPr>
            <a:cxnSpLocks/>
          </p:cNvCxnSpPr>
          <p:nvPr/>
        </p:nvCxnSpPr>
        <p:spPr>
          <a:xfrm>
            <a:off x="5804267" y="3236743"/>
            <a:ext cx="2435073" cy="54585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9F7452A-8EB9-5B7F-1E22-CA4B17E072B8}"/>
                  </a:ext>
                </a:extLst>
              </p14:cNvPr>
              <p14:cNvContentPartPr/>
              <p14:nvPr/>
            </p14:nvContentPartPr>
            <p14:xfrm>
              <a:off x="5820916" y="3225455"/>
              <a:ext cx="360" cy="2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9F7452A-8EB9-5B7F-1E22-CA4B17E07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7916" y="3162455"/>
                <a:ext cx="126000" cy="128160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1A7EB4-F10A-A7E1-88AD-D66313AC91D6}"/>
              </a:ext>
            </a:extLst>
          </p:cNvPr>
          <p:cNvCxnSpPr>
            <a:cxnSpLocks/>
          </p:cNvCxnSpPr>
          <p:nvPr/>
        </p:nvCxnSpPr>
        <p:spPr>
          <a:xfrm flipV="1">
            <a:off x="5804267" y="2787295"/>
            <a:ext cx="2142849" cy="437915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36DA9D-AA53-6A49-E407-9F9EA7916513}"/>
              </a:ext>
            </a:extLst>
          </p:cNvPr>
          <p:cNvSpPr/>
          <p:nvPr/>
        </p:nvSpPr>
        <p:spPr>
          <a:xfrm>
            <a:off x="5816908" y="2773998"/>
            <a:ext cx="2423711" cy="993770"/>
          </a:xfrm>
          <a:custGeom>
            <a:avLst/>
            <a:gdLst>
              <a:gd name="connsiteX0" fmla="*/ 2423711 w 2423711"/>
              <a:gd name="connsiteY0" fmla="*/ 1002535 h 1002535"/>
              <a:gd name="connsiteX1" fmla="*/ 2115239 w 2423711"/>
              <a:gd name="connsiteY1" fmla="*/ 0 h 1002535"/>
              <a:gd name="connsiteX2" fmla="*/ 0 w 2423711"/>
              <a:gd name="connsiteY2" fmla="*/ 484743 h 1002535"/>
              <a:gd name="connsiteX3" fmla="*/ 2423711 w 2423711"/>
              <a:gd name="connsiteY3" fmla="*/ 1002535 h 1002535"/>
              <a:gd name="connsiteX0" fmla="*/ 2423711 w 2423711"/>
              <a:gd name="connsiteY0" fmla="*/ 1002535 h 1002535"/>
              <a:gd name="connsiteX1" fmla="*/ 2115239 w 2423711"/>
              <a:gd name="connsiteY1" fmla="*/ 0 h 1002535"/>
              <a:gd name="connsiteX2" fmla="*/ 0 w 2423711"/>
              <a:gd name="connsiteY2" fmla="*/ 467214 h 1002535"/>
              <a:gd name="connsiteX3" fmla="*/ 2423711 w 2423711"/>
              <a:gd name="connsiteY3" fmla="*/ 1002535 h 1002535"/>
              <a:gd name="connsiteX0" fmla="*/ 2423711 w 2423711"/>
              <a:gd name="connsiteY0" fmla="*/ 982085 h 982085"/>
              <a:gd name="connsiteX1" fmla="*/ 2135689 w 2423711"/>
              <a:gd name="connsiteY1" fmla="*/ 0 h 982085"/>
              <a:gd name="connsiteX2" fmla="*/ 0 w 2423711"/>
              <a:gd name="connsiteY2" fmla="*/ 446764 h 982085"/>
              <a:gd name="connsiteX3" fmla="*/ 2423711 w 2423711"/>
              <a:gd name="connsiteY3" fmla="*/ 982085 h 982085"/>
              <a:gd name="connsiteX0" fmla="*/ 2423711 w 2423711"/>
              <a:gd name="connsiteY0" fmla="*/ 955792 h 955792"/>
              <a:gd name="connsiteX1" fmla="*/ 2132767 w 2423711"/>
              <a:gd name="connsiteY1" fmla="*/ 0 h 955792"/>
              <a:gd name="connsiteX2" fmla="*/ 0 w 2423711"/>
              <a:gd name="connsiteY2" fmla="*/ 420471 h 955792"/>
              <a:gd name="connsiteX3" fmla="*/ 2423711 w 2423711"/>
              <a:gd name="connsiteY3" fmla="*/ 955792 h 955792"/>
              <a:gd name="connsiteX0" fmla="*/ 2423711 w 2423711"/>
              <a:gd name="connsiteY0" fmla="*/ 993770 h 993770"/>
              <a:gd name="connsiteX1" fmla="*/ 2129846 w 2423711"/>
              <a:gd name="connsiteY1" fmla="*/ 0 h 993770"/>
              <a:gd name="connsiteX2" fmla="*/ 0 w 2423711"/>
              <a:gd name="connsiteY2" fmla="*/ 458449 h 993770"/>
              <a:gd name="connsiteX3" fmla="*/ 2423711 w 2423711"/>
              <a:gd name="connsiteY3" fmla="*/ 993770 h 9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711" h="993770">
                <a:moveTo>
                  <a:pt x="2423711" y="993770"/>
                </a:moveTo>
                <a:lnTo>
                  <a:pt x="2129846" y="0"/>
                </a:lnTo>
                <a:lnTo>
                  <a:pt x="0" y="458449"/>
                </a:lnTo>
                <a:lnTo>
                  <a:pt x="2423711" y="993770"/>
                </a:lnTo>
                <a:close/>
              </a:path>
            </a:pathLst>
          </a:custGeom>
          <a:solidFill>
            <a:srgbClr val="E7BDBB">
              <a:alpha val="74118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F33AC8F-6466-D8B2-8D2D-C5EBB9A8373D}"/>
              </a:ext>
            </a:extLst>
          </p:cNvPr>
          <p:cNvSpPr/>
          <p:nvPr/>
        </p:nvSpPr>
        <p:spPr>
          <a:xfrm>
            <a:off x="688108" y="1473365"/>
            <a:ext cx="2909357" cy="2048767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1574369 w 1743993"/>
              <a:gd name="connsiteY1" fmla="*/ 114628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1567877 w 1743993"/>
              <a:gd name="connsiteY1" fmla="*/ 1064845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18024"/>
              <a:gd name="connsiteY0" fmla="*/ 0 h 2085787"/>
              <a:gd name="connsiteX1" fmla="*/ 1567877 w 1718024"/>
              <a:gd name="connsiteY1" fmla="*/ 1064845 h 2085787"/>
              <a:gd name="connsiteX2" fmla="*/ 1718024 w 1718024"/>
              <a:gd name="connsiteY2" fmla="*/ 2085787 h 2085787"/>
              <a:gd name="connsiteX3" fmla="*/ 0 w 1718024"/>
              <a:gd name="connsiteY3" fmla="*/ 0 h 2085787"/>
              <a:gd name="connsiteX0" fmla="*/ 0 w 1754813"/>
              <a:gd name="connsiteY0" fmla="*/ 0 h 2107999"/>
              <a:gd name="connsiteX1" fmla="*/ 1567877 w 1754813"/>
              <a:gd name="connsiteY1" fmla="*/ 1064845 h 2107999"/>
              <a:gd name="connsiteX2" fmla="*/ 1754813 w 1754813"/>
              <a:gd name="connsiteY2" fmla="*/ 2107999 h 2107999"/>
              <a:gd name="connsiteX3" fmla="*/ 0 w 1754813"/>
              <a:gd name="connsiteY3" fmla="*/ 0 h 2107999"/>
              <a:gd name="connsiteX0" fmla="*/ 0 w 1700711"/>
              <a:gd name="connsiteY0" fmla="*/ 0 h 2048767"/>
              <a:gd name="connsiteX1" fmla="*/ 1567877 w 1700711"/>
              <a:gd name="connsiteY1" fmla="*/ 1064845 h 2048767"/>
              <a:gd name="connsiteX2" fmla="*/ 1700711 w 1700711"/>
              <a:gd name="connsiteY2" fmla="*/ 2048767 h 2048767"/>
              <a:gd name="connsiteX3" fmla="*/ 0 w 1700711"/>
              <a:gd name="connsiteY3" fmla="*/ 0 h 2048767"/>
              <a:gd name="connsiteX0" fmla="*/ 0 w 1700711"/>
              <a:gd name="connsiteY0" fmla="*/ 0 h 2048767"/>
              <a:gd name="connsiteX1" fmla="*/ 1546237 w 1700711"/>
              <a:gd name="connsiteY1" fmla="*/ 1127779 h 2048767"/>
              <a:gd name="connsiteX2" fmla="*/ 1700711 w 1700711"/>
              <a:gd name="connsiteY2" fmla="*/ 2048767 h 2048767"/>
              <a:gd name="connsiteX3" fmla="*/ 0 w 1700711"/>
              <a:gd name="connsiteY3" fmla="*/ 0 h 204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711" h="2048767">
                <a:moveTo>
                  <a:pt x="0" y="0"/>
                </a:moveTo>
                <a:lnTo>
                  <a:pt x="1546237" y="1127779"/>
                </a:lnTo>
                <a:lnTo>
                  <a:pt x="1700711" y="2048767"/>
                </a:lnTo>
                <a:lnTo>
                  <a:pt x="0" y="0"/>
                </a:lnTo>
                <a:close/>
              </a:path>
            </a:pathLst>
          </a:custGeom>
          <a:solidFill>
            <a:srgbClr val="558ED5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560EDE2-CD25-C312-DEE2-0125F5BE8342}"/>
              </a:ext>
            </a:extLst>
          </p:cNvPr>
          <p:cNvSpPr/>
          <p:nvPr/>
        </p:nvSpPr>
        <p:spPr>
          <a:xfrm>
            <a:off x="4717686" y="513372"/>
            <a:ext cx="3015533" cy="2115403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1581551 w 1743993"/>
              <a:gd name="connsiteY1" fmla="*/ 1111311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62778"/>
              <a:gd name="connsiteY0" fmla="*/ 0 h 2115403"/>
              <a:gd name="connsiteX1" fmla="*/ 1581551 w 1762778"/>
              <a:gd name="connsiteY1" fmla="*/ 1111311 h 2115403"/>
              <a:gd name="connsiteX2" fmla="*/ 1762778 w 1762778"/>
              <a:gd name="connsiteY2" fmla="*/ 2115403 h 2115403"/>
              <a:gd name="connsiteX3" fmla="*/ 0 w 1762778"/>
              <a:gd name="connsiteY3" fmla="*/ 0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778" h="2115403">
                <a:moveTo>
                  <a:pt x="0" y="0"/>
                </a:moveTo>
                <a:lnTo>
                  <a:pt x="1581551" y="1111311"/>
                </a:lnTo>
                <a:lnTo>
                  <a:pt x="1762778" y="2115403"/>
                </a:lnTo>
                <a:lnTo>
                  <a:pt x="0" y="0"/>
                </a:lnTo>
                <a:close/>
              </a:path>
            </a:pathLst>
          </a:custGeom>
          <a:solidFill>
            <a:srgbClr val="558ED5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BD8B018-3464-D890-C579-F12FA9D1B5AA}"/>
              </a:ext>
            </a:extLst>
          </p:cNvPr>
          <p:cNvSpPr/>
          <p:nvPr/>
        </p:nvSpPr>
        <p:spPr>
          <a:xfrm>
            <a:off x="3445681" y="3976864"/>
            <a:ext cx="2617607" cy="285096"/>
          </a:xfrm>
          <a:custGeom>
            <a:avLst/>
            <a:gdLst>
              <a:gd name="connsiteX0" fmla="*/ 0 w 2672633"/>
              <a:gd name="connsiteY0" fmla="*/ 169077 h 169077"/>
              <a:gd name="connsiteX1" fmla="*/ 2434727 w 2672633"/>
              <a:gd name="connsiteY1" fmla="*/ 14841 h 169077"/>
              <a:gd name="connsiteX2" fmla="*/ 2445744 w 2672633"/>
              <a:gd name="connsiteY2" fmla="*/ 14841 h 169077"/>
              <a:gd name="connsiteX0" fmla="*/ 0 w 2752350"/>
              <a:gd name="connsiteY0" fmla="*/ 169077 h 169077"/>
              <a:gd name="connsiteX1" fmla="*/ 2514444 w 2752350"/>
              <a:gd name="connsiteY1" fmla="*/ 14841 h 169077"/>
              <a:gd name="connsiteX2" fmla="*/ 2525461 w 2752350"/>
              <a:gd name="connsiteY2" fmla="*/ 14841 h 169077"/>
              <a:gd name="connsiteX0" fmla="*/ 0 w 2754203"/>
              <a:gd name="connsiteY0" fmla="*/ 156373 h 203774"/>
              <a:gd name="connsiteX1" fmla="*/ 2514444 w 2754203"/>
              <a:gd name="connsiteY1" fmla="*/ 2137 h 203774"/>
              <a:gd name="connsiteX2" fmla="*/ 2530150 w 2754203"/>
              <a:gd name="connsiteY2" fmla="*/ 203774 h 203774"/>
              <a:gd name="connsiteX0" fmla="*/ 0 w 2514444"/>
              <a:gd name="connsiteY0" fmla="*/ 154236 h 154236"/>
              <a:gd name="connsiteX1" fmla="*/ 2514444 w 2514444"/>
              <a:gd name="connsiteY1" fmla="*/ 0 h 154236"/>
              <a:gd name="connsiteX0" fmla="*/ 0 w 2617607"/>
              <a:gd name="connsiteY0" fmla="*/ 121412 h 121412"/>
              <a:gd name="connsiteX1" fmla="*/ 2617607 w 2617607"/>
              <a:gd name="connsiteY1" fmla="*/ 0 h 121412"/>
              <a:gd name="connsiteX0" fmla="*/ 0 w 2617607"/>
              <a:gd name="connsiteY0" fmla="*/ 121412 h 121412"/>
              <a:gd name="connsiteX1" fmla="*/ 2617607 w 2617607"/>
              <a:gd name="connsiteY1" fmla="*/ 0 h 121412"/>
              <a:gd name="connsiteX0" fmla="*/ 0 w 2617607"/>
              <a:gd name="connsiteY0" fmla="*/ 121412 h 178240"/>
              <a:gd name="connsiteX1" fmla="*/ 2617607 w 2617607"/>
              <a:gd name="connsiteY1" fmla="*/ 0 h 178240"/>
              <a:gd name="connsiteX0" fmla="*/ 0 w 2617607"/>
              <a:gd name="connsiteY0" fmla="*/ 121412 h 285096"/>
              <a:gd name="connsiteX1" fmla="*/ 2617607 w 2617607"/>
              <a:gd name="connsiteY1" fmla="*/ 0 h 28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7607" h="285096">
                <a:moveTo>
                  <a:pt x="0" y="121412"/>
                </a:moveTo>
                <a:cubicBezTo>
                  <a:pt x="914740" y="390430"/>
                  <a:pt x="1266769" y="312446"/>
                  <a:pt x="2617607" y="0"/>
                </a:cubicBezTo>
              </a:path>
            </a:pathLst>
          </a:custGeom>
          <a:noFill/>
          <a:ln cmpd="tri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C0B115A-643A-D9F5-CAB1-B914B41426AF}"/>
              </a:ext>
            </a:extLst>
          </p:cNvPr>
          <p:cNvSpPr/>
          <p:nvPr/>
        </p:nvSpPr>
        <p:spPr>
          <a:xfrm flipV="1">
            <a:off x="2553014" y="1596409"/>
            <a:ext cx="2396226" cy="513284"/>
          </a:xfrm>
          <a:custGeom>
            <a:avLst/>
            <a:gdLst>
              <a:gd name="connsiteX0" fmla="*/ 0 w 2672633"/>
              <a:gd name="connsiteY0" fmla="*/ 169077 h 169077"/>
              <a:gd name="connsiteX1" fmla="*/ 2434727 w 2672633"/>
              <a:gd name="connsiteY1" fmla="*/ 14841 h 169077"/>
              <a:gd name="connsiteX2" fmla="*/ 2445744 w 2672633"/>
              <a:gd name="connsiteY2" fmla="*/ 14841 h 169077"/>
              <a:gd name="connsiteX0" fmla="*/ 0 w 2752350"/>
              <a:gd name="connsiteY0" fmla="*/ 169077 h 169077"/>
              <a:gd name="connsiteX1" fmla="*/ 2514444 w 2752350"/>
              <a:gd name="connsiteY1" fmla="*/ 14841 h 169077"/>
              <a:gd name="connsiteX2" fmla="*/ 2525461 w 2752350"/>
              <a:gd name="connsiteY2" fmla="*/ 14841 h 169077"/>
              <a:gd name="connsiteX0" fmla="*/ 0 w 2754203"/>
              <a:gd name="connsiteY0" fmla="*/ 156373 h 203774"/>
              <a:gd name="connsiteX1" fmla="*/ 2514444 w 2754203"/>
              <a:gd name="connsiteY1" fmla="*/ 2137 h 203774"/>
              <a:gd name="connsiteX2" fmla="*/ 2530150 w 2754203"/>
              <a:gd name="connsiteY2" fmla="*/ 203774 h 203774"/>
              <a:gd name="connsiteX0" fmla="*/ 0 w 2514444"/>
              <a:gd name="connsiteY0" fmla="*/ 154236 h 154236"/>
              <a:gd name="connsiteX1" fmla="*/ 2514444 w 2514444"/>
              <a:gd name="connsiteY1" fmla="*/ 0 h 154236"/>
              <a:gd name="connsiteX0" fmla="*/ 0 w 2617607"/>
              <a:gd name="connsiteY0" fmla="*/ 121412 h 121412"/>
              <a:gd name="connsiteX1" fmla="*/ 2617607 w 2617607"/>
              <a:gd name="connsiteY1" fmla="*/ 0 h 121412"/>
              <a:gd name="connsiteX0" fmla="*/ 0 w 2617607"/>
              <a:gd name="connsiteY0" fmla="*/ 121412 h 121412"/>
              <a:gd name="connsiteX1" fmla="*/ 2617607 w 2617607"/>
              <a:gd name="connsiteY1" fmla="*/ 0 h 121412"/>
              <a:gd name="connsiteX0" fmla="*/ 0 w 2617607"/>
              <a:gd name="connsiteY0" fmla="*/ 121412 h 178240"/>
              <a:gd name="connsiteX1" fmla="*/ 2617607 w 2617607"/>
              <a:gd name="connsiteY1" fmla="*/ 0 h 178240"/>
              <a:gd name="connsiteX0" fmla="*/ 0 w 2617607"/>
              <a:gd name="connsiteY0" fmla="*/ 121412 h 285096"/>
              <a:gd name="connsiteX1" fmla="*/ 2617607 w 2617607"/>
              <a:gd name="connsiteY1" fmla="*/ 0 h 285096"/>
              <a:gd name="connsiteX0" fmla="*/ 0 w 2550230"/>
              <a:gd name="connsiteY0" fmla="*/ 0 h 286745"/>
              <a:gd name="connsiteX1" fmla="*/ 2550230 w 2550230"/>
              <a:gd name="connsiteY1" fmla="*/ 114505 h 286745"/>
              <a:gd name="connsiteX0" fmla="*/ 0 w 2396226"/>
              <a:gd name="connsiteY0" fmla="*/ 0 h 403082"/>
              <a:gd name="connsiteX1" fmla="*/ 2396226 w 2396226"/>
              <a:gd name="connsiteY1" fmla="*/ 273492 h 403082"/>
              <a:gd name="connsiteX0" fmla="*/ 0 w 2396226"/>
              <a:gd name="connsiteY0" fmla="*/ 0 h 273492"/>
              <a:gd name="connsiteX1" fmla="*/ 2396226 w 2396226"/>
              <a:gd name="connsiteY1" fmla="*/ 273492 h 2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6226" h="273492">
                <a:moveTo>
                  <a:pt x="0" y="0"/>
                </a:moveTo>
                <a:cubicBezTo>
                  <a:pt x="914740" y="269018"/>
                  <a:pt x="1305270" y="52563"/>
                  <a:pt x="2396226" y="273492"/>
                </a:cubicBezTo>
              </a:path>
            </a:pathLst>
          </a:custGeom>
          <a:noFill/>
          <a:ln cmpd="tri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8A4712B-F06C-DB01-0D6C-8866E43606AD}"/>
              </a:ext>
            </a:extLst>
          </p:cNvPr>
          <p:cNvSpPr/>
          <p:nvPr/>
        </p:nvSpPr>
        <p:spPr>
          <a:xfrm>
            <a:off x="5812647" y="3256017"/>
            <a:ext cx="2401081" cy="2636353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372849 w 1743993"/>
              <a:gd name="connsiteY1" fmla="*/ 147331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656604"/>
              <a:gd name="connsiteY0" fmla="*/ 0 h 1958344"/>
              <a:gd name="connsiteX1" fmla="*/ 372849 w 1656604"/>
              <a:gd name="connsiteY1" fmla="*/ 1473319 h 1958344"/>
              <a:gd name="connsiteX2" fmla="*/ 1656604 w 1656604"/>
              <a:gd name="connsiteY2" fmla="*/ 1958344 h 1958344"/>
              <a:gd name="connsiteX3" fmla="*/ 0 w 1656604"/>
              <a:gd name="connsiteY3" fmla="*/ 0 h 1958344"/>
              <a:gd name="connsiteX0" fmla="*/ 115075 w 1283755"/>
              <a:gd name="connsiteY0" fmla="*/ 0 h 1708113"/>
              <a:gd name="connsiteX1" fmla="*/ 0 w 1283755"/>
              <a:gd name="connsiteY1" fmla="*/ 1223088 h 1708113"/>
              <a:gd name="connsiteX2" fmla="*/ 1283755 w 1283755"/>
              <a:gd name="connsiteY2" fmla="*/ 1708113 h 1708113"/>
              <a:gd name="connsiteX3" fmla="*/ 115075 w 1283755"/>
              <a:gd name="connsiteY3" fmla="*/ 0 h 1708113"/>
              <a:gd name="connsiteX0" fmla="*/ 115075 w 1366055"/>
              <a:gd name="connsiteY0" fmla="*/ 0 h 1223088"/>
              <a:gd name="connsiteX1" fmla="*/ 0 w 1366055"/>
              <a:gd name="connsiteY1" fmla="*/ 1223088 h 1223088"/>
              <a:gd name="connsiteX2" fmla="*/ 1366055 w 1366055"/>
              <a:gd name="connsiteY2" fmla="*/ 517017 h 1223088"/>
              <a:gd name="connsiteX3" fmla="*/ 115075 w 1366055"/>
              <a:gd name="connsiteY3" fmla="*/ 0 h 1223088"/>
              <a:gd name="connsiteX0" fmla="*/ 0 w 1250980"/>
              <a:gd name="connsiteY0" fmla="*/ 0 h 2464229"/>
              <a:gd name="connsiteX1" fmla="*/ 555086 w 1250980"/>
              <a:gd name="connsiteY1" fmla="*/ 2464229 h 2464229"/>
              <a:gd name="connsiteX2" fmla="*/ 1250980 w 1250980"/>
              <a:gd name="connsiteY2" fmla="*/ 517017 h 2464229"/>
              <a:gd name="connsiteX3" fmla="*/ 0 w 1250980"/>
              <a:gd name="connsiteY3" fmla="*/ 0 h 2464229"/>
              <a:gd name="connsiteX0" fmla="*/ 0 w 1292130"/>
              <a:gd name="connsiteY0" fmla="*/ 0 h 2464229"/>
              <a:gd name="connsiteX1" fmla="*/ 596236 w 1292130"/>
              <a:gd name="connsiteY1" fmla="*/ 2464229 h 2464229"/>
              <a:gd name="connsiteX2" fmla="*/ 1292130 w 1292130"/>
              <a:gd name="connsiteY2" fmla="*/ 517017 h 2464229"/>
              <a:gd name="connsiteX3" fmla="*/ 0 w 1292130"/>
              <a:gd name="connsiteY3" fmla="*/ 0 h 2464229"/>
              <a:gd name="connsiteX0" fmla="*/ 0 w 1267188"/>
              <a:gd name="connsiteY0" fmla="*/ 0 h 2464229"/>
              <a:gd name="connsiteX1" fmla="*/ 596236 w 1267188"/>
              <a:gd name="connsiteY1" fmla="*/ 2464229 h 2464229"/>
              <a:gd name="connsiteX2" fmla="*/ 1267188 w 1267188"/>
              <a:gd name="connsiteY2" fmla="*/ 482513 h 2464229"/>
              <a:gd name="connsiteX3" fmla="*/ 0 w 1267188"/>
              <a:gd name="connsiteY3" fmla="*/ 0 h 2464229"/>
              <a:gd name="connsiteX0" fmla="*/ 0 w 1281217"/>
              <a:gd name="connsiteY0" fmla="*/ 0 h 2461575"/>
              <a:gd name="connsiteX1" fmla="*/ 610265 w 1281217"/>
              <a:gd name="connsiteY1" fmla="*/ 2461575 h 2461575"/>
              <a:gd name="connsiteX2" fmla="*/ 1281217 w 1281217"/>
              <a:gd name="connsiteY2" fmla="*/ 479859 h 2461575"/>
              <a:gd name="connsiteX3" fmla="*/ 0 w 1281217"/>
              <a:gd name="connsiteY3" fmla="*/ 0 h 2461575"/>
              <a:gd name="connsiteX0" fmla="*/ 0 w 1281217"/>
              <a:gd name="connsiteY0" fmla="*/ 0 h 2397874"/>
              <a:gd name="connsiteX1" fmla="*/ 599353 w 1281217"/>
              <a:gd name="connsiteY1" fmla="*/ 2397874 h 2397874"/>
              <a:gd name="connsiteX2" fmla="*/ 1281217 w 1281217"/>
              <a:gd name="connsiteY2" fmla="*/ 479859 h 2397874"/>
              <a:gd name="connsiteX3" fmla="*/ 0 w 1281217"/>
              <a:gd name="connsiteY3" fmla="*/ 0 h 2397874"/>
              <a:gd name="connsiteX0" fmla="*/ 0 w 1281217"/>
              <a:gd name="connsiteY0" fmla="*/ 0 h 2395219"/>
              <a:gd name="connsiteX1" fmla="*/ 600912 w 1281217"/>
              <a:gd name="connsiteY1" fmla="*/ 2395219 h 2395219"/>
              <a:gd name="connsiteX2" fmla="*/ 1281217 w 1281217"/>
              <a:gd name="connsiteY2" fmla="*/ 479859 h 2395219"/>
              <a:gd name="connsiteX3" fmla="*/ 0 w 1281217"/>
              <a:gd name="connsiteY3" fmla="*/ 0 h 23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217" h="2395219">
                <a:moveTo>
                  <a:pt x="0" y="0"/>
                </a:moveTo>
                <a:lnTo>
                  <a:pt x="600912" y="2395219"/>
                </a:lnTo>
                <a:lnTo>
                  <a:pt x="1281217" y="479859"/>
                </a:lnTo>
                <a:lnTo>
                  <a:pt x="0" y="0"/>
                </a:lnTo>
                <a:close/>
              </a:path>
            </a:pathLst>
          </a:custGeom>
          <a:solidFill>
            <a:srgbClr val="60B3CA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FFA89F-F1CD-8313-2800-9440DCC2A7EA}"/>
              </a:ext>
            </a:extLst>
          </p:cNvPr>
          <p:cNvCxnSpPr>
            <a:cxnSpLocks/>
          </p:cNvCxnSpPr>
          <p:nvPr/>
        </p:nvCxnSpPr>
        <p:spPr>
          <a:xfrm>
            <a:off x="7441434" y="1625748"/>
            <a:ext cx="304099" cy="101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8B4302-9226-DD27-C5DA-D32E12026602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5289165" y="2092592"/>
            <a:ext cx="2444054" cy="536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55AEAB-C877-0A63-C5B5-64711FDF135F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1239070" y="3028048"/>
            <a:ext cx="2407741" cy="52707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82788D4-AA55-758C-3318-D2F9DDB7B171}"/>
                  </a:ext>
                </a:extLst>
              </p14:cNvPr>
              <p14:cNvContentPartPr/>
              <p14:nvPr/>
            </p14:nvContentPartPr>
            <p14:xfrm>
              <a:off x="1232634" y="3002020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82788D4-AA55-758C-3318-D2F9DDB7B1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9634" y="293938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5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E3C18C-FE9A-9F6D-A59B-4A4F87DFC562}"/>
              </a:ext>
            </a:extLst>
          </p:cNvPr>
          <p:cNvSpPr/>
          <p:nvPr/>
        </p:nvSpPr>
        <p:spPr>
          <a:xfrm flipH="1">
            <a:off x="582904" y="1420159"/>
            <a:ext cx="1640816" cy="1586627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341BEDE-4D7A-B6EB-F5EC-7A29C535A5A5}"/>
              </a:ext>
            </a:extLst>
          </p:cNvPr>
          <p:cNvSpPr/>
          <p:nvPr/>
        </p:nvSpPr>
        <p:spPr>
          <a:xfrm>
            <a:off x="2302753" y="1652384"/>
            <a:ext cx="1344058" cy="4073061"/>
          </a:xfrm>
          <a:custGeom>
            <a:avLst/>
            <a:gdLst>
              <a:gd name="connsiteX0" fmla="*/ 1046603 w 1344058"/>
              <a:gd name="connsiteY0" fmla="*/ 0 h 3139807"/>
              <a:gd name="connsiteX1" fmla="*/ 0 w 1344058"/>
              <a:gd name="connsiteY1" fmla="*/ 3139807 h 3139807"/>
              <a:gd name="connsiteX2" fmla="*/ 1344058 w 1344058"/>
              <a:gd name="connsiteY2" fmla="*/ 969485 h 3139807"/>
              <a:gd name="connsiteX3" fmla="*/ 1046603 w 1344058"/>
              <a:gd name="connsiteY3" fmla="*/ 0 h 3139807"/>
              <a:gd name="connsiteX0" fmla="*/ 801507 w 1344058"/>
              <a:gd name="connsiteY0" fmla="*/ 0 h 4073061"/>
              <a:gd name="connsiteX1" fmla="*/ 0 w 1344058"/>
              <a:gd name="connsiteY1" fmla="*/ 4073061 h 4073061"/>
              <a:gd name="connsiteX2" fmla="*/ 1344058 w 1344058"/>
              <a:gd name="connsiteY2" fmla="*/ 1902739 h 4073061"/>
              <a:gd name="connsiteX3" fmla="*/ 801507 w 1344058"/>
              <a:gd name="connsiteY3" fmla="*/ 0 h 40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58" h="4073061">
                <a:moveTo>
                  <a:pt x="801507" y="0"/>
                </a:moveTo>
                <a:lnTo>
                  <a:pt x="0" y="4073061"/>
                </a:lnTo>
                <a:lnTo>
                  <a:pt x="1344058" y="1902739"/>
                </a:lnTo>
                <a:lnTo>
                  <a:pt x="801507" y="0"/>
                </a:lnTo>
                <a:close/>
              </a:path>
            </a:pathLst>
          </a:custGeom>
          <a:solidFill>
            <a:srgbClr val="FCD5B5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FDB16D-1749-F36B-29FD-1AD52933C355}"/>
              </a:ext>
            </a:extLst>
          </p:cNvPr>
          <p:cNvCxnSpPr>
            <a:cxnSpLocks/>
            <a:stCxn id="54" idx="1"/>
            <a:endCxn id="49" idx="1"/>
          </p:cNvCxnSpPr>
          <p:nvPr/>
        </p:nvCxnSpPr>
        <p:spPr>
          <a:xfrm flipH="1">
            <a:off x="2302753" y="1649698"/>
            <a:ext cx="821805" cy="40757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495E35-419E-B881-F92A-15806B223C51}"/>
              </a:ext>
            </a:extLst>
          </p:cNvPr>
          <p:cNvCxnSpPr>
            <a:cxnSpLocks/>
          </p:cNvCxnSpPr>
          <p:nvPr/>
        </p:nvCxnSpPr>
        <p:spPr>
          <a:xfrm flipH="1">
            <a:off x="2313464" y="3575623"/>
            <a:ext cx="1319368" cy="21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32F89AE-C94A-2630-E35D-5141CED0C95C}"/>
              </a:ext>
            </a:extLst>
          </p:cNvPr>
          <p:cNvSpPr/>
          <p:nvPr/>
        </p:nvSpPr>
        <p:spPr>
          <a:xfrm>
            <a:off x="606530" y="1405456"/>
            <a:ext cx="3008492" cy="4245846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372849 w 1743993"/>
              <a:gd name="connsiteY1" fmla="*/ 147331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656604"/>
              <a:gd name="connsiteY0" fmla="*/ 0 h 1958344"/>
              <a:gd name="connsiteX1" fmla="*/ 372849 w 1656604"/>
              <a:gd name="connsiteY1" fmla="*/ 1473319 h 1958344"/>
              <a:gd name="connsiteX2" fmla="*/ 1656604 w 1656604"/>
              <a:gd name="connsiteY2" fmla="*/ 1958344 h 1958344"/>
              <a:gd name="connsiteX3" fmla="*/ 0 w 1656604"/>
              <a:gd name="connsiteY3" fmla="*/ 0 h 1958344"/>
              <a:gd name="connsiteX0" fmla="*/ 115075 w 1283755"/>
              <a:gd name="connsiteY0" fmla="*/ 0 h 1708113"/>
              <a:gd name="connsiteX1" fmla="*/ 0 w 1283755"/>
              <a:gd name="connsiteY1" fmla="*/ 1223088 h 1708113"/>
              <a:gd name="connsiteX2" fmla="*/ 1283755 w 1283755"/>
              <a:gd name="connsiteY2" fmla="*/ 1708113 h 1708113"/>
              <a:gd name="connsiteX3" fmla="*/ 115075 w 1283755"/>
              <a:gd name="connsiteY3" fmla="*/ 0 h 1708113"/>
              <a:gd name="connsiteX0" fmla="*/ 115075 w 1366055"/>
              <a:gd name="connsiteY0" fmla="*/ 0 h 1223088"/>
              <a:gd name="connsiteX1" fmla="*/ 0 w 1366055"/>
              <a:gd name="connsiteY1" fmla="*/ 1223088 h 1223088"/>
              <a:gd name="connsiteX2" fmla="*/ 1366055 w 1366055"/>
              <a:gd name="connsiteY2" fmla="*/ 517017 h 1223088"/>
              <a:gd name="connsiteX3" fmla="*/ 115075 w 1366055"/>
              <a:gd name="connsiteY3" fmla="*/ 0 h 1223088"/>
              <a:gd name="connsiteX0" fmla="*/ 0 w 1250980"/>
              <a:gd name="connsiteY0" fmla="*/ 0 h 2464229"/>
              <a:gd name="connsiteX1" fmla="*/ 555086 w 1250980"/>
              <a:gd name="connsiteY1" fmla="*/ 2464229 h 2464229"/>
              <a:gd name="connsiteX2" fmla="*/ 1250980 w 1250980"/>
              <a:gd name="connsiteY2" fmla="*/ 517017 h 2464229"/>
              <a:gd name="connsiteX3" fmla="*/ 0 w 1250980"/>
              <a:gd name="connsiteY3" fmla="*/ 0 h 2464229"/>
              <a:gd name="connsiteX0" fmla="*/ 0 w 1292130"/>
              <a:gd name="connsiteY0" fmla="*/ 0 h 2464229"/>
              <a:gd name="connsiteX1" fmla="*/ 596236 w 1292130"/>
              <a:gd name="connsiteY1" fmla="*/ 2464229 h 2464229"/>
              <a:gd name="connsiteX2" fmla="*/ 1292130 w 1292130"/>
              <a:gd name="connsiteY2" fmla="*/ 517017 h 2464229"/>
              <a:gd name="connsiteX3" fmla="*/ 0 w 1292130"/>
              <a:gd name="connsiteY3" fmla="*/ 0 h 2464229"/>
              <a:gd name="connsiteX0" fmla="*/ 0 w 1668360"/>
              <a:gd name="connsiteY0" fmla="*/ 0 h 3935584"/>
              <a:gd name="connsiteX1" fmla="*/ 972466 w 1668360"/>
              <a:gd name="connsiteY1" fmla="*/ 3935584 h 3935584"/>
              <a:gd name="connsiteX2" fmla="*/ 1668360 w 1668360"/>
              <a:gd name="connsiteY2" fmla="*/ 1988372 h 3935584"/>
              <a:gd name="connsiteX3" fmla="*/ 0 w 1668360"/>
              <a:gd name="connsiteY3" fmla="*/ 0 h 3935584"/>
              <a:gd name="connsiteX0" fmla="*/ 0 w 1668360"/>
              <a:gd name="connsiteY0" fmla="*/ 0 h 3790530"/>
              <a:gd name="connsiteX1" fmla="*/ 914380 w 1668360"/>
              <a:gd name="connsiteY1" fmla="*/ 3790530 h 3790530"/>
              <a:gd name="connsiteX2" fmla="*/ 1668360 w 1668360"/>
              <a:gd name="connsiteY2" fmla="*/ 1988372 h 3790530"/>
              <a:gd name="connsiteX3" fmla="*/ 0 w 1668360"/>
              <a:gd name="connsiteY3" fmla="*/ 0 h 3790530"/>
              <a:gd name="connsiteX0" fmla="*/ 0 w 1610274"/>
              <a:gd name="connsiteY0" fmla="*/ 0 h 3790530"/>
              <a:gd name="connsiteX1" fmla="*/ 914380 w 1610274"/>
              <a:gd name="connsiteY1" fmla="*/ 3790530 h 3790530"/>
              <a:gd name="connsiteX2" fmla="*/ 1610274 w 1610274"/>
              <a:gd name="connsiteY2" fmla="*/ 1942218 h 3790530"/>
              <a:gd name="connsiteX3" fmla="*/ 0 w 1610274"/>
              <a:gd name="connsiteY3" fmla="*/ 0 h 3790530"/>
              <a:gd name="connsiteX0" fmla="*/ 0 w 1610274"/>
              <a:gd name="connsiteY0" fmla="*/ 0 h 3836684"/>
              <a:gd name="connsiteX1" fmla="*/ 933742 w 1610274"/>
              <a:gd name="connsiteY1" fmla="*/ 3836684 h 3836684"/>
              <a:gd name="connsiteX2" fmla="*/ 1610274 w 1610274"/>
              <a:gd name="connsiteY2" fmla="*/ 1942218 h 3836684"/>
              <a:gd name="connsiteX3" fmla="*/ 0 w 1610274"/>
              <a:gd name="connsiteY3" fmla="*/ 0 h 3836684"/>
              <a:gd name="connsiteX0" fmla="*/ 0 w 1610274"/>
              <a:gd name="connsiteY0" fmla="*/ 0 h 3850530"/>
              <a:gd name="connsiteX1" fmla="*/ 931031 w 1610274"/>
              <a:gd name="connsiteY1" fmla="*/ 3850530 h 3850530"/>
              <a:gd name="connsiteX2" fmla="*/ 1610274 w 1610274"/>
              <a:gd name="connsiteY2" fmla="*/ 1942218 h 3850530"/>
              <a:gd name="connsiteX3" fmla="*/ 0 w 1610274"/>
              <a:gd name="connsiteY3" fmla="*/ 0 h 3850530"/>
              <a:gd name="connsiteX0" fmla="*/ 0 w 1621892"/>
              <a:gd name="connsiteY0" fmla="*/ 0 h 3830750"/>
              <a:gd name="connsiteX1" fmla="*/ 942649 w 1621892"/>
              <a:gd name="connsiteY1" fmla="*/ 3830750 h 3830750"/>
              <a:gd name="connsiteX2" fmla="*/ 1621892 w 1621892"/>
              <a:gd name="connsiteY2" fmla="*/ 1922438 h 3830750"/>
              <a:gd name="connsiteX3" fmla="*/ 0 w 1621892"/>
              <a:gd name="connsiteY3" fmla="*/ 0 h 3830750"/>
              <a:gd name="connsiteX0" fmla="*/ 0 w 1618020"/>
              <a:gd name="connsiteY0" fmla="*/ 0 h 3857124"/>
              <a:gd name="connsiteX1" fmla="*/ 938777 w 1618020"/>
              <a:gd name="connsiteY1" fmla="*/ 3857124 h 3857124"/>
              <a:gd name="connsiteX2" fmla="*/ 1618020 w 1618020"/>
              <a:gd name="connsiteY2" fmla="*/ 1948812 h 3857124"/>
              <a:gd name="connsiteX3" fmla="*/ 0 w 1618020"/>
              <a:gd name="connsiteY3" fmla="*/ 0 h 3857124"/>
              <a:gd name="connsiteX0" fmla="*/ 0 w 1618020"/>
              <a:gd name="connsiteY0" fmla="*/ 0 h 3866154"/>
              <a:gd name="connsiteX1" fmla="*/ 922866 w 1618020"/>
              <a:gd name="connsiteY1" fmla="*/ 3866154 h 3866154"/>
              <a:gd name="connsiteX2" fmla="*/ 1618020 w 1618020"/>
              <a:gd name="connsiteY2" fmla="*/ 1948812 h 3866154"/>
              <a:gd name="connsiteX3" fmla="*/ 0 w 1618020"/>
              <a:gd name="connsiteY3" fmla="*/ 0 h 3866154"/>
              <a:gd name="connsiteX0" fmla="*/ 0 w 1634962"/>
              <a:gd name="connsiteY0" fmla="*/ 0 h 3857500"/>
              <a:gd name="connsiteX1" fmla="*/ 939808 w 1634962"/>
              <a:gd name="connsiteY1" fmla="*/ 3857500 h 3857500"/>
              <a:gd name="connsiteX2" fmla="*/ 1634962 w 1634962"/>
              <a:gd name="connsiteY2" fmla="*/ 1940158 h 3857500"/>
              <a:gd name="connsiteX3" fmla="*/ 0 w 1634962"/>
              <a:gd name="connsiteY3" fmla="*/ 0 h 3857500"/>
              <a:gd name="connsiteX0" fmla="*/ 0 w 1634962"/>
              <a:gd name="connsiteY0" fmla="*/ 0 h 3857500"/>
              <a:gd name="connsiteX1" fmla="*/ 934726 w 1634962"/>
              <a:gd name="connsiteY1" fmla="*/ 3857500 h 3857500"/>
              <a:gd name="connsiteX2" fmla="*/ 1634962 w 1634962"/>
              <a:gd name="connsiteY2" fmla="*/ 1940158 h 3857500"/>
              <a:gd name="connsiteX3" fmla="*/ 0 w 1634962"/>
              <a:gd name="connsiteY3" fmla="*/ 0 h 3857500"/>
              <a:gd name="connsiteX0" fmla="*/ 0 w 1605331"/>
              <a:gd name="connsiteY0" fmla="*/ 0 h 3857500"/>
              <a:gd name="connsiteX1" fmla="*/ 934726 w 1605331"/>
              <a:gd name="connsiteY1" fmla="*/ 3857500 h 3857500"/>
              <a:gd name="connsiteX2" fmla="*/ 1605331 w 1605331"/>
              <a:gd name="connsiteY2" fmla="*/ 1930068 h 3857500"/>
              <a:gd name="connsiteX3" fmla="*/ 0 w 1605331"/>
              <a:gd name="connsiteY3" fmla="*/ 0 h 3857500"/>
              <a:gd name="connsiteX0" fmla="*/ 0 w 1605331"/>
              <a:gd name="connsiteY0" fmla="*/ 0 h 3857500"/>
              <a:gd name="connsiteX1" fmla="*/ 934726 w 1605331"/>
              <a:gd name="connsiteY1" fmla="*/ 3857500 h 3857500"/>
              <a:gd name="connsiteX2" fmla="*/ 1605331 w 1605331"/>
              <a:gd name="connsiteY2" fmla="*/ 1964327 h 3857500"/>
              <a:gd name="connsiteX3" fmla="*/ 0 w 1605331"/>
              <a:gd name="connsiteY3" fmla="*/ 0 h 3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331" h="3857500">
                <a:moveTo>
                  <a:pt x="0" y="0"/>
                </a:moveTo>
                <a:lnTo>
                  <a:pt x="934726" y="3857500"/>
                </a:lnTo>
                <a:lnTo>
                  <a:pt x="1605331" y="1964327"/>
                </a:lnTo>
                <a:lnTo>
                  <a:pt x="0" y="0"/>
                </a:lnTo>
                <a:close/>
              </a:path>
            </a:pathLst>
          </a:custGeom>
          <a:solidFill>
            <a:srgbClr val="60B3CA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A385FA-59BF-1F25-22AE-FD514A8A1B13}"/>
              </a:ext>
            </a:extLst>
          </p:cNvPr>
          <p:cNvCxnSpPr>
            <a:cxnSpLocks/>
          </p:cNvCxnSpPr>
          <p:nvPr/>
        </p:nvCxnSpPr>
        <p:spPr>
          <a:xfrm flipH="1">
            <a:off x="1121466" y="2938857"/>
            <a:ext cx="1319368" cy="215928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>
            <a:extLst>
              <a:ext uri="{FF2B5EF4-FFF2-40B4-BE49-F238E27FC236}">
                <a16:creationId xmlns:a16="http://schemas.microsoft.com/office/drawing/2014/main" id="{E96AD752-3956-9027-6418-3D239789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20" y="274638"/>
            <a:ext cx="6463079" cy="1143000"/>
          </a:xfrm>
        </p:spPr>
        <p:txBody>
          <a:bodyPr/>
          <a:lstStyle/>
          <a:p>
            <a:r>
              <a:rPr lang="en-US" dirty="0"/>
              <a:t>Wrong way to split a cell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8D2F616-427C-23BF-01D7-4ABEC941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518" y="1600201"/>
            <a:ext cx="4748281" cy="2834640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an interior point.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it to all 4 vertices.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is cut into 4 cells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 a common (new) vertex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!!? Original edges are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shortened!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89530-2BEC-5202-CC4B-8EF99090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957E3-B27C-1DE3-73D7-728FDD331151}"/>
              </a:ext>
            </a:extLst>
          </p:cNvPr>
          <p:cNvCxnSpPr/>
          <p:nvPr/>
        </p:nvCxnSpPr>
        <p:spPr>
          <a:xfrm>
            <a:off x="587676" y="1410900"/>
            <a:ext cx="1784679" cy="4318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BAD570-8A23-D7EB-ABC6-62D6F6B841AB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614692" y="1411530"/>
            <a:ext cx="2509866" cy="238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EC6427-35B8-ED08-7353-F4D472BE2B2B}"/>
              </a:ext>
            </a:extLst>
          </p:cNvPr>
          <p:cNvCxnSpPr>
            <a:cxnSpLocks/>
          </p:cNvCxnSpPr>
          <p:nvPr/>
        </p:nvCxnSpPr>
        <p:spPr>
          <a:xfrm>
            <a:off x="587676" y="1410900"/>
            <a:ext cx="3104047" cy="21756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F33AC8F-6466-D8B2-8D2D-C5EBB9A8373D}"/>
              </a:ext>
            </a:extLst>
          </p:cNvPr>
          <p:cNvSpPr/>
          <p:nvPr/>
        </p:nvSpPr>
        <p:spPr>
          <a:xfrm>
            <a:off x="639709" y="1436319"/>
            <a:ext cx="2984772" cy="2095901"/>
          </a:xfrm>
          <a:custGeom>
            <a:avLst/>
            <a:gdLst>
              <a:gd name="connsiteX0" fmla="*/ 0 w 1160059"/>
              <a:gd name="connsiteY0" fmla="*/ 0 h 1510352"/>
              <a:gd name="connsiteX1" fmla="*/ 1160059 w 1160059"/>
              <a:gd name="connsiteY1" fmla="*/ 814316 h 1510352"/>
              <a:gd name="connsiteX2" fmla="*/ 1150961 w 1160059"/>
              <a:gd name="connsiteY2" fmla="*/ 1510352 h 1510352"/>
              <a:gd name="connsiteX3" fmla="*/ 0 w 1160059"/>
              <a:gd name="connsiteY3" fmla="*/ 0 h 1510352"/>
              <a:gd name="connsiteX0" fmla="*/ 0 w 1569597"/>
              <a:gd name="connsiteY0" fmla="*/ 0 h 1510352"/>
              <a:gd name="connsiteX1" fmla="*/ 1569597 w 1569597"/>
              <a:gd name="connsiteY1" fmla="*/ 1105468 h 1510352"/>
              <a:gd name="connsiteX2" fmla="*/ 1150961 w 1569597"/>
              <a:gd name="connsiteY2" fmla="*/ 1510352 h 1510352"/>
              <a:gd name="connsiteX3" fmla="*/ 0 w 1569597"/>
              <a:gd name="connsiteY3" fmla="*/ 0 h 1510352"/>
              <a:gd name="connsiteX0" fmla="*/ 0 w 1743993"/>
              <a:gd name="connsiteY0" fmla="*/ 0 h 2115403"/>
              <a:gd name="connsiteX1" fmla="*/ 1569597 w 1743993"/>
              <a:gd name="connsiteY1" fmla="*/ 1105468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1574369 w 1743993"/>
              <a:gd name="connsiteY1" fmla="*/ 1146289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43993"/>
              <a:gd name="connsiteY0" fmla="*/ 0 h 2115403"/>
              <a:gd name="connsiteX1" fmla="*/ 1567877 w 1743993"/>
              <a:gd name="connsiteY1" fmla="*/ 1064845 h 2115403"/>
              <a:gd name="connsiteX2" fmla="*/ 1743993 w 1743993"/>
              <a:gd name="connsiteY2" fmla="*/ 2115403 h 2115403"/>
              <a:gd name="connsiteX3" fmla="*/ 0 w 1743993"/>
              <a:gd name="connsiteY3" fmla="*/ 0 h 2115403"/>
              <a:gd name="connsiteX0" fmla="*/ 0 w 1718024"/>
              <a:gd name="connsiteY0" fmla="*/ 0 h 2085787"/>
              <a:gd name="connsiteX1" fmla="*/ 1567877 w 1718024"/>
              <a:gd name="connsiteY1" fmla="*/ 1064845 h 2085787"/>
              <a:gd name="connsiteX2" fmla="*/ 1718024 w 1718024"/>
              <a:gd name="connsiteY2" fmla="*/ 2085787 h 2085787"/>
              <a:gd name="connsiteX3" fmla="*/ 0 w 1718024"/>
              <a:gd name="connsiteY3" fmla="*/ 0 h 2085787"/>
              <a:gd name="connsiteX0" fmla="*/ 0 w 1754813"/>
              <a:gd name="connsiteY0" fmla="*/ 0 h 2107999"/>
              <a:gd name="connsiteX1" fmla="*/ 1567877 w 1754813"/>
              <a:gd name="connsiteY1" fmla="*/ 1064845 h 2107999"/>
              <a:gd name="connsiteX2" fmla="*/ 1754813 w 1754813"/>
              <a:gd name="connsiteY2" fmla="*/ 2107999 h 2107999"/>
              <a:gd name="connsiteX3" fmla="*/ 0 w 1754813"/>
              <a:gd name="connsiteY3" fmla="*/ 0 h 2107999"/>
              <a:gd name="connsiteX0" fmla="*/ 0 w 1700711"/>
              <a:gd name="connsiteY0" fmla="*/ 0 h 2048767"/>
              <a:gd name="connsiteX1" fmla="*/ 1567877 w 1700711"/>
              <a:gd name="connsiteY1" fmla="*/ 1064845 h 2048767"/>
              <a:gd name="connsiteX2" fmla="*/ 1700711 w 1700711"/>
              <a:gd name="connsiteY2" fmla="*/ 2048767 h 2048767"/>
              <a:gd name="connsiteX3" fmla="*/ 0 w 1700711"/>
              <a:gd name="connsiteY3" fmla="*/ 0 h 2048767"/>
              <a:gd name="connsiteX0" fmla="*/ 0 w 1700711"/>
              <a:gd name="connsiteY0" fmla="*/ 0 h 2048767"/>
              <a:gd name="connsiteX1" fmla="*/ 1546237 w 1700711"/>
              <a:gd name="connsiteY1" fmla="*/ 1127779 h 2048767"/>
              <a:gd name="connsiteX2" fmla="*/ 1700711 w 1700711"/>
              <a:gd name="connsiteY2" fmla="*/ 2048767 h 2048767"/>
              <a:gd name="connsiteX3" fmla="*/ 0 w 1700711"/>
              <a:gd name="connsiteY3" fmla="*/ 0 h 2048767"/>
              <a:gd name="connsiteX0" fmla="*/ 0 w 1838299"/>
              <a:gd name="connsiteY0" fmla="*/ 78852 h 2127619"/>
              <a:gd name="connsiteX1" fmla="*/ 1838299 w 1838299"/>
              <a:gd name="connsiteY1" fmla="*/ 0 h 2127619"/>
              <a:gd name="connsiteX2" fmla="*/ 1700711 w 1838299"/>
              <a:gd name="connsiteY2" fmla="*/ 2127619 h 2127619"/>
              <a:gd name="connsiteX3" fmla="*/ 0 w 1838299"/>
              <a:gd name="connsiteY3" fmla="*/ 78852 h 2127619"/>
              <a:gd name="connsiteX0" fmla="*/ 0 w 1854831"/>
              <a:gd name="connsiteY0" fmla="*/ 31718 h 2127619"/>
              <a:gd name="connsiteX1" fmla="*/ 1854831 w 1854831"/>
              <a:gd name="connsiteY1" fmla="*/ 0 h 2127619"/>
              <a:gd name="connsiteX2" fmla="*/ 1717243 w 1854831"/>
              <a:gd name="connsiteY2" fmla="*/ 2127619 h 2127619"/>
              <a:gd name="connsiteX3" fmla="*/ 0 w 1854831"/>
              <a:gd name="connsiteY3" fmla="*/ 31718 h 2127619"/>
              <a:gd name="connsiteX0" fmla="*/ 0 w 1882384"/>
              <a:gd name="connsiteY0" fmla="*/ 31718 h 2127619"/>
              <a:gd name="connsiteX1" fmla="*/ 1882384 w 1882384"/>
              <a:gd name="connsiteY1" fmla="*/ 0 h 2127619"/>
              <a:gd name="connsiteX2" fmla="*/ 1744796 w 1882384"/>
              <a:gd name="connsiteY2" fmla="*/ 2127619 h 2127619"/>
              <a:gd name="connsiteX3" fmla="*/ 0 w 1882384"/>
              <a:gd name="connsiteY3" fmla="*/ 31718 h 2127619"/>
              <a:gd name="connsiteX0" fmla="*/ 0 w 1744796"/>
              <a:gd name="connsiteY0" fmla="*/ 0 h 2095901"/>
              <a:gd name="connsiteX1" fmla="*/ 1452558 w 1744796"/>
              <a:gd name="connsiteY1" fmla="*/ 213379 h 2095901"/>
              <a:gd name="connsiteX2" fmla="*/ 1744796 w 1744796"/>
              <a:gd name="connsiteY2" fmla="*/ 2095901 h 2095901"/>
              <a:gd name="connsiteX3" fmla="*/ 0 w 1744796"/>
              <a:gd name="connsiteY3" fmla="*/ 0 h 20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796" h="2095901">
                <a:moveTo>
                  <a:pt x="0" y="0"/>
                </a:moveTo>
                <a:lnTo>
                  <a:pt x="1452558" y="213379"/>
                </a:lnTo>
                <a:lnTo>
                  <a:pt x="1744796" y="2095901"/>
                </a:lnTo>
                <a:lnTo>
                  <a:pt x="0" y="0"/>
                </a:lnTo>
                <a:close/>
              </a:path>
            </a:pathLst>
          </a:custGeom>
          <a:solidFill>
            <a:srgbClr val="558ED5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C0064B-5B4F-6091-0576-ED3FD260C045}"/>
                  </a:ext>
                </a:extLst>
              </p14:cNvPr>
              <p14:cNvContentPartPr/>
              <p14:nvPr/>
            </p14:nvContentPartPr>
            <p14:xfrm>
              <a:off x="2224080" y="302552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C0064B-5B4F-6091-0576-ED3FD260C0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1440" y="296252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23F2CFC-A992-634F-7FD0-7D9A77F82C6A}"/>
              </a:ext>
            </a:extLst>
          </p:cNvPr>
          <p:cNvSpPr/>
          <p:nvPr/>
        </p:nvSpPr>
        <p:spPr>
          <a:xfrm>
            <a:off x="2205872" y="1668544"/>
            <a:ext cx="895547" cy="1338607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1A92A1A-8759-3D1A-BC6D-F638568E5D2C}"/>
              </a:ext>
            </a:extLst>
          </p:cNvPr>
          <p:cNvSpPr/>
          <p:nvPr/>
        </p:nvSpPr>
        <p:spPr>
          <a:xfrm flipV="1">
            <a:off x="2205872" y="3006791"/>
            <a:ext cx="1409150" cy="541589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184C5CB-4E63-1BD3-2F32-EA83C10A743F}"/>
              </a:ext>
            </a:extLst>
          </p:cNvPr>
          <p:cNvSpPr/>
          <p:nvPr/>
        </p:nvSpPr>
        <p:spPr>
          <a:xfrm flipV="1">
            <a:off x="2205872" y="3006790"/>
            <a:ext cx="107592" cy="2644511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B769A71-A1E2-8E06-4F09-48AAA17E3981}"/>
              </a:ext>
            </a:extLst>
          </p:cNvPr>
          <p:cNvSpPr/>
          <p:nvPr/>
        </p:nvSpPr>
        <p:spPr>
          <a:xfrm flipV="1">
            <a:off x="2205872" y="3006789"/>
            <a:ext cx="107592" cy="2644511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56B5BB-14AA-2393-DFAD-EA2541445A3D}"/>
              </a:ext>
            </a:extLst>
          </p:cNvPr>
          <p:cNvSpPr/>
          <p:nvPr/>
        </p:nvSpPr>
        <p:spPr>
          <a:xfrm flipV="1">
            <a:off x="2205872" y="3006788"/>
            <a:ext cx="107592" cy="2644511"/>
          </a:xfrm>
          <a:custGeom>
            <a:avLst/>
            <a:gdLst>
              <a:gd name="connsiteX0" fmla="*/ 0 w 895547"/>
              <a:gd name="connsiteY0" fmla="*/ 1338607 h 1338607"/>
              <a:gd name="connsiteX1" fmla="*/ 895547 w 895547"/>
              <a:gd name="connsiteY1" fmla="*/ 0 h 133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547" h="1338607">
                <a:moveTo>
                  <a:pt x="0" y="1338607"/>
                </a:moveTo>
                <a:lnTo>
                  <a:pt x="895547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4ED0-33E0-EE4E-1517-9A82BF4F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Comments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7826AE-3A4C-CC5E-3BEB-4CBD5A25B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Splitting simplex cells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F76473-0A1C-D33A-F538-66609D63C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19600" cy="3951288"/>
          </a:xfrm>
        </p:spPr>
        <p:txBody>
          <a:bodyPr/>
          <a:lstStyle/>
          <a:p>
            <a:pPr>
              <a:buFontTx/>
              <a:buChar char="+"/>
            </a:pPr>
            <a:r>
              <a:rPr lang="en-US" i="1" dirty="0"/>
              <a:t>Huge </a:t>
            </a:r>
            <a:r>
              <a:rPr lang="en-US" dirty="0"/>
              <a:t>computing leverage, e.g. 11 cells per new vertex (4D)</a:t>
            </a:r>
          </a:p>
          <a:p>
            <a:pPr>
              <a:buFontTx/>
              <a:buChar char="+"/>
            </a:pPr>
            <a:r>
              <a:rPr lang="en-US" dirty="0"/>
              <a:t>Extra cell splits are virtually free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would the 4D geometry look like?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3D already permits unlimited # of cells to share an edge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04117-1F4B-6457-08F8-59F56F2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E404B3-112F-E629-67F0-2346EE6C3562}"/>
              </a:ext>
            </a:extLst>
          </p:cNvPr>
          <p:cNvGrpSpPr/>
          <p:nvPr/>
        </p:nvGrpSpPr>
        <p:grpSpPr>
          <a:xfrm>
            <a:off x="6956294" y="782157"/>
            <a:ext cx="1472089" cy="1282148"/>
            <a:chOff x="6485629" y="2327818"/>
            <a:chExt cx="2196196" cy="26472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1ED47C-9777-E422-68BA-DAB599670D4D}"/>
                </a:ext>
              </a:extLst>
            </p:cNvPr>
            <p:cNvCxnSpPr/>
            <p:nvPr/>
          </p:nvCxnSpPr>
          <p:spPr>
            <a:xfrm>
              <a:off x="6485629" y="2328170"/>
              <a:ext cx="1262708" cy="264694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91C610-AC7F-7272-A3C2-B2180523B8C3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7818"/>
              <a:ext cx="1981038" cy="7109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42F341-67D4-FD00-BE28-D04F5BC9486F}"/>
                </a:ext>
              </a:extLst>
            </p:cNvPr>
            <p:cNvCxnSpPr>
              <a:cxnSpLocks/>
            </p:cNvCxnSpPr>
            <p:nvPr/>
          </p:nvCxnSpPr>
          <p:spPr>
            <a:xfrm>
              <a:off x="8466667" y="3038737"/>
              <a:ext cx="215158" cy="6229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CEF756-2509-C597-9A72-F97E96F0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485629" y="2328170"/>
              <a:ext cx="2196196" cy="13335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D8E43D-748F-CF87-370D-E9326F446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651643"/>
              <a:ext cx="933488" cy="13234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204DBC-3A0B-5576-5592-D0BEC39AD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8337" y="3028006"/>
              <a:ext cx="732461" cy="19471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424EF30-6D4B-E256-942E-22DDD51C358E}"/>
              </a:ext>
            </a:extLst>
          </p:cNvPr>
          <p:cNvSpPr/>
          <p:nvPr/>
        </p:nvSpPr>
        <p:spPr>
          <a:xfrm>
            <a:off x="453369" y="968791"/>
            <a:ext cx="492656" cy="4926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5720D0-EDF9-A0F3-52EA-316BD0358E85}"/>
              </a:ext>
            </a:extLst>
          </p:cNvPr>
          <p:cNvCxnSpPr>
            <a:cxnSpLocks/>
          </p:cNvCxnSpPr>
          <p:nvPr/>
        </p:nvCxnSpPr>
        <p:spPr>
          <a:xfrm flipV="1">
            <a:off x="943962" y="798992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7E6EB7-0E33-53C9-8432-8A351265AD19}"/>
              </a:ext>
            </a:extLst>
          </p:cNvPr>
          <p:cNvCxnSpPr>
            <a:cxnSpLocks/>
          </p:cNvCxnSpPr>
          <p:nvPr/>
        </p:nvCxnSpPr>
        <p:spPr>
          <a:xfrm flipV="1">
            <a:off x="443897" y="798992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4AC07F-5676-B39F-986A-351E58495463}"/>
              </a:ext>
            </a:extLst>
          </p:cNvPr>
          <p:cNvCxnSpPr>
            <a:cxnSpLocks/>
          </p:cNvCxnSpPr>
          <p:nvPr/>
        </p:nvCxnSpPr>
        <p:spPr>
          <a:xfrm flipV="1">
            <a:off x="943962" y="1285279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97C7CDF-F10F-5F9E-11EE-B5EB747F4F77}"/>
              </a:ext>
            </a:extLst>
          </p:cNvPr>
          <p:cNvCxnSpPr>
            <a:cxnSpLocks/>
          </p:cNvCxnSpPr>
          <p:nvPr/>
        </p:nvCxnSpPr>
        <p:spPr>
          <a:xfrm flipV="1">
            <a:off x="443897" y="1283304"/>
            <a:ext cx="215650" cy="17616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678FD2-A8A0-5347-23BC-8D50B4D249A3}"/>
              </a:ext>
            </a:extLst>
          </p:cNvPr>
          <p:cNvCxnSpPr>
            <a:cxnSpLocks/>
          </p:cNvCxnSpPr>
          <p:nvPr/>
        </p:nvCxnSpPr>
        <p:spPr>
          <a:xfrm>
            <a:off x="659547" y="790545"/>
            <a:ext cx="500065" cy="221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81FD13-A8C4-A726-41CA-A500988DCE27}"/>
              </a:ext>
            </a:extLst>
          </p:cNvPr>
          <p:cNvCxnSpPr>
            <a:cxnSpLocks/>
          </p:cNvCxnSpPr>
          <p:nvPr/>
        </p:nvCxnSpPr>
        <p:spPr>
          <a:xfrm>
            <a:off x="659547" y="1270504"/>
            <a:ext cx="500065" cy="221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33B17B-F4FA-150A-9F80-34209F3AFD08}"/>
              </a:ext>
            </a:extLst>
          </p:cNvPr>
          <p:cNvCxnSpPr/>
          <p:nvPr/>
        </p:nvCxnSpPr>
        <p:spPr>
          <a:xfrm>
            <a:off x="1159612" y="764412"/>
            <a:ext cx="0" cy="52525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1866FD-003A-FECB-1E0A-40263060DE7B}"/>
              </a:ext>
            </a:extLst>
          </p:cNvPr>
          <p:cNvCxnSpPr/>
          <p:nvPr/>
        </p:nvCxnSpPr>
        <p:spPr>
          <a:xfrm>
            <a:off x="674982" y="782157"/>
            <a:ext cx="0" cy="52525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19E9E3-5614-578F-DDC3-159179C40338}"/>
              </a:ext>
            </a:extLst>
          </p:cNvPr>
          <p:cNvGrpSpPr/>
          <p:nvPr/>
        </p:nvGrpSpPr>
        <p:grpSpPr>
          <a:xfrm>
            <a:off x="556298" y="854182"/>
            <a:ext cx="500065" cy="542995"/>
            <a:chOff x="831683" y="854182"/>
            <a:chExt cx="500065" cy="54299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B6B8B4A-92C2-9994-CD1E-18075AB37BD8}"/>
                </a:ext>
              </a:extLst>
            </p:cNvPr>
            <p:cNvCxnSpPr>
              <a:cxnSpLocks/>
            </p:cNvCxnSpPr>
            <p:nvPr/>
          </p:nvCxnSpPr>
          <p:spPr>
            <a:xfrm>
              <a:off x="831683" y="880315"/>
              <a:ext cx="500065" cy="221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07A80D-CD5D-2E64-BD3D-5FD1250BCB43}"/>
                </a:ext>
              </a:extLst>
            </p:cNvPr>
            <p:cNvCxnSpPr>
              <a:cxnSpLocks/>
            </p:cNvCxnSpPr>
            <p:nvPr/>
          </p:nvCxnSpPr>
          <p:spPr>
            <a:xfrm>
              <a:off x="831683" y="1360274"/>
              <a:ext cx="500065" cy="221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973EF3E-072D-E79A-0E5D-CB7B6174159F}"/>
                </a:ext>
              </a:extLst>
            </p:cNvPr>
            <p:cNvCxnSpPr/>
            <p:nvPr/>
          </p:nvCxnSpPr>
          <p:spPr>
            <a:xfrm>
              <a:off x="1331748" y="854182"/>
              <a:ext cx="0" cy="52525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57EBB20-C663-1022-45B4-9C1BAB8A9B47}"/>
                </a:ext>
              </a:extLst>
            </p:cNvPr>
            <p:cNvCxnSpPr/>
            <p:nvPr/>
          </p:nvCxnSpPr>
          <p:spPr>
            <a:xfrm>
              <a:off x="847118" y="871927"/>
              <a:ext cx="0" cy="52525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95E6AB-89AE-1B1E-BF45-ED178163F8A5}"/>
              </a:ext>
            </a:extLst>
          </p:cNvPr>
          <p:cNvGrpSpPr/>
          <p:nvPr/>
        </p:nvGrpSpPr>
        <p:grpSpPr>
          <a:xfrm>
            <a:off x="5710049" y="3129763"/>
            <a:ext cx="1050644" cy="1036853"/>
            <a:chOff x="2919824" y="4917309"/>
            <a:chExt cx="1050644" cy="103685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A076B8-084B-35E8-A261-9E435E37882A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604070" cy="10367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25A843-95F0-51E2-FAD6-051A254E0F00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309"/>
              <a:ext cx="947714" cy="278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28A48D-C5F8-BF1F-05A1-FDA9801D9A36}"/>
                </a:ext>
              </a:extLst>
            </p:cNvPr>
            <p:cNvCxnSpPr>
              <a:cxnSpLocks/>
            </p:cNvCxnSpPr>
            <p:nvPr/>
          </p:nvCxnSpPr>
          <p:spPr>
            <a:xfrm>
              <a:off x="3867538" y="5195750"/>
              <a:ext cx="102930" cy="2439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2699D2-D6ED-B723-F971-A14F668F7582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1050644" cy="5222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2A5AEA-3B18-B6BB-281F-0F8A43E66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435804"/>
              <a:ext cx="446574" cy="5183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FA02D-A44B-8582-84EA-729B5A41AE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191547"/>
              <a:ext cx="350404" cy="76261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E44DD2-090A-A28F-DB02-DB5468E3EC63}"/>
              </a:ext>
            </a:extLst>
          </p:cNvPr>
          <p:cNvGrpSpPr/>
          <p:nvPr/>
        </p:nvGrpSpPr>
        <p:grpSpPr>
          <a:xfrm rot="6788542" flipV="1">
            <a:off x="5263462" y="3420094"/>
            <a:ext cx="1255516" cy="945374"/>
            <a:chOff x="2919824" y="4917309"/>
            <a:chExt cx="1050644" cy="103685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528648-204D-DBDC-D72B-03506C6EFF91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604070" cy="103671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41A4B8-6E76-728E-F081-2A954A485E8F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309"/>
              <a:ext cx="947714" cy="27844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D54CA1-A60A-5232-DABA-8D71E22DC1D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538" y="5195750"/>
              <a:ext cx="102930" cy="24398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7901F8-460C-E17D-4BB0-D0B62D7C32DB}"/>
                </a:ext>
              </a:extLst>
            </p:cNvPr>
            <p:cNvCxnSpPr>
              <a:cxnSpLocks/>
            </p:cNvCxnSpPr>
            <p:nvPr/>
          </p:nvCxnSpPr>
          <p:spPr>
            <a:xfrm>
              <a:off x="2919824" y="4917446"/>
              <a:ext cx="1050644" cy="52228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87A311-B780-D546-5C1E-554C9E2D5B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435804"/>
              <a:ext cx="446574" cy="51835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4BEAE0-170D-B028-1774-9A6BFF43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894" y="5191547"/>
              <a:ext cx="350404" cy="76261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DB15D7-1735-CBC3-B966-0CC61ACFD222}"/>
                  </a:ext>
                </a:extLst>
              </p14:cNvPr>
              <p14:cNvContentPartPr/>
              <p14:nvPr/>
            </p14:nvContentPartPr>
            <p14:xfrm>
              <a:off x="6003366" y="3613208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DB15D7-1735-CBC3-B966-0CC61ACFD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726" y="3550208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584F6C7-F584-B88D-2525-8AE0C75A90B8}"/>
              </a:ext>
            </a:extLst>
          </p:cNvPr>
          <p:cNvGrpSpPr/>
          <p:nvPr/>
        </p:nvGrpSpPr>
        <p:grpSpPr>
          <a:xfrm>
            <a:off x="5966494" y="3412408"/>
            <a:ext cx="778926" cy="235420"/>
            <a:chOff x="6826030" y="3970192"/>
            <a:chExt cx="778926" cy="2354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584674-ED05-3BD5-A18B-3CDFEEBF3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6030" y="3970192"/>
              <a:ext cx="691269" cy="19644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A51AEA-2978-4DC9-179F-92CA524BDAD8}"/>
                </a:ext>
              </a:extLst>
            </p:cNvPr>
            <p:cNvCxnSpPr>
              <a:cxnSpLocks/>
            </p:cNvCxnSpPr>
            <p:nvPr/>
          </p:nvCxnSpPr>
          <p:spPr>
            <a:xfrm>
              <a:off x="6862902" y="4170992"/>
              <a:ext cx="742054" cy="3462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5627AA-CAFF-4B55-4935-92F17E8BAD34}"/>
              </a:ext>
            </a:extLst>
          </p:cNvPr>
          <p:cNvGrpSpPr/>
          <p:nvPr/>
        </p:nvGrpSpPr>
        <p:grpSpPr>
          <a:xfrm>
            <a:off x="5484939" y="3606448"/>
            <a:ext cx="511307" cy="854339"/>
            <a:chOff x="6344475" y="4164232"/>
            <a:chExt cx="511307" cy="85433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ADBD23-6790-3ECC-46D8-F847A9131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4475" y="4178165"/>
              <a:ext cx="511307" cy="671566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671896-AA18-8FEC-5A82-CD0930240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093" y="4164232"/>
              <a:ext cx="328900" cy="854339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1270DE-8186-F9D5-0553-3CB13F10C6BE}"/>
              </a:ext>
            </a:extLst>
          </p:cNvPr>
          <p:cNvGrpSpPr/>
          <p:nvPr/>
        </p:nvGrpSpPr>
        <p:grpSpPr>
          <a:xfrm>
            <a:off x="6445956" y="4141604"/>
            <a:ext cx="918188" cy="798620"/>
            <a:chOff x="6445956" y="4141604"/>
            <a:chExt cx="918188" cy="7986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6058D0-6DD0-C8FC-5457-FC77F28AE721}"/>
                </a:ext>
              </a:extLst>
            </p:cNvPr>
            <p:cNvSpPr/>
            <p:nvPr/>
          </p:nvSpPr>
          <p:spPr>
            <a:xfrm rot="2071675">
              <a:off x="6989240" y="4141604"/>
              <a:ext cx="374904" cy="619267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D3ECC6-86D1-CFE8-BF93-8AF61F2A4D58}"/>
                </a:ext>
              </a:extLst>
            </p:cNvPr>
            <p:cNvSpPr/>
            <p:nvPr/>
          </p:nvSpPr>
          <p:spPr>
            <a:xfrm rot="13955781">
              <a:off x="6681070" y="4550100"/>
              <a:ext cx="155010" cy="625237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F700AF-7EC7-E056-292C-69B30C065B06}"/>
              </a:ext>
            </a:extLst>
          </p:cNvPr>
          <p:cNvGrpSpPr/>
          <p:nvPr/>
        </p:nvGrpSpPr>
        <p:grpSpPr>
          <a:xfrm>
            <a:off x="6372635" y="4082403"/>
            <a:ext cx="1227017" cy="1150644"/>
            <a:chOff x="7733984" y="4384368"/>
            <a:chExt cx="1227017" cy="115064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3D76C8-E38B-3CDA-9AC3-FDF4E2247476}"/>
                </a:ext>
              </a:extLst>
            </p:cNvPr>
            <p:cNvSpPr/>
            <p:nvPr/>
          </p:nvSpPr>
          <p:spPr>
            <a:xfrm rot="9190457">
              <a:off x="8126380" y="4944841"/>
              <a:ext cx="712285" cy="505969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3EF2CE-00EE-1FF4-C171-A2292C7B0046}"/>
                </a:ext>
              </a:extLst>
            </p:cNvPr>
            <p:cNvSpPr/>
            <p:nvPr/>
          </p:nvSpPr>
          <p:spPr>
            <a:xfrm>
              <a:off x="8180549" y="4384368"/>
              <a:ext cx="374904" cy="594360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AD9C392-D49B-E8F7-FA9E-0C1BCA6A2F36}"/>
                </a:ext>
              </a:extLst>
            </p:cNvPr>
            <p:cNvSpPr/>
            <p:nvPr/>
          </p:nvSpPr>
          <p:spPr>
            <a:xfrm rot="4447626">
              <a:off x="8417234" y="4623565"/>
              <a:ext cx="466198" cy="560326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F2836F-379E-0B7B-95A4-CFDBA27AC72C}"/>
                </a:ext>
              </a:extLst>
            </p:cNvPr>
            <p:cNvSpPr/>
            <p:nvPr/>
          </p:nvSpPr>
          <p:spPr>
            <a:xfrm rot="6431794">
              <a:off x="8513560" y="4753456"/>
              <a:ext cx="254834" cy="640048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187BD1-28A7-934E-C1E7-13611AF6C403}"/>
                </a:ext>
              </a:extLst>
            </p:cNvPr>
            <p:cNvSpPr/>
            <p:nvPr/>
          </p:nvSpPr>
          <p:spPr>
            <a:xfrm rot="15437099">
              <a:off x="7879789" y="4734672"/>
              <a:ext cx="374904" cy="594360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3222E7-2FFD-6CF9-8AF3-B52B1B28F77C}"/>
                </a:ext>
              </a:extLst>
            </p:cNvPr>
            <p:cNvSpPr/>
            <p:nvPr/>
          </p:nvSpPr>
          <p:spPr>
            <a:xfrm>
              <a:off x="7733984" y="4385013"/>
              <a:ext cx="627681" cy="588935"/>
            </a:xfrm>
            <a:custGeom>
              <a:avLst/>
              <a:gdLst>
                <a:gd name="connsiteX0" fmla="*/ 453325 w 627681"/>
                <a:gd name="connsiteY0" fmla="*/ 0 h 588935"/>
                <a:gd name="connsiteX1" fmla="*/ 627681 w 627681"/>
                <a:gd name="connsiteY1" fmla="*/ 588935 h 588935"/>
                <a:gd name="connsiteX2" fmla="*/ 0 w 627681"/>
                <a:gd name="connsiteY2" fmla="*/ 526942 h 588935"/>
                <a:gd name="connsiteX3" fmla="*/ 453325 w 627681"/>
                <a:gd name="connsiteY3" fmla="*/ 0 h 58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681" h="588935">
                  <a:moveTo>
                    <a:pt x="453325" y="0"/>
                  </a:moveTo>
                  <a:lnTo>
                    <a:pt x="627681" y="588935"/>
                  </a:lnTo>
                  <a:lnTo>
                    <a:pt x="0" y="526942"/>
                  </a:lnTo>
                  <a:lnTo>
                    <a:pt x="4533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2DA8813-EE7E-E663-18FD-886B863EA5F7}"/>
                </a:ext>
              </a:extLst>
            </p:cNvPr>
            <p:cNvSpPr/>
            <p:nvPr/>
          </p:nvSpPr>
          <p:spPr>
            <a:xfrm rot="12414893">
              <a:off x="8050233" y="4940652"/>
              <a:ext cx="374904" cy="594360"/>
            </a:xfrm>
            <a:custGeom>
              <a:avLst/>
              <a:gdLst>
                <a:gd name="connsiteX0" fmla="*/ 0 w 374904"/>
                <a:gd name="connsiteY0" fmla="*/ 0 h 594360"/>
                <a:gd name="connsiteX1" fmla="*/ 374904 w 374904"/>
                <a:gd name="connsiteY1" fmla="*/ 0 h 594360"/>
                <a:gd name="connsiteX2" fmla="*/ 182880 w 374904"/>
                <a:gd name="connsiteY2" fmla="*/ 594360 h 594360"/>
                <a:gd name="connsiteX3" fmla="*/ 0 w 374904"/>
                <a:gd name="connsiteY3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904" h="594360">
                  <a:moveTo>
                    <a:pt x="0" y="0"/>
                  </a:moveTo>
                  <a:lnTo>
                    <a:pt x="374904" y="0"/>
                  </a:lnTo>
                  <a:lnTo>
                    <a:pt x="182880" y="594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486A27-71DD-C492-EC4D-14367C1E0F89}"/>
              </a:ext>
            </a:extLst>
          </p:cNvPr>
          <p:cNvGrpSpPr/>
          <p:nvPr/>
        </p:nvGrpSpPr>
        <p:grpSpPr>
          <a:xfrm>
            <a:off x="5987466" y="3746715"/>
            <a:ext cx="1496468" cy="1424948"/>
            <a:chOff x="5987466" y="3746715"/>
            <a:chExt cx="1496468" cy="142494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618948-F22A-CD6E-2FEA-4BA74D445C2A}"/>
                </a:ext>
              </a:extLst>
            </p:cNvPr>
            <p:cNvSpPr/>
            <p:nvPr/>
          </p:nvSpPr>
          <p:spPr>
            <a:xfrm>
              <a:off x="6579031" y="3746715"/>
              <a:ext cx="904903" cy="457200"/>
            </a:xfrm>
            <a:custGeom>
              <a:avLst/>
              <a:gdLst>
                <a:gd name="connsiteX0" fmla="*/ 0 w 809786"/>
                <a:gd name="connsiteY0" fmla="*/ 0 h 457200"/>
                <a:gd name="connsiteX1" fmla="*/ 809786 w 809786"/>
                <a:gd name="connsiteY1" fmla="*/ 457200 h 457200"/>
                <a:gd name="connsiteX0" fmla="*/ 0 w 904903"/>
                <a:gd name="connsiteY0" fmla="*/ 0 h 457200"/>
                <a:gd name="connsiteX1" fmla="*/ 809786 w 904903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903" h="457200">
                  <a:moveTo>
                    <a:pt x="0" y="0"/>
                  </a:moveTo>
                  <a:cubicBezTo>
                    <a:pt x="269929" y="152400"/>
                    <a:pt x="1202410" y="-156275"/>
                    <a:pt x="809786" y="45720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0AD885-6CAD-17D9-3CE6-D8D4A60F8EFB}"/>
                </a:ext>
              </a:extLst>
            </p:cNvPr>
            <p:cNvSpPr/>
            <p:nvPr/>
          </p:nvSpPr>
          <p:spPr>
            <a:xfrm rot="4217453" flipV="1">
              <a:off x="5700151" y="4515759"/>
              <a:ext cx="943219" cy="368589"/>
            </a:xfrm>
            <a:custGeom>
              <a:avLst/>
              <a:gdLst>
                <a:gd name="connsiteX0" fmla="*/ 0 w 809786"/>
                <a:gd name="connsiteY0" fmla="*/ 0 h 457200"/>
                <a:gd name="connsiteX1" fmla="*/ 809786 w 809786"/>
                <a:gd name="connsiteY1" fmla="*/ 457200 h 457200"/>
                <a:gd name="connsiteX0" fmla="*/ 0 w 904903"/>
                <a:gd name="connsiteY0" fmla="*/ 0 h 457200"/>
                <a:gd name="connsiteX1" fmla="*/ 809786 w 904903"/>
                <a:gd name="connsiteY1" fmla="*/ 457200 h 457200"/>
                <a:gd name="connsiteX0" fmla="*/ 0 w 937824"/>
                <a:gd name="connsiteY0" fmla="*/ 0 h 365606"/>
                <a:gd name="connsiteX1" fmla="*/ 845361 w 937824"/>
                <a:gd name="connsiteY1" fmla="*/ 365606 h 365606"/>
                <a:gd name="connsiteX0" fmla="*/ 0 w 871768"/>
                <a:gd name="connsiteY0" fmla="*/ 18603 h 384209"/>
                <a:gd name="connsiteX1" fmla="*/ 845361 w 871768"/>
                <a:gd name="connsiteY1" fmla="*/ 384209 h 38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768" h="384209">
                  <a:moveTo>
                    <a:pt x="0" y="18603"/>
                  </a:moveTo>
                  <a:cubicBezTo>
                    <a:pt x="269929" y="171003"/>
                    <a:pt x="1021366" y="-300483"/>
                    <a:pt x="845361" y="384209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2BF988A-72EF-9AB5-F061-5CD62F8604F9}"/>
              </a:ext>
            </a:extLst>
          </p:cNvPr>
          <p:cNvSpPr txBox="1"/>
          <p:nvPr/>
        </p:nvSpPr>
        <p:spPr>
          <a:xfrm>
            <a:off x="7826964" y="4249529"/>
            <a:ext cx="109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view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9458DAC-A715-3488-6556-8E5B96A15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8ED-512C-C245-489D-F5844F07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4084"/>
            <a:ext cx="8229600" cy="1143000"/>
          </a:xfrm>
        </p:spPr>
        <p:txBody>
          <a:bodyPr/>
          <a:lstStyle/>
          <a:p>
            <a:r>
              <a:rPr lang="en-US" dirty="0"/>
              <a:t>Integration algorithm in brief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C5709-7A5D-4D9A-CE0F-A6726F8BEF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713984"/>
                <a:ext cx="6986213" cy="5412179"/>
              </a:xfrm>
            </p:spPr>
            <p:txBody>
              <a:bodyPr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Initialize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Tesselate domain with a handful of simplex cells.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cell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calculate and save all the pillar volumes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Iterate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find its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</a:p>
              <a:p>
                <a:pPr marL="457200" lvl="1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edge that connects the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largest &amp; smallest of the (already-computed) pillar volumes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overall most extreme edge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among all cells. 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 within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 cleverly chosen (how?) point.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cells that include edge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C5709-7A5D-4D9A-CE0F-A6726F8BE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13984"/>
                <a:ext cx="6986213" cy="5412179"/>
              </a:xfrm>
              <a:blipFill>
                <a:blip r:embed="rId2"/>
                <a:stretch>
                  <a:fillRect l="-1571" t="-1126" r="-183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FBB5-4159-E339-56A6-5A61BB5E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2007AE-E68D-5EDD-59AB-E3FBB738C968}"/>
              </a:ext>
            </a:extLst>
          </p:cNvPr>
          <p:cNvGrpSpPr/>
          <p:nvPr/>
        </p:nvGrpSpPr>
        <p:grpSpPr>
          <a:xfrm>
            <a:off x="7362643" y="2354772"/>
            <a:ext cx="1684282" cy="1693960"/>
            <a:chOff x="5974006" y="1825854"/>
            <a:chExt cx="3104047" cy="431913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5AD233-6526-20AF-0C23-64E1192CC95F}"/>
                </a:ext>
              </a:extLst>
            </p:cNvPr>
            <p:cNvCxnSpPr/>
            <p:nvPr/>
          </p:nvCxnSpPr>
          <p:spPr>
            <a:xfrm>
              <a:off x="5974006" y="1826428"/>
              <a:ext cx="1784679" cy="43185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E5E58D-16DE-621E-D094-70D05ED1B13A}"/>
                </a:ext>
              </a:extLst>
            </p:cNvPr>
            <p:cNvCxnSpPr>
              <a:cxnSpLocks/>
            </p:cNvCxnSpPr>
            <p:nvPr/>
          </p:nvCxnSpPr>
          <p:spPr>
            <a:xfrm>
              <a:off x="5974006" y="1825854"/>
              <a:ext cx="2799948" cy="11598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DAD8CA-570A-83E0-1D53-BD0E59233393}"/>
                </a:ext>
              </a:extLst>
            </p:cNvPr>
            <p:cNvCxnSpPr>
              <a:cxnSpLocks/>
            </p:cNvCxnSpPr>
            <p:nvPr/>
          </p:nvCxnSpPr>
          <p:spPr>
            <a:xfrm>
              <a:off x="8773954" y="2985736"/>
              <a:ext cx="304099" cy="10163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07CBB3-0DDF-50E8-F2CA-34533B46BDEE}"/>
                </a:ext>
              </a:extLst>
            </p:cNvPr>
            <p:cNvCxnSpPr>
              <a:cxnSpLocks/>
            </p:cNvCxnSpPr>
            <p:nvPr/>
          </p:nvCxnSpPr>
          <p:spPr>
            <a:xfrm>
              <a:off x="5974006" y="1826428"/>
              <a:ext cx="3104047" cy="21756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052D76-2989-6EF6-8B7B-BE2CCE548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6810" y="3985707"/>
              <a:ext cx="1319368" cy="2159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E82DA6-21A2-6926-2BBD-6F37CFAC5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6810" y="2968228"/>
              <a:ext cx="1035242" cy="317675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AD9A36-316F-9DF0-D015-F5DB3738DF9E}"/>
              </a:ext>
            </a:extLst>
          </p:cNvPr>
          <p:cNvGrpSpPr/>
          <p:nvPr/>
        </p:nvGrpSpPr>
        <p:grpSpPr>
          <a:xfrm>
            <a:off x="7055573" y="2821475"/>
            <a:ext cx="1991352" cy="560464"/>
            <a:chOff x="6853155" y="5515858"/>
            <a:chExt cx="1991352" cy="5604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49B00B-4396-3D51-3CFA-7AC02977DB2A}"/>
                </a:ext>
              </a:extLst>
            </p:cNvPr>
            <p:cNvSpPr txBox="1"/>
            <p:nvPr/>
          </p:nvSpPr>
          <p:spPr>
            <a:xfrm>
              <a:off x="6853155" y="5553102"/>
              <a:ext cx="681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Cut point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169C5DA-DEF4-6A2F-B546-C6A521237C5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721" y="5791424"/>
              <a:ext cx="1283786" cy="118603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FE1357-E5F6-B7F2-E6A5-CC0E4F776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7605" y="5515858"/>
              <a:ext cx="1154946" cy="27493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017FA5-0AF7-9C4E-856F-143E4FAABB1A}"/>
                    </a:ext>
                  </a:extLst>
                </p14:cNvPr>
                <p14:cNvContentPartPr/>
                <p14:nvPr/>
              </p14:nvContentPartPr>
              <p14:xfrm>
                <a:off x="7580997" y="577332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017FA5-0AF7-9C4E-856F-143E4FAABB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17997" y="57103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BE81CF-15E3-EA4E-735F-795F533C5B5B}"/>
              </a:ext>
            </a:extLst>
          </p:cNvPr>
          <p:cNvGrpSpPr/>
          <p:nvPr/>
        </p:nvGrpSpPr>
        <p:grpSpPr>
          <a:xfrm>
            <a:off x="6156434" y="2214146"/>
            <a:ext cx="2381194" cy="2202750"/>
            <a:chOff x="6156434" y="2214146"/>
            <a:chExt cx="2381194" cy="2202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D4974F-8E6C-E38B-45DA-E98000863DEA}"/>
                    </a:ext>
                  </a:extLst>
                </p:cNvPr>
                <p:cNvSpPr txBox="1"/>
                <p:nvPr/>
              </p:nvSpPr>
              <p:spPr>
                <a:xfrm>
                  <a:off x="6608323" y="2214146"/>
                  <a:ext cx="749926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</m:oMath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D4974F-8E6C-E38B-45DA-E98000863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323" y="2214146"/>
                  <a:ext cx="74992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400" t="-6349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B4FD3A-E53A-A0F1-4139-6E1F34C5E8A2}"/>
                    </a:ext>
                  </a:extLst>
                </p:cNvPr>
                <p:cNvSpPr txBox="1"/>
                <p:nvPr/>
              </p:nvSpPr>
              <p:spPr>
                <a:xfrm>
                  <a:off x="7787702" y="4047564"/>
                  <a:ext cx="749926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a14:m>
                  <a:endPara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B4FD3A-E53A-A0F1-4139-6E1F34C5E8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702" y="4047564"/>
                  <a:ext cx="749926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7937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BB5A60-D294-57A1-E2DA-DAE0CAA75635}"/>
                </a:ext>
              </a:extLst>
            </p:cNvPr>
            <p:cNvSpPr/>
            <p:nvPr/>
          </p:nvSpPr>
          <p:spPr>
            <a:xfrm>
              <a:off x="6156434" y="2711669"/>
              <a:ext cx="1308538" cy="543910"/>
            </a:xfrm>
            <a:custGeom>
              <a:avLst/>
              <a:gdLst>
                <a:gd name="connsiteX0" fmla="*/ 0 w 1308538"/>
                <a:gd name="connsiteY0" fmla="*/ 543910 h 543910"/>
                <a:gd name="connsiteX1" fmla="*/ 1308538 w 1308538"/>
                <a:gd name="connsiteY1" fmla="*/ 0 h 5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8538" h="543910">
                  <a:moveTo>
                    <a:pt x="0" y="543910"/>
                  </a:moveTo>
                  <a:lnTo>
                    <a:pt x="1308538" y="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⌊`⌊</a:t>
              </a: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4A84ADB-FD91-17F0-D9C2-C9CB459B76C1}"/>
              </a:ext>
            </a:extLst>
          </p:cNvPr>
          <p:cNvSpPr/>
          <p:nvPr/>
        </p:nvSpPr>
        <p:spPr>
          <a:xfrm>
            <a:off x="7000858" y="3321536"/>
            <a:ext cx="307285" cy="2463207"/>
          </a:xfrm>
          <a:custGeom>
            <a:avLst/>
            <a:gdLst>
              <a:gd name="connsiteX0" fmla="*/ 0 w 1308538"/>
              <a:gd name="connsiteY0" fmla="*/ 543910 h 543910"/>
              <a:gd name="connsiteX1" fmla="*/ 1308538 w 1308538"/>
              <a:gd name="connsiteY1" fmla="*/ 0 h 543910"/>
              <a:gd name="connsiteX0" fmla="*/ 274537 w 384030"/>
              <a:gd name="connsiteY0" fmla="*/ 1314535 h 1314535"/>
              <a:gd name="connsiteX1" fmla="*/ 109493 w 384030"/>
              <a:gd name="connsiteY1" fmla="*/ 0 h 1314535"/>
              <a:gd name="connsiteX0" fmla="*/ 270098 w 400877"/>
              <a:gd name="connsiteY0" fmla="*/ 1314535 h 1314535"/>
              <a:gd name="connsiteX1" fmla="*/ 105054 w 400877"/>
              <a:gd name="connsiteY1" fmla="*/ 0 h 1314535"/>
              <a:gd name="connsiteX0" fmla="*/ 72322 w 228255"/>
              <a:gd name="connsiteY0" fmla="*/ 1331288 h 1331288"/>
              <a:gd name="connsiteX1" fmla="*/ 126013 w 228255"/>
              <a:gd name="connsiteY1" fmla="*/ 0 h 13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255" h="1331288">
                <a:moveTo>
                  <a:pt x="72322" y="1331288"/>
                </a:moveTo>
                <a:cubicBezTo>
                  <a:pt x="566063" y="1267254"/>
                  <a:pt x="-310166" y="181303"/>
                  <a:pt x="126013" y="0"/>
                </a:cubicBezTo>
              </a:path>
            </a:pathLst>
          </a:custGeom>
          <a:noFill/>
          <a:ln>
            <a:solidFill>
              <a:schemeClr val="tx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⌊`⌊</a:t>
            </a:r>
          </a:p>
        </p:txBody>
      </p:sp>
    </p:spTree>
    <p:extLst>
      <p:ext uri="{BB962C8B-B14F-4D97-AF65-F5344CB8AC3E}">
        <p14:creationId xmlns:p14="http://schemas.microsoft.com/office/powerpoint/2010/main" val="2891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749198-8BEF-4796-7F96-ACF66F695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r="19997" b="7079"/>
          <a:stretch/>
        </p:blipFill>
        <p:spPr>
          <a:xfrm>
            <a:off x="0" y="3562439"/>
            <a:ext cx="2323288" cy="213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20C64-B8F0-4314-EBA7-24F6A8B13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7195" b="10535"/>
          <a:stretch/>
        </p:blipFill>
        <p:spPr>
          <a:xfrm>
            <a:off x="1639111" y="2951861"/>
            <a:ext cx="1856828" cy="1820203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C9694F3F-AD0D-053C-2BA6-7E639451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5358"/>
            <a:ext cx="8229600" cy="677794"/>
          </a:xfrm>
        </p:spPr>
        <p:txBody>
          <a:bodyPr/>
          <a:lstStyle/>
          <a:p>
            <a:r>
              <a:rPr lang="en-US" sz="4400" dirty="0"/>
              <a:t>Example functions to integrate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4488DC54-EA3B-1745-3383-D96F1763A9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5938" y="3417832"/>
                <a:ext cx="5583492" cy="1657088"/>
              </a:xfrm>
            </p:spPr>
            <p:txBody>
              <a:bodyPr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properties</a:t>
                </a:r>
              </a:p>
              <a:p>
                <a:pPr lvl="1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4 dimensional domain;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expensive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concentrated in a small part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4488DC54-EA3B-1745-3383-D96F1763A9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5938" y="3417832"/>
                <a:ext cx="5583492" cy="1657088"/>
              </a:xfrm>
              <a:blipFill>
                <a:blip r:embed="rId5"/>
                <a:stretch>
                  <a:fillRect l="-1419" t="-2941" b="-38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73737-4EF3-992F-28B9-365FFEE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2AE2B-C123-787D-2479-ADE4F6684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6445"/>
          <a:stretch/>
        </p:blipFill>
        <p:spPr>
          <a:xfrm>
            <a:off x="-37285" y="553882"/>
            <a:ext cx="1894114" cy="1738738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92CB9B6-7231-1A22-8129-7AFAD58A769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4F28E-4132-9364-395D-EE3A50B711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1937" r="14754" b="12161"/>
          <a:stretch/>
        </p:blipFill>
        <p:spPr>
          <a:xfrm>
            <a:off x="1856829" y="529140"/>
            <a:ext cx="2593075" cy="235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AB026-4B98-5D0B-E513-B5CF96F09E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8" b="5088"/>
          <a:stretch/>
        </p:blipFill>
        <p:spPr>
          <a:xfrm>
            <a:off x="5879030" y="802622"/>
            <a:ext cx="3200400" cy="2549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EE10D-F61A-D083-A5BF-21B05DD30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14957" b="6694"/>
          <a:stretch/>
        </p:blipFill>
        <p:spPr>
          <a:xfrm>
            <a:off x="4262979" y="491908"/>
            <a:ext cx="1922083" cy="18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8ED-512C-C245-489D-F5844F07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476"/>
            <a:ext cx="8229600" cy="770392"/>
          </a:xfrm>
        </p:spPr>
        <p:txBody>
          <a:bodyPr/>
          <a:lstStyle/>
          <a:p>
            <a:r>
              <a:rPr lang="en-US" dirty="0"/>
              <a:t>Summary &amp; Epilogue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FBB5-4159-E339-56A6-5A61BB5E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FC22DA8-228D-FA2E-00D9-15BBEE567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674916"/>
                <a:ext cx="8229600" cy="5050970"/>
              </a:xfrm>
            </p:spPr>
            <p:txBody>
              <a:bodyPr/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Simplex tessellation requires 11×, 4×, or 2×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fewer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calculations per cell than does cubature for 4D, 3D, or 2-dimension domain.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 satisfying stopping rule availed by computing every vertex, comparing high-side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low-side integral estimation: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𝑡𝑜𝑙𝑒𝑟𝑎𝑛𝑐𝑒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Having decided on which edge to cut, cut where? Midway? (No!)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Presently: Calculate the height at some arbitrary intermediate point, then predict by quadratic interpolation with the 3 height including those of the edge ends.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Better idea brewing that needs a bit of housekeeping.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FC22DA8-228D-FA2E-00D9-15BBEE567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74916"/>
                <a:ext cx="8229600" cy="5050970"/>
              </a:xfrm>
              <a:blipFill>
                <a:blip r:embed="rId2"/>
                <a:stretch>
                  <a:fillRect l="-963" t="-96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54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train B&amp;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58" t="29" b="27928"/>
          <a:stretch>
            <a:fillRect/>
          </a:stretch>
        </p:blipFill>
        <p:spPr>
          <a:xfrm>
            <a:off x="-58065" y="821933"/>
            <a:ext cx="9182333" cy="542568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3D479-0118-4F32-B77B-FB7D668FEEE4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291" y="942171"/>
            <a:ext cx="2928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c@dna-view.com</a:t>
            </a:r>
            <a:endParaRPr lang="en-US" sz="2800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+1 510 798 7139</a:t>
            </a:r>
          </a:p>
        </p:txBody>
      </p:sp>
      <p:pic>
        <p:nvPicPr>
          <p:cNvPr id="12" name="Picture 11" descr="HillPlot AOuu rid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74" y="1257030"/>
            <a:ext cx="3549826" cy="2743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FC5785-5B22-AB9C-BF6D-E18FEF0D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142"/>
          </a:xfrm>
        </p:spPr>
        <p:txBody>
          <a:bodyPr/>
          <a:lstStyle/>
          <a:p>
            <a:r>
              <a:rPr lang="en-US" sz="3600" dirty="0"/>
              <a:t>Example functions to integrate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73737-4EF3-992F-28B9-365FFEE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2AE2B-C123-787D-2479-ADE4F6684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7735"/>
            <a:ext cx="2682240" cy="201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E268D-6B1B-1CCC-E9EC-3CC71C275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329749"/>
            <a:ext cx="268224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2E9FA-DCC0-2BD6-4F6E-83F9FD8A7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28" y="1264920"/>
            <a:ext cx="2682240" cy="201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20C64-B8F0-4314-EBA7-24F6A8B13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8" y="3429000"/>
            <a:ext cx="4023360" cy="3017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A03FCD-6C93-5C5F-286E-323F2A241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83" y="3521392"/>
            <a:ext cx="402336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4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DD0AB-0ADF-EDF9-2162-C6CE3B4C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A94E7-103D-0B49-9C96-DA856CDD0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002" y="493909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708FC-F646-FE6C-22B7-EC8F852CB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6" y="493909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0C785-D981-FB3D-59EC-955893153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04" y="493909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B59817-318E-A422-8AB5-F8342C33CA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003" y="3192659"/>
            <a:ext cx="36576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236804-2064-B92D-8A1D-E37F14F29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34" y="3192659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C5906-578D-5646-09AC-20BB53046E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24" y="337572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6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33FBF-BB3E-6EBB-F1C9-ED095A82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2A4BA-2761-F55B-7862-E915DD9C4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B395E-35F3-718C-173B-BA8D4CA90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6576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7EC099-AAEE-54E8-52EB-8B0561FEF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1503380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3850A-4DBC-169E-EC77-357ECD00C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22420"/>
          <a:stretch/>
        </p:blipFill>
        <p:spPr>
          <a:xfrm>
            <a:off x="524829" y="2743200"/>
            <a:ext cx="2551077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CE068-E80F-F514-9116-ECE63DEBFA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95712"/>
            <a:ext cx="36581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00FA7-8C5A-D900-06B1-BA5FCFF2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091C5-77A0-F38D-6890-5AEA42F8E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FAFF6-98B8-6995-C572-103B98A59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FB873-80CE-A6E1-012D-59B61A91A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FD9C0-B33F-834C-5939-8C78C555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F7156-9133-B07F-3358-E6CBC4D6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55" y="0"/>
            <a:ext cx="36576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0CE76-DFAD-3642-0DA9-5CFA0DB4A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89" y="0"/>
            <a:ext cx="36576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3E17D-2EBF-E104-D2D8-B2565975A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36B3C-52A9-6836-F49C-52447BFD2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87101-31FC-2DF4-8727-E44567C2E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94198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BDF730-F577-2D7D-3834-02DDBF51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generalize cell shape with larger # of dimensions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8F567-8745-474A-068B-08D31C65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67487-48BA-1B71-9567-B3285884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EBDD9-47B8-9F12-A534-CD4312092070}"/>
              </a:ext>
            </a:extLst>
          </p:cNvPr>
          <p:cNvSpPr txBox="1"/>
          <p:nvPr/>
        </p:nvSpPr>
        <p:spPr>
          <a:xfrm>
            <a:off x="1173452" y="515959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size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6273A-7BCB-C3B3-3212-B9FDF0D61C87}"/>
              </a:ext>
            </a:extLst>
          </p:cNvPr>
          <p:cNvSpPr txBox="1"/>
          <p:nvPr/>
        </p:nvSpPr>
        <p:spPr>
          <a:xfrm>
            <a:off x="2346904" y="5067260"/>
            <a:ext cx="131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size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39A01-6412-3B8E-C67C-7F0FDFF6E4F4}"/>
              </a:ext>
            </a:extLst>
          </p:cNvPr>
          <p:cNvSpPr txBox="1"/>
          <p:nvPr/>
        </p:nvSpPr>
        <p:spPr>
          <a:xfrm>
            <a:off x="0" y="50672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Type size 16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5A12-C5EF-AB69-F891-B5C25DF558FD}"/>
              </a:ext>
            </a:extLst>
          </p:cNvPr>
          <p:cNvSpPr txBox="1"/>
          <p:nvPr/>
        </p:nvSpPr>
        <p:spPr>
          <a:xfrm>
            <a:off x="6289430" y="5219660"/>
            <a:ext cx="131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size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46C64-5E64-55A3-4A75-415ECD1392B5}"/>
              </a:ext>
            </a:extLst>
          </p:cNvPr>
          <p:cNvSpPr txBox="1"/>
          <p:nvPr/>
        </p:nvSpPr>
        <p:spPr>
          <a:xfrm>
            <a:off x="3942526" y="52196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size 16	</a:t>
            </a:r>
          </a:p>
        </p:txBody>
      </p:sp>
    </p:spTree>
    <p:extLst>
      <p:ext uri="{BB962C8B-B14F-4D97-AF65-F5344CB8AC3E}">
        <p14:creationId xmlns:p14="http://schemas.microsoft.com/office/powerpoint/2010/main" val="296421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D985F-47EE-E083-2866-0EB2B3F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134-7674-6FE4-9C05-F65F5AAB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 b="12981"/>
          <a:stretch/>
        </p:blipFill>
        <p:spPr>
          <a:xfrm>
            <a:off x="457200" y="87796"/>
            <a:ext cx="4000871" cy="3744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0F8E6-2428-44F8-866D-6A086BA6C648}"/>
              </a:ext>
            </a:extLst>
          </p:cNvPr>
          <p:cNvSpPr/>
          <p:nvPr/>
        </p:nvSpPr>
        <p:spPr>
          <a:xfrm>
            <a:off x="1961322" y="1406178"/>
            <a:ext cx="357809" cy="23617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410BE-60C5-F24B-6F82-A2EEAB9B6801}"/>
              </a:ext>
            </a:extLst>
          </p:cNvPr>
          <p:cNvSpPr/>
          <p:nvPr/>
        </p:nvSpPr>
        <p:spPr>
          <a:xfrm>
            <a:off x="1596887" y="2320578"/>
            <a:ext cx="357809" cy="14473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D8925-E59C-CFE8-D324-3BF6DB9B512D}"/>
              </a:ext>
            </a:extLst>
          </p:cNvPr>
          <p:cNvSpPr/>
          <p:nvPr/>
        </p:nvSpPr>
        <p:spPr>
          <a:xfrm>
            <a:off x="1245704" y="3364036"/>
            <a:ext cx="357809" cy="403859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597A2-FAB0-E786-263F-2C7D632ECF52}"/>
              </a:ext>
            </a:extLst>
          </p:cNvPr>
          <p:cNvSpPr/>
          <p:nvPr/>
        </p:nvSpPr>
        <p:spPr>
          <a:xfrm>
            <a:off x="2312508" y="874643"/>
            <a:ext cx="357809" cy="2893252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41FBD-D66C-054A-5439-3452FF42C074}"/>
              </a:ext>
            </a:extLst>
          </p:cNvPr>
          <p:cNvSpPr/>
          <p:nvPr/>
        </p:nvSpPr>
        <p:spPr>
          <a:xfrm>
            <a:off x="2676945" y="968188"/>
            <a:ext cx="357809" cy="279970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7F9E-7F06-0CE2-9D04-239616F6406C}"/>
              </a:ext>
            </a:extLst>
          </p:cNvPr>
          <p:cNvSpPr/>
          <p:nvPr/>
        </p:nvSpPr>
        <p:spPr>
          <a:xfrm>
            <a:off x="3028130" y="1529123"/>
            <a:ext cx="357809" cy="2238774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728CD-B12F-7272-A5CC-20765614BC54}"/>
              </a:ext>
            </a:extLst>
          </p:cNvPr>
          <p:cNvSpPr/>
          <p:nvPr/>
        </p:nvSpPr>
        <p:spPr>
          <a:xfrm>
            <a:off x="3392567" y="2552700"/>
            <a:ext cx="357809" cy="121519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B7D81-1662-8D9F-0D31-8C21A170ACE1}"/>
              </a:ext>
            </a:extLst>
          </p:cNvPr>
          <p:cNvSpPr/>
          <p:nvPr/>
        </p:nvSpPr>
        <p:spPr>
          <a:xfrm>
            <a:off x="3743752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FFEBB-D0E4-72DE-0008-A807DFC13096}"/>
              </a:ext>
            </a:extLst>
          </p:cNvPr>
          <p:cNvSpPr/>
          <p:nvPr/>
        </p:nvSpPr>
        <p:spPr>
          <a:xfrm>
            <a:off x="4100262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EE09-A3A5-9B35-3688-C2316CB53D5D}"/>
              </a:ext>
            </a:extLst>
          </p:cNvPr>
          <p:cNvSpPr/>
          <p:nvPr/>
        </p:nvSpPr>
        <p:spPr>
          <a:xfrm>
            <a:off x="880807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0FCD88-ACA7-3076-0DAC-09DFEACD6E3B}"/>
                  </a:ext>
                </a:extLst>
              </p:cNvPr>
              <p:cNvSpPr txBox="1"/>
              <p:nvPr/>
            </p:nvSpPr>
            <p:spPr>
              <a:xfrm>
                <a:off x="4174439" y="501227"/>
                <a:ext cx="2299246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Riemann integration low-side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dirty="0"/>
                  <a:t>estimate.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0FCD88-ACA7-3076-0DAC-09DFEAC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9" y="501227"/>
                <a:ext cx="2299246" cy="656846"/>
              </a:xfrm>
              <a:prstGeom prst="rect">
                <a:avLst/>
              </a:prstGeom>
              <a:blipFill>
                <a:blip r:embed="rId4"/>
                <a:stretch>
                  <a:fillRect l="-2387" t="-4630" r="-185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8A025EC-DF6E-E15C-5420-B0FAC92FAB63}"/>
              </a:ext>
            </a:extLst>
          </p:cNvPr>
          <p:cNvGrpSpPr/>
          <p:nvPr/>
        </p:nvGrpSpPr>
        <p:grpSpPr>
          <a:xfrm>
            <a:off x="875644" y="3767896"/>
            <a:ext cx="3231475" cy="403859"/>
            <a:chOff x="1048144" y="3767896"/>
            <a:chExt cx="3231475" cy="40385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5D135A-612A-87CD-FB17-2FF4A225B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8144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3979589-8D2B-0E7A-4213-71C872B34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197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BCA78CE-C61E-E273-1F3F-C3B33F5AA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250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918DB8-A0BD-38AF-82EC-FDB7D38E1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303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3A3743-0A2F-EE7F-950B-5B8C73BB0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4356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431792-7F2F-6125-A119-3B17DD02B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3409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322FE9-8DD9-1912-3791-F818AB53C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2462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E11AC7D-B1A9-6610-C695-035BE71F1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1515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1005E2-1584-9129-B043-7D4554EA5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568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99572C6-09A1-3BE3-BA3F-F1D950B4F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9619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D5E418-7AE0-E00F-7A82-970780BE6B77}"/>
              </a:ext>
            </a:extLst>
          </p:cNvPr>
          <p:cNvSpPr txBox="1"/>
          <p:nvPr/>
        </p:nvSpPr>
        <p:spPr>
          <a:xfrm>
            <a:off x="4114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0FC341-C079-EBFA-F2C0-D0F265A528B3}"/>
              </a:ext>
            </a:extLst>
          </p:cNvPr>
          <p:cNvCxnSpPr>
            <a:cxnSpLocks/>
          </p:cNvCxnSpPr>
          <p:nvPr/>
        </p:nvCxnSpPr>
        <p:spPr>
          <a:xfrm flipH="1" flipV="1">
            <a:off x="1633463" y="2320578"/>
            <a:ext cx="17541" cy="144731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FA9CB9-2A6F-4F83-B256-C8A7AFFF12AA}"/>
              </a:ext>
            </a:extLst>
          </p:cNvPr>
          <p:cNvCxnSpPr>
            <a:cxnSpLocks/>
          </p:cNvCxnSpPr>
          <p:nvPr/>
        </p:nvCxnSpPr>
        <p:spPr>
          <a:xfrm flipV="1">
            <a:off x="2009557" y="1419433"/>
            <a:ext cx="0" cy="74729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849AD-38F0-7AA5-E4D7-1943EBC617C9}"/>
              </a:ext>
            </a:extLst>
          </p:cNvPr>
          <p:cNvCxnSpPr>
            <a:cxnSpLocks/>
          </p:cNvCxnSpPr>
          <p:nvPr/>
        </p:nvCxnSpPr>
        <p:spPr>
          <a:xfrm flipV="1">
            <a:off x="2365767" y="874643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66C40E-B559-34F3-F2F1-69CB203525C2}"/>
              </a:ext>
            </a:extLst>
          </p:cNvPr>
          <p:cNvCxnSpPr>
            <a:cxnSpLocks/>
          </p:cNvCxnSpPr>
          <p:nvPr/>
        </p:nvCxnSpPr>
        <p:spPr>
          <a:xfrm flipV="1">
            <a:off x="2979226" y="968188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982DC-205C-F1DA-662C-44304B8B60E0}"/>
              </a:ext>
            </a:extLst>
          </p:cNvPr>
          <p:cNvCxnSpPr>
            <a:cxnSpLocks/>
          </p:cNvCxnSpPr>
          <p:nvPr/>
        </p:nvCxnSpPr>
        <p:spPr>
          <a:xfrm flipV="1">
            <a:off x="3330422" y="1529123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5CEA2A-C184-C148-4976-FC9C0C2EC987}"/>
              </a:ext>
            </a:extLst>
          </p:cNvPr>
          <p:cNvCxnSpPr>
            <a:cxnSpLocks/>
          </p:cNvCxnSpPr>
          <p:nvPr/>
        </p:nvCxnSpPr>
        <p:spPr>
          <a:xfrm flipV="1">
            <a:off x="3695887" y="2552700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006662-091B-C05D-F2A1-3EBD6153BAF4}"/>
              </a:ext>
            </a:extLst>
          </p:cNvPr>
          <p:cNvCxnSpPr>
            <a:cxnSpLocks/>
          </p:cNvCxnSpPr>
          <p:nvPr/>
        </p:nvCxnSpPr>
        <p:spPr>
          <a:xfrm flipV="1">
            <a:off x="4061352" y="3576277"/>
            <a:ext cx="0" cy="2182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64DEAE-91E4-210E-621A-B742E0475C38}"/>
              </a:ext>
            </a:extLst>
          </p:cNvPr>
          <p:cNvCxnSpPr>
            <a:cxnSpLocks/>
          </p:cNvCxnSpPr>
          <p:nvPr/>
        </p:nvCxnSpPr>
        <p:spPr>
          <a:xfrm flipV="1">
            <a:off x="1302015" y="3374136"/>
            <a:ext cx="0" cy="2658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D985F-47EE-E083-2866-0EB2B3F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134-7674-6FE4-9C05-F65F5AAB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 b="12981"/>
          <a:stretch/>
        </p:blipFill>
        <p:spPr>
          <a:xfrm>
            <a:off x="457200" y="87796"/>
            <a:ext cx="4000871" cy="3744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0F8E6-2428-44F8-866D-6A086BA6C648}"/>
              </a:ext>
            </a:extLst>
          </p:cNvPr>
          <p:cNvSpPr/>
          <p:nvPr/>
        </p:nvSpPr>
        <p:spPr>
          <a:xfrm>
            <a:off x="1961322" y="874643"/>
            <a:ext cx="357809" cy="289325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410BE-60C5-F24B-6F82-A2EEAB9B6801}"/>
              </a:ext>
            </a:extLst>
          </p:cNvPr>
          <p:cNvSpPr/>
          <p:nvPr/>
        </p:nvSpPr>
        <p:spPr>
          <a:xfrm>
            <a:off x="1596887" y="1406178"/>
            <a:ext cx="357809" cy="23617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D8925-E59C-CFE8-D324-3BF6DB9B512D}"/>
              </a:ext>
            </a:extLst>
          </p:cNvPr>
          <p:cNvSpPr/>
          <p:nvPr/>
        </p:nvSpPr>
        <p:spPr>
          <a:xfrm>
            <a:off x="1245704" y="2320578"/>
            <a:ext cx="357809" cy="1447317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597A2-FAB0-E786-263F-2C7D632ECF52}"/>
              </a:ext>
            </a:extLst>
          </p:cNvPr>
          <p:cNvSpPr/>
          <p:nvPr/>
        </p:nvSpPr>
        <p:spPr>
          <a:xfrm>
            <a:off x="2319136" y="714613"/>
            <a:ext cx="357809" cy="3060965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41FBD-D66C-054A-5439-3452FF42C074}"/>
              </a:ext>
            </a:extLst>
          </p:cNvPr>
          <p:cNvSpPr/>
          <p:nvPr/>
        </p:nvSpPr>
        <p:spPr>
          <a:xfrm>
            <a:off x="2676945" y="714613"/>
            <a:ext cx="357809" cy="305328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7F9E-7F06-0CE2-9D04-239616F6406C}"/>
              </a:ext>
            </a:extLst>
          </p:cNvPr>
          <p:cNvSpPr/>
          <p:nvPr/>
        </p:nvSpPr>
        <p:spPr>
          <a:xfrm>
            <a:off x="3028130" y="952087"/>
            <a:ext cx="357809" cy="2815810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728CD-B12F-7272-A5CC-20765614BC54}"/>
              </a:ext>
            </a:extLst>
          </p:cNvPr>
          <p:cNvSpPr/>
          <p:nvPr/>
        </p:nvSpPr>
        <p:spPr>
          <a:xfrm>
            <a:off x="3392567" y="1515816"/>
            <a:ext cx="357809" cy="2252079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B7D81-1662-8D9F-0D31-8C21A170ACE1}"/>
              </a:ext>
            </a:extLst>
          </p:cNvPr>
          <p:cNvSpPr/>
          <p:nvPr/>
        </p:nvSpPr>
        <p:spPr>
          <a:xfrm>
            <a:off x="3743752" y="2552700"/>
            <a:ext cx="357809" cy="1215195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FFEBB-D0E4-72DE-0008-A807DFC13096}"/>
              </a:ext>
            </a:extLst>
          </p:cNvPr>
          <p:cNvSpPr/>
          <p:nvPr/>
        </p:nvSpPr>
        <p:spPr>
          <a:xfrm>
            <a:off x="4100262" y="3528808"/>
            <a:ext cx="357809" cy="23908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EE09-A3A5-9B35-3688-C2316CB53D5D}"/>
              </a:ext>
            </a:extLst>
          </p:cNvPr>
          <p:cNvSpPr/>
          <p:nvPr/>
        </p:nvSpPr>
        <p:spPr>
          <a:xfrm>
            <a:off x="880807" y="3364036"/>
            <a:ext cx="357809" cy="403860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FCD88-ACA7-3076-0DAC-09DFEACD6E3B}"/>
              </a:ext>
            </a:extLst>
          </p:cNvPr>
          <p:cNvSpPr txBox="1"/>
          <p:nvPr/>
        </p:nvSpPr>
        <p:spPr>
          <a:xfrm>
            <a:off x="4174439" y="501227"/>
            <a:ext cx="229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Riemann integration</a:t>
            </a:r>
          </a:p>
          <a:p>
            <a:r>
              <a:rPr lang="en-US" dirty="0"/>
              <a:t>(-side height)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A025EC-DF6E-E15C-5420-B0FAC92FAB63}"/>
              </a:ext>
            </a:extLst>
          </p:cNvPr>
          <p:cNvGrpSpPr/>
          <p:nvPr/>
        </p:nvGrpSpPr>
        <p:grpSpPr>
          <a:xfrm>
            <a:off x="1217192" y="3767896"/>
            <a:ext cx="3231475" cy="403859"/>
            <a:chOff x="1048144" y="3767896"/>
            <a:chExt cx="3231475" cy="40385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5D135A-612A-87CD-FB17-2FF4A225B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8144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3979589-8D2B-0E7A-4213-71C872B34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197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BCA78CE-C61E-E273-1F3F-C3B33F5AA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250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918DB8-A0BD-38AF-82EC-FDB7D38E1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303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3A3743-0A2F-EE7F-950B-5B8C73BB0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4356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431792-7F2F-6125-A119-3B17DD02B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3409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322FE9-8DD9-1912-3791-F818AB53C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2462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E11AC7D-B1A9-6610-C695-035BE71F1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1515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1005E2-1584-9129-B043-7D4554EA5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568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99572C6-09A1-3BE3-BA3F-F1D950B4F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9619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6D5E418-7AE0-E00F-7A82-970780BE6B77}"/>
              </a:ext>
            </a:extLst>
          </p:cNvPr>
          <p:cNvSpPr txBox="1"/>
          <p:nvPr/>
        </p:nvSpPr>
        <p:spPr>
          <a:xfrm>
            <a:off x="4114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0FC341-C079-EBFA-F2C0-D0F265A528B3}"/>
              </a:ext>
            </a:extLst>
          </p:cNvPr>
          <p:cNvCxnSpPr>
            <a:cxnSpLocks/>
          </p:cNvCxnSpPr>
          <p:nvPr/>
        </p:nvCxnSpPr>
        <p:spPr>
          <a:xfrm flipH="1" flipV="1">
            <a:off x="1915863" y="1410952"/>
            <a:ext cx="9542" cy="236171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8C63AE-5614-39E7-B760-C26F464C2772}"/>
              </a:ext>
            </a:extLst>
          </p:cNvPr>
          <p:cNvCxnSpPr>
            <a:cxnSpLocks/>
          </p:cNvCxnSpPr>
          <p:nvPr/>
        </p:nvCxnSpPr>
        <p:spPr>
          <a:xfrm flipV="1">
            <a:off x="2286239" y="881804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4DC581-17AC-41C3-98B4-0D8D0D158347}"/>
              </a:ext>
            </a:extLst>
          </p:cNvPr>
          <p:cNvCxnSpPr>
            <a:cxnSpLocks/>
          </p:cNvCxnSpPr>
          <p:nvPr/>
        </p:nvCxnSpPr>
        <p:spPr>
          <a:xfrm flipV="1">
            <a:off x="3067886" y="952087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703E3F-7FD8-8805-F275-C52F7096F03A}"/>
              </a:ext>
            </a:extLst>
          </p:cNvPr>
          <p:cNvCxnSpPr>
            <a:cxnSpLocks/>
          </p:cNvCxnSpPr>
          <p:nvPr/>
        </p:nvCxnSpPr>
        <p:spPr>
          <a:xfrm flipV="1">
            <a:off x="2690534" y="712230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E2583C-397C-75D1-B2DC-250640581F7C}"/>
              </a:ext>
            </a:extLst>
          </p:cNvPr>
          <p:cNvCxnSpPr>
            <a:cxnSpLocks/>
          </p:cNvCxnSpPr>
          <p:nvPr/>
        </p:nvCxnSpPr>
        <p:spPr>
          <a:xfrm flipV="1">
            <a:off x="3430765" y="1503291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E1DE14-013F-49E7-5FC6-B7C6134308AD}"/>
              </a:ext>
            </a:extLst>
          </p:cNvPr>
          <p:cNvCxnSpPr>
            <a:cxnSpLocks/>
          </p:cNvCxnSpPr>
          <p:nvPr/>
        </p:nvCxnSpPr>
        <p:spPr>
          <a:xfrm flipV="1">
            <a:off x="2650780" y="715936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5D8F80-2DCC-C56E-4C7A-D3EB16CEEC57}"/>
              </a:ext>
            </a:extLst>
          </p:cNvPr>
          <p:cNvCxnSpPr>
            <a:cxnSpLocks/>
          </p:cNvCxnSpPr>
          <p:nvPr/>
        </p:nvCxnSpPr>
        <p:spPr>
          <a:xfrm flipV="1">
            <a:off x="1545710" y="2320578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853B4E-AB11-0E46-F3A5-04B15A6A1311}"/>
              </a:ext>
            </a:extLst>
          </p:cNvPr>
          <p:cNvCxnSpPr>
            <a:cxnSpLocks/>
          </p:cNvCxnSpPr>
          <p:nvPr/>
        </p:nvCxnSpPr>
        <p:spPr>
          <a:xfrm flipV="1">
            <a:off x="-339345" y="3137865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0630E5-BCD6-F9B6-3381-A4FD4ADE23D8}"/>
              </a:ext>
            </a:extLst>
          </p:cNvPr>
          <p:cNvCxnSpPr>
            <a:cxnSpLocks/>
          </p:cNvCxnSpPr>
          <p:nvPr/>
        </p:nvCxnSpPr>
        <p:spPr>
          <a:xfrm flipV="1">
            <a:off x="3790928" y="2552700"/>
            <a:ext cx="0" cy="39094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FC6E-1168-CEF6-71EF-16EFBBEA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64"/>
            <a:ext cx="8229600" cy="651454"/>
          </a:xfrm>
        </p:spPr>
        <p:txBody>
          <a:bodyPr/>
          <a:lstStyle/>
          <a:p>
            <a:r>
              <a:rPr lang="en-US" sz="2800" dirty="0"/>
              <a:t>A little context about the DNA evidence application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3CC27-A92D-C547-90F1-75D9EC50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ECDAC3-D909-E5A2-764C-C22E346E88A2}"/>
              </a:ext>
            </a:extLst>
          </p:cNvPr>
          <p:cNvGrpSpPr/>
          <p:nvPr/>
        </p:nvGrpSpPr>
        <p:grpSpPr>
          <a:xfrm>
            <a:off x="-766222" y="3106027"/>
            <a:ext cx="9956326" cy="2949696"/>
            <a:chOff x="-766222" y="3106027"/>
            <a:chExt cx="9956326" cy="29496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566163-C3B5-F701-6419-DEF9BA060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3" t="9298" r="17054" b="75351"/>
            <a:stretch/>
          </p:blipFill>
          <p:spPr>
            <a:xfrm>
              <a:off x="-766222" y="3155467"/>
              <a:ext cx="4979183" cy="14205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1226EB-99AB-C45B-66B0-9D9FD9964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2" t="24123" r="20763" b="60526"/>
            <a:stretch/>
          </p:blipFill>
          <p:spPr>
            <a:xfrm>
              <a:off x="4059901" y="3106027"/>
              <a:ext cx="5130203" cy="14205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75F0B1-56D1-F964-2B52-D4E5F7CAC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9" t="13930" r="73374" b="75351"/>
            <a:stretch/>
          </p:blipFill>
          <p:spPr>
            <a:xfrm>
              <a:off x="3468777" y="4526567"/>
              <a:ext cx="1892363" cy="152915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592F8-E483-C418-302E-308D6F1CC994}"/>
              </a:ext>
            </a:extLst>
          </p:cNvPr>
          <p:cNvGrpSpPr/>
          <p:nvPr/>
        </p:nvGrpSpPr>
        <p:grpSpPr>
          <a:xfrm>
            <a:off x="-894233" y="1375124"/>
            <a:ext cx="10036211" cy="1494334"/>
            <a:chOff x="-915301" y="1058366"/>
            <a:chExt cx="10036211" cy="149433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2FB5B9-1B86-DAAB-E3D1-8818A7F49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3" t="9044" r="18266" b="75925"/>
            <a:stretch/>
          </p:blipFill>
          <p:spPr>
            <a:xfrm>
              <a:off x="-915301" y="1058366"/>
              <a:ext cx="5160451" cy="14513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5EE0D0-6D24-9D07-7C14-2A8938C3A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1" t="24473" r="24320" b="60176"/>
            <a:stretch/>
          </p:blipFill>
          <p:spPr>
            <a:xfrm>
              <a:off x="4159085" y="1070398"/>
              <a:ext cx="4961825" cy="148230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A9C58CD-D680-1FB2-B217-04991C5E7191}"/>
              </a:ext>
            </a:extLst>
          </p:cNvPr>
          <p:cNvSpPr txBox="1"/>
          <p:nvPr/>
        </p:nvSpPr>
        <p:spPr>
          <a:xfrm>
            <a:off x="293954" y="760894"/>
            <a:ext cx="388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DNA evidence from a gun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A20FB8-47CB-C7DC-BDDD-9E9FACE6217C}"/>
                  </a:ext>
                </a:extLst>
              </p:cNvPr>
              <p:cNvSpPr txBox="1"/>
              <p:nvPr/>
            </p:nvSpPr>
            <p:spPr>
              <a:xfrm>
                <a:off x="4427620" y="635193"/>
                <a:ext cx="42591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axis: DNA location or size in genome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axis: quantity (after lab processing)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A20FB8-47CB-C7DC-BDDD-9E9FACE62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620" y="635193"/>
                <a:ext cx="4259180" cy="707886"/>
              </a:xfrm>
              <a:prstGeom prst="rect">
                <a:avLst/>
              </a:prstGeom>
              <a:blipFill>
                <a:blip r:embed="rId4"/>
                <a:stretch>
                  <a:fillRect t="-4310" r="-28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0BA0AC2-EAA0-28E0-2F23-F18829F38A41}"/>
              </a:ext>
            </a:extLst>
          </p:cNvPr>
          <p:cNvSpPr txBox="1"/>
          <p:nvPr/>
        </p:nvSpPr>
        <p:spPr>
          <a:xfrm>
            <a:off x="276842" y="4690834"/>
            <a:ext cx="338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evidence overlaid with an example partial explanation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1F7EB-4F39-77E5-FAE2-E476F6BCB72C}"/>
              </a:ext>
            </a:extLst>
          </p:cNvPr>
          <p:cNvSpPr txBox="1"/>
          <p:nvPr/>
        </p:nvSpPr>
        <p:spPr>
          <a:xfrm>
            <a:off x="5361140" y="4760826"/>
            <a:ext cx="3665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height 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assumed contribution proportions of 2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color-coded people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DNA types.</a:t>
            </a:r>
          </a:p>
        </p:txBody>
      </p:sp>
    </p:spTree>
    <p:extLst>
      <p:ext uri="{BB962C8B-B14F-4D97-AF65-F5344CB8AC3E}">
        <p14:creationId xmlns:p14="http://schemas.microsoft.com/office/powerpoint/2010/main" val="36134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-235722"/>
            <a:ext cx="8229600" cy="1143000"/>
          </a:xfrm>
        </p:spPr>
        <p:txBody>
          <a:bodyPr/>
          <a:lstStyle/>
          <a:p>
            <a:r>
              <a:rPr lang="en-US" dirty="0"/>
              <a:t>Old &amp; New mixture models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76613-78EA-471A-926B-71F1A0A80B8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36221" y="2527300"/>
            <a:ext cx="7690209" cy="1875047"/>
            <a:chOff x="1136221" y="2476500"/>
            <a:chExt cx="7690209" cy="187504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785" t="33936" r="68635" b="51751"/>
            <a:stretch>
              <a:fillRect/>
            </a:stretch>
          </p:blipFill>
          <p:spPr bwMode="auto">
            <a:xfrm>
              <a:off x="1136221" y="2489200"/>
              <a:ext cx="2318180" cy="184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210" t="34521" r="19947" b="51751"/>
            <a:stretch>
              <a:fillRect/>
            </a:stretch>
          </p:blipFill>
          <p:spPr bwMode="auto">
            <a:xfrm>
              <a:off x="3765772" y="2578100"/>
              <a:ext cx="2381821" cy="177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094" t="33757" r="54695" b="52008"/>
            <a:stretch>
              <a:fillRect/>
            </a:stretch>
          </p:blipFill>
          <p:spPr bwMode="auto">
            <a:xfrm>
              <a:off x="6355559" y="2476500"/>
              <a:ext cx="2470871" cy="183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8" name="TextBox 67"/>
          <p:cNvSpPr txBox="1"/>
          <p:nvPr/>
        </p:nvSpPr>
        <p:spPr>
          <a:xfrm>
            <a:off x="537028" y="908865"/>
            <a:ext cx="8309260" cy="1508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Then: One binary dimension – Allele size list</a:t>
            </a:r>
          </a:p>
          <a:p>
            <a:r>
              <a:rPr lang="en-US" sz="2000" dirty="0"/>
              <a:t>	</a:t>
            </a:r>
          </a:p>
          <a:p>
            <a:r>
              <a:rPr lang="en-US" sz="2200" dirty="0"/>
              <a:t>           15         17   18     </a:t>
            </a:r>
            <a:r>
              <a:rPr lang="en-US" sz="2200" dirty="0">
                <a:solidFill>
                  <a:schemeClr val="tx2"/>
                </a:solidFill>
              </a:rPr>
              <a:t>28 29   30     31.2          </a:t>
            </a:r>
            <a:r>
              <a:rPr lang="en-US" sz="2200" dirty="0"/>
              <a:t>14 15 16   17</a:t>
            </a:r>
          </a:p>
          <a:p>
            <a:r>
              <a:rPr lang="en-US" sz="2200" dirty="0"/>
              <a:t>     </a:t>
            </a:r>
            <a:r>
              <a:rPr lang="en-US" sz="2000" dirty="0"/>
              <a:t>  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2590" y="4456797"/>
            <a:ext cx="830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Now:  Two dimensions</a:t>
            </a:r>
          </a:p>
          <a:p>
            <a:r>
              <a:rPr lang="en-US" sz="2800" dirty="0"/>
              <a:t>	→	Allele sizes</a:t>
            </a:r>
          </a:p>
          <a:p>
            <a:r>
              <a:rPr lang="en-US" sz="2800" dirty="0"/>
              <a:t>	↑	Peak heights – </a:t>
            </a:r>
            <a:r>
              <a:rPr lang="en-US" sz="2800" b="1" dirty="0"/>
              <a:t>continuous</a:t>
            </a:r>
            <a:r>
              <a:rPr lang="en-US" sz="2000" dirty="0"/>
              <a:t>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14195" y="2432241"/>
            <a:ext cx="2336461" cy="180000"/>
            <a:chOff x="-2523535" y="2790794"/>
            <a:chExt cx="1999068" cy="180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-2515883" y="2880000"/>
              <a:ext cx="1984917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61274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61526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54726" y="2432241"/>
            <a:ext cx="2336461" cy="180000"/>
            <a:chOff x="-2523535" y="2790794"/>
            <a:chExt cx="1999068" cy="180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-2515883" y="2880000"/>
              <a:ext cx="1984917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261274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61526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395257" y="2432241"/>
            <a:ext cx="2336461" cy="180000"/>
            <a:chOff x="-2523535" y="2790794"/>
            <a:chExt cx="1999068" cy="180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2515883" y="2880000"/>
              <a:ext cx="1984917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261274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615261" y="2880000"/>
              <a:ext cx="180000" cy="1588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890226" y="2044700"/>
            <a:ext cx="14474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D18S511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1302" y="2044700"/>
            <a:ext cx="127592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D21S11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3878" y="2044700"/>
            <a:ext cx="147027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D3S1358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67200" y="3725904"/>
            <a:ext cx="317500" cy="24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7829" y="3374571"/>
            <a:ext cx="8556171" cy="32658"/>
          </a:xfrm>
          <a:prstGeom prst="straightConnector1">
            <a:avLst/>
          </a:prstGeom>
          <a:ln w="254000">
            <a:solidFill>
              <a:schemeClr val="accent5">
                <a:lumMod val="75000"/>
                <a:alpha val="26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435771" y="3453605"/>
            <a:ext cx="1573213" cy="3"/>
          </a:xfrm>
          <a:prstGeom prst="straightConnector1">
            <a:avLst/>
          </a:prstGeom>
          <a:ln w="254000">
            <a:solidFill>
              <a:schemeClr val="accent6">
                <a:lumMod val="75000"/>
                <a:alpha val="34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variation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0927" y="3475672"/>
            <a:ext cx="397631" cy="1739108"/>
          </a:xfrm>
          <a:custGeom>
            <a:avLst/>
            <a:gdLst>
              <a:gd name="connsiteX0" fmla="*/ 0 w 1121664"/>
              <a:gd name="connsiteY0" fmla="*/ 855472 h 979424"/>
              <a:gd name="connsiteX1" fmla="*/ 353568 w 1121664"/>
              <a:gd name="connsiteY1" fmla="*/ 745744 h 979424"/>
              <a:gd name="connsiteX2" fmla="*/ 633984 w 1121664"/>
              <a:gd name="connsiteY2" fmla="*/ 14224 h 979424"/>
              <a:gd name="connsiteX3" fmla="*/ 853440 w 1121664"/>
              <a:gd name="connsiteY3" fmla="*/ 831088 h 979424"/>
              <a:gd name="connsiteX4" fmla="*/ 1121664 w 1121664"/>
              <a:gd name="connsiteY4" fmla="*/ 904240 h 979424"/>
              <a:gd name="connsiteX0" fmla="*/ 0 w 1151779"/>
              <a:gd name="connsiteY0" fmla="*/ 855472 h 984900"/>
              <a:gd name="connsiteX1" fmla="*/ 353568 w 1151779"/>
              <a:gd name="connsiteY1" fmla="*/ 745744 h 984900"/>
              <a:gd name="connsiteX2" fmla="*/ 633984 w 1151779"/>
              <a:gd name="connsiteY2" fmla="*/ 14224 h 984900"/>
              <a:gd name="connsiteX3" fmla="*/ 853440 w 1151779"/>
              <a:gd name="connsiteY3" fmla="*/ 831088 h 984900"/>
              <a:gd name="connsiteX4" fmla="*/ 1151779 w 1151779"/>
              <a:gd name="connsiteY4" fmla="*/ 937093 h 984900"/>
              <a:gd name="connsiteX0" fmla="*/ 0 w 1231293"/>
              <a:gd name="connsiteY0" fmla="*/ 1000252 h 1015492"/>
              <a:gd name="connsiteX1" fmla="*/ 433082 w 1231293"/>
              <a:gd name="connsiteY1" fmla="*/ 745744 h 1015492"/>
              <a:gd name="connsiteX2" fmla="*/ 713498 w 1231293"/>
              <a:gd name="connsiteY2" fmla="*/ 14224 h 1015492"/>
              <a:gd name="connsiteX3" fmla="*/ 932954 w 1231293"/>
              <a:gd name="connsiteY3" fmla="*/ 831088 h 1015492"/>
              <a:gd name="connsiteX4" fmla="*/ 1231293 w 1231293"/>
              <a:gd name="connsiteY4" fmla="*/ 937093 h 1015492"/>
              <a:gd name="connsiteX0" fmla="*/ 0 w 1178284"/>
              <a:gd name="connsiteY0" fmla="*/ 1000252 h 1037844"/>
              <a:gd name="connsiteX1" fmla="*/ 433082 w 1178284"/>
              <a:gd name="connsiteY1" fmla="*/ 745744 h 1037844"/>
              <a:gd name="connsiteX2" fmla="*/ 713498 w 1178284"/>
              <a:gd name="connsiteY2" fmla="*/ 14224 h 1037844"/>
              <a:gd name="connsiteX3" fmla="*/ 932954 w 1178284"/>
              <a:gd name="connsiteY3" fmla="*/ 831088 h 1037844"/>
              <a:gd name="connsiteX4" fmla="*/ 1178284 w 1178284"/>
              <a:gd name="connsiteY4" fmla="*/ 1000252 h 1037844"/>
              <a:gd name="connsiteX0" fmla="*/ 0 w 1178284"/>
              <a:gd name="connsiteY0" fmla="*/ 1000252 h 1015492"/>
              <a:gd name="connsiteX1" fmla="*/ 433082 w 1178284"/>
              <a:gd name="connsiteY1" fmla="*/ 745744 h 1015492"/>
              <a:gd name="connsiteX2" fmla="*/ 713498 w 1178284"/>
              <a:gd name="connsiteY2" fmla="*/ 14224 h 1015492"/>
              <a:gd name="connsiteX3" fmla="*/ 932954 w 1178284"/>
              <a:gd name="connsiteY3" fmla="*/ 831088 h 1015492"/>
              <a:gd name="connsiteX4" fmla="*/ 1178284 w 1178284"/>
              <a:gd name="connsiteY4" fmla="*/ 1000252 h 1015492"/>
              <a:gd name="connsiteX0" fmla="*/ 0 w 1178284"/>
              <a:gd name="connsiteY0" fmla="*/ 1000252 h 1015492"/>
              <a:gd name="connsiteX1" fmla="*/ 433082 w 1178284"/>
              <a:gd name="connsiteY1" fmla="*/ 745744 h 1015492"/>
              <a:gd name="connsiteX2" fmla="*/ 713498 w 1178284"/>
              <a:gd name="connsiteY2" fmla="*/ 14224 h 1015492"/>
              <a:gd name="connsiteX3" fmla="*/ 932954 w 1178284"/>
              <a:gd name="connsiteY3" fmla="*/ 831088 h 1015492"/>
              <a:gd name="connsiteX4" fmla="*/ 1178284 w 1178284"/>
              <a:gd name="connsiteY4" fmla="*/ 1005538 h 1015492"/>
              <a:gd name="connsiteX0" fmla="*/ 0 w 1178284"/>
              <a:gd name="connsiteY0" fmla="*/ 1013466 h 1028706"/>
              <a:gd name="connsiteX1" fmla="*/ 433082 w 1178284"/>
              <a:gd name="connsiteY1" fmla="*/ 758958 h 1028706"/>
              <a:gd name="connsiteX2" fmla="*/ 594310 w 1178284"/>
              <a:gd name="connsiteY2" fmla="*/ 14224 h 1028706"/>
              <a:gd name="connsiteX3" fmla="*/ 932954 w 1178284"/>
              <a:gd name="connsiteY3" fmla="*/ 844302 h 1028706"/>
              <a:gd name="connsiteX4" fmla="*/ 1178284 w 1178284"/>
              <a:gd name="connsiteY4" fmla="*/ 1018752 h 1028706"/>
              <a:gd name="connsiteX0" fmla="*/ 0 w 1178284"/>
              <a:gd name="connsiteY0" fmla="*/ 1013466 h 1028706"/>
              <a:gd name="connsiteX1" fmla="*/ 433082 w 1178284"/>
              <a:gd name="connsiteY1" fmla="*/ 758958 h 1028706"/>
              <a:gd name="connsiteX2" fmla="*/ 594310 w 1178284"/>
              <a:gd name="connsiteY2" fmla="*/ 14224 h 1028706"/>
              <a:gd name="connsiteX3" fmla="*/ 932954 w 1178284"/>
              <a:gd name="connsiteY3" fmla="*/ 844302 h 1028706"/>
              <a:gd name="connsiteX4" fmla="*/ 1178284 w 1178284"/>
              <a:gd name="connsiteY4" fmla="*/ 1018752 h 1028706"/>
              <a:gd name="connsiteX0" fmla="*/ 0 w 1178284"/>
              <a:gd name="connsiteY0" fmla="*/ 1000875 h 1016115"/>
              <a:gd name="connsiteX1" fmla="*/ 433082 w 1178284"/>
              <a:gd name="connsiteY1" fmla="*/ 746367 h 1016115"/>
              <a:gd name="connsiteX2" fmla="*/ 594310 w 1178284"/>
              <a:gd name="connsiteY2" fmla="*/ 1633 h 1016115"/>
              <a:gd name="connsiteX3" fmla="*/ 932954 w 1178284"/>
              <a:gd name="connsiteY3" fmla="*/ 831711 h 1016115"/>
              <a:gd name="connsiteX4" fmla="*/ 1178284 w 1178284"/>
              <a:gd name="connsiteY4" fmla="*/ 1006161 h 1016115"/>
              <a:gd name="connsiteX0" fmla="*/ 0 w 1178284"/>
              <a:gd name="connsiteY0" fmla="*/ 1042541 h 1057781"/>
              <a:gd name="connsiteX1" fmla="*/ 433082 w 1178284"/>
              <a:gd name="connsiteY1" fmla="*/ 788033 h 1057781"/>
              <a:gd name="connsiteX2" fmla="*/ 594310 w 1178284"/>
              <a:gd name="connsiteY2" fmla="*/ 43299 h 1057781"/>
              <a:gd name="connsiteX3" fmla="*/ 1178284 w 1178284"/>
              <a:gd name="connsiteY3" fmla="*/ 1047827 h 1057781"/>
              <a:gd name="connsiteX0" fmla="*/ 0 w 1178284"/>
              <a:gd name="connsiteY0" fmla="*/ 1042541 h 1057781"/>
              <a:gd name="connsiteX1" fmla="*/ 433082 w 1178284"/>
              <a:gd name="connsiteY1" fmla="*/ 788033 h 1057781"/>
              <a:gd name="connsiteX2" fmla="*/ 594310 w 1178284"/>
              <a:gd name="connsiteY2" fmla="*/ 43299 h 1057781"/>
              <a:gd name="connsiteX3" fmla="*/ 1178284 w 1178284"/>
              <a:gd name="connsiteY3" fmla="*/ 1047827 h 1057781"/>
              <a:gd name="connsiteX0" fmla="*/ 0 w 1178284"/>
              <a:gd name="connsiteY0" fmla="*/ 1000123 h 1010196"/>
              <a:gd name="connsiteX1" fmla="*/ 594310 w 1178284"/>
              <a:gd name="connsiteY1" fmla="*/ 881 h 1010196"/>
              <a:gd name="connsiteX2" fmla="*/ 1178284 w 1178284"/>
              <a:gd name="connsiteY2" fmla="*/ 1005409 h 1010196"/>
              <a:gd name="connsiteX0" fmla="*/ 0 w 1178284"/>
              <a:gd name="connsiteY0" fmla="*/ 1000123 h 1010196"/>
              <a:gd name="connsiteX1" fmla="*/ 594310 w 1178284"/>
              <a:gd name="connsiteY1" fmla="*/ 881 h 1010196"/>
              <a:gd name="connsiteX2" fmla="*/ 1178284 w 1178284"/>
              <a:gd name="connsiteY2" fmla="*/ 1005409 h 1010196"/>
              <a:gd name="connsiteX0" fmla="*/ 0 w 1178284"/>
              <a:gd name="connsiteY0" fmla="*/ 1000871 h 1010944"/>
              <a:gd name="connsiteX1" fmla="*/ 594310 w 1178284"/>
              <a:gd name="connsiteY1" fmla="*/ 1629 h 1010944"/>
              <a:gd name="connsiteX2" fmla="*/ 1178284 w 1178284"/>
              <a:gd name="connsiteY2" fmla="*/ 1006157 h 1010944"/>
              <a:gd name="connsiteX0" fmla="*/ 0 w 1178284"/>
              <a:gd name="connsiteY0" fmla="*/ 1002766 h 1012839"/>
              <a:gd name="connsiteX1" fmla="*/ 594310 w 1178284"/>
              <a:gd name="connsiteY1" fmla="*/ 3524 h 1012839"/>
              <a:gd name="connsiteX2" fmla="*/ 1178284 w 1178284"/>
              <a:gd name="connsiteY2" fmla="*/ 1008052 h 1012839"/>
              <a:gd name="connsiteX0" fmla="*/ 0 w 1178284"/>
              <a:gd name="connsiteY0" fmla="*/ 1002766 h 1012839"/>
              <a:gd name="connsiteX1" fmla="*/ 594310 w 1178284"/>
              <a:gd name="connsiteY1" fmla="*/ 3524 h 1012839"/>
              <a:gd name="connsiteX2" fmla="*/ 1178284 w 1178284"/>
              <a:gd name="connsiteY2" fmla="*/ 1008052 h 1012839"/>
              <a:gd name="connsiteX0" fmla="*/ 0 w 1178284"/>
              <a:gd name="connsiteY0" fmla="*/ 999242 h 1009315"/>
              <a:gd name="connsiteX1" fmla="*/ 594310 w 1178284"/>
              <a:gd name="connsiteY1" fmla="*/ 0 h 1009315"/>
              <a:gd name="connsiteX2" fmla="*/ 1178284 w 1178284"/>
              <a:gd name="connsiteY2" fmla="*/ 1004528 h 1009315"/>
              <a:gd name="connsiteX0" fmla="*/ 0 w 1178284"/>
              <a:gd name="connsiteY0" fmla="*/ 1002766 h 1012839"/>
              <a:gd name="connsiteX1" fmla="*/ 594310 w 1178284"/>
              <a:gd name="connsiteY1" fmla="*/ 3524 h 1012839"/>
              <a:gd name="connsiteX2" fmla="*/ 1178284 w 1178284"/>
              <a:gd name="connsiteY2" fmla="*/ 1008052 h 1012839"/>
              <a:gd name="connsiteX0" fmla="*/ 0 w 1178284"/>
              <a:gd name="connsiteY0" fmla="*/ 1002766 h 1012839"/>
              <a:gd name="connsiteX1" fmla="*/ 594310 w 1178284"/>
              <a:gd name="connsiteY1" fmla="*/ 3524 h 1012839"/>
              <a:gd name="connsiteX2" fmla="*/ 1178284 w 1178284"/>
              <a:gd name="connsiteY2" fmla="*/ 1008052 h 1012839"/>
              <a:gd name="connsiteX0" fmla="*/ 0 w 1178284"/>
              <a:gd name="connsiteY0" fmla="*/ 1002766 h 1012839"/>
              <a:gd name="connsiteX1" fmla="*/ 594310 w 1178284"/>
              <a:gd name="connsiteY1" fmla="*/ 3524 h 1012839"/>
              <a:gd name="connsiteX2" fmla="*/ 1178284 w 1178284"/>
              <a:gd name="connsiteY2" fmla="*/ 1008052 h 10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284" h="1012839">
                <a:moveTo>
                  <a:pt x="0" y="1002766"/>
                </a:moveTo>
                <a:cubicBezTo>
                  <a:pt x="584088" y="1006013"/>
                  <a:pt x="385023" y="0"/>
                  <a:pt x="594310" y="3524"/>
                </a:cubicBezTo>
                <a:cubicBezTo>
                  <a:pt x="795938" y="4538"/>
                  <a:pt x="583447" y="1012839"/>
                  <a:pt x="1178284" y="1008052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48305" y="3209587"/>
            <a:ext cx="112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1000 </a:t>
            </a:r>
            <a:r>
              <a:rPr lang="en-US" dirty="0" err="1">
                <a:solidFill>
                  <a:srgbClr val="002060"/>
                </a:solidFill>
              </a:rPr>
              <a:t>rfu</a:t>
            </a:r>
            <a:r>
              <a:rPr lang="en-US" dirty="0">
                <a:solidFill>
                  <a:srgbClr val="002060"/>
                </a:solidFill>
              </a:rPr>
              <a:t> expected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35094" t="33121" r="54695" b="52008"/>
          <a:stretch>
            <a:fillRect/>
          </a:stretch>
        </p:blipFill>
        <p:spPr bwMode="auto">
          <a:xfrm>
            <a:off x="4366261" y="2560320"/>
            <a:ext cx="3715230" cy="28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4344021" y="3366135"/>
            <a:ext cx="1460310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01975" y="3179107"/>
            <a:ext cx="127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1122 </a:t>
            </a:r>
            <a:r>
              <a:rPr lang="en-US" dirty="0" err="1">
                <a:solidFill>
                  <a:srgbClr val="002060"/>
                </a:solidFill>
              </a:rPr>
              <a:t>rfu</a:t>
            </a:r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en-US" dirty="0">
                <a:solidFill>
                  <a:srgbClr val="002060"/>
                </a:solidFill>
              </a:rPr>
              <a:t>observed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96240" y="5326380"/>
            <a:ext cx="124999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11911" t="28309" r="72259" b="50113"/>
          <a:stretch>
            <a:fillRect/>
          </a:stretch>
        </p:blipFill>
        <p:spPr bwMode="auto">
          <a:xfrm>
            <a:off x="562073" y="1830705"/>
            <a:ext cx="2539902" cy="4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sz="3600" dirty="0"/>
              <a:t>Mixture likelihood without unknowns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434448" y="3484916"/>
            <a:ext cx="1640999" cy="1638578"/>
            <a:chOff x="2860198" y="3336926"/>
            <a:chExt cx="1172939" cy="860242"/>
          </a:xfrm>
        </p:grpSpPr>
        <p:sp>
          <p:nvSpPr>
            <p:cNvPr id="11" name="Freeform 10"/>
            <p:cNvSpPr/>
            <p:nvPr/>
          </p:nvSpPr>
          <p:spPr>
            <a:xfrm flipH="1">
              <a:off x="2860198" y="3336926"/>
              <a:ext cx="419432" cy="648104"/>
            </a:xfrm>
            <a:custGeom>
              <a:avLst/>
              <a:gdLst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7449018"/>
                <a:gd name="connsiteY0" fmla="*/ 0 h 681644"/>
                <a:gd name="connsiteX1" fmla="*/ 3103418 w 7449018"/>
                <a:gd name="connsiteY1" fmla="*/ 681644 h 681644"/>
                <a:gd name="connsiteX0" fmla="*/ 0 w 8613313"/>
                <a:gd name="connsiteY0" fmla="*/ 0 h 681644"/>
                <a:gd name="connsiteX1" fmla="*/ 3103418 w 8613313"/>
                <a:gd name="connsiteY1" fmla="*/ 681644 h 681644"/>
                <a:gd name="connsiteX0" fmla="*/ 109531 w 7558549"/>
                <a:gd name="connsiteY0" fmla="*/ 0 h 648104"/>
                <a:gd name="connsiteX1" fmla="*/ 0 w 7558549"/>
                <a:gd name="connsiteY1" fmla="*/ 648104 h 64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8549" h="648104">
                  <a:moveTo>
                    <a:pt x="109531" y="0"/>
                  </a:moveTo>
                  <a:cubicBezTo>
                    <a:pt x="7558549" y="198232"/>
                    <a:pt x="5509895" y="484303"/>
                    <a:pt x="0" y="648104"/>
                  </a:cubicBezTo>
                </a:path>
              </a:pathLst>
            </a:cu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92894" y="3349207"/>
              <a:ext cx="640243" cy="847961"/>
            </a:xfrm>
            <a:custGeom>
              <a:avLst/>
              <a:gdLst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231098"/>
                <a:gd name="connsiteY0" fmla="*/ 0 h 681644"/>
                <a:gd name="connsiteX1" fmla="*/ 3103418 w 3231098"/>
                <a:gd name="connsiteY1" fmla="*/ 681644 h 681644"/>
                <a:gd name="connsiteX0" fmla="*/ 0 w 3231098"/>
                <a:gd name="connsiteY0" fmla="*/ 0 h 681644"/>
                <a:gd name="connsiteX1" fmla="*/ 3103418 w 3231098"/>
                <a:gd name="connsiteY1" fmla="*/ 681644 h 681644"/>
                <a:gd name="connsiteX0" fmla="*/ 0 w 3231098"/>
                <a:gd name="connsiteY0" fmla="*/ 0 h 727480"/>
                <a:gd name="connsiteX1" fmla="*/ 3023542 w 3231098"/>
                <a:gd name="connsiteY1" fmla="*/ 727480 h 727480"/>
                <a:gd name="connsiteX0" fmla="*/ 0 w 3231098"/>
                <a:gd name="connsiteY0" fmla="*/ 0 h 797341"/>
                <a:gd name="connsiteX1" fmla="*/ 2912013 w 3231098"/>
                <a:gd name="connsiteY1" fmla="*/ 797341 h 797341"/>
                <a:gd name="connsiteX0" fmla="*/ 0 w 2912013"/>
                <a:gd name="connsiteY0" fmla="*/ 0 h 797341"/>
                <a:gd name="connsiteX1" fmla="*/ 2912013 w 2912013"/>
                <a:gd name="connsiteY1" fmla="*/ 797341 h 797341"/>
                <a:gd name="connsiteX0" fmla="*/ 0 w 2896517"/>
                <a:gd name="connsiteY0" fmla="*/ 0 h 794015"/>
                <a:gd name="connsiteX1" fmla="*/ 225212 w 2896517"/>
                <a:gd name="connsiteY1" fmla="*/ 794015 h 794015"/>
                <a:gd name="connsiteX0" fmla="*/ 0 w 3902507"/>
                <a:gd name="connsiteY0" fmla="*/ 0 h 794015"/>
                <a:gd name="connsiteX1" fmla="*/ 225212 w 3902507"/>
                <a:gd name="connsiteY1" fmla="*/ 794015 h 794015"/>
                <a:gd name="connsiteX0" fmla="*/ 129644 w 3677295"/>
                <a:gd name="connsiteY0" fmla="*/ 0 h 799004"/>
                <a:gd name="connsiteX1" fmla="*/ 0 w 3677295"/>
                <a:gd name="connsiteY1" fmla="*/ 799004 h 79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7295" h="799004">
                  <a:moveTo>
                    <a:pt x="129644" y="0"/>
                  </a:moveTo>
                  <a:cubicBezTo>
                    <a:pt x="3026161" y="301869"/>
                    <a:pt x="3677295" y="658441"/>
                    <a:pt x="0" y="799004"/>
                  </a:cubicBezTo>
                </a:path>
              </a:pathLst>
            </a:cu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0156" t="25702" r="33165" b="62700"/>
          <a:stretch>
            <a:fillRect/>
          </a:stretch>
        </p:blipFill>
        <p:spPr bwMode="auto">
          <a:xfrm>
            <a:off x="3500685" y="1419225"/>
            <a:ext cx="4974730" cy="4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3" name="Content Placeholder 2"/>
          <p:cNvSpPr txBox="1">
            <a:spLocks/>
          </p:cNvSpPr>
          <p:nvPr/>
        </p:nvSpPr>
        <p:spPr bwMode="auto">
          <a:xfrm>
            <a:off x="524025" y="923925"/>
            <a:ext cx="4505176" cy="97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latin typeface="+mn-lt"/>
                <a:cs typeface="+mn-cs"/>
              </a:rPr>
              <a:t>Example h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ypothesis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Mixture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G+C, proportion 5:4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19103" y="3240725"/>
            <a:ext cx="6261713" cy="3489671"/>
            <a:chOff x="2719103" y="3240725"/>
            <a:chExt cx="6261713" cy="3489671"/>
          </a:xfrm>
        </p:grpSpPr>
        <p:sp>
          <p:nvSpPr>
            <p:cNvPr id="18" name="Freeform 17"/>
            <p:cNvSpPr/>
            <p:nvPr/>
          </p:nvSpPr>
          <p:spPr>
            <a:xfrm flipV="1">
              <a:off x="2719103" y="3240725"/>
              <a:ext cx="6261713" cy="3489671"/>
            </a:xfrm>
            <a:custGeom>
              <a:avLst/>
              <a:gdLst>
                <a:gd name="connsiteX0" fmla="*/ 0 w 3105150"/>
                <a:gd name="connsiteY0" fmla="*/ 0 h 862012"/>
                <a:gd name="connsiteX1" fmla="*/ 2457450 w 3105150"/>
                <a:gd name="connsiteY1" fmla="*/ 509587 h 862012"/>
                <a:gd name="connsiteX2" fmla="*/ 2828925 w 3105150"/>
                <a:gd name="connsiteY2" fmla="*/ 862012 h 862012"/>
                <a:gd name="connsiteX3" fmla="*/ 2828925 w 3105150"/>
                <a:gd name="connsiteY3" fmla="*/ 862012 h 862012"/>
                <a:gd name="connsiteX4" fmla="*/ 3105150 w 3105150"/>
                <a:gd name="connsiteY4" fmla="*/ 823912 h 862012"/>
                <a:gd name="connsiteX0" fmla="*/ 0 w 3105150"/>
                <a:gd name="connsiteY0" fmla="*/ 0 h 862012"/>
                <a:gd name="connsiteX1" fmla="*/ 2457450 w 3105150"/>
                <a:gd name="connsiteY1" fmla="*/ 509587 h 862012"/>
                <a:gd name="connsiteX2" fmla="*/ 2828925 w 3105150"/>
                <a:gd name="connsiteY2" fmla="*/ 862012 h 862012"/>
                <a:gd name="connsiteX3" fmla="*/ 3105150 w 3105150"/>
                <a:gd name="connsiteY3" fmla="*/ 823912 h 8620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265488"/>
                <a:gd name="connsiteY0" fmla="*/ 0 h 823912"/>
                <a:gd name="connsiteX1" fmla="*/ 2747963 w 3265488"/>
                <a:gd name="connsiteY1" fmla="*/ 242887 h 823912"/>
                <a:gd name="connsiteX2" fmla="*/ 3105150 w 3265488"/>
                <a:gd name="connsiteY2" fmla="*/ 823912 h 823912"/>
                <a:gd name="connsiteX0" fmla="*/ 0 w 3232944"/>
                <a:gd name="connsiteY0" fmla="*/ 0 h 914400"/>
                <a:gd name="connsiteX1" fmla="*/ 2747963 w 3232944"/>
                <a:gd name="connsiteY1" fmla="*/ 242887 h 914400"/>
                <a:gd name="connsiteX2" fmla="*/ 2909887 w 3232944"/>
                <a:gd name="connsiteY2" fmla="*/ 914400 h 914400"/>
                <a:gd name="connsiteX0" fmla="*/ 0 w 3260725"/>
                <a:gd name="connsiteY0" fmla="*/ 0 h 914400"/>
                <a:gd name="connsiteX1" fmla="*/ 2747963 w 3260725"/>
                <a:gd name="connsiteY1" fmla="*/ 242887 h 914400"/>
                <a:gd name="connsiteX2" fmla="*/ 2909887 w 3260725"/>
                <a:gd name="connsiteY2" fmla="*/ 914400 h 914400"/>
                <a:gd name="connsiteX0" fmla="*/ 0 w 3216276"/>
                <a:gd name="connsiteY0" fmla="*/ 0 h 914400"/>
                <a:gd name="connsiteX1" fmla="*/ 2747963 w 3216276"/>
                <a:gd name="connsiteY1" fmla="*/ 242887 h 914400"/>
                <a:gd name="connsiteX2" fmla="*/ 2809875 w 3216276"/>
                <a:gd name="connsiteY2" fmla="*/ 914400 h 914400"/>
                <a:gd name="connsiteX0" fmla="*/ 0 w 3216276"/>
                <a:gd name="connsiteY0" fmla="*/ 0 h 914400"/>
                <a:gd name="connsiteX1" fmla="*/ 2747963 w 3216276"/>
                <a:gd name="connsiteY1" fmla="*/ 242887 h 914400"/>
                <a:gd name="connsiteX2" fmla="*/ 2809875 w 3216276"/>
                <a:gd name="connsiteY2" fmla="*/ 914400 h 914400"/>
                <a:gd name="connsiteX0" fmla="*/ 0 w 3230370"/>
                <a:gd name="connsiteY0" fmla="*/ 0 h 867361"/>
                <a:gd name="connsiteX1" fmla="*/ 2747963 w 3230370"/>
                <a:gd name="connsiteY1" fmla="*/ 242887 h 867361"/>
                <a:gd name="connsiteX2" fmla="*/ 2894443 w 3230370"/>
                <a:gd name="connsiteY2" fmla="*/ 867361 h 867361"/>
                <a:gd name="connsiteX0" fmla="*/ 0 w 3230370"/>
                <a:gd name="connsiteY0" fmla="*/ 445654 h 1313015"/>
                <a:gd name="connsiteX1" fmla="*/ 2747963 w 3230370"/>
                <a:gd name="connsiteY1" fmla="*/ 688541 h 1313015"/>
                <a:gd name="connsiteX2" fmla="*/ 2894443 w 3230370"/>
                <a:gd name="connsiteY2" fmla="*/ 1313015 h 1313015"/>
                <a:gd name="connsiteX0" fmla="*/ 0 w 3250631"/>
                <a:gd name="connsiteY0" fmla="*/ 445654 h 940321"/>
                <a:gd name="connsiteX1" fmla="*/ 2747963 w 3250631"/>
                <a:gd name="connsiteY1" fmla="*/ 688541 h 940321"/>
                <a:gd name="connsiteX2" fmla="*/ 3016010 w 3250631"/>
                <a:gd name="connsiteY2" fmla="*/ 940321 h 940321"/>
                <a:gd name="connsiteX0" fmla="*/ 0 w 3524671"/>
                <a:gd name="connsiteY0" fmla="*/ 445654 h 1030782"/>
                <a:gd name="connsiteX1" fmla="*/ 2747963 w 3524671"/>
                <a:gd name="connsiteY1" fmla="*/ 688541 h 1030782"/>
                <a:gd name="connsiteX2" fmla="*/ 3359571 w 3524671"/>
                <a:gd name="connsiteY2" fmla="*/ 1030782 h 1030782"/>
                <a:gd name="connsiteX0" fmla="*/ 0 w 3359571"/>
                <a:gd name="connsiteY0" fmla="*/ 445654 h 1487834"/>
                <a:gd name="connsiteX1" fmla="*/ 2747963 w 3359571"/>
                <a:gd name="connsiteY1" fmla="*/ 688541 h 1487834"/>
                <a:gd name="connsiteX2" fmla="*/ 3359571 w 3359571"/>
                <a:gd name="connsiteY2" fmla="*/ 1030782 h 1487834"/>
                <a:gd name="connsiteX0" fmla="*/ 0 w 3359571"/>
                <a:gd name="connsiteY0" fmla="*/ 0 h 1042180"/>
                <a:gd name="connsiteX1" fmla="*/ 2747963 w 3359571"/>
                <a:gd name="connsiteY1" fmla="*/ 242887 h 1042180"/>
                <a:gd name="connsiteX2" fmla="*/ 3359571 w 3359571"/>
                <a:gd name="connsiteY2" fmla="*/ 585128 h 1042180"/>
                <a:gd name="connsiteX0" fmla="*/ 0 w 3359571"/>
                <a:gd name="connsiteY0" fmla="*/ 0 h 585128"/>
                <a:gd name="connsiteX1" fmla="*/ 2747963 w 3359571"/>
                <a:gd name="connsiteY1" fmla="*/ 242887 h 585128"/>
                <a:gd name="connsiteX2" fmla="*/ 2848449 w 3359571"/>
                <a:gd name="connsiteY2" fmla="*/ 488162 h 585128"/>
                <a:gd name="connsiteX3" fmla="*/ 3359571 w 3359571"/>
                <a:gd name="connsiteY3" fmla="*/ 585128 h 585128"/>
                <a:gd name="connsiteX0" fmla="*/ 0 w 3359571"/>
                <a:gd name="connsiteY0" fmla="*/ 0 h 585128"/>
                <a:gd name="connsiteX1" fmla="*/ 2747963 w 3359571"/>
                <a:gd name="connsiteY1" fmla="*/ 242887 h 585128"/>
                <a:gd name="connsiteX2" fmla="*/ 3359571 w 3359571"/>
                <a:gd name="connsiteY2" fmla="*/ 585128 h 585128"/>
                <a:gd name="connsiteX0" fmla="*/ 0 w 3294207"/>
                <a:gd name="connsiteY0" fmla="*/ 314000 h 597337"/>
                <a:gd name="connsiteX1" fmla="*/ 2747963 w 3294207"/>
                <a:gd name="connsiteY1" fmla="*/ 556887 h 597337"/>
                <a:gd name="connsiteX2" fmla="*/ 3277462 w 3294207"/>
                <a:gd name="connsiteY2" fmla="*/ 71300 h 597337"/>
                <a:gd name="connsiteX0" fmla="*/ 0 w 3294207"/>
                <a:gd name="connsiteY0" fmla="*/ 608143 h 891480"/>
                <a:gd name="connsiteX1" fmla="*/ 2747963 w 3294207"/>
                <a:gd name="connsiteY1" fmla="*/ 851030 h 891480"/>
                <a:gd name="connsiteX2" fmla="*/ 3277462 w 3294207"/>
                <a:gd name="connsiteY2" fmla="*/ 365443 h 891480"/>
                <a:gd name="connsiteX0" fmla="*/ 0 w 3347853"/>
                <a:gd name="connsiteY0" fmla="*/ 608143 h 1257548"/>
                <a:gd name="connsiteX1" fmla="*/ 2747963 w 3347853"/>
                <a:gd name="connsiteY1" fmla="*/ 851030 h 1257548"/>
                <a:gd name="connsiteX2" fmla="*/ 3277462 w 3347853"/>
                <a:gd name="connsiteY2" fmla="*/ 365443 h 1257548"/>
                <a:gd name="connsiteX0" fmla="*/ 0 w 3294207"/>
                <a:gd name="connsiteY0" fmla="*/ 608143 h 891480"/>
                <a:gd name="connsiteX1" fmla="*/ 2747963 w 3294207"/>
                <a:gd name="connsiteY1" fmla="*/ 851030 h 891480"/>
                <a:gd name="connsiteX2" fmla="*/ 3277462 w 3294207"/>
                <a:gd name="connsiteY2" fmla="*/ 365443 h 891480"/>
                <a:gd name="connsiteX0" fmla="*/ 0 w 3277462"/>
                <a:gd name="connsiteY0" fmla="*/ 1019357 h 1019357"/>
                <a:gd name="connsiteX1" fmla="*/ 2166977 w 3277462"/>
                <a:gd name="connsiteY1" fmla="*/ 40450 h 1019357"/>
                <a:gd name="connsiteX2" fmla="*/ 3277462 w 3277462"/>
                <a:gd name="connsiteY2" fmla="*/ 776657 h 1019357"/>
                <a:gd name="connsiteX0" fmla="*/ 0 w 3220175"/>
                <a:gd name="connsiteY0" fmla="*/ 1102317 h 1102317"/>
                <a:gd name="connsiteX1" fmla="*/ 2166977 w 3220175"/>
                <a:gd name="connsiteY1" fmla="*/ 123410 h 1102317"/>
                <a:gd name="connsiteX2" fmla="*/ 3220175 w 3220175"/>
                <a:gd name="connsiteY2" fmla="*/ 361850 h 1102317"/>
                <a:gd name="connsiteX0" fmla="*/ 0 w 3787028"/>
                <a:gd name="connsiteY0" fmla="*/ 1382272 h 1382272"/>
                <a:gd name="connsiteX1" fmla="*/ 2166977 w 3787028"/>
                <a:gd name="connsiteY1" fmla="*/ 403365 h 1382272"/>
                <a:gd name="connsiteX2" fmla="*/ 3220175 w 3787028"/>
                <a:gd name="connsiteY2" fmla="*/ 641805 h 1382272"/>
                <a:gd name="connsiteX0" fmla="*/ 0 w 3620166"/>
                <a:gd name="connsiteY0" fmla="*/ 1029157 h 1029157"/>
                <a:gd name="connsiteX1" fmla="*/ 2166977 w 3620166"/>
                <a:gd name="connsiteY1" fmla="*/ 50250 h 1029157"/>
                <a:gd name="connsiteX2" fmla="*/ 3053313 w 3620166"/>
                <a:gd name="connsiteY2" fmla="*/ 727659 h 1029157"/>
                <a:gd name="connsiteX0" fmla="*/ 0 w 3620166"/>
                <a:gd name="connsiteY0" fmla="*/ 943304 h 943304"/>
                <a:gd name="connsiteX1" fmla="*/ 2025747 w 3620166"/>
                <a:gd name="connsiteY1" fmla="*/ 147165 h 943304"/>
                <a:gd name="connsiteX2" fmla="*/ 3053313 w 3620166"/>
                <a:gd name="connsiteY2" fmla="*/ 641806 h 943304"/>
                <a:gd name="connsiteX0" fmla="*/ 0 w 3620166"/>
                <a:gd name="connsiteY0" fmla="*/ 943303 h 1303162"/>
                <a:gd name="connsiteX1" fmla="*/ 2025747 w 3620166"/>
                <a:gd name="connsiteY1" fmla="*/ 147164 h 1303162"/>
                <a:gd name="connsiteX2" fmla="*/ 3053313 w 3620166"/>
                <a:gd name="connsiteY2" fmla="*/ 641805 h 1303162"/>
                <a:gd name="connsiteX0" fmla="*/ 0 w 3620166"/>
                <a:gd name="connsiteY0" fmla="*/ 1303309 h 1663170"/>
                <a:gd name="connsiteX1" fmla="*/ 2025747 w 3620166"/>
                <a:gd name="connsiteY1" fmla="*/ 507170 h 1663170"/>
                <a:gd name="connsiteX2" fmla="*/ 3053313 w 3620166"/>
                <a:gd name="connsiteY2" fmla="*/ 1001811 h 1663170"/>
                <a:gd name="connsiteX0" fmla="*/ 0 w 3620166"/>
                <a:gd name="connsiteY0" fmla="*/ 1294168 h 1663169"/>
                <a:gd name="connsiteX1" fmla="*/ 2166977 w 3620166"/>
                <a:gd name="connsiteY1" fmla="*/ 507169 h 1663169"/>
                <a:gd name="connsiteX2" fmla="*/ 3053313 w 3620166"/>
                <a:gd name="connsiteY2" fmla="*/ 992670 h 1663169"/>
                <a:gd name="connsiteX0" fmla="*/ 0 w 3513375"/>
                <a:gd name="connsiteY0" fmla="*/ 1294169 h 1663169"/>
                <a:gd name="connsiteX1" fmla="*/ 2166977 w 3513375"/>
                <a:gd name="connsiteY1" fmla="*/ 507170 h 1663169"/>
                <a:gd name="connsiteX2" fmla="*/ 3053313 w 3513375"/>
                <a:gd name="connsiteY2" fmla="*/ 992671 h 1663169"/>
                <a:gd name="connsiteX0" fmla="*/ 0 w 3513375"/>
                <a:gd name="connsiteY0" fmla="*/ 1605952 h 1605952"/>
                <a:gd name="connsiteX1" fmla="*/ 877082 w 3513375"/>
                <a:gd name="connsiteY1" fmla="*/ 131167 h 1605952"/>
                <a:gd name="connsiteX2" fmla="*/ 2166977 w 3513375"/>
                <a:gd name="connsiteY2" fmla="*/ 818953 h 1605952"/>
                <a:gd name="connsiteX3" fmla="*/ 3053313 w 3513375"/>
                <a:gd name="connsiteY3" fmla="*/ 1304454 h 1605952"/>
                <a:gd name="connsiteX0" fmla="*/ 0 w 3513375"/>
                <a:gd name="connsiteY0" fmla="*/ 4050356 h 4050356"/>
                <a:gd name="connsiteX1" fmla="*/ 877082 w 3513375"/>
                <a:gd name="connsiteY1" fmla="*/ 2575571 h 4050356"/>
                <a:gd name="connsiteX2" fmla="*/ 2166977 w 3513375"/>
                <a:gd name="connsiteY2" fmla="*/ 507169 h 4050356"/>
                <a:gd name="connsiteX3" fmla="*/ 3053313 w 3513375"/>
                <a:gd name="connsiteY3" fmla="*/ 3748858 h 4050356"/>
                <a:gd name="connsiteX0" fmla="*/ 0 w 5342175"/>
                <a:gd name="connsiteY0" fmla="*/ 4050357 h 4050357"/>
                <a:gd name="connsiteX1" fmla="*/ 877082 w 5342175"/>
                <a:gd name="connsiteY1" fmla="*/ 2575572 h 4050357"/>
                <a:gd name="connsiteX2" fmla="*/ 2166977 w 5342175"/>
                <a:gd name="connsiteY2" fmla="*/ 507170 h 4050357"/>
                <a:gd name="connsiteX3" fmla="*/ 4882113 w 5342175"/>
                <a:gd name="connsiteY3" fmla="*/ 497493 h 4050357"/>
                <a:gd name="connsiteX0" fmla="*/ 0 w 4882113"/>
                <a:gd name="connsiteY0" fmla="*/ 3552863 h 3552863"/>
                <a:gd name="connsiteX1" fmla="*/ 877082 w 4882113"/>
                <a:gd name="connsiteY1" fmla="*/ 2078078 h 3552863"/>
                <a:gd name="connsiteX2" fmla="*/ 4882113 w 4882113"/>
                <a:gd name="connsiteY2" fmla="*/ -1 h 3552863"/>
                <a:gd name="connsiteX0" fmla="*/ 0 w 4882113"/>
                <a:gd name="connsiteY0" fmla="*/ 3552864 h 3552864"/>
                <a:gd name="connsiteX1" fmla="*/ 877082 w 4882113"/>
                <a:gd name="connsiteY1" fmla="*/ 2078079 h 3552864"/>
                <a:gd name="connsiteX2" fmla="*/ 4882113 w 4882113"/>
                <a:gd name="connsiteY2" fmla="*/ 0 h 3552864"/>
                <a:gd name="connsiteX0" fmla="*/ 0 w 4882113"/>
                <a:gd name="connsiteY0" fmla="*/ 3552864 h 3552864"/>
                <a:gd name="connsiteX1" fmla="*/ 4882113 w 4882113"/>
                <a:gd name="connsiteY1" fmla="*/ 0 h 3552864"/>
                <a:gd name="connsiteX0" fmla="*/ 0 w 4882113"/>
                <a:gd name="connsiteY0" fmla="*/ 3552864 h 3552864"/>
                <a:gd name="connsiteX1" fmla="*/ 4882113 w 4882113"/>
                <a:gd name="connsiteY1" fmla="*/ 0 h 3552864"/>
                <a:gd name="connsiteX0" fmla="*/ 0 w 4882113"/>
                <a:gd name="connsiteY0" fmla="*/ 3048343 h 3048343"/>
                <a:gd name="connsiteX1" fmla="*/ 4882113 w 4882113"/>
                <a:gd name="connsiteY1" fmla="*/ 0 h 3048343"/>
                <a:gd name="connsiteX0" fmla="*/ 0 w 4882113"/>
                <a:gd name="connsiteY0" fmla="*/ 4005875 h 4005875"/>
                <a:gd name="connsiteX1" fmla="*/ 4882113 w 4882113"/>
                <a:gd name="connsiteY1" fmla="*/ 957532 h 4005875"/>
                <a:gd name="connsiteX0" fmla="*/ 0 w 5223337"/>
                <a:gd name="connsiteY0" fmla="*/ 4147544 h 4147544"/>
                <a:gd name="connsiteX1" fmla="*/ 4882113 w 5223337"/>
                <a:gd name="connsiteY1" fmla="*/ 1099201 h 4147544"/>
                <a:gd name="connsiteX0" fmla="*/ 0 w 4909438"/>
                <a:gd name="connsiteY0" fmla="*/ 4005875 h 4005875"/>
                <a:gd name="connsiteX1" fmla="*/ 4568214 w 4909438"/>
                <a:gd name="connsiteY1" fmla="*/ 1873146 h 4005875"/>
                <a:gd name="connsiteX0" fmla="*/ 0 w 6226447"/>
                <a:gd name="connsiteY0" fmla="*/ 4633380 h 4633380"/>
                <a:gd name="connsiteX1" fmla="*/ 4568214 w 6226447"/>
                <a:gd name="connsiteY1" fmla="*/ 2500651 h 4633380"/>
                <a:gd name="connsiteX0" fmla="*/ 0 w 6337284"/>
                <a:gd name="connsiteY0" fmla="*/ 4819316 h 4819316"/>
                <a:gd name="connsiteX1" fmla="*/ 4679051 w 6337284"/>
                <a:gd name="connsiteY1" fmla="*/ 2500651 h 4819316"/>
                <a:gd name="connsiteX0" fmla="*/ 0 w 6261713"/>
                <a:gd name="connsiteY0" fmla="*/ 4808969 h 4808969"/>
                <a:gd name="connsiteX1" fmla="*/ 4679051 w 6261713"/>
                <a:gd name="connsiteY1" fmla="*/ 2490304 h 4808969"/>
                <a:gd name="connsiteX0" fmla="*/ 0 w 6261713"/>
                <a:gd name="connsiteY0" fmla="*/ 4808969 h 4808969"/>
                <a:gd name="connsiteX1" fmla="*/ 4679051 w 6261713"/>
                <a:gd name="connsiteY1" fmla="*/ 2490304 h 4808969"/>
                <a:gd name="connsiteX0" fmla="*/ 0 w 6261713"/>
                <a:gd name="connsiteY0" fmla="*/ 4777927 h 4777927"/>
                <a:gd name="connsiteX1" fmla="*/ 4679051 w 6261713"/>
                <a:gd name="connsiteY1" fmla="*/ 2490303 h 477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1713" h="4777927">
                  <a:moveTo>
                    <a:pt x="0" y="4777927"/>
                  </a:moveTo>
                  <a:cubicBezTo>
                    <a:pt x="1149699" y="772052"/>
                    <a:pt x="6261713" y="-1"/>
                    <a:pt x="4679051" y="2490303"/>
                  </a:cubicBezTo>
                </a:path>
              </a:pathLst>
            </a:custGeom>
            <a:ln w="254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4792192" y="4523905"/>
              <a:ext cx="1510542" cy="1139051"/>
            </a:xfrm>
            <a:custGeom>
              <a:avLst/>
              <a:gdLst>
                <a:gd name="connsiteX0" fmla="*/ 0 w 433387"/>
                <a:gd name="connsiteY0" fmla="*/ 0 h 752475"/>
                <a:gd name="connsiteX1" fmla="*/ 433387 w 433387"/>
                <a:gd name="connsiteY1" fmla="*/ 752475 h 752475"/>
                <a:gd name="connsiteX0" fmla="*/ 0 w 452324"/>
                <a:gd name="connsiteY0" fmla="*/ 0 h 760591"/>
                <a:gd name="connsiteX1" fmla="*/ 452324 w 452324"/>
                <a:gd name="connsiteY1" fmla="*/ 760591 h 760591"/>
                <a:gd name="connsiteX0" fmla="*/ 0 w 452324"/>
                <a:gd name="connsiteY0" fmla="*/ 0 h 760591"/>
                <a:gd name="connsiteX1" fmla="*/ 452324 w 452324"/>
                <a:gd name="connsiteY1" fmla="*/ 760591 h 760591"/>
                <a:gd name="connsiteX0" fmla="*/ 0 w 673100"/>
                <a:gd name="connsiteY0" fmla="*/ 0 h 771413"/>
                <a:gd name="connsiteX1" fmla="*/ 673100 w 673100"/>
                <a:gd name="connsiteY1" fmla="*/ 771413 h 771413"/>
                <a:gd name="connsiteX0" fmla="*/ 0 w 673100"/>
                <a:gd name="connsiteY0" fmla="*/ 0 h 772015"/>
                <a:gd name="connsiteX1" fmla="*/ 673100 w 673100"/>
                <a:gd name="connsiteY1" fmla="*/ 771413 h 772015"/>
                <a:gd name="connsiteX0" fmla="*/ 0 w 873334"/>
                <a:gd name="connsiteY0" fmla="*/ 41904 h 57365"/>
                <a:gd name="connsiteX1" fmla="*/ 873334 w 873334"/>
                <a:gd name="connsiteY1" fmla="*/ 0 h 57365"/>
                <a:gd name="connsiteX0" fmla="*/ 29882 w 903216"/>
                <a:gd name="connsiteY0" fmla="*/ 41904 h 57365"/>
                <a:gd name="connsiteX1" fmla="*/ 0 w 903216"/>
                <a:gd name="connsiteY1" fmla="*/ 37133 h 57365"/>
                <a:gd name="connsiteX2" fmla="*/ 903216 w 903216"/>
                <a:gd name="connsiteY2" fmla="*/ 0 h 57365"/>
                <a:gd name="connsiteX0" fmla="*/ 29882 w 903216"/>
                <a:gd name="connsiteY0" fmla="*/ 41904 h 41904"/>
                <a:gd name="connsiteX1" fmla="*/ 0 w 903216"/>
                <a:gd name="connsiteY1" fmla="*/ 37133 h 41904"/>
                <a:gd name="connsiteX2" fmla="*/ 903216 w 903216"/>
                <a:gd name="connsiteY2" fmla="*/ 0 h 41904"/>
                <a:gd name="connsiteX0" fmla="*/ 29882 w 1510542"/>
                <a:gd name="connsiteY0" fmla="*/ 26363 h 1199635"/>
                <a:gd name="connsiteX1" fmla="*/ 0 w 1510542"/>
                <a:gd name="connsiteY1" fmla="*/ 21592 h 1199635"/>
                <a:gd name="connsiteX2" fmla="*/ 1510542 w 1510542"/>
                <a:gd name="connsiteY2" fmla="*/ 1199033 h 1199635"/>
                <a:gd name="connsiteX0" fmla="*/ 29882 w 1510542"/>
                <a:gd name="connsiteY0" fmla="*/ 362707 h 1535979"/>
                <a:gd name="connsiteX1" fmla="*/ 0 w 1510542"/>
                <a:gd name="connsiteY1" fmla="*/ 357936 h 1535979"/>
                <a:gd name="connsiteX2" fmla="*/ 1510542 w 1510542"/>
                <a:gd name="connsiteY2" fmla="*/ 1535377 h 1535979"/>
                <a:gd name="connsiteX0" fmla="*/ 29882 w 1510542"/>
                <a:gd name="connsiteY0" fmla="*/ 310376 h 1483648"/>
                <a:gd name="connsiteX1" fmla="*/ 0 w 1510542"/>
                <a:gd name="connsiteY1" fmla="*/ 305605 h 1483648"/>
                <a:gd name="connsiteX2" fmla="*/ 1510542 w 1510542"/>
                <a:gd name="connsiteY2" fmla="*/ 1483046 h 1483648"/>
                <a:gd name="connsiteX0" fmla="*/ 29882 w 1510542"/>
                <a:gd name="connsiteY0" fmla="*/ 4771 h 1178043"/>
                <a:gd name="connsiteX1" fmla="*/ 0 w 1510542"/>
                <a:gd name="connsiteY1" fmla="*/ 0 h 1178043"/>
                <a:gd name="connsiteX2" fmla="*/ 1510542 w 1510542"/>
                <a:gd name="connsiteY2" fmla="*/ 1177441 h 1178043"/>
                <a:gd name="connsiteX0" fmla="*/ 29882 w 1510542"/>
                <a:gd name="connsiteY0" fmla="*/ 386253 h 1559525"/>
                <a:gd name="connsiteX1" fmla="*/ 0 w 1510542"/>
                <a:gd name="connsiteY1" fmla="*/ 381482 h 1559525"/>
                <a:gd name="connsiteX2" fmla="*/ 1510542 w 1510542"/>
                <a:gd name="connsiteY2" fmla="*/ 1558923 h 155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0542" h="1559525">
                  <a:moveTo>
                    <a:pt x="29882" y="386253"/>
                  </a:moveTo>
                  <a:lnTo>
                    <a:pt x="0" y="381482"/>
                  </a:lnTo>
                  <a:cubicBezTo>
                    <a:pt x="528867" y="0"/>
                    <a:pt x="921505" y="1559525"/>
                    <a:pt x="1510542" y="1558923"/>
                  </a:cubicBezTo>
                </a:path>
              </a:pathLst>
            </a:custGeom>
            <a:ln w="254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8" name="Oval 1627"/>
          <p:cNvSpPr/>
          <p:nvPr/>
        </p:nvSpPr>
        <p:spPr>
          <a:xfrm>
            <a:off x="7519238" y="3408218"/>
            <a:ext cx="831272" cy="355180"/>
          </a:xfrm>
          <a:prstGeom prst="ellipse">
            <a:avLst/>
          </a:prstGeom>
          <a:solidFill>
            <a:schemeClr val="accent3">
              <a:lumMod val="5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TextBox 2047"/>
          <p:cNvSpPr txBox="1"/>
          <p:nvPr/>
        </p:nvSpPr>
        <p:spPr>
          <a:xfrm>
            <a:off x="7186729" y="2743201"/>
            <a:ext cx="149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Stochastic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" grpId="0" animBg="1"/>
      <p:bldP spid="204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Mixture likelihood </a:t>
            </a:r>
            <a:r>
              <a:rPr lang="en-US" sz="3600" i="1" dirty="0"/>
              <a:t>with</a:t>
            </a:r>
            <a:r>
              <a:rPr lang="en-US" sz="3600" dirty="0"/>
              <a:t> unknowns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5" name="Content Placeholder 11" descr="Vis W-VS1(131.7) 0s.png"/>
          <p:cNvPicPr>
            <a:picLocks noChangeAspect="1"/>
          </p:cNvPicPr>
          <p:nvPr/>
        </p:nvPicPr>
        <p:blipFill>
          <a:blip r:embed="rId2" cstate="print"/>
          <a:srcRect l="12223" t="28113" r="71192" b="49943"/>
          <a:stretch>
            <a:fillRect/>
          </a:stretch>
        </p:blipFill>
        <p:spPr bwMode="auto">
          <a:xfrm>
            <a:off x="2024744" y="1360509"/>
            <a:ext cx="2699657" cy="46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226210" y="4265971"/>
            <a:ext cx="1080319" cy="442452"/>
          </a:xfrm>
          <a:custGeom>
            <a:avLst/>
            <a:gdLst>
              <a:gd name="connsiteX0" fmla="*/ 0 w 541867"/>
              <a:gd name="connsiteY0" fmla="*/ 310444 h 344311"/>
              <a:gd name="connsiteX1" fmla="*/ 361245 w 541867"/>
              <a:gd name="connsiteY1" fmla="*/ 5644 h 344311"/>
              <a:gd name="connsiteX2" fmla="*/ 541867 w 541867"/>
              <a:gd name="connsiteY2" fmla="*/ 344311 h 344311"/>
              <a:gd name="connsiteX0" fmla="*/ 0 w 541867"/>
              <a:gd name="connsiteY0" fmla="*/ 310444 h 344311"/>
              <a:gd name="connsiteX1" fmla="*/ 361245 w 541867"/>
              <a:gd name="connsiteY1" fmla="*/ 5644 h 344311"/>
              <a:gd name="connsiteX2" fmla="*/ 541867 w 541867"/>
              <a:gd name="connsiteY2" fmla="*/ 344311 h 344311"/>
              <a:gd name="connsiteX0" fmla="*/ 0 w 541867"/>
              <a:gd name="connsiteY0" fmla="*/ 310444 h 344311"/>
              <a:gd name="connsiteX1" fmla="*/ 361245 w 541867"/>
              <a:gd name="connsiteY1" fmla="*/ 5644 h 344311"/>
              <a:gd name="connsiteX2" fmla="*/ 541867 w 541867"/>
              <a:gd name="connsiteY2" fmla="*/ 344311 h 344311"/>
              <a:gd name="connsiteX0" fmla="*/ 0 w 541867"/>
              <a:gd name="connsiteY0" fmla="*/ 171074 h 204941"/>
              <a:gd name="connsiteX1" fmla="*/ 302704 w 541867"/>
              <a:gd name="connsiteY1" fmla="*/ 5644 h 204941"/>
              <a:gd name="connsiteX2" fmla="*/ 541867 w 541867"/>
              <a:gd name="connsiteY2" fmla="*/ 204941 h 204941"/>
              <a:gd name="connsiteX0" fmla="*/ 0 w 541867"/>
              <a:gd name="connsiteY0" fmla="*/ 212509 h 246376"/>
              <a:gd name="connsiteX1" fmla="*/ 302704 w 541867"/>
              <a:gd name="connsiteY1" fmla="*/ 5644 h 246376"/>
              <a:gd name="connsiteX2" fmla="*/ 541867 w 541867"/>
              <a:gd name="connsiteY2" fmla="*/ 246376 h 246376"/>
              <a:gd name="connsiteX0" fmla="*/ 0 w 541867"/>
              <a:gd name="connsiteY0" fmla="*/ 0 h 33867"/>
              <a:gd name="connsiteX1" fmla="*/ 541867 w 541867"/>
              <a:gd name="connsiteY1" fmla="*/ 33867 h 33867"/>
              <a:gd name="connsiteX0" fmla="*/ 0 w 541867"/>
              <a:gd name="connsiteY0" fmla="*/ 90411 h 124278"/>
              <a:gd name="connsiteX1" fmla="*/ 541867 w 541867"/>
              <a:gd name="connsiteY1" fmla="*/ 124278 h 124278"/>
              <a:gd name="connsiteX0" fmla="*/ 0 w 541867"/>
              <a:gd name="connsiteY0" fmla="*/ 90411 h 259891"/>
              <a:gd name="connsiteX1" fmla="*/ 541867 w 541867"/>
              <a:gd name="connsiteY1" fmla="*/ 124278 h 25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867" h="259891">
                <a:moveTo>
                  <a:pt x="0" y="90411"/>
                </a:moveTo>
                <a:cubicBezTo>
                  <a:pt x="244255" y="0"/>
                  <a:pt x="223799" y="259891"/>
                  <a:pt x="541867" y="124278"/>
                </a:cubicBez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D985F-47EE-E083-2866-0EB2B3F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134-7674-6FE4-9C05-F65F5AAB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/>
          <a:stretch/>
        </p:blipFill>
        <p:spPr>
          <a:xfrm>
            <a:off x="457200" y="87796"/>
            <a:ext cx="4000871" cy="4302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0F8E6-2428-44F8-866D-6A086BA6C648}"/>
              </a:ext>
            </a:extLst>
          </p:cNvPr>
          <p:cNvSpPr/>
          <p:nvPr/>
        </p:nvSpPr>
        <p:spPr>
          <a:xfrm>
            <a:off x="1961322" y="1408853"/>
            <a:ext cx="357809" cy="235904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410BE-60C5-F24B-6F82-A2EEAB9B6801}"/>
              </a:ext>
            </a:extLst>
          </p:cNvPr>
          <p:cNvSpPr/>
          <p:nvPr/>
        </p:nvSpPr>
        <p:spPr>
          <a:xfrm>
            <a:off x="1596887" y="2302933"/>
            <a:ext cx="357809" cy="146496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D8925-E59C-CFE8-D324-3BF6DB9B512D}"/>
              </a:ext>
            </a:extLst>
          </p:cNvPr>
          <p:cNvSpPr/>
          <p:nvPr/>
        </p:nvSpPr>
        <p:spPr>
          <a:xfrm>
            <a:off x="1245704" y="3396826"/>
            <a:ext cx="357809" cy="371069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597A2-FAB0-E786-263F-2C7D632ECF52}"/>
              </a:ext>
            </a:extLst>
          </p:cNvPr>
          <p:cNvSpPr/>
          <p:nvPr/>
        </p:nvSpPr>
        <p:spPr>
          <a:xfrm>
            <a:off x="2312508" y="866986"/>
            <a:ext cx="357809" cy="2900909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41FBD-D66C-054A-5439-3452FF42C074}"/>
              </a:ext>
            </a:extLst>
          </p:cNvPr>
          <p:cNvSpPr/>
          <p:nvPr/>
        </p:nvSpPr>
        <p:spPr>
          <a:xfrm>
            <a:off x="2676945" y="940904"/>
            <a:ext cx="357809" cy="2826992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7F9E-7F06-0CE2-9D04-239616F6406C}"/>
              </a:ext>
            </a:extLst>
          </p:cNvPr>
          <p:cNvSpPr/>
          <p:nvPr/>
        </p:nvSpPr>
        <p:spPr>
          <a:xfrm>
            <a:off x="3028130" y="1530626"/>
            <a:ext cx="357809" cy="2237270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728CD-B12F-7272-A5CC-20765614BC54}"/>
              </a:ext>
            </a:extLst>
          </p:cNvPr>
          <p:cNvSpPr/>
          <p:nvPr/>
        </p:nvSpPr>
        <p:spPr>
          <a:xfrm>
            <a:off x="3392567" y="2552700"/>
            <a:ext cx="357809" cy="121519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B7D81-1662-8D9F-0D31-8C21A170ACE1}"/>
              </a:ext>
            </a:extLst>
          </p:cNvPr>
          <p:cNvSpPr/>
          <p:nvPr/>
        </p:nvSpPr>
        <p:spPr>
          <a:xfrm>
            <a:off x="3743752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FFEBB-D0E4-72DE-0008-A807DFC13096}"/>
              </a:ext>
            </a:extLst>
          </p:cNvPr>
          <p:cNvSpPr/>
          <p:nvPr/>
        </p:nvSpPr>
        <p:spPr>
          <a:xfrm>
            <a:off x="4100262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EE09-A3A5-9B35-3688-C2316CB53D5D}"/>
              </a:ext>
            </a:extLst>
          </p:cNvPr>
          <p:cNvSpPr/>
          <p:nvPr/>
        </p:nvSpPr>
        <p:spPr>
          <a:xfrm>
            <a:off x="880807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C310A-5CB8-CB54-D3F2-B634D6404D33}"/>
              </a:ext>
            </a:extLst>
          </p:cNvPr>
          <p:cNvSpPr txBox="1"/>
          <p:nvPr/>
        </p:nvSpPr>
        <p:spPr>
          <a:xfrm>
            <a:off x="4174439" y="501227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Low-side Riemann estimate</a:t>
            </a:r>
          </a:p>
        </p:txBody>
      </p:sp>
    </p:spTree>
    <p:extLst>
      <p:ext uri="{BB962C8B-B14F-4D97-AF65-F5344CB8AC3E}">
        <p14:creationId xmlns:p14="http://schemas.microsoft.com/office/powerpoint/2010/main" val="1372135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D985F-47EE-E083-2866-0EB2B3F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134-7674-6FE4-9C05-F65F5AAB6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/>
          <a:stretch/>
        </p:blipFill>
        <p:spPr>
          <a:xfrm>
            <a:off x="457200" y="87796"/>
            <a:ext cx="4000871" cy="4302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0F8E6-2428-44F8-866D-6A086BA6C648}"/>
              </a:ext>
            </a:extLst>
          </p:cNvPr>
          <p:cNvSpPr/>
          <p:nvPr/>
        </p:nvSpPr>
        <p:spPr>
          <a:xfrm>
            <a:off x="1961322" y="870373"/>
            <a:ext cx="357809" cy="289752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410BE-60C5-F24B-6F82-A2EEAB9B6801}"/>
              </a:ext>
            </a:extLst>
          </p:cNvPr>
          <p:cNvSpPr/>
          <p:nvPr/>
        </p:nvSpPr>
        <p:spPr>
          <a:xfrm>
            <a:off x="1596887" y="1412241"/>
            <a:ext cx="357809" cy="235565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D8925-E59C-CFE8-D324-3BF6DB9B512D}"/>
              </a:ext>
            </a:extLst>
          </p:cNvPr>
          <p:cNvSpPr/>
          <p:nvPr/>
        </p:nvSpPr>
        <p:spPr>
          <a:xfrm>
            <a:off x="1245704" y="2282613"/>
            <a:ext cx="357809" cy="148528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597A2-FAB0-E786-263F-2C7D632ECF52}"/>
              </a:ext>
            </a:extLst>
          </p:cNvPr>
          <p:cNvSpPr/>
          <p:nvPr/>
        </p:nvSpPr>
        <p:spPr>
          <a:xfrm>
            <a:off x="2312508" y="701040"/>
            <a:ext cx="357809" cy="306685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41FBD-D66C-054A-5439-3452FF42C074}"/>
              </a:ext>
            </a:extLst>
          </p:cNvPr>
          <p:cNvSpPr/>
          <p:nvPr/>
        </p:nvSpPr>
        <p:spPr>
          <a:xfrm>
            <a:off x="2676945" y="701041"/>
            <a:ext cx="357809" cy="306685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7F9E-7F06-0CE2-9D04-239616F6406C}"/>
              </a:ext>
            </a:extLst>
          </p:cNvPr>
          <p:cNvSpPr/>
          <p:nvPr/>
        </p:nvSpPr>
        <p:spPr>
          <a:xfrm>
            <a:off x="3028130" y="958427"/>
            <a:ext cx="357809" cy="2809469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728CD-B12F-7272-A5CC-20765614BC54}"/>
              </a:ext>
            </a:extLst>
          </p:cNvPr>
          <p:cNvSpPr/>
          <p:nvPr/>
        </p:nvSpPr>
        <p:spPr>
          <a:xfrm>
            <a:off x="3392567" y="1554481"/>
            <a:ext cx="357809" cy="221341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B7D81-1662-8D9F-0D31-8C21A170ACE1}"/>
              </a:ext>
            </a:extLst>
          </p:cNvPr>
          <p:cNvSpPr/>
          <p:nvPr/>
        </p:nvSpPr>
        <p:spPr>
          <a:xfrm>
            <a:off x="3743752" y="2552700"/>
            <a:ext cx="357809" cy="121519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FFEBB-D0E4-72DE-0008-A807DFC13096}"/>
              </a:ext>
            </a:extLst>
          </p:cNvPr>
          <p:cNvSpPr/>
          <p:nvPr/>
        </p:nvSpPr>
        <p:spPr>
          <a:xfrm>
            <a:off x="4100262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EE09-A3A5-9B35-3688-C2316CB53D5D}"/>
              </a:ext>
            </a:extLst>
          </p:cNvPr>
          <p:cNvSpPr/>
          <p:nvPr/>
        </p:nvSpPr>
        <p:spPr>
          <a:xfrm>
            <a:off x="880807" y="3578678"/>
            <a:ext cx="357809" cy="189218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E7F92-397D-3F27-A97D-ED9E8D0F1101}"/>
              </a:ext>
            </a:extLst>
          </p:cNvPr>
          <p:cNvSpPr txBox="1"/>
          <p:nvPr/>
        </p:nvSpPr>
        <p:spPr>
          <a:xfrm>
            <a:off x="4174439" y="501227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High-side Riemann estimate</a:t>
            </a:r>
          </a:p>
        </p:txBody>
      </p:sp>
    </p:spTree>
    <p:extLst>
      <p:ext uri="{BB962C8B-B14F-4D97-AF65-F5344CB8AC3E}">
        <p14:creationId xmlns:p14="http://schemas.microsoft.com/office/powerpoint/2010/main" val="92503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A10F075-04F7-6791-5446-D440AE8E1692}"/>
              </a:ext>
            </a:extLst>
          </p:cNvPr>
          <p:cNvSpPr/>
          <p:nvPr/>
        </p:nvSpPr>
        <p:spPr>
          <a:xfrm>
            <a:off x="1690271" y="1038377"/>
            <a:ext cx="628825" cy="1547298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67487-48BA-1B71-9567-B3285884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62554-318B-4F1A-A115-CA9C74257F57}"/>
              </a:ext>
            </a:extLst>
          </p:cNvPr>
          <p:cNvGrpSpPr/>
          <p:nvPr/>
        </p:nvGrpSpPr>
        <p:grpSpPr>
          <a:xfrm>
            <a:off x="412195" y="341845"/>
            <a:ext cx="3812015" cy="2266121"/>
            <a:chOff x="412195" y="912117"/>
            <a:chExt cx="3812015" cy="226612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F067D9-2F3B-0C5F-939F-7897D63C1FC2}"/>
                </a:ext>
              </a:extLst>
            </p:cNvPr>
            <p:cNvCxnSpPr>
              <a:cxnSpLocks/>
            </p:cNvCxnSpPr>
            <p:nvPr/>
          </p:nvCxnSpPr>
          <p:spPr>
            <a:xfrm>
              <a:off x="412195" y="912117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C876AA-7BB0-99D9-4D6C-E67139366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921" y="3163329"/>
              <a:ext cx="3811289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B7093F7-5CCC-E00C-A9C7-9DD36D112C3F}"/>
              </a:ext>
            </a:extLst>
          </p:cNvPr>
          <p:cNvSpPr/>
          <p:nvPr/>
        </p:nvSpPr>
        <p:spPr>
          <a:xfrm>
            <a:off x="427961" y="2030795"/>
            <a:ext cx="628825" cy="554880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A7FD9-9B14-362C-40BE-02ECE1002151}"/>
              </a:ext>
            </a:extLst>
          </p:cNvPr>
          <p:cNvSpPr/>
          <p:nvPr/>
        </p:nvSpPr>
        <p:spPr>
          <a:xfrm>
            <a:off x="1061446" y="1031314"/>
            <a:ext cx="628825" cy="1554361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C35B0C-C0FB-A6A3-A666-D7AAD05AD241}"/>
              </a:ext>
            </a:extLst>
          </p:cNvPr>
          <p:cNvSpPr/>
          <p:nvPr/>
        </p:nvSpPr>
        <p:spPr>
          <a:xfrm>
            <a:off x="2312867" y="1844854"/>
            <a:ext cx="628825" cy="740821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2BB55D-F6DF-0E2C-8AF0-421AEC81E6E0}"/>
              </a:ext>
            </a:extLst>
          </p:cNvPr>
          <p:cNvSpPr/>
          <p:nvPr/>
        </p:nvSpPr>
        <p:spPr>
          <a:xfrm>
            <a:off x="2961901" y="2027553"/>
            <a:ext cx="628825" cy="558122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AF249-1BC3-A170-F8A3-CD0AFB9AD8BE}"/>
              </a:ext>
            </a:extLst>
          </p:cNvPr>
          <p:cNvSpPr/>
          <p:nvPr/>
        </p:nvSpPr>
        <p:spPr>
          <a:xfrm>
            <a:off x="3595385" y="2435171"/>
            <a:ext cx="628825" cy="150504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6F43E6-A4D9-9795-0D61-D7AED2B5F370}"/>
              </a:ext>
            </a:extLst>
          </p:cNvPr>
          <p:cNvGrpSpPr/>
          <p:nvPr/>
        </p:nvGrpSpPr>
        <p:grpSpPr>
          <a:xfrm>
            <a:off x="4882595" y="331685"/>
            <a:ext cx="3812015" cy="2266121"/>
            <a:chOff x="412195" y="912117"/>
            <a:chExt cx="3812015" cy="226612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5BD83F-3D4A-8A36-556E-8AD26C5CD6B0}"/>
                </a:ext>
              </a:extLst>
            </p:cNvPr>
            <p:cNvCxnSpPr>
              <a:cxnSpLocks/>
            </p:cNvCxnSpPr>
            <p:nvPr/>
          </p:nvCxnSpPr>
          <p:spPr>
            <a:xfrm>
              <a:off x="412195" y="912117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F92545-D815-A45C-3A3B-8A120DC54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921" y="3163329"/>
              <a:ext cx="3811289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0DF1E7-060D-B408-F960-75EDD976E385}"/>
              </a:ext>
            </a:extLst>
          </p:cNvPr>
          <p:cNvSpPr/>
          <p:nvPr/>
        </p:nvSpPr>
        <p:spPr>
          <a:xfrm>
            <a:off x="4866830" y="690922"/>
            <a:ext cx="3826597" cy="1876097"/>
          </a:xfrm>
          <a:custGeom>
            <a:avLst/>
            <a:gdLst>
              <a:gd name="connsiteX0" fmla="*/ 0 w 6653048"/>
              <a:gd name="connsiteY0" fmla="*/ 1820917 h 1876097"/>
              <a:gd name="connsiteX1" fmla="*/ 0 w 6653048"/>
              <a:gd name="connsiteY1" fmla="*/ 1820917 h 1876097"/>
              <a:gd name="connsiteX2" fmla="*/ 346842 w 6653048"/>
              <a:gd name="connsiteY2" fmla="*/ 1813035 h 1876097"/>
              <a:gd name="connsiteX3" fmla="*/ 472966 w 6653048"/>
              <a:gd name="connsiteY3" fmla="*/ 1797269 h 1876097"/>
              <a:gd name="connsiteX4" fmla="*/ 740979 w 6653048"/>
              <a:gd name="connsiteY4" fmla="*/ 1789386 h 1876097"/>
              <a:gd name="connsiteX5" fmla="*/ 922283 w 6653048"/>
              <a:gd name="connsiteY5" fmla="*/ 1781504 h 1876097"/>
              <a:gd name="connsiteX6" fmla="*/ 1024759 w 6653048"/>
              <a:gd name="connsiteY6" fmla="*/ 1765738 h 1876097"/>
              <a:gd name="connsiteX7" fmla="*/ 1095704 w 6653048"/>
              <a:gd name="connsiteY7" fmla="*/ 1749973 h 1876097"/>
              <a:gd name="connsiteX8" fmla="*/ 1150883 w 6653048"/>
              <a:gd name="connsiteY8" fmla="*/ 1757855 h 1876097"/>
              <a:gd name="connsiteX9" fmla="*/ 1237593 w 6653048"/>
              <a:gd name="connsiteY9" fmla="*/ 1820917 h 1876097"/>
              <a:gd name="connsiteX10" fmla="*/ 1537138 w 6653048"/>
              <a:gd name="connsiteY10" fmla="*/ 1805152 h 1876097"/>
              <a:gd name="connsiteX11" fmla="*/ 1623848 w 6653048"/>
              <a:gd name="connsiteY11" fmla="*/ 1781504 h 1876097"/>
              <a:gd name="connsiteX12" fmla="*/ 1749973 w 6653048"/>
              <a:gd name="connsiteY12" fmla="*/ 1805152 h 1876097"/>
              <a:gd name="connsiteX13" fmla="*/ 1797269 w 6653048"/>
              <a:gd name="connsiteY13" fmla="*/ 1820917 h 1876097"/>
              <a:gd name="connsiteX14" fmla="*/ 1852448 w 6653048"/>
              <a:gd name="connsiteY14" fmla="*/ 1813035 h 1876097"/>
              <a:gd name="connsiteX15" fmla="*/ 1907628 w 6653048"/>
              <a:gd name="connsiteY15" fmla="*/ 1789386 h 1876097"/>
              <a:gd name="connsiteX16" fmla="*/ 1962807 w 6653048"/>
              <a:gd name="connsiteY16" fmla="*/ 1773621 h 1876097"/>
              <a:gd name="connsiteX17" fmla="*/ 2017986 w 6653048"/>
              <a:gd name="connsiteY17" fmla="*/ 1757855 h 1876097"/>
              <a:gd name="connsiteX18" fmla="*/ 2041635 w 6653048"/>
              <a:gd name="connsiteY18" fmla="*/ 1742090 h 1876097"/>
              <a:gd name="connsiteX19" fmla="*/ 2081048 w 6653048"/>
              <a:gd name="connsiteY19" fmla="*/ 1734207 h 1876097"/>
              <a:gd name="connsiteX20" fmla="*/ 2104697 w 6653048"/>
              <a:gd name="connsiteY20" fmla="*/ 1710559 h 1876097"/>
              <a:gd name="connsiteX21" fmla="*/ 2120462 w 6653048"/>
              <a:gd name="connsiteY21" fmla="*/ 1679028 h 1876097"/>
              <a:gd name="connsiteX22" fmla="*/ 2128345 w 6653048"/>
              <a:gd name="connsiteY22" fmla="*/ 1639614 h 1876097"/>
              <a:gd name="connsiteX23" fmla="*/ 2151993 w 6653048"/>
              <a:gd name="connsiteY23" fmla="*/ 1623849 h 1876097"/>
              <a:gd name="connsiteX24" fmla="*/ 2167759 w 6653048"/>
              <a:gd name="connsiteY24" fmla="*/ 1600200 h 1876097"/>
              <a:gd name="connsiteX25" fmla="*/ 2183524 w 6653048"/>
              <a:gd name="connsiteY25" fmla="*/ 1529255 h 1876097"/>
              <a:gd name="connsiteX26" fmla="*/ 2207173 w 6653048"/>
              <a:gd name="connsiteY26" fmla="*/ 1497724 h 1876097"/>
              <a:gd name="connsiteX27" fmla="*/ 2230821 w 6653048"/>
              <a:gd name="connsiteY27" fmla="*/ 1434662 h 1876097"/>
              <a:gd name="connsiteX28" fmla="*/ 2238704 w 6653048"/>
              <a:gd name="connsiteY28" fmla="*/ 1411014 h 1876097"/>
              <a:gd name="connsiteX29" fmla="*/ 2254469 w 6653048"/>
              <a:gd name="connsiteY29" fmla="*/ 1379483 h 1876097"/>
              <a:gd name="connsiteX30" fmla="*/ 2270235 w 6653048"/>
              <a:gd name="connsiteY30" fmla="*/ 1340069 h 1876097"/>
              <a:gd name="connsiteX31" fmla="*/ 2325414 w 6653048"/>
              <a:gd name="connsiteY31" fmla="*/ 1277007 h 1876097"/>
              <a:gd name="connsiteX32" fmla="*/ 2380593 w 6653048"/>
              <a:gd name="connsiteY32" fmla="*/ 1229711 h 1876097"/>
              <a:gd name="connsiteX33" fmla="*/ 2435773 w 6653048"/>
              <a:gd name="connsiteY33" fmla="*/ 1237593 h 1876097"/>
              <a:gd name="connsiteX34" fmla="*/ 2451538 w 6653048"/>
              <a:gd name="connsiteY34" fmla="*/ 1316421 h 1876097"/>
              <a:gd name="connsiteX35" fmla="*/ 2490952 w 6653048"/>
              <a:gd name="connsiteY35" fmla="*/ 1363717 h 1876097"/>
              <a:gd name="connsiteX36" fmla="*/ 2506717 w 6653048"/>
              <a:gd name="connsiteY36" fmla="*/ 1426780 h 1876097"/>
              <a:gd name="connsiteX37" fmla="*/ 2514600 w 6653048"/>
              <a:gd name="connsiteY37" fmla="*/ 1466193 h 1876097"/>
              <a:gd name="connsiteX38" fmla="*/ 2530366 w 6653048"/>
              <a:gd name="connsiteY38" fmla="*/ 1497724 h 1876097"/>
              <a:gd name="connsiteX39" fmla="*/ 2632842 w 6653048"/>
              <a:gd name="connsiteY39" fmla="*/ 1552904 h 1876097"/>
              <a:gd name="connsiteX40" fmla="*/ 2672255 w 6653048"/>
              <a:gd name="connsiteY40" fmla="*/ 1505607 h 1876097"/>
              <a:gd name="connsiteX41" fmla="*/ 2719552 w 6653048"/>
              <a:gd name="connsiteY41" fmla="*/ 1450428 h 1876097"/>
              <a:gd name="connsiteX42" fmla="*/ 2735317 w 6653048"/>
              <a:gd name="connsiteY42" fmla="*/ 1269124 h 1876097"/>
              <a:gd name="connsiteX43" fmla="*/ 2743200 w 6653048"/>
              <a:gd name="connsiteY43" fmla="*/ 1190297 h 1876097"/>
              <a:gd name="connsiteX44" fmla="*/ 2751083 w 6653048"/>
              <a:gd name="connsiteY44" fmla="*/ 606973 h 1876097"/>
              <a:gd name="connsiteX45" fmla="*/ 2766848 w 6653048"/>
              <a:gd name="connsiteY45" fmla="*/ 449317 h 1876097"/>
              <a:gd name="connsiteX46" fmla="*/ 2782614 w 6653048"/>
              <a:gd name="connsiteY46" fmla="*/ 268014 h 1876097"/>
              <a:gd name="connsiteX47" fmla="*/ 2790497 w 6653048"/>
              <a:gd name="connsiteY47" fmla="*/ 244366 h 1876097"/>
              <a:gd name="connsiteX48" fmla="*/ 2806262 w 6653048"/>
              <a:gd name="connsiteY48" fmla="*/ 189186 h 1876097"/>
              <a:gd name="connsiteX49" fmla="*/ 2829910 w 6653048"/>
              <a:gd name="connsiteY49" fmla="*/ 173421 h 1876097"/>
              <a:gd name="connsiteX50" fmla="*/ 2869324 w 6653048"/>
              <a:gd name="connsiteY50" fmla="*/ 126124 h 1876097"/>
              <a:gd name="connsiteX51" fmla="*/ 2892973 w 6653048"/>
              <a:gd name="connsiteY51" fmla="*/ 118242 h 1876097"/>
              <a:gd name="connsiteX52" fmla="*/ 2916621 w 6653048"/>
              <a:gd name="connsiteY52" fmla="*/ 126124 h 1876097"/>
              <a:gd name="connsiteX53" fmla="*/ 2940269 w 6653048"/>
              <a:gd name="connsiteY53" fmla="*/ 189186 h 1876097"/>
              <a:gd name="connsiteX54" fmla="*/ 2956035 w 6653048"/>
              <a:gd name="connsiteY54" fmla="*/ 212835 h 1876097"/>
              <a:gd name="connsiteX55" fmla="*/ 3019097 w 6653048"/>
              <a:gd name="connsiteY55" fmla="*/ 173421 h 1876097"/>
              <a:gd name="connsiteX56" fmla="*/ 3058510 w 6653048"/>
              <a:gd name="connsiteY56" fmla="*/ 126124 h 1876097"/>
              <a:gd name="connsiteX57" fmla="*/ 3066393 w 6653048"/>
              <a:gd name="connsiteY57" fmla="*/ 86711 h 1876097"/>
              <a:gd name="connsiteX58" fmla="*/ 3082159 w 6653048"/>
              <a:gd name="connsiteY58" fmla="*/ 55180 h 1876097"/>
              <a:gd name="connsiteX59" fmla="*/ 3129455 w 6653048"/>
              <a:gd name="connsiteY59" fmla="*/ 7883 h 1876097"/>
              <a:gd name="connsiteX60" fmla="*/ 3168869 w 6653048"/>
              <a:gd name="connsiteY60" fmla="*/ 0 h 1876097"/>
              <a:gd name="connsiteX61" fmla="*/ 3216166 w 6653048"/>
              <a:gd name="connsiteY61" fmla="*/ 7883 h 1876097"/>
              <a:gd name="connsiteX62" fmla="*/ 3224048 w 6653048"/>
              <a:gd name="connsiteY62" fmla="*/ 47297 h 1876097"/>
              <a:gd name="connsiteX63" fmla="*/ 3231931 w 6653048"/>
              <a:gd name="connsiteY63" fmla="*/ 70945 h 1876097"/>
              <a:gd name="connsiteX64" fmla="*/ 3263462 w 6653048"/>
              <a:gd name="connsiteY64" fmla="*/ 141890 h 1876097"/>
              <a:gd name="connsiteX65" fmla="*/ 3271345 w 6653048"/>
              <a:gd name="connsiteY65" fmla="*/ 173421 h 1876097"/>
              <a:gd name="connsiteX66" fmla="*/ 3279228 w 6653048"/>
              <a:gd name="connsiteY66" fmla="*/ 220717 h 1876097"/>
              <a:gd name="connsiteX67" fmla="*/ 3294993 w 6653048"/>
              <a:gd name="connsiteY67" fmla="*/ 244366 h 1876097"/>
              <a:gd name="connsiteX68" fmla="*/ 3302876 w 6653048"/>
              <a:gd name="connsiteY68" fmla="*/ 268014 h 1876097"/>
              <a:gd name="connsiteX69" fmla="*/ 3326524 w 6653048"/>
              <a:gd name="connsiteY69" fmla="*/ 354724 h 1876097"/>
              <a:gd name="connsiteX70" fmla="*/ 3342290 w 6653048"/>
              <a:gd name="connsiteY70" fmla="*/ 378373 h 1876097"/>
              <a:gd name="connsiteX71" fmla="*/ 3365938 w 6653048"/>
              <a:gd name="connsiteY71" fmla="*/ 536028 h 1876097"/>
              <a:gd name="connsiteX72" fmla="*/ 3389586 w 6653048"/>
              <a:gd name="connsiteY72" fmla="*/ 733097 h 1876097"/>
              <a:gd name="connsiteX73" fmla="*/ 3397469 w 6653048"/>
              <a:gd name="connsiteY73" fmla="*/ 804042 h 1876097"/>
              <a:gd name="connsiteX74" fmla="*/ 3413235 w 6653048"/>
              <a:gd name="connsiteY74" fmla="*/ 882869 h 1876097"/>
              <a:gd name="connsiteX75" fmla="*/ 3436883 w 6653048"/>
              <a:gd name="connsiteY75" fmla="*/ 1016876 h 1876097"/>
              <a:gd name="connsiteX76" fmla="*/ 3444766 w 6653048"/>
              <a:gd name="connsiteY76" fmla="*/ 1056290 h 1876097"/>
              <a:gd name="connsiteX77" fmla="*/ 3452648 w 6653048"/>
              <a:gd name="connsiteY77" fmla="*/ 1087821 h 1876097"/>
              <a:gd name="connsiteX78" fmla="*/ 3468414 w 6653048"/>
              <a:gd name="connsiteY78" fmla="*/ 1237593 h 1876097"/>
              <a:gd name="connsiteX79" fmla="*/ 3484179 w 6653048"/>
              <a:gd name="connsiteY79" fmla="*/ 1292773 h 1876097"/>
              <a:gd name="connsiteX80" fmla="*/ 3507828 w 6653048"/>
              <a:gd name="connsiteY80" fmla="*/ 1379483 h 1876097"/>
              <a:gd name="connsiteX81" fmla="*/ 3523593 w 6653048"/>
              <a:gd name="connsiteY81" fmla="*/ 1466193 h 1876097"/>
              <a:gd name="connsiteX82" fmla="*/ 3539359 w 6653048"/>
              <a:gd name="connsiteY82" fmla="*/ 1513490 h 1876097"/>
              <a:gd name="connsiteX83" fmla="*/ 3547242 w 6653048"/>
              <a:gd name="connsiteY83" fmla="*/ 1560786 h 1876097"/>
              <a:gd name="connsiteX84" fmla="*/ 3578773 w 6653048"/>
              <a:gd name="connsiteY84" fmla="*/ 1647497 h 1876097"/>
              <a:gd name="connsiteX85" fmla="*/ 3602421 w 6653048"/>
              <a:gd name="connsiteY85" fmla="*/ 1694793 h 1876097"/>
              <a:gd name="connsiteX86" fmla="*/ 3633952 w 6653048"/>
              <a:gd name="connsiteY86" fmla="*/ 1726324 h 1876097"/>
              <a:gd name="connsiteX87" fmla="*/ 3689131 w 6653048"/>
              <a:gd name="connsiteY87" fmla="*/ 1757855 h 1876097"/>
              <a:gd name="connsiteX88" fmla="*/ 3744310 w 6653048"/>
              <a:gd name="connsiteY88" fmla="*/ 1789386 h 1876097"/>
              <a:gd name="connsiteX89" fmla="*/ 3783724 w 6653048"/>
              <a:gd name="connsiteY89" fmla="*/ 1813035 h 1876097"/>
              <a:gd name="connsiteX90" fmla="*/ 3854669 w 6653048"/>
              <a:gd name="connsiteY90" fmla="*/ 1828800 h 1876097"/>
              <a:gd name="connsiteX91" fmla="*/ 3886200 w 6653048"/>
              <a:gd name="connsiteY91" fmla="*/ 1836683 h 1876097"/>
              <a:gd name="connsiteX92" fmla="*/ 3972910 w 6653048"/>
              <a:gd name="connsiteY92" fmla="*/ 1852449 h 1876097"/>
              <a:gd name="connsiteX93" fmla="*/ 4012324 w 6653048"/>
              <a:gd name="connsiteY93" fmla="*/ 1860331 h 1876097"/>
              <a:gd name="connsiteX94" fmla="*/ 4114800 w 6653048"/>
              <a:gd name="connsiteY94" fmla="*/ 1876097 h 1876097"/>
              <a:gd name="connsiteX95" fmla="*/ 4477407 w 6653048"/>
              <a:gd name="connsiteY95" fmla="*/ 1860331 h 1876097"/>
              <a:gd name="connsiteX96" fmla="*/ 4540469 w 6653048"/>
              <a:gd name="connsiteY96" fmla="*/ 1844566 h 1876097"/>
              <a:gd name="connsiteX97" fmla="*/ 4611414 w 6653048"/>
              <a:gd name="connsiteY97" fmla="*/ 1836683 h 1876097"/>
              <a:gd name="connsiteX98" fmla="*/ 4784835 w 6653048"/>
              <a:gd name="connsiteY98" fmla="*/ 1828800 h 1876097"/>
              <a:gd name="connsiteX99" fmla="*/ 4950373 w 6653048"/>
              <a:gd name="connsiteY99" fmla="*/ 1813035 h 1876097"/>
              <a:gd name="connsiteX100" fmla="*/ 4981904 w 6653048"/>
              <a:gd name="connsiteY100" fmla="*/ 1805152 h 1876097"/>
              <a:gd name="connsiteX101" fmla="*/ 5849007 w 6653048"/>
              <a:gd name="connsiteY101" fmla="*/ 1828800 h 1876097"/>
              <a:gd name="connsiteX102" fmla="*/ 6211614 w 6653048"/>
              <a:gd name="connsiteY102" fmla="*/ 1820917 h 1876097"/>
              <a:gd name="connsiteX103" fmla="*/ 6589986 w 6653048"/>
              <a:gd name="connsiteY103" fmla="*/ 1820917 h 1876097"/>
              <a:gd name="connsiteX104" fmla="*/ 6621517 w 6653048"/>
              <a:gd name="connsiteY104" fmla="*/ 1828800 h 1876097"/>
              <a:gd name="connsiteX105" fmla="*/ 6653048 w 6653048"/>
              <a:gd name="connsiteY105" fmla="*/ 1789386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21517 w 7102506"/>
              <a:gd name="connsiteY104" fmla="*/ 1828800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08101 w 7102506"/>
              <a:gd name="connsiteY104" fmla="*/ 1742059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608101 w 7102506"/>
              <a:gd name="connsiteY103" fmla="*/ 1742059 h 1876097"/>
              <a:gd name="connsiteX104" fmla="*/ 7102506 w 7102506"/>
              <a:gd name="connsiteY104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02876 w 7102506"/>
              <a:gd name="connsiteY67" fmla="*/ 268014 h 1876097"/>
              <a:gd name="connsiteX68" fmla="*/ 3326524 w 7102506"/>
              <a:gd name="connsiteY68" fmla="*/ 354724 h 1876097"/>
              <a:gd name="connsiteX69" fmla="*/ 3342290 w 7102506"/>
              <a:gd name="connsiteY69" fmla="*/ 378373 h 1876097"/>
              <a:gd name="connsiteX70" fmla="*/ 3365938 w 7102506"/>
              <a:gd name="connsiteY70" fmla="*/ 536028 h 1876097"/>
              <a:gd name="connsiteX71" fmla="*/ 3389586 w 7102506"/>
              <a:gd name="connsiteY71" fmla="*/ 733097 h 1876097"/>
              <a:gd name="connsiteX72" fmla="*/ 3397469 w 7102506"/>
              <a:gd name="connsiteY72" fmla="*/ 804042 h 1876097"/>
              <a:gd name="connsiteX73" fmla="*/ 3413235 w 7102506"/>
              <a:gd name="connsiteY73" fmla="*/ 882869 h 1876097"/>
              <a:gd name="connsiteX74" fmla="*/ 3436883 w 7102506"/>
              <a:gd name="connsiteY74" fmla="*/ 1016876 h 1876097"/>
              <a:gd name="connsiteX75" fmla="*/ 3444766 w 7102506"/>
              <a:gd name="connsiteY75" fmla="*/ 1056290 h 1876097"/>
              <a:gd name="connsiteX76" fmla="*/ 3452648 w 7102506"/>
              <a:gd name="connsiteY76" fmla="*/ 1087821 h 1876097"/>
              <a:gd name="connsiteX77" fmla="*/ 3468414 w 7102506"/>
              <a:gd name="connsiteY77" fmla="*/ 1237593 h 1876097"/>
              <a:gd name="connsiteX78" fmla="*/ 3484179 w 7102506"/>
              <a:gd name="connsiteY78" fmla="*/ 1292773 h 1876097"/>
              <a:gd name="connsiteX79" fmla="*/ 3507828 w 7102506"/>
              <a:gd name="connsiteY79" fmla="*/ 1379483 h 1876097"/>
              <a:gd name="connsiteX80" fmla="*/ 3523593 w 7102506"/>
              <a:gd name="connsiteY80" fmla="*/ 1466193 h 1876097"/>
              <a:gd name="connsiteX81" fmla="*/ 3539359 w 7102506"/>
              <a:gd name="connsiteY81" fmla="*/ 1513490 h 1876097"/>
              <a:gd name="connsiteX82" fmla="*/ 3547242 w 7102506"/>
              <a:gd name="connsiteY82" fmla="*/ 1560786 h 1876097"/>
              <a:gd name="connsiteX83" fmla="*/ 3578773 w 7102506"/>
              <a:gd name="connsiteY83" fmla="*/ 1647497 h 1876097"/>
              <a:gd name="connsiteX84" fmla="*/ 3602421 w 7102506"/>
              <a:gd name="connsiteY84" fmla="*/ 1694793 h 1876097"/>
              <a:gd name="connsiteX85" fmla="*/ 3633952 w 7102506"/>
              <a:gd name="connsiteY85" fmla="*/ 1726324 h 1876097"/>
              <a:gd name="connsiteX86" fmla="*/ 3689131 w 7102506"/>
              <a:gd name="connsiteY86" fmla="*/ 1757855 h 1876097"/>
              <a:gd name="connsiteX87" fmla="*/ 3744310 w 7102506"/>
              <a:gd name="connsiteY87" fmla="*/ 1789386 h 1876097"/>
              <a:gd name="connsiteX88" fmla="*/ 3783724 w 7102506"/>
              <a:gd name="connsiteY88" fmla="*/ 1813035 h 1876097"/>
              <a:gd name="connsiteX89" fmla="*/ 3854669 w 7102506"/>
              <a:gd name="connsiteY89" fmla="*/ 1828800 h 1876097"/>
              <a:gd name="connsiteX90" fmla="*/ 3886200 w 7102506"/>
              <a:gd name="connsiteY90" fmla="*/ 1836683 h 1876097"/>
              <a:gd name="connsiteX91" fmla="*/ 3972910 w 7102506"/>
              <a:gd name="connsiteY91" fmla="*/ 1852449 h 1876097"/>
              <a:gd name="connsiteX92" fmla="*/ 4012324 w 7102506"/>
              <a:gd name="connsiteY92" fmla="*/ 1860331 h 1876097"/>
              <a:gd name="connsiteX93" fmla="*/ 4114800 w 7102506"/>
              <a:gd name="connsiteY93" fmla="*/ 1876097 h 1876097"/>
              <a:gd name="connsiteX94" fmla="*/ 4477407 w 7102506"/>
              <a:gd name="connsiteY94" fmla="*/ 1860331 h 1876097"/>
              <a:gd name="connsiteX95" fmla="*/ 4540469 w 7102506"/>
              <a:gd name="connsiteY95" fmla="*/ 1844566 h 1876097"/>
              <a:gd name="connsiteX96" fmla="*/ 4611414 w 7102506"/>
              <a:gd name="connsiteY96" fmla="*/ 1836683 h 1876097"/>
              <a:gd name="connsiteX97" fmla="*/ 4784835 w 7102506"/>
              <a:gd name="connsiteY97" fmla="*/ 1828800 h 1876097"/>
              <a:gd name="connsiteX98" fmla="*/ 4950373 w 7102506"/>
              <a:gd name="connsiteY98" fmla="*/ 1813035 h 1876097"/>
              <a:gd name="connsiteX99" fmla="*/ 4981904 w 7102506"/>
              <a:gd name="connsiteY99" fmla="*/ 1805152 h 1876097"/>
              <a:gd name="connsiteX100" fmla="*/ 5849007 w 7102506"/>
              <a:gd name="connsiteY100" fmla="*/ 1828800 h 1876097"/>
              <a:gd name="connsiteX101" fmla="*/ 6211614 w 7102506"/>
              <a:gd name="connsiteY101" fmla="*/ 1820917 h 1876097"/>
              <a:gd name="connsiteX102" fmla="*/ 6608101 w 7102506"/>
              <a:gd name="connsiteY102" fmla="*/ 1742059 h 1876097"/>
              <a:gd name="connsiteX103" fmla="*/ 7102506 w 7102506"/>
              <a:gd name="connsiteY103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26524 w 7102506"/>
              <a:gd name="connsiteY67" fmla="*/ 354724 h 1876097"/>
              <a:gd name="connsiteX68" fmla="*/ 3342290 w 7102506"/>
              <a:gd name="connsiteY68" fmla="*/ 378373 h 1876097"/>
              <a:gd name="connsiteX69" fmla="*/ 3365938 w 7102506"/>
              <a:gd name="connsiteY69" fmla="*/ 536028 h 1876097"/>
              <a:gd name="connsiteX70" fmla="*/ 3389586 w 7102506"/>
              <a:gd name="connsiteY70" fmla="*/ 733097 h 1876097"/>
              <a:gd name="connsiteX71" fmla="*/ 3397469 w 7102506"/>
              <a:gd name="connsiteY71" fmla="*/ 804042 h 1876097"/>
              <a:gd name="connsiteX72" fmla="*/ 3413235 w 7102506"/>
              <a:gd name="connsiteY72" fmla="*/ 882869 h 1876097"/>
              <a:gd name="connsiteX73" fmla="*/ 3436883 w 7102506"/>
              <a:gd name="connsiteY73" fmla="*/ 1016876 h 1876097"/>
              <a:gd name="connsiteX74" fmla="*/ 3444766 w 7102506"/>
              <a:gd name="connsiteY74" fmla="*/ 1056290 h 1876097"/>
              <a:gd name="connsiteX75" fmla="*/ 3452648 w 7102506"/>
              <a:gd name="connsiteY75" fmla="*/ 1087821 h 1876097"/>
              <a:gd name="connsiteX76" fmla="*/ 3468414 w 7102506"/>
              <a:gd name="connsiteY76" fmla="*/ 1237593 h 1876097"/>
              <a:gd name="connsiteX77" fmla="*/ 3484179 w 7102506"/>
              <a:gd name="connsiteY77" fmla="*/ 1292773 h 1876097"/>
              <a:gd name="connsiteX78" fmla="*/ 3507828 w 7102506"/>
              <a:gd name="connsiteY78" fmla="*/ 1379483 h 1876097"/>
              <a:gd name="connsiteX79" fmla="*/ 3523593 w 7102506"/>
              <a:gd name="connsiteY79" fmla="*/ 1466193 h 1876097"/>
              <a:gd name="connsiteX80" fmla="*/ 3539359 w 7102506"/>
              <a:gd name="connsiteY80" fmla="*/ 1513490 h 1876097"/>
              <a:gd name="connsiteX81" fmla="*/ 3547242 w 7102506"/>
              <a:gd name="connsiteY81" fmla="*/ 1560786 h 1876097"/>
              <a:gd name="connsiteX82" fmla="*/ 3578773 w 7102506"/>
              <a:gd name="connsiteY82" fmla="*/ 1647497 h 1876097"/>
              <a:gd name="connsiteX83" fmla="*/ 3602421 w 7102506"/>
              <a:gd name="connsiteY83" fmla="*/ 1694793 h 1876097"/>
              <a:gd name="connsiteX84" fmla="*/ 3633952 w 7102506"/>
              <a:gd name="connsiteY84" fmla="*/ 1726324 h 1876097"/>
              <a:gd name="connsiteX85" fmla="*/ 3689131 w 7102506"/>
              <a:gd name="connsiteY85" fmla="*/ 1757855 h 1876097"/>
              <a:gd name="connsiteX86" fmla="*/ 3744310 w 7102506"/>
              <a:gd name="connsiteY86" fmla="*/ 1789386 h 1876097"/>
              <a:gd name="connsiteX87" fmla="*/ 3783724 w 7102506"/>
              <a:gd name="connsiteY87" fmla="*/ 1813035 h 1876097"/>
              <a:gd name="connsiteX88" fmla="*/ 3854669 w 7102506"/>
              <a:gd name="connsiteY88" fmla="*/ 1828800 h 1876097"/>
              <a:gd name="connsiteX89" fmla="*/ 3886200 w 7102506"/>
              <a:gd name="connsiteY89" fmla="*/ 1836683 h 1876097"/>
              <a:gd name="connsiteX90" fmla="*/ 3972910 w 7102506"/>
              <a:gd name="connsiteY90" fmla="*/ 1852449 h 1876097"/>
              <a:gd name="connsiteX91" fmla="*/ 4012324 w 7102506"/>
              <a:gd name="connsiteY91" fmla="*/ 1860331 h 1876097"/>
              <a:gd name="connsiteX92" fmla="*/ 4114800 w 7102506"/>
              <a:gd name="connsiteY92" fmla="*/ 1876097 h 1876097"/>
              <a:gd name="connsiteX93" fmla="*/ 4477407 w 7102506"/>
              <a:gd name="connsiteY93" fmla="*/ 1860331 h 1876097"/>
              <a:gd name="connsiteX94" fmla="*/ 4540469 w 7102506"/>
              <a:gd name="connsiteY94" fmla="*/ 1844566 h 1876097"/>
              <a:gd name="connsiteX95" fmla="*/ 4611414 w 7102506"/>
              <a:gd name="connsiteY95" fmla="*/ 1836683 h 1876097"/>
              <a:gd name="connsiteX96" fmla="*/ 4784835 w 7102506"/>
              <a:gd name="connsiteY96" fmla="*/ 1828800 h 1876097"/>
              <a:gd name="connsiteX97" fmla="*/ 4950373 w 7102506"/>
              <a:gd name="connsiteY97" fmla="*/ 1813035 h 1876097"/>
              <a:gd name="connsiteX98" fmla="*/ 4981904 w 7102506"/>
              <a:gd name="connsiteY98" fmla="*/ 1805152 h 1876097"/>
              <a:gd name="connsiteX99" fmla="*/ 5849007 w 7102506"/>
              <a:gd name="connsiteY99" fmla="*/ 1828800 h 1876097"/>
              <a:gd name="connsiteX100" fmla="*/ 6211614 w 7102506"/>
              <a:gd name="connsiteY100" fmla="*/ 1820917 h 1876097"/>
              <a:gd name="connsiteX101" fmla="*/ 6608101 w 7102506"/>
              <a:gd name="connsiteY101" fmla="*/ 1742059 h 1876097"/>
              <a:gd name="connsiteX102" fmla="*/ 7102506 w 7102506"/>
              <a:gd name="connsiteY102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42290 w 7102506"/>
              <a:gd name="connsiteY67" fmla="*/ 378373 h 1876097"/>
              <a:gd name="connsiteX68" fmla="*/ 3365938 w 7102506"/>
              <a:gd name="connsiteY68" fmla="*/ 536028 h 1876097"/>
              <a:gd name="connsiteX69" fmla="*/ 3389586 w 7102506"/>
              <a:gd name="connsiteY69" fmla="*/ 733097 h 1876097"/>
              <a:gd name="connsiteX70" fmla="*/ 3397469 w 7102506"/>
              <a:gd name="connsiteY70" fmla="*/ 804042 h 1876097"/>
              <a:gd name="connsiteX71" fmla="*/ 3413235 w 7102506"/>
              <a:gd name="connsiteY71" fmla="*/ 882869 h 1876097"/>
              <a:gd name="connsiteX72" fmla="*/ 3436883 w 7102506"/>
              <a:gd name="connsiteY72" fmla="*/ 1016876 h 1876097"/>
              <a:gd name="connsiteX73" fmla="*/ 3444766 w 7102506"/>
              <a:gd name="connsiteY73" fmla="*/ 1056290 h 1876097"/>
              <a:gd name="connsiteX74" fmla="*/ 3452648 w 7102506"/>
              <a:gd name="connsiteY74" fmla="*/ 1087821 h 1876097"/>
              <a:gd name="connsiteX75" fmla="*/ 3468414 w 7102506"/>
              <a:gd name="connsiteY75" fmla="*/ 1237593 h 1876097"/>
              <a:gd name="connsiteX76" fmla="*/ 3484179 w 7102506"/>
              <a:gd name="connsiteY76" fmla="*/ 1292773 h 1876097"/>
              <a:gd name="connsiteX77" fmla="*/ 3507828 w 7102506"/>
              <a:gd name="connsiteY77" fmla="*/ 1379483 h 1876097"/>
              <a:gd name="connsiteX78" fmla="*/ 3523593 w 7102506"/>
              <a:gd name="connsiteY78" fmla="*/ 1466193 h 1876097"/>
              <a:gd name="connsiteX79" fmla="*/ 3539359 w 7102506"/>
              <a:gd name="connsiteY79" fmla="*/ 1513490 h 1876097"/>
              <a:gd name="connsiteX80" fmla="*/ 3547242 w 7102506"/>
              <a:gd name="connsiteY80" fmla="*/ 1560786 h 1876097"/>
              <a:gd name="connsiteX81" fmla="*/ 3578773 w 7102506"/>
              <a:gd name="connsiteY81" fmla="*/ 1647497 h 1876097"/>
              <a:gd name="connsiteX82" fmla="*/ 3602421 w 7102506"/>
              <a:gd name="connsiteY82" fmla="*/ 1694793 h 1876097"/>
              <a:gd name="connsiteX83" fmla="*/ 3633952 w 7102506"/>
              <a:gd name="connsiteY83" fmla="*/ 1726324 h 1876097"/>
              <a:gd name="connsiteX84" fmla="*/ 3689131 w 7102506"/>
              <a:gd name="connsiteY84" fmla="*/ 1757855 h 1876097"/>
              <a:gd name="connsiteX85" fmla="*/ 3744310 w 7102506"/>
              <a:gd name="connsiteY85" fmla="*/ 1789386 h 1876097"/>
              <a:gd name="connsiteX86" fmla="*/ 3783724 w 7102506"/>
              <a:gd name="connsiteY86" fmla="*/ 1813035 h 1876097"/>
              <a:gd name="connsiteX87" fmla="*/ 3854669 w 7102506"/>
              <a:gd name="connsiteY87" fmla="*/ 1828800 h 1876097"/>
              <a:gd name="connsiteX88" fmla="*/ 3886200 w 7102506"/>
              <a:gd name="connsiteY88" fmla="*/ 1836683 h 1876097"/>
              <a:gd name="connsiteX89" fmla="*/ 3972910 w 7102506"/>
              <a:gd name="connsiteY89" fmla="*/ 1852449 h 1876097"/>
              <a:gd name="connsiteX90" fmla="*/ 4012324 w 7102506"/>
              <a:gd name="connsiteY90" fmla="*/ 1860331 h 1876097"/>
              <a:gd name="connsiteX91" fmla="*/ 4114800 w 7102506"/>
              <a:gd name="connsiteY91" fmla="*/ 1876097 h 1876097"/>
              <a:gd name="connsiteX92" fmla="*/ 4477407 w 7102506"/>
              <a:gd name="connsiteY92" fmla="*/ 1860331 h 1876097"/>
              <a:gd name="connsiteX93" fmla="*/ 4540469 w 7102506"/>
              <a:gd name="connsiteY93" fmla="*/ 1844566 h 1876097"/>
              <a:gd name="connsiteX94" fmla="*/ 4611414 w 7102506"/>
              <a:gd name="connsiteY94" fmla="*/ 1836683 h 1876097"/>
              <a:gd name="connsiteX95" fmla="*/ 4784835 w 7102506"/>
              <a:gd name="connsiteY95" fmla="*/ 1828800 h 1876097"/>
              <a:gd name="connsiteX96" fmla="*/ 4950373 w 7102506"/>
              <a:gd name="connsiteY96" fmla="*/ 1813035 h 1876097"/>
              <a:gd name="connsiteX97" fmla="*/ 4981904 w 7102506"/>
              <a:gd name="connsiteY97" fmla="*/ 1805152 h 1876097"/>
              <a:gd name="connsiteX98" fmla="*/ 5849007 w 7102506"/>
              <a:gd name="connsiteY98" fmla="*/ 1828800 h 1876097"/>
              <a:gd name="connsiteX99" fmla="*/ 6211614 w 7102506"/>
              <a:gd name="connsiteY99" fmla="*/ 1820917 h 1876097"/>
              <a:gd name="connsiteX100" fmla="*/ 6608101 w 7102506"/>
              <a:gd name="connsiteY100" fmla="*/ 1742059 h 1876097"/>
              <a:gd name="connsiteX101" fmla="*/ 7102506 w 7102506"/>
              <a:gd name="connsiteY101" fmla="*/ 1854442 h 18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02506" h="1876097">
                <a:moveTo>
                  <a:pt x="0" y="1820917"/>
                </a:moveTo>
                <a:lnTo>
                  <a:pt x="0" y="1820917"/>
                </a:lnTo>
                <a:lnTo>
                  <a:pt x="346842" y="1813035"/>
                </a:lnTo>
                <a:cubicBezTo>
                  <a:pt x="700977" y="1799672"/>
                  <a:pt x="187511" y="1811194"/>
                  <a:pt x="472966" y="1797269"/>
                </a:cubicBezTo>
                <a:cubicBezTo>
                  <a:pt x="562236" y="1792914"/>
                  <a:pt x="651658" y="1792520"/>
                  <a:pt x="740979" y="1789386"/>
                </a:cubicBezTo>
                <a:lnTo>
                  <a:pt x="922283" y="1781504"/>
                </a:lnTo>
                <a:cubicBezTo>
                  <a:pt x="975550" y="1763748"/>
                  <a:pt x="923148" y="1779287"/>
                  <a:pt x="1024759" y="1765738"/>
                </a:cubicBezTo>
                <a:cubicBezTo>
                  <a:pt x="1046196" y="1762880"/>
                  <a:pt x="1074301" y="1755323"/>
                  <a:pt x="1095704" y="1749973"/>
                </a:cubicBezTo>
                <a:cubicBezTo>
                  <a:pt x="1114097" y="1752600"/>
                  <a:pt x="1133542" y="1751185"/>
                  <a:pt x="1150883" y="1757855"/>
                </a:cubicBezTo>
                <a:cubicBezTo>
                  <a:pt x="1170556" y="1765422"/>
                  <a:pt x="1220342" y="1807116"/>
                  <a:pt x="1237593" y="1820917"/>
                </a:cubicBezTo>
                <a:cubicBezTo>
                  <a:pt x="1337441" y="1815662"/>
                  <a:pt x="1437527" y="1813814"/>
                  <a:pt x="1537138" y="1805152"/>
                </a:cubicBezTo>
                <a:cubicBezTo>
                  <a:pt x="1561187" y="1803061"/>
                  <a:pt x="1597696" y="1790221"/>
                  <a:pt x="1623848" y="1781504"/>
                </a:cubicBezTo>
                <a:cubicBezTo>
                  <a:pt x="1781031" y="1794601"/>
                  <a:pt x="1671246" y="1773661"/>
                  <a:pt x="1749973" y="1805152"/>
                </a:cubicBezTo>
                <a:cubicBezTo>
                  <a:pt x="1765402" y="1811324"/>
                  <a:pt x="1797269" y="1820917"/>
                  <a:pt x="1797269" y="1820917"/>
                </a:cubicBezTo>
                <a:cubicBezTo>
                  <a:pt x="1815662" y="1818290"/>
                  <a:pt x="1834229" y="1816679"/>
                  <a:pt x="1852448" y="1813035"/>
                </a:cubicBezTo>
                <a:cubicBezTo>
                  <a:pt x="1875558" y="1808413"/>
                  <a:pt x="1885192" y="1799001"/>
                  <a:pt x="1907628" y="1789386"/>
                </a:cubicBezTo>
                <a:cubicBezTo>
                  <a:pt x="1926521" y="1781289"/>
                  <a:pt x="1942816" y="1779333"/>
                  <a:pt x="1962807" y="1773621"/>
                </a:cubicBezTo>
                <a:cubicBezTo>
                  <a:pt x="2041968" y="1751003"/>
                  <a:pt x="1919414" y="1782499"/>
                  <a:pt x="2017986" y="1757855"/>
                </a:cubicBezTo>
                <a:cubicBezTo>
                  <a:pt x="2025869" y="1752600"/>
                  <a:pt x="2032764" y="1745417"/>
                  <a:pt x="2041635" y="1742090"/>
                </a:cubicBezTo>
                <a:cubicBezTo>
                  <a:pt x="2054180" y="1737386"/>
                  <a:pt x="2069065" y="1740199"/>
                  <a:pt x="2081048" y="1734207"/>
                </a:cubicBezTo>
                <a:cubicBezTo>
                  <a:pt x="2091019" y="1729221"/>
                  <a:pt x="2096814" y="1718442"/>
                  <a:pt x="2104697" y="1710559"/>
                </a:cubicBezTo>
                <a:cubicBezTo>
                  <a:pt x="2109952" y="1700049"/>
                  <a:pt x="2116746" y="1690176"/>
                  <a:pt x="2120462" y="1679028"/>
                </a:cubicBezTo>
                <a:cubicBezTo>
                  <a:pt x="2124699" y="1666317"/>
                  <a:pt x="2121698" y="1651247"/>
                  <a:pt x="2128345" y="1639614"/>
                </a:cubicBezTo>
                <a:cubicBezTo>
                  <a:pt x="2133045" y="1631389"/>
                  <a:pt x="2144110" y="1629104"/>
                  <a:pt x="2151993" y="1623849"/>
                </a:cubicBezTo>
                <a:cubicBezTo>
                  <a:pt x="2157248" y="1615966"/>
                  <a:pt x="2164763" y="1609188"/>
                  <a:pt x="2167759" y="1600200"/>
                </a:cubicBezTo>
                <a:cubicBezTo>
                  <a:pt x="2174316" y="1580530"/>
                  <a:pt x="2171988" y="1549443"/>
                  <a:pt x="2183524" y="1529255"/>
                </a:cubicBezTo>
                <a:cubicBezTo>
                  <a:pt x="2190042" y="1517848"/>
                  <a:pt x="2199290" y="1508234"/>
                  <a:pt x="2207173" y="1497724"/>
                </a:cubicBezTo>
                <a:cubicBezTo>
                  <a:pt x="2225058" y="1444065"/>
                  <a:pt x="2202554" y="1510039"/>
                  <a:pt x="2230821" y="1434662"/>
                </a:cubicBezTo>
                <a:cubicBezTo>
                  <a:pt x="2233739" y="1426882"/>
                  <a:pt x="2235431" y="1418651"/>
                  <a:pt x="2238704" y="1411014"/>
                </a:cubicBezTo>
                <a:cubicBezTo>
                  <a:pt x="2243333" y="1400213"/>
                  <a:pt x="2249697" y="1390221"/>
                  <a:pt x="2254469" y="1379483"/>
                </a:cubicBezTo>
                <a:cubicBezTo>
                  <a:pt x="2260216" y="1366552"/>
                  <a:pt x="2262955" y="1352203"/>
                  <a:pt x="2270235" y="1340069"/>
                </a:cubicBezTo>
                <a:cubicBezTo>
                  <a:pt x="2294534" y="1299570"/>
                  <a:pt x="2299275" y="1307503"/>
                  <a:pt x="2325414" y="1277007"/>
                </a:cubicBezTo>
                <a:cubicBezTo>
                  <a:pt x="2363787" y="1232238"/>
                  <a:pt x="2330447" y="1254783"/>
                  <a:pt x="2380593" y="1229711"/>
                </a:cubicBezTo>
                <a:lnTo>
                  <a:pt x="2435773" y="1237593"/>
                </a:lnTo>
                <a:cubicBezTo>
                  <a:pt x="2452742" y="1258332"/>
                  <a:pt x="2436674" y="1294125"/>
                  <a:pt x="2451538" y="1316421"/>
                </a:cubicBezTo>
                <a:cubicBezTo>
                  <a:pt x="2473488" y="1349344"/>
                  <a:pt x="2460605" y="1333370"/>
                  <a:pt x="2490952" y="1363717"/>
                </a:cubicBezTo>
                <a:cubicBezTo>
                  <a:pt x="2496207" y="1384738"/>
                  <a:pt x="2501845" y="1405667"/>
                  <a:pt x="2506717" y="1426780"/>
                </a:cubicBezTo>
                <a:cubicBezTo>
                  <a:pt x="2509730" y="1439835"/>
                  <a:pt x="2510363" y="1453483"/>
                  <a:pt x="2514600" y="1466193"/>
                </a:cubicBezTo>
                <a:cubicBezTo>
                  <a:pt x="2518316" y="1477341"/>
                  <a:pt x="2525111" y="1487214"/>
                  <a:pt x="2530366" y="1497724"/>
                </a:cubicBezTo>
                <a:cubicBezTo>
                  <a:pt x="2553170" y="1588942"/>
                  <a:pt x="2524552" y="1562747"/>
                  <a:pt x="2632842" y="1552904"/>
                </a:cubicBezTo>
                <a:cubicBezTo>
                  <a:pt x="2673180" y="1526011"/>
                  <a:pt x="2643679" y="1551328"/>
                  <a:pt x="2672255" y="1505607"/>
                </a:cubicBezTo>
                <a:cubicBezTo>
                  <a:pt x="2689107" y="1478643"/>
                  <a:pt x="2698056" y="1471924"/>
                  <a:pt x="2719552" y="1450428"/>
                </a:cubicBezTo>
                <a:cubicBezTo>
                  <a:pt x="2737810" y="1359142"/>
                  <a:pt x="2722857" y="1443563"/>
                  <a:pt x="2735317" y="1269124"/>
                </a:cubicBezTo>
                <a:cubicBezTo>
                  <a:pt x="2737198" y="1242784"/>
                  <a:pt x="2740572" y="1216573"/>
                  <a:pt x="2743200" y="1190297"/>
                </a:cubicBezTo>
                <a:cubicBezTo>
                  <a:pt x="2745828" y="995856"/>
                  <a:pt x="2746562" y="801380"/>
                  <a:pt x="2751083" y="606973"/>
                </a:cubicBezTo>
                <a:cubicBezTo>
                  <a:pt x="2752185" y="559601"/>
                  <a:pt x="2760760" y="498024"/>
                  <a:pt x="2766848" y="449317"/>
                </a:cubicBezTo>
                <a:cubicBezTo>
                  <a:pt x="2770550" y="386389"/>
                  <a:pt x="2769203" y="328360"/>
                  <a:pt x="2782614" y="268014"/>
                </a:cubicBezTo>
                <a:cubicBezTo>
                  <a:pt x="2784417" y="259903"/>
                  <a:pt x="2788214" y="252355"/>
                  <a:pt x="2790497" y="244366"/>
                </a:cubicBezTo>
                <a:cubicBezTo>
                  <a:pt x="2791127" y="242160"/>
                  <a:pt x="2802061" y="194438"/>
                  <a:pt x="2806262" y="189186"/>
                </a:cubicBezTo>
                <a:cubicBezTo>
                  <a:pt x="2812180" y="181788"/>
                  <a:pt x="2822027" y="178676"/>
                  <a:pt x="2829910" y="173421"/>
                </a:cubicBezTo>
                <a:cubicBezTo>
                  <a:pt x="2841542" y="155974"/>
                  <a:pt x="2851118" y="138261"/>
                  <a:pt x="2869324" y="126124"/>
                </a:cubicBezTo>
                <a:cubicBezTo>
                  <a:pt x="2876238" y="121515"/>
                  <a:pt x="2885090" y="120869"/>
                  <a:pt x="2892973" y="118242"/>
                </a:cubicBezTo>
                <a:cubicBezTo>
                  <a:pt x="2900856" y="120869"/>
                  <a:pt x="2910746" y="120249"/>
                  <a:pt x="2916621" y="126124"/>
                </a:cubicBezTo>
                <a:cubicBezTo>
                  <a:pt x="2936324" y="145827"/>
                  <a:pt x="2930372" y="166094"/>
                  <a:pt x="2940269" y="189186"/>
                </a:cubicBezTo>
                <a:cubicBezTo>
                  <a:pt x="2944001" y="197894"/>
                  <a:pt x="2950780" y="204952"/>
                  <a:pt x="2956035" y="212835"/>
                </a:cubicBezTo>
                <a:cubicBezTo>
                  <a:pt x="2961514" y="209548"/>
                  <a:pt x="3008707" y="182079"/>
                  <a:pt x="3019097" y="173421"/>
                </a:cubicBezTo>
                <a:cubicBezTo>
                  <a:pt x="3041858" y="154454"/>
                  <a:pt x="3043009" y="149377"/>
                  <a:pt x="3058510" y="126124"/>
                </a:cubicBezTo>
                <a:cubicBezTo>
                  <a:pt x="3061138" y="112986"/>
                  <a:pt x="3062156" y="99421"/>
                  <a:pt x="3066393" y="86711"/>
                </a:cubicBezTo>
                <a:cubicBezTo>
                  <a:pt x="3070109" y="75563"/>
                  <a:pt x="3075931" y="65145"/>
                  <a:pt x="3082159" y="55180"/>
                </a:cubicBezTo>
                <a:cubicBezTo>
                  <a:pt x="3093688" y="36733"/>
                  <a:pt x="3107714" y="16036"/>
                  <a:pt x="3129455" y="7883"/>
                </a:cubicBezTo>
                <a:cubicBezTo>
                  <a:pt x="3142000" y="3178"/>
                  <a:pt x="3155731" y="2628"/>
                  <a:pt x="3168869" y="0"/>
                </a:cubicBezTo>
                <a:cubicBezTo>
                  <a:pt x="3184635" y="2628"/>
                  <a:pt x="3204031" y="-2519"/>
                  <a:pt x="3216166" y="7883"/>
                </a:cubicBezTo>
                <a:cubicBezTo>
                  <a:pt x="3226339" y="16602"/>
                  <a:pt x="3220799" y="34299"/>
                  <a:pt x="3224048" y="47297"/>
                </a:cubicBezTo>
                <a:cubicBezTo>
                  <a:pt x="3226063" y="55358"/>
                  <a:pt x="3228556" y="63352"/>
                  <a:pt x="3231931" y="70945"/>
                </a:cubicBezTo>
                <a:cubicBezTo>
                  <a:pt x="3253347" y="119132"/>
                  <a:pt x="3252808" y="104604"/>
                  <a:pt x="3263462" y="141890"/>
                </a:cubicBezTo>
                <a:cubicBezTo>
                  <a:pt x="3266438" y="152307"/>
                  <a:pt x="3269220" y="162798"/>
                  <a:pt x="3271345" y="173421"/>
                </a:cubicBezTo>
                <a:cubicBezTo>
                  <a:pt x="3274480" y="189093"/>
                  <a:pt x="3267404" y="186558"/>
                  <a:pt x="3279228" y="220717"/>
                </a:cubicBezTo>
                <a:cubicBezTo>
                  <a:pt x="3291052" y="254876"/>
                  <a:pt x="3327838" y="325821"/>
                  <a:pt x="3342290" y="378373"/>
                </a:cubicBezTo>
                <a:cubicBezTo>
                  <a:pt x="3367259" y="478252"/>
                  <a:pt x="3354021" y="410904"/>
                  <a:pt x="3365938" y="536028"/>
                </a:cubicBezTo>
                <a:cubicBezTo>
                  <a:pt x="3371419" y="593572"/>
                  <a:pt x="3383479" y="682207"/>
                  <a:pt x="3389586" y="733097"/>
                </a:cubicBezTo>
                <a:cubicBezTo>
                  <a:pt x="3392421" y="756721"/>
                  <a:pt x="3393758" y="780539"/>
                  <a:pt x="3397469" y="804042"/>
                </a:cubicBezTo>
                <a:cubicBezTo>
                  <a:pt x="3401648" y="830510"/>
                  <a:pt x="3408356" y="856521"/>
                  <a:pt x="3413235" y="882869"/>
                </a:cubicBezTo>
                <a:cubicBezTo>
                  <a:pt x="3421494" y="927470"/>
                  <a:pt x="3427987" y="972398"/>
                  <a:pt x="3436883" y="1016876"/>
                </a:cubicBezTo>
                <a:cubicBezTo>
                  <a:pt x="3439511" y="1030014"/>
                  <a:pt x="3441860" y="1043211"/>
                  <a:pt x="3444766" y="1056290"/>
                </a:cubicBezTo>
                <a:cubicBezTo>
                  <a:pt x="3447116" y="1066866"/>
                  <a:pt x="3450710" y="1077162"/>
                  <a:pt x="3452648" y="1087821"/>
                </a:cubicBezTo>
                <a:cubicBezTo>
                  <a:pt x="3466449" y="1163730"/>
                  <a:pt x="3456530" y="1142522"/>
                  <a:pt x="3468414" y="1237593"/>
                </a:cubicBezTo>
                <a:cubicBezTo>
                  <a:pt x="3471442" y="1261819"/>
                  <a:pt x="3478141" y="1270632"/>
                  <a:pt x="3484179" y="1292773"/>
                </a:cubicBezTo>
                <a:cubicBezTo>
                  <a:pt x="3510843" y="1390543"/>
                  <a:pt x="3489686" y="1325061"/>
                  <a:pt x="3507828" y="1379483"/>
                </a:cubicBezTo>
                <a:cubicBezTo>
                  <a:pt x="3513380" y="1418349"/>
                  <a:pt x="3513456" y="1432403"/>
                  <a:pt x="3523593" y="1466193"/>
                </a:cubicBezTo>
                <a:cubicBezTo>
                  <a:pt x="3528368" y="1482111"/>
                  <a:pt x="3535328" y="1497368"/>
                  <a:pt x="3539359" y="1513490"/>
                </a:cubicBezTo>
                <a:cubicBezTo>
                  <a:pt x="3543236" y="1528996"/>
                  <a:pt x="3543366" y="1545280"/>
                  <a:pt x="3547242" y="1560786"/>
                </a:cubicBezTo>
                <a:cubicBezTo>
                  <a:pt x="3555526" y="1593921"/>
                  <a:pt x="3567015" y="1616142"/>
                  <a:pt x="3578773" y="1647497"/>
                </a:cubicBezTo>
                <a:cubicBezTo>
                  <a:pt x="3588099" y="1672367"/>
                  <a:pt x="3583815" y="1673086"/>
                  <a:pt x="3602421" y="1694793"/>
                </a:cubicBezTo>
                <a:cubicBezTo>
                  <a:pt x="3612094" y="1706078"/>
                  <a:pt x="3622061" y="1717406"/>
                  <a:pt x="3633952" y="1726324"/>
                </a:cubicBezTo>
                <a:cubicBezTo>
                  <a:pt x="3711029" y="1784132"/>
                  <a:pt x="3625817" y="1705093"/>
                  <a:pt x="3689131" y="1757855"/>
                </a:cubicBezTo>
                <a:cubicBezTo>
                  <a:pt x="3729386" y="1791401"/>
                  <a:pt x="3693270" y="1776627"/>
                  <a:pt x="3744310" y="1789386"/>
                </a:cubicBezTo>
                <a:cubicBezTo>
                  <a:pt x="3757448" y="1797269"/>
                  <a:pt x="3769723" y="1806812"/>
                  <a:pt x="3783724" y="1813035"/>
                </a:cubicBezTo>
                <a:cubicBezTo>
                  <a:pt x="3793331" y="1817305"/>
                  <a:pt x="3847821" y="1827278"/>
                  <a:pt x="3854669" y="1828800"/>
                </a:cubicBezTo>
                <a:cubicBezTo>
                  <a:pt x="3865245" y="1831150"/>
                  <a:pt x="3875624" y="1834333"/>
                  <a:pt x="3886200" y="1836683"/>
                </a:cubicBezTo>
                <a:cubicBezTo>
                  <a:pt x="3929997" y="1846416"/>
                  <a:pt x="3925865" y="1843896"/>
                  <a:pt x="3972910" y="1852449"/>
                </a:cubicBezTo>
                <a:cubicBezTo>
                  <a:pt x="3986092" y="1854846"/>
                  <a:pt x="3999142" y="1857934"/>
                  <a:pt x="4012324" y="1860331"/>
                </a:cubicBezTo>
                <a:cubicBezTo>
                  <a:pt x="4052438" y="1867624"/>
                  <a:pt x="4073453" y="1870190"/>
                  <a:pt x="4114800" y="1876097"/>
                </a:cubicBezTo>
                <a:cubicBezTo>
                  <a:pt x="4235669" y="1870842"/>
                  <a:pt x="4356754" y="1869268"/>
                  <a:pt x="4477407" y="1860331"/>
                </a:cubicBezTo>
                <a:cubicBezTo>
                  <a:pt x="4499015" y="1858730"/>
                  <a:pt x="4519131" y="1848331"/>
                  <a:pt x="4540469" y="1844566"/>
                </a:cubicBezTo>
                <a:cubicBezTo>
                  <a:pt x="4563901" y="1840431"/>
                  <a:pt x="4587669" y="1838215"/>
                  <a:pt x="4611414" y="1836683"/>
                </a:cubicBezTo>
                <a:cubicBezTo>
                  <a:pt x="4669161" y="1832957"/>
                  <a:pt x="4727057" y="1832010"/>
                  <a:pt x="4784835" y="1828800"/>
                </a:cubicBezTo>
                <a:cubicBezTo>
                  <a:pt x="4841346" y="1825660"/>
                  <a:pt x="4895149" y="1823075"/>
                  <a:pt x="4950373" y="1813035"/>
                </a:cubicBezTo>
                <a:cubicBezTo>
                  <a:pt x="4961032" y="1811097"/>
                  <a:pt x="4971394" y="1807780"/>
                  <a:pt x="4981904" y="1805152"/>
                </a:cubicBezTo>
                <a:cubicBezTo>
                  <a:pt x="5775520" y="1821685"/>
                  <a:pt x="5486986" y="1802941"/>
                  <a:pt x="5849007" y="1828800"/>
                </a:cubicBezTo>
                <a:lnTo>
                  <a:pt x="6211614" y="1820917"/>
                </a:lnTo>
                <a:cubicBezTo>
                  <a:pt x="6338130" y="1806460"/>
                  <a:pt x="6459619" y="1736472"/>
                  <a:pt x="6608101" y="1742059"/>
                </a:cubicBezTo>
                <a:cubicBezTo>
                  <a:pt x="6618611" y="1728921"/>
                  <a:pt x="7091996" y="1867580"/>
                  <a:pt x="7102506" y="18544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961FA9-C11F-932F-C628-D92C0E00A440}"/>
              </a:ext>
            </a:extLst>
          </p:cNvPr>
          <p:cNvSpPr txBox="1"/>
          <p:nvPr/>
        </p:nvSpPr>
        <p:spPr>
          <a:xfrm>
            <a:off x="587757" y="345757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side height bars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E49FCC1-8A49-34B8-7999-CE03D474F1FD}"/>
              </a:ext>
            </a:extLst>
          </p:cNvPr>
          <p:cNvSpPr txBox="1"/>
          <p:nvPr/>
        </p:nvSpPr>
        <p:spPr>
          <a:xfrm>
            <a:off x="5020984" y="381739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side height bars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2061223-1430-71D2-3CE6-E456D0F1406D}"/>
                  </a:ext>
                </a:extLst>
              </p:cNvPr>
              <p:cNvSpPr txBox="1"/>
              <p:nvPr/>
            </p:nvSpPr>
            <p:spPr>
              <a:xfrm>
                <a:off x="6581064" y="3173075"/>
                <a:ext cx="24156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Refinement strategies: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a bar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all bars – costly!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where big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area</a:t>
                </a: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2061223-1430-71D2-3CE6-E456D0F1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64" y="3173075"/>
                <a:ext cx="2415696" cy="1477328"/>
              </a:xfrm>
              <a:prstGeom prst="rect">
                <a:avLst/>
              </a:prstGeom>
              <a:blipFill>
                <a:blip r:embed="rId2"/>
                <a:stretch>
                  <a:fillRect l="-2273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0D5B10E-8B80-4ADB-DCE9-45FCF235F452}"/>
              </a:ext>
            </a:extLst>
          </p:cNvPr>
          <p:cNvSpPr/>
          <p:nvPr/>
        </p:nvSpPr>
        <p:spPr>
          <a:xfrm>
            <a:off x="476313" y="2536710"/>
            <a:ext cx="548640" cy="48965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D52343F-2170-6667-B9C5-FFCD0AE6981F}"/>
              </a:ext>
            </a:extLst>
          </p:cNvPr>
          <p:cNvSpPr/>
          <p:nvPr/>
        </p:nvSpPr>
        <p:spPr>
          <a:xfrm>
            <a:off x="443346" y="719478"/>
            <a:ext cx="3749768" cy="1832903"/>
          </a:xfrm>
          <a:custGeom>
            <a:avLst/>
            <a:gdLst>
              <a:gd name="connsiteX0" fmla="*/ 0 w 1376219"/>
              <a:gd name="connsiteY0" fmla="*/ 1921163 h 1921163"/>
              <a:gd name="connsiteX1" fmla="*/ 655782 w 1376219"/>
              <a:gd name="connsiteY1" fmla="*/ 1339272 h 1921163"/>
              <a:gd name="connsiteX2" fmla="*/ 969819 w 1376219"/>
              <a:gd name="connsiteY2" fmla="*/ 277091 h 1921163"/>
              <a:gd name="connsiteX3" fmla="*/ 1136073 w 1376219"/>
              <a:gd name="connsiteY3" fmla="*/ 932872 h 1921163"/>
              <a:gd name="connsiteX4" fmla="*/ 1376219 w 1376219"/>
              <a:gd name="connsiteY4" fmla="*/ 0 h 1921163"/>
              <a:gd name="connsiteX0" fmla="*/ 0 w 1386401"/>
              <a:gd name="connsiteY0" fmla="*/ 1921163 h 1921163"/>
              <a:gd name="connsiteX1" fmla="*/ 655782 w 1386401"/>
              <a:gd name="connsiteY1" fmla="*/ 1339272 h 1921163"/>
              <a:gd name="connsiteX2" fmla="*/ 969819 w 1386401"/>
              <a:gd name="connsiteY2" fmla="*/ 277091 h 1921163"/>
              <a:gd name="connsiteX3" fmla="*/ 1136073 w 1386401"/>
              <a:gd name="connsiteY3" fmla="*/ 932872 h 1921163"/>
              <a:gd name="connsiteX4" fmla="*/ 1366000 w 1386401"/>
              <a:gd name="connsiteY4" fmla="*/ 119483 h 1921163"/>
              <a:gd name="connsiteX5" fmla="*/ 1376219 w 1386401"/>
              <a:gd name="connsiteY5" fmla="*/ 0 h 1921163"/>
              <a:gd name="connsiteX0" fmla="*/ 0 w 1693989"/>
              <a:gd name="connsiteY0" fmla="*/ 1884757 h 1884757"/>
              <a:gd name="connsiteX1" fmla="*/ 655782 w 1693989"/>
              <a:gd name="connsiteY1" fmla="*/ 1302866 h 1884757"/>
              <a:gd name="connsiteX2" fmla="*/ 969819 w 1693989"/>
              <a:gd name="connsiteY2" fmla="*/ 240685 h 1884757"/>
              <a:gd name="connsiteX3" fmla="*/ 1136073 w 1693989"/>
              <a:gd name="connsiteY3" fmla="*/ 896466 h 1884757"/>
              <a:gd name="connsiteX4" fmla="*/ 1366000 w 1693989"/>
              <a:gd name="connsiteY4" fmla="*/ 83077 h 1884757"/>
              <a:gd name="connsiteX5" fmla="*/ 1693989 w 1693989"/>
              <a:gd name="connsiteY5" fmla="*/ 21960 h 1884757"/>
              <a:gd name="connsiteX0" fmla="*/ 0 w 1914483"/>
              <a:gd name="connsiteY0" fmla="*/ 1810086 h 1886478"/>
              <a:gd name="connsiteX1" fmla="*/ 655782 w 1914483"/>
              <a:gd name="connsiteY1" fmla="*/ 1228195 h 1886478"/>
              <a:gd name="connsiteX2" fmla="*/ 969819 w 1914483"/>
              <a:gd name="connsiteY2" fmla="*/ 166014 h 1886478"/>
              <a:gd name="connsiteX3" fmla="*/ 1136073 w 1914483"/>
              <a:gd name="connsiteY3" fmla="*/ 821795 h 1886478"/>
              <a:gd name="connsiteX4" fmla="*/ 1366000 w 1914483"/>
              <a:gd name="connsiteY4" fmla="*/ 8406 h 1886478"/>
              <a:gd name="connsiteX5" fmla="*/ 1914483 w 1914483"/>
              <a:gd name="connsiteY5" fmla="*/ 1886335 h 1886478"/>
              <a:gd name="connsiteX0" fmla="*/ 0 w 1914483"/>
              <a:gd name="connsiteY0" fmla="*/ 1802312 h 1878561"/>
              <a:gd name="connsiteX1" fmla="*/ 655782 w 1914483"/>
              <a:gd name="connsiteY1" fmla="*/ 1220421 h 1878561"/>
              <a:gd name="connsiteX2" fmla="*/ 969819 w 1914483"/>
              <a:gd name="connsiteY2" fmla="*/ 158240 h 1878561"/>
              <a:gd name="connsiteX3" fmla="*/ 1136073 w 1914483"/>
              <a:gd name="connsiteY3" fmla="*/ 814021 h 1878561"/>
              <a:gd name="connsiteX4" fmla="*/ 1366000 w 1914483"/>
              <a:gd name="connsiteY4" fmla="*/ 632 h 1878561"/>
              <a:gd name="connsiteX5" fmla="*/ 1592978 w 1914483"/>
              <a:gd name="connsiteY5" fmla="*/ 701022 h 1878561"/>
              <a:gd name="connsiteX6" fmla="*/ 1914483 w 1914483"/>
              <a:gd name="connsiteY6" fmla="*/ 1878561 h 1878561"/>
              <a:gd name="connsiteX0" fmla="*/ 0 w 1914483"/>
              <a:gd name="connsiteY0" fmla="*/ 1802109 h 1878358"/>
              <a:gd name="connsiteX1" fmla="*/ 655782 w 1914483"/>
              <a:gd name="connsiteY1" fmla="*/ 1220218 h 1878358"/>
              <a:gd name="connsiteX2" fmla="*/ 969819 w 1914483"/>
              <a:gd name="connsiteY2" fmla="*/ 158037 h 1878358"/>
              <a:gd name="connsiteX3" fmla="*/ 1136073 w 1914483"/>
              <a:gd name="connsiteY3" fmla="*/ 813818 h 1878358"/>
              <a:gd name="connsiteX4" fmla="*/ 1366000 w 1914483"/>
              <a:gd name="connsiteY4" fmla="*/ 429 h 1878358"/>
              <a:gd name="connsiteX5" fmla="*/ 1508672 w 1914483"/>
              <a:gd name="connsiteY5" fmla="*/ 901857 h 1878358"/>
              <a:gd name="connsiteX6" fmla="*/ 1914483 w 1914483"/>
              <a:gd name="connsiteY6" fmla="*/ 1878358 h 1878358"/>
              <a:gd name="connsiteX0" fmla="*/ 0 w 2310074"/>
              <a:gd name="connsiteY0" fmla="*/ 1802109 h 1891329"/>
              <a:gd name="connsiteX1" fmla="*/ 655782 w 2310074"/>
              <a:gd name="connsiteY1" fmla="*/ 1220218 h 1891329"/>
              <a:gd name="connsiteX2" fmla="*/ 969819 w 2310074"/>
              <a:gd name="connsiteY2" fmla="*/ 158037 h 1891329"/>
              <a:gd name="connsiteX3" fmla="*/ 1136073 w 2310074"/>
              <a:gd name="connsiteY3" fmla="*/ 813818 h 1891329"/>
              <a:gd name="connsiteX4" fmla="*/ 1366000 w 2310074"/>
              <a:gd name="connsiteY4" fmla="*/ 429 h 1891329"/>
              <a:gd name="connsiteX5" fmla="*/ 1508672 w 2310074"/>
              <a:gd name="connsiteY5" fmla="*/ 901857 h 1891329"/>
              <a:gd name="connsiteX6" fmla="*/ 2310074 w 2310074"/>
              <a:gd name="connsiteY6" fmla="*/ 1891329 h 1891329"/>
              <a:gd name="connsiteX0" fmla="*/ 0 w 2102551"/>
              <a:gd name="connsiteY0" fmla="*/ 1802109 h 1802109"/>
              <a:gd name="connsiteX1" fmla="*/ 655782 w 2102551"/>
              <a:gd name="connsiteY1" fmla="*/ 1220218 h 1802109"/>
              <a:gd name="connsiteX2" fmla="*/ 969819 w 2102551"/>
              <a:gd name="connsiteY2" fmla="*/ 158037 h 1802109"/>
              <a:gd name="connsiteX3" fmla="*/ 1136073 w 2102551"/>
              <a:gd name="connsiteY3" fmla="*/ 813818 h 1802109"/>
              <a:gd name="connsiteX4" fmla="*/ 1366000 w 2102551"/>
              <a:gd name="connsiteY4" fmla="*/ 429 h 1802109"/>
              <a:gd name="connsiteX5" fmla="*/ 1508672 w 2102551"/>
              <a:gd name="connsiteY5" fmla="*/ 901857 h 1802109"/>
              <a:gd name="connsiteX6" fmla="*/ 2102551 w 2102551"/>
              <a:gd name="connsiteY6" fmla="*/ 1580044 h 1802109"/>
              <a:gd name="connsiteX0" fmla="*/ 0 w 2102551"/>
              <a:gd name="connsiteY0" fmla="*/ 1802066 h 1802066"/>
              <a:gd name="connsiteX1" fmla="*/ 655782 w 2102551"/>
              <a:gd name="connsiteY1" fmla="*/ 1220175 h 1802066"/>
              <a:gd name="connsiteX2" fmla="*/ 969819 w 2102551"/>
              <a:gd name="connsiteY2" fmla="*/ 157994 h 1802066"/>
              <a:gd name="connsiteX3" fmla="*/ 1136073 w 2102551"/>
              <a:gd name="connsiteY3" fmla="*/ 813775 h 1802066"/>
              <a:gd name="connsiteX4" fmla="*/ 1366000 w 2102551"/>
              <a:gd name="connsiteY4" fmla="*/ 386 h 1802066"/>
              <a:gd name="connsiteX5" fmla="*/ 1508672 w 2102551"/>
              <a:gd name="connsiteY5" fmla="*/ 901814 h 1802066"/>
              <a:gd name="connsiteX6" fmla="*/ 2027481 w 2102551"/>
              <a:gd name="connsiteY6" fmla="*/ 1459534 h 1802066"/>
              <a:gd name="connsiteX7" fmla="*/ 2102551 w 2102551"/>
              <a:gd name="connsiteY7" fmla="*/ 1580001 h 1802066"/>
              <a:gd name="connsiteX0" fmla="*/ 0 w 2595419"/>
              <a:gd name="connsiteY0" fmla="*/ 1802066 h 1802066"/>
              <a:gd name="connsiteX1" fmla="*/ 655782 w 2595419"/>
              <a:gd name="connsiteY1" fmla="*/ 1220175 h 1802066"/>
              <a:gd name="connsiteX2" fmla="*/ 969819 w 2595419"/>
              <a:gd name="connsiteY2" fmla="*/ 157994 h 1802066"/>
              <a:gd name="connsiteX3" fmla="*/ 1136073 w 2595419"/>
              <a:gd name="connsiteY3" fmla="*/ 813775 h 1802066"/>
              <a:gd name="connsiteX4" fmla="*/ 1366000 w 2595419"/>
              <a:gd name="connsiteY4" fmla="*/ 386 h 1802066"/>
              <a:gd name="connsiteX5" fmla="*/ 1508672 w 2595419"/>
              <a:gd name="connsiteY5" fmla="*/ 901814 h 1802066"/>
              <a:gd name="connsiteX6" fmla="*/ 2027481 w 2595419"/>
              <a:gd name="connsiteY6" fmla="*/ 1459534 h 1802066"/>
              <a:gd name="connsiteX7" fmla="*/ 2595419 w 2595419"/>
              <a:gd name="connsiteY7" fmla="*/ 879609 h 1802066"/>
              <a:gd name="connsiteX0" fmla="*/ 0 w 2595419"/>
              <a:gd name="connsiteY0" fmla="*/ 1802066 h 1802066"/>
              <a:gd name="connsiteX1" fmla="*/ 655782 w 2595419"/>
              <a:gd name="connsiteY1" fmla="*/ 1220175 h 1802066"/>
              <a:gd name="connsiteX2" fmla="*/ 969819 w 2595419"/>
              <a:gd name="connsiteY2" fmla="*/ 157994 h 1802066"/>
              <a:gd name="connsiteX3" fmla="*/ 1136073 w 2595419"/>
              <a:gd name="connsiteY3" fmla="*/ 813775 h 1802066"/>
              <a:gd name="connsiteX4" fmla="*/ 1366000 w 2595419"/>
              <a:gd name="connsiteY4" fmla="*/ 386 h 1802066"/>
              <a:gd name="connsiteX5" fmla="*/ 1508672 w 2595419"/>
              <a:gd name="connsiteY5" fmla="*/ 901814 h 1802066"/>
              <a:gd name="connsiteX6" fmla="*/ 2027481 w 2595419"/>
              <a:gd name="connsiteY6" fmla="*/ 1459534 h 1802066"/>
              <a:gd name="connsiteX7" fmla="*/ 2595419 w 2595419"/>
              <a:gd name="connsiteY7" fmla="*/ 879609 h 1802066"/>
              <a:gd name="connsiteX0" fmla="*/ 0 w 2595419"/>
              <a:gd name="connsiteY0" fmla="*/ 1802066 h 1802066"/>
              <a:gd name="connsiteX1" fmla="*/ 655782 w 2595419"/>
              <a:gd name="connsiteY1" fmla="*/ 1220175 h 1802066"/>
              <a:gd name="connsiteX2" fmla="*/ 969819 w 2595419"/>
              <a:gd name="connsiteY2" fmla="*/ 157994 h 1802066"/>
              <a:gd name="connsiteX3" fmla="*/ 1136073 w 2595419"/>
              <a:gd name="connsiteY3" fmla="*/ 813775 h 1802066"/>
              <a:gd name="connsiteX4" fmla="*/ 1366000 w 2595419"/>
              <a:gd name="connsiteY4" fmla="*/ 386 h 1802066"/>
              <a:gd name="connsiteX5" fmla="*/ 1508672 w 2595419"/>
              <a:gd name="connsiteY5" fmla="*/ 901814 h 1802066"/>
              <a:gd name="connsiteX6" fmla="*/ 2027481 w 2595419"/>
              <a:gd name="connsiteY6" fmla="*/ 1459534 h 1802066"/>
              <a:gd name="connsiteX7" fmla="*/ 2595419 w 2595419"/>
              <a:gd name="connsiteY7" fmla="*/ 879609 h 1802066"/>
              <a:gd name="connsiteX0" fmla="*/ 0 w 2595419"/>
              <a:gd name="connsiteY0" fmla="*/ 1802066 h 1802066"/>
              <a:gd name="connsiteX1" fmla="*/ 655782 w 2595419"/>
              <a:gd name="connsiteY1" fmla="*/ 1220175 h 1802066"/>
              <a:gd name="connsiteX2" fmla="*/ 969819 w 2595419"/>
              <a:gd name="connsiteY2" fmla="*/ 157994 h 1802066"/>
              <a:gd name="connsiteX3" fmla="*/ 1136073 w 2595419"/>
              <a:gd name="connsiteY3" fmla="*/ 813775 h 1802066"/>
              <a:gd name="connsiteX4" fmla="*/ 1366000 w 2595419"/>
              <a:gd name="connsiteY4" fmla="*/ 386 h 1802066"/>
              <a:gd name="connsiteX5" fmla="*/ 1508672 w 2595419"/>
              <a:gd name="connsiteY5" fmla="*/ 901814 h 1802066"/>
              <a:gd name="connsiteX6" fmla="*/ 2027481 w 2595419"/>
              <a:gd name="connsiteY6" fmla="*/ 1459534 h 1802066"/>
              <a:gd name="connsiteX7" fmla="*/ 2595419 w 2595419"/>
              <a:gd name="connsiteY7" fmla="*/ 879609 h 1802066"/>
              <a:gd name="connsiteX0" fmla="*/ 0 w 2569479"/>
              <a:gd name="connsiteY0" fmla="*/ 1802066 h 1802066"/>
              <a:gd name="connsiteX1" fmla="*/ 655782 w 2569479"/>
              <a:gd name="connsiteY1" fmla="*/ 1220175 h 1802066"/>
              <a:gd name="connsiteX2" fmla="*/ 969819 w 2569479"/>
              <a:gd name="connsiteY2" fmla="*/ 157994 h 1802066"/>
              <a:gd name="connsiteX3" fmla="*/ 1136073 w 2569479"/>
              <a:gd name="connsiteY3" fmla="*/ 813775 h 1802066"/>
              <a:gd name="connsiteX4" fmla="*/ 1366000 w 2569479"/>
              <a:gd name="connsiteY4" fmla="*/ 386 h 1802066"/>
              <a:gd name="connsiteX5" fmla="*/ 1508672 w 2569479"/>
              <a:gd name="connsiteY5" fmla="*/ 901814 h 1802066"/>
              <a:gd name="connsiteX6" fmla="*/ 2027481 w 2569479"/>
              <a:gd name="connsiteY6" fmla="*/ 1459534 h 1802066"/>
              <a:gd name="connsiteX7" fmla="*/ 2569479 w 2569479"/>
              <a:gd name="connsiteY7" fmla="*/ 905549 h 1802066"/>
              <a:gd name="connsiteX0" fmla="*/ 0 w 2569479"/>
              <a:gd name="connsiteY0" fmla="*/ 1802066 h 1802066"/>
              <a:gd name="connsiteX1" fmla="*/ 655782 w 2569479"/>
              <a:gd name="connsiteY1" fmla="*/ 1220175 h 1802066"/>
              <a:gd name="connsiteX2" fmla="*/ 969819 w 2569479"/>
              <a:gd name="connsiteY2" fmla="*/ 157994 h 1802066"/>
              <a:gd name="connsiteX3" fmla="*/ 1136073 w 2569479"/>
              <a:gd name="connsiteY3" fmla="*/ 813775 h 1802066"/>
              <a:gd name="connsiteX4" fmla="*/ 1366000 w 2569479"/>
              <a:gd name="connsiteY4" fmla="*/ 386 h 1802066"/>
              <a:gd name="connsiteX5" fmla="*/ 1508672 w 2569479"/>
              <a:gd name="connsiteY5" fmla="*/ 901814 h 1802066"/>
              <a:gd name="connsiteX6" fmla="*/ 2027481 w 2569479"/>
              <a:gd name="connsiteY6" fmla="*/ 1459534 h 1802066"/>
              <a:gd name="connsiteX7" fmla="*/ 2260944 w 2569479"/>
              <a:gd name="connsiteY7" fmla="*/ 1277950 h 1802066"/>
              <a:gd name="connsiteX8" fmla="*/ 2569479 w 2569479"/>
              <a:gd name="connsiteY8" fmla="*/ 905549 h 1802066"/>
              <a:gd name="connsiteX0" fmla="*/ 0 w 2575964"/>
              <a:gd name="connsiteY0" fmla="*/ 1802066 h 1856130"/>
              <a:gd name="connsiteX1" fmla="*/ 655782 w 2575964"/>
              <a:gd name="connsiteY1" fmla="*/ 1220175 h 1856130"/>
              <a:gd name="connsiteX2" fmla="*/ 969819 w 2575964"/>
              <a:gd name="connsiteY2" fmla="*/ 157994 h 1856130"/>
              <a:gd name="connsiteX3" fmla="*/ 1136073 w 2575964"/>
              <a:gd name="connsiteY3" fmla="*/ 813775 h 1856130"/>
              <a:gd name="connsiteX4" fmla="*/ 1366000 w 2575964"/>
              <a:gd name="connsiteY4" fmla="*/ 386 h 1856130"/>
              <a:gd name="connsiteX5" fmla="*/ 1508672 w 2575964"/>
              <a:gd name="connsiteY5" fmla="*/ 901814 h 1856130"/>
              <a:gd name="connsiteX6" fmla="*/ 2027481 w 2575964"/>
              <a:gd name="connsiteY6" fmla="*/ 1459534 h 1856130"/>
              <a:gd name="connsiteX7" fmla="*/ 2260944 w 2575964"/>
              <a:gd name="connsiteY7" fmla="*/ 1277950 h 1856130"/>
              <a:gd name="connsiteX8" fmla="*/ 2575964 w 2575964"/>
              <a:gd name="connsiteY8" fmla="*/ 1852374 h 1856130"/>
              <a:gd name="connsiteX0" fmla="*/ 0 w 3749768"/>
              <a:gd name="connsiteY0" fmla="*/ 1802066 h 1836773"/>
              <a:gd name="connsiteX1" fmla="*/ 655782 w 3749768"/>
              <a:gd name="connsiteY1" fmla="*/ 1220175 h 1836773"/>
              <a:gd name="connsiteX2" fmla="*/ 969819 w 3749768"/>
              <a:gd name="connsiteY2" fmla="*/ 157994 h 1836773"/>
              <a:gd name="connsiteX3" fmla="*/ 1136073 w 3749768"/>
              <a:gd name="connsiteY3" fmla="*/ 813775 h 1836773"/>
              <a:gd name="connsiteX4" fmla="*/ 1366000 w 3749768"/>
              <a:gd name="connsiteY4" fmla="*/ 386 h 1836773"/>
              <a:gd name="connsiteX5" fmla="*/ 1508672 w 3749768"/>
              <a:gd name="connsiteY5" fmla="*/ 901814 h 1836773"/>
              <a:gd name="connsiteX6" fmla="*/ 2027481 w 3749768"/>
              <a:gd name="connsiteY6" fmla="*/ 1459534 h 1836773"/>
              <a:gd name="connsiteX7" fmla="*/ 2260944 w 3749768"/>
              <a:gd name="connsiteY7" fmla="*/ 1277950 h 1836773"/>
              <a:gd name="connsiteX8" fmla="*/ 3749768 w 3749768"/>
              <a:gd name="connsiteY8" fmla="*/ 1832919 h 1836773"/>
              <a:gd name="connsiteX0" fmla="*/ 0 w 3749768"/>
              <a:gd name="connsiteY0" fmla="*/ 1802066 h 1832919"/>
              <a:gd name="connsiteX1" fmla="*/ 655782 w 3749768"/>
              <a:gd name="connsiteY1" fmla="*/ 1220175 h 1832919"/>
              <a:gd name="connsiteX2" fmla="*/ 969819 w 3749768"/>
              <a:gd name="connsiteY2" fmla="*/ 157994 h 1832919"/>
              <a:gd name="connsiteX3" fmla="*/ 1136073 w 3749768"/>
              <a:gd name="connsiteY3" fmla="*/ 813775 h 1832919"/>
              <a:gd name="connsiteX4" fmla="*/ 1366000 w 3749768"/>
              <a:gd name="connsiteY4" fmla="*/ 386 h 1832919"/>
              <a:gd name="connsiteX5" fmla="*/ 1508672 w 3749768"/>
              <a:gd name="connsiteY5" fmla="*/ 901814 h 1832919"/>
              <a:gd name="connsiteX6" fmla="*/ 2027481 w 3749768"/>
              <a:gd name="connsiteY6" fmla="*/ 1459534 h 1832919"/>
              <a:gd name="connsiteX7" fmla="*/ 2260944 w 3749768"/>
              <a:gd name="connsiteY7" fmla="*/ 1277950 h 1832919"/>
              <a:gd name="connsiteX8" fmla="*/ 3749768 w 3749768"/>
              <a:gd name="connsiteY8" fmla="*/ 1832919 h 1832919"/>
              <a:gd name="connsiteX0" fmla="*/ 0 w 3749768"/>
              <a:gd name="connsiteY0" fmla="*/ 1802066 h 1832919"/>
              <a:gd name="connsiteX1" fmla="*/ 655782 w 3749768"/>
              <a:gd name="connsiteY1" fmla="*/ 1220175 h 1832919"/>
              <a:gd name="connsiteX2" fmla="*/ 969819 w 3749768"/>
              <a:gd name="connsiteY2" fmla="*/ 157994 h 1832919"/>
              <a:gd name="connsiteX3" fmla="*/ 1136073 w 3749768"/>
              <a:gd name="connsiteY3" fmla="*/ 813775 h 1832919"/>
              <a:gd name="connsiteX4" fmla="*/ 1366000 w 3749768"/>
              <a:gd name="connsiteY4" fmla="*/ 386 h 1832919"/>
              <a:gd name="connsiteX5" fmla="*/ 1508672 w 3749768"/>
              <a:gd name="connsiteY5" fmla="*/ 901814 h 1832919"/>
              <a:gd name="connsiteX6" fmla="*/ 2027481 w 3749768"/>
              <a:gd name="connsiteY6" fmla="*/ 1459534 h 1832919"/>
              <a:gd name="connsiteX7" fmla="*/ 2260944 w 3749768"/>
              <a:gd name="connsiteY7" fmla="*/ 1277950 h 1832919"/>
              <a:gd name="connsiteX8" fmla="*/ 3749768 w 3749768"/>
              <a:gd name="connsiteY8" fmla="*/ 1832919 h 1832919"/>
              <a:gd name="connsiteX0" fmla="*/ 0 w 3749768"/>
              <a:gd name="connsiteY0" fmla="*/ 1802066 h 1832919"/>
              <a:gd name="connsiteX1" fmla="*/ 655782 w 3749768"/>
              <a:gd name="connsiteY1" fmla="*/ 1220175 h 1832919"/>
              <a:gd name="connsiteX2" fmla="*/ 969819 w 3749768"/>
              <a:gd name="connsiteY2" fmla="*/ 157994 h 1832919"/>
              <a:gd name="connsiteX3" fmla="*/ 1136073 w 3749768"/>
              <a:gd name="connsiteY3" fmla="*/ 813775 h 1832919"/>
              <a:gd name="connsiteX4" fmla="*/ 1366000 w 3749768"/>
              <a:gd name="connsiteY4" fmla="*/ 386 h 1832919"/>
              <a:gd name="connsiteX5" fmla="*/ 1508672 w 3749768"/>
              <a:gd name="connsiteY5" fmla="*/ 901814 h 1832919"/>
              <a:gd name="connsiteX6" fmla="*/ 2027481 w 3749768"/>
              <a:gd name="connsiteY6" fmla="*/ 1459534 h 1832919"/>
              <a:gd name="connsiteX7" fmla="*/ 2260944 w 3749768"/>
              <a:gd name="connsiteY7" fmla="*/ 1277950 h 1832919"/>
              <a:gd name="connsiteX8" fmla="*/ 3749768 w 3749768"/>
              <a:gd name="connsiteY8" fmla="*/ 1832919 h 1832919"/>
              <a:gd name="connsiteX0" fmla="*/ 0 w 3749768"/>
              <a:gd name="connsiteY0" fmla="*/ 1802066 h 1832919"/>
              <a:gd name="connsiteX1" fmla="*/ 655782 w 3749768"/>
              <a:gd name="connsiteY1" fmla="*/ 1220175 h 1832919"/>
              <a:gd name="connsiteX2" fmla="*/ 969819 w 3749768"/>
              <a:gd name="connsiteY2" fmla="*/ 157994 h 1832919"/>
              <a:gd name="connsiteX3" fmla="*/ 1136073 w 3749768"/>
              <a:gd name="connsiteY3" fmla="*/ 813775 h 1832919"/>
              <a:gd name="connsiteX4" fmla="*/ 1366000 w 3749768"/>
              <a:gd name="connsiteY4" fmla="*/ 386 h 1832919"/>
              <a:gd name="connsiteX5" fmla="*/ 1508672 w 3749768"/>
              <a:gd name="connsiteY5" fmla="*/ 901814 h 1832919"/>
              <a:gd name="connsiteX6" fmla="*/ 2027481 w 3749768"/>
              <a:gd name="connsiteY6" fmla="*/ 1459534 h 1832919"/>
              <a:gd name="connsiteX7" fmla="*/ 2260944 w 3749768"/>
              <a:gd name="connsiteY7" fmla="*/ 1277950 h 1832919"/>
              <a:gd name="connsiteX8" fmla="*/ 3749768 w 3749768"/>
              <a:gd name="connsiteY8" fmla="*/ 1832919 h 1832919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60944 w 3749768"/>
              <a:gd name="connsiteY6" fmla="*/ 1277934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60944 w 3749768"/>
              <a:gd name="connsiteY6" fmla="*/ 1277934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60944 w 3749768"/>
              <a:gd name="connsiteY6" fmla="*/ 1277934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55782 w 3749768"/>
              <a:gd name="connsiteY1" fmla="*/ 1220159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49297 w 3749768"/>
              <a:gd name="connsiteY1" fmla="*/ 1323921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36326 w 3749768"/>
              <a:gd name="connsiteY1" fmla="*/ 1323921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  <a:gd name="connsiteX0" fmla="*/ 0 w 3749768"/>
              <a:gd name="connsiteY0" fmla="*/ 1802050 h 1832903"/>
              <a:gd name="connsiteX1" fmla="*/ 636326 w 3749768"/>
              <a:gd name="connsiteY1" fmla="*/ 1323921 h 1832903"/>
              <a:gd name="connsiteX2" fmla="*/ 969819 w 3749768"/>
              <a:gd name="connsiteY2" fmla="*/ 157978 h 1832903"/>
              <a:gd name="connsiteX3" fmla="*/ 1136073 w 3749768"/>
              <a:gd name="connsiteY3" fmla="*/ 813759 h 1832903"/>
              <a:gd name="connsiteX4" fmla="*/ 1366000 w 3749768"/>
              <a:gd name="connsiteY4" fmla="*/ 370 h 1832903"/>
              <a:gd name="connsiteX5" fmla="*/ 1508672 w 3749768"/>
              <a:gd name="connsiteY5" fmla="*/ 901798 h 1832903"/>
              <a:gd name="connsiteX6" fmla="*/ 2280399 w 3749768"/>
              <a:gd name="connsiteY6" fmla="*/ 1012045 h 1832903"/>
              <a:gd name="connsiteX7" fmla="*/ 3749768 w 3749768"/>
              <a:gd name="connsiteY7" fmla="*/ 1832903 h 183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768" h="1832903">
                <a:moveTo>
                  <a:pt x="0" y="1802050"/>
                </a:moveTo>
                <a:cubicBezTo>
                  <a:pt x="726971" y="1751873"/>
                  <a:pt x="474690" y="1597933"/>
                  <a:pt x="636326" y="1323921"/>
                </a:cubicBezTo>
                <a:cubicBezTo>
                  <a:pt x="797962" y="1049909"/>
                  <a:pt x="886528" y="243005"/>
                  <a:pt x="969819" y="157978"/>
                </a:cubicBezTo>
                <a:cubicBezTo>
                  <a:pt x="1053110" y="72951"/>
                  <a:pt x="1070043" y="840027"/>
                  <a:pt x="1136073" y="813759"/>
                </a:cubicBezTo>
                <a:cubicBezTo>
                  <a:pt x="1202103" y="787491"/>
                  <a:pt x="1289849" y="19203"/>
                  <a:pt x="1366000" y="370"/>
                </a:cubicBezTo>
                <a:cubicBezTo>
                  <a:pt x="1442151" y="-18463"/>
                  <a:pt x="1359515" y="688871"/>
                  <a:pt x="1508672" y="901798"/>
                </a:cubicBezTo>
                <a:cubicBezTo>
                  <a:pt x="1657829" y="1114725"/>
                  <a:pt x="2010645" y="1297849"/>
                  <a:pt x="2280399" y="1012045"/>
                </a:cubicBezTo>
                <a:cubicBezTo>
                  <a:pt x="2863601" y="1146692"/>
                  <a:pt x="2991469" y="1797693"/>
                  <a:pt x="3749768" y="1832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28EDBE-F81C-011F-0D9E-78224F97F904}"/>
              </a:ext>
            </a:extLst>
          </p:cNvPr>
          <p:cNvSpPr/>
          <p:nvPr/>
        </p:nvSpPr>
        <p:spPr>
          <a:xfrm>
            <a:off x="3615837" y="2536710"/>
            <a:ext cx="548640" cy="48965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2CFD7D-9419-2303-C52D-FD8CD24EE775}"/>
              </a:ext>
            </a:extLst>
          </p:cNvPr>
          <p:cNvSpPr/>
          <p:nvPr/>
        </p:nvSpPr>
        <p:spPr>
          <a:xfrm>
            <a:off x="3109498" y="2139136"/>
            <a:ext cx="548640" cy="446539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88F05D-87B6-2606-9EBF-96D30E29F3CD}"/>
              </a:ext>
            </a:extLst>
          </p:cNvPr>
          <p:cNvSpPr/>
          <p:nvPr/>
        </p:nvSpPr>
        <p:spPr>
          <a:xfrm>
            <a:off x="1248342" y="2027552"/>
            <a:ext cx="548640" cy="558123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911F27-E16B-0DE1-7793-41413E3FB064}"/>
              </a:ext>
            </a:extLst>
          </p:cNvPr>
          <p:cNvSpPr/>
          <p:nvPr/>
        </p:nvSpPr>
        <p:spPr>
          <a:xfrm>
            <a:off x="1927479" y="1893407"/>
            <a:ext cx="548640" cy="692268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8DE528-FC96-3609-02EE-4A6125023927}"/>
              </a:ext>
            </a:extLst>
          </p:cNvPr>
          <p:cNvSpPr/>
          <p:nvPr/>
        </p:nvSpPr>
        <p:spPr>
          <a:xfrm>
            <a:off x="2447572" y="2027552"/>
            <a:ext cx="548640" cy="558123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C23660-AFC5-FFAE-0779-E8D75500959A}"/>
              </a:ext>
            </a:extLst>
          </p:cNvPr>
          <p:cNvSpPr/>
          <p:nvPr/>
        </p:nvSpPr>
        <p:spPr>
          <a:xfrm>
            <a:off x="3621708" y="2536710"/>
            <a:ext cx="548640" cy="48965"/>
          </a:xfrm>
          <a:prstGeom prst="rect">
            <a:avLst/>
          </a:prstGeom>
          <a:solidFill>
            <a:schemeClr val="accent3">
              <a:lumMod val="60000"/>
              <a:lumOff val="40000"/>
              <a:alpha val="89020"/>
            </a:schemeClr>
          </a:solidFill>
          <a:ln w="127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F13CF-881B-F1D4-7E6E-A6F22E75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8DE85-CF16-541F-634A-91AE86BCA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3" t="27778" r="24993" b="32544"/>
          <a:stretch/>
        </p:blipFill>
        <p:spPr>
          <a:xfrm>
            <a:off x="1218631" y="1687784"/>
            <a:ext cx="7686261" cy="46064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B2605C-2523-243A-5525-E8895B7D46E5}"/>
              </a:ext>
            </a:extLst>
          </p:cNvPr>
          <p:cNvSpPr/>
          <p:nvPr/>
        </p:nvSpPr>
        <p:spPr>
          <a:xfrm>
            <a:off x="2844395" y="6057448"/>
            <a:ext cx="457200" cy="223200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24359-F209-1671-1763-5F3505A3E1A0}"/>
              </a:ext>
            </a:extLst>
          </p:cNvPr>
          <p:cNvSpPr/>
          <p:nvPr/>
        </p:nvSpPr>
        <p:spPr>
          <a:xfrm>
            <a:off x="3301005" y="5059921"/>
            <a:ext cx="457200" cy="1220727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2ED2F-2BD8-957C-A80A-787AECA8B14A}"/>
              </a:ext>
            </a:extLst>
          </p:cNvPr>
          <p:cNvSpPr/>
          <p:nvPr/>
        </p:nvSpPr>
        <p:spPr>
          <a:xfrm>
            <a:off x="3757615" y="2458843"/>
            <a:ext cx="457200" cy="3821805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CA5628-A5FE-C8A0-4A6C-B4CB65644AA6}"/>
              </a:ext>
            </a:extLst>
          </p:cNvPr>
          <p:cNvSpPr/>
          <p:nvPr/>
        </p:nvSpPr>
        <p:spPr>
          <a:xfrm>
            <a:off x="4214225" y="2458843"/>
            <a:ext cx="457200" cy="3821806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5B0875-EDA0-0A83-7EF4-621FAEF53530}"/>
              </a:ext>
            </a:extLst>
          </p:cNvPr>
          <p:cNvSpPr/>
          <p:nvPr/>
        </p:nvSpPr>
        <p:spPr>
          <a:xfrm>
            <a:off x="4670835" y="5240740"/>
            <a:ext cx="457200" cy="1039909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DDE0CC-77B9-7766-3937-060DCD57FF95}"/>
              </a:ext>
            </a:extLst>
          </p:cNvPr>
          <p:cNvSpPr/>
          <p:nvPr/>
        </p:nvSpPr>
        <p:spPr>
          <a:xfrm>
            <a:off x="5127445" y="5597719"/>
            <a:ext cx="457200" cy="682930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rgbClr val="8B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26509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8A3B5-8F8F-DEA1-6DAB-763208F1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E70BC0-5CB7-1EB8-08FB-9A7D0DBCFE97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843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8A3B5-8F8F-DEA1-6DAB-763208F1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E70BC0-5CB7-1EB8-08FB-9A7D0DBCFE97}"/>
              </a:ext>
            </a:extLst>
          </p:cNvPr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39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9304B79-77B3-0D3D-EDC5-5D67CEE71709}"/>
              </a:ext>
            </a:extLst>
          </p:cNvPr>
          <p:cNvGrpSpPr/>
          <p:nvPr/>
        </p:nvGrpSpPr>
        <p:grpSpPr>
          <a:xfrm>
            <a:off x="670474" y="443082"/>
            <a:ext cx="3274028" cy="1965775"/>
            <a:chOff x="670474" y="443082"/>
            <a:chExt cx="3274028" cy="1965775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9D5C784-2099-66C0-BAEA-50B06E382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6" t="35593" r="16797" b="12495"/>
            <a:stretch/>
          </p:blipFill>
          <p:spPr>
            <a:xfrm rot="20223892">
              <a:off x="670474" y="443082"/>
              <a:ext cx="3274028" cy="1791136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2FB9002-30C1-A291-A302-0841B2BBBFED}"/>
                </a:ext>
              </a:extLst>
            </p:cNvPr>
            <p:cNvSpPr/>
            <p:nvPr/>
          </p:nvSpPr>
          <p:spPr>
            <a:xfrm rot="18542563">
              <a:off x="2585777" y="1424428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63125B3-C53C-3DC8-8269-316AC304367D}"/>
                </a:ext>
              </a:extLst>
            </p:cNvPr>
            <p:cNvSpPr/>
            <p:nvPr/>
          </p:nvSpPr>
          <p:spPr>
            <a:xfrm rot="21446229">
              <a:off x="1091137" y="1985093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62AE4-F51C-743A-BFDA-B2BD31B1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351504-5DFE-7E95-1839-54368870CE97}"/>
              </a:ext>
            </a:extLst>
          </p:cNvPr>
          <p:cNvGrpSpPr/>
          <p:nvPr/>
        </p:nvGrpSpPr>
        <p:grpSpPr>
          <a:xfrm>
            <a:off x="271619" y="1004480"/>
            <a:ext cx="3955774" cy="4398063"/>
            <a:chOff x="1590261" y="967409"/>
            <a:chExt cx="3955774" cy="43980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4B2892-93C8-D067-565B-25B13669FDA3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967409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9F7FAB-C0FF-BE5E-1978-F436C8028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9461" y="3218621"/>
              <a:ext cx="2736574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DEB37F-A3AD-0E46-D3F0-BB6A39ECA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261" y="3218621"/>
              <a:ext cx="1219200" cy="214685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32D9787-C775-3D45-3994-4CFBD50FF84D}"/>
              </a:ext>
            </a:extLst>
          </p:cNvPr>
          <p:cNvSpPr/>
          <p:nvPr/>
        </p:nvSpPr>
        <p:spPr>
          <a:xfrm>
            <a:off x="295394" y="3288479"/>
            <a:ext cx="3882879" cy="2110396"/>
          </a:xfrm>
          <a:prstGeom prst="parallelogram">
            <a:avLst>
              <a:gd name="adj" fmla="val 55711"/>
            </a:avLst>
          </a:prstGeom>
          <a:solidFill>
            <a:srgbClr val="BDD18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D94407-9ECE-6440-9F02-08517940967F}"/>
              </a:ext>
            </a:extLst>
          </p:cNvPr>
          <p:cNvGrpSpPr/>
          <p:nvPr/>
        </p:nvGrpSpPr>
        <p:grpSpPr>
          <a:xfrm>
            <a:off x="824003" y="3535883"/>
            <a:ext cx="2669400" cy="1656360"/>
            <a:chOff x="2199444" y="3459045"/>
            <a:chExt cx="266940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14:cNvPr>
                <p14:cNvContentPartPr/>
                <p14:nvPr/>
              </p14:nvContentPartPr>
              <p14:xfrm>
                <a:off x="3150924" y="376792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4924" y="3732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14:cNvPr>
                <p14:cNvContentPartPr/>
                <p14:nvPr/>
              </p14:nvContentPartPr>
              <p14:xfrm>
                <a:off x="3373044" y="400336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7044" y="3967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14:cNvPr>
                <p14:cNvContentPartPr/>
                <p14:nvPr/>
              </p14:nvContentPartPr>
              <p14:xfrm>
                <a:off x="2446044" y="4549485"/>
                <a:ext cx="252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0044" y="4513485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14:cNvPr>
                <p14:cNvContentPartPr/>
                <p14:nvPr/>
              </p14:nvContentPartPr>
              <p14:xfrm>
                <a:off x="3199884" y="4455525"/>
                <a:ext cx="10080" cy="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63884" y="4419885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14:cNvPr>
                <p14:cNvContentPartPr/>
                <p14:nvPr/>
              </p14:nvContentPartPr>
              <p14:xfrm>
                <a:off x="4361244" y="443572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25244" y="44000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14:cNvPr>
                <p14:cNvContentPartPr/>
                <p14:nvPr/>
              </p14:nvContentPartPr>
              <p14:xfrm>
                <a:off x="4509924" y="3484245"/>
                <a:ext cx="252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73924" y="3448605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14:cNvPr>
                <p14:cNvContentPartPr/>
                <p14:nvPr/>
              </p14:nvContentPartPr>
              <p14:xfrm>
                <a:off x="3558444" y="494224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2444" y="49066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14:cNvPr>
                <p14:cNvContentPartPr/>
                <p14:nvPr/>
              </p14:nvContentPartPr>
              <p14:xfrm>
                <a:off x="2199444" y="500380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3444" y="49681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14:cNvPr>
                <p14:cNvContentPartPr/>
                <p14:nvPr/>
              </p14:nvContentPartPr>
              <p14:xfrm>
                <a:off x="3026724" y="489292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0724" y="4857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14:cNvPr>
                <p14:cNvContentPartPr/>
                <p14:nvPr/>
              </p14:nvContentPartPr>
              <p14:xfrm>
                <a:off x="4868484" y="360772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32484" y="35720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14:cNvPr>
                <p14:cNvContentPartPr/>
                <p14:nvPr/>
              </p14:nvContentPartPr>
              <p14:xfrm>
                <a:off x="3274044" y="347164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8044" y="34360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14:cNvPr>
                <p14:cNvContentPartPr/>
                <p14:nvPr/>
              </p14:nvContentPartPr>
              <p14:xfrm>
                <a:off x="4040484" y="387952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4484" y="38438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14:cNvPr>
                <p14:cNvContentPartPr/>
                <p14:nvPr/>
              </p14:nvContentPartPr>
              <p14:xfrm>
                <a:off x="4707564" y="4015245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71564" y="39796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14:cNvPr>
                <p14:cNvContentPartPr/>
                <p14:nvPr/>
              </p14:nvContentPartPr>
              <p14:xfrm>
                <a:off x="3756084" y="345904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20084" y="34234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14:cNvPr>
                <p14:cNvContentPartPr/>
                <p14:nvPr/>
              </p14:nvContentPartPr>
              <p14:xfrm>
                <a:off x="3842844" y="420100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6844" y="41653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14:cNvPr>
                <p14:cNvContentPartPr/>
                <p14:nvPr/>
              </p14:nvContentPartPr>
              <p14:xfrm>
                <a:off x="4163964" y="470752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27964" y="46718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14:cNvPr>
                <p14:cNvContentPartPr/>
                <p14:nvPr/>
              </p14:nvContentPartPr>
              <p14:xfrm>
                <a:off x="4176564" y="511504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40564" y="50794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14:cNvPr>
                <p14:cNvContentPartPr/>
                <p14:nvPr/>
              </p14:nvContentPartPr>
              <p14:xfrm>
                <a:off x="3644844" y="454696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08844" y="45113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14:cNvPr>
                <p14:cNvContentPartPr/>
                <p14:nvPr/>
              </p14:nvContentPartPr>
              <p14:xfrm>
                <a:off x="2730444" y="385504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94444" y="38194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14:cNvPr>
                <p14:cNvContentPartPr/>
                <p14:nvPr/>
              </p14:nvContentPartPr>
              <p14:xfrm>
                <a:off x="4423884" y="363220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87884" y="35965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14:cNvPr>
                <p14:cNvContentPartPr/>
                <p14:nvPr/>
              </p14:nvContentPartPr>
              <p14:xfrm>
                <a:off x="2508324" y="497932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72324" y="49436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14:cNvPr>
                <p14:cNvContentPartPr/>
                <p14:nvPr/>
              </p14:nvContentPartPr>
              <p14:xfrm>
                <a:off x="2717844" y="4089405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1844" y="40537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2841A96-4296-3867-76A9-76C76B03D63B}"/>
              </a:ext>
            </a:extLst>
          </p:cNvPr>
          <p:cNvGrpSpPr/>
          <p:nvPr/>
        </p:nvGrpSpPr>
        <p:grpSpPr>
          <a:xfrm>
            <a:off x="1251226" y="3669362"/>
            <a:ext cx="1841400" cy="1347480"/>
            <a:chOff x="2495724" y="3508725"/>
            <a:chExt cx="1841400" cy="13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14:cNvPr>
                <p14:cNvContentPartPr/>
                <p14:nvPr/>
              </p14:nvContentPartPr>
              <p14:xfrm>
                <a:off x="2853924" y="359512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0924" y="35321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14:cNvPr>
                <p14:cNvContentPartPr/>
                <p14:nvPr/>
              </p14:nvContentPartPr>
              <p14:xfrm>
                <a:off x="3743484" y="350872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0844" y="34460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14:cNvPr>
                <p14:cNvContentPartPr/>
                <p14:nvPr/>
              </p14:nvContentPartPr>
              <p14:xfrm>
                <a:off x="3175404" y="427516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2404" y="42125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14:cNvPr>
                <p14:cNvContentPartPr/>
                <p14:nvPr/>
              </p14:nvContentPartPr>
              <p14:xfrm>
                <a:off x="4336764" y="424996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4124" y="41873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14:cNvPr>
                <p14:cNvContentPartPr/>
                <p14:nvPr/>
              </p14:nvContentPartPr>
              <p14:xfrm>
                <a:off x="2495724" y="485584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3084" y="479320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14:cNvPr>
                <p14:cNvContentPartPr/>
                <p14:nvPr/>
              </p14:nvContentPartPr>
              <p14:xfrm>
                <a:off x="3904764" y="478168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41764" y="47190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F739FB9-0BFD-B341-8940-BC8A837A58DE}"/>
              </a:ext>
            </a:extLst>
          </p:cNvPr>
          <p:cNvCxnSpPr>
            <a:cxnSpLocks/>
          </p:cNvCxnSpPr>
          <p:nvPr/>
        </p:nvCxnSpPr>
        <p:spPr>
          <a:xfrm flipV="1">
            <a:off x="1160285" y="3845755"/>
            <a:ext cx="1121440" cy="536016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5DA7EFA-3B11-DACC-62F7-A16B6ADBD709}"/>
              </a:ext>
            </a:extLst>
          </p:cNvPr>
          <p:cNvCxnSpPr>
            <a:cxnSpLocks/>
          </p:cNvCxnSpPr>
          <p:nvPr/>
        </p:nvCxnSpPr>
        <p:spPr>
          <a:xfrm flipV="1">
            <a:off x="1878372" y="4313067"/>
            <a:ext cx="794251" cy="78832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D7404B1-E755-788C-FAB5-3C7E6EA6E748}"/>
              </a:ext>
            </a:extLst>
          </p:cNvPr>
          <p:cNvCxnSpPr>
            <a:cxnSpLocks/>
          </p:cNvCxnSpPr>
          <p:nvPr/>
        </p:nvCxnSpPr>
        <p:spPr>
          <a:xfrm flipV="1">
            <a:off x="2477293" y="3657600"/>
            <a:ext cx="904640" cy="51777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1CFBE63-A649-5034-A468-7817160379C2}"/>
              </a:ext>
            </a:extLst>
          </p:cNvPr>
          <p:cNvCxnSpPr>
            <a:cxnSpLocks/>
          </p:cNvCxnSpPr>
          <p:nvPr/>
        </p:nvCxnSpPr>
        <p:spPr>
          <a:xfrm>
            <a:off x="1238939" y="4335933"/>
            <a:ext cx="832367" cy="81291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70267D7-7F5B-D0D0-65A0-2A03895FB566}"/>
              </a:ext>
            </a:extLst>
          </p:cNvPr>
          <p:cNvCxnSpPr>
            <a:cxnSpLocks/>
          </p:cNvCxnSpPr>
          <p:nvPr/>
        </p:nvCxnSpPr>
        <p:spPr>
          <a:xfrm>
            <a:off x="1782982" y="3780268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4ABA03F-A8CF-CB77-C879-D3D605AA34E7}"/>
              </a:ext>
            </a:extLst>
          </p:cNvPr>
          <p:cNvCxnSpPr>
            <a:cxnSpLocks/>
          </p:cNvCxnSpPr>
          <p:nvPr/>
        </p:nvCxnSpPr>
        <p:spPr>
          <a:xfrm>
            <a:off x="2523257" y="4485610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CCF0193-05BD-3CD5-6DF6-BCA960C09718}"/>
              </a:ext>
            </a:extLst>
          </p:cNvPr>
          <p:cNvCxnSpPr>
            <a:cxnSpLocks/>
          </p:cNvCxnSpPr>
          <p:nvPr/>
        </p:nvCxnSpPr>
        <p:spPr>
          <a:xfrm flipH="1" flipV="1">
            <a:off x="2019263" y="3245780"/>
            <a:ext cx="61367" cy="7155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57598E9-7F69-FA2B-C580-9FAF39DE457B}"/>
              </a:ext>
            </a:extLst>
          </p:cNvPr>
          <p:cNvSpPr/>
          <p:nvPr/>
        </p:nvSpPr>
        <p:spPr>
          <a:xfrm>
            <a:off x="1281794" y="3971925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728A94C-4DFC-3324-D10F-8E086459514C}"/>
                  </a:ext>
                </a:extLst>
              </p:cNvPr>
              <p:cNvSpPr txBox="1"/>
              <p:nvPr/>
            </p:nvSpPr>
            <p:spPr>
              <a:xfrm>
                <a:off x="3689350" y="130628"/>
                <a:ext cx="48777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Measuring volume under an irregular canopy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728A94C-4DFC-3324-D10F-8E086459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50" y="130628"/>
                <a:ext cx="4877707" cy="830997"/>
              </a:xfrm>
              <a:prstGeom prst="rect">
                <a:avLst/>
              </a:prstGeom>
              <a:blipFill>
                <a:blip r:embed="rId37"/>
                <a:stretch>
                  <a:fillRect l="-1875" t="-5839" r="-62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29DAD96-E08D-FD70-F551-EA7FF66DEDA3}"/>
                  </a:ext>
                </a:extLst>
              </p:cNvPr>
              <p:cNvSpPr txBox="1"/>
              <p:nvPr/>
            </p:nvSpPr>
            <p:spPr>
              <a:xfrm>
                <a:off x="4117831" y="3374200"/>
                <a:ext cx="4754550" cy="102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an initial handful of seeds (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big red dots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at which to compute (time consuming!) heights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29DAD96-E08D-FD70-F551-EA7FF66DE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31" y="3374200"/>
                <a:ext cx="4754550" cy="1029064"/>
              </a:xfrm>
              <a:prstGeom prst="rect">
                <a:avLst/>
              </a:prstGeom>
              <a:blipFill>
                <a:blip r:embed="rId38"/>
                <a:stretch>
                  <a:fillRect l="-1282" t="-357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>
            <a:extLst>
              <a:ext uri="{FF2B5EF4-FFF2-40B4-BE49-F238E27FC236}">
                <a16:creationId xmlns:a16="http://schemas.microsoft.com/office/drawing/2014/main" id="{6B997F23-76D7-6A8A-414C-B818C0E27003}"/>
              </a:ext>
            </a:extLst>
          </p:cNvPr>
          <p:cNvSpPr txBox="1"/>
          <p:nvPr/>
        </p:nvSpPr>
        <p:spPr>
          <a:xfrm>
            <a:off x="3739873" y="4491029"/>
            <a:ext cx="433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Fences around each seed define its area. (“Voronoi cell”)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DF25E8A-A5D3-8B31-41C2-03780A64E2F2}"/>
                  </a:ext>
                </a:extLst>
              </p:cNvPr>
              <p:cNvSpPr txBox="1"/>
              <p:nvPr/>
            </p:nvSpPr>
            <p:spPr>
              <a:xfrm>
                <a:off x="3134483" y="5219793"/>
                <a:ext cx="50254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1000’s of random black dots give a Monte Carlo estimate of cell areas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CDF25E8A-A5D3-8B31-41C2-03780A64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83" y="5219793"/>
                <a:ext cx="5025443" cy="707886"/>
              </a:xfrm>
              <a:prstGeom prst="rect">
                <a:avLst/>
              </a:prstGeom>
              <a:blipFill>
                <a:blip r:embed="rId39"/>
                <a:stretch>
                  <a:fillRect l="-121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194B523-DC70-B63A-3567-D64DB61C3825}"/>
                  </a:ext>
                </a:extLst>
              </p:cNvPr>
              <p:cNvSpPr txBox="1"/>
              <p:nvPr/>
            </p:nvSpPr>
            <p:spPr>
              <a:xfrm>
                <a:off x="2660266" y="1750001"/>
                <a:ext cx="5210302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seed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vertical pillar/prism.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194B523-DC70-B63A-3567-D64DB61C3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66" y="1750001"/>
                <a:ext cx="5210302" cy="707886"/>
              </a:xfrm>
              <a:prstGeom prst="rect">
                <a:avLst/>
              </a:prstGeom>
              <a:blipFill>
                <a:blip r:embed="rId40"/>
                <a:stretch>
                  <a:fillRect l="-117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66F5C1C-2399-7E56-1B1B-1AC73E27A23F}"/>
                  </a:ext>
                </a:extLst>
              </p:cNvPr>
              <p:cNvSpPr txBox="1"/>
              <p:nvPr/>
            </p:nvSpPr>
            <p:spPr>
              <a:xfrm>
                <a:off x="3870503" y="2718188"/>
                <a:ext cx="4439778" cy="44768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volume (Riemann sum)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66F5C1C-2399-7E56-1B1B-1AC73E27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03" y="2718188"/>
                <a:ext cx="4439778" cy="447687"/>
              </a:xfrm>
              <a:prstGeom prst="rect">
                <a:avLst/>
              </a:prstGeom>
              <a:blipFill>
                <a:blip r:embed="rId41"/>
                <a:stretch>
                  <a:fillRect l="-1228" t="-129487" b="-184615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/>
              <p:nvPr/>
            </p:nvSpPr>
            <p:spPr>
              <a:xfrm>
                <a:off x="519787" y="3944545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" y="3944545"/>
                <a:ext cx="333618" cy="461665"/>
              </a:xfrm>
              <a:prstGeom prst="rect">
                <a:avLst/>
              </a:prstGeom>
              <a:blipFill>
                <a:blip r:embed="rId42"/>
                <a:stretch>
                  <a:fillRect r="-3454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/>
              <p:nvPr/>
            </p:nvSpPr>
            <p:spPr>
              <a:xfrm>
                <a:off x="2761323" y="2859565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23" y="2859565"/>
                <a:ext cx="333618" cy="461665"/>
              </a:xfrm>
              <a:prstGeom prst="rect">
                <a:avLst/>
              </a:prstGeom>
              <a:blipFill>
                <a:blip r:embed="rId43"/>
                <a:stretch>
                  <a:fillRect r="-3636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070AF-0C4D-CBA8-BC89-32D520CE4C29}"/>
                  </a:ext>
                </a:extLst>
              </p:cNvPr>
              <p:cNvSpPr txBox="1"/>
              <p:nvPr/>
            </p:nvSpPr>
            <p:spPr>
              <a:xfrm>
                <a:off x="1152218" y="2344997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070AF-0C4D-CBA8-BC89-32D520CE4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18" y="2344997"/>
                <a:ext cx="333618" cy="461665"/>
              </a:xfrm>
              <a:prstGeom prst="rect">
                <a:avLst/>
              </a:prstGeom>
              <a:blipFill>
                <a:blip r:embed="rId44"/>
                <a:stretch>
                  <a:fillRect l="-5455" r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D0AB81C-F1AB-0F43-2913-53418A11EA38}"/>
              </a:ext>
            </a:extLst>
          </p:cNvPr>
          <p:cNvGrpSpPr/>
          <p:nvPr/>
        </p:nvGrpSpPr>
        <p:grpSpPr>
          <a:xfrm>
            <a:off x="588699" y="4754880"/>
            <a:ext cx="1664394" cy="1132586"/>
            <a:chOff x="588699" y="4754880"/>
            <a:chExt cx="1664394" cy="113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7DDC1EB-38A5-D187-442E-7080E0AF97AD}"/>
                    </a:ext>
                  </a:extLst>
                </p:cNvPr>
                <p:cNvSpPr txBox="1"/>
                <p:nvPr/>
              </p:nvSpPr>
              <p:spPr>
                <a:xfrm>
                  <a:off x="588699" y="5487356"/>
                  <a:ext cx="16643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Area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7DDC1EB-38A5-D187-442E-7080E0AF9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99" y="5487356"/>
                  <a:ext cx="1664394" cy="400110"/>
                </a:xfrm>
                <a:prstGeom prst="rect">
                  <a:avLst/>
                </a:prstGeom>
                <a:blipFill>
                  <a:blip r:embed="rId45"/>
                  <a:stretch>
                    <a:fillRect l="-4029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DC5FCE-696E-D5C8-A29A-C084B9F9E40D}"/>
                </a:ext>
              </a:extLst>
            </p:cNvPr>
            <p:cNvSpPr/>
            <p:nvPr/>
          </p:nvSpPr>
          <p:spPr>
            <a:xfrm>
              <a:off x="1545100" y="4754880"/>
              <a:ext cx="385299" cy="883139"/>
            </a:xfrm>
            <a:custGeom>
              <a:avLst/>
              <a:gdLst>
                <a:gd name="connsiteX0" fmla="*/ 0 w 314960"/>
                <a:gd name="connsiteY0" fmla="*/ 812800 h 812800"/>
                <a:gd name="connsiteX1" fmla="*/ 314960 w 314960"/>
                <a:gd name="connsiteY1" fmla="*/ 0 h 812800"/>
                <a:gd name="connsiteX0" fmla="*/ 0 w 314960"/>
                <a:gd name="connsiteY0" fmla="*/ 812800 h 812800"/>
                <a:gd name="connsiteX1" fmla="*/ 314960 w 314960"/>
                <a:gd name="connsiteY1" fmla="*/ 0 h 812800"/>
                <a:gd name="connsiteX0" fmla="*/ 0 w 314960"/>
                <a:gd name="connsiteY0" fmla="*/ 812800 h 812800"/>
                <a:gd name="connsiteX1" fmla="*/ 314960 w 314960"/>
                <a:gd name="connsiteY1" fmla="*/ 0 h 812800"/>
                <a:gd name="connsiteX0" fmla="*/ 0 w 385299"/>
                <a:gd name="connsiteY0" fmla="*/ 883139 h 883139"/>
                <a:gd name="connsiteX1" fmla="*/ 385299 w 385299"/>
                <a:gd name="connsiteY1" fmla="*/ 0 h 8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5299" h="883139">
                  <a:moveTo>
                    <a:pt x="0" y="883139"/>
                  </a:moveTo>
                  <a:cubicBezTo>
                    <a:pt x="340468" y="801814"/>
                    <a:pt x="378175" y="316806"/>
                    <a:pt x="385299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5ED874-431A-F9D5-0B52-3E51DB7DA040}"/>
              </a:ext>
            </a:extLst>
          </p:cNvPr>
          <p:cNvSpPr txBox="1"/>
          <p:nvPr/>
        </p:nvSpPr>
        <p:spPr>
          <a:xfrm>
            <a:off x="3690748" y="928981"/>
            <a:ext cx="37848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(First idea. Quick and dirty)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C9A715-594D-E6AD-854A-D983D18EF6D1}"/>
              </a:ext>
            </a:extLst>
          </p:cNvPr>
          <p:cNvGrpSpPr/>
          <p:nvPr/>
        </p:nvGrpSpPr>
        <p:grpSpPr>
          <a:xfrm>
            <a:off x="1249137" y="1828260"/>
            <a:ext cx="1426556" cy="2890697"/>
            <a:chOff x="1249137" y="1828260"/>
            <a:chExt cx="1426556" cy="289069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19E765-62BB-BBF3-0F5F-4722E80030E3}"/>
                </a:ext>
              </a:extLst>
            </p:cNvPr>
            <p:cNvSpPr/>
            <p:nvPr/>
          </p:nvSpPr>
          <p:spPr>
            <a:xfrm>
              <a:off x="1249137" y="2115848"/>
              <a:ext cx="473528" cy="2603109"/>
            </a:xfrm>
            <a:custGeom>
              <a:avLst/>
              <a:gdLst>
                <a:gd name="connsiteX0" fmla="*/ 16329 w 489857"/>
                <a:gd name="connsiteY0" fmla="*/ 2269671 h 2669721"/>
                <a:gd name="connsiteX1" fmla="*/ 0 w 489857"/>
                <a:gd name="connsiteY1" fmla="*/ 0 h 2669721"/>
                <a:gd name="connsiteX2" fmla="*/ 489857 w 489857"/>
                <a:gd name="connsiteY2" fmla="*/ 522514 h 2669721"/>
                <a:gd name="connsiteX3" fmla="*/ 432707 w 489857"/>
                <a:gd name="connsiteY3" fmla="*/ 2669721 h 2669721"/>
                <a:gd name="connsiteX4" fmla="*/ 16329 w 489857"/>
                <a:gd name="connsiteY4" fmla="*/ 2269671 h 2669721"/>
                <a:gd name="connsiteX0" fmla="*/ 0 w 473528"/>
                <a:gd name="connsiteY0" fmla="*/ 2203059 h 2603109"/>
                <a:gd name="connsiteX1" fmla="*/ 32116 w 473528"/>
                <a:gd name="connsiteY1" fmla="*/ 0 h 2603109"/>
                <a:gd name="connsiteX2" fmla="*/ 473528 w 473528"/>
                <a:gd name="connsiteY2" fmla="*/ 455902 h 2603109"/>
                <a:gd name="connsiteX3" fmla="*/ 416378 w 473528"/>
                <a:gd name="connsiteY3" fmla="*/ 2603109 h 2603109"/>
                <a:gd name="connsiteX4" fmla="*/ 0 w 473528"/>
                <a:gd name="connsiteY4" fmla="*/ 2203059 h 26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528" h="2603109">
                  <a:moveTo>
                    <a:pt x="0" y="2203059"/>
                  </a:moveTo>
                  <a:lnTo>
                    <a:pt x="32116" y="0"/>
                  </a:lnTo>
                  <a:lnTo>
                    <a:pt x="473528" y="455902"/>
                  </a:lnTo>
                  <a:lnTo>
                    <a:pt x="416378" y="2603109"/>
                  </a:lnTo>
                  <a:lnTo>
                    <a:pt x="0" y="2203059"/>
                  </a:lnTo>
                  <a:close/>
                </a:path>
              </a:pathLst>
            </a:custGeom>
            <a:solidFill>
              <a:srgbClr val="F2DCDB">
                <a:alpha val="72941"/>
              </a:srgbClr>
            </a:solidFill>
            <a:ln>
              <a:solidFill>
                <a:srgbClr val="385D8A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A67FD9-79C3-CEF4-FA3B-FC415847E0D3}"/>
                </a:ext>
              </a:extLst>
            </p:cNvPr>
            <p:cNvSpPr/>
            <p:nvPr/>
          </p:nvSpPr>
          <p:spPr>
            <a:xfrm>
              <a:off x="2204814" y="1828260"/>
              <a:ext cx="470879" cy="2463830"/>
            </a:xfrm>
            <a:custGeom>
              <a:avLst/>
              <a:gdLst>
                <a:gd name="connsiteX0" fmla="*/ 16329 w 489857"/>
                <a:gd name="connsiteY0" fmla="*/ 2269671 h 2669721"/>
                <a:gd name="connsiteX1" fmla="*/ 0 w 489857"/>
                <a:gd name="connsiteY1" fmla="*/ 0 h 2669721"/>
                <a:gd name="connsiteX2" fmla="*/ 489857 w 489857"/>
                <a:gd name="connsiteY2" fmla="*/ 522514 h 2669721"/>
                <a:gd name="connsiteX3" fmla="*/ 432707 w 489857"/>
                <a:gd name="connsiteY3" fmla="*/ 2669721 h 2669721"/>
                <a:gd name="connsiteX4" fmla="*/ 16329 w 489857"/>
                <a:gd name="connsiteY4" fmla="*/ 2269671 h 2669721"/>
                <a:gd name="connsiteX0" fmla="*/ 0 w 528029"/>
                <a:gd name="connsiteY0" fmla="*/ 2396839 h 2669721"/>
                <a:gd name="connsiteX1" fmla="*/ 38172 w 528029"/>
                <a:gd name="connsiteY1" fmla="*/ 0 h 2669721"/>
                <a:gd name="connsiteX2" fmla="*/ 528029 w 528029"/>
                <a:gd name="connsiteY2" fmla="*/ 522514 h 2669721"/>
                <a:gd name="connsiteX3" fmla="*/ 470879 w 528029"/>
                <a:gd name="connsiteY3" fmla="*/ 2669721 h 2669721"/>
                <a:gd name="connsiteX4" fmla="*/ 0 w 528029"/>
                <a:gd name="connsiteY4" fmla="*/ 2396839 h 2669721"/>
                <a:gd name="connsiteX0" fmla="*/ 0 w 470879"/>
                <a:gd name="connsiteY0" fmla="*/ 2396839 h 2669721"/>
                <a:gd name="connsiteX1" fmla="*/ 38172 w 470879"/>
                <a:gd name="connsiteY1" fmla="*/ 0 h 2669721"/>
                <a:gd name="connsiteX2" fmla="*/ 434167 w 470879"/>
                <a:gd name="connsiteY2" fmla="*/ 464986 h 2669721"/>
                <a:gd name="connsiteX3" fmla="*/ 470879 w 470879"/>
                <a:gd name="connsiteY3" fmla="*/ 2669721 h 2669721"/>
                <a:gd name="connsiteX4" fmla="*/ 0 w 470879"/>
                <a:gd name="connsiteY4" fmla="*/ 2396839 h 2669721"/>
                <a:gd name="connsiteX0" fmla="*/ 149552 w 620431"/>
                <a:gd name="connsiteY0" fmla="*/ 2287838 h 2560720"/>
                <a:gd name="connsiteX1" fmla="*/ 0 w 620431"/>
                <a:gd name="connsiteY1" fmla="*/ 0 h 2560720"/>
                <a:gd name="connsiteX2" fmla="*/ 583719 w 620431"/>
                <a:gd name="connsiteY2" fmla="*/ 355985 h 2560720"/>
                <a:gd name="connsiteX3" fmla="*/ 620431 w 620431"/>
                <a:gd name="connsiteY3" fmla="*/ 2560720 h 2560720"/>
                <a:gd name="connsiteX4" fmla="*/ 149552 w 620431"/>
                <a:gd name="connsiteY4" fmla="*/ 2287838 h 2560720"/>
                <a:gd name="connsiteX0" fmla="*/ 149552 w 620431"/>
                <a:gd name="connsiteY0" fmla="*/ 2287838 h 2560720"/>
                <a:gd name="connsiteX1" fmla="*/ 0 w 620431"/>
                <a:gd name="connsiteY1" fmla="*/ 0 h 2560720"/>
                <a:gd name="connsiteX2" fmla="*/ 583719 w 620431"/>
                <a:gd name="connsiteY2" fmla="*/ 346902 h 2560720"/>
                <a:gd name="connsiteX3" fmla="*/ 620431 w 620431"/>
                <a:gd name="connsiteY3" fmla="*/ 2560720 h 2560720"/>
                <a:gd name="connsiteX4" fmla="*/ 149552 w 620431"/>
                <a:gd name="connsiteY4" fmla="*/ 2287838 h 2560720"/>
                <a:gd name="connsiteX0" fmla="*/ 0 w 470879"/>
                <a:gd name="connsiteY0" fmla="*/ 2190948 h 2463830"/>
                <a:gd name="connsiteX1" fmla="*/ 13950 w 470879"/>
                <a:gd name="connsiteY1" fmla="*/ 0 h 2463830"/>
                <a:gd name="connsiteX2" fmla="*/ 434167 w 470879"/>
                <a:gd name="connsiteY2" fmla="*/ 250012 h 2463830"/>
                <a:gd name="connsiteX3" fmla="*/ 470879 w 470879"/>
                <a:gd name="connsiteY3" fmla="*/ 2463830 h 2463830"/>
                <a:gd name="connsiteX4" fmla="*/ 0 w 470879"/>
                <a:gd name="connsiteY4" fmla="*/ 2190948 h 24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79" h="2463830">
                  <a:moveTo>
                    <a:pt x="0" y="2190948"/>
                  </a:moveTo>
                  <a:lnTo>
                    <a:pt x="13950" y="0"/>
                  </a:lnTo>
                  <a:lnTo>
                    <a:pt x="434167" y="250012"/>
                  </a:lnTo>
                  <a:lnTo>
                    <a:pt x="470879" y="2463830"/>
                  </a:lnTo>
                  <a:lnTo>
                    <a:pt x="0" y="2190948"/>
                  </a:lnTo>
                  <a:close/>
                </a:path>
              </a:pathLst>
            </a:custGeom>
            <a:solidFill>
              <a:srgbClr val="F2DCDB">
                <a:alpha val="72941"/>
              </a:srgbClr>
            </a:solidFill>
            <a:ln>
              <a:solidFill>
                <a:srgbClr val="385D8A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AF299E-9B1B-303A-4A39-864F067B2BE4}"/>
              </a:ext>
            </a:extLst>
          </p:cNvPr>
          <p:cNvGrpSpPr/>
          <p:nvPr/>
        </p:nvGrpSpPr>
        <p:grpSpPr>
          <a:xfrm>
            <a:off x="1273432" y="1742861"/>
            <a:ext cx="1379764" cy="2688760"/>
            <a:chOff x="1273432" y="1742861"/>
            <a:chExt cx="1379764" cy="268876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0796F1B-4298-28B5-F49A-9E0F52EFB4B0}"/>
                </a:ext>
              </a:extLst>
            </p:cNvPr>
            <p:cNvCxnSpPr>
              <a:cxnSpLocks/>
            </p:cNvCxnSpPr>
            <p:nvPr/>
          </p:nvCxnSpPr>
          <p:spPr>
            <a:xfrm>
              <a:off x="1924011" y="2165500"/>
              <a:ext cx="0" cy="226612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BE51A4-5EA6-5337-A6C1-9A0C94E531B8}"/>
                </a:ext>
              </a:extLst>
            </p:cNvPr>
            <p:cNvSpPr/>
            <p:nvPr/>
          </p:nvSpPr>
          <p:spPr>
            <a:xfrm>
              <a:off x="1273432" y="1742861"/>
              <a:ext cx="1379764" cy="1049111"/>
            </a:xfrm>
            <a:custGeom>
              <a:avLst/>
              <a:gdLst>
                <a:gd name="connsiteX0" fmla="*/ 0 w 1379764"/>
                <a:gd name="connsiteY0" fmla="*/ 375557 h 1049111"/>
                <a:gd name="connsiteX1" fmla="*/ 796017 w 1379764"/>
                <a:gd name="connsiteY1" fmla="*/ 0 h 1049111"/>
                <a:gd name="connsiteX2" fmla="*/ 1379764 w 1379764"/>
                <a:gd name="connsiteY2" fmla="*/ 334736 h 1049111"/>
                <a:gd name="connsiteX3" fmla="*/ 669471 w 1379764"/>
                <a:gd name="connsiteY3" fmla="*/ 1049111 h 1049111"/>
                <a:gd name="connsiteX4" fmla="*/ 0 w 1379764"/>
                <a:gd name="connsiteY4" fmla="*/ 375557 h 104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764" h="1049111">
                  <a:moveTo>
                    <a:pt x="0" y="375557"/>
                  </a:moveTo>
                  <a:lnTo>
                    <a:pt x="796017" y="0"/>
                  </a:lnTo>
                  <a:lnTo>
                    <a:pt x="1379764" y="334736"/>
                  </a:lnTo>
                  <a:lnTo>
                    <a:pt x="669471" y="1049111"/>
                  </a:lnTo>
                  <a:lnTo>
                    <a:pt x="0" y="375557"/>
                  </a:lnTo>
                  <a:close/>
                </a:path>
              </a:pathLst>
            </a:custGeom>
            <a:solidFill>
              <a:srgbClr val="C000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75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2" grpId="0"/>
      <p:bldP spid="153" grpId="0"/>
      <p:bldP spid="154" grpId="0"/>
      <p:bldP spid="170" grpId="0" animBg="1"/>
      <p:bldP spid="17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C4487B-0DFA-CB64-D7CD-85288BA999F1}"/>
              </a:ext>
            </a:extLst>
          </p:cNvPr>
          <p:cNvGrpSpPr/>
          <p:nvPr/>
        </p:nvGrpSpPr>
        <p:grpSpPr>
          <a:xfrm>
            <a:off x="670474" y="443082"/>
            <a:ext cx="3274028" cy="1965775"/>
            <a:chOff x="670474" y="443082"/>
            <a:chExt cx="3274028" cy="19657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4450B6-5D04-C3F8-E74D-D625B82B9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6" t="35593" r="16797" b="12495"/>
            <a:stretch/>
          </p:blipFill>
          <p:spPr>
            <a:xfrm rot="20223892">
              <a:off x="670474" y="443082"/>
              <a:ext cx="3274028" cy="1791136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A8B1A8-F505-1A5A-56ED-0BA10E0B95B4}"/>
                </a:ext>
              </a:extLst>
            </p:cNvPr>
            <p:cNvSpPr/>
            <p:nvPr/>
          </p:nvSpPr>
          <p:spPr>
            <a:xfrm rot="18542563">
              <a:off x="2585777" y="1424428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19E7535-57BF-3A44-B9DA-DEE4EED435A9}"/>
                </a:ext>
              </a:extLst>
            </p:cNvPr>
            <p:cNvSpPr/>
            <p:nvPr/>
          </p:nvSpPr>
          <p:spPr>
            <a:xfrm rot="21446229">
              <a:off x="1091137" y="1985093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AF6A14-4828-8A32-E2C7-140D2909BCF1}"/>
              </a:ext>
            </a:extLst>
          </p:cNvPr>
          <p:cNvSpPr/>
          <p:nvPr/>
        </p:nvSpPr>
        <p:spPr>
          <a:xfrm>
            <a:off x="2204814" y="1828260"/>
            <a:ext cx="470879" cy="2463830"/>
          </a:xfrm>
          <a:custGeom>
            <a:avLst/>
            <a:gdLst>
              <a:gd name="connsiteX0" fmla="*/ 16329 w 489857"/>
              <a:gd name="connsiteY0" fmla="*/ 2269671 h 2669721"/>
              <a:gd name="connsiteX1" fmla="*/ 0 w 489857"/>
              <a:gd name="connsiteY1" fmla="*/ 0 h 2669721"/>
              <a:gd name="connsiteX2" fmla="*/ 489857 w 489857"/>
              <a:gd name="connsiteY2" fmla="*/ 522514 h 2669721"/>
              <a:gd name="connsiteX3" fmla="*/ 432707 w 489857"/>
              <a:gd name="connsiteY3" fmla="*/ 2669721 h 2669721"/>
              <a:gd name="connsiteX4" fmla="*/ 16329 w 489857"/>
              <a:gd name="connsiteY4" fmla="*/ 2269671 h 2669721"/>
              <a:gd name="connsiteX0" fmla="*/ 0 w 528029"/>
              <a:gd name="connsiteY0" fmla="*/ 2396839 h 2669721"/>
              <a:gd name="connsiteX1" fmla="*/ 38172 w 528029"/>
              <a:gd name="connsiteY1" fmla="*/ 0 h 2669721"/>
              <a:gd name="connsiteX2" fmla="*/ 528029 w 528029"/>
              <a:gd name="connsiteY2" fmla="*/ 522514 h 2669721"/>
              <a:gd name="connsiteX3" fmla="*/ 470879 w 528029"/>
              <a:gd name="connsiteY3" fmla="*/ 2669721 h 2669721"/>
              <a:gd name="connsiteX4" fmla="*/ 0 w 528029"/>
              <a:gd name="connsiteY4" fmla="*/ 2396839 h 2669721"/>
              <a:gd name="connsiteX0" fmla="*/ 0 w 470879"/>
              <a:gd name="connsiteY0" fmla="*/ 2396839 h 2669721"/>
              <a:gd name="connsiteX1" fmla="*/ 38172 w 470879"/>
              <a:gd name="connsiteY1" fmla="*/ 0 h 2669721"/>
              <a:gd name="connsiteX2" fmla="*/ 434167 w 470879"/>
              <a:gd name="connsiteY2" fmla="*/ 464986 h 2669721"/>
              <a:gd name="connsiteX3" fmla="*/ 470879 w 470879"/>
              <a:gd name="connsiteY3" fmla="*/ 2669721 h 2669721"/>
              <a:gd name="connsiteX4" fmla="*/ 0 w 470879"/>
              <a:gd name="connsiteY4" fmla="*/ 2396839 h 2669721"/>
              <a:gd name="connsiteX0" fmla="*/ 149552 w 620431"/>
              <a:gd name="connsiteY0" fmla="*/ 2287838 h 2560720"/>
              <a:gd name="connsiteX1" fmla="*/ 0 w 620431"/>
              <a:gd name="connsiteY1" fmla="*/ 0 h 2560720"/>
              <a:gd name="connsiteX2" fmla="*/ 583719 w 620431"/>
              <a:gd name="connsiteY2" fmla="*/ 355985 h 2560720"/>
              <a:gd name="connsiteX3" fmla="*/ 620431 w 620431"/>
              <a:gd name="connsiteY3" fmla="*/ 2560720 h 2560720"/>
              <a:gd name="connsiteX4" fmla="*/ 149552 w 620431"/>
              <a:gd name="connsiteY4" fmla="*/ 2287838 h 2560720"/>
              <a:gd name="connsiteX0" fmla="*/ 149552 w 620431"/>
              <a:gd name="connsiteY0" fmla="*/ 2287838 h 2560720"/>
              <a:gd name="connsiteX1" fmla="*/ 0 w 620431"/>
              <a:gd name="connsiteY1" fmla="*/ 0 h 2560720"/>
              <a:gd name="connsiteX2" fmla="*/ 583719 w 620431"/>
              <a:gd name="connsiteY2" fmla="*/ 346902 h 2560720"/>
              <a:gd name="connsiteX3" fmla="*/ 620431 w 620431"/>
              <a:gd name="connsiteY3" fmla="*/ 2560720 h 2560720"/>
              <a:gd name="connsiteX4" fmla="*/ 149552 w 620431"/>
              <a:gd name="connsiteY4" fmla="*/ 2287838 h 2560720"/>
              <a:gd name="connsiteX0" fmla="*/ 0 w 470879"/>
              <a:gd name="connsiteY0" fmla="*/ 2190948 h 2463830"/>
              <a:gd name="connsiteX1" fmla="*/ 13950 w 470879"/>
              <a:gd name="connsiteY1" fmla="*/ 0 h 2463830"/>
              <a:gd name="connsiteX2" fmla="*/ 434167 w 470879"/>
              <a:gd name="connsiteY2" fmla="*/ 250012 h 2463830"/>
              <a:gd name="connsiteX3" fmla="*/ 470879 w 470879"/>
              <a:gd name="connsiteY3" fmla="*/ 2463830 h 2463830"/>
              <a:gd name="connsiteX4" fmla="*/ 0 w 470879"/>
              <a:gd name="connsiteY4" fmla="*/ 2190948 h 24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79" h="2463830">
                <a:moveTo>
                  <a:pt x="0" y="2190948"/>
                </a:moveTo>
                <a:lnTo>
                  <a:pt x="13950" y="0"/>
                </a:lnTo>
                <a:lnTo>
                  <a:pt x="434167" y="250012"/>
                </a:lnTo>
                <a:lnTo>
                  <a:pt x="470879" y="2463830"/>
                </a:lnTo>
                <a:lnTo>
                  <a:pt x="0" y="2190948"/>
                </a:lnTo>
                <a:close/>
              </a:path>
            </a:pathLst>
          </a:custGeom>
          <a:solidFill>
            <a:srgbClr val="F2DCDB">
              <a:alpha val="72941"/>
            </a:srgb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62AE4-F51C-743A-BFDA-B2BD31B1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351504-5DFE-7E95-1839-54368870CE97}"/>
              </a:ext>
            </a:extLst>
          </p:cNvPr>
          <p:cNvGrpSpPr/>
          <p:nvPr/>
        </p:nvGrpSpPr>
        <p:grpSpPr>
          <a:xfrm>
            <a:off x="271619" y="1004480"/>
            <a:ext cx="3955774" cy="4398063"/>
            <a:chOff x="1590261" y="967409"/>
            <a:chExt cx="3955774" cy="43980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4B2892-93C8-D067-565B-25B13669FDA3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967409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9F7FAB-C0FF-BE5E-1978-F436C8028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9461" y="3218621"/>
              <a:ext cx="2736574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DEB37F-A3AD-0E46-D3F0-BB6A39ECA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261" y="3218621"/>
              <a:ext cx="1219200" cy="214685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32D9787-C775-3D45-3994-4CFBD50FF84D}"/>
              </a:ext>
            </a:extLst>
          </p:cNvPr>
          <p:cNvSpPr/>
          <p:nvPr/>
        </p:nvSpPr>
        <p:spPr>
          <a:xfrm>
            <a:off x="295394" y="3288479"/>
            <a:ext cx="3882879" cy="2110396"/>
          </a:xfrm>
          <a:prstGeom prst="parallelogram">
            <a:avLst>
              <a:gd name="adj" fmla="val 55711"/>
            </a:avLst>
          </a:prstGeom>
          <a:solidFill>
            <a:srgbClr val="BDD18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2841A96-4296-3867-76A9-76C76B03D63B}"/>
              </a:ext>
            </a:extLst>
          </p:cNvPr>
          <p:cNvGrpSpPr/>
          <p:nvPr/>
        </p:nvGrpSpPr>
        <p:grpSpPr>
          <a:xfrm>
            <a:off x="1251226" y="3669362"/>
            <a:ext cx="1841400" cy="1347480"/>
            <a:chOff x="2495724" y="3508725"/>
            <a:chExt cx="1841400" cy="13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14:cNvPr>
                <p14:cNvContentPartPr/>
                <p14:nvPr/>
              </p14:nvContentPartPr>
              <p14:xfrm>
                <a:off x="2853924" y="359512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0924" y="35321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14:cNvPr>
                <p14:cNvContentPartPr/>
                <p14:nvPr/>
              </p14:nvContentPartPr>
              <p14:xfrm>
                <a:off x="3743484" y="350872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0484" y="34457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14:cNvPr>
                <p14:cNvContentPartPr/>
                <p14:nvPr/>
              </p14:nvContentPartPr>
              <p14:xfrm>
                <a:off x="3175404" y="427516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2404" y="42121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14:cNvPr>
                <p14:cNvContentPartPr/>
                <p14:nvPr/>
              </p14:nvContentPartPr>
              <p14:xfrm>
                <a:off x="4336764" y="424996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73764" y="41869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14:cNvPr>
                <p14:cNvContentPartPr/>
                <p14:nvPr/>
              </p14:nvContentPartPr>
              <p14:xfrm>
                <a:off x="2495724" y="485584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2724" y="47928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14:cNvPr>
                <p14:cNvContentPartPr/>
                <p14:nvPr/>
              </p14:nvContentPartPr>
              <p14:xfrm>
                <a:off x="3904764" y="478168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1764" y="47186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F739FB9-0BFD-B341-8940-BC8A837A58DE}"/>
              </a:ext>
            </a:extLst>
          </p:cNvPr>
          <p:cNvCxnSpPr>
            <a:cxnSpLocks/>
          </p:cNvCxnSpPr>
          <p:nvPr/>
        </p:nvCxnSpPr>
        <p:spPr>
          <a:xfrm flipV="1">
            <a:off x="1160285" y="3845755"/>
            <a:ext cx="1121440" cy="536016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5DA7EFA-3B11-DACC-62F7-A16B6ADBD709}"/>
              </a:ext>
            </a:extLst>
          </p:cNvPr>
          <p:cNvCxnSpPr>
            <a:cxnSpLocks/>
          </p:cNvCxnSpPr>
          <p:nvPr/>
        </p:nvCxnSpPr>
        <p:spPr>
          <a:xfrm flipV="1">
            <a:off x="1878372" y="4313067"/>
            <a:ext cx="794251" cy="78832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D7404B1-E755-788C-FAB5-3C7E6EA6E748}"/>
              </a:ext>
            </a:extLst>
          </p:cNvPr>
          <p:cNvCxnSpPr>
            <a:cxnSpLocks/>
          </p:cNvCxnSpPr>
          <p:nvPr/>
        </p:nvCxnSpPr>
        <p:spPr>
          <a:xfrm flipV="1">
            <a:off x="2477293" y="3657600"/>
            <a:ext cx="904640" cy="51777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1CFBE63-A649-5034-A468-7817160379C2}"/>
              </a:ext>
            </a:extLst>
          </p:cNvPr>
          <p:cNvCxnSpPr>
            <a:cxnSpLocks/>
          </p:cNvCxnSpPr>
          <p:nvPr/>
        </p:nvCxnSpPr>
        <p:spPr>
          <a:xfrm>
            <a:off x="1238939" y="4335933"/>
            <a:ext cx="832367" cy="81291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70267D7-7F5B-D0D0-65A0-2A03895FB566}"/>
              </a:ext>
            </a:extLst>
          </p:cNvPr>
          <p:cNvCxnSpPr>
            <a:cxnSpLocks/>
          </p:cNvCxnSpPr>
          <p:nvPr/>
        </p:nvCxnSpPr>
        <p:spPr>
          <a:xfrm>
            <a:off x="1782982" y="3780268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4ABA03F-A8CF-CB77-C879-D3D605AA34E7}"/>
              </a:ext>
            </a:extLst>
          </p:cNvPr>
          <p:cNvCxnSpPr>
            <a:cxnSpLocks/>
          </p:cNvCxnSpPr>
          <p:nvPr/>
        </p:nvCxnSpPr>
        <p:spPr>
          <a:xfrm>
            <a:off x="2523257" y="4485610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CCF0193-05BD-3CD5-6DF6-BCA960C09718}"/>
              </a:ext>
            </a:extLst>
          </p:cNvPr>
          <p:cNvCxnSpPr>
            <a:cxnSpLocks/>
          </p:cNvCxnSpPr>
          <p:nvPr/>
        </p:nvCxnSpPr>
        <p:spPr>
          <a:xfrm flipH="1" flipV="1">
            <a:off x="2019263" y="3245780"/>
            <a:ext cx="61367" cy="7155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57598E9-7F69-FA2B-C580-9FAF39DE457B}"/>
              </a:ext>
            </a:extLst>
          </p:cNvPr>
          <p:cNvSpPr/>
          <p:nvPr/>
        </p:nvSpPr>
        <p:spPr>
          <a:xfrm>
            <a:off x="1281794" y="3971925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AF299E-9B1B-303A-4A39-864F067B2BE4}"/>
              </a:ext>
            </a:extLst>
          </p:cNvPr>
          <p:cNvGrpSpPr/>
          <p:nvPr/>
        </p:nvGrpSpPr>
        <p:grpSpPr>
          <a:xfrm>
            <a:off x="1273432" y="1742861"/>
            <a:ext cx="1379764" cy="2688760"/>
            <a:chOff x="1273432" y="1742861"/>
            <a:chExt cx="1379764" cy="268876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0796F1B-4298-28B5-F49A-9E0F52EFB4B0}"/>
                </a:ext>
              </a:extLst>
            </p:cNvPr>
            <p:cNvCxnSpPr>
              <a:cxnSpLocks/>
            </p:cNvCxnSpPr>
            <p:nvPr/>
          </p:nvCxnSpPr>
          <p:spPr>
            <a:xfrm>
              <a:off x="1924011" y="2165500"/>
              <a:ext cx="0" cy="226612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BE51A4-5EA6-5337-A6C1-9A0C94E531B8}"/>
                </a:ext>
              </a:extLst>
            </p:cNvPr>
            <p:cNvSpPr/>
            <p:nvPr/>
          </p:nvSpPr>
          <p:spPr>
            <a:xfrm>
              <a:off x="1273432" y="1742861"/>
              <a:ext cx="1379764" cy="1049111"/>
            </a:xfrm>
            <a:custGeom>
              <a:avLst/>
              <a:gdLst>
                <a:gd name="connsiteX0" fmla="*/ 0 w 1379764"/>
                <a:gd name="connsiteY0" fmla="*/ 375557 h 1049111"/>
                <a:gd name="connsiteX1" fmla="*/ 796017 w 1379764"/>
                <a:gd name="connsiteY1" fmla="*/ 0 h 1049111"/>
                <a:gd name="connsiteX2" fmla="*/ 1379764 w 1379764"/>
                <a:gd name="connsiteY2" fmla="*/ 334736 h 1049111"/>
                <a:gd name="connsiteX3" fmla="*/ 669471 w 1379764"/>
                <a:gd name="connsiteY3" fmla="*/ 1049111 h 1049111"/>
                <a:gd name="connsiteX4" fmla="*/ 0 w 1379764"/>
                <a:gd name="connsiteY4" fmla="*/ 375557 h 104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764" h="1049111">
                  <a:moveTo>
                    <a:pt x="0" y="375557"/>
                  </a:moveTo>
                  <a:lnTo>
                    <a:pt x="796017" y="0"/>
                  </a:lnTo>
                  <a:lnTo>
                    <a:pt x="1379764" y="334736"/>
                  </a:lnTo>
                  <a:lnTo>
                    <a:pt x="669471" y="1049111"/>
                  </a:lnTo>
                  <a:lnTo>
                    <a:pt x="0" y="375557"/>
                  </a:lnTo>
                  <a:close/>
                </a:path>
              </a:pathLst>
            </a:custGeom>
            <a:solidFill>
              <a:srgbClr val="C000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728A94C-4DFC-3324-D10F-8E086459514C}"/>
                  </a:ext>
                </a:extLst>
              </p:cNvPr>
              <p:cNvSpPr txBox="1"/>
              <p:nvPr/>
            </p:nvSpPr>
            <p:spPr>
              <a:xfrm>
                <a:off x="3689350" y="130628"/>
                <a:ext cx="4997090" cy="847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Measuring volume under an irregular canopy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,…))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728A94C-4DFC-3324-D10F-8E086459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50" y="130628"/>
                <a:ext cx="4997090" cy="847220"/>
              </a:xfrm>
              <a:prstGeom prst="rect">
                <a:avLst/>
              </a:prstGeom>
              <a:blipFill>
                <a:blip r:embed="rId11"/>
                <a:stretch>
                  <a:fillRect l="-1829" t="-5755"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/>
              <p:nvPr/>
            </p:nvSpPr>
            <p:spPr>
              <a:xfrm>
                <a:off x="585102" y="3944545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02" y="3944545"/>
                <a:ext cx="333618" cy="461665"/>
              </a:xfrm>
              <a:prstGeom prst="rect">
                <a:avLst/>
              </a:prstGeom>
              <a:blipFill>
                <a:blip r:embed="rId12"/>
                <a:stretch>
                  <a:fillRect l="-5455" r="-1090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/>
              <p:nvPr/>
            </p:nvSpPr>
            <p:spPr>
              <a:xfrm>
                <a:off x="2412980" y="2870451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80" y="2870451"/>
                <a:ext cx="33361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B19986-3085-702F-273D-F5CEEA2916FE}"/>
                  </a:ext>
                </a:extLst>
              </p14:cNvPr>
              <p14:cNvContentPartPr/>
              <p14:nvPr/>
            </p14:nvContentPartPr>
            <p14:xfrm>
              <a:off x="2455200" y="42920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B19986-3085-702F-273D-F5CEEA2916F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92200" y="422901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2FD2E-A05A-ECE6-D20C-A6CE7C94DBF2}"/>
                  </a:ext>
                </a:extLst>
              </p14:cNvPr>
              <p14:cNvContentPartPr/>
              <p14:nvPr/>
            </p14:nvContentPartPr>
            <p14:xfrm>
              <a:off x="2666880" y="396225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2FD2E-A05A-ECE6-D20C-A6CE7C94DB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3880" y="389925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04E894-7E7B-E194-30C9-0A8B3DAC22DF}"/>
                  </a:ext>
                </a:extLst>
              </p14:cNvPr>
              <p14:cNvContentPartPr/>
              <p14:nvPr/>
            </p14:nvContentPartPr>
            <p14:xfrm>
              <a:off x="2759760" y="4749573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04E894-7E7B-E194-30C9-0A8B3DAC22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6760" y="468657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987C04-374E-9C25-6FB8-751F2E96E6DA}"/>
                  </a:ext>
                </a:extLst>
              </p14:cNvPr>
              <p14:cNvContentPartPr/>
              <p14:nvPr/>
            </p14:nvContentPartPr>
            <p14:xfrm>
              <a:off x="803880" y="504549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987C04-374E-9C25-6FB8-751F2E96E6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0880" y="498249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6A4787-CED0-3763-570E-9515D6327F7E}"/>
                  </a:ext>
                </a:extLst>
              </p14:cNvPr>
              <p14:cNvContentPartPr/>
              <p14:nvPr/>
            </p14:nvContentPartPr>
            <p14:xfrm>
              <a:off x="1371240" y="3911493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6A4787-CED0-3763-570E-9515D6327F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8240" y="384849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762088-B644-29C4-3462-16DDFBA7AB8B}"/>
                  </a:ext>
                </a:extLst>
              </p:cNvPr>
              <p:cNvSpPr txBox="1"/>
              <p:nvPr/>
            </p:nvSpPr>
            <p:spPr>
              <a:xfrm>
                <a:off x="3814075" y="2039454"/>
                <a:ext cx="5912714" cy="2418483"/>
              </a:xfrm>
              <a:prstGeom prst="rect">
                <a:avLst/>
              </a:prstGeom>
              <a:solidFill>
                <a:srgbClr val="00B0F0">
                  <a:alpha val="3607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I’ll estimate volume a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time, using new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,..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pick existing black (area measuring) points for the purpose.*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heights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,..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alternative volumes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762088-B644-29C4-3462-16DDFBA7A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75" y="2039454"/>
                <a:ext cx="5912714" cy="2418483"/>
              </a:xfrm>
              <a:prstGeom prst="rect">
                <a:avLst/>
              </a:prstGeom>
              <a:blipFill>
                <a:blip r:embed="rId21"/>
                <a:stretch>
                  <a:fillRect l="-1443" t="-2020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9FA0B48-37EA-7F35-4F8E-ECAF2C6B7077}"/>
              </a:ext>
            </a:extLst>
          </p:cNvPr>
          <p:cNvGrpSpPr/>
          <p:nvPr/>
        </p:nvGrpSpPr>
        <p:grpSpPr>
          <a:xfrm>
            <a:off x="2413746" y="3017520"/>
            <a:ext cx="333618" cy="1188722"/>
            <a:chOff x="2413746" y="3017520"/>
            <a:chExt cx="333618" cy="118872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D07457-4C7A-CAE9-C331-DB43A9B1853B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10" y="3017520"/>
              <a:ext cx="0" cy="118872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0A988B-CA65-A8B3-8EB3-5E2B2F492422}"/>
                    </a:ext>
                  </a:extLst>
                </p:cNvPr>
                <p:cNvSpPr txBox="1"/>
                <p:nvPr/>
              </p:nvSpPr>
              <p:spPr>
                <a:xfrm>
                  <a:off x="2413746" y="3332851"/>
                  <a:ext cx="333618" cy="369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0A988B-CA65-A8B3-8EB3-5E2B2F492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746" y="3332851"/>
                  <a:ext cx="333618" cy="369411"/>
                </a:xfrm>
                <a:prstGeom prst="rect">
                  <a:avLst/>
                </a:prstGeom>
                <a:blipFill>
                  <a:blip r:embed="rId22"/>
                  <a:stretch>
                    <a:fillRect l="-5455" r="-36364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D94407-9ECE-6440-9F02-08517940967F}"/>
              </a:ext>
            </a:extLst>
          </p:cNvPr>
          <p:cNvGrpSpPr/>
          <p:nvPr/>
        </p:nvGrpSpPr>
        <p:grpSpPr>
          <a:xfrm>
            <a:off x="824003" y="3535883"/>
            <a:ext cx="2669400" cy="1656360"/>
            <a:chOff x="2199444" y="3459045"/>
            <a:chExt cx="266940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14:cNvPr>
                <p14:cNvContentPartPr/>
                <p14:nvPr/>
              </p14:nvContentPartPr>
              <p14:xfrm>
                <a:off x="3150924" y="376792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14924" y="37319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14:cNvPr>
                <p14:cNvContentPartPr/>
                <p14:nvPr/>
              </p14:nvContentPartPr>
              <p14:xfrm>
                <a:off x="3373044" y="400336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7044" y="39673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14:cNvPr>
                <p14:cNvContentPartPr/>
                <p14:nvPr/>
              </p14:nvContentPartPr>
              <p14:xfrm>
                <a:off x="2446044" y="4549485"/>
                <a:ext cx="252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0044" y="4513485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14:cNvPr>
                <p14:cNvContentPartPr/>
                <p14:nvPr/>
              </p14:nvContentPartPr>
              <p14:xfrm>
                <a:off x="3199884" y="4455525"/>
                <a:ext cx="10080" cy="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3884" y="4419525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14:cNvPr>
                <p14:cNvContentPartPr/>
                <p14:nvPr/>
              </p14:nvContentPartPr>
              <p14:xfrm>
                <a:off x="4361244" y="443572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25244" y="4399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14:cNvPr>
                <p14:cNvContentPartPr/>
                <p14:nvPr/>
              </p14:nvContentPartPr>
              <p14:xfrm>
                <a:off x="4509924" y="3484245"/>
                <a:ext cx="252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73924" y="3448245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14:cNvPr>
                <p14:cNvContentPartPr/>
                <p14:nvPr/>
              </p14:nvContentPartPr>
              <p14:xfrm>
                <a:off x="3558444" y="494224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22444" y="49062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14:cNvPr>
                <p14:cNvContentPartPr/>
                <p14:nvPr/>
              </p14:nvContentPartPr>
              <p14:xfrm>
                <a:off x="2199444" y="500380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63444" y="49678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14:cNvPr>
                <p14:cNvContentPartPr/>
                <p14:nvPr/>
              </p14:nvContentPartPr>
              <p14:xfrm>
                <a:off x="3026724" y="489292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0724" y="48569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14:cNvPr>
                <p14:cNvContentPartPr/>
                <p14:nvPr/>
              </p14:nvContentPartPr>
              <p14:xfrm>
                <a:off x="4868484" y="360772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32484" y="3571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14:cNvPr>
                <p14:cNvContentPartPr/>
                <p14:nvPr/>
              </p14:nvContentPartPr>
              <p14:xfrm>
                <a:off x="3274044" y="347164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8044" y="34356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14:cNvPr>
                <p14:cNvContentPartPr/>
                <p14:nvPr/>
              </p14:nvContentPartPr>
              <p14:xfrm>
                <a:off x="4040484" y="387952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04484" y="38435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14:cNvPr>
                <p14:cNvContentPartPr/>
                <p14:nvPr/>
              </p14:nvContentPartPr>
              <p14:xfrm>
                <a:off x="4707564" y="4015245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71564" y="39792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14:cNvPr>
                <p14:cNvContentPartPr/>
                <p14:nvPr/>
              </p14:nvContentPartPr>
              <p14:xfrm>
                <a:off x="3756084" y="345904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20084" y="3423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14:cNvPr>
                <p14:cNvContentPartPr/>
                <p14:nvPr/>
              </p14:nvContentPartPr>
              <p14:xfrm>
                <a:off x="3842844" y="420100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06844" y="41650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14:cNvPr>
                <p14:cNvContentPartPr/>
                <p14:nvPr/>
              </p14:nvContentPartPr>
              <p14:xfrm>
                <a:off x="4163964" y="470752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7964" y="46715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14:cNvPr>
                <p14:cNvContentPartPr/>
                <p14:nvPr/>
              </p14:nvContentPartPr>
              <p14:xfrm>
                <a:off x="4176564" y="511504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0564" y="5079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14:cNvPr>
                <p14:cNvContentPartPr/>
                <p14:nvPr/>
              </p14:nvContentPartPr>
              <p14:xfrm>
                <a:off x="3644844" y="454696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08844" y="45109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14:cNvPr>
                <p14:cNvContentPartPr/>
                <p14:nvPr/>
              </p14:nvContentPartPr>
              <p14:xfrm>
                <a:off x="2730444" y="385504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4444" y="3819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14:cNvPr>
                <p14:cNvContentPartPr/>
                <p14:nvPr/>
              </p14:nvContentPartPr>
              <p14:xfrm>
                <a:off x="4423884" y="363220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87884" y="35962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14:cNvPr>
                <p14:cNvContentPartPr/>
                <p14:nvPr/>
              </p14:nvContentPartPr>
              <p14:xfrm>
                <a:off x="2508324" y="497932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72324" y="49433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14:cNvPr>
                <p14:cNvContentPartPr/>
                <p14:nvPr/>
              </p14:nvContentPartPr>
              <p14:xfrm>
                <a:off x="2717844" y="4089405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81844" y="40534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D46A2C-B060-713F-8ACD-7E8A7A6D3C6E}"/>
              </a:ext>
            </a:extLst>
          </p:cNvPr>
          <p:cNvSpPr txBox="1"/>
          <p:nvPr/>
        </p:nvSpPr>
        <p:spPr>
          <a:xfrm>
            <a:off x="4255696" y="961625"/>
            <a:ext cx="311476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step: Choose a pillar to split in two.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E88814-4338-02CB-44DB-ED4D51FAE8E3}"/>
                  </a:ext>
                </a:extLst>
              </p:cNvPr>
              <p:cNvSpPr txBox="1"/>
              <p:nvPr/>
            </p:nvSpPr>
            <p:spPr>
              <a:xfrm>
                <a:off x="3814075" y="4558245"/>
                <a:ext cx="4872365" cy="12478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ell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larger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volume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difference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better candidate for splitting into two cells. So split it.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E88814-4338-02CB-44DB-ED4D51FA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75" y="4558245"/>
                <a:ext cx="4872365" cy="1247842"/>
              </a:xfrm>
              <a:prstGeom prst="rect">
                <a:avLst/>
              </a:prstGeom>
              <a:blipFill>
                <a:blip r:embed="rId49"/>
                <a:stretch>
                  <a:fillRect l="-1870" t="-3382" b="-5797"/>
                </a:stretch>
              </a:blip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BEF3EE-11EF-AAFC-1F29-625921A3E223}"/>
              </a:ext>
            </a:extLst>
          </p:cNvPr>
          <p:cNvCxnSpPr>
            <a:cxnSpLocks/>
          </p:cNvCxnSpPr>
          <p:nvPr/>
        </p:nvCxnSpPr>
        <p:spPr>
          <a:xfrm>
            <a:off x="2034076" y="3817637"/>
            <a:ext cx="321541" cy="996875"/>
          </a:xfrm>
          <a:prstGeom prst="line">
            <a:avLst/>
          </a:prstGeom>
          <a:ln w="60325" cmpd="dbl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2AC880D-8F41-EF4D-1456-EB1C3F6EACED}"/>
              </a:ext>
            </a:extLst>
          </p:cNvPr>
          <p:cNvSpPr/>
          <p:nvPr/>
        </p:nvSpPr>
        <p:spPr>
          <a:xfrm>
            <a:off x="1327858" y="2651760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00B0F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070AF-0C4D-CBA8-BC89-32D520CE4C29}"/>
                  </a:ext>
                </a:extLst>
              </p:cNvPr>
              <p:cNvSpPr txBox="1"/>
              <p:nvPr/>
            </p:nvSpPr>
            <p:spPr>
              <a:xfrm>
                <a:off x="1504431" y="2692131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9070AF-0C4D-CBA8-BC89-32D520CE4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31" y="2692131"/>
                <a:ext cx="333618" cy="461665"/>
              </a:xfrm>
              <a:prstGeom prst="rect">
                <a:avLst/>
              </a:prstGeom>
              <a:blipFill>
                <a:blip r:embed="rId50"/>
                <a:stretch>
                  <a:fillRect l="-5455" r="-3636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E0A815-1A5F-C7EE-AC12-FCF575EC038E}"/>
              </a:ext>
            </a:extLst>
          </p:cNvPr>
          <p:cNvSpPr/>
          <p:nvPr/>
        </p:nvSpPr>
        <p:spPr>
          <a:xfrm>
            <a:off x="1269918" y="3021783"/>
            <a:ext cx="418110" cy="1704102"/>
          </a:xfrm>
          <a:custGeom>
            <a:avLst/>
            <a:gdLst>
              <a:gd name="connsiteX0" fmla="*/ 16329 w 489857"/>
              <a:gd name="connsiteY0" fmla="*/ 2269671 h 2669721"/>
              <a:gd name="connsiteX1" fmla="*/ 0 w 489857"/>
              <a:gd name="connsiteY1" fmla="*/ 0 h 2669721"/>
              <a:gd name="connsiteX2" fmla="*/ 489857 w 489857"/>
              <a:gd name="connsiteY2" fmla="*/ 522514 h 2669721"/>
              <a:gd name="connsiteX3" fmla="*/ 432707 w 489857"/>
              <a:gd name="connsiteY3" fmla="*/ 2669721 h 2669721"/>
              <a:gd name="connsiteX4" fmla="*/ 16329 w 489857"/>
              <a:gd name="connsiteY4" fmla="*/ 2269671 h 2669721"/>
              <a:gd name="connsiteX0" fmla="*/ 0 w 473528"/>
              <a:gd name="connsiteY0" fmla="*/ 2203059 h 2603109"/>
              <a:gd name="connsiteX1" fmla="*/ 32116 w 473528"/>
              <a:gd name="connsiteY1" fmla="*/ 0 h 2603109"/>
              <a:gd name="connsiteX2" fmla="*/ 473528 w 473528"/>
              <a:gd name="connsiteY2" fmla="*/ 455902 h 2603109"/>
              <a:gd name="connsiteX3" fmla="*/ 416378 w 473528"/>
              <a:gd name="connsiteY3" fmla="*/ 2603109 h 2603109"/>
              <a:gd name="connsiteX4" fmla="*/ 0 w 473528"/>
              <a:gd name="connsiteY4" fmla="*/ 2203059 h 2603109"/>
              <a:gd name="connsiteX0" fmla="*/ 2520 w 441412"/>
              <a:gd name="connsiteY0" fmla="*/ 2002390 h 2603109"/>
              <a:gd name="connsiteX1" fmla="*/ 0 w 441412"/>
              <a:gd name="connsiteY1" fmla="*/ 0 h 2603109"/>
              <a:gd name="connsiteX2" fmla="*/ 441412 w 441412"/>
              <a:gd name="connsiteY2" fmla="*/ 455902 h 2603109"/>
              <a:gd name="connsiteX3" fmla="*/ 384262 w 441412"/>
              <a:gd name="connsiteY3" fmla="*/ 2603109 h 2603109"/>
              <a:gd name="connsiteX4" fmla="*/ 2520 w 441412"/>
              <a:gd name="connsiteY4" fmla="*/ 2002390 h 2603109"/>
              <a:gd name="connsiteX0" fmla="*/ 0 w 438892"/>
              <a:gd name="connsiteY0" fmla="*/ 2141742 h 2742461"/>
              <a:gd name="connsiteX1" fmla="*/ 63289 w 438892"/>
              <a:gd name="connsiteY1" fmla="*/ 0 h 2742461"/>
              <a:gd name="connsiteX2" fmla="*/ 438892 w 438892"/>
              <a:gd name="connsiteY2" fmla="*/ 595254 h 2742461"/>
              <a:gd name="connsiteX3" fmla="*/ 381742 w 438892"/>
              <a:gd name="connsiteY3" fmla="*/ 2742461 h 2742461"/>
              <a:gd name="connsiteX4" fmla="*/ 0 w 438892"/>
              <a:gd name="connsiteY4" fmla="*/ 2141742 h 2742461"/>
              <a:gd name="connsiteX0" fmla="*/ 0 w 428501"/>
              <a:gd name="connsiteY0" fmla="*/ 2141742 h 2742461"/>
              <a:gd name="connsiteX1" fmla="*/ 63289 w 428501"/>
              <a:gd name="connsiteY1" fmla="*/ 0 h 2742461"/>
              <a:gd name="connsiteX2" fmla="*/ 428501 w 428501"/>
              <a:gd name="connsiteY2" fmla="*/ 634274 h 2742461"/>
              <a:gd name="connsiteX3" fmla="*/ 381742 w 428501"/>
              <a:gd name="connsiteY3" fmla="*/ 2742461 h 2742461"/>
              <a:gd name="connsiteX4" fmla="*/ 0 w 428501"/>
              <a:gd name="connsiteY4" fmla="*/ 2141742 h 2742461"/>
              <a:gd name="connsiteX0" fmla="*/ 0 w 418110"/>
              <a:gd name="connsiteY0" fmla="*/ 2141742 h 2742461"/>
              <a:gd name="connsiteX1" fmla="*/ 63289 w 418110"/>
              <a:gd name="connsiteY1" fmla="*/ 0 h 2742461"/>
              <a:gd name="connsiteX2" fmla="*/ 418110 w 418110"/>
              <a:gd name="connsiteY2" fmla="*/ 606402 h 2742461"/>
              <a:gd name="connsiteX3" fmla="*/ 381742 w 418110"/>
              <a:gd name="connsiteY3" fmla="*/ 2742461 h 2742461"/>
              <a:gd name="connsiteX4" fmla="*/ 0 w 418110"/>
              <a:gd name="connsiteY4" fmla="*/ 2141742 h 27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10" h="2742461">
                <a:moveTo>
                  <a:pt x="0" y="2141742"/>
                </a:moveTo>
                <a:lnTo>
                  <a:pt x="63289" y="0"/>
                </a:lnTo>
                <a:lnTo>
                  <a:pt x="418110" y="606402"/>
                </a:lnTo>
                <a:lnTo>
                  <a:pt x="381742" y="2742461"/>
                </a:lnTo>
                <a:lnTo>
                  <a:pt x="0" y="2141742"/>
                </a:lnTo>
                <a:close/>
              </a:path>
            </a:pathLst>
          </a:custGeom>
          <a:solidFill>
            <a:srgbClr val="8BE1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9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4CC958-49E9-57F5-3796-7F26383FB588}"/>
              </a:ext>
            </a:extLst>
          </p:cNvPr>
          <p:cNvGrpSpPr/>
          <p:nvPr/>
        </p:nvGrpSpPr>
        <p:grpSpPr>
          <a:xfrm>
            <a:off x="670474" y="443082"/>
            <a:ext cx="3274028" cy="1965775"/>
            <a:chOff x="670474" y="443082"/>
            <a:chExt cx="3274028" cy="1965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DF887A-A405-13A1-B5AF-9944A0ECA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6" t="35593" r="16797" b="12495"/>
            <a:stretch/>
          </p:blipFill>
          <p:spPr>
            <a:xfrm rot="20223892">
              <a:off x="670474" y="443082"/>
              <a:ext cx="3274028" cy="1791136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7914C55-F90F-EDE3-22C8-EC29CE9F432E}"/>
                </a:ext>
              </a:extLst>
            </p:cNvPr>
            <p:cNvSpPr/>
            <p:nvPr/>
          </p:nvSpPr>
          <p:spPr>
            <a:xfrm rot="18542563">
              <a:off x="2585777" y="1424428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E4CD47B-BD7A-82C1-41D9-4E2F6438F6ED}"/>
                </a:ext>
              </a:extLst>
            </p:cNvPr>
            <p:cNvSpPr/>
            <p:nvPr/>
          </p:nvSpPr>
          <p:spPr>
            <a:xfrm rot="21446229">
              <a:off x="1091137" y="1985093"/>
              <a:ext cx="1638762" cy="330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62AE4-F51C-743A-BFDA-B2BD31B1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351504-5DFE-7E95-1839-54368870CE97}"/>
              </a:ext>
            </a:extLst>
          </p:cNvPr>
          <p:cNvGrpSpPr/>
          <p:nvPr/>
        </p:nvGrpSpPr>
        <p:grpSpPr>
          <a:xfrm>
            <a:off x="271619" y="1004480"/>
            <a:ext cx="3955774" cy="4398063"/>
            <a:chOff x="1590261" y="967409"/>
            <a:chExt cx="3955774" cy="43980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4B2892-93C8-D067-565B-25B13669FDA3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967409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9F7FAB-C0FF-BE5E-1978-F436C8028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9461" y="3218621"/>
              <a:ext cx="2736574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DEB37F-A3AD-0E46-D3F0-BB6A39ECA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261" y="3218621"/>
              <a:ext cx="1219200" cy="214685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32D9787-C775-3D45-3994-4CFBD50FF84D}"/>
              </a:ext>
            </a:extLst>
          </p:cNvPr>
          <p:cNvSpPr/>
          <p:nvPr/>
        </p:nvSpPr>
        <p:spPr>
          <a:xfrm>
            <a:off x="295394" y="3288479"/>
            <a:ext cx="3882879" cy="2110396"/>
          </a:xfrm>
          <a:prstGeom prst="parallelogram">
            <a:avLst>
              <a:gd name="adj" fmla="val 55711"/>
            </a:avLst>
          </a:prstGeom>
          <a:solidFill>
            <a:srgbClr val="BDD18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2841A96-4296-3867-76A9-76C76B03D63B}"/>
              </a:ext>
            </a:extLst>
          </p:cNvPr>
          <p:cNvGrpSpPr/>
          <p:nvPr/>
        </p:nvGrpSpPr>
        <p:grpSpPr>
          <a:xfrm>
            <a:off x="1251226" y="3669362"/>
            <a:ext cx="1841400" cy="1347480"/>
            <a:chOff x="2495724" y="3508725"/>
            <a:chExt cx="1841400" cy="13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14:cNvPr>
                <p14:cNvContentPartPr/>
                <p14:nvPr/>
              </p14:nvContentPartPr>
              <p14:xfrm>
                <a:off x="2853924" y="359512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659097-2669-D5D7-4B92-48CA6A35EF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0924" y="35321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14:cNvPr>
                <p14:cNvContentPartPr/>
                <p14:nvPr/>
              </p14:nvContentPartPr>
              <p14:xfrm>
                <a:off x="3743484" y="350872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1721BD-855A-172E-F34E-B9CF820268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0484" y="34457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14:cNvPr>
                <p14:cNvContentPartPr/>
                <p14:nvPr/>
              </p14:nvContentPartPr>
              <p14:xfrm>
                <a:off x="3175404" y="427516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98F45F-4EDA-0075-9948-75117C43B2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2404" y="42121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14:cNvPr>
                <p14:cNvContentPartPr/>
                <p14:nvPr/>
              </p14:nvContentPartPr>
              <p14:xfrm>
                <a:off x="4336764" y="424996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A3F7A7-F0C9-89C4-AEAF-6442EC55CF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73764" y="41869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14:cNvPr>
                <p14:cNvContentPartPr/>
                <p14:nvPr/>
              </p14:nvContentPartPr>
              <p14:xfrm>
                <a:off x="2495724" y="485584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BFF42F-CFC0-D229-5ACA-61BF44D9AC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2724" y="47928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14:cNvPr>
                <p14:cNvContentPartPr/>
                <p14:nvPr/>
              </p14:nvContentPartPr>
              <p14:xfrm>
                <a:off x="3904764" y="478168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2B6787-9BC2-AFA8-3D4B-5FADD7B784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1764" y="47186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F739FB9-0BFD-B341-8940-BC8A837A58DE}"/>
              </a:ext>
            </a:extLst>
          </p:cNvPr>
          <p:cNvCxnSpPr>
            <a:cxnSpLocks/>
          </p:cNvCxnSpPr>
          <p:nvPr/>
        </p:nvCxnSpPr>
        <p:spPr>
          <a:xfrm flipV="1">
            <a:off x="1160285" y="3845755"/>
            <a:ext cx="1121440" cy="536016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5DA7EFA-3B11-DACC-62F7-A16B6ADBD709}"/>
              </a:ext>
            </a:extLst>
          </p:cNvPr>
          <p:cNvCxnSpPr>
            <a:cxnSpLocks/>
          </p:cNvCxnSpPr>
          <p:nvPr/>
        </p:nvCxnSpPr>
        <p:spPr>
          <a:xfrm flipV="1">
            <a:off x="1878372" y="4313067"/>
            <a:ext cx="794251" cy="78832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D7404B1-E755-788C-FAB5-3C7E6EA6E748}"/>
              </a:ext>
            </a:extLst>
          </p:cNvPr>
          <p:cNvCxnSpPr>
            <a:cxnSpLocks/>
          </p:cNvCxnSpPr>
          <p:nvPr/>
        </p:nvCxnSpPr>
        <p:spPr>
          <a:xfrm flipV="1">
            <a:off x="2477293" y="3657600"/>
            <a:ext cx="904640" cy="517778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1CFBE63-A649-5034-A468-7817160379C2}"/>
              </a:ext>
            </a:extLst>
          </p:cNvPr>
          <p:cNvCxnSpPr>
            <a:cxnSpLocks/>
          </p:cNvCxnSpPr>
          <p:nvPr/>
        </p:nvCxnSpPr>
        <p:spPr>
          <a:xfrm>
            <a:off x="1238939" y="4335933"/>
            <a:ext cx="832367" cy="812913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70267D7-7F5B-D0D0-65A0-2A03895FB566}"/>
              </a:ext>
            </a:extLst>
          </p:cNvPr>
          <p:cNvCxnSpPr>
            <a:cxnSpLocks/>
          </p:cNvCxnSpPr>
          <p:nvPr/>
        </p:nvCxnSpPr>
        <p:spPr>
          <a:xfrm>
            <a:off x="1782982" y="3780268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4ABA03F-A8CF-CB77-C879-D3D605AA34E7}"/>
              </a:ext>
            </a:extLst>
          </p:cNvPr>
          <p:cNvCxnSpPr>
            <a:cxnSpLocks/>
          </p:cNvCxnSpPr>
          <p:nvPr/>
        </p:nvCxnSpPr>
        <p:spPr>
          <a:xfrm>
            <a:off x="2523257" y="4485610"/>
            <a:ext cx="988663" cy="56354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CCF0193-05BD-3CD5-6DF6-BCA960C09718}"/>
              </a:ext>
            </a:extLst>
          </p:cNvPr>
          <p:cNvCxnSpPr>
            <a:cxnSpLocks/>
          </p:cNvCxnSpPr>
          <p:nvPr/>
        </p:nvCxnSpPr>
        <p:spPr>
          <a:xfrm flipH="1" flipV="1">
            <a:off x="2019263" y="3245780"/>
            <a:ext cx="61367" cy="71558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57598E9-7F69-FA2B-C580-9FAF39DE457B}"/>
              </a:ext>
            </a:extLst>
          </p:cNvPr>
          <p:cNvSpPr/>
          <p:nvPr/>
        </p:nvSpPr>
        <p:spPr>
          <a:xfrm>
            <a:off x="1281794" y="3971925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C0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796F1B-4298-28B5-F49A-9E0F52EFB4B0}"/>
              </a:ext>
            </a:extLst>
          </p:cNvPr>
          <p:cNvCxnSpPr>
            <a:cxnSpLocks/>
          </p:cNvCxnSpPr>
          <p:nvPr/>
        </p:nvCxnSpPr>
        <p:spPr>
          <a:xfrm>
            <a:off x="1924011" y="2165500"/>
            <a:ext cx="0" cy="226612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8728A94C-4DFC-3324-D10F-8E086459514C}"/>
              </a:ext>
            </a:extLst>
          </p:cNvPr>
          <p:cNvSpPr txBox="1"/>
          <p:nvPr/>
        </p:nvSpPr>
        <p:spPr>
          <a:xfrm>
            <a:off x="4227392" y="130628"/>
            <a:ext cx="46321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Pitfall with cell splitting: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pick existing black (area measuring) dots for the purpose.”*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/>
              <p:nvPr/>
            </p:nvSpPr>
            <p:spPr>
              <a:xfrm>
                <a:off x="585102" y="3944545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66714-CB03-B7EA-74CD-B2E44C14F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02" y="3944545"/>
                <a:ext cx="333618" cy="461665"/>
              </a:xfrm>
              <a:prstGeom prst="rect">
                <a:avLst/>
              </a:prstGeom>
              <a:blipFill>
                <a:blip r:embed="rId11"/>
                <a:stretch>
                  <a:fillRect l="-5455" r="-1090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/>
              <p:nvPr/>
            </p:nvSpPr>
            <p:spPr>
              <a:xfrm>
                <a:off x="2412980" y="2870451"/>
                <a:ext cx="333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B34998-16FB-59D3-FF06-14E99AC8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80" y="2870451"/>
                <a:ext cx="33361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21F46-A688-3A0C-D48E-292A08D68A7C}"/>
              </a:ext>
            </a:extLst>
          </p:cNvPr>
          <p:cNvGrpSpPr/>
          <p:nvPr/>
        </p:nvGrpSpPr>
        <p:grpSpPr>
          <a:xfrm>
            <a:off x="825141" y="3913632"/>
            <a:ext cx="1956240" cy="1132221"/>
            <a:chOff x="3961756" y="3913632"/>
            <a:chExt cx="1956240" cy="11322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B19986-3085-702F-273D-F5CEEA2916FE}"/>
                    </a:ext>
                  </a:extLst>
                </p14:cNvPr>
                <p14:cNvContentPartPr/>
                <p14:nvPr/>
              </p14:nvContentPartPr>
              <p14:xfrm>
                <a:off x="5613076" y="42920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B19986-3085-702F-273D-F5CEEA2916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0076" y="42290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02FD2E-A05A-ECE6-D20C-A6CE7C94DBF2}"/>
                    </a:ext>
                  </a:extLst>
                </p14:cNvPr>
                <p14:cNvContentPartPr/>
                <p14:nvPr/>
              </p14:nvContentPartPr>
              <p14:xfrm>
                <a:off x="5824756" y="396225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02FD2E-A05A-ECE6-D20C-A6CE7C94DB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61756" y="389925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04E894-7E7B-E194-30C9-0A8B3DAC22DF}"/>
                    </a:ext>
                  </a:extLst>
                </p14:cNvPr>
                <p14:cNvContentPartPr/>
                <p14:nvPr/>
              </p14:nvContentPartPr>
              <p14:xfrm>
                <a:off x="5917636" y="474957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04E894-7E7B-E194-30C9-0A8B3DAC22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54636" y="46865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987C04-374E-9C25-6FB8-751F2E96E6DA}"/>
                    </a:ext>
                  </a:extLst>
                </p14:cNvPr>
                <p14:cNvContentPartPr/>
                <p14:nvPr/>
              </p14:nvContentPartPr>
              <p14:xfrm>
                <a:off x="3961756" y="504549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987C04-374E-9C25-6FB8-751F2E96E6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8756" y="498249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D21DF2-8BFE-F551-B5C1-6E0F608F7036}"/>
                    </a:ext>
                  </a:extLst>
                </p14:cNvPr>
                <p14:cNvContentPartPr/>
                <p14:nvPr/>
              </p14:nvContentPartPr>
              <p14:xfrm>
                <a:off x="4529103" y="391363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D21DF2-8BFE-F551-B5C1-6E0F608F70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6103" y="38506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D46A2C-B060-713F-8ACD-7E8A7A6D3C6E}"/>
              </a:ext>
            </a:extLst>
          </p:cNvPr>
          <p:cNvSpPr txBox="1"/>
          <p:nvPr/>
        </p:nvSpPr>
        <p:spPr>
          <a:xfrm>
            <a:off x="4222703" y="1558817"/>
            <a:ext cx="4740367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splitting dead ends when some small cells run out of black markers to split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new black dot set costs much compute time to allocate to nearest Voronoi seeds.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D94407-9ECE-6440-9F02-08517940967F}"/>
              </a:ext>
            </a:extLst>
          </p:cNvPr>
          <p:cNvGrpSpPr/>
          <p:nvPr/>
        </p:nvGrpSpPr>
        <p:grpSpPr>
          <a:xfrm>
            <a:off x="830881" y="3535883"/>
            <a:ext cx="2669400" cy="1656360"/>
            <a:chOff x="2199444" y="3459045"/>
            <a:chExt cx="266940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14:cNvPr>
                <p14:cNvContentPartPr/>
                <p14:nvPr/>
              </p14:nvContentPartPr>
              <p14:xfrm>
                <a:off x="3150924" y="376792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D692E4-487C-0B67-2D5A-EAC95A115C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4924" y="37319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14:cNvPr>
                <p14:cNvContentPartPr/>
                <p14:nvPr/>
              </p14:nvContentPartPr>
              <p14:xfrm>
                <a:off x="3373044" y="400336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B6BF1A-A42C-C002-DA3E-BE231B4FC4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37044" y="39673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14:cNvPr>
                <p14:cNvContentPartPr/>
                <p14:nvPr/>
              </p14:nvContentPartPr>
              <p14:xfrm>
                <a:off x="2446044" y="4549485"/>
                <a:ext cx="252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A5A3A3-8E16-BC95-EBBD-7BEFBC83C7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0044" y="4513485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14:cNvPr>
                <p14:cNvContentPartPr/>
                <p14:nvPr/>
              </p14:nvContentPartPr>
              <p14:xfrm>
                <a:off x="3199884" y="4455525"/>
                <a:ext cx="10080" cy="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BC979F-021C-D657-4AE2-BAD321938A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63884" y="4419525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14:cNvPr>
                <p14:cNvContentPartPr/>
                <p14:nvPr/>
              </p14:nvContentPartPr>
              <p14:xfrm>
                <a:off x="4361244" y="443572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1748D9-1979-7203-96B5-D445A016A8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5244" y="4399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14:cNvPr>
                <p14:cNvContentPartPr/>
                <p14:nvPr/>
              </p14:nvContentPartPr>
              <p14:xfrm>
                <a:off x="4509924" y="3484245"/>
                <a:ext cx="252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7A9B02-5966-316C-B312-8889840F92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73924" y="3448245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14:cNvPr>
                <p14:cNvContentPartPr/>
                <p14:nvPr/>
              </p14:nvContentPartPr>
              <p14:xfrm>
                <a:off x="3558444" y="494224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0FEEB60-014F-D846-FBB9-6257F7A2F7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22444" y="49062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14:cNvPr>
                <p14:cNvContentPartPr/>
                <p14:nvPr/>
              </p14:nvContentPartPr>
              <p14:xfrm>
                <a:off x="2199444" y="500380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A164C3-4688-A806-A8B1-94DF5F335B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3444" y="49678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14:cNvPr>
                <p14:cNvContentPartPr/>
                <p14:nvPr/>
              </p14:nvContentPartPr>
              <p14:xfrm>
                <a:off x="3026724" y="489292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685FB5-115E-CC22-5B88-30AE62FE59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90724" y="48569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14:cNvPr>
                <p14:cNvContentPartPr/>
                <p14:nvPr/>
              </p14:nvContentPartPr>
              <p14:xfrm>
                <a:off x="4868484" y="360772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B6F589-261E-89B5-F96D-9A93057659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32484" y="35717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14:cNvPr>
                <p14:cNvContentPartPr/>
                <p14:nvPr/>
              </p14:nvContentPartPr>
              <p14:xfrm>
                <a:off x="3274044" y="347164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25870B-7043-9998-CDE8-049D7AC049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38044" y="34356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14:cNvPr>
                <p14:cNvContentPartPr/>
                <p14:nvPr/>
              </p14:nvContentPartPr>
              <p14:xfrm>
                <a:off x="4040484" y="387952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CCFF4D-A444-9EC5-E190-BD15D2725A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04484" y="38435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14:cNvPr>
                <p14:cNvContentPartPr/>
                <p14:nvPr/>
              </p14:nvContentPartPr>
              <p14:xfrm>
                <a:off x="4707564" y="4015245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B7C463-3706-B0AD-05FB-978DFFA1BE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71564" y="39792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14:cNvPr>
                <p14:cNvContentPartPr/>
                <p14:nvPr/>
              </p14:nvContentPartPr>
              <p14:xfrm>
                <a:off x="3756084" y="345904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AC023C-7C34-CDAF-7F7C-63AA6D13AF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20084" y="3423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14:cNvPr>
                <p14:cNvContentPartPr/>
                <p14:nvPr/>
              </p14:nvContentPartPr>
              <p14:xfrm>
                <a:off x="3842844" y="420100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2A6438-41BE-D8F5-D3FA-8B37813778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06844" y="41650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14:cNvPr>
                <p14:cNvContentPartPr/>
                <p14:nvPr/>
              </p14:nvContentPartPr>
              <p14:xfrm>
                <a:off x="4163964" y="470752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F23060-06FA-A5B9-9936-FEF83C99DE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27964" y="46715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14:cNvPr>
                <p14:cNvContentPartPr/>
                <p14:nvPr/>
              </p14:nvContentPartPr>
              <p14:xfrm>
                <a:off x="4176564" y="511504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994DF8-687B-24EC-818B-5C8962EF15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40564" y="5079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14:cNvPr>
                <p14:cNvContentPartPr/>
                <p14:nvPr/>
              </p14:nvContentPartPr>
              <p14:xfrm>
                <a:off x="3644844" y="454696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DAEE0A-3B96-AD61-7440-D81FB92B86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08844" y="451096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14:cNvPr>
                <p14:cNvContentPartPr/>
                <p14:nvPr/>
              </p14:nvContentPartPr>
              <p14:xfrm>
                <a:off x="2730444" y="385504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B269EA-0B6C-685B-93B4-ACE79D7177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4444" y="38190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14:cNvPr>
                <p14:cNvContentPartPr/>
                <p14:nvPr/>
              </p14:nvContentPartPr>
              <p14:xfrm>
                <a:off x="4423884" y="363220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A7B116-C96F-C41F-402B-55D114A57A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87884" y="35962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14:cNvPr>
                <p14:cNvContentPartPr/>
                <p14:nvPr/>
              </p14:nvContentPartPr>
              <p14:xfrm>
                <a:off x="2508324" y="497932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6BBEDC-6F23-4AE2-71CD-511786D6BE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2324" y="494332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14:cNvPr>
                <p14:cNvContentPartPr/>
                <p14:nvPr/>
              </p14:nvContentPartPr>
              <p14:xfrm>
                <a:off x="2717844" y="4089405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58696D-D1A1-294C-35D6-0A0F76FB93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1844" y="405340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D7BE4C-F696-58F0-65B0-4B702B9A9330}"/>
              </a:ext>
            </a:extLst>
          </p:cNvPr>
          <p:cNvCxnSpPr>
            <a:cxnSpLocks/>
          </p:cNvCxnSpPr>
          <p:nvPr/>
        </p:nvCxnSpPr>
        <p:spPr>
          <a:xfrm>
            <a:off x="2034076" y="3817637"/>
            <a:ext cx="321541" cy="996875"/>
          </a:xfrm>
          <a:prstGeom prst="line">
            <a:avLst/>
          </a:prstGeom>
          <a:ln w="60325" cmpd="dbl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F975F-7408-DC9B-3062-92EC59B4F459}"/>
              </a:ext>
            </a:extLst>
          </p:cNvPr>
          <p:cNvSpPr/>
          <p:nvPr/>
        </p:nvSpPr>
        <p:spPr>
          <a:xfrm>
            <a:off x="2204814" y="1828260"/>
            <a:ext cx="470879" cy="2463830"/>
          </a:xfrm>
          <a:custGeom>
            <a:avLst/>
            <a:gdLst>
              <a:gd name="connsiteX0" fmla="*/ 16329 w 489857"/>
              <a:gd name="connsiteY0" fmla="*/ 2269671 h 2669721"/>
              <a:gd name="connsiteX1" fmla="*/ 0 w 489857"/>
              <a:gd name="connsiteY1" fmla="*/ 0 h 2669721"/>
              <a:gd name="connsiteX2" fmla="*/ 489857 w 489857"/>
              <a:gd name="connsiteY2" fmla="*/ 522514 h 2669721"/>
              <a:gd name="connsiteX3" fmla="*/ 432707 w 489857"/>
              <a:gd name="connsiteY3" fmla="*/ 2669721 h 2669721"/>
              <a:gd name="connsiteX4" fmla="*/ 16329 w 489857"/>
              <a:gd name="connsiteY4" fmla="*/ 2269671 h 2669721"/>
              <a:gd name="connsiteX0" fmla="*/ 0 w 528029"/>
              <a:gd name="connsiteY0" fmla="*/ 2396839 h 2669721"/>
              <a:gd name="connsiteX1" fmla="*/ 38172 w 528029"/>
              <a:gd name="connsiteY1" fmla="*/ 0 h 2669721"/>
              <a:gd name="connsiteX2" fmla="*/ 528029 w 528029"/>
              <a:gd name="connsiteY2" fmla="*/ 522514 h 2669721"/>
              <a:gd name="connsiteX3" fmla="*/ 470879 w 528029"/>
              <a:gd name="connsiteY3" fmla="*/ 2669721 h 2669721"/>
              <a:gd name="connsiteX4" fmla="*/ 0 w 528029"/>
              <a:gd name="connsiteY4" fmla="*/ 2396839 h 2669721"/>
              <a:gd name="connsiteX0" fmla="*/ 0 w 470879"/>
              <a:gd name="connsiteY0" fmla="*/ 2396839 h 2669721"/>
              <a:gd name="connsiteX1" fmla="*/ 38172 w 470879"/>
              <a:gd name="connsiteY1" fmla="*/ 0 h 2669721"/>
              <a:gd name="connsiteX2" fmla="*/ 434167 w 470879"/>
              <a:gd name="connsiteY2" fmla="*/ 464986 h 2669721"/>
              <a:gd name="connsiteX3" fmla="*/ 470879 w 470879"/>
              <a:gd name="connsiteY3" fmla="*/ 2669721 h 2669721"/>
              <a:gd name="connsiteX4" fmla="*/ 0 w 470879"/>
              <a:gd name="connsiteY4" fmla="*/ 2396839 h 2669721"/>
              <a:gd name="connsiteX0" fmla="*/ 149552 w 620431"/>
              <a:gd name="connsiteY0" fmla="*/ 2287838 h 2560720"/>
              <a:gd name="connsiteX1" fmla="*/ 0 w 620431"/>
              <a:gd name="connsiteY1" fmla="*/ 0 h 2560720"/>
              <a:gd name="connsiteX2" fmla="*/ 583719 w 620431"/>
              <a:gd name="connsiteY2" fmla="*/ 355985 h 2560720"/>
              <a:gd name="connsiteX3" fmla="*/ 620431 w 620431"/>
              <a:gd name="connsiteY3" fmla="*/ 2560720 h 2560720"/>
              <a:gd name="connsiteX4" fmla="*/ 149552 w 620431"/>
              <a:gd name="connsiteY4" fmla="*/ 2287838 h 2560720"/>
              <a:gd name="connsiteX0" fmla="*/ 149552 w 620431"/>
              <a:gd name="connsiteY0" fmla="*/ 2287838 h 2560720"/>
              <a:gd name="connsiteX1" fmla="*/ 0 w 620431"/>
              <a:gd name="connsiteY1" fmla="*/ 0 h 2560720"/>
              <a:gd name="connsiteX2" fmla="*/ 583719 w 620431"/>
              <a:gd name="connsiteY2" fmla="*/ 346902 h 2560720"/>
              <a:gd name="connsiteX3" fmla="*/ 620431 w 620431"/>
              <a:gd name="connsiteY3" fmla="*/ 2560720 h 2560720"/>
              <a:gd name="connsiteX4" fmla="*/ 149552 w 620431"/>
              <a:gd name="connsiteY4" fmla="*/ 2287838 h 2560720"/>
              <a:gd name="connsiteX0" fmla="*/ 0 w 470879"/>
              <a:gd name="connsiteY0" fmla="*/ 2190948 h 2463830"/>
              <a:gd name="connsiteX1" fmla="*/ 13950 w 470879"/>
              <a:gd name="connsiteY1" fmla="*/ 0 h 2463830"/>
              <a:gd name="connsiteX2" fmla="*/ 434167 w 470879"/>
              <a:gd name="connsiteY2" fmla="*/ 250012 h 2463830"/>
              <a:gd name="connsiteX3" fmla="*/ 470879 w 470879"/>
              <a:gd name="connsiteY3" fmla="*/ 2463830 h 2463830"/>
              <a:gd name="connsiteX4" fmla="*/ 0 w 470879"/>
              <a:gd name="connsiteY4" fmla="*/ 2190948 h 24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79" h="2463830">
                <a:moveTo>
                  <a:pt x="0" y="2190948"/>
                </a:moveTo>
                <a:lnTo>
                  <a:pt x="13950" y="0"/>
                </a:lnTo>
                <a:lnTo>
                  <a:pt x="434167" y="250012"/>
                </a:lnTo>
                <a:lnTo>
                  <a:pt x="470879" y="2463830"/>
                </a:lnTo>
                <a:lnTo>
                  <a:pt x="0" y="2190948"/>
                </a:lnTo>
                <a:close/>
              </a:path>
            </a:pathLst>
          </a:custGeom>
          <a:solidFill>
            <a:srgbClr val="ECCCCA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48818-8236-463C-E1C5-8F054843965F}"/>
              </a:ext>
            </a:extLst>
          </p:cNvPr>
          <p:cNvSpPr txBox="1"/>
          <p:nvPr/>
        </p:nvSpPr>
        <p:spPr>
          <a:xfrm>
            <a:off x="4204533" y="3999533"/>
            <a:ext cx="4740367" cy="156966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is no simple alternative.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Voronoi boundaries (or areas) are difficult to compute.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expert in Switzerland?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43BE51A4-5EA6-5337-A6C1-9A0C94E531B8}"/>
              </a:ext>
            </a:extLst>
          </p:cNvPr>
          <p:cNvSpPr/>
          <p:nvPr/>
        </p:nvSpPr>
        <p:spPr>
          <a:xfrm>
            <a:off x="1273432" y="1742861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E6B9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FE49A-2173-3A0F-0936-9ED0C21A2154}"/>
              </a:ext>
            </a:extLst>
          </p:cNvPr>
          <p:cNvGrpSpPr/>
          <p:nvPr/>
        </p:nvGrpSpPr>
        <p:grpSpPr>
          <a:xfrm>
            <a:off x="2413746" y="3017520"/>
            <a:ext cx="333618" cy="1188722"/>
            <a:chOff x="2413746" y="3017520"/>
            <a:chExt cx="333618" cy="118872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8A29FF-5272-2E53-CE60-CE00E60321A4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10" y="3017520"/>
              <a:ext cx="0" cy="118872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24D72F-E310-AB89-3F41-4762CFC48480}"/>
                    </a:ext>
                  </a:extLst>
                </p:cNvPr>
                <p:cNvSpPr txBox="1"/>
                <p:nvPr/>
              </p:nvSpPr>
              <p:spPr>
                <a:xfrm>
                  <a:off x="2413746" y="3332851"/>
                  <a:ext cx="333618" cy="369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24D72F-E310-AB89-3F41-4762CFC48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746" y="3332851"/>
                  <a:ext cx="333618" cy="369411"/>
                </a:xfrm>
                <a:prstGeom prst="rect">
                  <a:avLst/>
                </a:prstGeom>
                <a:blipFill>
                  <a:blip r:embed="rId45"/>
                  <a:stretch>
                    <a:fillRect l="-5455" r="-36364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C510552-CBD5-29AC-5AD0-F96AB222FB0F}"/>
              </a:ext>
            </a:extLst>
          </p:cNvPr>
          <p:cNvSpPr/>
          <p:nvPr/>
        </p:nvSpPr>
        <p:spPr>
          <a:xfrm>
            <a:off x="1327858" y="2651760"/>
            <a:ext cx="1379764" cy="1049111"/>
          </a:xfrm>
          <a:custGeom>
            <a:avLst/>
            <a:gdLst>
              <a:gd name="connsiteX0" fmla="*/ 0 w 1379764"/>
              <a:gd name="connsiteY0" fmla="*/ 375557 h 1049111"/>
              <a:gd name="connsiteX1" fmla="*/ 796017 w 1379764"/>
              <a:gd name="connsiteY1" fmla="*/ 0 h 1049111"/>
              <a:gd name="connsiteX2" fmla="*/ 1379764 w 1379764"/>
              <a:gd name="connsiteY2" fmla="*/ 334736 h 1049111"/>
              <a:gd name="connsiteX3" fmla="*/ 669471 w 1379764"/>
              <a:gd name="connsiteY3" fmla="*/ 1049111 h 1049111"/>
              <a:gd name="connsiteX4" fmla="*/ 0 w 1379764"/>
              <a:gd name="connsiteY4" fmla="*/ 375557 h 104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764" h="1049111">
                <a:moveTo>
                  <a:pt x="0" y="375557"/>
                </a:moveTo>
                <a:lnTo>
                  <a:pt x="796017" y="0"/>
                </a:lnTo>
                <a:lnTo>
                  <a:pt x="1379764" y="334736"/>
                </a:lnTo>
                <a:lnTo>
                  <a:pt x="669471" y="1049111"/>
                </a:lnTo>
                <a:lnTo>
                  <a:pt x="0" y="375557"/>
                </a:lnTo>
                <a:close/>
              </a:path>
            </a:pathLst>
          </a:custGeom>
          <a:solidFill>
            <a:srgbClr val="00B0F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FBB6A2E-82D3-C51E-1E39-9EA9F1812224}"/>
              </a:ext>
            </a:extLst>
          </p:cNvPr>
          <p:cNvSpPr/>
          <p:nvPr/>
        </p:nvSpPr>
        <p:spPr>
          <a:xfrm>
            <a:off x="1269918" y="3021783"/>
            <a:ext cx="418110" cy="1704102"/>
          </a:xfrm>
          <a:custGeom>
            <a:avLst/>
            <a:gdLst>
              <a:gd name="connsiteX0" fmla="*/ 16329 w 489857"/>
              <a:gd name="connsiteY0" fmla="*/ 2269671 h 2669721"/>
              <a:gd name="connsiteX1" fmla="*/ 0 w 489857"/>
              <a:gd name="connsiteY1" fmla="*/ 0 h 2669721"/>
              <a:gd name="connsiteX2" fmla="*/ 489857 w 489857"/>
              <a:gd name="connsiteY2" fmla="*/ 522514 h 2669721"/>
              <a:gd name="connsiteX3" fmla="*/ 432707 w 489857"/>
              <a:gd name="connsiteY3" fmla="*/ 2669721 h 2669721"/>
              <a:gd name="connsiteX4" fmla="*/ 16329 w 489857"/>
              <a:gd name="connsiteY4" fmla="*/ 2269671 h 2669721"/>
              <a:gd name="connsiteX0" fmla="*/ 0 w 473528"/>
              <a:gd name="connsiteY0" fmla="*/ 2203059 h 2603109"/>
              <a:gd name="connsiteX1" fmla="*/ 32116 w 473528"/>
              <a:gd name="connsiteY1" fmla="*/ 0 h 2603109"/>
              <a:gd name="connsiteX2" fmla="*/ 473528 w 473528"/>
              <a:gd name="connsiteY2" fmla="*/ 455902 h 2603109"/>
              <a:gd name="connsiteX3" fmla="*/ 416378 w 473528"/>
              <a:gd name="connsiteY3" fmla="*/ 2603109 h 2603109"/>
              <a:gd name="connsiteX4" fmla="*/ 0 w 473528"/>
              <a:gd name="connsiteY4" fmla="*/ 2203059 h 2603109"/>
              <a:gd name="connsiteX0" fmla="*/ 2520 w 441412"/>
              <a:gd name="connsiteY0" fmla="*/ 2002390 h 2603109"/>
              <a:gd name="connsiteX1" fmla="*/ 0 w 441412"/>
              <a:gd name="connsiteY1" fmla="*/ 0 h 2603109"/>
              <a:gd name="connsiteX2" fmla="*/ 441412 w 441412"/>
              <a:gd name="connsiteY2" fmla="*/ 455902 h 2603109"/>
              <a:gd name="connsiteX3" fmla="*/ 384262 w 441412"/>
              <a:gd name="connsiteY3" fmla="*/ 2603109 h 2603109"/>
              <a:gd name="connsiteX4" fmla="*/ 2520 w 441412"/>
              <a:gd name="connsiteY4" fmla="*/ 2002390 h 2603109"/>
              <a:gd name="connsiteX0" fmla="*/ 0 w 438892"/>
              <a:gd name="connsiteY0" fmla="*/ 2141742 h 2742461"/>
              <a:gd name="connsiteX1" fmla="*/ 63289 w 438892"/>
              <a:gd name="connsiteY1" fmla="*/ 0 h 2742461"/>
              <a:gd name="connsiteX2" fmla="*/ 438892 w 438892"/>
              <a:gd name="connsiteY2" fmla="*/ 595254 h 2742461"/>
              <a:gd name="connsiteX3" fmla="*/ 381742 w 438892"/>
              <a:gd name="connsiteY3" fmla="*/ 2742461 h 2742461"/>
              <a:gd name="connsiteX4" fmla="*/ 0 w 438892"/>
              <a:gd name="connsiteY4" fmla="*/ 2141742 h 2742461"/>
              <a:gd name="connsiteX0" fmla="*/ 0 w 428501"/>
              <a:gd name="connsiteY0" fmla="*/ 2141742 h 2742461"/>
              <a:gd name="connsiteX1" fmla="*/ 63289 w 428501"/>
              <a:gd name="connsiteY1" fmla="*/ 0 h 2742461"/>
              <a:gd name="connsiteX2" fmla="*/ 428501 w 428501"/>
              <a:gd name="connsiteY2" fmla="*/ 634274 h 2742461"/>
              <a:gd name="connsiteX3" fmla="*/ 381742 w 428501"/>
              <a:gd name="connsiteY3" fmla="*/ 2742461 h 2742461"/>
              <a:gd name="connsiteX4" fmla="*/ 0 w 428501"/>
              <a:gd name="connsiteY4" fmla="*/ 2141742 h 2742461"/>
              <a:gd name="connsiteX0" fmla="*/ 0 w 418110"/>
              <a:gd name="connsiteY0" fmla="*/ 2141742 h 2742461"/>
              <a:gd name="connsiteX1" fmla="*/ 63289 w 418110"/>
              <a:gd name="connsiteY1" fmla="*/ 0 h 2742461"/>
              <a:gd name="connsiteX2" fmla="*/ 418110 w 418110"/>
              <a:gd name="connsiteY2" fmla="*/ 606402 h 2742461"/>
              <a:gd name="connsiteX3" fmla="*/ 381742 w 418110"/>
              <a:gd name="connsiteY3" fmla="*/ 2742461 h 2742461"/>
              <a:gd name="connsiteX4" fmla="*/ 0 w 418110"/>
              <a:gd name="connsiteY4" fmla="*/ 2141742 h 27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10" h="2742461">
                <a:moveTo>
                  <a:pt x="0" y="2141742"/>
                </a:moveTo>
                <a:lnTo>
                  <a:pt x="63289" y="0"/>
                </a:lnTo>
                <a:lnTo>
                  <a:pt x="418110" y="606402"/>
                </a:lnTo>
                <a:lnTo>
                  <a:pt x="381742" y="2742461"/>
                </a:lnTo>
                <a:lnTo>
                  <a:pt x="0" y="2141742"/>
                </a:lnTo>
                <a:close/>
              </a:path>
            </a:pathLst>
          </a:custGeom>
          <a:solidFill>
            <a:srgbClr val="8BE1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D985F-47EE-E083-2866-0EB2B3F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10/17/2022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D134-7674-6FE4-9C05-F65F5AAB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 b="12981"/>
          <a:stretch/>
        </p:blipFill>
        <p:spPr>
          <a:xfrm>
            <a:off x="457199" y="87796"/>
            <a:ext cx="4000871" cy="37443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7597A2-FAB0-E786-263F-2C7D632ECF52}"/>
              </a:ext>
            </a:extLst>
          </p:cNvPr>
          <p:cNvSpPr/>
          <p:nvPr/>
        </p:nvSpPr>
        <p:spPr>
          <a:xfrm>
            <a:off x="2312508" y="736600"/>
            <a:ext cx="715622" cy="303129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7F9E-7F06-0CE2-9D04-239616F6406C}"/>
              </a:ext>
            </a:extLst>
          </p:cNvPr>
          <p:cNvSpPr/>
          <p:nvPr/>
        </p:nvSpPr>
        <p:spPr>
          <a:xfrm>
            <a:off x="3028130" y="1468946"/>
            <a:ext cx="711836" cy="2298950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B7D81-1662-8D9F-0D31-8C21A170ACE1}"/>
              </a:ext>
            </a:extLst>
          </p:cNvPr>
          <p:cNvSpPr/>
          <p:nvPr/>
        </p:nvSpPr>
        <p:spPr>
          <a:xfrm>
            <a:off x="3743752" y="3581400"/>
            <a:ext cx="714318" cy="186496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EE09-A3A5-9B35-3688-C2316CB53D5D}"/>
              </a:ext>
            </a:extLst>
          </p:cNvPr>
          <p:cNvSpPr/>
          <p:nvPr/>
        </p:nvSpPr>
        <p:spPr>
          <a:xfrm>
            <a:off x="904660" y="3392982"/>
            <a:ext cx="705750" cy="374913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FCD88-ACA7-3076-0DAC-09DFEACD6E3B}"/>
              </a:ext>
            </a:extLst>
          </p:cNvPr>
          <p:cNvSpPr txBox="1"/>
          <p:nvPr/>
        </p:nvSpPr>
        <p:spPr>
          <a:xfrm>
            <a:off x="3376002" y="174376"/>
            <a:ext cx="245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 by “</a:t>
            </a:r>
            <a:r>
              <a:rPr lang="en-US" dirty="0" err="1"/>
              <a:t>Rieman</a:t>
            </a:r>
            <a:r>
              <a:rPr lang="en-US" dirty="0"/>
              <a:t> sums” (with bars centered on computed heights)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348C389-FBC8-B957-F73C-E547EEF521C5}"/>
              </a:ext>
            </a:extLst>
          </p:cNvPr>
          <p:cNvGrpSpPr/>
          <p:nvPr/>
        </p:nvGrpSpPr>
        <p:grpSpPr>
          <a:xfrm>
            <a:off x="1236316" y="3767896"/>
            <a:ext cx="2872424" cy="403859"/>
            <a:chOff x="1236316" y="3767896"/>
            <a:chExt cx="2872424" cy="40385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5D135A-612A-87CD-FB17-2FF4A225B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6316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BCA78CE-C61E-E273-1F3F-C3B33F5AA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4422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3A3743-0A2F-EE7F-950B-5B8C73BB0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528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322FE9-8DD9-1912-3791-F818AB53C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634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1005E2-1584-9129-B043-7D4554EA5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8740" y="3767896"/>
              <a:ext cx="0" cy="403859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0FC341-C079-EBFA-F2C0-D0F265A528B3}"/>
              </a:ext>
            </a:extLst>
          </p:cNvPr>
          <p:cNvCxnSpPr>
            <a:cxnSpLocks/>
          </p:cNvCxnSpPr>
          <p:nvPr/>
        </p:nvCxnSpPr>
        <p:spPr>
          <a:xfrm flipV="1">
            <a:off x="1956907" y="1405467"/>
            <a:ext cx="0" cy="236243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019E2BB6-BE34-9B05-EB07-655465CE6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3057" b="12981"/>
          <a:stretch/>
        </p:blipFill>
        <p:spPr>
          <a:xfrm>
            <a:off x="4843438" y="1045201"/>
            <a:ext cx="4000871" cy="3744371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8865B1F4-07A2-F301-6473-437148984925}"/>
              </a:ext>
            </a:extLst>
          </p:cNvPr>
          <p:cNvGrpSpPr/>
          <p:nvPr/>
        </p:nvGrpSpPr>
        <p:grpSpPr>
          <a:xfrm>
            <a:off x="6698746" y="1708519"/>
            <a:ext cx="722246" cy="3016782"/>
            <a:chOff x="6698746" y="1708519"/>
            <a:chExt cx="722246" cy="301678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EAA9050-AAF6-A3F3-ECEF-2F398B770CC8}"/>
                </a:ext>
              </a:extLst>
            </p:cNvPr>
            <p:cNvSpPr/>
            <p:nvPr/>
          </p:nvSpPr>
          <p:spPr>
            <a:xfrm>
              <a:off x="6698746" y="1708519"/>
              <a:ext cx="357809" cy="3016782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8B029B-1269-5A98-4694-A4F3E66E1EC9}"/>
                </a:ext>
              </a:extLst>
            </p:cNvPr>
            <p:cNvSpPr/>
            <p:nvPr/>
          </p:nvSpPr>
          <p:spPr>
            <a:xfrm>
              <a:off x="7063183" y="1781998"/>
              <a:ext cx="357809" cy="2943303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6B1652F-C5BC-9003-3ADA-EE051216852D}"/>
              </a:ext>
            </a:extLst>
          </p:cNvPr>
          <p:cNvGrpSpPr/>
          <p:nvPr/>
        </p:nvGrpSpPr>
        <p:grpSpPr>
          <a:xfrm>
            <a:off x="7414368" y="2173884"/>
            <a:ext cx="722246" cy="2551417"/>
            <a:chOff x="7414368" y="2173884"/>
            <a:chExt cx="722246" cy="25514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9DC69D-56DB-29E2-020F-32327572D4D4}"/>
                </a:ext>
              </a:extLst>
            </p:cNvPr>
            <p:cNvSpPr/>
            <p:nvPr/>
          </p:nvSpPr>
          <p:spPr>
            <a:xfrm>
              <a:off x="7414368" y="2173884"/>
              <a:ext cx="357809" cy="2551417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5264D3F-6FD8-1F66-267F-7709F446FFF6}"/>
                </a:ext>
              </a:extLst>
            </p:cNvPr>
            <p:cNvSpPr/>
            <p:nvPr/>
          </p:nvSpPr>
          <p:spPr>
            <a:xfrm>
              <a:off x="7778805" y="2924998"/>
              <a:ext cx="357809" cy="1800303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6C1891A-EEB0-65F3-5A81-51195CA12864}"/>
              </a:ext>
            </a:extLst>
          </p:cNvPr>
          <p:cNvGrpSpPr/>
          <p:nvPr/>
        </p:nvGrpSpPr>
        <p:grpSpPr>
          <a:xfrm>
            <a:off x="8129990" y="3929205"/>
            <a:ext cx="714319" cy="796096"/>
            <a:chOff x="8129990" y="3929205"/>
            <a:chExt cx="714319" cy="79609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9AC91BB-D532-77B8-3C48-44EA5AD1FFB5}"/>
                </a:ext>
              </a:extLst>
            </p:cNvPr>
            <p:cNvSpPr/>
            <p:nvPr/>
          </p:nvSpPr>
          <p:spPr>
            <a:xfrm>
              <a:off x="8129990" y="3929205"/>
              <a:ext cx="357809" cy="796096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413786-BFA5-94FC-1305-8B0E917BDC81}"/>
                </a:ext>
              </a:extLst>
            </p:cNvPr>
            <p:cNvSpPr/>
            <p:nvPr/>
          </p:nvSpPr>
          <p:spPr>
            <a:xfrm>
              <a:off x="8486500" y="4536083"/>
              <a:ext cx="357809" cy="189218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A7B9E91-88EF-7678-8B76-D5B524B8C3A4}"/>
              </a:ext>
            </a:extLst>
          </p:cNvPr>
          <p:cNvGrpSpPr/>
          <p:nvPr/>
        </p:nvGrpSpPr>
        <p:grpSpPr>
          <a:xfrm>
            <a:off x="5267045" y="3823069"/>
            <a:ext cx="722706" cy="902232"/>
            <a:chOff x="5267045" y="3823069"/>
            <a:chExt cx="722706" cy="9022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6E2004-D3A2-6E08-07C7-99D9B9B85B46}"/>
                </a:ext>
              </a:extLst>
            </p:cNvPr>
            <p:cNvSpPr/>
            <p:nvPr/>
          </p:nvSpPr>
          <p:spPr>
            <a:xfrm>
              <a:off x="5631942" y="3823069"/>
              <a:ext cx="357809" cy="902232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7AB70E6-8C4A-0758-B771-35853877C561}"/>
                </a:ext>
              </a:extLst>
            </p:cNvPr>
            <p:cNvSpPr/>
            <p:nvPr/>
          </p:nvSpPr>
          <p:spPr>
            <a:xfrm>
              <a:off x="5267045" y="4536083"/>
              <a:ext cx="357809" cy="189218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C4052E-C173-83B7-01C1-EB158FE44D07}"/>
                  </a:ext>
                </a:extLst>
              </p:cNvPr>
              <p:cNvSpPr txBox="1"/>
              <p:nvPr/>
            </p:nvSpPr>
            <p:spPr>
              <a:xfrm>
                <a:off x="398434" y="4062148"/>
                <a:ext cx="3341530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 = area under green curve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C4052E-C173-83B7-01C1-EB158FE44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34" y="4062148"/>
                <a:ext cx="3341530" cy="656846"/>
              </a:xfrm>
              <a:prstGeom prst="rect">
                <a:avLst/>
              </a:prstGeom>
              <a:blipFill>
                <a:blip r:embed="rId4"/>
                <a:stretch>
                  <a:fillRect l="-1457" t="-46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55693A16-90D4-E06E-0540-876EF01270A0}"/>
              </a:ext>
            </a:extLst>
          </p:cNvPr>
          <p:cNvSpPr/>
          <p:nvPr/>
        </p:nvSpPr>
        <p:spPr>
          <a:xfrm>
            <a:off x="1618139" y="1394852"/>
            <a:ext cx="705750" cy="2366121"/>
          </a:xfrm>
          <a:prstGeom prst="rect">
            <a:avLst/>
          </a:prstGeom>
          <a:solidFill>
            <a:srgbClr val="DDD9C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41710CF-42E1-C415-33B8-1E85A321833C}"/>
              </a:ext>
            </a:extLst>
          </p:cNvPr>
          <p:cNvSpPr txBox="1"/>
          <p:nvPr/>
        </p:nvSpPr>
        <p:spPr>
          <a:xfrm>
            <a:off x="5589062" y="948961"/>
            <a:ext cx="2713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Refine by splitting bars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66EAD97-2972-7E29-CC01-CC6A924C8105}"/>
              </a:ext>
            </a:extLst>
          </p:cNvPr>
          <p:cNvGrpSpPr/>
          <p:nvPr/>
        </p:nvGrpSpPr>
        <p:grpSpPr>
          <a:xfrm>
            <a:off x="5983012" y="2018762"/>
            <a:ext cx="722357" cy="2706539"/>
            <a:chOff x="5983012" y="2018762"/>
            <a:chExt cx="722357" cy="27065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01BB189-46F7-A67E-A40F-1FDE88C027FA}"/>
                </a:ext>
              </a:extLst>
            </p:cNvPr>
            <p:cNvSpPr/>
            <p:nvPr/>
          </p:nvSpPr>
          <p:spPr>
            <a:xfrm>
              <a:off x="6347560" y="2018762"/>
              <a:ext cx="357809" cy="2706539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0376E62-C762-D857-D3FC-4234F737A602}"/>
                </a:ext>
              </a:extLst>
            </p:cNvPr>
            <p:cNvSpPr/>
            <p:nvPr/>
          </p:nvSpPr>
          <p:spPr>
            <a:xfrm>
              <a:off x="5983012" y="2745482"/>
              <a:ext cx="357809" cy="1974762"/>
            </a:xfrm>
            <a:prstGeom prst="rect">
              <a:avLst/>
            </a:prstGeom>
            <a:solidFill>
              <a:srgbClr val="DDD9C3">
                <a:alpha val="2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C1B04CC-E9B8-8DE7-8D46-60F3E8283BE5}"/>
              </a:ext>
            </a:extLst>
          </p:cNvPr>
          <p:cNvGrpSpPr/>
          <p:nvPr/>
        </p:nvGrpSpPr>
        <p:grpSpPr>
          <a:xfrm>
            <a:off x="723385" y="1882916"/>
            <a:ext cx="914400" cy="694997"/>
            <a:chOff x="723385" y="1882916"/>
            <a:chExt cx="914400" cy="694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54606C5-6301-13D2-A775-837343EBE6F2}"/>
                    </a:ext>
                  </a:extLst>
                </p:cNvPr>
                <p:cNvSpPr txBox="1"/>
                <p:nvPr/>
              </p:nvSpPr>
              <p:spPr>
                <a:xfrm>
                  <a:off x="723385" y="1882916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54606C5-6301-13D2-A775-837343EBE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85" y="1882916"/>
                  <a:ext cx="9144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A2833A7-740C-32AB-89B5-CA6023F34BA4}"/>
                </a:ext>
              </a:extLst>
            </p:cNvPr>
            <p:cNvSpPr/>
            <p:nvPr/>
          </p:nvSpPr>
          <p:spPr>
            <a:xfrm flipH="1" flipV="1">
              <a:off x="1107884" y="2211420"/>
              <a:ext cx="341869" cy="366493"/>
            </a:xfrm>
            <a:custGeom>
              <a:avLst/>
              <a:gdLst>
                <a:gd name="connsiteX0" fmla="*/ 1119752 w 1119752"/>
                <a:gd name="connsiteY0" fmla="*/ 0 h 860155"/>
                <a:gd name="connsiteX1" fmla="*/ 0 w 1119752"/>
                <a:gd name="connsiteY1" fmla="*/ 860155 h 860155"/>
                <a:gd name="connsiteX0" fmla="*/ 1119758 w 1119758"/>
                <a:gd name="connsiteY0" fmla="*/ 0 h 860155"/>
                <a:gd name="connsiteX1" fmla="*/ 6 w 1119758"/>
                <a:gd name="connsiteY1" fmla="*/ 860155 h 860155"/>
                <a:gd name="connsiteX0" fmla="*/ 1127507 w 1127507"/>
                <a:gd name="connsiteY0" fmla="*/ 0 h 887277"/>
                <a:gd name="connsiteX1" fmla="*/ 6 w 1127507"/>
                <a:gd name="connsiteY1" fmla="*/ 887277 h 887277"/>
                <a:gd name="connsiteX0" fmla="*/ 1127512 w 1127512"/>
                <a:gd name="connsiteY0" fmla="*/ 0 h 887277"/>
                <a:gd name="connsiteX1" fmla="*/ 11 w 1127512"/>
                <a:gd name="connsiteY1" fmla="*/ 887277 h 887277"/>
                <a:gd name="connsiteX0" fmla="*/ 1127506 w 1127837"/>
                <a:gd name="connsiteY0" fmla="*/ 0 h 887277"/>
                <a:gd name="connsiteX1" fmla="*/ 5 w 1127837"/>
                <a:gd name="connsiteY1" fmla="*/ 887277 h 887277"/>
                <a:gd name="connsiteX0" fmla="*/ 917834 w 918237"/>
                <a:gd name="connsiteY0" fmla="*/ 0 h 476572"/>
                <a:gd name="connsiteX1" fmla="*/ 6 w 918237"/>
                <a:gd name="connsiteY1" fmla="*/ 476572 h 476572"/>
                <a:gd name="connsiteX0" fmla="*/ 917834 w 918237"/>
                <a:gd name="connsiteY0" fmla="*/ 0 h 492071"/>
                <a:gd name="connsiteX1" fmla="*/ 6 w 918237"/>
                <a:gd name="connsiteY1" fmla="*/ 492071 h 492071"/>
                <a:gd name="connsiteX0" fmla="*/ 917828 w 919120"/>
                <a:gd name="connsiteY0" fmla="*/ 0 h 493335"/>
                <a:gd name="connsiteX1" fmla="*/ 0 w 919120"/>
                <a:gd name="connsiteY1" fmla="*/ 492071 h 493335"/>
                <a:gd name="connsiteX0" fmla="*/ 472744 w 508589"/>
                <a:gd name="connsiteY0" fmla="*/ 0 h 224515"/>
                <a:gd name="connsiteX1" fmla="*/ 0 w 508589"/>
                <a:gd name="connsiteY1" fmla="*/ 208109 h 224515"/>
                <a:gd name="connsiteX0" fmla="*/ 472744 w 472744"/>
                <a:gd name="connsiteY0" fmla="*/ 0 h 212082"/>
                <a:gd name="connsiteX1" fmla="*/ 0 w 472744"/>
                <a:gd name="connsiteY1" fmla="*/ 208109 h 212082"/>
                <a:gd name="connsiteX0" fmla="*/ 472839 w 472839"/>
                <a:gd name="connsiteY0" fmla="*/ 0 h 208109"/>
                <a:gd name="connsiteX1" fmla="*/ 95 w 472839"/>
                <a:gd name="connsiteY1" fmla="*/ 208109 h 208109"/>
                <a:gd name="connsiteX0" fmla="*/ 431445 w 431445"/>
                <a:gd name="connsiteY0" fmla="*/ 0 h 307911"/>
                <a:gd name="connsiteX1" fmla="*/ 110 w 431445"/>
                <a:gd name="connsiteY1" fmla="*/ 307911 h 307911"/>
                <a:gd name="connsiteX0" fmla="*/ 431541 w 431541"/>
                <a:gd name="connsiteY0" fmla="*/ 36905 h 344816"/>
                <a:gd name="connsiteX1" fmla="*/ 206 w 431541"/>
                <a:gd name="connsiteY1" fmla="*/ 344816 h 344816"/>
                <a:gd name="connsiteX0" fmla="*/ 518888 w 518888"/>
                <a:gd name="connsiteY0" fmla="*/ 172519 h 172519"/>
                <a:gd name="connsiteX1" fmla="*/ 135 w 518888"/>
                <a:gd name="connsiteY1" fmla="*/ 98328 h 172519"/>
                <a:gd name="connsiteX0" fmla="*/ 518819 w 518819"/>
                <a:gd name="connsiteY0" fmla="*/ 228981 h 228981"/>
                <a:gd name="connsiteX1" fmla="*/ 66 w 518819"/>
                <a:gd name="connsiteY1" fmla="*/ 154790 h 228981"/>
                <a:gd name="connsiteX0" fmla="*/ 522324 w 522324"/>
                <a:gd name="connsiteY0" fmla="*/ 258461 h 258461"/>
                <a:gd name="connsiteX1" fmla="*/ 3571 w 522324"/>
                <a:gd name="connsiteY1" fmla="*/ 184270 h 258461"/>
                <a:gd name="connsiteX0" fmla="*/ 530225 w 530225"/>
                <a:gd name="connsiteY0" fmla="*/ 317881 h 317881"/>
                <a:gd name="connsiteX1" fmla="*/ 3522 w 530225"/>
                <a:gd name="connsiteY1" fmla="*/ 148800 h 317881"/>
                <a:gd name="connsiteX0" fmla="*/ 526703 w 526703"/>
                <a:gd name="connsiteY0" fmla="*/ 174859 h 174859"/>
                <a:gd name="connsiteX1" fmla="*/ 0 w 526703"/>
                <a:gd name="connsiteY1" fmla="*/ 5778 h 174859"/>
                <a:gd name="connsiteX0" fmla="*/ 526703 w 546252"/>
                <a:gd name="connsiteY0" fmla="*/ 169081 h 169081"/>
                <a:gd name="connsiteX1" fmla="*/ 0 w 546252"/>
                <a:gd name="connsiteY1" fmla="*/ 0 h 169081"/>
                <a:gd name="connsiteX0" fmla="*/ 598258 w 615296"/>
                <a:gd name="connsiteY0" fmla="*/ 171144 h 171144"/>
                <a:gd name="connsiteX1" fmla="*/ 0 w 615296"/>
                <a:gd name="connsiteY1" fmla="*/ 0 h 17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296" h="171144">
                  <a:moveTo>
                    <a:pt x="598258" y="171144"/>
                  </a:moveTo>
                  <a:cubicBezTo>
                    <a:pt x="709459" y="98149"/>
                    <a:pt x="249417" y="73600"/>
                    <a:pt x="0" y="0"/>
                  </a:cubicBezTo>
                </a:path>
              </a:pathLst>
            </a:custGeom>
            <a:noFill/>
            <a:ln w="16510">
              <a:solidFill>
                <a:srgbClr val="00B050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104C799-D813-6555-D0A4-08821322D7D9}"/>
                  </a:ext>
                </a:extLst>
              </p:cNvPr>
              <p:cNvSpPr txBox="1"/>
              <p:nvPr/>
            </p:nvSpPr>
            <p:spPr>
              <a:xfrm>
                <a:off x="1107884" y="4836763"/>
                <a:ext cx="76102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Maybe fine.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 splitting requires evaluating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maybe expensive.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Sometimes it’s important to economize on splitting.</a:t>
                </a:r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104C799-D813-6555-D0A4-08821322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84" y="4836763"/>
                <a:ext cx="7610232" cy="1200329"/>
              </a:xfrm>
              <a:prstGeom prst="rect">
                <a:avLst/>
              </a:prstGeom>
              <a:blipFill>
                <a:blip r:embed="rId6"/>
                <a:stretch>
                  <a:fillRect l="-128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1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77" grpId="0"/>
      <p:bldP spid="78" grpId="0" animBg="1"/>
      <p:bldP spid="79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A1526-C933-5CB6-3C6F-065EE05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Numeric integration – area (or volume or hypervolume …) under a curve (canopy …)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C43292-2025-3A01-B552-B8D16C788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" y="1357659"/>
            <a:ext cx="2817341" cy="2112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7F69BA-4298-BAC2-BDB7-DC0C08B0B332}"/>
              </a:ext>
            </a:extLst>
          </p:cNvPr>
          <p:cNvSpPr/>
          <p:nvPr/>
        </p:nvSpPr>
        <p:spPr>
          <a:xfrm>
            <a:off x="584094" y="3470349"/>
            <a:ext cx="640080" cy="45719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7F780-184C-8B19-18B2-CF9AFBC0E052}"/>
              </a:ext>
            </a:extLst>
          </p:cNvPr>
          <p:cNvSpPr/>
          <p:nvPr/>
        </p:nvSpPr>
        <p:spPr>
          <a:xfrm>
            <a:off x="1233117" y="3241749"/>
            <a:ext cx="640080" cy="274320"/>
          </a:xfrm>
          <a:prstGeom prst="rect">
            <a:avLst/>
          </a:prstGeom>
          <a:solidFill>
            <a:schemeClr val="accent2">
              <a:alpha val="38039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5AD3D3-7C88-32BE-2483-2298EE1F1DF0}"/>
              </a:ext>
            </a:extLst>
          </p:cNvPr>
          <p:cNvSpPr/>
          <p:nvPr/>
        </p:nvSpPr>
        <p:spPr>
          <a:xfrm>
            <a:off x="1882140" y="3470349"/>
            <a:ext cx="640080" cy="45720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14547F-6D9D-BC3D-628E-B6C00A2F42C2}"/>
              </a:ext>
            </a:extLst>
          </p:cNvPr>
          <p:cNvSpPr/>
          <p:nvPr/>
        </p:nvSpPr>
        <p:spPr>
          <a:xfrm>
            <a:off x="2531163" y="3470348"/>
            <a:ext cx="640080" cy="45719"/>
          </a:xfrm>
          <a:prstGeom prst="rect">
            <a:avLst/>
          </a:prstGeom>
          <a:solidFill>
            <a:srgbClr val="C00000">
              <a:alpha val="38039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BC5381-9856-16EC-D079-36C540C3DE58}"/>
                  </a:ext>
                </a:extLst>
              </p:cNvPr>
              <p:cNvSpPr txBox="1"/>
              <p:nvPr/>
            </p:nvSpPr>
            <p:spPr>
              <a:xfrm>
                <a:off x="3498473" y="1596856"/>
                <a:ext cx="518832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common situation – a small fraction of the domain accounts for most of the integral.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 domain: 10%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-axis is 1/10 of domain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domain: 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&amp;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axes is 1/100 of  domain.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 domain: 10% of each domain axis is 1/1000 of domain.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Related: Volume of hypersphere inscribed in a unit hypercube goes rapidly to 0.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BC5381-9856-16EC-D079-36C540C3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73" y="1596856"/>
                <a:ext cx="5188327" cy="2862322"/>
              </a:xfrm>
              <a:prstGeom prst="rect">
                <a:avLst/>
              </a:prstGeom>
              <a:blipFill>
                <a:blip r:embed="rId3"/>
                <a:stretch>
                  <a:fillRect l="-1058" t="-1279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9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C2A276-7159-8396-D35E-DC5274FB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58"/>
            <a:ext cx="8229600" cy="256716"/>
          </a:xfrm>
        </p:spPr>
        <p:txBody>
          <a:bodyPr/>
          <a:lstStyle/>
          <a:p>
            <a:r>
              <a:rPr lang="en-US" sz="3200" dirty="0"/>
              <a:t>Adaptive integration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62554-318B-4F1A-A115-CA9C74257F57}"/>
              </a:ext>
            </a:extLst>
          </p:cNvPr>
          <p:cNvGrpSpPr/>
          <p:nvPr/>
        </p:nvGrpSpPr>
        <p:grpSpPr>
          <a:xfrm>
            <a:off x="412195" y="734648"/>
            <a:ext cx="3812015" cy="2266121"/>
            <a:chOff x="412195" y="912117"/>
            <a:chExt cx="3812015" cy="226612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F067D9-2F3B-0C5F-939F-7897D63C1FC2}"/>
                </a:ext>
              </a:extLst>
            </p:cNvPr>
            <p:cNvCxnSpPr>
              <a:cxnSpLocks/>
            </p:cNvCxnSpPr>
            <p:nvPr/>
          </p:nvCxnSpPr>
          <p:spPr>
            <a:xfrm>
              <a:off x="412195" y="912117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C876AA-7BB0-99D9-4D6C-E67139366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921" y="3163329"/>
              <a:ext cx="3811289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EB72A9-9DEA-166E-2CBA-157E0BE8616A}"/>
              </a:ext>
            </a:extLst>
          </p:cNvPr>
          <p:cNvSpPr/>
          <p:nvPr/>
        </p:nvSpPr>
        <p:spPr>
          <a:xfrm>
            <a:off x="396430" y="1093885"/>
            <a:ext cx="3826597" cy="1876097"/>
          </a:xfrm>
          <a:custGeom>
            <a:avLst/>
            <a:gdLst>
              <a:gd name="connsiteX0" fmla="*/ 0 w 6653048"/>
              <a:gd name="connsiteY0" fmla="*/ 1820917 h 1876097"/>
              <a:gd name="connsiteX1" fmla="*/ 0 w 6653048"/>
              <a:gd name="connsiteY1" fmla="*/ 1820917 h 1876097"/>
              <a:gd name="connsiteX2" fmla="*/ 346842 w 6653048"/>
              <a:gd name="connsiteY2" fmla="*/ 1813035 h 1876097"/>
              <a:gd name="connsiteX3" fmla="*/ 472966 w 6653048"/>
              <a:gd name="connsiteY3" fmla="*/ 1797269 h 1876097"/>
              <a:gd name="connsiteX4" fmla="*/ 740979 w 6653048"/>
              <a:gd name="connsiteY4" fmla="*/ 1789386 h 1876097"/>
              <a:gd name="connsiteX5" fmla="*/ 922283 w 6653048"/>
              <a:gd name="connsiteY5" fmla="*/ 1781504 h 1876097"/>
              <a:gd name="connsiteX6" fmla="*/ 1024759 w 6653048"/>
              <a:gd name="connsiteY6" fmla="*/ 1765738 h 1876097"/>
              <a:gd name="connsiteX7" fmla="*/ 1095704 w 6653048"/>
              <a:gd name="connsiteY7" fmla="*/ 1749973 h 1876097"/>
              <a:gd name="connsiteX8" fmla="*/ 1150883 w 6653048"/>
              <a:gd name="connsiteY8" fmla="*/ 1757855 h 1876097"/>
              <a:gd name="connsiteX9" fmla="*/ 1237593 w 6653048"/>
              <a:gd name="connsiteY9" fmla="*/ 1820917 h 1876097"/>
              <a:gd name="connsiteX10" fmla="*/ 1537138 w 6653048"/>
              <a:gd name="connsiteY10" fmla="*/ 1805152 h 1876097"/>
              <a:gd name="connsiteX11" fmla="*/ 1623848 w 6653048"/>
              <a:gd name="connsiteY11" fmla="*/ 1781504 h 1876097"/>
              <a:gd name="connsiteX12" fmla="*/ 1749973 w 6653048"/>
              <a:gd name="connsiteY12" fmla="*/ 1805152 h 1876097"/>
              <a:gd name="connsiteX13" fmla="*/ 1797269 w 6653048"/>
              <a:gd name="connsiteY13" fmla="*/ 1820917 h 1876097"/>
              <a:gd name="connsiteX14" fmla="*/ 1852448 w 6653048"/>
              <a:gd name="connsiteY14" fmla="*/ 1813035 h 1876097"/>
              <a:gd name="connsiteX15" fmla="*/ 1907628 w 6653048"/>
              <a:gd name="connsiteY15" fmla="*/ 1789386 h 1876097"/>
              <a:gd name="connsiteX16" fmla="*/ 1962807 w 6653048"/>
              <a:gd name="connsiteY16" fmla="*/ 1773621 h 1876097"/>
              <a:gd name="connsiteX17" fmla="*/ 2017986 w 6653048"/>
              <a:gd name="connsiteY17" fmla="*/ 1757855 h 1876097"/>
              <a:gd name="connsiteX18" fmla="*/ 2041635 w 6653048"/>
              <a:gd name="connsiteY18" fmla="*/ 1742090 h 1876097"/>
              <a:gd name="connsiteX19" fmla="*/ 2081048 w 6653048"/>
              <a:gd name="connsiteY19" fmla="*/ 1734207 h 1876097"/>
              <a:gd name="connsiteX20" fmla="*/ 2104697 w 6653048"/>
              <a:gd name="connsiteY20" fmla="*/ 1710559 h 1876097"/>
              <a:gd name="connsiteX21" fmla="*/ 2120462 w 6653048"/>
              <a:gd name="connsiteY21" fmla="*/ 1679028 h 1876097"/>
              <a:gd name="connsiteX22" fmla="*/ 2128345 w 6653048"/>
              <a:gd name="connsiteY22" fmla="*/ 1639614 h 1876097"/>
              <a:gd name="connsiteX23" fmla="*/ 2151993 w 6653048"/>
              <a:gd name="connsiteY23" fmla="*/ 1623849 h 1876097"/>
              <a:gd name="connsiteX24" fmla="*/ 2167759 w 6653048"/>
              <a:gd name="connsiteY24" fmla="*/ 1600200 h 1876097"/>
              <a:gd name="connsiteX25" fmla="*/ 2183524 w 6653048"/>
              <a:gd name="connsiteY25" fmla="*/ 1529255 h 1876097"/>
              <a:gd name="connsiteX26" fmla="*/ 2207173 w 6653048"/>
              <a:gd name="connsiteY26" fmla="*/ 1497724 h 1876097"/>
              <a:gd name="connsiteX27" fmla="*/ 2230821 w 6653048"/>
              <a:gd name="connsiteY27" fmla="*/ 1434662 h 1876097"/>
              <a:gd name="connsiteX28" fmla="*/ 2238704 w 6653048"/>
              <a:gd name="connsiteY28" fmla="*/ 1411014 h 1876097"/>
              <a:gd name="connsiteX29" fmla="*/ 2254469 w 6653048"/>
              <a:gd name="connsiteY29" fmla="*/ 1379483 h 1876097"/>
              <a:gd name="connsiteX30" fmla="*/ 2270235 w 6653048"/>
              <a:gd name="connsiteY30" fmla="*/ 1340069 h 1876097"/>
              <a:gd name="connsiteX31" fmla="*/ 2325414 w 6653048"/>
              <a:gd name="connsiteY31" fmla="*/ 1277007 h 1876097"/>
              <a:gd name="connsiteX32" fmla="*/ 2380593 w 6653048"/>
              <a:gd name="connsiteY32" fmla="*/ 1229711 h 1876097"/>
              <a:gd name="connsiteX33" fmla="*/ 2435773 w 6653048"/>
              <a:gd name="connsiteY33" fmla="*/ 1237593 h 1876097"/>
              <a:gd name="connsiteX34" fmla="*/ 2451538 w 6653048"/>
              <a:gd name="connsiteY34" fmla="*/ 1316421 h 1876097"/>
              <a:gd name="connsiteX35" fmla="*/ 2490952 w 6653048"/>
              <a:gd name="connsiteY35" fmla="*/ 1363717 h 1876097"/>
              <a:gd name="connsiteX36" fmla="*/ 2506717 w 6653048"/>
              <a:gd name="connsiteY36" fmla="*/ 1426780 h 1876097"/>
              <a:gd name="connsiteX37" fmla="*/ 2514600 w 6653048"/>
              <a:gd name="connsiteY37" fmla="*/ 1466193 h 1876097"/>
              <a:gd name="connsiteX38" fmla="*/ 2530366 w 6653048"/>
              <a:gd name="connsiteY38" fmla="*/ 1497724 h 1876097"/>
              <a:gd name="connsiteX39" fmla="*/ 2632842 w 6653048"/>
              <a:gd name="connsiteY39" fmla="*/ 1552904 h 1876097"/>
              <a:gd name="connsiteX40" fmla="*/ 2672255 w 6653048"/>
              <a:gd name="connsiteY40" fmla="*/ 1505607 h 1876097"/>
              <a:gd name="connsiteX41" fmla="*/ 2719552 w 6653048"/>
              <a:gd name="connsiteY41" fmla="*/ 1450428 h 1876097"/>
              <a:gd name="connsiteX42" fmla="*/ 2735317 w 6653048"/>
              <a:gd name="connsiteY42" fmla="*/ 1269124 h 1876097"/>
              <a:gd name="connsiteX43" fmla="*/ 2743200 w 6653048"/>
              <a:gd name="connsiteY43" fmla="*/ 1190297 h 1876097"/>
              <a:gd name="connsiteX44" fmla="*/ 2751083 w 6653048"/>
              <a:gd name="connsiteY44" fmla="*/ 606973 h 1876097"/>
              <a:gd name="connsiteX45" fmla="*/ 2766848 w 6653048"/>
              <a:gd name="connsiteY45" fmla="*/ 449317 h 1876097"/>
              <a:gd name="connsiteX46" fmla="*/ 2782614 w 6653048"/>
              <a:gd name="connsiteY46" fmla="*/ 268014 h 1876097"/>
              <a:gd name="connsiteX47" fmla="*/ 2790497 w 6653048"/>
              <a:gd name="connsiteY47" fmla="*/ 244366 h 1876097"/>
              <a:gd name="connsiteX48" fmla="*/ 2806262 w 6653048"/>
              <a:gd name="connsiteY48" fmla="*/ 189186 h 1876097"/>
              <a:gd name="connsiteX49" fmla="*/ 2829910 w 6653048"/>
              <a:gd name="connsiteY49" fmla="*/ 173421 h 1876097"/>
              <a:gd name="connsiteX50" fmla="*/ 2869324 w 6653048"/>
              <a:gd name="connsiteY50" fmla="*/ 126124 h 1876097"/>
              <a:gd name="connsiteX51" fmla="*/ 2892973 w 6653048"/>
              <a:gd name="connsiteY51" fmla="*/ 118242 h 1876097"/>
              <a:gd name="connsiteX52" fmla="*/ 2916621 w 6653048"/>
              <a:gd name="connsiteY52" fmla="*/ 126124 h 1876097"/>
              <a:gd name="connsiteX53" fmla="*/ 2940269 w 6653048"/>
              <a:gd name="connsiteY53" fmla="*/ 189186 h 1876097"/>
              <a:gd name="connsiteX54" fmla="*/ 2956035 w 6653048"/>
              <a:gd name="connsiteY54" fmla="*/ 212835 h 1876097"/>
              <a:gd name="connsiteX55" fmla="*/ 3019097 w 6653048"/>
              <a:gd name="connsiteY55" fmla="*/ 173421 h 1876097"/>
              <a:gd name="connsiteX56" fmla="*/ 3058510 w 6653048"/>
              <a:gd name="connsiteY56" fmla="*/ 126124 h 1876097"/>
              <a:gd name="connsiteX57" fmla="*/ 3066393 w 6653048"/>
              <a:gd name="connsiteY57" fmla="*/ 86711 h 1876097"/>
              <a:gd name="connsiteX58" fmla="*/ 3082159 w 6653048"/>
              <a:gd name="connsiteY58" fmla="*/ 55180 h 1876097"/>
              <a:gd name="connsiteX59" fmla="*/ 3129455 w 6653048"/>
              <a:gd name="connsiteY59" fmla="*/ 7883 h 1876097"/>
              <a:gd name="connsiteX60" fmla="*/ 3168869 w 6653048"/>
              <a:gd name="connsiteY60" fmla="*/ 0 h 1876097"/>
              <a:gd name="connsiteX61" fmla="*/ 3216166 w 6653048"/>
              <a:gd name="connsiteY61" fmla="*/ 7883 h 1876097"/>
              <a:gd name="connsiteX62" fmla="*/ 3224048 w 6653048"/>
              <a:gd name="connsiteY62" fmla="*/ 47297 h 1876097"/>
              <a:gd name="connsiteX63" fmla="*/ 3231931 w 6653048"/>
              <a:gd name="connsiteY63" fmla="*/ 70945 h 1876097"/>
              <a:gd name="connsiteX64" fmla="*/ 3263462 w 6653048"/>
              <a:gd name="connsiteY64" fmla="*/ 141890 h 1876097"/>
              <a:gd name="connsiteX65" fmla="*/ 3271345 w 6653048"/>
              <a:gd name="connsiteY65" fmla="*/ 173421 h 1876097"/>
              <a:gd name="connsiteX66" fmla="*/ 3279228 w 6653048"/>
              <a:gd name="connsiteY66" fmla="*/ 220717 h 1876097"/>
              <a:gd name="connsiteX67" fmla="*/ 3294993 w 6653048"/>
              <a:gd name="connsiteY67" fmla="*/ 244366 h 1876097"/>
              <a:gd name="connsiteX68" fmla="*/ 3302876 w 6653048"/>
              <a:gd name="connsiteY68" fmla="*/ 268014 h 1876097"/>
              <a:gd name="connsiteX69" fmla="*/ 3326524 w 6653048"/>
              <a:gd name="connsiteY69" fmla="*/ 354724 h 1876097"/>
              <a:gd name="connsiteX70" fmla="*/ 3342290 w 6653048"/>
              <a:gd name="connsiteY70" fmla="*/ 378373 h 1876097"/>
              <a:gd name="connsiteX71" fmla="*/ 3365938 w 6653048"/>
              <a:gd name="connsiteY71" fmla="*/ 536028 h 1876097"/>
              <a:gd name="connsiteX72" fmla="*/ 3389586 w 6653048"/>
              <a:gd name="connsiteY72" fmla="*/ 733097 h 1876097"/>
              <a:gd name="connsiteX73" fmla="*/ 3397469 w 6653048"/>
              <a:gd name="connsiteY73" fmla="*/ 804042 h 1876097"/>
              <a:gd name="connsiteX74" fmla="*/ 3413235 w 6653048"/>
              <a:gd name="connsiteY74" fmla="*/ 882869 h 1876097"/>
              <a:gd name="connsiteX75" fmla="*/ 3436883 w 6653048"/>
              <a:gd name="connsiteY75" fmla="*/ 1016876 h 1876097"/>
              <a:gd name="connsiteX76" fmla="*/ 3444766 w 6653048"/>
              <a:gd name="connsiteY76" fmla="*/ 1056290 h 1876097"/>
              <a:gd name="connsiteX77" fmla="*/ 3452648 w 6653048"/>
              <a:gd name="connsiteY77" fmla="*/ 1087821 h 1876097"/>
              <a:gd name="connsiteX78" fmla="*/ 3468414 w 6653048"/>
              <a:gd name="connsiteY78" fmla="*/ 1237593 h 1876097"/>
              <a:gd name="connsiteX79" fmla="*/ 3484179 w 6653048"/>
              <a:gd name="connsiteY79" fmla="*/ 1292773 h 1876097"/>
              <a:gd name="connsiteX80" fmla="*/ 3507828 w 6653048"/>
              <a:gd name="connsiteY80" fmla="*/ 1379483 h 1876097"/>
              <a:gd name="connsiteX81" fmla="*/ 3523593 w 6653048"/>
              <a:gd name="connsiteY81" fmla="*/ 1466193 h 1876097"/>
              <a:gd name="connsiteX82" fmla="*/ 3539359 w 6653048"/>
              <a:gd name="connsiteY82" fmla="*/ 1513490 h 1876097"/>
              <a:gd name="connsiteX83" fmla="*/ 3547242 w 6653048"/>
              <a:gd name="connsiteY83" fmla="*/ 1560786 h 1876097"/>
              <a:gd name="connsiteX84" fmla="*/ 3578773 w 6653048"/>
              <a:gd name="connsiteY84" fmla="*/ 1647497 h 1876097"/>
              <a:gd name="connsiteX85" fmla="*/ 3602421 w 6653048"/>
              <a:gd name="connsiteY85" fmla="*/ 1694793 h 1876097"/>
              <a:gd name="connsiteX86" fmla="*/ 3633952 w 6653048"/>
              <a:gd name="connsiteY86" fmla="*/ 1726324 h 1876097"/>
              <a:gd name="connsiteX87" fmla="*/ 3689131 w 6653048"/>
              <a:gd name="connsiteY87" fmla="*/ 1757855 h 1876097"/>
              <a:gd name="connsiteX88" fmla="*/ 3744310 w 6653048"/>
              <a:gd name="connsiteY88" fmla="*/ 1789386 h 1876097"/>
              <a:gd name="connsiteX89" fmla="*/ 3783724 w 6653048"/>
              <a:gd name="connsiteY89" fmla="*/ 1813035 h 1876097"/>
              <a:gd name="connsiteX90" fmla="*/ 3854669 w 6653048"/>
              <a:gd name="connsiteY90" fmla="*/ 1828800 h 1876097"/>
              <a:gd name="connsiteX91" fmla="*/ 3886200 w 6653048"/>
              <a:gd name="connsiteY91" fmla="*/ 1836683 h 1876097"/>
              <a:gd name="connsiteX92" fmla="*/ 3972910 w 6653048"/>
              <a:gd name="connsiteY92" fmla="*/ 1852449 h 1876097"/>
              <a:gd name="connsiteX93" fmla="*/ 4012324 w 6653048"/>
              <a:gd name="connsiteY93" fmla="*/ 1860331 h 1876097"/>
              <a:gd name="connsiteX94" fmla="*/ 4114800 w 6653048"/>
              <a:gd name="connsiteY94" fmla="*/ 1876097 h 1876097"/>
              <a:gd name="connsiteX95" fmla="*/ 4477407 w 6653048"/>
              <a:gd name="connsiteY95" fmla="*/ 1860331 h 1876097"/>
              <a:gd name="connsiteX96" fmla="*/ 4540469 w 6653048"/>
              <a:gd name="connsiteY96" fmla="*/ 1844566 h 1876097"/>
              <a:gd name="connsiteX97" fmla="*/ 4611414 w 6653048"/>
              <a:gd name="connsiteY97" fmla="*/ 1836683 h 1876097"/>
              <a:gd name="connsiteX98" fmla="*/ 4784835 w 6653048"/>
              <a:gd name="connsiteY98" fmla="*/ 1828800 h 1876097"/>
              <a:gd name="connsiteX99" fmla="*/ 4950373 w 6653048"/>
              <a:gd name="connsiteY99" fmla="*/ 1813035 h 1876097"/>
              <a:gd name="connsiteX100" fmla="*/ 4981904 w 6653048"/>
              <a:gd name="connsiteY100" fmla="*/ 1805152 h 1876097"/>
              <a:gd name="connsiteX101" fmla="*/ 5849007 w 6653048"/>
              <a:gd name="connsiteY101" fmla="*/ 1828800 h 1876097"/>
              <a:gd name="connsiteX102" fmla="*/ 6211614 w 6653048"/>
              <a:gd name="connsiteY102" fmla="*/ 1820917 h 1876097"/>
              <a:gd name="connsiteX103" fmla="*/ 6589986 w 6653048"/>
              <a:gd name="connsiteY103" fmla="*/ 1820917 h 1876097"/>
              <a:gd name="connsiteX104" fmla="*/ 6621517 w 6653048"/>
              <a:gd name="connsiteY104" fmla="*/ 1828800 h 1876097"/>
              <a:gd name="connsiteX105" fmla="*/ 6653048 w 6653048"/>
              <a:gd name="connsiteY105" fmla="*/ 1789386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21517 w 7102506"/>
              <a:gd name="connsiteY104" fmla="*/ 1828800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08101 w 7102506"/>
              <a:gd name="connsiteY104" fmla="*/ 1742059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608101 w 7102506"/>
              <a:gd name="connsiteY103" fmla="*/ 1742059 h 1876097"/>
              <a:gd name="connsiteX104" fmla="*/ 7102506 w 7102506"/>
              <a:gd name="connsiteY104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02876 w 7102506"/>
              <a:gd name="connsiteY67" fmla="*/ 268014 h 1876097"/>
              <a:gd name="connsiteX68" fmla="*/ 3326524 w 7102506"/>
              <a:gd name="connsiteY68" fmla="*/ 354724 h 1876097"/>
              <a:gd name="connsiteX69" fmla="*/ 3342290 w 7102506"/>
              <a:gd name="connsiteY69" fmla="*/ 378373 h 1876097"/>
              <a:gd name="connsiteX70" fmla="*/ 3365938 w 7102506"/>
              <a:gd name="connsiteY70" fmla="*/ 536028 h 1876097"/>
              <a:gd name="connsiteX71" fmla="*/ 3389586 w 7102506"/>
              <a:gd name="connsiteY71" fmla="*/ 733097 h 1876097"/>
              <a:gd name="connsiteX72" fmla="*/ 3397469 w 7102506"/>
              <a:gd name="connsiteY72" fmla="*/ 804042 h 1876097"/>
              <a:gd name="connsiteX73" fmla="*/ 3413235 w 7102506"/>
              <a:gd name="connsiteY73" fmla="*/ 882869 h 1876097"/>
              <a:gd name="connsiteX74" fmla="*/ 3436883 w 7102506"/>
              <a:gd name="connsiteY74" fmla="*/ 1016876 h 1876097"/>
              <a:gd name="connsiteX75" fmla="*/ 3444766 w 7102506"/>
              <a:gd name="connsiteY75" fmla="*/ 1056290 h 1876097"/>
              <a:gd name="connsiteX76" fmla="*/ 3452648 w 7102506"/>
              <a:gd name="connsiteY76" fmla="*/ 1087821 h 1876097"/>
              <a:gd name="connsiteX77" fmla="*/ 3468414 w 7102506"/>
              <a:gd name="connsiteY77" fmla="*/ 1237593 h 1876097"/>
              <a:gd name="connsiteX78" fmla="*/ 3484179 w 7102506"/>
              <a:gd name="connsiteY78" fmla="*/ 1292773 h 1876097"/>
              <a:gd name="connsiteX79" fmla="*/ 3507828 w 7102506"/>
              <a:gd name="connsiteY79" fmla="*/ 1379483 h 1876097"/>
              <a:gd name="connsiteX80" fmla="*/ 3523593 w 7102506"/>
              <a:gd name="connsiteY80" fmla="*/ 1466193 h 1876097"/>
              <a:gd name="connsiteX81" fmla="*/ 3539359 w 7102506"/>
              <a:gd name="connsiteY81" fmla="*/ 1513490 h 1876097"/>
              <a:gd name="connsiteX82" fmla="*/ 3547242 w 7102506"/>
              <a:gd name="connsiteY82" fmla="*/ 1560786 h 1876097"/>
              <a:gd name="connsiteX83" fmla="*/ 3578773 w 7102506"/>
              <a:gd name="connsiteY83" fmla="*/ 1647497 h 1876097"/>
              <a:gd name="connsiteX84" fmla="*/ 3602421 w 7102506"/>
              <a:gd name="connsiteY84" fmla="*/ 1694793 h 1876097"/>
              <a:gd name="connsiteX85" fmla="*/ 3633952 w 7102506"/>
              <a:gd name="connsiteY85" fmla="*/ 1726324 h 1876097"/>
              <a:gd name="connsiteX86" fmla="*/ 3689131 w 7102506"/>
              <a:gd name="connsiteY86" fmla="*/ 1757855 h 1876097"/>
              <a:gd name="connsiteX87" fmla="*/ 3744310 w 7102506"/>
              <a:gd name="connsiteY87" fmla="*/ 1789386 h 1876097"/>
              <a:gd name="connsiteX88" fmla="*/ 3783724 w 7102506"/>
              <a:gd name="connsiteY88" fmla="*/ 1813035 h 1876097"/>
              <a:gd name="connsiteX89" fmla="*/ 3854669 w 7102506"/>
              <a:gd name="connsiteY89" fmla="*/ 1828800 h 1876097"/>
              <a:gd name="connsiteX90" fmla="*/ 3886200 w 7102506"/>
              <a:gd name="connsiteY90" fmla="*/ 1836683 h 1876097"/>
              <a:gd name="connsiteX91" fmla="*/ 3972910 w 7102506"/>
              <a:gd name="connsiteY91" fmla="*/ 1852449 h 1876097"/>
              <a:gd name="connsiteX92" fmla="*/ 4012324 w 7102506"/>
              <a:gd name="connsiteY92" fmla="*/ 1860331 h 1876097"/>
              <a:gd name="connsiteX93" fmla="*/ 4114800 w 7102506"/>
              <a:gd name="connsiteY93" fmla="*/ 1876097 h 1876097"/>
              <a:gd name="connsiteX94" fmla="*/ 4477407 w 7102506"/>
              <a:gd name="connsiteY94" fmla="*/ 1860331 h 1876097"/>
              <a:gd name="connsiteX95" fmla="*/ 4540469 w 7102506"/>
              <a:gd name="connsiteY95" fmla="*/ 1844566 h 1876097"/>
              <a:gd name="connsiteX96" fmla="*/ 4611414 w 7102506"/>
              <a:gd name="connsiteY96" fmla="*/ 1836683 h 1876097"/>
              <a:gd name="connsiteX97" fmla="*/ 4784835 w 7102506"/>
              <a:gd name="connsiteY97" fmla="*/ 1828800 h 1876097"/>
              <a:gd name="connsiteX98" fmla="*/ 4950373 w 7102506"/>
              <a:gd name="connsiteY98" fmla="*/ 1813035 h 1876097"/>
              <a:gd name="connsiteX99" fmla="*/ 4981904 w 7102506"/>
              <a:gd name="connsiteY99" fmla="*/ 1805152 h 1876097"/>
              <a:gd name="connsiteX100" fmla="*/ 5849007 w 7102506"/>
              <a:gd name="connsiteY100" fmla="*/ 1828800 h 1876097"/>
              <a:gd name="connsiteX101" fmla="*/ 6211614 w 7102506"/>
              <a:gd name="connsiteY101" fmla="*/ 1820917 h 1876097"/>
              <a:gd name="connsiteX102" fmla="*/ 6608101 w 7102506"/>
              <a:gd name="connsiteY102" fmla="*/ 1742059 h 1876097"/>
              <a:gd name="connsiteX103" fmla="*/ 7102506 w 7102506"/>
              <a:gd name="connsiteY103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26524 w 7102506"/>
              <a:gd name="connsiteY67" fmla="*/ 354724 h 1876097"/>
              <a:gd name="connsiteX68" fmla="*/ 3342290 w 7102506"/>
              <a:gd name="connsiteY68" fmla="*/ 378373 h 1876097"/>
              <a:gd name="connsiteX69" fmla="*/ 3365938 w 7102506"/>
              <a:gd name="connsiteY69" fmla="*/ 536028 h 1876097"/>
              <a:gd name="connsiteX70" fmla="*/ 3389586 w 7102506"/>
              <a:gd name="connsiteY70" fmla="*/ 733097 h 1876097"/>
              <a:gd name="connsiteX71" fmla="*/ 3397469 w 7102506"/>
              <a:gd name="connsiteY71" fmla="*/ 804042 h 1876097"/>
              <a:gd name="connsiteX72" fmla="*/ 3413235 w 7102506"/>
              <a:gd name="connsiteY72" fmla="*/ 882869 h 1876097"/>
              <a:gd name="connsiteX73" fmla="*/ 3436883 w 7102506"/>
              <a:gd name="connsiteY73" fmla="*/ 1016876 h 1876097"/>
              <a:gd name="connsiteX74" fmla="*/ 3444766 w 7102506"/>
              <a:gd name="connsiteY74" fmla="*/ 1056290 h 1876097"/>
              <a:gd name="connsiteX75" fmla="*/ 3452648 w 7102506"/>
              <a:gd name="connsiteY75" fmla="*/ 1087821 h 1876097"/>
              <a:gd name="connsiteX76" fmla="*/ 3468414 w 7102506"/>
              <a:gd name="connsiteY76" fmla="*/ 1237593 h 1876097"/>
              <a:gd name="connsiteX77" fmla="*/ 3484179 w 7102506"/>
              <a:gd name="connsiteY77" fmla="*/ 1292773 h 1876097"/>
              <a:gd name="connsiteX78" fmla="*/ 3507828 w 7102506"/>
              <a:gd name="connsiteY78" fmla="*/ 1379483 h 1876097"/>
              <a:gd name="connsiteX79" fmla="*/ 3523593 w 7102506"/>
              <a:gd name="connsiteY79" fmla="*/ 1466193 h 1876097"/>
              <a:gd name="connsiteX80" fmla="*/ 3539359 w 7102506"/>
              <a:gd name="connsiteY80" fmla="*/ 1513490 h 1876097"/>
              <a:gd name="connsiteX81" fmla="*/ 3547242 w 7102506"/>
              <a:gd name="connsiteY81" fmla="*/ 1560786 h 1876097"/>
              <a:gd name="connsiteX82" fmla="*/ 3578773 w 7102506"/>
              <a:gd name="connsiteY82" fmla="*/ 1647497 h 1876097"/>
              <a:gd name="connsiteX83" fmla="*/ 3602421 w 7102506"/>
              <a:gd name="connsiteY83" fmla="*/ 1694793 h 1876097"/>
              <a:gd name="connsiteX84" fmla="*/ 3633952 w 7102506"/>
              <a:gd name="connsiteY84" fmla="*/ 1726324 h 1876097"/>
              <a:gd name="connsiteX85" fmla="*/ 3689131 w 7102506"/>
              <a:gd name="connsiteY85" fmla="*/ 1757855 h 1876097"/>
              <a:gd name="connsiteX86" fmla="*/ 3744310 w 7102506"/>
              <a:gd name="connsiteY86" fmla="*/ 1789386 h 1876097"/>
              <a:gd name="connsiteX87" fmla="*/ 3783724 w 7102506"/>
              <a:gd name="connsiteY87" fmla="*/ 1813035 h 1876097"/>
              <a:gd name="connsiteX88" fmla="*/ 3854669 w 7102506"/>
              <a:gd name="connsiteY88" fmla="*/ 1828800 h 1876097"/>
              <a:gd name="connsiteX89" fmla="*/ 3886200 w 7102506"/>
              <a:gd name="connsiteY89" fmla="*/ 1836683 h 1876097"/>
              <a:gd name="connsiteX90" fmla="*/ 3972910 w 7102506"/>
              <a:gd name="connsiteY90" fmla="*/ 1852449 h 1876097"/>
              <a:gd name="connsiteX91" fmla="*/ 4012324 w 7102506"/>
              <a:gd name="connsiteY91" fmla="*/ 1860331 h 1876097"/>
              <a:gd name="connsiteX92" fmla="*/ 4114800 w 7102506"/>
              <a:gd name="connsiteY92" fmla="*/ 1876097 h 1876097"/>
              <a:gd name="connsiteX93" fmla="*/ 4477407 w 7102506"/>
              <a:gd name="connsiteY93" fmla="*/ 1860331 h 1876097"/>
              <a:gd name="connsiteX94" fmla="*/ 4540469 w 7102506"/>
              <a:gd name="connsiteY94" fmla="*/ 1844566 h 1876097"/>
              <a:gd name="connsiteX95" fmla="*/ 4611414 w 7102506"/>
              <a:gd name="connsiteY95" fmla="*/ 1836683 h 1876097"/>
              <a:gd name="connsiteX96" fmla="*/ 4784835 w 7102506"/>
              <a:gd name="connsiteY96" fmla="*/ 1828800 h 1876097"/>
              <a:gd name="connsiteX97" fmla="*/ 4950373 w 7102506"/>
              <a:gd name="connsiteY97" fmla="*/ 1813035 h 1876097"/>
              <a:gd name="connsiteX98" fmla="*/ 4981904 w 7102506"/>
              <a:gd name="connsiteY98" fmla="*/ 1805152 h 1876097"/>
              <a:gd name="connsiteX99" fmla="*/ 5849007 w 7102506"/>
              <a:gd name="connsiteY99" fmla="*/ 1828800 h 1876097"/>
              <a:gd name="connsiteX100" fmla="*/ 6211614 w 7102506"/>
              <a:gd name="connsiteY100" fmla="*/ 1820917 h 1876097"/>
              <a:gd name="connsiteX101" fmla="*/ 6608101 w 7102506"/>
              <a:gd name="connsiteY101" fmla="*/ 1742059 h 1876097"/>
              <a:gd name="connsiteX102" fmla="*/ 7102506 w 7102506"/>
              <a:gd name="connsiteY102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42290 w 7102506"/>
              <a:gd name="connsiteY67" fmla="*/ 378373 h 1876097"/>
              <a:gd name="connsiteX68" fmla="*/ 3365938 w 7102506"/>
              <a:gd name="connsiteY68" fmla="*/ 536028 h 1876097"/>
              <a:gd name="connsiteX69" fmla="*/ 3389586 w 7102506"/>
              <a:gd name="connsiteY69" fmla="*/ 733097 h 1876097"/>
              <a:gd name="connsiteX70" fmla="*/ 3397469 w 7102506"/>
              <a:gd name="connsiteY70" fmla="*/ 804042 h 1876097"/>
              <a:gd name="connsiteX71" fmla="*/ 3413235 w 7102506"/>
              <a:gd name="connsiteY71" fmla="*/ 882869 h 1876097"/>
              <a:gd name="connsiteX72" fmla="*/ 3436883 w 7102506"/>
              <a:gd name="connsiteY72" fmla="*/ 1016876 h 1876097"/>
              <a:gd name="connsiteX73" fmla="*/ 3444766 w 7102506"/>
              <a:gd name="connsiteY73" fmla="*/ 1056290 h 1876097"/>
              <a:gd name="connsiteX74" fmla="*/ 3452648 w 7102506"/>
              <a:gd name="connsiteY74" fmla="*/ 1087821 h 1876097"/>
              <a:gd name="connsiteX75" fmla="*/ 3468414 w 7102506"/>
              <a:gd name="connsiteY75" fmla="*/ 1237593 h 1876097"/>
              <a:gd name="connsiteX76" fmla="*/ 3484179 w 7102506"/>
              <a:gd name="connsiteY76" fmla="*/ 1292773 h 1876097"/>
              <a:gd name="connsiteX77" fmla="*/ 3507828 w 7102506"/>
              <a:gd name="connsiteY77" fmla="*/ 1379483 h 1876097"/>
              <a:gd name="connsiteX78" fmla="*/ 3523593 w 7102506"/>
              <a:gd name="connsiteY78" fmla="*/ 1466193 h 1876097"/>
              <a:gd name="connsiteX79" fmla="*/ 3539359 w 7102506"/>
              <a:gd name="connsiteY79" fmla="*/ 1513490 h 1876097"/>
              <a:gd name="connsiteX80" fmla="*/ 3547242 w 7102506"/>
              <a:gd name="connsiteY80" fmla="*/ 1560786 h 1876097"/>
              <a:gd name="connsiteX81" fmla="*/ 3578773 w 7102506"/>
              <a:gd name="connsiteY81" fmla="*/ 1647497 h 1876097"/>
              <a:gd name="connsiteX82" fmla="*/ 3602421 w 7102506"/>
              <a:gd name="connsiteY82" fmla="*/ 1694793 h 1876097"/>
              <a:gd name="connsiteX83" fmla="*/ 3633952 w 7102506"/>
              <a:gd name="connsiteY83" fmla="*/ 1726324 h 1876097"/>
              <a:gd name="connsiteX84" fmla="*/ 3689131 w 7102506"/>
              <a:gd name="connsiteY84" fmla="*/ 1757855 h 1876097"/>
              <a:gd name="connsiteX85" fmla="*/ 3744310 w 7102506"/>
              <a:gd name="connsiteY85" fmla="*/ 1789386 h 1876097"/>
              <a:gd name="connsiteX86" fmla="*/ 3783724 w 7102506"/>
              <a:gd name="connsiteY86" fmla="*/ 1813035 h 1876097"/>
              <a:gd name="connsiteX87" fmla="*/ 3854669 w 7102506"/>
              <a:gd name="connsiteY87" fmla="*/ 1828800 h 1876097"/>
              <a:gd name="connsiteX88" fmla="*/ 3886200 w 7102506"/>
              <a:gd name="connsiteY88" fmla="*/ 1836683 h 1876097"/>
              <a:gd name="connsiteX89" fmla="*/ 3972910 w 7102506"/>
              <a:gd name="connsiteY89" fmla="*/ 1852449 h 1876097"/>
              <a:gd name="connsiteX90" fmla="*/ 4012324 w 7102506"/>
              <a:gd name="connsiteY90" fmla="*/ 1860331 h 1876097"/>
              <a:gd name="connsiteX91" fmla="*/ 4114800 w 7102506"/>
              <a:gd name="connsiteY91" fmla="*/ 1876097 h 1876097"/>
              <a:gd name="connsiteX92" fmla="*/ 4477407 w 7102506"/>
              <a:gd name="connsiteY92" fmla="*/ 1860331 h 1876097"/>
              <a:gd name="connsiteX93" fmla="*/ 4540469 w 7102506"/>
              <a:gd name="connsiteY93" fmla="*/ 1844566 h 1876097"/>
              <a:gd name="connsiteX94" fmla="*/ 4611414 w 7102506"/>
              <a:gd name="connsiteY94" fmla="*/ 1836683 h 1876097"/>
              <a:gd name="connsiteX95" fmla="*/ 4784835 w 7102506"/>
              <a:gd name="connsiteY95" fmla="*/ 1828800 h 1876097"/>
              <a:gd name="connsiteX96" fmla="*/ 4950373 w 7102506"/>
              <a:gd name="connsiteY96" fmla="*/ 1813035 h 1876097"/>
              <a:gd name="connsiteX97" fmla="*/ 4981904 w 7102506"/>
              <a:gd name="connsiteY97" fmla="*/ 1805152 h 1876097"/>
              <a:gd name="connsiteX98" fmla="*/ 5849007 w 7102506"/>
              <a:gd name="connsiteY98" fmla="*/ 1828800 h 1876097"/>
              <a:gd name="connsiteX99" fmla="*/ 6211614 w 7102506"/>
              <a:gd name="connsiteY99" fmla="*/ 1820917 h 1876097"/>
              <a:gd name="connsiteX100" fmla="*/ 6608101 w 7102506"/>
              <a:gd name="connsiteY100" fmla="*/ 1742059 h 1876097"/>
              <a:gd name="connsiteX101" fmla="*/ 7102506 w 7102506"/>
              <a:gd name="connsiteY101" fmla="*/ 1854442 h 18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02506" h="1876097">
                <a:moveTo>
                  <a:pt x="0" y="1820917"/>
                </a:moveTo>
                <a:lnTo>
                  <a:pt x="0" y="1820917"/>
                </a:lnTo>
                <a:lnTo>
                  <a:pt x="346842" y="1813035"/>
                </a:lnTo>
                <a:cubicBezTo>
                  <a:pt x="700977" y="1799672"/>
                  <a:pt x="187511" y="1811194"/>
                  <a:pt x="472966" y="1797269"/>
                </a:cubicBezTo>
                <a:cubicBezTo>
                  <a:pt x="562236" y="1792914"/>
                  <a:pt x="651658" y="1792520"/>
                  <a:pt x="740979" y="1789386"/>
                </a:cubicBezTo>
                <a:lnTo>
                  <a:pt x="922283" y="1781504"/>
                </a:lnTo>
                <a:cubicBezTo>
                  <a:pt x="975550" y="1763748"/>
                  <a:pt x="923148" y="1779287"/>
                  <a:pt x="1024759" y="1765738"/>
                </a:cubicBezTo>
                <a:cubicBezTo>
                  <a:pt x="1046196" y="1762880"/>
                  <a:pt x="1074301" y="1755323"/>
                  <a:pt x="1095704" y="1749973"/>
                </a:cubicBezTo>
                <a:cubicBezTo>
                  <a:pt x="1114097" y="1752600"/>
                  <a:pt x="1133542" y="1751185"/>
                  <a:pt x="1150883" y="1757855"/>
                </a:cubicBezTo>
                <a:cubicBezTo>
                  <a:pt x="1170556" y="1765422"/>
                  <a:pt x="1220342" y="1807116"/>
                  <a:pt x="1237593" y="1820917"/>
                </a:cubicBezTo>
                <a:cubicBezTo>
                  <a:pt x="1337441" y="1815662"/>
                  <a:pt x="1437527" y="1813814"/>
                  <a:pt x="1537138" y="1805152"/>
                </a:cubicBezTo>
                <a:cubicBezTo>
                  <a:pt x="1561187" y="1803061"/>
                  <a:pt x="1597696" y="1790221"/>
                  <a:pt x="1623848" y="1781504"/>
                </a:cubicBezTo>
                <a:cubicBezTo>
                  <a:pt x="1781031" y="1794601"/>
                  <a:pt x="1671246" y="1773661"/>
                  <a:pt x="1749973" y="1805152"/>
                </a:cubicBezTo>
                <a:cubicBezTo>
                  <a:pt x="1765402" y="1811324"/>
                  <a:pt x="1797269" y="1820917"/>
                  <a:pt x="1797269" y="1820917"/>
                </a:cubicBezTo>
                <a:cubicBezTo>
                  <a:pt x="1815662" y="1818290"/>
                  <a:pt x="1834229" y="1816679"/>
                  <a:pt x="1852448" y="1813035"/>
                </a:cubicBezTo>
                <a:cubicBezTo>
                  <a:pt x="1875558" y="1808413"/>
                  <a:pt x="1885192" y="1799001"/>
                  <a:pt x="1907628" y="1789386"/>
                </a:cubicBezTo>
                <a:cubicBezTo>
                  <a:pt x="1926521" y="1781289"/>
                  <a:pt x="1942816" y="1779333"/>
                  <a:pt x="1962807" y="1773621"/>
                </a:cubicBezTo>
                <a:cubicBezTo>
                  <a:pt x="2041968" y="1751003"/>
                  <a:pt x="1919414" y="1782499"/>
                  <a:pt x="2017986" y="1757855"/>
                </a:cubicBezTo>
                <a:cubicBezTo>
                  <a:pt x="2025869" y="1752600"/>
                  <a:pt x="2032764" y="1745417"/>
                  <a:pt x="2041635" y="1742090"/>
                </a:cubicBezTo>
                <a:cubicBezTo>
                  <a:pt x="2054180" y="1737386"/>
                  <a:pt x="2069065" y="1740199"/>
                  <a:pt x="2081048" y="1734207"/>
                </a:cubicBezTo>
                <a:cubicBezTo>
                  <a:pt x="2091019" y="1729221"/>
                  <a:pt x="2096814" y="1718442"/>
                  <a:pt x="2104697" y="1710559"/>
                </a:cubicBezTo>
                <a:cubicBezTo>
                  <a:pt x="2109952" y="1700049"/>
                  <a:pt x="2116746" y="1690176"/>
                  <a:pt x="2120462" y="1679028"/>
                </a:cubicBezTo>
                <a:cubicBezTo>
                  <a:pt x="2124699" y="1666317"/>
                  <a:pt x="2121698" y="1651247"/>
                  <a:pt x="2128345" y="1639614"/>
                </a:cubicBezTo>
                <a:cubicBezTo>
                  <a:pt x="2133045" y="1631389"/>
                  <a:pt x="2144110" y="1629104"/>
                  <a:pt x="2151993" y="1623849"/>
                </a:cubicBezTo>
                <a:cubicBezTo>
                  <a:pt x="2157248" y="1615966"/>
                  <a:pt x="2164763" y="1609188"/>
                  <a:pt x="2167759" y="1600200"/>
                </a:cubicBezTo>
                <a:cubicBezTo>
                  <a:pt x="2174316" y="1580530"/>
                  <a:pt x="2171988" y="1549443"/>
                  <a:pt x="2183524" y="1529255"/>
                </a:cubicBezTo>
                <a:cubicBezTo>
                  <a:pt x="2190042" y="1517848"/>
                  <a:pt x="2199290" y="1508234"/>
                  <a:pt x="2207173" y="1497724"/>
                </a:cubicBezTo>
                <a:cubicBezTo>
                  <a:pt x="2225058" y="1444065"/>
                  <a:pt x="2202554" y="1510039"/>
                  <a:pt x="2230821" y="1434662"/>
                </a:cubicBezTo>
                <a:cubicBezTo>
                  <a:pt x="2233739" y="1426882"/>
                  <a:pt x="2235431" y="1418651"/>
                  <a:pt x="2238704" y="1411014"/>
                </a:cubicBezTo>
                <a:cubicBezTo>
                  <a:pt x="2243333" y="1400213"/>
                  <a:pt x="2249697" y="1390221"/>
                  <a:pt x="2254469" y="1379483"/>
                </a:cubicBezTo>
                <a:cubicBezTo>
                  <a:pt x="2260216" y="1366552"/>
                  <a:pt x="2262955" y="1352203"/>
                  <a:pt x="2270235" y="1340069"/>
                </a:cubicBezTo>
                <a:cubicBezTo>
                  <a:pt x="2294534" y="1299570"/>
                  <a:pt x="2299275" y="1307503"/>
                  <a:pt x="2325414" y="1277007"/>
                </a:cubicBezTo>
                <a:cubicBezTo>
                  <a:pt x="2363787" y="1232238"/>
                  <a:pt x="2330447" y="1254783"/>
                  <a:pt x="2380593" y="1229711"/>
                </a:cubicBezTo>
                <a:lnTo>
                  <a:pt x="2435773" y="1237593"/>
                </a:lnTo>
                <a:cubicBezTo>
                  <a:pt x="2452742" y="1258332"/>
                  <a:pt x="2436674" y="1294125"/>
                  <a:pt x="2451538" y="1316421"/>
                </a:cubicBezTo>
                <a:cubicBezTo>
                  <a:pt x="2473488" y="1349344"/>
                  <a:pt x="2460605" y="1333370"/>
                  <a:pt x="2490952" y="1363717"/>
                </a:cubicBezTo>
                <a:cubicBezTo>
                  <a:pt x="2496207" y="1384738"/>
                  <a:pt x="2501845" y="1405667"/>
                  <a:pt x="2506717" y="1426780"/>
                </a:cubicBezTo>
                <a:cubicBezTo>
                  <a:pt x="2509730" y="1439835"/>
                  <a:pt x="2510363" y="1453483"/>
                  <a:pt x="2514600" y="1466193"/>
                </a:cubicBezTo>
                <a:cubicBezTo>
                  <a:pt x="2518316" y="1477341"/>
                  <a:pt x="2525111" y="1487214"/>
                  <a:pt x="2530366" y="1497724"/>
                </a:cubicBezTo>
                <a:cubicBezTo>
                  <a:pt x="2553170" y="1588942"/>
                  <a:pt x="2524552" y="1562747"/>
                  <a:pt x="2632842" y="1552904"/>
                </a:cubicBezTo>
                <a:cubicBezTo>
                  <a:pt x="2673180" y="1526011"/>
                  <a:pt x="2643679" y="1551328"/>
                  <a:pt x="2672255" y="1505607"/>
                </a:cubicBezTo>
                <a:cubicBezTo>
                  <a:pt x="2689107" y="1478643"/>
                  <a:pt x="2698056" y="1471924"/>
                  <a:pt x="2719552" y="1450428"/>
                </a:cubicBezTo>
                <a:cubicBezTo>
                  <a:pt x="2737810" y="1359142"/>
                  <a:pt x="2722857" y="1443563"/>
                  <a:pt x="2735317" y="1269124"/>
                </a:cubicBezTo>
                <a:cubicBezTo>
                  <a:pt x="2737198" y="1242784"/>
                  <a:pt x="2740572" y="1216573"/>
                  <a:pt x="2743200" y="1190297"/>
                </a:cubicBezTo>
                <a:cubicBezTo>
                  <a:pt x="2745828" y="995856"/>
                  <a:pt x="2746562" y="801380"/>
                  <a:pt x="2751083" y="606973"/>
                </a:cubicBezTo>
                <a:cubicBezTo>
                  <a:pt x="2752185" y="559601"/>
                  <a:pt x="2760760" y="498024"/>
                  <a:pt x="2766848" y="449317"/>
                </a:cubicBezTo>
                <a:cubicBezTo>
                  <a:pt x="2770550" y="386389"/>
                  <a:pt x="2769203" y="328360"/>
                  <a:pt x="2782614" y="268014"/>
                </a:cubicBezTo>
                <a:cubicBezTo>
                  <a:pt x="2784417" y="259903"/>
                  <a:pt x="2788214" y="252355"/>
                  <a:pt x="2790497" y="244366"/>
                </a:cubicBezTo>
                <a:cubicBezTo>
                  <a:pt x="2791127" y="242160"/>
                  <a:pt x="2802061" y="194438"/>
                  <a:pt x="2806262" y="189186"/>
                </a:cubicBezTo>
                <a:cubicBezTo>
                  <a:pt x="2812180" y="181788"/>
                  <a:pt x="2822027" y="178676"/>
                  <a:pt x="2829910" y="173421"/>
                </a:cubicBezTo>
                <a:cubicBezTo>
                  <a:pt x="2841542" y="155974"/>
                  <a:pt x="2851118" y="138261"/>
                  <a:pt x="2869324" y="126124"/>
                </a:cubicBezTo>
                <a:cubicBezTo>
                  <a:pt x="2876238" y="121515"/>
                  <a:pt x="2885090" y="120869"/>
                  <a:pt x="2892973" y="118242"/>
                </a:cubicBezTo>
                <a:cubicBezTo>
                  <a:pt x="2900856" y="120869"/>
                  <a:pt x="2910746" y="120249"/>
                  <a:pt x="2916621" y="126124"/>
                </a:cubicBezTo>
                <a:cubicBezTo>
                  <a:pt x="2936324" y="145827"/>
                  <a:pt x="2930372" y="166094"/>
                  <a:pt x="2940269" y="189186"/>
                </a:cubicBezTo>
                <a:cubicBezTo>
                  <a:pt x="2944001" y="197894"/>
                  <a:pt x="2950780" y="204952"/>
                  <a:pt x="2956035" y="212835"/>
                </a:cubicBezTo>
                <a:cubicBezTo>
                  <a:pt x="2961514" y="209548"/>
                  <a:pt x="3008707" y="182079"/>
                  <a:pt x="3019097" y="173421"/>
                </a:cubicBezTo>
                <a:cubicBezTo>
                  <a:pt x="3041858" y="154454"/>
                  <a:pt x="3043009" y="149377"/>
                  <a:pt x="3058510" y="126124"/>
                </a:cubicBezTo>
                <a:cubicBezTo>
                  <a:pt x="3061138" y="112986"/>
                  <a:pt x="3062156" y="99421"/>
                  <a:pt x="3066393" y="86711"/>
                </a:cubicBezTo>
                <a:cubicBezTo>
                  <a:pt x="3070109" y="75563"/>
                  <a:pt x="3075931" y="65145"/>
                  <a:pt x="3082159" y="55180"/>
                </a:cubicBezTo>
                <a:cubicBezTo>
                  <a:pt x="3093688" y="36733"/>
                  <a:pt x="3107714" y="16036"/>
                  <a:pt x="3129455" y="7883"/>
                </a:cubicBezTo>
                <a:cubicBezTo>
                  <a:pt x="3142000" y="3178"/>
                  <a:pt x="3155731" y="2628"/>
                  <a:pt x="3168869" y="0"/>
                </a:cubicBezTo>
                <a:cubicBezTo>
                  <a:pt x="3184635" y="2628"/>
                  <a:pt x="3204031" y="-2519"/>
                  <a:pt x="3216166" y="7883"/>
                </a:cubicBezTo>
                <a:cubicBezTo>
                  <a:pt x="3226339" y="16602"/>
                  <a:pt x="3220799" y="34299"/>
                  <a:pt x="3224048" y="47297"/>
                </a:cubicBezTo>
                <a:cubicBezTo>
                  <a:pt x="3226063" y="55358"/>
                  <a:pt x="3228556" y="63352"/>
                  <a:pt x="3231931" y="70945"/>
                </a:cubicBezTo>
                <a:cubicBezTo>
                  <a:pt x="3253347" y="119132"/>
                  <a:pt x="3252808" y="104604"/>
                  <a:pt x="3263462" y="141890"/>
                </a:cubicBezTo>
                <a:cubicBezTo>
                  <a:pt x="3266438" y="152307"/>
                  <a:pt x="3269220" y="162798"/>
                  <a:pt x="3271345" y="173421"/>
                </a:cubicBezTo>
                <a:cubicBezTo>
                  <a:pt x="3274480" y="189093"/>
                  <a:pt x="3267404" y="186558"/>
                  <a:pt x="3279228" y="220717"/>
                </a:cubicBezTo>
                <a:cubicBezTo>
                  <a:pt x="3291052" y="254876"/>
                  <a:pt x="3327838" y="325821"/>
                  <a:pt x="3342290" y="378373"/>
                </a:cubicBezTo>
                <a:cubicBezTo>
                  <a:pt x="3367259" y="478252"/>
                  <a:pt x="3354021" y="410904"/>
                  <a:pt x="3365938" y="536028"/>
                </a:cubicBezTo>
                <a:cubicBezTo>
                  <a:pt x="3371419" y="593572"/>
                  <a:pt x="3383479" y="682207"/>
                  <a:pt x="3389586" y="733097"/>
                </a:cubicBezTo>
                <a:cubicBezTo>
                  <a:pt x="3392421" y="756721"/>
                  <a:pt x="3393758" y="780539"/>
                  <a:pt x="3397469" y="804042"/>
                </a:cubicBezTo>
                <a:cubicBezTo>
                  <a:pt x="3401648" y="830510"/>
                  <a:pt x="3408356" y="856521"/>
                  <a:pt x="3413235" y="882869"/>
                </a:cubicBezTo>
                <a:cubicBezTo>
                  <a:pt x="3421494" y="927470"/>
                  <a:pt x="3427987" y="972398"/>
                  <a:pt x="3436883" y="1016876"/>
                </a:cubicBezTo>
                <a:cubicBezTo>
                  <a:pt x="3439511" y="1030014"/>
                  <a:pt x="3441860" y="1043211"/>
                  <a:pt x="3444766" y="1056290"/>
                </a:cubicBezTo>
                <a:cubicBezTo>
                  <a:pt x="3447116" y="1066866"/>
                  <a:pt x="3450710" y="1077162"/>
                  <a:pt x="3452648" y="1087821"/>
                </a:cubicBezTo>
                <a:cubicBezTo>
                  <a:pt x="3466449" y="1163730"/>
                  <a:pt x="3456530" y="1142522"/>
                  <a:pt x="3468414" y="1237593"/>
                </a:cubicBezTo>
                <a:cubicBezTo>
                  <a:pt x="3471442" y="1261819"/>
                  <a:pt x="3478141" y="1270632"/>
                  <a:pt x="3484179" y="1292773"/>
                </a:cubicBezTo>
                <a:cubicBezTo>
                  <a:pt x="3510843" y="1390543"/>
                  <a:pt x="3489686" y="1325061"/>
                  <a:pt x="3507828" y="1379483"/>
                </a:cubicBezTo>
                <a:cubicBezTo>
                  <a:pt x="3513380" y="1418349"/>
                  <a:pt x="3513456" y="1432403"/>
                  <a:pt x="3523593" y="1466193"/>
                </a:cubicBezTo>
                <a:cubicBezTo>
                  <a:pt x="3528368" y="1482111"/>
                  <a:pt x="3535328" y="1497368"/>
                  <a:pt x="3539359" y="1513490"/>
                </a:cubicBezTo>
                <a:cubicBezTo>
                  <a:pt x="3543236" y="1528996"/>
                  <a:pt x="3543366" y="1545280"/>
                  <a:pt x="3547242" y="1560786"/>
                </a:cubicBezTo>
                <a:cubicBezTo>
                  <a:pt x="3555526" y="1593921"/>
                  <a:pt x="3567015" y="1616142"/>
                  <a:pt x="3578773" y="1647497"/>
                </a:cubicBezTo>
                <a:cubicBezTo>
                  <a:pt x="3588099" y="1672367"/>
                  <a:pt x="3583815" y="1673086"/>
                  <a:pt x="3602421" y="1694793"/>
                </a:cubicBezTo>
                <a:cubicBezTo>
                  <a:pt x="3612094" y="1706078"/>
                  <a:pt x="3622061" y="1717406"/>
                  <a:pt x="3633952" y="1726324"/>
                </a:cubicBezTo>
                <a:cubicBezTo>
                  <a:pt x="3711029" y="1784132"/>
                  <a:pt x="3625817" y="1705093"/>
                  <a:pt x="3689131" y="1757855"/>
                </a:cubicBezTo>
                <a:cubicBezTo>
                  <a:pt x="3729386" y="1791401"/>
                  <a:pt x="3693270" y="1776627"/>
                  <a:pt x="3744310" y="1789386"/>
                </a:cubicBezTo>
                <a:cubicBezTo>
                  <a:pt x="3757448" y="1797269"/>
                  <a:pt x="3769723" y="1806812"/>
                  <a:pt x="3783724" y="1813035"/>
                </a:cubicBezTo>
                <a:cubicBezTo>
                  <a:pt x="3793331" y="1817305"/>
                  <a:pt x="3847821" y="1827278"/>
                  <a:pt x="3854669" y="1828800"/>
                </a:cubicBezTo>
                <a:cubicBezTo>
                  <a:pt x="3865245" y="1831150"/>
                  <a:pt x="3875624" y="1834333"/>
                  <a:pt x="3886200" y="1836683"/>
                </a:cubicBezTo>
                <a:cubicBezTo>
                  <a:pt x="3929997" y="1846416"/>
                  <a:pt x="3925865" y="1843896"/>
                  <a:pt x="3972910" y="1852449"/>
                </a:cubicBezTo>
                <a:cubicBezTo>
                  <a:pt x="3986092" y="1854846"/>
                  <a:pt x="3999142" y="1857934"/>
                  <a:pt x="4012324" y="1860331"/>
                </a:cubicBezTo>
                <a:cubicBezTo>
                  <a:pt x="4052438" y="1867624"/>
                  <a:pt x="4073453" y="1870190"/>
                  <a:pt x="4114800" y="1876097"/>
                </a:cubicBezTo>
                <a:cubicBezTo>
                  <a:pt x="4235669" y="1870842"/>
                  <a:pt x="4356754" y="1869268"/>
                  <a:pt x="4477407" y="1860331"/>
                </a:cubicBezTo>
                <a:cubicBezTo>
                  <a:pt x="4499015" y="1858730"/>
                  <a:pt x="4519131" y="1848331"/>
                  <a:pt x="4540469" y="1844566"/>
                </a:cubicBezTo>
                <a:cubicBezTo>
                  <a:pt x="4563901" y="1840431"/>
                  <a:pt x="4587669" y="1838215"/>
                  <a:pt x="4611414" y="1836683"/>
                </a:cubicBezTo>
                <a:cubicBezTo>
                  <a:pt x="4669161" y="1832957"/>
                  <a:pt x="4727057" y="1832010"/>
                  <a:pt x="4784835" y="1828800"/>
                </a:cubicBezTo>
                <a:cubicBezTo>
                  <a:pt x="4841346" y="1825660"/>
                  <a:pt x="4895149" y="1823075"/>
                  <a:pt x="4950373" y="1813035"/>
                </a:cubicBezTo>
                <a:cubicBezTo>
                  <a:pt x="4961032" y="1811097"/>
                  <a:pt x="4971394" y="1807780"/>
                  <a:pt x="4981904" y="1805152"/>
                </a:cubicBezTo>
                <a:cubicBezTo>
                  <a:pt x="5775520" y="1821685"/>
                  <a:pt x="5486986" y="1802941"/>
                  <a:pt x="5849007" y="1828800"/>
                </a:cubicBezTo>
                <a:lnTo>
                  <a:pt x="6211614" y="1820917"/>
                </a:lnTo>
                <a:cubicBezTo>
                  <a:pt x="6338130" y="1806460"/>
                  <a:pt x="6459619" y="1736472"/>
                  <a:pt x="6608101" y="1742059"/>
                </a:cubicBezTo>
                <a:cubicBezTo>
                  <a:pt x="6618611" y="1728921"/>
                  <a:pt x="7091996" y="1867580"/>
                  <a:pt x="7102506" y="18544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093F7-5CCC-E00C-A9C7-9DD36D112C3F}"/>
              </a:ext>
            </a:extLst>
          </p:cNvPr>
          <p:cNvSpPr/>
          <p:nvPr/>
        </p:nvSpPr>
        <p:spPr>
          <a:xfrm>
            <a:off x="427961" y="2892023"/>
            <a:ext cx="628825" cy="83211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A7FD9-9B14-362C-40BE-02ECE1002151}"/>
              </a:ext>
            </a:extLst>
          </p:cNvPr>
          <p:cNvSpPr/>
          <p:nvPr/>
        </p:nvSpPr>
        <p:spPr>
          <a:xfrm>
            <a:off x="1061446" y="2321754"/>
            <a:ext cx="628825" cy="653480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0F075-04F7-6791-5446-D440AE8E1692}"/>
              </a:ext>
            </a:extLst>
          </p:cNvPr>
          <p:cNvSpPr/>
          <p:nvPr/>
        </p:nvSpPr>
        <p:spPr>
          <a:xfrm>
            <a:off x="1694931" y="2722970"/>
            <a:ext cx="628825" cy="252264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C35B0C-C0FB-A6A3-A666-D7AAD05AD241}"/>
              </a:ext>
            </a:extLst>
          </p:cNvPr>
          <p:cNvSpPr/>
          <p:nvPr/>
        </p:nvSpPr>
        <p:spPr>
          <a:xfrm>
            <a:off x="2328416" y="2929514"/>
            <a:ext cx="628825" cy="45719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2BB55D-F6DF-0E2C-8AF0-421AEC81E6E0}"/>
              </a:ext>
            </a:extLst>
          </p:cNvPr>
          <p:cNvSpPr/>
          <p:nvPr/>
        </p:nvSpPr>
        <p:spPr>
          <a:xfrm>
            <a:off x="2961901" y="2929514"/>
            <a:ext cx="628825" cy="45719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AF249-1BC3-A170-F8A3-CD0AFB9AD8BE}"/>
              </a:ext>
            </a:extLst>
          </p:cNvPr>
          <p:cNvSpPr/>
          <p:nvPr/>
        </p:nvSpPr>
        <p:spPr>
          <a:xfrm>
            <a:off x="3595385" y="2929514"/>
            <a:ext cx="628825" cy="45719"/>
          </a:xfrm>
          <a:prstGeom prst="rect">
            <a:avLst/>
          </a:prstGeom>
          <a:solidFill>
            <a:schemeClr val="accent2">
              <a:lumMod val="75000"/>
              <a:alpha val="38039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6F43E6-A4D9-9795-0D61-D7AED2B5F370}"/>
              </a:ext>
            </a:extLst>
          </p:cNvPr>
          <p:cNvGrpSpPr/>
          <p:nvPr/>
        </p:nvGrpSpPr>
        <p:grpSpPr>
          <a:xfrm>
            <a:off x="4882595" y="724488"/>
            <a:ext cx="3812015" cy="2266121"/>
            <a:chOff x="412195" y="912117"/>
            <a:chExt cx="3812015" cy="226612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5BD83F-3D4A-8A36-556E-8AD26C5CD6B0}"/>
                </a:ext>
              </a:extLst>
            </p:cNvPr>
            <p:cNvCxnSpPr>
              <a:cxnSpLocks/>
            </p:cNvCxnSpPr>
            <p:nvPr/>
          </p:nvCxnSpPr>
          <p:spPr>
            <a:xfrm>
              <a:off x="412195" y="912117"/>
              <a:ext cx="0" cy="2266121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F92545-D815-A45C-3A3B-8A120DC54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921" y="3163329"/>
              <a:ext cx="3811289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0DF1E7-060D-B408-F960-75EDD976E385}"/>
              </a:ext>
            </a:extLst>
          </p:cNvPr>
          <p:cNvSpPr/>
          <p:nvPr/>
        </p:nvSpPr>
        <p:spPr>
          <a:xfrm>
            <a:off x="4866830" y="1083725"/>
            <a:ext cx="3826597" cy="1876097"/>
          </a:xfrm>
          <a:custGeom>
            <a:avLst/>
            <a:gdLst>
              <a:gd name="connsiteX0" fmla="*/ 0 w 6653048"/>
              <a:gd name="connsiteY0" fmla="*/ 1820917 h 1876097"/>
              <a:gd name="connsiteX1" fmla="*/ 0 w 6653048"/>
              <a:gd name="connsiteY1" fmla="*/ 1820917 h 1876097"/>
              <a:gd name="connsiteX2" fmla="*/ 346842 w 6653048"/>
              <a:gd name="connsiteY2" fmla="*/ 1813035 h 1876097"/>
              <a:gd name="connsiteX3" fmla="*/ 472966 w 6653048"/>
              <a:gd name="connsiteY3" fmla="*/ 1797269 h 1876097"/>
              <a:gd name="connsiteX4" fmla="*/ 740979 w 6653048"/>
              <a:gd name="connsiteY4" fmla="*/ 1789386 h 1876097"/>
              <a:gd name="connsiteX5" fmla="*/ 922283 w 6653048"/>
              <a:gd name="connsiteY5" fmla="*/ 1781504 h 1876097"/>
              <a:gd name="connsiteX6" fmla="*/ 1024759 w 6653048"/>
              <a:gd name="connsiteY6" fmla="*/ 1765738 h 1876097"/>
              <a:gd name="connsiteX7" fmla="*/ 1095704 w 6653048"/>
              <a:gd name="connsiteY7" fmla="*/ 1749973 h 1876097"/>
              <a:gd name="connsiteX8" fmla="*/ 1150883 w 6653048"/>
              <a:gd name="connsiteY8" fmla="*/ 1757855 h 1876097"/>
              <a:gd name="connsiteX9" fmla="*/ 1237593 w 6653048"/>
              <a:gd name="connsiteY9" fmla="*/ 1820917 h 1876097"/>
              <a:gd name="connsiteX10" fmla="*/ 1537138 w 6653048"/>
              <a:gd name="connsiteY10" fmla="*/ 1805152 h 1876097"/>
              <a:gd name="connsiteX11" fmla="*/ 1623848 w 6653048"/>
              <a:gd name="connsiteY11" fmla="*/ 1781504 h 1876097"/>
              <a:gd name="connsiteX12" fmla="*/ 1749973 w 6653048"/>
              <a:gd name="connsiteY12" fmla="*/ 1805152 h 1876097"/>
              <a:gd name="connsiteX13" fmla="*/ 1797269 w 6653048"/>
              <a:gd name="connsiteY13" fmla="*/ 1820917 h 1876097"/>
              <a:gd name="connsiteX14" fmla="*/ 1852448 w 6653048"/>
              <a:gd name="connsiteY14" fmla="*/ 1813035 h 1876097"/>
              <a:gd name="connsiteX15" fmla="*/ 1907628 w 6653048"/>
              <a:gd name="connsiteY15" fmla="*/ 1789386 h 1876097"/>
              <a:gd name="connsiteX16" fmla="*/ 1962807 w 6653048"/>
              <a:gd name="connsiteY16" fmla="*/ 1773621 h 1876097"/>
              <a:gd name="connsiteX17" fmla="*/ 2017986 w 6653048"/>
              <a:gd name="connsiteY17" fmla="*/ 1757855 h 1876097"/>
              <a:gd name="connsiteX18" fmla="*/ 2041635 w 6653048"/>
              <a:gd name="connsiteY18" fmla="*/ 1742090 h 1876097"/>
              <a:gd name="connsiteX19" fmla="*/ 2081048 w 6653048"/>
              <a:gd name="connsiteY19" fmla="*/ 1734207 h 1876097"/>
              <a:gd name="connsiteX20" fmla="*/ 2104697 w 6653048"/>
              <a:gd name="connsiteY20" fmla="*/ 1710559 h 1876097"/>
              <a:gd name="connsiteX21" fmla="*/ 2120462 w 6653048"/>
              <a:gd name="connsiteY21" fmla="*/ 1679028 h 1876097"/>
              <a:gd name="connsiteX22" fmla="*/ 2128345 w 6653048"/>
              <a:gd name="connsiteY22" fmla="*/ 1639614 h 1876097"/>
              <a:gd name="connsiteX23" fmla="*/ 2151993 w 6653048"/>
              <a:gd name="connsiteY23" fmla="*/ 1623849 h 1876097"/>
              <a:gd name="connsiteX24" fmla="*/ 2167759 w 6653048"/>
              <a:gd name="connsiteY24" fmla="*/ 1600200 h 1876097"/>
              <a:gd name="connsiteX25" fmla="*/ 2183524 w 6653048"/>
              <a:gd name="connsiteY25" fmla="*/ 1529255 h 1876097"/>
              <a:gd name="connsiteX26" fmla="*/ 2207173 w 6653048"/>
              <a:gd name="connsiteY26" fmla="*/ 1497724 h 1876097"/>
              <a:gd name="connsiteX27" fmla="*/ 2230821 w 6653048"/>
              <a:gd name="connsiteY27" fmla="*/ 1434662 h 1876097"/>
              <a:gd name="connsiteX28" fmla="*/ 2238704 w 6653048"/>
              <a:gd name="connsiteY28" fmla="*/ 1411014 h 1876097"/>
              <a:gd name="connsiteX29" fmla="*/ 2254469 w 6653048"/>
              <a:gd name="connsiteY29" fmla="*/ 1379483 h 1876097"/>
              <a:gd name="connsiteX30" fmla="*/ 2270235 w 6653048"/>
              <a:gd name="connsiteY30" fmla="*/ 1340069 h 1876097"/>
              <a:gd name="connsiteX31" fmla="*/ 2325414 w 6653048"/>
              <a:gd name="connsiteY31" fmla="*/ 1277007 h 1876097"/>
              <a:gd name="connsiteX32" fmla="*/ 2380593 w 6653048"/>
              <a:gd name="connsiteY32" fmla="*/ 1229711 h 1876097"/>
              <a:gd name="connsiteX33" fmla="*/ 2435773 w 6653048"/>
              <a:gd name="connsiteY33" fmla="*/ 1237593 h 1876097"/>
              <a:gd name="connsiteX34" fmla="*/ 2451538 w 6653048"/>
              <a:gd name="connsiteY34" fmla="*/ 1316421 h 1876097"/>
              <a:gd name="connsiteX35" fmla="*/ 2490952 w 6653048"/>
              <a:gd name="connsiteY35" fmla="*/ 1363717 h 1876097"/>
              <a:gd name="connsiteX36" fmla="*/ 2506717 w 6653048"/>
              <a:gd name="connsiteY36" fmla="*/ 1426780 h 1876097"/>
              <a:gd name="connsiteX37" fmla="*/ 2514600 w 6653048"/>
              <a:gd name="connsiteY37" fmla="*/ 1466193 h 1876097"/>
              <a:gd name="connsiteX38" fmla="*/ 2530366 w 6653048"/>
              <a:gd name="connsiteY38" fmla="*/ 1497724 h 1876097"/>
              <a:gd name="connsiteX39" fmla="*/ 2632842 w 6653048"/>
              <a:gd name="connsiteY39" fmla="*/ 1552904 h 1876097"/>
              <a:gd name="connsiteX40" fmla="*/ 2672255 w 6653048"/>
              <a:gd name="connsiteY40" fmla="*/ 1505607 h 1876097"/>
              <a:gd name="connsiteX41" fmla="*/ 2719552 w 6653048"/>
              <a:gd name="connsiteY41" fmla="*/ 1450428 h 1876097"/>
              <a:gd name="connsiteX42" fmla="*/ 2735317 w 6653048"/>
              <a:gd name="connsiteY42" fmla="*/ 1269124 h 1876097"/>
              <a:gd name="connsiteX43" fmla="*/ 2743200 w 6653048"/>
              <a:gd name="connsiteY43" fmla="*/ 1190297 h 1876097"/>
              <a:gd name="connsiteX44" fmla="*/ 2751083 w 6653048"/>
              <a:gd name="connsiteY44" fmla="*/ 606973 h 1876097"/>
              <a:gd name="connsiteX45" fmla="*/ 2766848 w 6653048"/>
              <a:gd name="connsiteY45" fmla="*/ 449317 h 1876097"/>
              <a:gd name="connsiteX46" fmla="*/ 2782614 w 6653048"/>
              <a:gd name="connsiteY46" fmla="*/ 268014 h 1876097"/>
              <a:gd name="connsiteX47" fmla="*/ 2790497 w 6653048"/>
              <a:gd name="connsiteY47" fmla="*/ 244366 h 1876097"/>
              <a:gd name="connsiteX48" fmla="*/ 2806262 w 6653048"/>
              <a:gd name="connsiteY48" fmla="*/ 189186 h 1876097"/>
              <a:gd name="connsiteX49" fmla="*/ 2829910 w 6653048"/>
              <a:gd name="connsiteY49" fmla="*/ 173421 h 1876097"/>
              <a:gd name="connsiteX50" fmla="*/ 2869324 w 6653048"/>
              <a:gd name="connsiteY50" fmla="*/ 126124 h 1876097"/>
              <a:gd name="connsiteX51" fmla="*/ 2892973 w 6653048"/>
              <a:gd name="connsiteY51" fmla="*/ 118242 h 1876097"/>
              <a:gd name="connsiteX52" fmla="*/ 2916621 w 6653048"/>
              <a:gd name="connsiteY52" fmla="*/ 126124 h 1876097"/>
              <a:gd name="connsiteX53" fmla="*/ 2940269 w 6653048"/>
              <a:gd name="connsiteY53" fmla="*/ 189186 h 1876097"/>
              <a:gd name="connsiteX54" fmla="*/ 2956035 w 6653048"/>
              <a:gd name="connsiteY54" fmla="*/ 212835 h 1876097"/>
              <a:gd name="connsiteX55" fmla="*/ 3019097 w 6653048"/>
              <a:gd name="connsiteY55" fmla="*/ 173421 h 1876097"/>
              <a:gd name="connsiteX56" fmla="*/ 3058510 w 6653048"/>
              <a:gd name="connsiteY56" fmla="*/ 126124 h 1876097"/>
              <a:gd name="connsiteX57" fmla="*/ 3066393 w 6653048"/>
              <a:gd name="connsiteY57" fmla="*/ 86711 h 1876097"/>
              <a:gd name="connsiteX58" fmla="*/ 3082159 w 6653048"/>
              <a:gd name="connsiteY58" fmla="*/ 55180 h 1876097"/>
              <a:gd name="connsiteX59" fmla="*/ 3129455 w 6653048"/>
              <a:gd name="connsiteY59" fmla="*/ 7883 h 1876097"/>
              <a:gd name="connsiteX60" fmla="*/ 3168869 w 6653048"/>
              <a:gd name="connsiteY60" fmla="*/ 0 h 1876097"/>
              <a:gd name="connsiteX61" fmla="*/ 3216166 w 6653048"/>
              <a:gd name="connsiteY61" fmla="*/ 7883 h 1876097"/>
              <a:gd name="connsiteX62" fmla="*/ 3224048 w 6653048"/>
              <a:gd name="connsiteY62" fmla="*/ 47297 h 1876097"/>
              <a:gd name="connsiteX63" fmla="*/ 3231931 w 6653048"/>
              <a:gd name="connsiteY63" fmla="*/ 70945 h 1876097"/>
              <a:gd name="connsiteX64" fmla="*/ 3263462 w 6653048"/>
              <a:gd name="connsiteY64" fmla="*/ 141890 h 1876097"/>
              <a:gd name="connsiteX65" fmla="*/ 3271345 w 6653048"/>
              <a:gd name="connsiteY65" fmla="*/ 173421 h 1876097"/>
              <a:gd name="connsiteX66" fmla="*/ 3279228 w 6653048"/>
              <a:gd name="connsiteY66" fmla="*/ 220717 h 1876097"/>
              <a:gd name="connsiteX67" fmla="*/ 3294993 w 6653048"/>
              <a:gd name="connsiteY67" fmla="*/ 244366 h 1876097"/>
              <a:gd name="connsiteX68" fmla="*/ 3302876 w 6653048"/>
              <a:gd name="connsiteY68" fmla="*/ 268014 h 1876097"/>
              <a:gd name="connsiteX69" fmla="*/ 3326524 w 6653048"/>
              <a:gd name="connsiteY69" fmla="*/ 354724 h 1876097"/>
              <a:gd name="connsiteX70" fmla="*/ 3342290 w 6653048"/>
              <a:gd name="connsiteY70" fmla="*/ 378373 h 1876097"/>
              <a:gd name="connsiteX71" fmla="*/ 3365938 w 6653048"/>
              <a:gd name="connsiteY71" fmla="*/ 536028 h 1876097"/>
              <a:gd name="connsiteX72" fmla="*/ 3389586 w 6653048"/>
              <a:gd name="connsiteY72" fmla="*/ 733097 h 1876097"/>
              <a:gd name="connsiteX73" fmla="*/ 3397469 w 6653048"/>
              <a:gd name="connsiteY73" fmla="*/ 804042 h 1876097"/>
              <a:gd name="connsiteX74" fmla="*/ 3413235 w 6653048"/>
              <a:gd name="connsiteY74" fmla="*/ 882869 h 1876097"/>
              <a:gd name="connsiteX75" fmla="*/ 3436883 w 6653048"/>
              <a:gd name="connsiteY75" fmla="*/ 1016876 h 1876097"/>
              <a:gd name="connsiteX76" fmla="*/ 3444766 w 6653048"/>
              <a:gd name="connsiteY76" fmla="*/ 1056290 h 1876097"/>
              <a:gd name="connsiteX77" fmla="*/ 3452648 w 6653048"/>
              <a:gd name="connsiteY77" fmla="*/ 1087821 h 1876097"/>
              <a:gd name="connsiteX78" fmla="*/ 3468414 w 6653048"/>
              <a:gd name="connsiteY78" fmla="*/ 1237593 h 1876097"/>
              <a:gd name="connsiteX79" fmla="*/ 3484179 w 6653048"/>
              <a:gd name="connsiteY79" fmla="*/ 1292773 h 1876097"/>
              <a:gd name="connsiteX80" fmla="*/ 3507828 w 6653048"/>
              <a:gd name="connsiteY80" fmla="*/ 1379483 h 1876097"/>
              <a:gd name="connsiteX81" fmla="*/ 3523593 w 6653048"/>
              <a:gd name="connsiteY81" fmla="*/ 1466193 h 1876097"/>
              <a:gd name="connsiteX82" fmla="*/ 3539359 w 6653048"/>
              <a:gd name="connsiteY82" fmla="*/ 1513490 h 1876097"/>
              <a:gd name="connsiteX83" fmla="*/ 3547242 w 6653048"/>
              <a:gd name="connsiteY83" fmla="*/ 1560786 h 1876097"/>
              <a:gd name="connsiteX84" fmla="*/ 3578773 w 6653048"/>
              <a:gd name="connsiteY84" fmla="*/ 1647497 h 1876097"/>
              <a:gd name="connsiteX85" fmla="*/ 3602421 w 6653048"/>
              <a:gd name="connsiteY85" fmla="*/ 1694793 h 1876097"/>
              <a:gd name="connsiteX86" fmla="*/ 3633952 w 6653048"/>
              <a:gd name="connsiteY86" fmla="*/ 1726324 h 1876097"/>
              <a:gd name="connsiteX87" fmla="*/ 3689131 w 6653048"/>
              <a:gd name="connsiteY87" fmla="*/ 1757855 h 1876097"/>
              <a:gd name="connsiteX88" fmla="*/ 3744310 w 6653048"/>
              <a:gd name="connsiteY88" fmla="*/ 1789386 h 1876097"/>
              <a:gd name="connsiteX89" fmla="*/ 3783724 w 6653048"/>
              <a:gd name="connsiteY89" fmla="*/ 1813035 h 1876097"/>
              <a:gd name="connsiteX90" fmla="*/ 3854669 w 6653048"/>
              <a:gd name="connsiteY90" fmla="*/ 1828800 h 1876097"/>
              <a:gd name="connsiteX91" fmla="*/ 3886200 w 6653048"/>
              <a:gd name="connsiteY91" fmla="*/ 1836683 h 1876097"/>
              <a:gd name="connsiteX92" fmla="*/ 3972910 w 6653048"/>
              <a:gd name="connsiteY92" fmla="*/ 1852449 h 1876097"/>
              <a:gd name="connsiteX93" fmla="*/ 4012324 w 6653048"/>
              <a:gd name="connsiteY93" fmla="*/ 1860331 h 1876097"/>
              <a:gd name="connsiteX94" fmla="*/ 4114800 w 6653048"/>
              <a:gd name="connsiteY94" fmla="*/ 1876097 h 1876097"/>
              <a:gd name="connsiteX95" fmla="*/ 4477407 w 6653048"/>
              <a:gd name="connsiteY95" fmla="*/ 1860331 h 1876097"/>
              <a:gd name="connsiteX96" fmla="*/ 4540469 w 6653048"/>
              <a:gd name="connsiteY96" fmla="*/ 1844566 h 1876097"/>
              <a:gd name="connsiteX97" fmla="*/ 4611414 w 6653048"/>
              <a:gd name="connsiteY97" fmla="*/ 1836683 h 1876097"/>
              <a:gd name="connsiteX98" fmla="*/ 4784835 w 6653048"/>
              <a:gd name="connsiteY98" fmla="*/ 1828800 h 1876097"/>
              <a:gd name="connsiteX99" fmla="*/ 4950373 w 6653048"/>
              <a:gd name="connsiteY99" fmla="*/ 1813035 h 1876097"/>
              <a:gd name="connsiteX100" fmla="*/ 4981904 w 6653048"/>
              <a:gd name="connsiteY100" fmla="*/ 1805152 h 1876097"/>
              <a:gd name="connsiteX101" fmla="*/ 5849007 w 6653048"/>
              <a:gd name="connsiteY101" fmla="*/ 1828800 h 1876097"/>
              <a:gd name="connsiteX102" fmla="*/ 6211614 w 6653048"/>
              <a:gd name="connsiteY102" fmla="*/ 1820917 h 1876097"/>
              <a:gd name="connsiteX103" fmla="*/ 6589986 w 6653048"/>
              <a:gd name="connsiteY103" fmla="*/ 1820917 h 1876097"/>
              <a:gd name="connsiteX104" fmla="*/ 6621517 w 6653048"/>
              <a:gd name="connsiteY104" fmla="*/ 1828800 h 1876097"/>
              <a:gd name="connsiteX105" fmla="*/ 6653048 w 6653048"/>
              <a:gd name="connsiteY105" fmla="*/ 1789386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21517 w 7102506"/>
              <a:gd name="connsiteY104" fmla="*/ 1828800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589986 w 7102506"/>
              <a:gd name="connsiteY103" fmla="*/ 1820917 h 1876097"/>
              <a:gd name="connsiteX104" fmla="*/ 6608101 w 7102506"/>
              <a:gd name="connsiteY104" fmla="*/ 1742059 h 1876097"/>
              <a:gd name="connsiteX105" fmla="*/ 7102506 w 7102506"/>
              <a:gd name="connsiteY105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294993 w 7102506"/>
              <a:gd name="connsiteY67" fmla="*/ 244366 h 1876097"/>
              <a:gd name="connsiteX68" fmla="*/ 3302876 w 7102506"/>
              <a:gd name="connsiteY68" fmla="*/ 268014 h 1876097"/>
              <a:gd name="connsiteX69" fmla="*/ 3326524 w 7102506"/>
              <a:gd name="connsiteY69" fmla="*/ 354724 h 1876097"/>
              <a:gd name="connsiteX70" fmla="*/ 3342290 w 7102506"/>
              <a:gd name="connsiteY70" fmla="*/ 378373 h 1876097"/>
              <a:gd name="connsiteX71" fmla="*/ 3365938 w 7102506"/>
              <a:gd name="connsiteY71" fmla="*/ 536028 h 1876097"/>
              <a:gd name="connsiteX72" fmla="*/ 3389586 w 7102506"/>
              <a:gd name="connsiteY72" fmla="*/ 733097 h 1876097"/>
              <a:gd name="connsiteX73" fmla="*/ 3397469 w 7102506"/>
              <a:gd name="connsiteY73" fmla="*/ 804042 h 1876097"/>
              <a:gd name="connsiteX74" fmla="*/ 3413235 w 7102506"/>
              <a:gd name="connsiteY74" fmla="*/ 882869 h 1876097"/>
              <a:gd name="connsiteX75" fmla="*/ 3436883 w 7102506"/>
              <a:gd name="connsiteY75" fmla="*/ 1016876 h 1876097"/>
              <a:gd name="connsiteX76" fmla="*/ 3444766 w 7102506"/>
              <a:gd name="connsiteY76" fmla="*/ 1056290 h 1876097"/>
              <a:gd name="connsiteX77" fmla="*/ 3452648 w 7102506"/>
              <a:gd name="connsiteY77" fmla="*/ 1087821 h 1876097"/>
              <a:gd name="connsiteX78" fmla="*/ 3468414 w 7102506"/>
              <a:gd name="connsiteY78" fmla="*/ 1237593 h 1876097"/>
              <a:gd name="connsiteX79" fmla="*/ 3484179 w 7102506"/>
              <a:gd name="connsiteY79" fmla="*/ 1292773 h 1876097"/>
              <a:gd name="connsiteX80" fmla="*/ 3507828 w 7102506"/>
              <a:gd name="connsiteY80" fmla="*/ 1379483 h 1876097"/>
              <a:gd name="connsiteX81" fmla="*/ 3523593 w 7102506"/>
              <a:gd name="connsiteY81" fmla="*/ 1466193 h 1876097"/>
              <a:gd name="connsiteX82" fmla="*/ 3539359 w 7102506"/>
              <a:gd name="connsiteY82" fmla="*/ 1513490 h 1876097"/>
              <a:gd name="connsiteX83" fmla="*/ 3547242 w 7102506"/>
              <a:gd name="connsiteY83" fmla="*/ 1560786 h 1876097"/>
              <a:gd name="connsiteX84" fmla="*/ 3578773 w 7102506"/>
              <a:gd name="connsiteY84" fmla="*/ 1647497 h 1876097"/>
              <a:gd name="connsiteX85" fmla="*/ 3602421 w 7102506"/>
              <a:gd name="connsiteY85" fmla="*/ 1694793 h 1876097"/>
              <a:gd name="connsiteX86" fmla="*/ 3633952 w 7102506"/>
              <a:gd name="connsiteY86" fmla="*/ 1726324 h 1876097"/>
              <a:gd name="connsiteX87" fmla="*/ 3689131 w 7102506"/>
              <a:gd name="connsiteY87" fmla="*/ 1757855 h 1876097"/>
              <a:gd name="connsiteX88" fmla="*/ 3744310 w 7102506"/>
              <a:gd name="connsiteY88" fmla="*/ 1789386 h 1876097"/>
              <a:gd name="connsiteX89" fmla="*/ 3783724 w 7102506"/>
              <a:gd name="connsiteY89" fmla="*/ 1813035 h 1876097"/>
              <a:gd name="connsiteX90" fmla="*/ 3854669 w 7102506"/>
              <a:gd name="connsiteY90" fmla="*/ 1828800 h 1876097"/>
              <a:gd name="connsiteX91" fmla="*/ 3886200 w 7102506"/>
              <a:gd name="connsiteY91" fmla="*/ 1836683 h 1876097"/>
              <a:gd name="connsiteX92" fmla="*/ 3972910 w 7102506"/>
              <a:gd name="connsiteY92" fmla="*/ 1852449 h 1876097"/>
              <a:gd name="connsiteX93" fmla="*/ 4012324 w 7102506"/>
              <a:gd name="connsiteY93" fmla="*/ 1860331 h 1876097"/>
              <a:gd name="connsiteX94" fmla="*/ 4114800 w 7102506"/>
              <a:gd name="connsiteY94" fmla="*/ 1876097 h 1876097"/>
              <a:gd name="connsiteX95" fmla="*/ 4477407 w 7102506"/>
              <a:gd name="connsiteY95" fmla="*/ 1860331 h 1876097"/>
              <a:gd name="connsiteX96" fmla="*/ 4540469 w 7102506"/>
              <a:gd name="connsiteY96" fmla="*/ 1844566 h 1876097"/>
              <a:gd name="connsiteX97" fmla="*/ 4611414 w 7102506"/>
              <a:gd name="connsiteY97" fmla="*/ 1836683 h 1876097"/>
              <a:gd name="connsiteX98" fmla="*/ 4784835 w 7102506"/>
              <a:gd name="connsiteY98" fmla="*/ 1828800 h 1876097"/>
              <a:gd name="connsiteX99" fmla="*/ 4950373 w 7102506"/>
              <a:gd name="connsiteY99" fmla="*/ 1813035 h 1876097"/>
              <a:gd name="connsiteX100" fmla="*/ 4981904 w 7102506"/>
              <a:gd name="connsiteY100" fmla="*/ 1805152 h 1876097"/>
              <a:gd name="connsiteX101" fmla="*/ 5849007 w 7102506"/>
              <a:gd name="connsiteY101" fmla="*/ 1828800 h 1876097"/>
              <a:gd name="connsiteX102" fmla="*/ 6211614 w 7102506"/>
              <a:gd name="connsiteY102" fmla="*/ 1820917 h 1876097"/>
              <a:gd name="connsiteX103" fmla="*/ 6608101 w 7102506"/>
              <a:gd name="connsiteY103" fmla="*/ 1742059 h 1876097"/>
              <a:gd name="connsiteX104" fmla="*/ 7102506 w 7102506"/>
              <a:gd name="connsiteY104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02876 w 7102506"/>
              <a:gd name="connsiteY67" fmla="*/ 268014 h 1876097"/>
              <a:gd name="connsiteX68" fmla="*/ 3326524 w 7102506"/>
              <a:gd name="connsiteY68" fmla="*/ 354724 h 1876097"/>
              <a:gd name="connsiteX69" fmla="*/ 3342290 w 7102506"/>
              <a:gd name="connsiteY69" fmla="*/ 378373 h 1876097"/>
              <a:gd name="connsiteX70" fmla="*/ 3365938 w 7102506"/>
              <a:gd name="connsiteY70" fmla="*/ 536028 h 1876097"/>
              <a:gd name="connsiteX71" fmla="*/ 3389586 w 7102506"/>
              <a:gd name="connsiteY71" fmla="*/ 733097 h 1876097"/>
              <a:gd name="connsiteX72" fmla="*/ 3397469 w 7102506"/>
              <a:gd name="connsiteY72" fmla="*/ 804042 h 1876097"/>
              <a:gd name="connsiteX73" fmla="*/ 3413235 w 7102506"/>
              <a:gd name="connsiteY73" fmla="*/ 882869 h 1876097"/>
              <a:gd name="connsiteX74" fmla="*/ 3436883 w 7102506"/>
              <a:gd name="connsiteY74" fmla="*/ 1016876 h 1876097"/>
              <a:gd name="connsiteX75" fmla="*/ 3444766 w 7102506"/>
              <a:gd name="connsiteY75" fmla="*/ 1056290 h 1876097"/>
              <a:gd name="connsiteX76" fmla="*/ 3452648 w 7102506"/>
              <a:gd name="connsiteY76" fmla="*/ 1087821 h 1876097"/>
              <a:gd name="connsiteX77" fmla="*/ 3468414 w 7102506"/>
              <a:gd name="connsiteY77" fmla="*/ 1237593 h 1876097"/>
              <a:gd name="connsiteX78" fmla="*/ 3484179 w 7102506"/>
              <a:gd name="connsiteY78" fmla="*/ 1292773 h 1876097"/>
              <a:gd name="connsiteX79" fmla="*/ 3507828 w 7102506"/>
              <a:gd name="connsiteY79" fmla="*/ 1379483 h 1876097"/>
              <a:gd name="connsiteX80" fmla="*/ 3523593 w 7102506"/>
              <a:gd name="connsiteY80" fmla="*/ 1466193 h 1876097"/>
              <a:gd name="connsiteX81" fmla="*/ 3539359 w 7102506"/>
              <a:gd name="connsiteY81" fmla="*/ 1513490 h 1876097"/>
              <a:gd name="connsiteX82" fmla="*/ 3547242 w 7102506"/>
              <a:gd name="connsiteY82" fmla="*/ 1560786 h 1876097"/>
              <a:gd name="connsiteX83" fmla="*/ 3578773 w 7102506"/>
              <a:gd name="connsiteY83" fmla="*/ 1647497 h 1876097"/>
              <a:gd name="connsiteX84" fmla="*/ 3602421 w 7102506"/>
              <a:gd name="connsiteY84" fmla="*/ 1694793 h 1876097"/>
              <a:gd name="connsiteX85" fmla="*/ 3633952 w 7102506"/>
              <a:gd name="connsiteY85" fmla="*/ 1726324 h 1876097"/>
              <a:gd name="connsiteX86" fmla="*/ 3689131 w 7102506"/>
              <a:gd name="connsiteY86" fmla="*/ 1757855 h 1876097"/>
              <a:gd name="connsiteX87" fmla="*/ 3744310 w 7102506"/>
              <a:gd name="connsiteY87" fmla="*/ 1789386 h 1876097"/>
              <a:gd name="connsiteX88" fmla="*/ 3783724 w 7102506"/>
              <a:gd name="connsiteY88" fmla="*/ 1813035 h 1876097"/>
              <a:gd name="connsiteX89" fmla="*/ 3854669 w 7102506"/>
              <a:gd name="connsiteY89" fmla="*/ 1828800 h 1876097"/>
              <a:gd name="connsiteX90" fmla="*/ 3886200 w 7102506"/>
              <a:gd name="connsiteY90" fmla="*/ 1836683 h 1876097"/>
              <a:gd name="connsiteX91" fmla="*/ 3972910 w 7102506"/>
              <a:gd name="connsiteY91" fmla="*/ 1852449 h 1876097"/>
              <a:gd name="connsiteX92" fmla="*/ 4012324 w 7102506"/>
              <a:gd name="connsiteY92" fmla="*/ 1860331 h 1876097"/>
              <a:gd name="connsiteX93" fmla="*/ 4114800 w 7102506"/>
              <a:gd name="connsiteY93" fmla="*/ 1876097 h 1876097"/>
              <a:gd name="connsiteX94" fmla="*/ 4477407 w 7102506"/>
              <a:gd name="connsiteY94" fmla="*/ 1860331 h 1876097"/>
              <a:gd name="connsiteX95" fmla="*/ 4540469 w 7102506"/>
              <a:gd name="connsiteY95" fmla="*/ 1844566 h 1876097"/>
              <a:gd name="connsiteX96" fmla="*/ 4611414 w 7102506"/>
              <a:gd name="connsiteY96" fmla="*/ 1836683 h 1876097"/>
              <a:gd name="connsiteX97" fmla="*/ 4784835 w 7102506"/>
              <a:gd name="connsiteY97" fmla="*/ 1828800 h 1876097"/>
              <a:gd name="connsiteX98" fmla="*/ 4950373 w 7102506"/>
              <a:gd name="connsiteY98" fmla="*/ 1813035 h 1876097"/>
              <a:gd name="connsiteX99" fmla="*/ 4981904 w 7102506"/>
              <a:gd name="connsiteY99" fmla="*/ 1805152 h 1876097"/>
              <a:gd name="connsiteX100" fmla="*/ 5849007 w 7102506"/>
              <a:gd name="connsiteY100" fmla="*/ 1828800 h 1876097"/>
              <a:gd name="connsiteX101" fmla="*/ 6211614 w 7102506"/>
              <a:gd name="connsiteY101" fmla="*/ 1820917 h 1876097"/>
              <a:gd name="connsiteX102" fmla="*/ 6608101 w 7102506"/>
              <a:gd name="connsiteY102" fmla="*/ 1742059 h 1876097"/>
              <a:gd name="connsiteX103" fmla="*/ 7102506 w 7102506"/>
              <a:gd name="connsiteY103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26524 w 7102506"/>
              <a:gd name="connsiteY67" fmla="*/ 354724 h 1876097"/>
              <a:gd name="connsiteX68" fmla="*/ 3342290 w 7102506"/>
              <a:gd name="connsiteY68" fmla="*/ 378373 h 1876097"/>
              <a:gd name="connsiteX69" fmla="*/ 3365938 w 7102506"/>
              <a:gd name="connsiteY69" fmla="*/ 536028 h 1876097"/>
              <a:gd name="connsiteX70" fmla="*/ 3389586 w 7102506"/>
              <a:gd name="connsiteY70" fmla="*/ 733097 h 1876097"/>
              <a:gd name="connsiteX71" fmla="*/ 3397469 w 7102506"/>
              <a:gd name="connsiteY71" fmla="*/ 804042 h 1876097"/>
              <a:gd name="connsiteX72" fmla="*/ 3413235 w 7102506"/>
              <a:gd name="connsiteY72" fmla="*/ 882869 h 1876097"/>
              <a:gd name="connsiteX73" fmla="*/ 3436883 w 7102506"/>
              <a:gd name="connsiteY73" fmla="*/ 1016876 h 1876097"/>
              <a:gd name="connsiteX74" fmla="*/ 3444766 w 7102506"/>
              <a:gd name="connsiteY74" fmla="*/ 1056290 h 1876097"/>
              <a:gd name="connsiteX75" fmla="*/ 3452648 w 7102506"/>
              <a:gd name="connsiteY75" fmla="*/ 1087821 h 1876097"/>
              <a:gd name="connsiteX76" fmla="*/ 3468414 w 7102506"/>
              <a:gd name="connsiteY76" fmla="*/ 1237593 h 1876097"/>
              <a:gd name="connsiteX77" fmla="*/ 3484179 w 7102506"/>
              <a:gd name="connsiteY77" fmla="*/ 1292773 h 1876097"/>
              <a:gd name="connsiteX78" fmla="*/ 3507828 w 7102506"/>
              <a:gd name="connsiteY78" fmla="*/ 1379483 h 1876097"/>
              <a:gd name="connsiteX79" fmla="*/ 3523593 w 7102506"/>
              <a:gd name="connsiteY79" fmla="*/ 1466193 h 1876097"/>
              <a:gd name="connsiteX80" fmla="*/ 3539359 w 7102506"/>
              <a:gd name="connsiteY80" fmla="*/ 1513490 h 1876097"/>
              <a:gd name="connsiteX81" fmla="*/ 3547242 w 7102506"/>
              <a:gd name="connsiteY81" fmla="*/ 1560786 h 1876097"/>
              <a:gd name="connsiteX82" fmla="*/ 3578773 w 7102506"/>
              <a:gd name="connsiteY82" fmla="*/ 1647497 h 1876097"/>
              <a:gd name="connsiteX83" fmla="*/ 3602421 w 7102506"/>
              <a:gd name="connsiteY83" fmla="*/ 1694793 h 1876097"/>
              <a:gd name="connsiteX84" fmla="*/ 3633952 w 7102506"/>
              <a:gd name="connsiteY84" fmla="*/ 1726324 h 1876097"/>
              <a:gd name="connsiteX85" fmla="*/ 3689131 w 7102506"/>
              <a:gd name="connsiteY85" fmla="*/ 1757855 h 1876097"/>
              <a:gd name="connsiteX86" fmla="*/ 3744310 w 7102506"/>
              <a:gd name="connsiteY86" fmla="*/ 1789386 h 1876097"/>
              <a:gd name="connsiteX87" fmla="*/ 3783724 w 7102506"/>
              <a:gd name="connsiteY87" fmla="*/ 1813035 h 1876097"/>
              <a:gd name="connsiteX88" fmla="*/ 3854669 w 7102506"/>
              <a:gd name="connsiteY88" fmla="*/ 1828800 h 1876097"/>
              <a:gd name="connsiteX89" fmla="*/ 3886200 w 7102506"/>
              <a:gd name="connsiteY89" fmla="*/ 1836683 h 1876097"/>
              <a:gd name="connsiteX90" fmla="*/ 3972910 w 7102506"/>
              <a:gd name="connsiteY90" fmla="*/ 1852449 h 1876097"/>
              <a:gd name="connsiteX91" fmla="*/ 4012324 w 7102506"/>
              <a:gd name="connsiteY91" fmla="*/ 1860331 h 1876097"/>
              <a:gd name="connsiteX92" fmla="*/ 4114800 w 7102506"/>
              <a:gd name="connsiteY92" fmla="*/ 1876097 h 1876097"/>
              <a:gd name="connsiteX93" fmla="*/ 4477407 w 7102506"/>
              <a:gd name="connsiteY93" fmla="*/ 1860331 h 1876097"/>
              <a:gd name="connsiteX94" fmla="*/ 4540469 w 7102506"/>
              <a:gd name="connsiteY94" fmla="*/ 1844566 h 1876097"/>
              <a:gd name="connsiteX95" fmla="*/ 4611414 w 7102506"/>
              <a:gd name="connsiteY95" fmla="*/ 1836683 h 1876097"/>
              <a:gd name="connsiteX96" fmla="*/ 4784835 w 7102506"/>
              <a:gd name="connsiteY96" fmla="*/ 1828800 h 1876097"/>
              <a:gd name="connsiteX97" fmla="*/ 4950373 w 7102506"/>
              <a:gd name="connsiteY97" fmla="*/ 1813035 h 1876097"/>
              <a:gd name="connsiteX98" fmla="*/ 4981904 w 7102506"/>
              <a:gd name="connsiteY98" fmla="*/ 1805152 h 1876097"/>
              <a:gd name="connsiteX99" fmla="*/ 5849007 w 7102506"/>
              <a:gd name="connsiteY99" fmla="*/ 1828800 h 1876097"/>
              <a:gd name="connsiteX100" fmla="*/ 6211614 w 7102506"/>
              <a:gd name="connsiteY100" fmla="*/ 1820917 h 1876097"/>
              <a:gd name="connsiteX101" fmla="*/ 6608101 w 7102506"/>
              <a:gd name="connsiteY101" fmla="*/ 1742059 h 1876097"/>
              <a:gd name="connsiteX102" fmla="*/ 7102506 w 7102506"/>
              <a:gd name="connsiteY102" fmla="*/ 1854442 h 1876097"/>
              <a:gd name="connsiteX0" fmla="*/ 0 w 7102506"/>
              <a:gd name="connsiteY0" fmla="*/ 1820917 h 1876097"/>
              <a:gd name="connsiteX1" fmla="*/ 0 w 7102506"/>
              <a:gd name="connsiteY1" fmla="*/ 1820917 h 1876097"/>
              <a:gd name="connsiteX2" fmla="*/ 346842 w 7102506"/>
              <a:gd name="connsiteY2" fmla="*/ 1813035 h 1876097"/>
              <a:gd name="connsiteX3" fmla="*/ 472966 w 7102506"/>
              <a:gd name="connsiteY3" fmla="*/ 1797269 h 1876097"/>
              <a:gd name="connsiteX4" fmla="*/ 740979 w 7102506"/>
              <a:gd name="connsiteY4" fmla="*/ 1789386 h 1876097"/>
              <a:gd name="connsiteX5" fmla="*/ 922283 w 7102506"/>
              <a:gd name="connsiteY5" fmla="*/ 1781504 h 1876097"/>
              <a:gd name="connsiteX6" fmla="*/ 1024759 w 7102506"/>
              <a:gd name="connsiteY6" fmla="*/ 1765738 h 1876097"/>
              <a:gd name="connsiteX7" fmla="*/ 1095704 w 7102506"/>
              <a:gd name="connsiteY7" fmla="*/ 1749973 h 1876097"/>
              <a:gd name="connsiteX8" fmla="*/ 1150883 w 7102506"/>
              <a:gd name="connsiteY8" fmla="*/ 1757855 h 1876097"/>
              <a:gd name="connsiteX9" fmla="*/ 1237593 w 7102506"/>
              <a:gd name="connsiteY9" fmla="*/ 1820917 h 1876097"/>
              <a:gd name="connsiteX10" fmla="*/ 1537138 w 7102506"/>
              <a:gd name="connsiteY10" fmla="*/ 1805152 h 1876097"/>
              <a:gd name="connsiteX11" fmla="*/ 1623848 w 7102506"/>
              <a:gd name="connsiteY11" fmla="*/ 1781504 h 1876097"/>
              <a:gd name="connsiteX12" fmla="*/ 1749973 w 7102506"/>
              <a:gd name="connsiteY12" fmla="*/ 1805152 h 1876097"/>
              <a:gd name="connsiteX13" fmla="*/ 1797269 w 7102506"/>
              <a:gd name="connsiteY13" fmla="*/ 1820917 h 1876097"/>
              <a:gd name="connsiteX14" fmla="*/ 1852448 w 7102506"/>
              <a:gd name="connsiteY14" fmla="*/ 1813035 h 1876097"/>
              <a:gd name="connsiteX15" fmla="*/ 1907628 w 7102506"/>
              <a:gd name="connsiteY15" fmla="*/ 1789386 h 1876097"/>
              <a:gd name="connsiteX16" fmla="*/ 1962807 w 7102506"/>
              <a:gd name="connsiteY16" fmla="*/ 1773621 h 1876097"/>
              <a:gd name="connsiteX17" fmla="*/ 2017986 w 7102506"/>
              <a:gd name="connsiteY17" fmla="*/ 1757855 h 1876097"/>
              <a:gd name="connsiteX18" fmla="*/ 2041635 w 7102506"/>
              <a:gd name="connsiteY18" fmla="*/ 1742090 h 1876097"/>
              <a:gd name="connsiteX19" fmla="*/ 2081048 w 7102506"/>
              <a:gd name="connsiteY19" fmla="*/ 1734207 h 1876097"/>
              <a:gd name="connsiteX20" fmla="*/ 2104697 w 7102506"/>
              <a:gd name="connsiteY20" fmla="*/ 1710559 h 1876097"/>
              <a:gd name="connsiteX21" fmla="*/ 2120462 w 7102506"/>
              <a:gd name="connsiteY21" fmla="*/ 1679028 h 1876097"/>
              <a:gd name="connsiteX22" fmla="*/ 2128345 w 7102506"/>
              <a:gd name="connsiteY22" fmla="*/ 1639614 h 1876097"/>
              <a:gd name="connsiteX23" fmla="*/ 2151993 w 7102506"/>
              <a:gd name="connsiteY23" fmla="*/ 1623849 h 1876097"/>
              <a:gd name="connsiteX24" fmla="*/ 2167759 w 7102506"/>
              <a:gd name="connsiteY24" fmla="*/ 1600200 h 1876097"/>
              <a:gd name="connsiteX25" fmla="*/ 2183524 w 7102506"/>
              <a:gd name="connsiteY25" fmla="*/ 1529255 h 1876097"/>
              <a:gd name="connsiteX26" fmla="*/ 2207173 w 7102506"/>
              <a:gd name="connsiteY26" fmla="*/ 1497724 h 1876097"/>
              <a:gd name="connsiteX27" fmla="*/ 2230821 w 7102506"/>
              <a:gd name="connsiteY27" fmla="*/ 1434662 h 1876097"/>
              <a:gd name="connsiteX28" fmla="*/ 2238704 w 7102506"/>
              <a:gd name="connsiteY28" fmla="*/ 1411014 h 1876097"/>
              <a:gd name="connsiteX29" fmla="*/ 2254469 w 7102506"/>
              <a:gd name="connsiteY29" fmla="*/ 1379483 h 1876097"/>
              <a:gd name="connsiteX30" fmla="*/ 2270235 w 7102506"/>
              <a:gd name="connsiteY30" fmla="*/ 1340069 h 1876097"/>
              <a:gd name="connsiteX31" fmla="*/ 2325414 w 7102506"/>
              <a:gd name="connsiteY31" fmla="*/ 1277007 h 1876097"/>
              <a:gd name="connsiteX32" fmla="*/ 2380593 w 7102506"/>
              <a:gd name="connsiteY32" fmla="*/ 1229711 h 1876097"/>
              <a:gd name="connsiteX33" fmla="*/ 2435773 w 7102506"/>
              <a:gd name="connsiteY33" fmla="*/ 1237593 h 1876097"/>
              <a:gd name="connsiteX34" fmla="*/ 2451538 w 7102506"/>
              <a:gd name="connsiteY34" fmla="*/ 1316421 h 1876097"/>
              <a:gd name="connsiteX35" fmla="*/ 2490952 w 7102506"/>
              <a:gd name="connsiteY35" fmla="*/ 1363717 h 1876097"/>
              <a:gd name="connsiteX36" fmla="*/ 2506717 w 7102506"/>
              <a:gd name="connsiteY36" fmla="*/ 1426780 h 1876097"/>
              <a:gd name="connsiteX37" fmla="*/ 2514600 w 7102506"/>
              <a:gd name="connsiteY37" fmla="*/ 1466193 h 1876097"/>
              <a:gd name="connsiteX38" fmla="*/ 2530366 w 7102506"/>
              <a:gd name="connsiteY38" fmla="*/ 1497724 h 1876097"/>
              <a:gd name="connsiteX39" fmla="*/ 2632842 w 7102506"/>
              <a:gd name="connsiteY39" fmla="*/ 1552904 h 1876097"/>
              <a:gd name="connsiteX40" fmla="*/ 2672255 w 7102506"/>
              <a:gd name="connsiteY40" fmla="*/ 1505607 h 1876097"/>
              <a:gd name="connsiteX41" fmla="*/ 2719552 w 7102506"/>
              <a:gd name="connsiteY41" fmla="*/ 1450428 h 1876097"/>
              <a:gd name="connsiteX42" fmla="*/ 2735317 w 7102506"/>
              <a:gd name="connsiteY42" fmla="*/ 1269124 h 1876097"/>
              <a:gd name="connsiteX43" fmla="*/ 2743200 w 7102506"/>
              <a:gd name="connsiteY43" fmla="*/ 1190297 h 1876097"/>
              <a:gd name="connsiteX44" fmla="*/ 2751083 w 7102506"/>
              <a:gd name="connsiteY44" fmla="*/ 606973 h 1876097"/>
              <a:gd name="connsiteX45" fmla="*/ 2766848 w 7102506"/>
              <a:gd name="connsiteY45" fmla="*/ 449317 h 1876097"/>
              <a:gd name="connsiteX46" fmla="*/ 2782614 w 7102506"/>
              <a:gd name="connsiteY46" fmla="*/ 268014 h 1876097"/>
              <a:gd name="connsiteX47" fmla="*/ 2790497 w 7102506"/>
              <a:gd name="connsiteY47" fmla="*/ 244366 h 1876097"/>
              <a:gd name="connsiteX48" fmla="*/ 2806262 w 7102506"/>
              <a:gd name="connsiteY48" fmla="*/ 189186 h 1876097"/>
              <a:gd name="connsiteX49" fmla="*/ 2829910 w 7102506"/>
              <a:gd name="connsiteY49" fmla="*/ 173421 h 1876097"/>
              <a:gd name="connsiteX50" fmla="*/ 2869324 w 7102506"/>
              <a:gd name="connsiteY50" fmla="*/ 126124 h 1876097"/>
              <a:gd name="connsiteX51" fmla="*/ 2892973 w 7102506"/>
              <a:gd name="connsiteY51" fmla="*/ 118242 h 1876097"/>
              <a:gd name="connsiteX52" fmla="*/ 2916621 w 7102506"/>
              <a:gd name="connsiteY52" fmla="*/ 126124 h 1876097"/>
              <a:gd name="connsiteX53" fmla="*/ 2940269 w 7102506"/>
              <a:gd name="connsiteY53" fmla="*/ 189186 h 1876097"/>
              <a:gd name="connsiteX54" fmla="*/ 2956035 w 7102506"/>
              <a:gd name="connsiteY54" fmla="*/ 212835 h 1876097"/>
              <a:gd name="connsiteX55" fmla="*/ 3019097 w 7102506"/>
              <a:gd name="connsiteY55" fmla="*/ 173421 h 1876097"/>
              <a:gd name="connsiteX56" fmla="*/ 3058510 w 7102506"/>
              <a:gd name="connsiteY56" fmla="*/ 126124 h 1876097"/>
              <a:gd name="connsiteX57" fmla="*/ 3066393 w 7102506"/>
              <a:gd name="connsiteY57" fmla="*/ 86711 h 1876097"/>
              <a:gd name="connsiteX58" fmla="*/ 3082159 w 7102506"/>
              <a:gd name="connsiteY58" fmla="*/ 55180 h 1876097"/>
              <a:gd name="connsiteX59" fmla="*/ 3129455 w 7102506"/>
              <a:gd name="connsiteY59" fmla="*/ 7883 h 1876097"/>
              <a:gd name="connsiteX60" fmla="*/ 3168869 w 7102506"/>
              <a:gd name="connsiteY60" fmla="*/ 0 h 1876097"/>
              <a:gd name="connsiteX61" fmla="*/ 3216166 w 7102506"/>
              <a:gd name="connsiteY61" fmla="*/ 7883 h 1876097"/>
              <a:gd name="connsiteX62" fmla="*/ 3224048 w 7102506"/>
              <a:gd name="connsiteY62" fmla="*/ 47297 h 1876097"/>
              <a:gd name="connsiteX63" fmla="*/ 3231931 w 7102506"/>
              <a:gd name="connsiteY63" fmla="*/ 70945 h 1876097"/>
              <a:gd name="connsiteX64" fmla="*/ 3263462 w 7102506"/>
              <a:gd name="connsiteY64" fmla="*/ 141890 h 1876097"/>
              <a:gd name="connsiteX65" fmla="*/ 3271345 w 7102506"/>
              <a:gd name="connsiteY65" fmla="*/ 173421 h 1876097"/>
              <a:gd name="connsiteX66" fmla="*/ 3279228 w 7102506"/>
              <a:gd name="connsiteY66" fmla="*/ 220717 h 1876097"/>
              <a:gd name="connsiteX67" fmla="*/ 3342290 w 7102506"/>
              <a:gd name="connsiteY67" fmla="*/ 378373 h 1876097"/>
              <a:gd name="connsiteX68" fmla="*/ 3365938 w 7102506"/>
              <a:gd name="connsiteY68" fmla="*/ 536028 h 1876097"/>
              <a:gd name="connsiteX69" fmla="*/ 3389586 w 7102506"/>
              <a:gd name="connsiteY69" fmla="*/ 733097 h 1876097"/>
              <a:gd name="connsiteX70" fmla="*/ 3397469 w 7102506"/>
              <a:gd name="connsiteY70" fmla="*/ 804042 h 1876097"/>
              <a:gd name="connsiteX71" fmla="*/ 3413235 w 7102506"/>
              <a:gd name="connsiteY71" fmla="*/ 882869 h 1876097"/>
              <a:gd name="connsiteX72" fmla="*/ 3436883 w 7102506"/>
              <a:gd name="connsiteY72" fmla="*/ 1016876 h 1876097"/>
              <a:gd name="connsiteX73" fmla="*/ 3444766 w 7102506"/>
              <a:gd name="connsiteY73" fmla="*/ 1056290 h 1876097"/>
              <a:gd name="connsiteX74" fmla="*/ 3452648 w 7102506"/>
              <a:gd name="connsiteY74" fmla="*/ 1087821 h 1876097"/>
              <a:gd name="connsiteX75" fmla="*/ 3468414 w 7102506"/>
              <a:gd name="connsiteY75" fmla="*/ 1237593 h 1876097"/>
              <a:gd name="connsiteX76" fmla="*/ 3484179 w 7102506"/>
              <a:gd name="connsiteY76" fmla="*/ 1292773 h 1876097"/>
              <a:gd name="connsiteX77" fmla="*/ 3507828 w 7102506"/>
              <a:gd name="connsiteY77" fmla="*/ 1379483 h 1876097"/>
              <a:gd name="connsiteX78" fmla="*/ 3523593 w 7102506"/>
              <a:gd name="connsiteY78" fmla="*/ 1466193 h 1876097"/>
              <a:gd name="connsiteX79" fmla="*/ 3539359 w 7102506"/>
              <a:gd name="connsiteY79" fmla="*/ 1513490 h 1876097"/>
              <a:gd name="connsiteX80" fmla="*/ 3547242 w 7102506"/>
              <a:gd name="connsiteY80" fmla="*/ 1560786 h 1876097"/>
              <a:gd name="connsiteX81" fmla="*/ 3578773 w 7102506"/>
              <a:gd name="connsiteY81" fmla="*/ 1647497 h 1876097"/>
              <a:gd name="connsiteX82" fmla="*/ 3602421 w 7102506"/>
              <a:gd name="connsiteY82" fmla="*/ 1694793 h 1876097"/>
              <a:gd name="connsiteX83" fmla="*/ 3633952 w 7102506"/>
              <a:gd name="connsiteY83" fmla="*/ 1726324 h 1876097"/>
              <a:gd name="connsiteX84" fmla="*/ 3689131 w 7102506"/>
              <a:gd name="connsiteY84" fmla="*/ 1757855 h 1876097"/>
              <a:gd name="connsiteX85" fmla="*/ 3744310 w 7102506"/>
              <a:gd name="connsiteY85" fmla="*/ 1789386 h 1876097"/>
              <a:gd name="connsiteX86" fmla="*/ 3783724 w 7102506"/>
              <a:gd name="connsiteY86" fmla="*/ 1813035 h 1876097"/>
              <a:gd name="connsiteX87" fmla="*/ 3854669 w 7102506"/>
              <a:gd name="connsiteY87" fmla="*/ 1828800 h 1876097"/>
              <a:gd name="connsiteX88" fmla="*/ 3886200 w 7102506"/>
              <a:gd name="connsiteY88" fmla="*/ 1836683 h 1876097"/>
              <a:gd name="connsiteX89" fmla="*/ 3972910 w 7102506"/>
              <a:gd name="connsiteY89" fmla="*/ 1852449 h 1876097"/>
              <a:gd name="connsiteX90" fmla="*/ 4012324 w 7102506"/>
              <a:gd name="connsiteY90" fmla="*/ 1860331 h 1876097"/>
              <a:gd name="connsiteX91" fmla="*/ 4114800 w 7102506"/>
              <a:gd name="connsiteY91" fmla="*/ 1876097 h 1876097"/>
              <a:gd name="connsiteX92" fmla="*/ 4477407 w 7102506"/>
              <a:gd name="connsiteY92" fmla="*/ 1860331 h 1876097"/>
              <a:gd name="connsiteX93" fmla="*/ 4540469 w 7102506"/>
              <a:gd name="connsiteY93" fmla="*/ 1844566 h 1876097"/>
              <a:gd name="connsiteX94" fmla="*/ 4611414 w 7102506"/>
              <a:gd name="connsiteY94" fmla="*/ 1836683 h 1876097"/>
              <a:gd name="connsiteX95" fmla="*/ 4784835 w 7102506"/>
              <a:gd name="connsiteY95" fmla="*/ 1828800 h 1876097"/>
              <a:gd name="connsiteX96" fmla="*/ 4950373 w 7102506"/>
              <a:gd name="connsiteY96" fmla="*/ 1813035 h 1876097"/>
              <a:gd name="connsiteX97" fmla="*/ 4981904 w 7102506"/>
              <a:gd name="connsiteY97" fmla="*/ 1805152 h 1876097"/>
              <a:gd name="connsiteX98" fmla="*/ 5849007 w 7102506"/>
              <a:gd name="connsiteY98" fmla="*/ 1828800 h 1876097"/>
              <a:gd name="connsiteX99" fmla="*/ 6211614 w 7102506"/>
              <a:gd name="connsiteY99" fmla="*/ 1820917 h 1876097"/>
              <a:gd name="connsiteX100" fmla="*/ 6608101 w 7102506"/>
              <a:gd name="connsiteY100" fmla="*/ 1742059 h 1876097"/>
              <a:gd name="connsiteX101" fmla="*/ 7102506 w 7102506"/>
              <a:gd name="connsiteY101" fmla="*/ 1854442 h 18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102506" h="1876097">
                <a:moveTo>
                  <a:pt x="0" y="1820917"/>
                </a:moveTo>
                <a:lnTo>
                  <a:pt x="0" y="1820917"/>
                </a:lnTo>
                <a:lnTo>
                  <a:pt x="346842" y="1813035"/>
                </a:lnTo>
                <a:cubicBezTo>
                  <a:pt x="700977" y="1799672"/>
                  <a:pt x="187511" y="1811194"/>
                  <a:pt x="472966" y="1797269"/>
                </a:cubicBezTo>
                <a:cubicBezTo>
                  <a:pt x="562236" y="1792914"/>
                  <a:pt x="651658" y="1792520"/>
                  <a:pt x="740979" y="1789386"/>
                </a:cubicBezTo>
                <a:lnTo>
                  <a:pt x="922283" y="1781504"/>
                </a:lnTo>
                <a:cubicBezTo>
                  <a:pt x="975550" y="1763748"/>
                  <a:pt x="923148" y="1779287"/>
                  <a:pt x="1024759" y="1765738"/>
                </a:cubicBezTo>
                <a:cubicBezTo>
                  <a:pt x="1046196" y="1762880"/>
                  <a:pt x="1074301" y="1755323"/>
                  <a:pt x="1095704" y="1749973"/>
                </a:cubicBezTo>
                <a:cubicBezTo>
                  <a:pt x="1114097" y="1752600"/>
                  <a:pt x="1133542" y="1751185"/>
                  <a:pt x="1150883" y="1757855"/>
                </a:cubicBezTo>
                <a:cubicBezTo>
                  <a:pt x="1170556" y="1765422"/>
                  <a:pt x="1220342" y="1807116"/>
                  <a:pt x="1237593" y="1820917"/>
                </a:cubicBezTo>
                <a:cubicBezTo>
                  <a:pt x="1337441" y="1815662"/>
                  <a:pt x="1437527" y="1813814"/>
                  <a:pt x="1537138" y="1805152"/>
                </a:cubicBezTo>
                <a:cubicBezTo>
                  <a:pt x="1561187" y="1803061"/>
                  <a:pt x="1597696" y="1790221"/>
                  <a:pt x="1623848" y="1781504"/>
                </a:cubicBezTo>
                <a:cubicBezTo>
                  <a:pt x="1781031" y="1794601"/>
                  <a:pt x="1671246" y="1773661"/>
                  <a:pt x="1749973" y="1805152"/>
                </a:cubicBezTo>
                <a:cubicBezTo>
                  <a:pt x="1765402" y="1811324"/>
                  <a:pt x="1797269" y="1820917"/>
                  <a:pt x="1797269" y="1820917"/>
                </a:cubicBezTo>
                <a:cubicBezTo>
                  <a:pt x="1815662" y="1818290"/>
                  <a:pt x="1834229" y="1816679"/>
                  <a:pt x="1852448" y="1813035"/>
                </a:cubicBezTo>
                <a:cubicBezTo>
                  <a:pt x="1875558" y="1808413"/>
                  <a:pt x="1885192" y="1799001"/>
                  <a:pt x="1907628" y="1789386"/>
                </a:cubicBezTo>
                <a:cubicBezTo>
                  <a:pt x="1926521" y="1781289"/>
                  <a:pt x="1942816" y="1779333"/>
                  <a:pt x="1962807" y="1773621"/>
                </a:cubicBezTo>
                <a:cubicBezTo>
                  <a:pt x="2041968" y="1751003"/>
                  <a:pt x="1919414" y="1782499"/>
                  <a:pt x="2017986" y="1757855"/>
                </a:cubicBezTo>
                <a:cubicBezTo>
                  <a:pt x="2025869" y="1752600"/>
                  <a:pt x="2032764" y="1745417"/>
                  <a:pt x="2041635" y="1742090"/>
                </a:cubicBezTo>
                <a:cubicBezTo>
                  <a:pt x="2054180" y="1737386"/>
                  <a:pt x="2069065" y="1740199"/>
                  <a:pt x="2081048" y="1734207"/>
                </a:cubicBezTo>
                <a:cubicBezTo>
                  <a:pt x="2091019" y="1729221"/>
                  <a:pt x="2096814" y="1718442"/>
                  <a:pt x="2104697" y="1710559"/>
                </a:cubicBezTo>
                <a:cubicBezTo>
                  <a:pt x="2109952" y="1700049"/>
                  <a:pt x="2116746" y="1690176"/>
                  <a:pt x="2120462" y="1679028"/>
                </a:cubicBezTo>
                <a:cubicBezTo>
                  <a:pt x="2124699" y="1666317"/>
                  <a:pt x="2121698" y="1651247"/>
                  <a:pt x="2128345" y="1639614"/>
                </a:cubicBezTo>
                <a:cubicBezTo>
                  <a:pt x="2133045" y="1631389"/>
                  <a:pt x="2144110" y="1629104"/>
                  <a:pt x="2151993" y="1623849"/>
                </a:cubicBezTo>
                <a:cubicBezTo>
                  <a:pt x="2157248" y="1615966"/>
                  <a:pt x="2164763" y="1609188"/>
                  <a:pt x="2167759" y="1600200"/>
                </a:cubicBezTo>
                <a:cubicBezTo>
                  <a:pt x="2174316" y="1580530"/>
                  <a:pt x="2171988" y="1549443"/>
                  <a:pt x="2183524" y="1529255"/>
                </a:cubicBezTo>
                <a:cubicBezTo>
                  <a:pt x="2190042" y="1517848"/>
                  <a:pt x="2199290" y="1508234"/>
                  <a:pt x="2207173" y="1497724"/>
                </a:cubicBezTo>
                <a:cubicBezTo>
                  <a:pt x="2225058" y="1444065"/>
                  <a:pt x="2202554" y="1510039"/>
                  <a:pt x="2230821" y="1434662"/>
                </a:cubicBezTo>
                <a:cubicBezTo>
                  <a:pt x="2233739" y="1426882"/>
                  <a:pt x="2235431" y="1418651"/>
                  <a:pt x="2238704" y="1411014"/>
                </a:cubicBezTo>
                <a:cubicBezTo>
                  <a:pt x="2243333" y="1400213"/>
                  <a:pt x="2249697" y="1390221"/>
                  <a:pt x="2254469" y="1379483"/>
                </a:cubicBezTo>
                <a:cubicBezTo>
                  <a:pt x="2260216" y="1366552"/>
                  <a:pt x="2262955" y="1352203"/>
                  <a:pt x="2270235" y="1340069"/>
                </a:cubicBezTo>
                <a:cubicBezTo>
                  <a:pt x="2294534" y="1299570"/>
                  <a:pt x="2299275" y="1307503"/>
                  <a:pt x="2325414" y="1277007"/>
                </a:cubicBezTo>
                <a:cubicBezTo>
                  <a:pt x="2363787" y="1232238"/>
                  <a:pt x="2330447" y="1254783"/>
                  <a:pt x="2380593" y="1229711"/>
                </a:cubicBezTo>
                <a:lnTo>
                  <a:pt x="2435773" y="1237593"/>
                </a:lnTo>
                <a:cubicBezTo>
                  <a:pt x="2452742" y="1258332"/>
                  <a:pt x="2436674" y="1294125"/>
                  <a:pt x="2451538" y="1316421"/>
                </a:cubicBezTo>
                <a:cubicBezTo>
                  <a:pt x="2473488" y="1349344"/>
                  <a:pt x="2460605" y="1333370"/>
                  <a:pt x="2490952" y="1363717"/>
                </a:cubicBezTo>
                <a:cubicBezTo>
                  <a:pt x="2496207" y="1384738"/>
                  <a:pt x="2501845" y="1405667"/>
                  <a:pt x="2506717" y="1426780"/>
                </a:cubicBezTo>
                <a:cubicBezTo>
                  <a:pt x="2509730" y="1439835"/>
                  <a:pt x="2510363" y="1453483"/>
                  <a:pt x="2514600" y="1466193"/>
                </a:cubicBezTo>
                <a:cubicBezTo>
                  <a:pt x="2518316" y="1477341"/>
                  <a:pt x="2525111" y="1487214"/>
                  <a:pt x="2530366" y="1497724"/>
                </a:cubicBezTo>
                <a:cubicBezTo>
                  <a:pt x="2553170" y="1588942"/>
                  <a:pt x="2524552" y="1562747"/>
                  <a:pt x="2632842" y="1552904"/>
                </a:cubicBezTo>
                <a:cubicBezTo>
                  <a:pt x="2673180" y="1526011"/>
                  <a:pt x="2643679" y="1551328"/>
                  <a:pt x="2672255" y="1505607"/>
                </a:cubicBezTo>
                <a:cubicBezTo>
                  <a:pt x="2689107" y="1478643"/>
                  <a:pt x="2698056" y="1471924"/>
                  <a:pt x="2719552" y="1450428"/>
                </a:cubicBezTo>
                <a:cubicBezTo>
                  <a:pt x="2737810" y="1359142"/>
                  <a:pt x="2722857" y="1443563"/>
                  <a:pt x="2735317" y="1269124"/>
                </a:cubicBezTo>
                <a:cubicBezTo>
                  <a:pt x="2737198" y="1242784"/>
                  <a:pt x="2740572" y="1216573"/>
                  <a:pt x="2743200" y="1190297"/>
                </a:cubicBezTo>
                <a:cubicBezTo>
                  <a:pt x="2745828" y="995856"/>
                  <a:pt x="2746562" y="801380"/>
                  <a:pt x="2751083" y="606973"/>
                </a:cubicBezTo>
                <a:cubicBezTo>
                  <a:pt x="2752185" y="559601"/>
                  <a:pt x="2760760" y="498024"/>
                  <a:pt x="2766848" y="449317"/>
                </a:cubicBezTo>
                <a:cubicBezTo>
                  <a:pt x="2770550" y="386389"/>
                  <a:pt x="2769203" y="328360"/>
                  <a:pt x="2782614" y="268014"/>
                </a:cubicBezTo>
                <a:cubicBezTo>
                  <a:pt x="2784417" y="259903"/>
                  <a:pt x="2788214" y="252355"/>
                  <a:pt x="2790497" y="244366"/>
                </a:cubicBezTo>
                <a:cubicBezTo>
                  <a:pt x="2791127" y="242160"/>
                  <a:pt x="2802061" y="194438"/>
                  <a:pt x="2806262" y="189186"/>
                </a:cubicBezTo>
                <a:cubicBezTo>
                  <a:pt x="2812180" y="181788"/>
                  <a:pt x="2822027" y="178676"/>
                  <a:pt x="2829910" y="173421"/>
                </a:cubicBezTo>
                <a:cubicBezTo>
                  <a:pt x="2841542" y="155974"/>
                  <a:pt x="2851118" y="138261"/>
                  <a:pt x="2869324" y="126124"/>
                </a:cubicBezTo>
                <a:cubicBezTo>
                  <a:pt x="2876238" y="121515"/>
                  <a:pt x="2885090" y="120869"/>
                  <a:pt x="2892973" y="118242"/>
                </a:cubicBezTo>
                <a:cubicBezTo>
                  <a:pt x="2900856" y="120869"/>
                  <a:pt x="2910746" y="120249"/>
                  <a:pt x="2916621" y="126124"/>
                </a:cubicBezTo>
                <a:cubicBezTo>
                  <a:pt x="2936324" y="145827"/>
                  <a:pt x="2930372" y="166094"/>
                  <a:pt x="2940269" y="189186"/>
                </a:cubicBezTo>
                <a:cubicBezTo>
                  <a:pt x="2944001" y="197894"/>
                  <a:pt x="2950780" y="204952"/>
                  <a:pt x="2956035" y="212835"/>
                </a:cubicBezTo>
                <a:cubicBezTo>
                  <a:pt x="2961514" y="209548"/>
                  <a:pt x="3008707" y="182079"/>
                  <a:pt x="3019097" y="173421"/>
                </a:cubicBezTo>
                <a:cubicBezTo>
                  <a:pt x="3041858" y="154454"/>
                  <a:pt x="3043009" y="149377"/>
                  <a:pt x="3058510" y="126124"/>
                </a:cubicBezTo>
                <a:cubicBezTo>
                  <a:pt x="3061138" y="112986"/>
                  <a:pt x="3062156" y="99421"/>
                  <a:pt x="3066393" y="86711"/>
                </a:cubicBezTo>
                <a:cubicBezTo>
                  <a:pt x="3070109" y="75563"/>
                  <a:pt x="3075931" y="65145"/>
                  <a:pt x="3082159" y="55180"/>
                </a:cubicBezTo>
                <a:cubicBezTo>
                  <a:pt x="3093688" y="36733"/>
                  <a:pt x="3107714" y="16036"/>
                  <a:pt x="3129455" y="7883"/>
                </a:cubicBezTo>
                <a:cubicBezTo>
                  <a:pt x="3142000" y="3178"/>
                  <a:pt x="3155731" y="2628"/>
                  <a:pt x="3168869" y="0"/>
                </a:cubicBezTo>
                <a:cubicBezTo>
                  <a:pt x="3184635" y="2628"/>
                  <a:pt x="3204031" y="-2519"/>
                  <a:pt x="3216166" y="7883"/>
                </a:cubicBezTo>
                <a:cubicBezTo>
                  <a:pt x="3226339" y="16602"/>
                  <a:pt x="3220799" y="34299"/>
                  <a:pt x="3224048" y="47297"/>
                </a:cubicBezTo>
                <a:cubicBezTo>
                  <a:pt x="3226063" y="55358"/>
                  <a:pt x="3228556" y="63352"/>
                  <a:pt x="3231931" y="70945"/>
                </a:cubicBezTo>
                <a:cubicBezTo>
                  <a:pt x="3253347" y="119132"/>
                  <a:pt x="3252808" y="104604"/>
                  <a:pt x="3263462" y="141890"/>
                </a:cubicBezTo>
                <a:cubicBezTo>
                  <a:pt x="3266438" y="152307"/>
                  <a:pt x="3269220" y="162798"/>
                  <a:pt x="3271345" y="173421"/>
                </a:cubicBezTo>
                <a:cubicBezTo>
                  <a:pt x="3274480" y="189093"/>
                  <a:pt x="3267404" y="186558"/>
                  <a:pt x="3279228" y="220717"/>
                </a:cubicBezTo>
                <a:cubicBezTo>
                  <a:pt x="3291052" y="254876"/>
                  <a:pt x="3327838" y="325821"/>
                  <a:pt x="3342290" y="378373"/>
                </a:cubicBezTo>
                <a:cubicBezTo>
                  <a:pt x="3367259" y="478252"/>
                  <a:pt x="3354021" y="410904"/>
                  <a:pt x="3365938" y="536028"/>
                </a:cubicBezTo>
                <a:cubicBezTo>
                  <a:pt x="3371419" y="593572"/>
                  <a:pt x="3383479" y="682207"/>
                  <a:pt x="3389586" y="733097"/>
                </a:cubicBezTo>
                <a:cubicBezTo>
                  <a:pt x="3392421" y="756721"/>
                  <a:pt x="3393758" y="780539"/>
                  <a:pt x="3397469" y="804042"/>
                </a:cubicBezTo>
                <a:cubicBezTo>
                  <a:pt x="3401648" y="830510"/>
                  <a:pt x="3408356" y="856521"/>
                  <a:pt x="3413235" y="882869"/>
                </a:cubicBezTo>
                <a:cubicBezTo>
                  <a:pt x="3421494" y="927470"/>
                  <a:pt x="3427987" y="972398"/>
                  <a:pt x="3436883" y="1016876"/>
                </a:cubicBezTo>
                <a:cubicBezTo>
                  <a:pt x="3439511" y="1030014"/>
                  <a:pt x="3441860" y="1043211"/>
                  <a:pt x="3444766" y="1056290"/>
                </a:cubicBezTo>
                <a:cubicBezTo>
                  <a:pt x="3447116" y="1066866"/>
                  <a:pt x="3450710" y="1077162"/>
                  <a:pt x="3452648" y="1087821"/>
                </a:cubicBezTo>
                <a:cubicBezTo>
                  <a:pt x="3466449" y="1163730"/>
                  <a:pt x="3456530" y="1142522"/>
                  <a:pt x="3468414" y="1237593"/>
                </a:cubicBezTo>
                <a:cubicBezTo>
                  <a:pt x="3471442" y="1261819"/>
                  <a:pt x="3478141" y="1270632"/>
                  <a:pt x="3484179" y="1292773"/>
                </a:cubicBezTo>
                <a:cubicBezTo>
                  <a:pt x="3510843" y="1390543"/>
                  <a:pt x="3489686" y="1325061"/>
                  <a:pt x="3507828" y="1379483"/>
                </a:cubicBezTo>
                <a:cubicBezTo>
                  <a:pt x="3513380" y="1418349"/>
                  <a:pt x="3513456" y="1432403"/>
                  <a:pt x="3523593" y="1466193"/>
                </a:cubicBezTo>
                <a:cubicBezTo>
                  <a:pt x="3528368" y="1482111"/>
                  <a:pt x="3535328" y="1497368"/>
                  <a:pt x="3539359" y="1513490"/>
                </a:cubicBezTo>
                <a:cubicBezTo>
                  <a:pt x="3543236" y="1528996"/>
                  <a:pt x="3543366" y="1545280"/>
                  <a:pt x="3547242" y="1560786"/>
                </a:cubicBezTo>
                <a:cubicBezTo>
                  <a:pt x="3555526" y="1593921"/>
                  <a:pt x="3567015" y="1616142"/>
                  <a:pt x="3578773" y="1647497"/>
                </a:cubicBezTo>
                <a:cubicBezTo>
                  <a:pt x="3588099" y="1672367"/>
                  <a:pt x="3583815" y="1673086"/>
                  <a:pt x="3602421" y="1694793"/>
                </a:cubicBezTo>
                <a:cubicBezTo>
                  <a:pt x="3612094" y="1706078"/>
                  <a:pt x="3622061" y="1717406"/>
                  <a:pt x="3633952" y="1726324"/>
                </a:cubicBezTo>
                <a:cubicBezTo>
                  <a:pt x="3711029" y="1784132"/>
                  <a:pt x="3625817" y="1705093"/>
                  <a:pt x="3689131" y="1757855"/>
                </a:cubicBezTo>
                <a:cubicBezTo>
                  <a:pt x="3729386" y="1791401"/>
                  <a:pt x="3693270" y="1776627"/>
                  <a:pt x="3744310" y="1789386"/>
                </a:cubicBezTo>
                <a:cubicBezTo>
                  <a:pt x="3757448" y="1797269"/>
                  <a:pt x="3769723" y="1806812"/>
                  <a:pt x="3783724" y="1813035"/>
                </a:cubicBezTo>
                <a:cubicBezTo>
                  <a:pt x="3793331" y="1817305"/>
                  <a:pt x="3847821" y="1827278"/>
                  <a:pt x="3854669" y="1828800"/>
                </a:cubicBezTo>
                <a:cubicBezTo>
                  <a:pt x="3865245" y="1831150"/>
                  <a:pt x="3875624" y="1834333"/>
                  <a:pt x="3886200" y="1836683"/>
                </a:cubicBezTo>
                <a:cubicBezTo>
                  <a:pt x="3929997" y="1846416"/>
                  <a:pt x="3925865" y="1843896"/>
                  <a:pt x="3972910" y="1852449"/>
                </a:cubicBezTo>
                <a:cubicBezTo>
                  <a:pt x="3986092" y="1854846"/>
                  <a:pt x="3999142" y="1857934"/>
                  <a:pt x="4012324" y="1860331"/>
                </a:cubicBezTo>
                <a:cubicBezTo>
                  <a:pt x="4052438" y="1867624"/>
                  <a:pt x="4073453" y="1870190"/>
                  <a:pt x="4114800" y="1876097"/>
                </a:cubicBezTo>
                <a:cubicBezTo>
                  <a:pt x="4235669" y="1870842"/>
                  <a:pt x="4356754" y="1869268"/>
                  <a:pt x="4477407" y="1860331"/>
                </a:cubicBezTo>
                <a:cubicBezTo>
                  <a:pt x="4499015" y="1858730"/>
                  <a:pt x="4519131" y="1848331"/>
                  <a:pt x="4540469" y="1844566"/>
                </a:cubicBezTo>
                <a:cubicBezTo>
                  <a:pt x="4563901" y="1840431"/>
                  <a:pt x="4587669" y="1838215"/>
                  <a:pt x="4611414" y="1836683"/>
                </a:cubicBezTo>
                <a:cubicBezTo>
                  <a:pt x="4669161" y="1832957"/>
                  <a:pt x="4727057" y="1832010"/>
                  <a:pt x="4784835" y="1828800"/>
                </a:cubicBezTo>
                <a:cubicBezTo>
                  <a:pt x="4841346" y="1825660"/>
                  <a:pt x="4895149" y="1823075"/>
                  <a:pt x="4950373" y="1813035"/>
                </a:cubicBezTo>
                <a:cubicBezTo>
                  <a:pt x="4961032" y="1811097"/>
                  <a:pt x="4971394" y="1807780"/>
                  <a:pt x="4981904" y="1805152"/>
                </a:cubicBezTo>
                <a:cubicBezTo>
                  <a:pt x="5775520" y="1821685"/>
                  <a:pt x="5486986" y="1802941"/>
                  <a:pt x="5849007" y="1828800"/>
                </a:cubicBezTo>
                <a:lnTo>
                  <a:pt x="6211614" y="1820917"/>
                </a:lnTo>
                <a:cubicBezTo>
                  <a:pt x="6338130" y="1806460"/>
                  <a:pt x="6459619" y="1736472"/>
                  <a:pt x="6608101" y="1742059"/>
                </a:cubicBezTo>
                <a:cubicBezTo>
                  <a:pt x="6618611" y="1728921"/>
                  <a:pt x="7091996" y="1867580"/>
                  <a:pt x="7102506" y="18544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961FA9-C11F-932F-C628-D92C0E00A440}"/>
              </a:ext>
            </a:extLst>
          </p:cNvPr>
          <p:cNvSpPr txBox="1"/>
          <p:nvPr/>
        </p:nvSpPr>
        <p:spPr>
          <a:xfrm>
            <a:off x="587757" y="738560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side height bars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862816A-8B60-5B19-AACA-B2D71133890D}"/>
              </a:ext>
            </a:extLst>
          </p:cNvPr>
          <p:cNvGrpSpPr/>
          <p:nvPr/>
        </p:nvGrpSpPr>
        <p:grpSpPr>
          <a:xfrm>
            <a:off x="416480" y="3589499"/>
            <a:ext cx="3827780" cy="2266121"/>
            <a:chOff x="416480" y="3530994"/>
            <a:chExt cx="3827780" cy="226612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D2EF6A1-A7DF-D0F1-D257-11FAC01E5F23}"/>
                </a:ext>
              </a:extLst>
            </p:cNvPr>
            <p:cNvGrpSpPr/>
            <p:nvPr/>
          </p:nvGrpSpPr>
          <p:grpSpPr>
            <a:xfrm>
              <a:off x="432245" y="3530994"/>
              <a:ext cx="3812015" cy="2266121"/>
              <a:chOff x="412195" y="912117"/>
              <a:chExt cx="3812015" cy="22661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7E08724-6333-3FCC-042D-6EB069C18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95" y="912117"/>
                <a:ext cx="0" cy="2266121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7C6531E-0C78-B6BF-92F3-DC5A6654FB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921" y="3163329"/>
                <a:ext cx="3811289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02900A-3106-B717-2EDB-D74AA92D7112}"/>
                </a:ext>
              </a:extLst>
            </p:cNvPr>
            <p:cNvSpPr/>
            <p:nvPr/>
          </p:nvSpPr>
          <p:spPr>
            <a:xfrm>
              <a:off x="416480" y="3890231"/>
              <a:ext cx="3826597" cy="1876097"/>
            </a:xfrm>
            <a:custGeom>
              <a:avLst/>
              <a:gdLst>
                <a:gd name="connsiteX0" fmla="*/ 0 w 6653048"/>
                <a:gd name="connsiteY0" fmla="*/ 1820917 h 1876097"/>
                <a:gd name="connsiteX1" fmla="*/ 0 w 6653048"/>
                <a:gd name="connsiteY1" fmla="*/ 1820917 h 1876097"/>
                <a:gd name="connsiteX2" fmla="*/ 346842 w 6653048"/>
                <a:gd name="connsiteY2" fmla="*/ 1813035 h 1876097"/>
                <a:gd name="connsiteX3" fmla="*/ 472966 w 6653048"/>
                <a:gd name="connsiteY3" fmla="*/ 1797269 h 1876097"/>
                <a:gd name="connsiteX4" fmla="*/ 740979 w 6653048"/>
                <a:gd name="connsiteY4" fmla="*/ 1789386 h 1876097"/>
                <a:gd name="connsiteX5" fmla="*/ 922283 w 6653048"/>
                <a:gd name="connsiteY5" fmla="*/ 1781504 h 1876097"/>
                <a:gd name="connsiteX6" fmla="*/ 1024759 w 6653048"/>
                <a:gd name="connsiteY6" fmla="*/ 1765738 h 1876097"/>
                <a:gd name="connsiteX7" fmla="*/ 1095704 w 6653048"/>
                <a:gd name="connsiteY7" fmla="*/ 1749973 h 1876097"/>
                <a:gd name="connsiteX8" fmla="*/ 1150883 w 6653048"/>
                <a:gd name="connsiteY8" fmla="*/ 1757855 h 1876097"/>
                <a:gd name="connsiteX9" fmla="*/ 1237593 w 6653048"/>
                <a:gd name="connsiteY9" fmla="*/ 1820917 h 1876097"/>
                <a:gd name="connsiteX10" fmla="*/ 1537138 w 6653048"/>
                <a:gd name="connsiteY10" fmla="*/ 1805152 h 1876097"/>
                <a:gd name="connsiteX11" fmla="*/ 1623848 w 6653048"/>
                <a:gd name="connsiteY11" fmla="*/ 1781504 h 1876097"/>
                <a:gd name="connsiteX12" fmla="*/ 1749973 w 6653048"/>
                <a:gd name="connsiteY12" fmla="*/ 1805152 h 1876097"/>
                <a:gd name="connsiteX13" fmla="*/ 1797269 w 6653048"/>
                <a:gd name="connsiteY13" fmla="*/ 1820917 h 1876097"/>
                <a:gd name="connsiteX14" fmla="*/ 1852448 w 6653048"/>
                <a:gd name="connsiteY14" fmla="*/ 1813035 h 1876097"/>
                <a:gd name="connsiteX15" fmla="*/ 1907628 w 6653048"/>
                <a:gd name="connsiteY15" fmla="*/ 1789386 h 1876097"/>
                <a:gd name="connsiteX16" fmla="*/ 1962807 w 6653048"/>
                <a:gd name="connsiteY16" fmla="*/ 1773621 h 1876097"/>
                <a:gd name="connsiteX17" fmla="*/ 2017986 w 6653048"/>
                <a:gd name="connsiteY17" fmla="*/ 1757855 h 1876097"/>
                <a:gd name="connsiteX18" fmla="*/ 2041635 w 6653048"/>
                <a:gd name="connsiteY18" fmla="*/ 1742090 h 1876097"/>
                <a:gd name="connsiteX19" fmla="*/ 2081048 w 6653048"/>
                <a:gd name="connsiteY19" fmla="*/ 1734207 h 1876097"/>
                <a:gd name="connsiteX20" fmla="*/ 2104697 w 6653048"/>
                <a:gd name="connsiteY20" fmla="*/ 1710559 h 1876097"/>
                <a:gd name="connsiteX21" fmla="*/ 2120462 w 6653048"/>
                <a:gd name="connsiteY21" fmla="*/ 1679028 h 1876097"/>
                <a:gd name="connsiteX22" fmla="*/ 2128345 w 6653048"/>
                <a:gd name="connsiteY22" fmla="*/ 1639614 h 1876097"/>
                <a:gd name="connsiteX23" fmla="*/ 2151993 w 6653048"/>
                <a:gd name="connsiteY23" fmla="*/ 1623849 h 1876097"/>
                <a:gd name="connsiteX24" fmla="*/ 2167759 w 6653048"/>
                <a:gd name="connsiteY24" fmla="*/ 1600200 h 1876097"/>
                <a:gd name="connsiteX25" fmla="*/ 2183524 w 6653048"/>
                <a:gd name="connsiteY25" fmla="*/ 1529255 h 1876097"/>
                <a:gd name="connsiteX26" fmla="*/ 2207173 w 6653048"/>
                <a:gd name="connsiteY26" fmla="*/ 1497724 h 1876097"/>
                <a:gd name="connsiteX27" fmla="*/ 2230821 w 6653048"/>
                <a:gd name="connsiteY27" fmla="*/ 1434662 h 1876097"/>
                <a:gd name="connsiteX28" fmla="*/ 2238704 w 6653048"/>
                <a:gd name="connsiteY28" fmla="*/ 1411014 h 1876097"/>
                <a:gd name="connsiteX29" fmla="*/ 2254469 w 6653048"/>
                <a:gd name="connsiteY29" fmla="*/ 1379483 h 1876097"/>
                <a:gd name="connsiteX30" fmla="*/ 2270235 w 6653048"/>
                <a:gd name="connsiteY30" fmla="*/ 1340069 h 1876097"/>
                <a:gd name="connsiteX31" fmla="*/ 2325414 w 6653048"/>
                <a:gd name="connsiteY31" fmla="*/ 1277007 h 1876097"/>
                <a:gd name="connsiteX32" fmla="*/ 2380593 w 6653048"/>
                <a:gd name="connsiteY32" fmla="*/ 1229711 h 1876097"/>
                <a:gd name="connsiteX33" fmla="*/ 2435773 w 6653048"/>
                <a:gd name="connsiteY33" fmla="*/ 1237593 h 1876097"/>
                <a:gd name="connsiteX34" fmla="*/ 2451538 w 6653048"/>
                <a:gd name="connsiteY34" fmla="*/ 1316421 h 1876097"/>
                <a:gd name="connsiteX35" fmla="*/ 2490952 w 6653048"/>
                <a:gd name="connsiteY35" fmla="*/ 1363717 h 1876097"/>
                <a:gd name="connsiteX36" fmla="*/ 2506717 w 6653048"/>
                <a:gd name="connsiteY36" fmla="*/ 1426780 h 1876097"/>
                <a:gd name="connsiteX37" fmla="*/ 2514600 w 6653048"/>
                <a:gd name="connsiteY37" fmla="*/ 1466193 h 1876097"/>
                <a:gd name="connsiteX38" fmla="*/ 2530366 w 6653048"/>
                <a:gd name="connsiteY38" fmla="*/ 1497724 h 1876097"/>
                <a:gd name="connsiteX39" fmla="*/ 2632842 w 6653048"/>
                <a:gd name="connsiteY39" fmla="*/ 1552904 h 1876097"/>
                <a:gd name="connsiteX40" fmla="*/ 2672255 w 6653048"/>
                <a:gd name="connsiteY40" fmla="*/ 1505607 h 1876097"/>
                <a:gd name="connsiteX41" fmla="*/ 2719552 w 6653048"/>
                <a:gd name="connsiteY41" fmla="*/ 1450428 h 1876097"/>
                <a:gd name="connsiteX42" fmla="*/ 2735317 w 6653048"/>
                <a:gd name="connsiteY42" fmla="*/ 1269124 h 1876097"/>
                <a:gd name="connsiteX43" fmla="*/ 2743200 w 6653048"/>
                <a:gd name="connsiteY43" fmla="*/ 1190297 h 1876097"/>
                <a:gd name="connsiteX44" fmla="*/ 2751083 w 6653048"/>
                <a:gd name="connsiteY44" fmla="*/ 606973 h 1876097"/>
                <a:gd name="connsiteX45" fmla="*/ 2766848 w 6653048"/>
                <a:gd name="connsiteY45" fmla="*/ 449317 h 1876097"/>
                <a:gd name="connsiteX46" fmla="*/ 2782614 w 6653048"/>
                <a:gd name="connsiteY46" fmla="*/ 268014 h 1876097"/>
                <a:gd name="connsiteX47" fmla="*/ 2790497 w 6653048"/>
                <a:gd name="connsiteY47" fmla="*/ 244366 h 1876097"/>
                <a:gd name="connsiteX48" fmla="*/ 2806262 w 6653048"/>
                <a:gd name="connsiteY48" fmla="*/ 189186 h 1876097"/>
                <a:gd name="connsiteX49" fmla="*/ 2829910 w 6653048"/>
                <a:gd name="connsiteY49" fmla="*/ 173421 h 1876097"/>
                <a:gd name="connsiteX50" fmla="*/ 2869324 w 6653048"/>
                <a:gd name="connsiteY50" fmla="*/ 126124 h 1876097"/>
                <a:gd name="connsiteX51" fmla="*/ 2892973 w 6653048"/>
                <a:gd name="connsiteY51" fmla="*/ 118242 h 1876097"/>
                <a:gd name="connsiteX52" fmla="*/ 2916621 w 6653048"/>
                <a:gd name="connsiteY52" fmla="*/ 126124 h 1876097"/>
                <a:gd name="connsiteX53" fmla="*/ 2940269 w 6653048"/>
                <a:gd name="connsiteY53" fmla="*/ 189186 h 1876097"/>
                <a:gd name="connsiteX54" fmla="*/ 2956035 w 6653048"/>
                <a:gd name="connsiteY54" fmla="*/ 212835 h 1876097"/>
                <a:gd name="connsiteX55" fmla="*/ 3019097 w 6653048"/>
                <a:gd name="connsiteY55" fmla="*/ 173421 h 1876097"/>
                <a:gd name="connsiteX56" fmla="*/ 3058510 w 6653048"/>
                <a:gd name="connsiteY56" fmla="*/ 126124 h 1876097"/>
                <a:gd name="connsiteX57" fmla="*/ 3066393 w 6653048"/>
                <a:gd name="connsiteY57" fmla="*/ 86711 h 1876097"/>
                <a:gd name="connsiteX58" fmla="*/ 3082159 w 6653048"/>
                <a:gd name="connsiteY58" fmla="*/ 55180 h 1876097"/>
                <a:gd name="connsiteX59" fmla="*/ 3129455 w 6653048"/>
                <a:gd name="connsiteY59" fmla="*/ 7883 h 1876097"/>
                <a:gd name="connsiteX60" fmla="*/ 3168869 w 6653048"/>
                <a:gd name="connsiteY60" fmla="*/ 0 h 1876097"/>
                <a:gd name="connsiteX61" fmla="*/ 3216166 w 6653048"/>
                <a:gd name="connsiteY61" fmla="*/ 7883 h 1876097"/>
                <a:gd name="connsiteX62" fmla="*/ 3224048 w 6653048"/>
                <a:gd name="connsiteY62" fmla="*/ 47297 h 1876097"/>
                <a:gd name="connsiteX63" fmla="*/ 3231931 w 6653048"/>
                <a:gd name="connsiteY63" fmla="*/ 70945 h 1876097"/>
                <a:gd name="connsiteX64" fmla="*/ 3263462 w 6653048"/>
                <a:gd name="connsiteY64" fmla="*/ 141890 h 1876097"/>
                <a:gd name="connsiteX65" fmla="*/ 3271345 w 6653048"/>
                <a:gd name="connsiteY65" fmla="*/ 173421 h 1876097"/>
                <a:gd name="connsiteX66" fmla="*/ 3279228 w 6653048"/>
                <a:gd name="connsiteY66" fmla="*/ 220717 h 1876097"/>
                <a:gd name="connsiteX67" fmla="*/ 3294993 w 6653048"/>
                <a:gd name="connsiteY67" fmla="*/ 244366 h 1876097"/>
                <a:gd name="connsiteX68" fmla="*/ 3302876 w 6653048"/>
                <a:gd name="connsiteY68" fmla="*/ 268014 h 1876097"/>
                <a:gd name="connsiteX69" fmla="*/ 3326524 w 6653048"/>
                <a:gd name="connsiteY69" fmla="*/ 354724 h 1876097"/>
                <a:gd name="connsiteX70" fmla="*/ 3342290 w 6653048"/>
                <a:gd name="connsiteY70" fmla="*/ 378373 h 1876097"/>
                <a:gd name="connsiteX71" fmla="*/ 3365938 w 6653048"/>
                <a:gd name="connsiteY71" fmla="*/ 536028 h 1876097"/>
                <a:gd name="connsiteX72" fmla="*/ 3389586 w 6653048"/>
                <a:gd name="connsiteY72" fmla="*/ 733097 h 1876097"/>
                <a:gd name="connsiteX73" fmla="*/ 3397469 w 6653048"/>
                <a:gd name="connsiteY73" fmla="*/ 804042 h 1876097"/>
                <a:gd name="connsiteX74" fmla="*/ 3413235 w 6653048"/>
                <a:gd name="connsiteY74" fmla="*/ 882869 h 1876097"/>
                <a:gd name="connsiteX75" fmla="*/ 3436883 w 6653048"/>
                <a:gd name="connsiteY75" fmla="*/ 1016876 h 1876097"/>
                <a:gd name="connsiteX76" fmla="*/ 3444766 w 6653048"/>
                <a:gd name="connsiteY76" fmla="*/ 1056290 h 1876097"/>
                <a:gd name="connsiteX77" fmla="*/ 3452648 w 6653048"/>
                <a:gd name="connsiteY77" fmla="*/ 1087821 h 1876097"/>
                <a:gd name="connsiteX78" fmla="*/ 3468414 w 6653048"/>
                <a:gd name="connsiteY78" fmla="*/ 1237593 h 1876097"/>
                <a:gd name="connsiteX79" fmla="*/ 3484179 w 6653048"/>
                <a:gd name="connsiteY79" fmla="*/ 1292773 h 1876097"/>
                <a:gd name="connsiteX80" fmla="*/ 3507828 w 6653048"/>
                <a:gd name="connsiteY80" fmla="*/ 1379483 h 1876097"/>
                <a:gd name="connsiteX81" fmla="*/ 3523593 w 6653048"/>
                <a:gd name="connsiteY81" fmla="*/ 1466193 h 1876097"/>
                <a:gd name="connsiteX82" fmla="*/ 3539359 w 6653048"/>
                <a:gd name="connsiteY82" fmla="*/ 1513490 h 1876097"/>
                <a:gd name="connsiteX83" fmla="*/ 3547242 w 6653048"/>
                <a:gd name="connsiteY83" fmla="*/ 1560786 h 1876097"/>
                <a:gd name="connsiteX84" fmla="*/ 3578773 w 6653048"/>
                <a:gd name="connsiteY84" fmla="*/ 1647497 h 1876097"/>
                <a:gd name="connsiteX85" fmla="*/ 3602421 w 6653048"/>
                <a:gd name="connsiteY85" fmla="*/ 1694793 h 1876097"/>
                <a:gd name="connsiteX86" fmla="*/ 3633952 w 6653048"/>
                <a:gd name="connsiteY86" fmla="*/ 1726324 h 1876097"/>
                <a:gd name="connsiteX87" fmla="*/ 3689131 w 6653048"/>
                <a:gd name="connsiteY87" fmla="*/ 1757855 h 1876097"/>
                <a:gd name="connsiteX88" fmla="*/ 3744310 w 6653048"/>
                <a:gd name="connsiteY88" fmla="*/ 1789386 h 1876097"/>
                <a:gd name="connsiteX89" fmla="*/ 3783724 w 6653048"/>
                <a:gd name="connsiteY89" fmla="*/ 1813035 h 1876097"/>
                <a:gd name="connsiteX90" fmla="*/ 3854669 w 6653048"/>
                <a:gd name="connsiteY90" fmla="*/ 1828800 h 1876097"/>
                <a:gd name="connsiteX91" fmla="*/ 3886200 w 6653048"/>
                <a:gd name="connsiteY91" fmla="*/ 1836683 h 1876097"/>
                <a:gd name="connsiteX92" fmla="*/ 3972910 w 6653048"/>
                <a:gd name="connsiteY92" fmla="*/ 1852449 h 1876097"/>
                <a:gd name="connsiteX93" fmla="*/ 4012324 w 6653048"/>
                <a:gd name="connsiteY93" fmla="*/ 1860331 h 1876097"/>
                <a:gd name="connsiteX94" fmla="*/ 4114800 w 6653048"/>
                <a:gd name="connsiteY94" fmla="*/ 1876097 h 1876097"/>
                <a:gd name="connsiteX95" fmla="*/ 4477407 w 6653048"/>
                <a:gd name="connsiteY95" fmla="*/ 1860331 h 1876097"/>
                <a:gd name="connsiteX96" fmla="*/ 4540469 w 6653048"/>
                <a:gd name="connsiteY96" fmla="*/ 1844566 h 1876097"/>
                <a:gd name="connsiteX97" fmla="*/ 4611414 w 6653048"/>
                <a:gd name="connsiteY97" fmla="*/ 1836683 h 1876097"/>
                <a:gd name="connsiteX98" fmla="*/ 4784835 w 6653048"/>
                <a:gd name="connsiteY98" fmla="*/ 1828800 h 1876097"/>
                <a:gd name="connsiteX99" fmla="*/ 4950373 w 6653048"/>
                <a:gd name="connsiteY99" fmla="*/ 1813035 h 1876097"/>
                <a:gd name="connsiteX100" fmla="*/ 4981904 w 6653048"/>
                <a:gd name="connsiteY100" fmla="*/ 1805152 h 1876097"/>
                <a:gd name="connsiteX101" fmla="*/ 5849007 w 6653048"/>
                <a:gd name="connsiteY101" fmla="*/ 1828800 h 1876097"/>
                <a:gd name="connsiteX102" fmla="*/ 6211614 w 6653048"/>
                <a:gd name="connsiteY102" fmla="*/ 1820917 h 1876097"/>
                <a:gd name="connsiteX103" fmla="*/ 6589986 w 6653048"/>
                <a:gd name="connsiteY103" fmla="*/ 1820917 h 1876097"/>
                <a:gd name="connsiteX104" fmla="*/ 6621517 w 6653048"/>
                <a:gd name="connsiteY104" fmla="*/ 1828800 h 1876097"/>
                <a:gd name="connsiteX105" fmla="*/ 6653048 w 6653048"/>
                <a:gd name="connsiteY105" fmla="*/ 1789386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21517 w 7102506"/>
                <a:gd name="connsiteY104" fmla="*/ 1828800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08101 w 7102506"/>
                <a:gd name="connsiteY104" fmla="*/ 1742059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608101 w 7102506"/>
                <a:gd name="connsiteY103" fmla="*/ 1742059 h 1876097"/>
                <a:gd name="connsiteX104" fmla="*/ 7102506 w 7102506"/>
                <a:gd name="connsiteY104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02876 w 7102506"/>
                <a:gd name="connsiteY67" fmla="*/ 268014 h 1876097"/>
                <a:gd name="connsiteX68" fmla="*/ 3326524 w 7102506"/>
                <a:gd name="connsiteY68" fmla="*/ 354724 h 1876097"/>
                <a:gd name="connsiteX69" fmla="*/ 3342290 w 7102506"/>
                <a:gd name="connsiteY69" fmla="*/ 378373 h 1876097"/>
                <a:gd name="connsiteX70" fmla="*/ 3365938 w 7102506"/>
                <a:gd name="connsiteY70" fmla="*/ 536028 h 1876097"/>
                <a:gd name="connsiteX71" fmla="*/ 3389586 w 7102506"/>
                <a:gd name="connsiteY71" fmla="*/ 733097 h 1876097"/>
                <a:gd name="connsiteX72" fmla="*/ 3397469 w 7102506"/>
                <a:gd name="connsiteY72" fmla="*/ 804042 h 1876097"/>
                <a:gd name="connsiteX73" fmla="*/ 3413235 w 7102506"/>
                <a:gd name="connsiteY73" fmla="*/ 882869 h 1876097"/>
                <a:gd name="connsiteX74" fmla="*/ 3436883 w 7102506"/>
                <a:gd name="connsiteY74" fmla="*/ 1016876 h 1876097"/>
                <a:gd name="connsiteX75" fmla="*/ 3444766 w 7102506"/>
                <a:gd name="connsiteY75" fmla="*/ 1056290 h 1876097"/>
                <a:gd name="connsiteX76" fmla="*/ 3452648 w 7102506"/>
                <a:gd name="connsiteY76" fmla="*/ 1087821 h 1876097"/>
                <a:gd name="connsiteX77" fmla="*/ 3468414 w 7102506"/>
                <a:gd name="connsiteY77" fmla="*/ 1237593 h 1876097"/>
                <a:gd name="connsiteX78" fmla="*/ 3484179 w 7102506"/>
                <a:gd name="connsiteY78" fmla="*/ 1292773 h 1876097"/>
                <a:gd name="connsiteX79" fmla="*/ 3507828 w 7102506"/>
                <a:gd name="connsiteY79" fmla="*/ 1379483 h 1876097"/>
                <a:gd name="connsiteX80" fmla="*/ 3523593 w 7102506"/>
                <a:gd name="connsiteY80" fmla="*/ 1466193 h 1876097"/>
                <a:gd name="connsiteX81" fmla="*/ 3539359 w 7102506"/>
                <a:gd name="connsiteY81" fmla="*/ 1513490 h 1876097"/>
                <a:gd name="connsiteX82" fmla="*/ 3547242 w 7102506"/>
                <a:gd name="connsiteY82" fmla="*/ 1560786 h 1876097"/>
                <a:gd name="connsiteX83" fmla="*/ 3578773 w 7102506"/>
                <a:gd name="connsiteY83" fmla="*/ 1647497 h 1876097"/>
                <a:gd name="connsiteX84" fmla="*/ 3602421 w 7102506"/>
                <a:gd name="connsiteY84" fmla="*/ 1694793 h 1876097"/>
                <a:gd name="connsiteX85" fmla="*/ 3633952 w 7102506"/>
                <a:gd name="connsiteY85" fmla="*/ 1726324 h 1876097"/>
                <a:gd name="connsiteX86" fmla="*/ 3689131 w 7102506"/>
                <a:gd name="connsiteY86" fmla="*/ 1757855 h 1876097"/>
                <a:gd name="connsiteX87" fmla="*/ 3744310 w 7102506"/>
                <a:gd name="connsiteY87" fmla="*/ 1789386 h 1876097"/>
                <a:gd name="connsiteX88" fmla="*/ 3783724 w 7102506"/>
                <a:gd name="connsiteY88" fmla="*/ 1813035 h 1876097"/>
                <a:gd name="connsiteX89" fmla="*/ 3854669 w 7102506"/>
                <a:gd name="connsiteY89" fmla="*/ 1828800 h 1876097"/>
                <a:gd name="connsiteX90" fmla="*/ 3886200 w 7102506"/>
                <a:gd name="connsiteY90" fmla="*/ 1836683 h 1876097"/>
                <a:gd name="connsiteX91" fmla="*/ 3972910 w 7102506"/>
                <a:gd name="connsiteY91" fmla="*/ 1852449 h 1876097"/>
                <a:gd name="connsiteX92" fmla="*/ 4012324 w 7102506"/>
                <a:gd name="connsiteY92" fmla="*/ 1860331 h 1876097"/>
                <a:gd name="connsiteX93" fmla="*/ 4114800 w 7102506"/>
                <a:gd name="connsiteY93" fmla="*/ 1876097 h 1876097"/>
                <a:gd name="connsiteX94" fmla="*/ 4477407 w 7102506"/>
                <a:gd name="connsiteY94" fmla="*/ 1860331 h 1876097"/>
                <a:gd name="connsiteX95" fmla="*/ 4540469 w 7102506"/>
                <a:gd name="connsiteY95" fmla="*/ 1844566 h 1876097"/>
                <a:gd name="connsiteX96" fmla="*/ 4611414 w 7102506"/>
                <a:gd name="connsiteY96" fmla="*/ 1836683 h 1876097"/>
                <a:gd name="connsiteX97" fmla="*/ 4784835 w 7102506"/>
                <a:gd name="connsiteY97" fmla="*/ 1828800 h 1876097"/>
                <a:gd name="connsiteX98" fmla="*/ 4950373 w 7102506"/>
                <a:gd name="connsiteY98" fmla="*/ 1813035 h 1876097"/>
                <a:gd name="connsiteX99" fmla="*/ 4981904 w 7102506"/>
                <a:gd name="connsiteY99" fmla="*/ 1805152 h 1876097"/>
                <a:gd name="connsiteX100" fmla="*/ 5849007 w 7102506"/>
                <a:gd name="connsiteY100" fmla="*/ 1828800 h 1876097"/>
                <a:gd name="connsiteX101" fmla="*/ 6211614 w 7102506"/>
                <a:gd name="connsiteY101" fmla="*/ 1820917 h 1876097"/>
                <a:gd name="connsiteX102" fmla="*/ 6608101 w 7102506"/>
                <a:gd name="connsiteY102" fmla="*/ 1742059 h 1876097"/>
                <a:gd name="connsiteX103" fmla="*/ 7102506 w 7102506"/>
                <a:gd name="connsiteY103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26524 w 7102506"/>
                <a:gd name="connsiteY67" fmla="*/ 354724 h 1876097"/>
                <a:gd name="connsiteX68" fmla="*/ 3342290 w 7102506"/>
                <a:gd name="connsiteY68" fmla="*/ 378373 h 1876097"/>
                <a:gd name="connsiteX69" fmla="*/ 3365938 w 7102506"/>
                <a:gd name="connsiteY69" fmla="*/ 536028 h 1876097"/>
                <a:gd name="connsiteX70" fmla="*/ 3389586 w 7102506"/>
                <a:gd name="connsiteY70" fmla="*/ 733097 h 1876097"/>
                <a:gd name="connsiteX71" fmla="*/ 3397469 w 7102506"/>
                <a:gd name="connsiteY71" fmla="*/ 804042 h 1876097"/>
                <a:gd name="connsiteX72" fmla="*/ 3413235 w 7102506"/>
                <a:gd name="connsiteY72" fmla="*/ 882869 h 1876097"/>
                <a:gd name="connsiteX73" fmla="*/ 3436883 w 7102506"/>
                <a:gd name="connsiteY73" fmla="*/ 1016876 h 1876097"/>
                <a:gd name="connsiteX74" fmla="*/ 3444766 w 7102506"/>
                <a:gd name="connsiteY74" fmla="*/ 1056290 h 1876097"/>
                <a:gd name="connsiteX75" fmla="*/ 3452648 w 7102506"/>
                <a:gd name="connsiteY75" fmla="*/ 1087821 h 1876097"/>
                <a:gd name="connsiteX76" fmla="*/ 3468414 w 7102506"/>
                <a:gd name="connsiteY76" fmla="*/ 1237593 h 1876097"/>
                <a:gd name="connsiteX77" fmla="*/ 3484179 w 7102506"/>
                <a:gd name="connsiteY77" fmla="*/ 1292773 h 1876097"/>
                <a:gd name="connsiteX78" fmla="*/ 3507828 w 7102506"/>
                <a:gd name="connsiteY78" fmla="*/ 1379483 h 1876097"/>
                <a:gd name="connsiteX79" fmla="*/ 3523593 w 7102506"/>
                <a:gd name="connsiteY79" fmla="*/ 1466193 h 1876097"/>
                <a:gd name="connsiteX80" fmla="*/ 3539359 w 7102506"/>
                <a:gd name="connsiteY80" fmla="*/ 1513490 h 1876097"/>
                <a:gd name="connsiteX81" fmla="*/ 3547242 w 7102506"/>
                <a:gd name="connsiteY81" fmla="*/ 1560786 h 1876097"/>
                <a:gd name="connsiteX82" fmla="*/ 3578773 w 7102506"/>
                <a:gd name="connsiteY82" fmla="*/ 1647497 h 1876097"/>
                <a:gd name="connsiteX83" fmla="*/ 3602421 w 7102506"/>
                <a:gd name="connsiteY83" fmla="*/ 1694793 h 1876097"/>
                <a:gd name="connsiteX84" fmla="*/ 3633952 w 7102506"/>
                <a:gd name="connsiteY84" fmla="*/ 1726324 h 1876097"/>
                <a:gd name="connsiteX85" fmla="*/ 3689131 w 7102506"/>
                <a:gd name="connsiteY85" fmla="*/ 1757855 h 1876097"/>
                <a:gd name="connsiteX86" fmla="*/ 3744310 w 7102506"/>
                <a:gd name="connsiteY86" fmla="*/ 1789386 h 1876097"/>
                <a:gd name="connsiteX87" fmla="*/ 3783724 w 7102506"/>
                <a:gd name="connsiteY87" fmla="*/ 1813035 h 1876097"/>
                <a:gd name="connsiteX88" fmla="*/ 3854669 w 7102506"/>
                <a:gd name="connsiteY88" fmla="*/ 1828800 h 1876097"/>
                <a:gd name="connsiteX89" fmla="*/ 3886200 w 7102506"/>
                <a:gd name="connsiteY89" fmla="*/ 1836683 h 1876097"/>
                <a:gd name="connsiteX90" fmla="*/ 3972910 w 7102506"/>
                <a:gd name="connsiteY90" fmla="*/ 1852449 h 1876097"/>
                <a:gd name="connsiteX91" fmla="*/ 4012324 w 7102506"/>
                <a:gd name="connsiteY91" fmla="*/ 1860331 h 1876097"/>
                <a:gd name="connsiteX92" fmla="*/ 4114800 w 7102506"/>
                <a:gd name="connsiteY92" fmla="*/ 1876097 h 1876097"/>
                <a:gd name="connsiteX93" fmla="*/ 4477407 w 7102506"/>
                <a:gd name="connsiteY93" fmla="*/ 1860331 h 1876097"/>
                <a:gd name="connsiteX94" fmla="*/ 4540469 w 7102506"/>
                <a:gd name="connsiteY94" fmla="*/ 1844566 h 1876097"/>
                <a:gd name="connsiteX95" fmla="*/ 4611414 w 7102506"/>
                <a:gd name="connsiteY95" fmla="*/ 1836683 h 1876097"/>
                <a:gd name="connsiteX96" fmla="*/ 4784835 w 7102506"/>
                <a:gd name="connsiteY96" fmla="*/ 1828800 h 1876097"/>
                <a:gd name="connsiteX97" fmla="*/ 4950373 w 7102506"/>
                <a:gd name="connsiteY97" fmla="*/ 1813035 h 1876097"/>
                <a:gd name="connsiteX98" fmla="*/ 4981904 w 7102506"/>
                <a:gd name="connsiteY98" fmla="*/ 1805152 h 1876097"/>
                <a:gd name="connsiteX99" fmla="*/ 5849007 w 7102506"/>
                <a:gd name="connsiteY99" fmla="*/ 1828800 h 1876097"/>
                <a:gd name="connsiteX100" fmla="*/ 6211614 w 7102506"/>
                <a:gd name="connsiteY100" fmla="*/ 1820917 h 1876097"/>
                <a:gd name="connsiteX101" fmla="*/ 6608101 w 7102506"/>
                <a:gd name="connsiteY101" fmla="*/ 1742059 h 1876097"/>
                <a:gd name="connsiteX102" fmla="*/ 7102506 w 7102506"/>
                <a:gd name="connsiteY102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42290 w 7102506"/>
                <a:gd name="connsiteY67" fmla="*/ 378373 h 1876097"/>
                <a:gd name="connsiteX68" fmla="*/ 3365938 w 7102506"/>
                <a:gd name="connsiteY68" fmla="*/ 536028 h 1876097"/>
                <a:gd name="connsiteX69" fmla="*/ 3389586 w 7102506"/>
                <a:gd name="connsiteY69" fmla="*/ 733097 h 1876097"/>
                <a:gd name="connsiteX70" fmla="*/ 3397469 w 7102506"/>
                <a:gd name="connsiteY70" fmla="*/ 804042 h 1876097"/>
                <a:gd name="connsiteX71" fmla="*/ 3413235 w 7102506"/>
                <a:gd name="connsiteY71" fmla="*/ 882869 h 1876097"/>
                <a:gd name="connsiteX72" fmla="*/ 3436883 w 7102506"/>
                <a:gd name="connsiteY72" fmla="*/ 1016876 h 1876097"/>
                <a:gd name="connsiteX73" fmla="*/ 3444766 w 7102506"/>
                <a:gd name="connsiteY73" fmla="*/ 1056290 h 1876097"/>
                <a:gd name="connsiteX74" fmla="*/ 3452648 w 7102506"/>
                <a:gd name="connsiteY74" fmla="*/ 1087821 h 1876097"/>
                <a:gd name="connsiteX75" fmla="*/ 3468414 w 7102506"/>
                <a:gd name="connsiteY75" fmla="*/ 1237593 h 1876097"/>
                <a:gd name="connsiteX76" fmla="*/ 3484179 w 7102506"/>
                <a:gd name="connsiteY76" fmla="*/ 1292773 h 1876097"/>
                <a:gd name="connsiteX77" fmla="*/ 3507828 w 7102506"/>
                <a:gd name="connsiteY77" fmla="*/ 1379483 h 1876097"/>
                <a:gd name="connsiteX78" fmla="*/ 3523593 w 7102506"/>
                <a:gd name="connsiteY78" fmla="*/ 1466193 h 1876097"/>
                <a:gd name="connsiteX79" fmla="*/ 3539359 w 7102506"/>
                <a:gd name="connsiteY79" fmla="*/ 1513490 h 1876097"/>
                <a:gd name="connsiteX80" fmla="*/ 3547242 w 7102506"/>
                <a:gd name="connsiteY80" fmla="*/ 1560786 h 1876097"/>
                <a:gd name="connsiteX81" fmla="*/ 3578773 w 7102506"/>
                <a:gd name="connsiteY81" fmla="*/ 1647497 h 1876097"/>
                <a:gd name="connsiteX82" fmla="*/ 3602421 w 7102506"/>
                <a:gd name="connsiteY82" fmla="*/ 1694793 h 1876097"/>
                <a:gd name="connsiteX83" fmla="*/ 3633952 w 7102506"/>
                <a:gd name="connsiteY83" fmla="*/ 1726324 h 1876097"/>
                <a:gd name="connsiteX84" fmla="*/ 3689131 w 7102506"/>
                <a:gd name="connsiteY84" fmla="*/ 1757855 h 1876097"/>
                <a:gd name="connsiteX85" fmla="*/ 3744310 w 7102506"/>
                <a:gd name="connsiteY85" fmla="*/ 1789386 h 1876097"/>
                <a:gd name="connsiteX86" fmla="*/ 3783724 w 7102506"/>
                <a:gd name="connsiteY86" fmla="*/ 1813035 h 1876097"/>
                <a:gd name="connsiteX87" fmla="*/ 3854669 w 7102506"/>
                <a:gd name="connsiteY87" fmla="*/ 1828800 h 1876097"/>
                <a:gd name="connsiteX88" fmla="*/ 3886200 w 7102506"/>
                <a:gd name="connsiteY88" fmla="*/ 1836683 h 1876097"/>
                <a:gd name="connsiteX89" fmla="*/ 3972910 w 7102506"/>
                <a:gd name="connsiteY89" fmla="*/ 1852449 h 1876097"/>
                <a:gd name="connsiteX90" fmla="*/ 4012324 w 7102506"/>
                <a:gd name="connsiteY90" fmla="*/ 1860331 h 1876097"/>
                <a:gd name="connsiteX91" fmla="*/ 4114800 w 7102506"/>
                <a:gd name="connsiteY91" fmla="*/ 1876097 h 1876097"/>
                <a:gd name="connsiteX92" fmla="*/ 4477407 w 7102506"/>
                <a:gd name="connsiteY92" fmla="*/ 1860331 h 1876097"/>
                <a:gd name="connsiteX93" fmla="*/ 4540469 w 7102506"/>
                <a:gd name="connsiteY93" fmla="*/ 1844566 h 1876097"/>
                <a:gd name="connsiteX94" fmla="*/ 4611414 w 7102506"/>
                <a:gd name="connsiteY94" fmla="*/ 1836683 h 1876097"/>
                <a:gd name="connsiteX95" fmla="*/ 4784835 w 7102506"/>
                <a:gd name="connsiteY95" fmla="*/ 1828800 h 1876097"/>
                <a:gd name="connsiteX96" fmla="*/ 4950373 w 7102506"/>
                <a:gd name="connsiteY96" fmla="*/ 1813035 h 1876097"/>
                <a:gd name="connsiteX97" fmla="*/ 4981904 w 7102506"/>
                <a:gd name="connsiteY97" fmla="*/ 1805152 h 1876097"/>
                <a:gd name="connsiteX98" fmla="*/ 5849007 w 7102506"/>
                <a:gd name="connsiteY98" fmla="*/ 1828800 h 1876097"/>
                <a:gd name="connsiteX99" fmla="*/ 6211614 w 7102506"/>
                <a:gd name="connsiteY99" fmla="*/ 1820917 h 1876097"/>
                <a:gd name="connsiteX100" fmla="*/ 6608101 w 7102506"/>
                <a:gd name="connsiteY100" fmla="*/ 1742059 h 1876097"/>
                <a:gd name="connsiteX101" fmla="*/ 7102506 w 7102506"/>
                <a:gd name="connsiteY101" fmla="*/ 1854442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102506" h="1876097">
                  <a:moveTo>
                    <a:pt x="0" y="1820917"/>
                  </a:moveTo>
                  <a:lnTo>
                    <a:pt x="0" y="1820917"/>
                  </a:lnTo>
                  <a:lnTo>
                    <a:pt x="346842" y="1813035"/>
                  </a:lnTo>
                  <a:cubicBezTo>
                    <a:pt x="700977" y="1799672"/>
                    <a:pt x="187511" y="1811194"/>
                    <a:pt x="472966" y="1797269"/>
                  </a:cubicBezTo>
                  <a:cubicBezTo>
                    <a:pt x="562236" y="1792914"/>
                    <a:pt x="651658" y="1792520"/>
                    <a:pt x="740979" y="1789386"/>
                  </a:cubicBezTo>
                  <a:lnTo>
                    <a:pt x="922283" y="1781504"/>
                  </a:lnTo>
                  <a:cubicBezTo>
                    <a:pt x="975550" y="1763748"/>
                    <a:pt x="923148" y="1779287"/>
                    <a:pt x="1024759" y="1765738"/>
                  </a:cubicBezTo>
                  <a:cubicBezTo>
                    <a:pt x="1046196" y="1762880"/>
                    <a:pt x="1074301" y="1755323"/>
                    <a:pt x="1095704" y="1749973"/>
                  </a:cubicBezTo>
                  <a:cubicBezTo>
                    <a:pt x="1114097" y="1752600"/>
                    <a:pt x="1133542" y="1751185"/>
                    <a:pt x="1150883" y="1757855"/>
                  </a:cubicBezTo>
                  <a:cubicBezTo>
                    <a:pt x="1170556" y="1765422"/>
                    <a:pt x="1220342" y="1807116"/>
                    <a:pt x="1237593" y="1820917"/>
                  </a:cubicBezTo>
                  <a:cubicBezTo>
                    <a:pt x="1337441" y="1815662"/>
                    <a:pt x="1437527" y="1813814"/>
                    <a:pt x="1537138" y="1805152"/>
                  </a:cubicBezTo>
                  <a:cubicBezTo>
                    <a:pt x="1561187" y="1803061"/>
                    <a:pt x="1597696" y="1790221"/>
                    <a:pt x="1623848" y="1781504"/>
                  </a:cubicBezTo>
                  <a:cubicBezTo>
                    <a:pt x="1781031" y="1794601"/>
                    <a:pt x="1671246" y="1773661"/>
                    <a:pt x="1749973" y="1805152"/>
                  </a:cubicBezTo>
                  <a:cubicBezTo>
                    <a:pt x="1765402" y="1811324"/>
                    <a:pt x="1797269" y="1820917"/>
                    <a:pt x="1797269" y="1820917"/>
                  </a:cubicBezTo>
                  <a:cubicBezTo>
                    <a:pt x="1815662" y="1818290"/>
                    <a:pt x="1834229" y="1816679"/>
                    <a:pt x="1852448" y="1813035"/>
                  </a:cubicBezTo>
                  <a:cubicBezTo>
                    <a:pt x="1875558" y="1808413"/>
                    <a:pt x="1885192" y="1799001"/>
                    <a:pt x="1907628" y="1789386"/>
                  </a:cubicBezTo>
                  <a:cubicBezTo>
                    <a:pt x="1926521" y="1781289"/>
                    <a:pt x="1942816" y="1779333"/>
                    <a:pt x="1962807" y="1773621"/>
                  </a:cubicBezTo>
                  <a:cubicBezTo>
                    <a:pt x="2041968" y="1751003"/>
                    <a:pt x="1919414" y="1782499"/>
                    <a:pt x="2017986" y="1757855"/>
                  </a:cubicBezTo>
                  <a:cubicBezTo>
                    <a:pt x="2025869" y="1752600"/>
                    <a:pt x="2032764" y="1745417"/>
                    <a:pt x="2041635" y="1742090"/>
                  </a:cubicBezTo>
                  <a:cubicBezTo>
                    <a:pt x="2054180" y="1737386"/>
                    <a:pt x="2069065" y="1740199"/>
                    <a:pt x="2081048" y="1734207"/>
                  </a:cubicBezTo>
                  <a:cubicBezTo>
                    <a:pt x="2091019" y="1729221"/>
                    <a:pt x="2096814" y="1718442"/>
                    <a:pt x="2104697" y="1710559"/>
                  </a:cubicBezTo>
                  <a:cubicBezTo>
                    <a:pt x="2109952" y="1700049"/>
                    <a:pt x="2116746" y="1690176"/>
                    <a:pt x="2120462" y="1679028"/>
                  </a:cubicBezTo>
                  <a:cubicBezTo>
                    <a:pt x="2124699" y="1666317"/>
                    <a:pt x="2121698" y="1651247"/>
                    <a:pt x="2128345" y="1639614"/>
                  </a:cubicBezTo>
                  <a:cubicBezTo>
                    <a:pt x="2133045" y="1631389"/>
                    <a:pt x="2144110" y="1629104"/>
                    <a:pt x="2151993" y="1623849"/>
                  </a:cubicBezTo>
                  <a:cubicBezTo>
                    <a:pt x="2157248" y="1615966"/>
                    <a:pt x="2164763" y="1609188"/>
                    <a:pt x="2167759" y="1600200"/>
                  </a:cubicBezTo>
                  <a:cubicBezTo>
                    <a:pt x="2174316" y="1580530"/>
                    <a:pt x="2171988" y="1549443"/>
                    <a:pt x="2183524" y="1529255"/>
                  </a:cubicBezTo>
                  <a:cubicBezTo>
                    <a:pt x="2190042" y="1517848"/>
                    <a:pt x="2199290" y="1508234"/>
                    <a:pt x="2207173" y="1497724"/>
                  </a:cubicBezTo>
                  <a:cubicBezTo>
                    <a:pt x="2225058" y="1444065"/>
                    <a:pt x="2202554" y="1510039"/>
                    <a:pt x="2230821" y="1434662"/>
                  </a:cubicBezTo>
                  <a:cubicBezTo>
                    <a:pt x="2233739" y="1426882"/>
                    <a:pt x="2235431" y="1418651"/>
                    <a:pt x="2238704" y="1411014"/>
                  </a:cubicBezTo>
                  <a:cubicBezTo>
                    <a:pt x="2243333" y="1400213"/>
                    <a:pt x="2249697" y="1390221"/>
                    <a:pt x="2254469" y="1379483"/>
                  </a:cubicBezTo>
                  <a:cubicBezTo>
                    <a:pt x="2260216" y="1366552"/>
                    <a:pt x="2262955" y="1352203"/>
                    <a:pt x="2270235" y="1340069"/>
                  </a:cubicBezTo>
                  <a:cubicBezTo>
                    <a:pt x="2294534" y="1299570"/>
                    <a:pt x="2299275" y="1307503"/>
                    <a:pt x="2325414" y="1277007"/>
                  </a:cubicBezTo>
                  <a:cubicBezTo>
                    <a:pt x="2363787" y="1232238"/>
                    <a:pt x="2330447" y="1254783"/>
                    <a:pt x="2380593" y="1229711"/>
                  </a:cubicBezTo>
                  <a:lnTo>
                    <a:pt x="2435773" y="1237593"/>
                  </a:lnTo>
                  <a:cubicBezTo>
                    <a:pt x="2452742" y="1258332"/>
                    <a:pt x="2436674" y="1294125"/>
                    <a:pt x="2451538" y="1316421"/>
                  </a:cubicBezTo>
                  <a:cubicBezTo>
                    <a:pt x="2473488" y="1349344"/>
                    <a:pt x="2460605" y="1333370"/>
                    <a:pt x="2490952" y="1363717"/>
                  </a:cubicBezTo>
                  <a:cubicBezTo>
                    <a:pt x="2496207" y="1384738"/>
                    <a:pt x="2501845" y="1405667"/>
                    <a:pt x="2506717" y="1426780"/>
                  </a:cubicBezTo>
                  <a:cubicBezTo>
                    <a:pt x="2509730" y="1439835"/>
                    <a:pt x="2510363" y="1453483"/>
                    <a:pt x="2514600" y="1466193"/>
                  </a:cubicBezTo>
                  <a:cubicBezTo>
                    <a:pt x="2518316" y="1477341"/>
                    <a:pt x="2525111" y="1487214"/>
                    <a:pt x="2530366" y="1497724"/>
                  </a:cubicBezTo>
                  <a:cubicBezTo>
                    <a:pt x="2553170" y="1588942"/>
                    <a:pt x="2524552" y="1562747"/>
                    <a:pt x="2632842" y="1552904"/>
                  </a:cubicBezTo>
                  <a:cubicBezTo>
                    <a:pt x="2673180" y="1526011"/>
                    <a:pt x="2643679" y="1551328"/>
                    <a:pt x="2672255" y="1505607"/>
                  </a:cubicBezTo>
                  <a:cubicBezTo>
                    <a:pt x="2689107" y="1478643"/>
                    <a:pt x="2698056" y="1471924"/>
                    <a:pt x="2719552" y="1450428"/>
                  </a:cubicBezTo>
                  <a:cubicBezTo>
                    <a:pt x="2737810" y="1359142"/>
                    <a:pt x="2722857" y="1443563"/>
                    <a:pt x="2735317" y="1269124"/>
                  </a:cubicBezTo>
                  <a:cubicBezTo>
                    <a:pt x="2737198" y="1242784"/>
                    <a:pt x="2740572" y="1216573"/>
                    <a:pt x="2743200" y="1190297"/>
                  </a:cubicBezTo>
                  <a:cubicBezTo>
                    <a:pt x="2745828" y="995856"/>
                    <a:pt x="2746562" y="801380"/>
                    <a:pt x="2751083" y="606973"/>
                  </a:cubicBezTo>
                  <a:cubicBezTo>
                    <a:pt x="2752185" y="559601"/>
                    <a:pt x="2760760" y="498024"/>
                    <a:pt x="2766848" y="449317"/>
                  </a:cubicBezTo>
                  <a:cubicBezTo>
                    <a:pt x="2770550" y="386389"/>
                    <a:pt x="2769203" y="328360"/>
                    <a:pt x="2782614" y="268014"/>
                  </a:cubicBezTo>
                  <a:cubicBezTo>
                    <a:pt x="2784417" y="259903"/>
                    <a:pt x="2788214" y="252355"/>
                    <a:pt x="2790497" y="244366"/>
                  </a:cubicBezTo>
                  <a:cubicBezTo>
                    <a:pt x="2791127" y="242160"/>
                    <a:pt x="2802061" y="194438"/>
                    <a:pt x="2806262" y="189186"/>
                  </a:cubicBezTo>
                  <a:cubicBezTo>
                    <a:pt x="2812180" y="181788"/>
                    <a:pt x="2822027" y="178676"/>
                    <a:pt x="2829910" y="173421"/>
                  </a:cubicBezTo>
                  <a:cubicBezTo>
                    <a:pt x="2841542" y="155974"/>
                    <a:pt x="2851118" y="138261"/>
                    <a:pt x="2869324" y="126124"/>
                  </a:cubicBezTo>
                  <a:cubicBezTo>
                    <a:pt x="2876238" y="121515"/>
                    <a:pt x="2885090" y="120869"/>
                    <a:pt x="2892973" y="118242"/>
                  </a:cubicBezTo>
                  <a:cubicBezTo>
                    <a:pt x="2900856" y="120869"/>
                    <a:pt x="2910746" y="120249"/>
                    <a:pt x="2916621" y="126124"/>
                  </a:cubicBezTo>
                  <a:cubicBezTo>
                    <a:pt x="2936324" y="145827"/>
                    <a:pt x="2930372" y="166094"/>
                    <a:pt x="2940269" y="189186"/>
                  </a:cubicBezTo>
                  <a:cubicBezTo>
                    <a:pt x="2944001" y="197894"/>
                    <a:pt x="2950780" y="204952"/>
                    <a:pt x="2956035" y="212835"/>
                  </a:cubicBezTo>
                  <a:cubicBezTo>
                    <a:pt x="2961514" y="209548"/>
                    <a:pt x="3008707" y="182079"/>
                    <a:pt x="3019097" y="173421"/>
                  </a:cubicBezTo>
                  <a:cubicBezTo>
                    <a:pt x="3041858" y="154454"/>
                    <a:pt x="3043009" y="149377"/>
                    <a:pt x="3058510" y="126124"/>
                  </a:cubicBezTo>
                  <a:cubicBezTo>
                    <a:pt x="3061138" y="112986"/>
                    <a:pt x="3062156" y="99421"/>
                    <a:pt x="3066393" y="86711"/>
                  </a:cubicBezTo>
                  <a:cubicBezTo>
                    <a:pt x="3070109" y="75563"/>
                    <a:pt x="3075931" y="65145"/>
                    <a:pt x="3082159" y="55180"/>
                  </a:cubicBezTo>
                  <a:cubicBezTo>
                    <a:pt x="3093688" y="36733"/>
                    <a:pt x="3107714" y="16036"/>
                    <a:pt x="3129455" y="7883"/>
                  </a:cubicBezTo>
                  <a:cubicBezTo>
                    <a:pt x="3142000" y="3178"/>
                    <a:pt x="3155731" y="2628"/>
                    <a:pt x="3168869" y="0"/>
                  </a:cubicBezTo>
                  <a:cubicBezTo>
                    <a:pt x="3184635" y="2628"/>
                    <a:pt x="3204031" y="-2519"/>
                    <a:pt x="3216166" y="7883"/>
                  </a:cubicBezTo>
                  <a:cubicBezTo>
                    <a:pt x="3226339" y="16602"/>
                    <a:pt x="3220799" y="34299"/>
                    <a:pt x="3224048" y="47297"/>
                  </a:cubicBezTo>
                  <a:cubicBezTo>
                    <a:pt x="3226063" y="55358"/>
                    <a:pt x="3228556" y="63352"/>
                    <a:pt x="3231931" y="70945"/>
                  </a:cubicBezTo>
                  <a:cubicBezTo>
                    <a:pt x="3253347" y="119132"/>
                    <a:pt x="3252808" y="104604"/>
                    <a:pt x="3263462" y="141890"/>
                  </a:cubicBezTo>
                  <a:cubicBezTo>
                    <a:pt x="3266438" y="152307"/>
                    <a:pt x="3269220" y="162798"/>
                    <a:pt x="3271345" y="173421"/>
                  </a:cubicBezTo>
                  <a:cubicBezTo>
                    <a:pt x="3274480" y="189093"/>
                    <a:pt x="3267404" y="186558"/>
                    <a:pt x="3279228" y="220717"/>
                  </a:cubicBezTo>
                  <a:cubicBezTo>
                    <a:pt x="3291052" y="254876"/>
                    <a:pt x="3327838" y="325821"/>
                    <a:pt x="3342290" y="378373"/>
                  </a:cubicBezTo>
                  <a:cubicBezTo>
                    <a:pt x="3367259" y="478252"/>
                    <a:pt x="3354021" y="410904"/>
                    <a:pt x="3365938" y="536028"/>
                  </a:cubicBezTo>
                  <a:cubicBezTo>
                    <a:pt x="3371419" y="593572"/>
                    <a:pt x="3383479" y="682207"/>
                    <a:pt x="3389586" y="733097"/>
                  </a:cubicBezTo>
                  <a:cubicBezTo>
                    <a:pt x="3392421" y="756721"/>
                    <a:pt x="3393758" y="780539"/>
                    <a:pt x="3397469" y="804042"/>
                  </a:cubicBezTo>
                  <a:cubicBezTo>
                    <a:pt x="3401648" y="830510"/>
                    <a:pt x="3408356" y="856521"/>
                    <a:pt x="3413235" y="882869"/>
                  </a:cubicBezTo>
                  <a:cubicBezTo>
                    <a:pt x="3421494" y="927470"/>
                    <a:pt x="3427987" y="972398"/>
                    <a:pt x="3436883" y="1016876"/>
                  </a:cubicBezTo>
                  <a:cubicBezTo>
                    <a:pt x="3439511" y="1030014"/>
                    <a:pt x="3441860" y="1043211"/>
                    <a:pt x="3444766" y="1056290"/>
                  </a:cubicBezTo>
                  <a:cubicBezTo>
                    <a:pt x="3447116" y="1066866"/>
                    <a:pt x="3450710" y="1077162"/>
                    <a:pt x="3452648" y="1087821"/>
                  </a:cubicBezTo>
                  <a:cubicBezTo>
                    <a:pt x="3466449" y="1163730"/>
                    <a:pt x="3456530" y="1142522"/>
                    <a:pt x="3468414" y="1237593"/>
                  </a:cubicBezTo>
                  <a:cubicBezTo>
                    <a:pt x="3471442" y="1261819"/>
                    <a:pt x="3478141" y="1270632"/>
                    <a:pt x="3484179" y="1292773"/>
                  </a:cubicBezTo>
                  <a:cubicBezTo>
                    <a:pt x="3510843" y="1390543"/>
                    <a:pt x="3489686" y="1325061"/>
                    <a:pt x="3507828" y="1379483"/>
                  </a:cubicBezTo>
                  <a:cubicBezTo>
                    <a:pt x="3513380" y="1418349"/>
                    <a:pt x="3513456" y="1432403"/>
                    <a:pt x="3523593" y="1466193"/>
                  </a:cubicBezTo>
                  <a:cubicBezTo>
                    <a:pt x="3528368" y="1482111"/>
                    <a:pt x="3535328" y="1497368"/>
                    <a:pt x="3539359" y="1513490"/>
                  </a:cubicBezTo>
                  <a:cubicBezTo>
                    <a:pt x="3543236" y="1528996"/>
                    <a:pt x="3543366" y="1545280"/>
                    <a:pt x="3547242" y="1560786"/>
                  </a:cubicBezTo>
                  <a:cubicBezTo>
                    <a:pt x="3555526" y="1593921"/>
                    <a:pt x="3567015" y="1616142"/>
                    <a:pt x="3578773" y="1647497"/>
                  </a:cubicBezTo>
                  <a:cubicBezTo>
                    <a:pt x="3588099" y="1672367"/>
                    <a:pt x="3583815" y="1673086"/>
                    <a:pt x="3602421" y="1694793"/>
                  </a:cubicBezTo>
                  <a:cubicBezTo>
                    <a:pt x="3612094" y="1706078"/>
                    <a:pt x="3622061" y="1717406"/>
                    <a:pt x="3633952" y="1726324"/>
                  </a:cubicBezTo>
                  <a:cubicBezTo>
                    <a:pt x="3711029" y="1784132"/>
                    <a:pt x="3625817" y="1705093"/>
                    <a:pt x="3689131" y="1757855"/>
                  </a:cubicBezTo>
                  <a:cubicBezTo>
                    <a:pt x="3729386" y="1791401"/>
                    <a:pt x="3693270" y="1776627"/>
                    <a:pt x="3744310" y="1789386"/>
                  </a:cubicBezTo>
                  <a:cubicBezTo>
                    <a:pt x="3757448" y="1797269"/>
                    <a:pt x="3769723" y="1806812"/>
                    <a:pt x="3783724" y="1813035"/>
                  </a:cubicBezTo>
                  <a:cubicBezTo>
                    <a:pt x="3793331" y="1817305"/>
                    <a:pt x="3847821" y="1827278"/>
                    <a:pt x="3854669" y="1828800"/>
                  </a:cubicBezTo>
                  <a:cubicBezTo>
                    <a:pt x="3865245" y="1831150"/>
                    <a:pt x="3875624" y="1834333"/>
                    <a:pt x="3886200" y="1836683"/>
                  </a:cubicBezTo>
                  <a:cubicBezTo>
                    <a:pt x="3929997" y="1846416"/>
                    <a:pt x="3925865" y="1843896"/>
                    <a:pt x="3972910" y="1852449"/>
                  </a:cubicBezTo>
                  <a:cubicBezTo>
                    <a:pt x="3986092" y="1854846"/>
                    <a:pt x="3999142" y="1857934"/>
                    <a:pt x="4012324" y="1860331"/>
                  </a:cubicBezTo>
                  <a:cubicBezTo>
                    <a:pt x="4052438" y="1867624"/>
                    <a:pt x="4073453" y="1870190"/>
                    <a:pt x="4114800" y="1876097"/>
                  </a:cubicBezTo>
                  <a:cubicBezTo>
                    <a:pt x="4235669" y="1870842"/>
                    <a:pt x="4356754" y="1869268"/>
                    <a:pt x="4477407" y="1860331"/>
                  </a:cubicBezTo>
                  <a:cubicBezTo>
                    <a:pt x="4499015" y="1858730"/>
                    <a:pt x="4519131" y="1848331"/>
                    <a:pt x="4540469" y="1844566"/>
                  </a:cubicBezTo>
                  <a:cubicBezTo>
                    <a:pt x="4563901" y="1840431"/>
                    <a:pt x="4587669" y="1838215"/>
                    <a:pt x="4611414" y="1836683"/>
                  </a:cubicBezTo>
                  <a:cubicBezTo>
                    <a:pt x="4669161" y="1832957"/>
                    <a:pt x="4727057" y="1832010"/>
                    <a:pt x="4784835" y="1828800"/>
                  </a:cubicBezTo>
                  <a:cubicBezTo>
                    <a:pt x="4841346" y="1825660"/>
                    <a:pt x="4895149" y="1823075"/>
                    <a:pt x="4950373" y="1813035"/>
                  </a:cubicBezTo>
                  <a:cubicBezTo>
                    <a:pt x="4961032" y="1811097"/>
                    <a:pt x="4971394" y="1807780"/>
                    <a:pt x="4981904" y="1805152"/>
                  </a:cubicBezTo>
                  <a:cubicBezTo>
                    <a:pt x="5775520" y="1821685"/>
                    <a:pt x="5486986" y="1802941"/>
                    <a:pt x="5849007" y="1828800"/>
                  </a:cubicBezTo>
                  <a:lnTo>
                    <a:pt x="6211614" y="1820917"/>
                  </a:lnTo>
                  <a:cubicBezTo>
                    <a:pt x="6338130" y="1806460"/>
                    <a:pt x="6459619" y="1736472"/>
                    <a:pt x="6608101" y="1742059"/>
                  </a:cubicBezTo>
                  <a:cubicBezTo>
                    <a:pt x="6618611" y="1728921"/>
                    <a:pt x="7091996" y="1867580"/>
                    <a:pt x="7102506" y="18544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777661-F7BD-365B-83D2-BCC95C553958}"/>
                </a:ext>
              </a:extLst>
            </p:cNvPr>
            <p:cNvSpPr/>
            <p:nvPr/>
          </p:nvSpPr>
          <p:spPr>
            <a:xfrm>
              <a:off x="448011" y="5688369"/>
              <a:ext cx="628825" cy="83211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497D5EC-120D-6343-8219-9C4ABA86C469}"/>
                </a:ext>
              </a:extLst>
            </p:cNvPr>
            <p:cNvSpPr/>
            <p:nvPr/>
          </p:nvSpPr>
          <p:spPr>
            <a:xfrm>
              <a:off x="1081496" y="5118100"/>
              <a:ext cx="628825" cy="653480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BEDC512-397F-6CBC-84D2-D80ECC022855}"/>
                </a:ext>
              </a:extLst>
            </p:cNvPr>
            <p:cNvSpPr/>
            <p:nvPr/>
          </p:nvSpPr>
          <p:spPr>
            <a:xfrm>
              <a:off x="1714981" y="5519316"/>
              <a:ext cx="628825" cy="252264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35CE400-826B-BE44-F733-0873CFC8C2DB}"/>
                </a:ext>
              </a:extLst>
            </p:cNvPr>
            <p:cNvSpPr/>
            <p:nvPr/>
          </p:nvSpPr>
          <p:spPr>
            <a:xfrm>
              <a:off x="2348466" y="5725860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A1BE2C-99F8-587A-8EF0-5801350D6ACF}"/>
                </a:ext>
              </a:extLst>
            </p:cNvPr>
            <p:cNvSpPr/>
            <p:nvPr/>
          </p:nvSpPr>
          <p:spPr>
            <a:xfrm>
              <a:off x="2981951" y="5725860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3D2793-DDE4-2281-FDE5-40326CAF67E7}"/>
                </a:ext>
              </a:extLst>
            </p:cNvPr>
            <p:cNvSpPr/>
            <p:nvPr/>
          </p:nvSpPr>
          <p:spPr>
            <a:xfrm>
              <a:off x="3615435" y="5725860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899F8AF-E8AE-92F4-4D61-ACA09F5BDF1C}"/>
              </a:ext>
            </a:extLst>
          </p:cNvPr>
          <p:cNvGrpSpPr/>
          <p:nvPr/>
        </p:nvGrpSpPr>
        <p:grpSpPr>
          <a:xfrm>
            <a:off x="4901775" y="2280856"/>
            <a:ext cx="3796249" cy="658368"/>
            <a:chOff x="4901775" y="1888053"/>
            <a:chExt cx="3796249" cy="65836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F97FA80-A828-5814-6C8C-005AAB266D63}"/>
                </a:ext>
              </a:extLst>
            </p:cNvPr>
            <p:cNvSpPr/>
            <p:nvPr/>
          </p:nvSpPr>
          <p:spPr>
            <a:xfrm>
              <a:off x="4901775" y="2453685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ADF50AE-46FF-6A80-C843-2F5B4412D0CD}"/>
                </a:ext>
              </a:extLst>
            </p:cNvPr>
            <p:cNvSpPr/>
            <p:nvPr/>
          </p:nvSpPr>
          <p:spPr>
            <a:xfrm>
              <a:off x="5535260" y="2453685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827107-CE30-746F-DA83-D5673D68F96C}"/>
                </a:ext>
              </a:extLst>
            </p:cNvPr>
            <p:cNvSpPr/>
            <p:nvPr/>
          </p:nvSpPr>
          <p:spPr>
            <a:xfrm>
              <a:off x="6168745" y="1888053"/>
              <a:ext cx="628825" cy="658368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C92FEF1-0E95-74C3-3351-5CAF319DB686}"/>
                </a:ext>
              </a:extLst>
            </p:cNvPr>
            <p:cNvSpPr/>
            <p:nvPr/>
          </p:nvSpPr>
          <p:spPr>
            <a:xfrm flipV="1">
              <a:off x="6802230" y="2301118"/>
              <a:ext cx="628825" cy="24530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3521941-8195-1AFD-B27E-A5A5F2EC406E}"/>
                </a:ext>
              </a:extLst>
            </p:cNvPr>
            <p:cNvSpPr/>
            <p:nvPr/>
          </p:nvSpPr>
          <p:spPr>
            <a:xfrm>
              <a:off x="7435715" y="2488382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0278D4-9DEF-962E-7B00-849140D2CBCD}"/>
                </a:ext>
              </a:extLst>
            </p:cNvPr>
            <p:cNvSpPr/>
            <p:nvPr/>
          </p:nvSpPr>
          <p:spPr>
            <a:xfrm>
              <a:off x="8069199" y="2488382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E49FCC1-8A49-34B8-7999-CE03D474F1FD}"/>
              </a:ext>
            </a:extLst>
          </p:cNvPr>
          <p:cNvSpPr txBox="1"/>
          <p:nvPr/>
        </p:nvSpPr>
        <p:spPr>
          <a:xfrm>
            <a:off x="5020984" y="774542"/>
            <a:ext cx="222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side height bars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80E8AF-7254-F457-4B1A-13206657E6D5}"/>
              </a:ext>
            </a:extLst>
          </p:cNvPr>
          <p:cNvSpPr txBox="1"/>
          <p:nvPr/>
        </p:nvSpPr>
        <p:spPr>
          <a:xfrm>
            <a:off x="534629" y="3426988"/>
            <a:ext cx="185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and left side height bars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C8EC2FC-9F96-CF33-89B2-5C9AB81EECB6}"/>
              </a:ext>
            </a:extLst>
          </p:cNvPr>
          <p:cNvGrpSpPr/>
          <p:nvPr/>
        </p:nvGrpSpPr>
        <p:grpSpPr>
          <a:xfrm>
            <a:off x="1348341" y="3821803"/>
            <a:ext cx="2945928" cy="1321230"/>
            <a:chOff x="1348341" y="3429000"/>
            <a:chExt cx="2945928" cy="132123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EB7330B-0C58-28AB-610E-247F6F494C06}"/>
                </a:ext>
              </a:extLst>
            </p:cNvPr>
            <p:cNvSpPr txBox="1"/>
            <p:nvPr/>
          </p:nvSpPr>
          <p:spPr>
            <a:xfrm>
              <a:off x="2441929" y="3429000"/>
              <a:ext cx="1852340" cy="646331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Candidates for refining bar fit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A5527C7-010A-7415-DF92-202B49228C1A}"/>
                </a:ext>
              </a:extLst>
            </p:cNvPr>
            <p:cNvSpPr/>
            <p:nvPr/>
          </p:nvSpPr>
          <p:spPr>
            <a:xfrm>
              <a:off x="1348341" y="3862953"/>
              <a:ext cx="1092399" cy="887277"/>
            </a:xfrm>
            <a:custGeom>
              <a:avLst/>
              <a:gdLst>
                <a:gd name="connsiteX0" fmla="*/ 1119752 w 1119752"/>
                <a:gd name="connsiteY0" fmla="*/ 0 h 860155"/>
                <a:gd name="connsiteX1" fmla="*/ 0 w 1119752"/>
                <a:gd name="connsiteY1" fmla="*/ 860155 h 860155"/>
                <a:gd name="connsiteX0" fmla="*/ 1119758 w 1119758"/>
                <a:gd name="connsiteY0" fmla="*/ 0 h 860155"/>
                <a:gd name="connsiteX1" fmla="*/ 6 w 1119758"/>
                <a:gd name="connsiteY1" fmla="*/ 860155 h 860155"/>
                <a:gd name="connsiteX0" fmla="*/ 1127507 w 1127507"/>
                <a:gd name="connsiteY0" fmla="*/ 0 h 887277"/>
                <a:gd name="connsiteX1" fmla="*/ 6 w 1127507"/>
                <a:gd name="connsiteY1" fmla="*/ 887277 h 887277"/>
                <a:gd name="connsiteX0" fmla="*/ 1127512 w 1127512"/>
                <a:gd name="connsiteY0" fmla="*/ 0 h 887277"/>
                <a:gd name="connsiteX1" fmla="*/ 11 w 1127512"/>
                <a:gd name="connsiteY1" fmla="*/ 887277 h 88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7512" h="887277">
                  <a:moveTo>
                    <a:pt x="1127512" y="0"/>
                  </a:moveTo>
                  <a:cubicBezTo>
                    <a:pt x="432672" y="143358"/>
                    <a:pt x="-2572" y="445576"/>
                    <a:pt x="11" y="887277"/>
                  </a:cubicBezTo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7BD7F10-5601-6209-2CA9-1E8072FC6E82}"/>
                </a:ext>
              </a:extLst>
            </p:cNvPr>
            <p:cNvSpPr/>
            <p:nvPr/>
          </p:nvSpPr>
          <p:spPr>
            <a:xfrm>
              <a:off x="2045781" y="4081732"/>
              <a:ext cx="763569" cy="660226"/>
            </a:xfrm>
            <a:custGeom>
              <a:avLst/>
              <a:gdLst>
                <a:gd name="connsiteX0" fmla="*/ 1119752 w 1119752"/>
                <a:gd name="connsiteY0" fmla="*/ 0 h 860155"/>
                <a:gd name="connsiteX1" fmla="*/ 0 w 1119752"/>
                <a:gd name="connsiteY1" fmla="*/ 860155 h 860155"/>
                <a:gd name="connsiteX0" fmla="*/ 1119758 w 1119758"/>
                <a:gd name="connsiteY0" fmla="*/ 0 h 860155"/>
                <a:gd name="connsiteX1" fmla="*/ 6 w 1119758"/>
                <a:gd name="connsiteY1" fmla="*/ 860155 h 860155"/>
                <a:gd name="connsiteX0" fmla="*/ 1127507 w 1127507"/>
                <a:gd name="connsiteY0" fmla="*/ 0 h 887277"/>
                <a:gd name="connsiteX1" fmla="*/ 6 w 1127507"/>
                <a:gd name="connsiteY1" fmla="*/ 887277 h 887277"/>
                <a:gd name="connsiteX0" fmla="*/ 1127512 w 1127512"/>
                <a:gd name="connsiteY0" fmla="*/ 0 h 887277"/>
                <a:gd name="connsiteX1" fmla="*/ 11 w 1127512"/>
                <a:gd name="connsiteY1" fmla="*/ 887277 h 887277"/>
                <a:gd name="connsiteX0" fmla="*/ 1127506 w 1127837"/>
                <a:gd name="connsiteY0" fmla="*/ 0 h 887277"/>
                <a:gd name="connsiteX1" fmla="*/ 5 w 1127837"/>
                <a:gd name="connsiteY1" fmla="*/ 887277 h 887277"/>
                <a:gd name="connsiteX0" fmla="*/ 917834 w 918237"/>
                <a:gd name="connsiteY0" fmla="*/ 0 h 476572"/>
                <a:gd name="connsiteX1" fmla="*/ 6 w 918237"/>
                <a:gd name="connsiteY1" fmla="*/ 476572 h 476572"/>
                <a:gd name="connsiteX0" fmla="*/ 917834 w 918237"/>
                <a:gd name="connsiteY0" fmla="*/ 0 h 492071"/>
                <a:gd name="connsiteX1" fmla="*/ 6 w 918237"/>
                <a:gd name="connsiteY1" fmla="*/ 492071 h 49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237" h="492071">
                  <a:moveTo>
                    <a:pt x="917834" y="0"/>
                  </a:moveTo>
                  <a:cubicBezTo>
                    <a:pt x="940543" y="275094"/>
                    <a:pt x="-2577" y="50370"/>
                    <a:pt x="6" y="492071"/>
                  </a:cubicBezTo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A244431F-D337-2250-8198-45E4471EC6AE}"/>
              </a:ext>
            </a:extLst>
          </p:cNvPr>
          <p:cNvSpPr/>
          <p:nvPr/>
        </p:nvSpPr>
        <p:spPr>
          <a:xfrm>
            <a:off x="2029393" y="4489208"/>
            <a:ext cx="763569" cy="660226"/>
          </a:xfrm>
          <a:custGeom>
            <a:avLst/>
            <a:gdLst>
              <a:gd name="connsiteX0" fmla="*/ 1119752 w 1119752"/>
              <a:gd name="connsiteY0" fmla="*/ 0 h 860155"/>
              <a:gd name="connsiteX1" fmla="*/ 0 w 1119752"/>
              <a:gd name="connsiteY1" fmla="*/ 860155 h 860155"/>
              <a:gd name="connsiteX0" fmla="*/ 1119758 w 1119758"/>
              <a:gd name="connsiteY0" fmla="*/ 0 h 860155"/>
              <a:gd name="connsiteX1" fmla="*/ 6 w 1119758"/>
              <a:gd name="connsiteY1" fmla="*/ 860155 h 860155"/>
              <a:gd name="connsiteX0" fmla="*/ 1127507 w 1127507"/>
              <a:gd name="connsiteY0" fmla="*/ 0 h 887277"/>
              <a:gd name="connsiteX1" fmla="*/ 6 w 1127507"/>
              <a:gd name="connsiteY1" fmla="*/ 887277 h 887277"/>
              <a:gd name="connsiteX0" fmla="*/ 1127512 w 1127512"/>
              <a:gd name="connsiteY0" fmla="*/ 0 h 887277"/>
              <a:gd name="connsiteX1" fmla="*/ 11 w 1127512"/>
              <a:gd name="connsiteY1" fmla="*/ 887277 h 887277"/>
              <a:gd name="connsiteX0" fmla="*/ 1127506 w 1127837"/>
              <a:gd name="connsiteY0" fmla="*/ 0 h 887277"/>
              <a:gd name="connsiteX1" fmla="*/ 5 w 1127837"/>
              <a:gd name="connsiteY1" fmla="*/ 887277 h 887277"/>
              <a:gd name="connsiteX0" fmla="*/ 917834 w 918237"/>
              <a:gd name="connsiteY0" fmla="*/ 0 h 476572"/>
              <a:gd name="connsiteX1" fmla="*/ 6 w 918237"/>
              <a:gd name="connsiteY1" fmla="*/ 476572 h 476572"/>
              <a:gd name="connsiteX0" fmla="*/ 917834 w 918237"/>
              <a:gd name="connsiteY0" fmla="*/ 0 h 492071"/>
              <a:gd name="connsiteX1" fmla="*/ 6 w 918237"/>
              <a:gd name="connsiteY1" fmla="*/ 492071 h 4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237" h="492071">
                <a:moveTo>
                  <a:pt x="917834" y="0"/>
                </a:moveTo>
                <a:cubicBezTo>
                  <a:pt x="940543" y="275094"/>
                  <a:pt x="-2577" y="50370"/>
                  <a:pt x="6" y="492071"/>
                </a:cubicBezTo>
              </a:path>
            </a:pathLst>
          </a:custGeom>
          <a:noFill/>
          <a:ln w="4445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8AE8603-3207-6ACE-82B3-3DF901E44B42}"/>
              </a:ext>
            </a:extLst>
          </p:cNvPr>
          <p:cNvGrpSpPr/>
          <p:nvPr/>
        </p:nvGrpSpPr>
        <p:grpSpPr>
          <a:xfrm>
            <a:off x="4614835" y="3435286"/>
            <a:ext cx="3842362" cy="2428632"/>
            <a:chOff x="4877990" y="3003705"/>
            <a:chExt cx="3842362" cy="2428632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F1427CE-A0EA-71A6-263D-CD05ECC16D07}"/>
                </a:ext>
              </a:extLst>
            </p:cNvPr>
            <p:cNvGrpSpPr/>
            <p:nvPr/>
          </p:nvGrpSpPr>
          <p:grpSpPr>
            <a:xfrm>
              <a:off x="4893755" y="3166216"/>
              <a:ext cx="3812015" cy="2266121"/>
              <a:chOff x="412195" y="912117"/>
              <a:chExt cx="3812015" cy="2266121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16EAE78-9107-3077-5571-842616293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195" y="912117"/>
                <a:ext cx="0" cy="2266121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BE939A0-BEE4-9F75-3A5A-A324D8F627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2921" y="3163329"/>
                <a:ext cx="3811289" cy="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D632512-140E-FD64-12E9-6D9F05A762F6}"/>
                </a:ext>
              </a:extLst>
            </p:cNvPr>
            <p:cNvSpPr/>
            <p:nvPr/>
          </p:nvSpPr>
          <p:spPr>
            <a:xfrm>
              <a:off x="4877990" y="3525453"/>
              <a:ext cx="3826597" cy="1876097"/>
            </a:xfrm>
            <a:custGeom>
              <a:avLst/>
              <a:gdLst>
                <a:gd name="connsiteX0" fmla="*/ 0 w 6653048"/>
                <a:gd name="connsiteY0" fmla="*/ 1820917 h 1876097"/>
                <a:gd name="connsiteX1" fmla="*/ 0 w 6653048"/>
                <a:gd name="connsiteY1" fmla="*/ 1820917 h 1876097"/>
                <a:gd name="connsiteX2" fmla="*/ 346842 w 6653048"/>
                <a:gd name="connsiteY2" fmla="*/ 1813035 h 1876097"/>
                <a:gd name="connsiteX3" fmla="*/ 472966 w 6653048"/>
                <a:gd name="connsiteY3" fmla="*/ 1797269 h 1876097"/>
                <a:gd name="connsiteX4" fmla="*/ 740979 w 6653048"/>
                <a:gd name="connsiteY4" fmla="*/ 1789386 h 1876097"/>
                <a:gd name="connsiteX5" fmla="*/ 922283 w 6653048"/>
                <a:gd name="connsiteY5" fmla="*/ 1781504 h 1876097"/>
                <a:gd name="connsiteX6" fmla="*/ 1024759 w 6653048"/>
                <a:gd name="connsiteY6" fmla="*/ 1765738 h 1876097"/>
                <a:gd name="connsiteX7" fmla="*/ 1095704 w 6653048"/>
                <a:gd name="connsiteY7" fmla="*/ 1749973 h 1876097"/>
                <a:gd name="connsiteX8" fmla="*/ 1150883 w 6653048"/>
                <a:gd name="connsiteY8" fmla="*/ 1757855 h 1876097"/>
                <a:gd name="connsiteX9" fmla="*/ 1237593 w 6653048"/>
                <a:gd name="connsiteY9" fmla="*/ 1820917 h 1876097"/>
                <a:gd name="connsiteX10" fmla="*/ 1537138 w 6653048"/>
                <a:gd name="connsiteY10" fmla="*/ 1805152 h 1876097"/>
                <a:gd name="connsiteX11" fmla="*/ 1623848 w 6653048"/>
                <a:gd name="connsiteY11" fmla="*/ 1781504 h 1876097"/>
                <a:gd name="connsiteX12" fmla="*/ 1749973 w 6653048"/>
                <a:gd name="connsiteY12" fmla="*/ 1805152 h 1876097"/>
                <a:gd name="connsiteX13" fmla="*/ 1797269 w 6653048"/>
                <a:gd name="connsiteY13" fmla="*/ 1820917 h 1876097"/>
                <a:gd name="connsiteX14" fmla="*/ 1852448 w 6653048"/>
                <a:gd name="connsiteY14" fmla="*/ 1813035 h 1876097"/>
                <a:gd name="connsiteX15" fmla="*/ 1907628 w 6653048"/>
                <a:gd name="connsiteY15" fmla="*/ 1789386 h 1876097"/>
                <a:gd name="connsiteX16" fmla="*/ 1962807 w 6653048"/>
                <a:gd name="connsiteY16" fmla="*/ 1773621 h 1876097"/>
                <a:gd name="connsiteX17" fmla="*/ 2017986 w 6653048"/>
                <a:gd name="connsiteY17" fmla="*/ 1757855 h 1876097"/>
                <a:gd name="connsiteX18" fmla="*/ 2041635 w 6653048"/>
                <a:gd name="connsiteY18" fmla="*/ 1742090 h 1876097"/>
                <a:gd name="connsiteX19" fmla="*/ 2081048 w 6653048"/>
                <a:gd name="connsiteY19" fmla="*/ 1734207 h 1876097"/>
                <a:gd name="connsiteX20" fmla="*/ 2104697 w 6653048"/>
                <a:gd name="connsiteY20" fmla="*/ 1710559 h 1876097"/>
                <a:gd name="connsiteX21" fmla="*/ 2120462 w 6653048"/>
                <a:gd name="connsiteY21" fmla="*/ 1679028 h 1876097"/>
                <a:gd name="connsiteX22" fmla="*/ 2128345 w 6653048"/>
                <a:gd name="connsiteY22" fmla="*/ 1639614 h 1876097"/>
                <a:gd name="connsiteX23" fmla="*/ 2151993 w 6653048"/>
                <a:gd name="connsiteY23" fmla="*/ 1623849 h 1876097"/>
                <a:gd name="connsiteX24" fmla="*/ 2167759 w 6653048"/>
                <a:gd name="connsiteY24" fmla="*/ 1600200 h 1876097"/>
                <a:gd name="connsiteX25" fmla="*/ 2183524 w 6653048"/>
                <a:gd name="connsiteY25" fmla="*/ 1529255 h 1876097"/>
                <a:gd name="connsiteX26" fmla="*/ 2207173 w 6653048"/>
                <a:gd name="connsiteY26" fmla="*/ 1497724 h 1876097"/>
                <a:gd name="connsiteX27" fmla="*/ 2230821 w 6653048"/>
                <a:gd name="connsiteY27" fmla="*/ 1434662 h 1876097"/>
                <a:gd name="connsiteX28" fmla="*/ 2238704 w 6653048"/>
                <a:gd name="connsiteY28" fmla="*/ 1411014 h 1876097"/>
                <a:gd name="connsiteX29" fmla="*/ 2254469 w 6653048"/>
                <a:gd name="connsiteY29" fmla="*/ 1379483 h 1876097"/>
                <a:gd name="connsiteX30" fmla="*/ 2270235 w 6653048"/>
                <a:gd name="connsiteY30" fmla="*/ 1340069 h 1876097"/>
                <a:gd name="connsiteX31" fmla="*/ 2325414 w 6653048"/>
                <a:gd name="connsiteY31" fmla="*/ 1277007 h 1876097"/>
                <a:gd name="connsiteX32" fmla="*/ 2380593 w 6653048"/>
                <a:gd name="connsiteY32" fmla="*/ 1229711 h 1876097"/>
                <a:gd name="connsiteX33" fmla="*/ 2435773 w 6653048"/>
                <a:gd name="connsiteY33" fmla="*/ 1237593 h 1876097"/>
                <a:gd name="connsiteX34" fmla="*/ 2451538 w 6653048"/>
                <a:gd name="connsiteY34" fmla="*/ 1316421 h 1876097"/>
                <a:gd name="connsiteX35" fmla="*/ 2490952 w 6653048"/>
                <a:gd name="connsiteY35" fmla="*/ 1363717 h 1876097"/>
                <a:gd name="connsiteX36" fmla="*/ 2506717 w 6653048"/>
                <a:gd name="connsiteY36" fmla="*/ 1426780 h 1876097"/>
                <a:gd name="connsiteX37" fmla="*/ 2514600 w 6653048"/>
                <a:gd name="connsiteY37" fmla="*/ 1466193 h 1876097"/>
                <a:gd name="connsiteX38" fmla="*/ 2530366 w 6653048"/>
                <a:gd name="connsiteY38" fmla="*/ 1497724 h 1876097"/>
                <a:gd name="connsiteX39" fmla="*/ 2632842 w 6653048"/>
                <a:gd name="connsiteY39" fmla="*/ 1552904 h 1876097"/>
                <a:gd name="connsiteX40" fmla="*/ 2672255 w 6653048"/>
                <a:gd name="connsiteY40" fmla="*/ 1505607 h 1876097"/>
                <a:gd name="connsiteX41" fmla="*/ 2719552 w 6653048"/>
                <a:gd name="connsiteY41" fmla="*/ 1450428 h 1876097"/>
                <a:gd name="connsiteX42" fmla="*/ 2735317 w 6653048"/>
                <a:gd name="connsiteY42" fmla="*/ 1269124 h 1876097"/>
                <a:gd name="connsiteX43" fmla="*/ 2743200 w 6653048"/>
                <a:gd name="connsiteY43" fmla="*/ 1190297 h 1876097"/>
                <a:gd name="connsiteX44" fmla="*/ 2751083 w 6653048"/>
                <a:gd name="connsiteY44" fmla="*/ 606973 h 1876097"/>
                <a:gd name="connsiteX45" fmla="*/ 2766848 w 6653048"/>
                <a:gd name="connsiteY45" fmla="*/ 449317 h 1876097"/>
                <a:gd name="connsiteX46" fmla="*/ 2782614 w 6653048"/>
                <a:gd name="connsiteY46" fmla="*/ 268014 h 1876097"/>
                <a:gd name="connsiteX47" fmla="*/ 2790497 w 6653048"/>
                <a:gd name="connsiteY47" fmla="*/ 244366 h 1876097"/>
                <a:gd name="connsiteX48" fmla="*/ 2806262 w 6653048"/>
                <a:gd name="connsiteY48" fmla="*/ 189186 h 1876097"/>
                <a:gd name="connsiteX49" fmla="*/ 2829910 w 6653048"/>
                <a:gd name="connsiteY49" fmla="*/ 173421 h 1876097"/>
                <a:gd name="connsiteX50" fmla="*/ 2869324 w 6653048"/>
                <a:gd name="connsiteY50" fmla="*/ 126124 h 1876097"/>
                <a:gd name="connsiteX51" fmla="*/ 2892973 w 6653048"/>
                <a:gd name="connsiteY51" fmla="*/ 118242 h 1876097"/>
                <a:gd name="connsiteX52" fmla="*/ 2916621 w 6653048"/>
                <a:gd name="connsiteY52" fmla="*/ 126124 h 1876097"/>
                <a:gd name="connsiteX53" fmla="*/ 2940269 w 6653048"/>
                <a:gd name="connsiteY53" fmla="*/ 189186 h 1876097"/>
                <a:gd name="connsiteX54" fmla="*/ 2956035 w 6653048"/>
                <a:gd name="connsiteY54" fmla="*/ 212835 h 1876097"/>
                <a:gd name="connsiteX55" fmla="*/ 3019097 w 6653048"/>
                <a:gd name="connsiteY55" fmla="*/ 173421 h 1876097"/>
                <a:gd name="connsiteX56" fmla="*/ 3058510 w 6653048"/>
                <a:gd name="connsiteY56" fmla="*/ 126124 h 1876097"/>
                <a:gd name="connsiteX57" fmla="*/ 3066393 w 6653048"/>
                <a:gd name="connsiteY57" fmla="*/ 86711 h 1876097"/>
                <a:gd name="connsiteX58" fmla="*/ 3082159 w 6653048"/>
                <a:gd name="connsiteY58" fmla="*/ 55180 h 1876097"/>
                <a:gd name="connsiteX59" fmla="*/ 3129455 w 6653048"/>
                <a:gd name="connsiteY59" fmla="*/ 7883 h 1876097"/>
                <a:gd name="connsiteX60" fmla="*/ 3168869 w 6653048"/>
                <a:gd name="connsiteY60" fmla="*/ 0 h 1876097"/>
                <a:gd name="connsiteX61" fmla="*/ 3216166 w 6653048"/>
                <a:gd name="connsiteY61" fmla="*/ 7883 h 1876097"/>
                <a:gd name="connsiteX62" fmla="*/ 3224048 w 6653048"/>
                <a:gd name="connsiteY62" fmla="*/ 47297 h 1876097"/>
                <a:gd name="connsiteX63" fmla="*/ 3231931 w 6653048"/>
                <a:gd name="connsiteY63" fmla="*/ 70945 h 1876097"/>
                <a:gd name="connsiteX64" fmla="*/ 3263462 w 6653048"/>
                <a:gd name="connsiteY64" fmla="*/ 141890 h 1876097"/>
                <a:gd name="connsiteX65" fmla="*/ 3271345 w 6653048"/>
                <a:gd name="connsiteY65" fmla="*/ 173421 h 1876097"/>
                <a:gd name="connsiteX66" fmla="*/ 3279228 w 6653048"/>
                <a:gd name="connsiteY66" fmla="*/ 220717 h 1876097"/>
                <a:gd name="connsiteX67" fmla="*/ 3294993 w 6653048"/>
                <a:gd name="connsiteY67" fmla="*/ 244366 h 1876097"/>
                <a:gd name="connsiteX68" fmla="*/ 3302876 w 6653048"/>
                <a:gd name="connsiteY68" fmla="*/ 268014 h 1876097"/>
                <a:gd name="connsiteX69" fmla="*/ 3326524 w 6653048"/>
                <a:gd name="connsiteY69" fmla="*/ 354724 h 1876097"/>
                <a:gd name="connsiteX70" fmla="*/ 3342290 w 6653048"/>
                <a:gd name="connsiteY70" fmla="*/ 378373 h 1876097"/>
                <a:gd name="connsiteX71" fmla="*/ 3365938 w 6653048"/>
                <a:gd name="connsiteY71" fmla="*/ 536028 h 1876097"/>
                <a:gd name="connsiteX72" fmla="*/ 3389586 w 6653048"/>
                <a:gd name="connsiteY72" fmla="*/ 733097 h 1876097"/>
                <a:gd name="connsiteX73" fmla="*/ 3397469 w 6653048"/>
                <a:gd name="connsiteY73" fmla="*/ 804042 h 1876097"/>
                <a:gd name="connsiteX74" fmla="*/ 3413235 w 6653048"/>
                <a:gd name="connsiteY74" fmla="*/ 882869 h 1876097"/>
                <a:gd name="connsiteX75" fmla="*/ 3436883 w 6653048"/>
                <a:gd name="connsiteY75" fmla="*/ 1016876 h 1876097"/>
                <a:gd name="connsiteX76" fmla="*/ 3444766 w 6653048"/>
                <a:gd name="connsiteY76" fmla="*/ 1056290 h 1876097"/>
                <a:gd name="connsiteX77" fmla="*/ 3452648 w 6653048"/>
                <a:gd name="connsiteY77" fmla="*/ 1087821 h 1876097"/>
                <a:gd name="connsiteX78" fmla="*/ 3468414 w 6653048"/>
                <a:gd name="connsiteY78" fmla="*/ 1237593 h 1876097"/>
                <a:gd name="connsiteX79" fmla="*/ 3484179 w 6653048"/>
                <a:gd name="connsiteY79" fmla="*/ 1292773 h 1876097"/>
                <a:gd name="connsiteX80" fmla="*/ 3507828 w 6653048"/>
                <a:gd name="connsiteY80" fmla="*/ 1379483 h 1876097"/>
                <a:gd name="connsiteX81" fmla="*/ 3523593 w 6653048"/>
                <a:gd name="connsiteY81" fmla="*/ 1466193 h 1876097"/>
                <a:gd name="connsiteX82" fmla="*/ 3539359 w 6653048"/>
                <a:gd name="connsiteY82" fmla="*/ 1513490 h 1876097"/>
                <a:gd name="connsiteX83" fmla="*/ 3547242 w 6653048"/>
                <a:gd name="connsiteY83" fmla="*/ 1560786 h 1876097"/>
                <a:gd name="connsiteX84" fmla="*/ 3578773 w 6653048"/>
                <a:gd name="connsiteY84" fmla="*/ 1647497 h 1876097"/>
                <a:gd name="connsiteX85" fmla="*/ 3602421 w 6653048"/>
                <a:gd name="connsiteY85" fmla="*/ 1694793 h 1876097"/>
                <a:gd name="connsiteX86" fmla="*/ 3633952 w 6653048"/>
                <a:gd name="connsiteY86" fmla="*/ 1726324 h 1876097"/>
                <a:gd name="connsiteX87" fmla="*/ 3689131 w 6653048"/>
                <a:gd name="connsiteY87" fmla="*/ 1757855 h 1876097"/>
                <a:gd name="connsiteX88" fmla="*/ 3744310 w 6653048"/>
                <a:gd name="connsiteY88" fmla="*/ 1789386 h 1876097"/>
                <a:gd name="connsiteX89" fmla="*/ 3783724 w 6653048"/>
                <a:gd name="connsiteY89" fmla="*/ 1813035 h 1876097"/>
                <a:gd name="connsiteX90" fmla="*/ 3854669 w 6653048"/>
                <a:gd name="connsiteY90" fmla="*/ 1828800 h 1876097"/>
                <a:gd name="connsiteX91" fmla="*/ 3886200 w 6653048"/>
                <a:gd name="connsiteY91" fmla="*/ 1836683 h 1876097"/>
                <a:gd name="connsiteX92" fmla="*/ 3972910 w 6653048"/>
                <a:gd name="connsiteY92" fmla="*/ 1852449 h 1876097"/>
                <a:gd name="connsiteX93" fmla="*/ 4012324 w 6653048"/>
                <a:gd name="connsiteY93" fmla="*/ 1860331 h 1876097"/>
                <a:gd name="connsiteX94" fmla="*/ 4114800 w 6653048"/>
                <a:gd name="connsiteY94" fmla="*/ 1876097 h 1876097"/>
                <a:gd name="connsiteX95" fmla="*/ 4477407 w 6653048"/>
                <a:gd name="connsiteY95" fmla="*/ 1860331 h 1876097"/>
                <a:gd name="connsiteX96" fmla="*/ 4540469 w 6653048"/>
                <a:gd name="connsiteY96" fmla="*/ 1844566 h 1876097"/>
                <a:gd name="connsiteX97" fmla="*/ 4611414 w 6653048"/>
                <a:gd name="connsiteY97" fmla="*/ 1836683 h 1876097"/>
                <a:gd name="connsiteX98" fmla="*/ 4784835 w 6653048"/>
                <a:gd name="connsiteY98" fmla="*/ 1828800 h 1876097"/>
                <a:gd name="connsiteX99" fmla="*/ 4950373 w 6653048"/>
                <a:gd name="connsiteY99" fmla="*/ 1813035 h 1876097"/>
                <a:gd name="connsiteX100" fmla="*/ 4981904 w 6653048"/>
                <a:gd name="connsiteY100" fmla="*/ 1805152 h 1876097"/>
                <a:gd name="connsiteX101" fmla="*/ 5849007 w 6653048"/>
                <a:gd name="connsiteY101" fmla="*/ 1828800 h 1876097"/>
                <a:gd name="connsiteX102" fmla="*/ 6211614 w 6653048"/>
                <a:gd name="connsiteY102" fmla="*/ 1820917 h 1876097"/>
                <a:gd name="connsiteX103" fmla="*/ 6589986 w 6653048"/>
                <a:gd name="connsiteY103" fmla="*/ 1820917 h 1876097"/>
                <a:gd name="connsiteX104" fmla="*/ 6621517 w 6653048"/>
                <a:gd name="connsiteY104" fmla="*/ 1828800 h 1876097"/>
                <a:gd name="connsiteX105" fmla="*/ 6653048 w 6653048"/>
                <a:gd name="connsiteY105" fmla="*/ 1789386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21517 w 7102506"/>
                <a:gd name="connsiteY104" fmla="*/ 1828800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589986 w 7102506"/>
                <a:gd name="connsiteY103" fmla="*/ 1820917 h 1876097"/>
                <a:gd name="connsiteX104" fmla="*/ 6608101 w 7102506"/>
                <a:gd name="connsiteY104" fmla="*/ 1742059 h 1876097"/>
                <a:gd name="connsiteX105" fmla="*/ 7102506 w 7102506"/>
                <a:gd name="connsiteY105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294993 w 7102506"/>
                <a:gd name="connsiteY67" fmla="*/ 244366 h 1876097"/>
                <a:gd name="connsiteX68" fmla="*/ 3302876 w 7102506"/>
                <a:gd name="connsiteY68" fmla="*/ 268014 h 1876097"/>
                <a:gd name="connsiteX69" fmla="*/ 3326524 w 7102506"/>
                <a:gd name="connsiteY69" fmla="*/ 354724 h 1876097"/>
                <a:gd name="connsiteX70" fmla="*/ 3342290 w 7102506"/>
                <a:gd name="connsiteY70" fmla="*/ 378373 h 1876097"/>
                <a:gd name="connsiteX71" fmla="*/ 3365938 w 7102506"/>
                <a:gd name="connsiteY71" fmla="*/ 536028 h 1876097"/>
                <a:gd name="connsiteX72" fmla="*/ 3389586 w 7102506"/>
                <a:gd name="connsiteY72" fmla="*/ 733097 h 1876097"/>
                <a:gd name="connsiteX73" fmla="*/ 3397469 w 7102506"/>
                <a:gd name="connsiteY73" fmla="*/ 804042 h 1876097"/>
                <a:gd name="connsiteX74" fmla="*/ 3413235 w 7102506"/>
                <a:gd name="connsiteY74" fmla="*/ 882869 h 1876097"/>
                <a:gd name="connsiteX75" fmla="*/ 3436883 w 7102506"/>
                <a:gd name="connsiteY75" fmla="*/ 1016876 h 1876097"/>
                <a:gd name="connsiteX76" fmla="*/ 3444766 w 7102506"/>
                <a:gd name="connsiteY76" fmla="*/ 1056290 h 1876097"/>
                <a:gd name="connsiteX77" fmla="*/ 3452648 w 7102506"/>
                <a:gd name="connsiteY77" fmla="*/ 1087821 h 1876097"/>
                <a:gd name="connsiteX78" fmla="*/ 3468414 w 7102506"/>
                <a:gd name="connsiteY78" fmla="*/ 1237593 h 1876097"/>
                <a:gd name="connsiteX79" fmla="*/ 3484179 w 7102506"/>
                <a:gd name="connsiteY79" fmla="*/ 1292773 h 1876097"/>
                <a:gd name="connsiteX80" fmla="*/ 3507828 w 7102506"/>
                <a:gd name="connsiteY80" fmla="*/ 1379483 h 1876097"/>
                <a:gd name="connsiteX81" fmla="*/ 3523593 w 7102506"/>
                <a:gd name="connsiteY81" fmla="*/ 1466193 h 1876097"/>
                <a:gd name="connsiteX82" fmla="*/ 3539359 w 7102506"/>
                <a:gd name="connsiteY82" fmla="*/ 1513490 h 1876097"/>
                <a:gd name="connsiteX83" fmla="*/ 3547242 w 7102506"/>
                <a:gd name="connsiteY83" fmla="*/ 1560786 h 1876097"/>
                <a:gd name="connsiteX84" fmla="*/ 3578773 w 7102506"/>
                <a:gd name="connsiteY84" fmla="*/ 1647497 h 1876097"/>
                <a:gd name="connsiteX85" fmla="*/ 3602421 w 7102506"/>
                <a:gd name="connsiteY85" fmla="*/ 1694793 h 1876097"/>
                <a:gd name="connsiteX86" fmla="*/ 3633952 w 7102506"/>
                <a:gd name="connsiteY86" fmla="*/ 1726324 h 1876097"/>
                <a:gd name="connsiteX87" fmla="*/ 3689131 w 7102506"/>
                <a:gd name="connsiteY87" fmla="*/ 1757855 h 1876097"/>
                <a:gd name="connsiteX88" fmla="*/ 3744310 w 7102506"/>
                <a:gd name="connsiteY88" fmla="*/ 1789386 h 1876097"/>
                <a:gd name="connsiteX89" fmla="*/ 3783724 w 7102506"/>
                <a:gd name="connsiteY89" fmla="*/ 1813035 h 1876097"/>
                <a:gd name="connsiteX90" fmla="*/ 3854669 w 7102506"/>
                <a:gd name="connsiteY90" fmla="*/ 1828800 h 1876097"/>
                <a:gd name="connsiteX91" fmla="*/ 3886200 w 7102506"/>
                <a:gd name="connsiteY91" fmla="*/ 1836683 h 1876097"/>
                <a:gd name="connsiteX92" fmla="*/ 3972910 w 7102506"/>
                <a:gd name="connsiteY92" fmla="*/ 1852449 h 1876097"/>
                <a:gd name="connsiteX93" fmla="*/ 4012324 w 7102506"/>
                <a:gd name="connsiteY93" fmla="*/ 1860331 h 1876097"/>
                <a:gd name="connsiteX94" fmla="*/ 4114800 w 7102506"/>
                <a:gd name="connsiteY94" fmla="*/ 1876097 h 1876097"/>
                <a:gd name="connsiteX95" fmla="*/ 4477407 w 7102506"/>
                <a:gd name="connsiteY95" fmla="*/ 1860331 h 1876097"/>
                <a:gd name="connsiteX96" fmla="*/ 4540469 w 7102506"/>
                <a:gd name="connsiteY96" fmla="*/ 1844566 h 1876097"/>
                <a:gd name="connsiteX97" fmla="*/ 4611414 w 7102506"/>
                <a:gd name="connsiteY97" fmla="*/ 1836683 h 1876097"/>
                <a:gd name="connsiteX98" fmla="*/ 4784835 w 7102506"/>
                <a:gd name="connsiteY98" fmla="*/ 1828800 h 1876097"/>
                <a:gd name="connsiteX99" fmla="*/ 4950373 w 7102506"/>
                <a:gd name="connsiteY99" fmla="*/ 1813035 h 1876097"/>
                <a:gd name="connsiteX100" fmla="*/ 4981904 w 7102506"/>
                <a:gd name="connsiteY100" fmla="*/ 1805152 h 1876097"/>
                <a:gd name="connsiteX101" fmla="*/ 5849007 w 7102506"/>
                <a:gd name="connsiteY101" fmla="*/ 1828800 h 1876097"/>
                <a:gd name="connsiteX102" fmla="*/ 6211614 w 7102506"/>
                <a:gd name="connsiteY102" fmla="*/ 1820917 h 1876097"/>
                <a:gd name="connsiteX103" fmla="*/ 6608101 w 7102506"/>
                <a:gd name="connsiteY103" fmla="*/ 1742059 h 1876097"/>
                <a:gd name="connsiteX104" fmla="*/ 7102506 w 7102506"/>
                <a:gd name="connsiteY104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02876 w 7102506"/>
                <a:gd name="connsiteY67" fmla="*/ 268014 h 1876097"/>
                <a:gd name="connsiteX68" fmla="*/ 3326524 w 7102506"/>
                <a:gd name="connsiteY68" fmla="*/ 354724 h 1876097"/>
                <a:gd name="connsiteX69" fmla="*/ 3342290 w 7102506"/>
                <a:gd name="connsiteY69" fmla="*/ 378373 h 1876097"/>
                <a:gd name="connsiteX70" fmla="*/ 3365938 w 7102506"/>
                <a:gd name="connsiteY70" fmla="*/ 536028 h 1876097"/>
                <a:gd name="connsiteX71" fmla="*/ 3389586 w 7102506"/>
                <a:gd name="connsiteY71" fmla="*/ 733097 h 1876097"/>
                <a:gd name="connsiteX72" fmla="*/ 3397469 w 7102506"/>
                <a:gd name="connsiteY72" fmla="*/ 804042 h 1876097"/>
                <a:gd name="connsiteX73" fmla="*/ 3413235 w 7102506"/>
                <a:gd name="connsiteY73" fmla="*/ 882869 h 1876097"/>
                <a:gd name="connsiteX74" fmla="*/ 3436883 w 7102506"/>
                <a:gd name="connsiteY74" fmla="*/ 1016876 h 1876097"/>
                <a:gd name="connsiteX75" fmla="*/ 3444766 w 7102506"/>
                <a:gd name="connsiteY75" fmla="*/ 1056290 h 1876097"/>
                <a:gd name="connsiteX76" fmla="*/ 3452648 w 7102506"/>
                <a:gd name="connsiteY76" fmla="*/ 1087821 h 1876097"/>
                <a:gd name="connsiteX77" fmla="*/ 3468414 w 7102506"/>
                <a:gd name="connsiteY77" fmla="*/ 1237593 h 1876097"/>
                <a:gd name="connsiteX78" fmla="*/ 3484179 w 7102506"/>
                <a:gd name="connsiteY78" fmla="*/ 1292773 h 1876097"/>
                <a:gd name="connsiteX79" fmla="*/ 3507828 w 7102506"/>
                <a:gd name="connsiteY79" fmla="*/ 1379483 h 1876097"/>
                <a:gd name="connsiteX80" fmla="*/ 3523593 w 7102506"/>
                <a:gd name="connsiteY80" fmla="*/ 1466193 h 1876097"/>
                <a:gd name="connsiteX81" fmla="*/ 3539359 w 7102506"/>
                <a:gd name="connsiteY81" fmla="*/ 1513490 h 1876097"/>
                <a:gd name="connsiteX82" fmla="*/ 3547242 w 7102506"/>
                <a:gd name="connsiteY82" fmla="*/ 1560786 h 1876097"/>
                <a:gd name="connsiteX83" fmla="*/ 3578773 w 7102506"/>
                <a:gd name="connsiteY83" fmla="*/ 1647497 h 1876097"/>
                <a:gd name="connsiteX84" fmla="*/ 3602421 w 7102506"/>
                <a:gd name="connsiteY84" fmla="*/ 1694793 h 1876097"/>
                <a:gd name="connsiteX85" fmla="*/ 3633952 w 7102506"/>
                <a:gd name="connsiteY85" fmla="*/ 1726324 h 1876097"/>
                <a:gd name="connsiteX86" fmla="*/ 3689131 w 7102506"/>
                <a:gd name="connsiteY86" fmla="*/ 1757855 h 1876097"/>
                <a:gd name="connsiteX87" fmla="*/ 3744310 w 7102506"/>
                <a:gd name="connsiteY87" fmla="*/ 1789386 h 1876097"/>
                <a:gd name="connsiteX88" fmla="*/ 3783724 w 7102506"/>
                <a:gd name="connsiteY88" fmla="*/ 1813035 h 1876097"/>
                <a:gd name="connsiteX89" fmla="*/ 3854669 w 7102506"/>
                <a:gd name="connsiteY89" fmla="*/ 1828800 h 1876097"/>
                <a:gd name="connsiteX90" fmla="*/ 3886200 w 7102506"/>
                <a:gd name="connsiteY90" fmla="*/ 1836683 h 1876097"/>
                <a:gd name="connsiteX91" fmla="*/ 3972910 w 7102506"/>
                <a:gd name="connsiteY91" fmla="*/ 1852449 h 1876097"/>
                <a:gd name="connsiteX92" fmla="*/ 4012324 w 7102506"/>
                <a:gd name="connsiteY92" fmla="*/ 1860331 h 1876097"/>
                <a:gd name="connsiteX93" fmla="*/ 4114800 w 7102506"/>
                <a:gd name="connsiteY93" fmla="*/ 1876097 h 1876097"/>
                <a:gd name="connsiteX94" fmla="*/ 4477407 w 7102506"/>
                <a:gd name="connsiteY94" fmla="*/ 1860331 h 1876097"/>
                <a:gd name="connsiteX95" fmla="*/ 4540469 w 7102506"/>
                <a:gd name="connsiteY95" fmla="*/ 1844566 h 1876097"/>
                <a:gd name="connsiteX96" fmla="*/ 4611414 w 7102506"/>
                <a:gd name="connsiteY96" fmla="*/ 1836683 h 1876097"/>
                <a:gd name="connsiteX97" fmla="*/ 4784835 w 7102506"/>
                <a:gd name="connsiteY97" fmla="*/ 1828800 h 1876097"/>
                <a:gd name="connsiteX98" fmla="*/ 4950373 w 7102506"/>
                <a:gd name="connsiteY98" fmla="*/ 1813035 h 1876097"/>
                <a:gd name="connsiteX99" fmla="*/ 4981904 w 7102506"/>
                <a:gd name="connsiteY99" fmla="*/ 1805152 h 1876097"/>
                <a:gd name="connsiteX100" fmla="*/ 5849007 w 7102506"/>
                <a:gd name="connsiteY100" fmla="*/ 1828800 h 1876097"/>
                <a:gd name="connsiteX101" fmla="*/ 6211614 w 7102506"/>
                <a:gd name="connsiteY101" fmla="*/ 1820917 h 1876097"/>
                <a:gd name="connsiteX102" fmla="*/ 6608101 w 7102506"/>
                <a:gd name="connsiteY102" fmla="*/ 1742059 h 1876097"/>
                <a:gd name="connsiteX103" fmla="*/ 7102506 w 7102506"/>
                <a:gd name="connsiteY103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26524 w 7102506"/>
                <a:gd name="connsiteY67" fmla="*/ 354724 h 1876097"/>
                <a:gd name="connsiteX68" fmla="*/ 3342290 w 7102506"/>
                <a:gd name="connsiteY68" fmla="*/ 378373 h 1876097"/>
                <a:gd name="connsiteX69" fmla="*/ 3365938 w 7102506"/>
                <a:gd name="connsiteY69" fmla="*/ 536028 h 1876097"/>
                <a:gd name="connsiteX70" fmla="*/ 3389586 w 7102506"/>
                <a:gd name="connsiteY70" fmla="*/ 733097 h 1876097"/>
                <a:gd name="connsiteX71" fmla="*/ 3397469 w 7102506"/>
                <a:gd name="connsiteY71" fmla="*/ 804042 h 1876097"/>
                <a:gd name="connsiteX72" fmla="*/ 3413235 w 7102506"/>
                <a:gd name="connsiteY72" fmla="*/ 882869 h 1876097"/>
                <a:gd name="connsiteX73" fmla="*/ 3436883 w 7102506"/>
                <a:gd name="connsiteY73" fmla="*/ 1016876 h 1876097"/>
                <a:gd name="connsiteX74" fmla="*/ 3444766 w 7102506"/>
                <a:gd name="connsiteY74" fmla="*/ 1056290 h 1876097"/>
                <a:gd name="connsiteX75" fmla="*/ 3452648 w 7102506"/>
                <a:gd name="connsiteY75" fmla="*/ 1087821 h 1876097"/>
                <a:gd name="connsiteX76" fmla="*/ 3468414 w 7102506"/>
                <a:gd name="connsiteY76" fmla="*/ 1237593 h 1876097"/>
                <a:gd name="connsiteX77" fmla="*/ 3484179 w 7102506"/>
                <a:gd name="connsiteY77" fmla="*/ 1292773 h 1876097"/>
                <a:gd name="connsiteX78" fmla="*/ 3507828 w 7102506"/>
                <a:gd name="connsiteY78" fmla="*/ 1379483 h 1876097"/>
                <a:gd name="connsiteX79" fmla="*/ 3523593 w 7102506"/>
                <a:gd name="connsiteY79" fmla="*/ 1466193 h 1876097"/>
                <a:gd name="connsiteX80" fmla="*/ 3539359 w 7102506"/>
                <a:gd name="connsiteY80" fmla="*/ 1513490 h 1876097"/>
                <a:gd name="connsiteX81" fmla="*/ 3547242 w 7102506"/>
                <a:gd name="connsiteY81" fmla="*/ 1560786 h 1876097"/>
                <a:gd name="connsiteX82" fmla="*/ 3578773 w 7102506"/>
                <a:gd name="connsiteY82" fmla="*/ 1647497 h 1876097"/>
                <a:gd name="connsiteX83" fmla="*/ 3602421 w 7102506"/>
                <a:gd name="connsiteY83" fmla="*/ 1694793 h 1876097"/>
                <a:gd name="connsiteX84" fmla="*/ 3633952 w 7102506"/>
                <a:gd name="connsiteY84" fmla="*/ 1726324 h 1876097"/>
                <a:gd name="connsiteX85" fmla="*/ 3689131 w 7102506"/>
                <a:gd name="connsiteY85" fmla="*/ 1757855 h 1876097"/>
                <a:gd name="connsiteX86" fmla="*/ 3744310 w 7102506"/>
                <a:gd name="connsiteY86" fmla="*/ 1789386 h 1876097"/>
                <a:gd name="connsiteX87" fmla="*/ 3783724 w 7102506"/>
                <a:gd name="connsiteY87" fmla="*/ 1813035 h 1876097"/>
                <a:gd name="connsiteX88" fmla="*/ 3854669 w 7102506"/>
                <a:gd name="connsiteY88" fmla="*/ 1828800 h 1876097"/>
                <a:gd name="connsiteX89" fmla="*/ 3886200 w 7102506"/>
                <a:gd name="connsiteY89" fmla="*/ 1836683 h 1876097"/>
                <a:gd name="connsiteX90" fmla="*/ 3972910 w 7102506"/>
                <a:gd name="connsiteY90" fmla="*/ 1852449 h 1876097"/>
                <a:gd name="connsiteX91" fmla="*/ 4012324 w 7102506"/>
                <a:gd name="connsiteY91" fmla="*/ 1860331 h 1876097"/>
                <a:gd name="connsiteX92" fmla="*/ 4114800 w 7102506"/>
                <a:gd name="connsiteY92" fmla="*/ 1876097 h 1876097"/>
                <a:gd name="connsiteX93" fmla="*/ 4477407 w 7102506"/>
                <a:gd name="connsiteY93" fmla="*/ 1860331 h 1876097"/>
                <a:gd name="connsiteX94" fmla="*/ 4540469 w 7102506"/>
                <a:gd name="connsiteY94" fmla="*/ 1844566 h 1876097"/>
                <a:gd name="connsiteX95" fmla="*/ 4611414 w 7102506"/>
                <a:gd name="connsiteY95" fmla="*/ 1836683 h 1876097"/>
                <a:gd name="connsiteX96" fmla="*/ 4784835 w 7102506"/>
                <a:gd name="connsiteY96" fmla="*/ 1828800 h 1876097"/>
                <a:gd name="connsiteX97" fmla="*/ 4950373 w 7102506"/>
                <a:gd name="connsiteY97" fmla="*/ 1813035 h 1876097"/>
                <a:gd name="connsiteX98" fmla="*/ 4981904 w 7102506"/>
                <a:gd name="connsiteY98" fmla="*/ 1805152 h 1876097"/>
                <a:gd name="connsiteX99" fmla="*/ 5849007 w 7102506"/>
                <a:gd name="connsiteY99" fmla="*/ 1828800 h 1876097"/>
                <a:gd name="connsiteX100" fmla="*/ 6211614 w 7102506"/>
                <a:gd name="connsiteY100" fmla="*/ 1820917 h 1876097"/>
                <a:gd name="connsiteX101" fmla="*/ 6608101 w 7102506"/>
                <a:gd name="connsiteY101" fmla="*/ 1742059 h 1876097"/>
                <a:gd name="connsiteX102" fmla="*/ 7102506 w 7102506"/>
                <a:gd name="connsiteY102" fmla="*/ 1854442 h 1876097"/>
                <a:gd name="connsiteX0" fmla="*/ 0 w 7102506"/>
                <a:gd name="connsiteY0" fmla="*/ 1820917 h 1876097"/>
                <a:gd name="connsiteX1" fmla="*/ 0 w 7102506"/>
                <a:gd name="connsiteY1" fmla="*/ 1820917 h 1876097"/>
                <a:gd name="connsiteX2" fmla="*/ 346842 w 7102506"/>
                <a:gd name="connsiteY2" fmla="*/ 1813035 h 1876097"/>
                <a:gd name="connsiteX3" fmla="*/ 472966 w 7102506"/>
                <a:gd name="connsiteY3" fmla="*/ 1797269 h 1876097"/>
                <a:gd name="connsiteX4" fmla="*/ 740979 w 7102506"/>
                <a:gd name="connsiteY4" fmla="*/ 1789386 h 1876097"/>
                <a:gd name="connsiteX5" fmla="*/ 922283 w 7102506"/>
                <a:gd name="connsiteY5" fmla="*/ 1781504 h 1876097"/>
                <a:gd name="connsiteX6" fmla="*/ 1024759 w 7102506"/>
                <a:gd name="connsiteY6" fmla="*/ 1765738 h 1876097"/>
                <a:gd name="connsiteX7" fmla="*/ 1095704 w 7102506"/>
                <a:gd name="connsiteY7" fmla="*/ 1749973 h 1876097"/>
                <a:gd name="connsiteX8" fmla="*/ 1150883 w 7102506"/>
                <a:gd name="connsiteY8" fmla="*/ 1757855 h 1876097"/>
                <a:gd name="connsiteX9" fmla="*/ 1237593 w 7102506"/>
                <a:gd name="connsiteY9" fmla="*/ 1820917 h 1876097"/>
                <a:gd name="connsiteX10" fmla="*/ 1537138 w 7102506"/>
                <a:gd name="connsiteY10" fmla="*/ 1805152 h 1876097"/>
                <a:gd name="connsiteX11" fmla="*/ 1623848 w 7102506"/>
                <a:gd name="connsiteY11" fmla="*/ 1781504 h 1876097"/>
                <a:gd name="connsiteX12" fmla="*/ 1749973 w 7102506"/>
                <a:gd name="connsiteY12" fmla="*/ 1805152 h 1876097"/>
                <a:gd name="connsiteX13" fmla="*/ 1797269 w 7102506"/>
                <a:gd name="connsiteY13" fmla="*/ 1820917 h 1876097"/>
                <a:gd name="connsiteX14" fmla="*/ 1852448 w 7102506"/>
                <a:gd name="connsiteY14" fmla="*/ 1813035 h 1876097"/>
                <a:gd name="connsiteX15" fmla="*/ 1907628 w 7102506"/>
                <a:gd name="connsiteY15" fmla="*/ 1789386 h 1876097"/>
                <a:gd name="connsiteX16" fmla="*/ 1962807 w 7102506"/>
                <a:gd name="connsiteY16" fmla="*/ 1773621 h 1876097"/>
                <a:gd name="connsiteX17" fmla="*/ 2017986 w 7102506"/>
                <a:gd name="connsiteY17" fmla="*/ 1757855 h 1876097"/>
                <a:gd name="connsiteX18" fmla="*/ 2041635 w 7102506"/>
                <a:gd name="connsiteY18" fmla="*/ 1742090 h 1876097"/>
                <a:gd name="connsiteX19" fmla="*/ 2081048 w 7102506"/>
                <a:gd name="connsiteY19" fmla="*/ 1734207 h 1876097"/>
                <a:gd name="connsiteX20" fmla="*/ 2104697 w 7102506"/>
                <a:gd name="connsiteY20" fmla="*/ 1710559 h 1876097"/>
                <a:gd name="connsiteX21" fmla="*/ 2120462 w 7102506"/>
                <a:gd name="connsiteY21" fmla="*/ 1679028 h 1876097"/>
                <a:gd name="connsiteX22" fmla="*/ 2128345 w 7102506"/>
                <a:gd name="connsiteY22" fmla="*/ 1639614 h 1876097"/>
                <a:gd name="connsiteX23" fmla="*/ 2151993 w 7102506"/>
                <a:gd name="connsiteY23" fmla="*/ 1623849 h 1876097"/>
                <a:gd name="connsiteX24" fmla="*/ 2167759 w 7102506"/>
                <a:gd name="connsiteY24" fmla="*/ 1600200 h 1876097"/>
                <a:gd name="connsiteX25" fmla="*/ 2183524 w 7102506"/>
                <a:gd name="connsiteY25" fmla="*/ 1529255 h 1876097"/>
                <a:gd name="connsiteX26" fmla="*/ 2207173 w 7102506"/>
                <a:gd name="connsiteY26" fmla="*/ 1497724 h 1876097"/>
                <a:gd name="connsiteX27" fmla="*/ 2230821 w 7102506"/>
                <a:gd name="connsiteY27" fmla="*/ 1434662 h 1876097"/>
                <a:gd name="connsiteX28" fmla="*/ 2238704 w 7102506"/>
                <a:gd name="connsiteY28" fmla="*/ 1411014 h 1876097"/>
                <a:gd name="connsiteX29" fmla="*/ 2254469 w 7102506"/>
                <a:gd name="connsiteY29" fmla="*/ 1379483 h 1876097"/>
                <a:gd name="connsiteX30" fmla="*/ 2270235 w 7102506"/>
                <a:gd name="connsiteY30" fmla="*/ 1340069 h 1876097"/>
                <a:gd name="connsiteX31" fmla="*/ 2325414 w 7102506"/>
                <a:gd name="connsiteY31" fmla="*/ 1277007 h 1876097"/>
                <a:gd name="connsiteX32" fmla="*/ 2380593 w 7102506"/>
                <a:gd name="connsiteY32" fmla="*/ 1229711 h 1876097"/>
                <a:gd name="connsiteX33" fmla="*/ 2435773 w 7102506"/>
                <a:gd name="connsiteY33" fmla="*/ 1237593 h 1876097"/>
                <a:gd name="connsiteX34" fmla="*/ 2451538 w 7102506"/>
                <a:gd name="connsiteY34" fmla="*/ 1316421 h 1876097"/>
                <a:gd name="connsiteX35" fmla="*/ 2490952 w 7102506"/>
                <a:gd name="connsiteY35" fmla="*/ 1363717 h 1876097"/>
                <a:gd name="connsiteX36" fmla="*/ 2506717 w 7102506"/>
                <a:gd name="connsiteY36" fmla="*/ 1426780 h 1876097"/>
                <a:gd name="connsiteX37" fmla="*/ 2514600 w 7102506"/>
                <a:gd name="connsiteY37" fmla="*/ 1466193 h 1876097"/>
                <a:gd name="connsiteX38" fmla="*/ 2530366 w 7102506"/>
                <a:gd name="connsiteY38" fmla="*/ 1497724 h 1876097"/>
                <a:gd name="connsiteX39" fmla="*/ 2632842 w 7102506"/>
                <a:gd name="connsiteY39" fmla="*/ 1552904 h 1876097"/>
                <a:gd name="connsiteX40" fmla="*/ 2672255 w 7102506"/>
                <a:gd name="connsiteY40" fmla="*/ 1505607 h 1876097"/>
                <a:gd name="connsiteX41" fmla="*/ 2719552 w 7102506"/>
                <a:gd name="connsiteY41" fmla="*/ 1450428 h 1876097"/>
                <a:gd name="connsiteX42" fmla="*/ 2735317 w 7102506"/>
                <a:gd name="connsiteY42" fmla="*/ 1269124 h 1876097"/>
                <a:gd name="connsiteX43" fmla="*/ 2743200 w 7102506"/>
                <a:gd name="connsiteY43" fmla="*/ 1190297 h 1876097"/>
                <a:gd name="connsiteX44" fmla="*/ 2751083 w 7102506"/>
                <a:gd name="connsiteY44" fmla="*/ 606973 h 1876097"/>
                <a:gd name="connsiteX45" fmla="*/ 2766848 w 7102506"/>
                <a:gd name="connsiteY45" fmla="*/ 449317 h 1876097"/>
                <a:gd name="connsiteX46" fmla="*/ 2782614 w 7102506"/>
                <a:gd name="connsiteY46" fmla="*/ 268014 h 1876097"/>
                <a:gd name="connsiteX47" fmla="*/ 2790497 w 7102506"/>
                <a:gd name="connsiteY47" fmla="*/ 244366 h 1876097"/>
                <a:gd name="connsiteX48" fmla="*/ 2806262 w 7102506"/>
                <a:gd name="connsiteY48" fmla="*/ 189186 h 1876097"/>
                <a:gd name="connsiteX49" fmla="*/ 2829910 w 7102506"/>
                <a:gd name="connsiteY49" fmla="*/ 173421 h 1876097"/>
                <a:gd name="connsiteX50" fmla="*/ 2869324 w 7102506"/>
                <a:gd name="connsiteY50" fmla="*/ 126124 h 1876097"/>
                <a:gd name="connsiteX51" fmla="*/ 2892973 w 7102506"/>
                <a:gd name="connsiteY51" fmla="*/ 118242 h 1876097"/>
                <a:gd name="connsiteX52" fmla="*/ 2916621 w 7102506"/>
                <a:gd name="connsiteY52" fmla="*/ 126124 h 1876097"/>
                <a:gd name="connsiteX53" fmla="*/ 2940269 w 7102506"/>
                <a:gd name="connsiteY53" fmla="*/ 189186 h 1876097"/>
                <a:gd name="connsiteX54" fmla="*/ 2956035 w 7102506"/>
                <a:gd name="connsiteY54" fmla="*/ 212835 h 1876097"/>
                <a:gd name="connsiteX55" fmla="*/ 3019097 w 7102506"/>
                <a:gd name="connsiteY55" fmla="*/ 173421 h 1876097"/>
                <a:gd name="connsiteX56" fmla="*/ 3058510 w 7102506"/>
                <a:gd name="connsiteY56" fmla="*/ 126124 h 1876097"/>
                <a:gd name="connsiteX57" fmla="*/ 3066393 w 7102506"/>
                <a:gd name="connsiteY57" fmla="*/ 86711 h 1876097"/>
                <a:gd name="connsiteX58" fmla="*/ 3082159 w 7102506"/>
                <a:gd name="connsiteY58" fmla="*/ 55180 h 1876097"/>
                <a:gd name="connsiteX59" fmla="*/ 3129455 w 7102506"/>
                <a:gd name="connsiteY59" fmla="*/ 7883 h 1876097"/>
                <a:gd name="connsiteX60" fmla="*/ 3168869 w 7102506"/>
                <a:gd name="connsiteY60" fmla="*/ 0 h 1876097"/>
                <a:gd name="connsiteX61" fmla="*/ 3216166 w 7102506"/>
                <a:gd name="connsiteY61" fmla="*/ 7883 h 1876097"/>
                <a:gd name="connsiteX62" fmla="*/ 3224048 w 7102506"/>
                <a:gd name="connsiteY62" fmla="*/ 47297 h 1876097"/>
                <a:gd name="connsiteX63" fmla="*/ 3231931 w 7102506"/>
                <a:gd name="connsiteY63" fmla="*/ 70945 h 1876097"/>
                <a:gd name="connsiteX64" fmla="*/ 3263462 w 7102506"/>
                <a:gd name="connsiteY64" fmla="*/ 141890 h 1876097"/>
                <a:gd name="connsiteX65" fmla="*/ 3271345 w 7102506"/>
                <a:gd name="connsiteY65" fmla="*/ 173421 h 1876097"/>
                <a:gd name="connsiteX66" fmla="*/ 3279228 w 7102506"/>
                <a:gd name="connsiteY66" fmla="*/ 220717 h 1876097"/>
                <a:gd name="connsiteX67" fmla="*/ 3342290 w 7102506"/>
                <a:gd name="connsiteY67" fmla="*/ 378373 h 1876097"/>
                <a:gd name="connsiteX68" fmla="*/ 3365938 w 7102506"/>
                <a:gd name="connsiteY68" fmla="*/ 536028 h 1876097"/>
                <a:gd name="connsiteX69" fmla="*/ 3389586 w 7102506"/>
                <a:gd name="connsiteY69" fmla="*/ 733097 h 1876097"/>
                <a:gd name="connsiteX70" fmla="*/ 3397469 w 7102506"/>
                <a:gd name="connsiteY70" fmla="*/ 804042 h 1876097"/>
                <a:gd name="connsiteX71" fmla="*/ 3413235 w 7102506"/>
                <a:gd name="connsiteY71" fmla="*/ 882869 h 1876097"/>
                <a:gd name="connsiteX72" fmla="*/ 3436883 w 7102506"/>
                <a:gd name="connsiteY72" fmla="*/ 1016876 h 1876097"/>
                <a:gd name="connsiteX73" fmla="*/ 3444766 w 7102506"/>
                <a:gd name="connsiteY73" fmla="*/ 1056290 h 1876097"/>
                <a:gd name="connsiteX74" fmla="*/ 3452648 w 7102506"/>
                <a:gd name="connsiteY74" fmla="*/ 1087821 h 1876097"/>
                <a:gd name="connsiteX75" fmla="*/ 3468414 w 7102506"/>
                <a:gd name="connsiteY75" fmla="*/ 1237593 h 1876097"/>
                <a:gd name="connsiteX76" fmla="*/ 3484179 w 7102506"/>
                <a:gd name="connsiteY76" fmla="*/ 1292773 h 1876097"/>
                <a:gd name="connsiteX77" fmla="*/ 3507828 w 7102506"/>
                <a:gd name="connsiteY77" fmla="*/ 1379483 h 1876097"/>
                <a:gd name="connsiteX78" fmla="*/ 3523593 w 7102506"/>
                <a:gd name="connsiteY78" fmla="*/ 1466193 h 1876097"/>
                <a:gd name="connsiteX79" fmla="*/ 3539359 w 7102506"/>
                <a:gd name="connsiteY79" fmla="*/ 1513490 h 1876097"/>
                <a:gd name="connsiteX80" fmla="*/ 3547242 w 7102506"/>
                <a:gd name="connsiteY80" fmla="*/ 1560786 h 1876097"/>
                <a:gd name="connsiteX81" fmla="*/ 3578773 w 7102506"/>
                <a:gd name="connsiteY81" fmla="*/ 1647497 h 1876097"/>
                <a:gd name="connsiteX82" fmla="*/ 3602421 w 7102506"/>
                <a:gd name="connsiteY82" fmla="*/ 1694793 h 1876097"/>
                <a:gd name="connsiteX83" fmla="*/ 3633952 w 7102506"/>
                <a:gd name="connsiteY83" fmla="*/ 1726324 h 1876097"/>
                <a:gd name="connsiteX84" fmla="*/ 3689131 w 7102506"/>
                <a:gd name="connsiteY84" fmla="*/ 1757855 h 1876097"/>
                <a:gd name="connsiteX85" fmla="*/ 3744310 w 7102506"/>
                <a:gd name="connsiteY85" fmla="*/ 1789386 h 1876097"/>
                <a:gd name="connsiteX86" fmla="*/ 3783724 w 7102506"/>
                <a:gd name="connsiteY86" fmla="*/ 1813035 h 1876097"/>
                <a:gd name="connsiteX87" fmla="*/ 3854669 w 7102506"/>
                <a:gd name="connsiteY87" fmla="*/ 1828800 h 1876097"/>
                <a:gd name="connsiteX88" fmla="*/ 3886200 w 7102506"/>
                <a:gd name="connsiteY88" fmla="*/ 1836683 h 1876097"/>
                <a:gd name="connsiteX89" fmla="*/ 3972910 w 7102506"/>
                <a:gd name="connsiteY89" fmla="*/ 1852449 h 1876097"/>
                <a:gd name="connsiteX90" fmla="*/ 4012324 w 7102506"/>
                <a:gd name="connsiteY90" fmla="*/ 1860331 h 1876097"/>
                <a:gd name="connsiteX91" fmla="*/ 4114800 w 7102506"/>
                <a:gd name="connsiteY91" fmla="*/ 1876097 h 1876097"/>
                <a:gd name="connsiteX92" fmla="*/ 4477407 w 7102506"/>
                <a:gd name="connsiteY92" fmla="*/ 1860331 h 1876097"/>
                <a:gd name="connsiteX93" fmla="*/ 4540469 w 7102506"/>
                <a:gd name="connsiteY93" fmla="*/ 1844566 h 1876097"/>
                <a:gd name="connsiteX94" fmla="*/ 4611414 w 7102506"/>
                <a:gd name="connsiteY94" fmla="*/ 1836683 h 1876097"/>
                <a:gd name="connsiteX95" fmla="*/ 4784835 w 7102506"/>
                <a:gd name="connsiteY95" fmla="*/ 1828800 h 1876097"/>
                <a:gd name="connsiteX96" fmla="*/ 4950373 w 7102506"/>
                <a:gd name="connsiteY96" fmla="*/ 1813035 h 1876097"/>
                <a:gd name="connsiteX97" fmla="*/ 4981904 w 7102506"/>
                <a:gd name="connsiteY97" fmla="*/ 1805152 h 1876097"/>
                <a:gd name="connsiteX98" fmla="*/ 5849007 w 7102506"/>
                <a:gd name="connsiteY98" fmla="*/ 1828800 h 1876097"/>
                <a:gd name="connsiteX99" fmla="*/ 6211614 w 7102506"/>
                <a:gd name="connsiteY99" fmla="*/ 1820917 h 1876097"/>
                <a:gd name="connsiteX100" fmla="*/ 6608101 w 7102506"/>
                <a:gd name="connsiteY100" fmla="*/ 1742059 h 1876097"/>
                <a:gd name="connsiteX101" fmla="*/ 7102506 w 7102506"/>
                <a:gd name="connsiteY101" fmla="*/ 1854442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102506" h="1876097">
                  <a:moveTo>
                    <a:pt x="0" y="1820917"/>
                  </a:moveTo>
                  <a:lnTo>
                    <a:pt x="0" y="1820917"/>
                  </a:lnTo>
                  <a:lnTo>
                    <a:pt x="346842" y="1813035"/>
                  </a:lnTo>
                  <a:cubicBezTo>
                    <a:pt x="700977" y="1799672"/>
                    <a:pt x="187511" y="1811194"/>
                    <a:pt x="472966" y="1797269"/>
                  </a:cubicBezTo>
                  <a:cubicBezTo>
                    <a:pt x="562236" y="1792914"/>
                    <a:pt x="651658" y="1792520"/>
                    <a:pt x="740979" y="1789386"/>
                  </a:cubicBezTo>
                  <a:lnTo>
                    <a:pt x="922283" y="1781504"/>
                  </a:lnTo>
                  <a:cubicBezTo>
                    <a:pt x="975550" y="1763748"/>
                    <a:pt x="923148" y="1779287"/>
                    <a:pt x="1024759" y="1765738"/>
                  </a:cubicBezTo>
                  <a:cubicBezTo>
                    <a:pt x="1046196" y="1762880"/>
                    <a:pt x="1074301" y="1755323"/>
                    <a:pt x="1095704" y="1749973"/>
                  </a:cubicBezTo>
                  <a:cubicBezTo>
                    <a:pt x="1114097" y="1752600"/>
                    <a:pt x="1133542" y="1751185"/>
                    <a:pt x="1150883" y="1757855"/>
                  </a:cubicBezTo>
                  <a:cubicBezTo>
                    <a:pt x="1170556" y="1765422"/>
                    <a:pt x="1220342" y="1807116"/>
                    <a:pt x="1237593" y="1820917"/>
                  </a:cubicBezTo>
                  <a:cubicBezTo>
                    <a:pt x="1337441" y="1815662"/>
                    <a:pt x="1437527" y="1813814"/>
                    <a:pt x="1537138" y="1805152"/>
                  </a:cubicBezTo>
                  <a:cubicBezTo>
                    <a:pt x="1561187" y="1803061"/>
                    <a:pt x="1597696" y="1790221"/>
                    <a:pt x="1623848" y="1781504"/>
                  </a:cubicBezTo>
                  <a:cubicBezTo>
                    <a:pt x="1781031" y="1794601"/>
                    <a:pt x="1671246" y="1773661"/>
                    <a:pt x="1749973" y="1805152"/>
                  </a:cubicBezTo>
                  <a:cubicBezTo>
                    <a:pt x="1765402" y="1811324"/>
                    <a:pt x="1797269" y="1820917"/>
                    <a:pt x="1797269" y="1820917"/>
                  </a:cubicBezTo>
                  <a:cubicBezTo>
                    <a:pt x="1815662" y="1818290"/>
                    <a:pt x="1834229" y="1816679"/>
                    <a:pt x="1852448" y="1813035"/>
                  </a:cubicBezTo>
                  <a:cubicBezTo>
                    <a:pt x="1875558" y="1808413"/>
                    <a:pt x="1885192" y="1799001"/>
                    <a:pt x="1907628" y="1789386"/>
                  </a:cubicBezTo>
                  <a:cubicBezTo>
                    <a:pt x="1926521" y="1781289"/>
                    <a:pt x="1942816" y="1779333"/>
                    <a:pt x="1962807" y="1773621"/>
                  </a:cubicBezTo>
                  <a:cubicBezTo>
                    <a:pt x="2041968" y="1751003"/>
                    <a:pt x="1919414" y="1782499"/>
                    <a:pt x="2017986" y="1757855"/>
                  </a:cubicBezTo>
                  <a:cubicBezTo>
                    <a:pt x="2025869" y="1752600"/>
                    <a:pt x="2032764" y="1745417"/>
                    <a:pt x="2041635" y="1742090"/>
                  </a:cubicBezTo>
                  <a:cubicBezTo>
                    <a:pt x="2054180" y="1737386"/>
                    <a:pt x="2069065" y="1740199"/>
                    <a:pt x="2081048" y="1734207"/>
                  </a:cubicBezTo>
                  <a:cubicBezTo>
                    <a:pt x="2091019" y="1729221"/>
                    <a:pt x="2096814" y="1718442"/>
                    <a:pt x="2104697" y="1710559"/>
                  </a:cubicBezTo>
                  <a:cubicBezTo>
                    <a:pt x="2109952" y="1700049"/>
                    <a:pt x="2116746" y="1690176"/>
                    <a:pt x="2120462" y="1679028"/>
                  </a:cubicBezTo>
                  <a:cubicBezTo>
                    <a:pt x="2124699" y="1666317"/>
                    <a:pt x="2121698" y="1651247"/>
                    <a:pt x="2128345" y="1639614"/>
                  </a:cubicBezTo>
                  <a:cubicBezTo>
                    <a:pt x="2133045" y="1631389"/>
                    <a:pt x="2144110" y="1629104"/>
                    <a:pt x="2151993" y="1623849"/>
                  </a:cubicBezTo>
                  <a:cubicBezTo>
                    <a:pt x="2157248" y="1615966"/>
                    <a:pt x="2164763" y="1609188"/>
                    <a:pt x="2167759" y="1600200"/>
                  </a:cubicBezTo>
                  <a:cubicBezTo>
                    <a:pt x="2174316" y="1580530"/>
                    <a:pt x="2171988" y="1549443"/>
                    <a:pt x="2183524" y="1529255"/>
                  </a:cubicBezTo>
                  <a:cubicBezTo>
                    <a:pt x="2190042" y="1517848"/>
                    <a:pt x="2199290" y="1508234"/>
                    <a:pt x="2207173" y="1497724"/>
                  </a:cubicBezTo>
                  <a:cubicBezTo>
                    <a:pt x="2225058" y="1444065"/>
                    <a:pt x="2202554" y="1510039"/>
                    <a:pt x="2230821" y="1434662"/>
                  </a:cubicBezTo>
                  <a:cubicBezTo>
                    <a:pt x="2233739" y="1426882"/>
                    <a:pt x="2235431" y="1418651"/>
                    <a:pt x="2238704" y="1411014"/>
                  </a:cubicBezTo>
                  <a:cubicBezTo>
                    <a:pt x="2243333" y="1400213"/>
                    <a:pt x="2249697" y="1390221"/>
                    <a:pt x="2254469" y="1379483"/>
                  </a:cubicBezTo>
                  <a:cubicBezTo>
                    <a:pt x="2260216" y="1366552"/>
                    <a:pt x="2262955" y="1352203"/>
                    <a:pt x="2270235" y="1340069"/>
                  </a:cubicBezTo>
                  <a:cubicBezTo>
                    <a:pt x="2294534" y="1299570"/>
                    <a:pt x="2299275" y="1307503"/>
                    <a:pt x="2325414" y="1277007"/>
                  </a:cubicBezTo>
                  <a:cubicBezTo>
                    <a:pt x="2363787" y="1232238"/>
                    <a:pt x="2330447" y="1254783"/>
                    <a:pt x="2380593" y="1229711"/>
                  </a:cubicBezTo>
                  <a:lnTo>
                    <a:pt x="2435773" y="1237593"/>
                  </a:lnTo>
                  <a:cubicBezTo>
                    <a:pt x="2452742" y="1258332"/>
                    <a:pt x="2436674" y="1294125"/>
                    <a:pt x="2451538" y="1316421"/>
                  </a:cubicBezTo>
                  <a:cubicBezTo>
                    <a:pt x="2473488" y="1349344"/>
                    <a:pt x="2460605" y="1333370"/>
                    <a:pt x="2490952" y="1363717"/>
                  </a:cubicBezTo>
                  <a:cubicBezTo>
                    <a:pt x="2496207" y="1384738"/>
                    <a:pt x="2501845" y="1405667"/>
                    <a:pt x="2506717" y="1426780"/>
                  </a:cubicBezTo>
                  <a:cubicBezTo>
                    <a:pt x="2509730" y="1439835"/>
                    <a:pt x="2510363" y="1453483"/>
                    <a:pt x="2514600" y="1466193"/>
                  </a:cubicBezTo>
                  <a:cubicBezTo>
                    <a:pt x="2518316" y="1477341"/>
                    <a:pt x="2525111" y="1487214"/>
                    <a:pt x="2530366" y="1497724"/>
                  </a:cubicBezTo>
                  <a:cubicBezTo>
                    <a:pt x="2553170" y="1588942"/>
                    <a:pt x="2524552" y="1562747"/>
                    <a:pt x="2632842" y="1552904"/>
                  </a:cubicBezTo>
                  <a:cubicBezTo>
                    <a:pt x="2673180" y="1526011"/>
                    <a:pt x="2643679" y="1551328"/>
                    <a:pt x="2672255" y="1505607"/>
                  </a:cubicBezTo>
                  <a:cubicBezTo>
                    <a:pt x="2689107" y="1478643"/>
                    <a:pt x="2698056" y="1471924"/>
                    <a:pt x="2719552" y="1450428"/>
                  </a:cubicBezTo>
                  <a:cubicBezTo>
                    <a:pt x="2737810" y="1359142"/>
                    <a:pt x="2722857" y="1443563"/>
                    <a:pt x="2735317" y="1269124"/>
                  </a:cubicBezTo>
                  <a:cubicBezTo>
                    <a:pt x="2737198" y="1242784"/>
                    <a:pt x="2740572" y="1216573"/>
                    <a:pt x="2743200" y="1190297"/>
                  </a:cubicBezTo>
                  <a:cubicBezTo>
                    <a:pt x="2745828" y="995856"/>
                    <a:pt x="2746562" y="801380"/>
                    <a:pt x="2751083" y="606973"/>
                  </a:cubicBezTo>
                  <a:cubicBezTo>
                    <a:pt x="2752185" y="559601"/>
                    <a:pt x="2760760" y="498024"/>
                    <a:pt x="2766848" y="449317"/>
                  </a:cubicBezTo>
                  <a:cubicBezTo>
                    <a:pt x="2770550" y="386389"/>
                    <a:pt x="2769203" y="328360"/>
                    <a:pt x="2782614" y="268014"/>
                  </a:cubicBezTo>
                  <a:cubicBezTo>
                    <a:pt x="2784417" y="259903"/>
                    <a:pt x="2788214" y="252355"/>
                    <a:pt x="2790497" y="244366"/>
                  </a:cubicBezTo>
                  <a:cubicBezTo>
                    <a:pt x="2791127" y="242160"/>
                    <a:pt x="2802061" y="194438"/>
                    <a:pt x="2806262" y="189186"/>
                  </a:cubicBezTo>
                  <a:cubicBezTo>
                    <a:pt x="2812180" y="181788"/>
                    <a:pt x="2822027" y="178676"/>
                    <a:pt x="2829910" y="173421"/>
                  </a:cubicBezTo>
                  <a:cubicBezTo>
                    <a:pt x="2841542" y="155974"/>
                    <a:pt x="2851118" y="138261"/>
                    <a:pt x="2869324" y="126124"/>
                  </a:cubicBezTo>
                  <a:cubicBezTo>
                    <a:pt x="2876238" y="121515"/>
                    <a:pt x="2885090" y="120869"/>
                    <a:pt x="2892973" y="118242"/>
                  </a:cubicBezTo>
                  <a:cubicBezTo>
                    <a:pt x="2900856" y="120869"/>
                    <a:pt x="2910746" y="120249"/>
                    <a:pt x="2916621" y="126124"/>
                  </a:cubicBezTo>
                  <a:cubicBezTo>
                    <a:pt x="2936324" y="145827"/>
                    <a:pt x="2930372" y="166094"/>
                    <a:pt x="2940269" y="189186"/>
                  </a:cubicBezTo>
                  <a:cubicBezTo>
                    <a:pt x="2944001" y="197894"/>
                    <a:pt x="2950780" y="204952"/>
                    <a:pt x="2956035" y="212835"/>
                  </a:cubicBezTo>
                  <a:cubicBezTo>
                    <a:pt x="2961514" y="209548"/>
                    <a:pt x="3008707" y="182079"/>
                    <a:pt x="3019097" y="173421"/>
                  </a:cubicBezTo>
                  <a:cubicBezTo>
                    <a:pt x="3041858" y="154454"/>
                    <a:pt x="3043009" y="149377"/>
                    <a:pt x="3058510" y="126124"/>
                  </a:cubicBezTo>
                  <a:cubicBezTo>
                    <a:pt x="3061138" y="112986"/>
                    <a:pt x="3062156" y="99421"/>
                    <a:pt x="3066393" y="86711"/>
                  </a:cubicBezTo>
                  <a:cubicBezTo>
                    <a:pt x="3070109" y="75563"/>
                    <a:pt x="3075931" y="65145"/>
                    <a:pt x="3082159" y="55180"/>
                  </a:cubicBezTo>
                  <a:cubicBezTo>
                    <a:pt x="3093688" y="36733"/>
                    <a:pt x="3107714" y="16036"/>
                    <a:pt x="3129455" y="7883"/>
                  </a:cubicBezTo>
                  <a:cubicBezTo>
                    <a:pt x="3142000" y="3178"/>
                    <a:pt x="3155731" y="2628"/>
                    <a:pt x="3168869" y="0"/>
                  </a:cubicBezTo>
                  <a:cubicBezTo>
                    <a:pt x="3184635" y="2628"/>
                    <a:pt x="3204031" y="-2519"/>
                    <a:pt x="3216166" y="7883"/>
                  </a:cubicBezTo>
                  <a:cubicBezTo>
                    <a:pt x="3226339" y="16602"/>
                    <a:pt x="3220799" y="34299"/>
                    <a:pt x="3224048" y="47297"/>
                  </a:cubicBezTo>
                  <a:cubicBezTo>
                    <a:pt x="3226063" y="55358"/>
                    <a:pt x="3228556" y="63352"/>
                    <a:pt x="3231931" y="70945"/>
                  </a:cubicBezTo>
                  <a:cubicBezTo>
                    <a:pt x="3253347" y="119132"/>
                    <a:pt x="3252808" y="104604"/>
                    <a:pt x="3263462" y="141890"/>
                  </a:cubicBezTo>
                  <a:cubicBezTo>
                    <a:pt x="3266438" y="152307"/>
                    <a:pt x="3269220" y="162798"/>
                    <a:pt x="3271345" y="173421"/>
                  </a:cubicBezTo>
                  <a:cubicBezTo>
                    <a:pt x="3274480" y="189093"/>
                    <a:pt x="3267404" y="186558"/>
                    <a:pt x="3279228" y="220717"/>
                  </a:cubicBezTo>
                  <a:cubicBezTo>
                    <a:pt x="3291052" y="254876"/>
                    <a:pt x="3327838" y="325821"/>
                    <a:pt x="3342290" y="378373"/>
                  </a:cubicBezTo>
                  <a:cubicBezTo>
                    <a:pt x="3367259" y="478252"/>
                    <a:pt x="3354021" y="410904"/>
                    <a:pt x="3365938" y="536028"/>
                  </a:cubicBezTo>
                  <a:cubicBezTo>
                    <a:pt x="3371419" y="593572"/>
                    <a:pt x="3383479" y="682207"/>
                    <a:pt x="3389586" y="733097"/>
                  </a:cubicBezTo>
                  <a:cubicBezTo>
                    <a:pt x="3392421" y="756721"/>
                    <a:pt x="3393758" y="780539"/>
                    <a:pt x="3397469" y="804042"/>
                  </a:cubicBezTo>
                  <a:cubicBezTo>
                    <a:pt x="3401648" y="830510"/>
                    <a:pt x="3408356" y="856521"/>
                    <a:pt x="3413235" y="882869"/>
                  </a:cubicBezTo>
                  <a:cubicBezTo>
                    <a:pt x="3421494" y="927470"/>
                    <a:pt x="3427987" y="972398"/>
                    <a:pt x="3436883" y="1016876"/>
                  </a:cubicBezTo>
                  <a:cubicBezTo>
                    <a:pt x="3439511" y="1030014"/>
                    <a:pt x="3441860" y="1043211"/>
                    <a:pt x="3444766" y="1056290"/>
                  </a:cubicBezTo>
                  <a:cubicBezTo>
                    <a:pt x="3447116" y="1066866"/>
                    <a:pt x="3450710" y="1077162"/>
                    <a:pt x="3452648" y="1087821"/>
                  </a:cubicBezTo>
                  <a:cubicBezTo>
                    <a:pt x="3466449" y="1163730"/>
                    <a:pt x="3456530" y="1142522"/>
                    <a:pt x="3468414" y="1237593"/>
                  </a:cubicBezTo>
                  <a:cubicBezTo>
                    <a:pt x="3471442" y="1261819"/>
                    <a:pt x="3478141" y="1270632"/>
                    <a:pt x="3484179" y="1292773"/>
                  </a:cubicBezTo>
                  <a:cubicBezTo>
                    <a:pt x="3510843" y="1390543"/>
                    <a:pt x="3489686" y="1325061"/>
                    <a:pt x="3507828" y="1379483"/>
                  </a:cubicBezTo>
                  <a:cubicBezTo>
                    <a:pt x="3513380" y="1418349"/>
                    <a:pt x="3513456" y="1432403"/>
                    <a:pt x="3523593" y="1466193"/>
                  </a:cubicBezTo>
                  <a:cubicBezTo>
                    <a:pt x="3528368" y="1482111"/>
                    <a:pt x="3535328" y="1497368"/>
                    <a:pt x="3539359" y="1513490"/>
                  </a:cubicBezTo>
                  <a:cubicBezTo>
                    <a:pt x="3543236" y="1528996"/>
                    <a:pt x="3543366" y="1545280"/>
                    <a:pt x="3547242" y="1560786"/>
                  </a:cubicBezTo>
                  <a:cubicBezTo>
                    <a:pt x="3555526" y="1593921"/>
                    <a:pt x="3567015" y="1616142"/>
                    <a:pt x="3578773" y="1647497"/>
                  </a:cubicBezTo>
                  <a:cubicBezTo>
                    <a:pt x="3588099" y="1672367"/>
                    <a:pt x="3583815" y="1673086"/>
                    <a:pt x="3602421" y="1694793"/>
                  </a:cubicBezTo>
                  <a:cubicBezTo>
                    <a:pt x="3612094" y="1706078"/>
                    <a:pt x="3622061" y="1717406"/>
                    <a:pt x="3633952" y="1726324"/>
                  </a:cubicBezTo>
                  <a:cubicBezTo>
                    <a:pt x="3711029" y="1784132"/>
                    <a:pt x="3625817" y="1705093"/>
                    <a:pt x="3689131" y="1757855"/>
                  </a:cubicBezTo>
                  <a:cubicBezTo>
                    <a:pt x="3729386" y="1791401"/>
                    <a:pt x="3693270" y="1776627"/>
                    <a:pt x="3744310" y="1789386"/>
                  </a:cubicBezTo>
                  <a:cubicBezTo>
                    <a:pt x="3757448" y="1797269"/>
                    <a:pt x="3769723" y="1806812"/>
                    <a:pt x="3783724" y="1813035"/>
                  </a:cubicBezTo>
                  <a:cubicBezTo>
                    <a:pt x="3793331" y="1817305"/>
                    <a:pt x="3847821" y="1827278"/>
                    <a:pt x="3854669" y="1828800"/>
                  </a:cubicBezTo>
                  <a:cubicBezTo>
                    <a:pt x="3865245" y="1831150"/>
                    <a:pt x="3875624" y="1834333"/>
                    <a:pt x="3886200" y="1836683"/>
                  </a:cubicBezTo>
                  <a:cubicBezTo>
                    <a:pt x="3929997" y="1846416"/>
                    <a:pt x="3925865" y="1843896"/>
                    <a:pt x="3972910" y="1852449"/>
                  </a:cubicBezTo>
                  <a:cubicBezTo>
                    <a:pt x="3986092" y="1854846"/>
                    <a:pt x="3999142" y="1857934"/>
                    <a:pt x="4012324" y="1860331"/>
                  </a:cubicBezTo>
                  <a:cubicBezTo>
                    <a:pt x="4052438" y="1867624"/>
                    <a:pt x="4073453" y="1870190"/>
                    <a:pt x="4114800" y="1876097"/>
                  </a:cubicBezTo>
                  <a:cubicBezTo>
                    <a:pt x="4235669" y="1870842"/>
                    <a:pt x="4356754" y="1869268"/>
                    <a:pt x="4477407" y="1860331"/>
                  </a:cubicBezTo>
                  <a:cubicBezTo>
                    <a:pt x="4499015" y="1858730"/>
                    <a:pt x="4519131" y="1848331"/>
                    <a:pt x="4540469" y="1844566"/>
                  </a:cubicBezTo>
                  <a:cubicBezTo>
                    <a:pt x="4563901" y="1840431"/>
                    <a:pt x="4587669" y="1838215"/>
                    <a:pt x="4611414" y="1836683"/>
                  </a:cubicBezTo>
                  <a:cubicBezTo>
                    <a:pt x="4669161" y="1832957"/>
                    <a:pt x="4727057" y="1832010"/>
                    <a:pt x="4784835" y="1828800"/>
                  </a:cubicBezTo>
                  <a:cubicBezTo>
                    <a:pt x="4841346" y="1825660"/>
                    <a:pt x="4895149" y="1823075"/>
                    <a:pt x="4950373" y="1813035"/>
                  </a:cubicBezTo>
                  <a:cubicBezTo>
                    <a:pt x="4961032" y="1811097"/>
                    <a:pt x="4971394" y="1807780"/>
                    <a:pt x="4981904" y="1805152"/>
                  </a:cubicBezTo>
                  <a:cubicBezTo>
                    <a:pt x="5775520" y="1821685"/>
                    <a:pt x="5486986" y="1802941"/>
                    <a:pt x="5849007" y="1828800"/>
                  </a:cubicBezTo>
                  <a:lnTo>
                    <a:pt x="6211614" y="1820917"/>
                  </a:lnTo>
                  <a:cubicBezTo>
                    <a:pt x="6338130" y="1806460"/>
                    <a:pt x="6459619" y="1736472"/>
                    <a:pt x="6608101" y="1742059"/>
                  </a:cubicBezTo>
                  <a:cubicBezTo>
                    <a:pt x="6618611" y="1728921"/>
                    <a:pt x="7091996" y="1867580"/>
                    <a:pt x="7102506" y="185444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3BBDB79-C198-E7C0-322C-B50655596F7D}"/>
                </a:ext>
              </a:extLst>
            </p:cNvPr>
            <p:cNvSpPr/>
            <p:nvPr/>
          </p:nvSpPr>
          <p:spPr>
            <a:xfrm>
              <a:off x="4909521" y="5323591"/>
              <a:ext cx="628825" cy="83211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2B3C0BF-8F6C-F3E6-0EF5-886F270DE077}"/>
                </a:ext>
              </a:extLst>
            </p:cNvPr>
            <p:cNvSpPr/>
            <p:nvPr/>
          </p:nvSpPr>
          <p:spPr>
            <a:xfrm>
              <a:off x="5543006" y="4753322"/>
              <a:ext cx="628825" cy="653480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1770B8-FE9F-100B-41EF-78AAF97E7A4D}"/>
                </a:ext>
              </a:extLst>
            </p:cNvPr>
            <p:cNvSpPr/>
            <p:nvPr/>
          </p:nvSpPr>
          <p:spPr>
            <a:xfrm>
              <a:off x="6176491" y="3695700"/>
              <a:ext cx="320040" cy="1711102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8EE1FC1-7A29-FC93-974D-941B014EEF1B}"/>
                </a:ext>
              </a:extLst>
            </p:cNvPr>
            <p:cNvSpPr/>
            <p:nvPr/>
          </p:nvSpPr>
          <p:spPr>
            <a:xfrm>
              <a:off x="6809976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55F32F5-2CF4-92A4-E672-AD47F11617F6}"/>
                </a:ext>
              </a:extLst>
            </p:cNvPr>
            <p:cNvSpPr/>
            <p:nvPr/>
          </p:nvSpPr>
          <p:spPr>
            <a:xfrm>
              <a:off x="7443461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C908F3C-88D2-A784-7625-F7286F413C04}"/>
                </a:ext>
              </a:extLst>
            </p:cNvPr>
            <p:cNvSpPr/>
            <p:nvPr/>
          </p:nvSpPr>
          <p:spPr>
            <a:xfrm>
              <a:off x="8076945" y="5361083"/>
              <a:ext cx="628825" cy="45719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C88E834-AF45-4AC1-1CD5-2CA79759F6A3}"/>
                </a:ext>
              </a:extLst>
            </p:cNvPr>
            <p:cNvSpPr/>
            <p:nvPr/>
          </p:nvSpPr>
          <p:spPr>
            <a:xfrm>
              <a:off x="4924103" y="5314066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37CA47E-7106-A361-666C-ABAE5977B531}"/>
                </a:ext>
              </a:extLst>
            </p:cNvPr>
            <p:cNvSpPr/>
            <p:nvPr/>
          </p:nvSpPr>
          <p:spPr>
            <a:xfrm>
              <a:off x="5557588" y="5314066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316DDDB-FD35-E9AE-2890-9A604F899A0B}"/>
                </a:ext>
              </a:extLst>
            </p:cNvPr>
            <p:cNvSpPr/>
            <p:nvPr/>
          </p:nvSpPr>
          <p:spPr>
            <a:xfrm>
              <a:off x="6177919" y="4760470"/>
              <a:ext cx="320040" cy="6463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0C520AD-F0FF-FDAD-9BE6-17BE265A6FDD}"/>
                </a:ext>
              </a:extLst>
            </p:cNvPr>
            <p:cNvSpPr/>
            <p:nvPr/>
          </p:nvSpPr>
          <p:spPr>
            <a:xfrm flipV="1">
              <a:off x="6824558" y="5161499"/>
              <a:ext cx="628825" cy="24530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560AE61-61A6-8F85-97A9-0F048699AC60}"/>
                </a:ext>
              </a:extLst>
            </p:cNvPr>
            <p:cNvSpPr/>
            <p:nvPr/>
          </p:nvSpPr>
          <p:spPr>
            <a:xfrm>
              <a:off x="7458043" y="5348763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1D68643-B4E6-2D8C-809F-ECB8021C53BA}"/>
                </a:ext>
              </a:extLst>
            </p:cNvPr>
            <p:cNvSpPr/>
            <p:nvPr/>
          </p:nvSpPr>
          <p:spPr>
            <a:xfrm>
              <a:off x="8091527" y="5348763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69739B5-46CC-5F93-CD0B-1278CFB21777}"/>
                </a:ext>
              </a:extLst>
            </p:cNvPr>
            <p:cNvSpPr txBox="1"/>
            <p:nvPr/>
          </p:nvSpPr>
          <p:spPr>
            <a:xfrm>
              <a:off x="4996139" y="3003705"/>
              <a:ext cx="1852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Refined bars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A7380F9-FC7C-5FB7-3F6C-16FB761C640B}"/>
                </a:ext>
              </a:extLst>
            </p:cNvPr>
            <p:cNvSpPr/>
            <p:nvPr/>
          </p:nvSpPr>
          <p:spPr>
            <a:xfrm>
              <a:off x="6499858" y="5154538"/>
              <a:ext cx="320040" cy="252264"/>
            </a:xfrm>
            <a:prstGeom prst="rect">
              <a:avLst/>
            </a:prstGeom>
            <a:solidFill>
              <a:schemeClr val="accent2">
                <a:lumMod val="75000"/>
                <a:alpha val="38039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7253EA5-D0B6-C9EC-5EFF-FDC3BC2959A5}"/>
                </a:ext>
              </a:extLst>
            </p:cNvPr>
            <p:cNvSpPr/>
            <p:nvPr/>
          </p:nvSpPr>
          <p:spPr>
            <a:xfrm>
              <a:off x="6495500" y="3695700"/>
              <a:ext cx="320040" cy="171110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2061223-1430-71D2-3CE6-E456D0F1406D}"/>
                  </a:ext>
                </a:extLst>
              </p:cNvPr>
              <p:cNvSpPr txBox="1"/>
              <p:nvPr/>
            </p:nvSpPr>
            <p:spPr>
              <a:xfrm>
                <a:off x="6581064" y="3565878"/>
                <a:ext cx="24156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Refinement strategies: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a bar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all bars – costly!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where big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area</a:t>
                </a: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2061223-1430-71D2-3CE6-E456D0F1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64" y="3565878"/>
                <a:ext cx="2415696" cy="1477328"/>
              </a:xfrm>
              <a:prstGeom prst="rect">
                <a:avLst/>
              </a:prstGeom>
              <a:blipFill>
                <a:blip r:embed="rId2"/>
                <a:stretch>
                  <a:fillRect l="-2273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8EA3044-3C76-8AD5-6B4D-4E127368ECFA}"/>
              </a:ext>
            </a:extLst>
          </p:cNvPr>
          <p:cNvGrpSpPr/>
          <p:nvPr/>
        </p:nvGrpSpPr>
        <p:grpSpPr>
          <a:xfrm>
            <a:off x="1717291" y="5178614"/>
            <a:ext cx="703313" cy="403715"/>
            <a:chOff x="1720642" y="4792100"/>
            <a:chExt cx="703313" cy="403715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253E2C6-D41D-3901-1C9F-BC68A66BBBC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343" y="4792100"/>
              <a:ext cx="0" cy="39291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244DF2C-CF26-720E-F7E7-B8E810085345}"/>
                </a:ext>
              </a:extLst>
            </p:cNvPr>
            <p:cNvCxnSpPr/>
            <p:nvPr/>
          </p:nvCxnSpPr>
          <p:spPr>
            <a:xfrm>
              <a:off x="1720642" y="4923753"/>
              <a:ext cx="604434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A15E9B-FE3F-47C2-8A56-4BFD4DBA1EC9}"/>
                    </a:ext>
                  </a:extLst>
                </p:cNvPr>
                <p:cNvSpPr txBox="1"/>
                <p:nvPr/>
              </p:nvSpPr>
              <p:spPr>
                <a:xfrm>
                  <a:off x="1786173" y="4888038"/>
                  <a:ext cx="6377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area</a:t>
                  </a: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1A15E9B-FE3F-47C2-8A56-4BFD4DBA1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173" y="4888038"/>
                  <a:ext cx="637782" cy="307777"/>
                </a:xfrm>
                <a:prstGeom prst="rect">
                  <a:avLst/>
                </a:prstGeom>
                <a:blipFill>
                  <a:blip r:embed="rId3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D33FDB-822D-8F74-5C99-70616F98BDF3}"/>
              </a:ext>
            </a:extLst>
          </p:cNvPr>
          <p:cNvGrpSpPr/>
          <p:nvPr/>
        </p:nvGrpSpPr>
        <p:grpSpPr>
          <a:xfrm>
            <a:off x="443332" y="5176603"/>
            <a:ext cx="3796249" cy="667797"/>
            <a:chOff x="443332" y="6015589"/>
            <a:chExt cx="3796249" cy="667797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8929A28-650D-BBE5-BA04-3D1A236435B5}"/>
                </a:ext>
              </a:extLst>
            </p:cNvPr>
            <p:cNvSpPr/>
            <p:nvPr/>
          </p:nvSpPr>
          <p:spPr>
            <a:xfrm>
              <a:off x="443332" y="6590650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46F54A8-3DF2-E779-1AA8-BCB122C7765E}"/>
                </a:ext>
              </a:extLst>
            </p:cNvPr>
            <p:cNvSpPr/>
            <p:nvPr/>
          </p:nvSpPr>
          <p:spPr>
            <a:xfrm>
              <a:off x="1076817" y="6590650"/>
              <a:ext cx="628825" cy="927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743F27D-6055-1592-FE52-59D766350C23}"/>
                </a:ext>
              </a:extLst>
            </p:cNvPr>
            <p:cNvSpPr/>
            <p:nvPr/>
          </p:nvSpPr>
          <p:spPr>
            <a:xfrm>
              <a:off x="1710302" y="6015589"/>
              <a:ext cx="628825" cy="658368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E3D606C-404E-FA7D-B0EE-99384461966F}"/>
                </a:ext>
              </a:extLst>
            </p:cNvPr>
            <p:cNvSpPr/>
            <p:nvPr/>
          </p:nvSpPr>
          <p:spPr>
            <a:xfrm flipV="1">
              <a:off x="2343787" y="6438083"/>
              <a:ext cx="628825" cy="24530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42E21FB-D26B-6DAA-3B56-C68C36AD01F8}"/>
                </a:ext>
              </a:extLst>
            </p:cNvPr>
            <p:cNvSpPr/>
            <p:nvPr/>
          </p:nvSpPr>
          <p:spPr>
            <a:xfrm>
              <a:off x="2977272" y="6625347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96A5C6B-494F-7ECD-A211-38B7C72F3DD4}"/>
                </a:ext>
              </a:extLst>
            </p:cNvPr>
            <p:cNvSpPr/>
            <p:nvPr/>
          </p:nvSpPr>
          <p:spPr>
            <a:xfrm>
              <a:off x="3610756" y="6625347"/>
              <a:ext cx="628825" cy="58039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8039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6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57851</TotalTime>
  <Words>1648</Words>
  <Application>Microsoft Office PowerPoint</Application>
  <PresentationFormat>On-screen Show (4:3)</PresentationFormat>
  <Paragraphs>324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Wingdings</vt:lpstr>
      <vt:lpstr>Office Theme</vt:lpstr>
      <vt:lpstr>Onetime pure mathematician corrupted by exposure to APL loses moral compass and discovers, after several mis-steps, a useful numerical integration method </vt:lpstr>
      <vt:lpstr>Example functions to integrate</vt:lpstr>
      <vt:lpstr>A little context about the DNA evidence application</vt:lpstr>
      <vt:lpstr>PowerPoint Presentation</vt:lpstr>
      <vt:lpstr>PowerPoint Presentation</vt:lpstr>
      <vt:lpstr>PowerPoint Presentation</vt:lpstr>
      <vt:lpstr>PowerPoint Presentation</vt:lpstr>
      <vt:lpstr>Numeric integration – area (or volume or hypervolume …) under a curve (canopy …)</vt:lpstr>
      <vt:lpstr>Adaptive integration</vt:lpstr>
      <vt:lpstr>Adaptive integration – 2nd adaption</vt:lpstr>
      <vt:lpstr>Adaptive integration summay</vt:lpstr>
      <vt:lpstr>Generalize to more dimensions</vt:lpstr>
      <vt:lpstr>Alternative generalization – triangles etc.</vt:lpstr>
      <vt:lpstr>Pros and Comments</vt:lpstr>
      <vt:lpstr>Splitting a simplex</vt:lpstr>
      <vt:lpstr>PowerPoint Presentation</vt:lpstr>
      <vt:lpstr>Wrong way to split a cell</vt:lpstr>
      <vt:lpstr>Pros and Comments</vt:lpstr>
      <vt:lpstr>Integration algorithm in brief</vt:lpstr>
      <vt:lpstr>Summary &amp; Epilogue</vt:lpstr>
      <vt:lpstr>PowerPoint Presentation</vt:lpstr>
      <vt:lpstr>Example functions to integrate</vt:lpstr>
      <vt:lpstr>PowerPoint Presentation</vt:lpstr>
      <vt:lpstr>PowerPoint Presentation</vt:lpstr>
      <vt:lpstr>PowerPoint Presentation</vt:lpstr>
      <vt:lpstr>PowerPoint Presentation</vt:lpstr>
      <vt:lpstr>How to generalize cell shape with larger # of dimensions</vt:lpstr>
      <vt:lpstr>PowerPoint Presentation</vt:lpstr>
      <vt:lpstr>PowerPoint Presentation</vt:lpstr>
      <vt:lpstr>Old &amp; New mixture models</vt:lpstr>
      <vt:lpstr>Stochastic variation model</vt:lpstr>
      <vt:lpstr>Mixture likelihood without unknowns</vt:lpstr>
      <vt:lpstr>Mixture likelihood with unknowns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Mythical “Exclusion” Method for Analyzing DNA Mixtures</dc:title>
  <dc:creator>Charles</dc:creator>
  <cp:lastModifiedBy>Fiona Smith</cp:lastModifiedBy>
  <cp:revision>1536</cp:revision>
  <dcterms:created xsi:type="dcterms:W3CDTF">2011-02-18T03:58:41Z</dcterms:created>
  <dcterms:modified xsi:type="dcterms:W3CDTF">2022-10-17T14:44:57Z</dcterms:modified>
</cp:coreProperties>
</file>