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90" r:id="rId8"/>
    <p:sldId id="260" r:id="rId9"/>
    <p:sldId id="271" r:id="rId10"/>
    <p:sldId id="261" r:id="rId11"/>
    <p:sldId id="286" r:id="rId12"/>
    <p:sldId id="263" r:id="rId13"/>
    <p:sldId id="292" r:id="rId14"/>
    <p:sldId id="265" r:id="rId15"/>
    <p:sldId id="266" r:id="rId16"/>
    <p:sldId id="267" r:id="rId17"/>
    <p:sldId id="268" r:id="rId18"/>
    <p:sldId id="295" r:id="rId19"/>
    <p:sldId id="276" r:id="rId20"/>
    <p:sldId id="277" r:id="rId21"/>
    <p:sldId id="297" r:id="rId22"/>
    <p:sldId id="274" r:id="rId23"/>
    <p:sldId id="278" r:id="rId24"/>
    <p:sldId id="279" r:id="rId25"/>
    <p:sldId id="282" r:id="rId26"/>
    <p:sldId id="280" r:id="rId27"/>
    <p:sldId id="304" r:id="rId28"/>
    <p:sldId id="283" r:id="rId29"/>
    <p:sldId id="284" r:id="rId30"/>
    <p:sldId id="309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2B348E-100F-45FA-9D14-1FD7EBC25B93}" v="59" dt="2022-10-04T15:48:44.6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96517" autoAdjust="0"/>
  </p:normalViewPr>
  <p:slideViewPr>
    <p:cSldViewPr snapToGrid="0">
      <p:cViewPr varScale="1">
        <p:scale>
          <a:sx n="104" d="100"/>
          <a:sy n="104" d="100"/>
        </p:scale>
        <p:origin x="67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48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na Paviotti" userId="96fdad36-cb4c-4af8-9c3c-d4591142d38a" providerId="ADAL" clId="{142B348E-100F-45FA-9D14-1FD7EBC25B93}"/>
    <pc:docChg chg="undo custSel addSld delSld modSld sldOrd">
      <pc:chgData name="Elena Paviotti" userId="96fdad36-cb4c-4af8-9c3c-d4591142d38a" providerId="ADAL" clId="{142B348E-100F-45FA-9D14-1FD7EBC25B93}" dt="2022-10-04T15:56:28.651" v="806" actId="20577"/>
      <pc:docMkLst>
        <pc:docMk/>
      </pc:docMkLst>
      <pc:sldChg chg="mod modShow">
        <pc:chgData name="Elena Paviotti" userId="96fdad36-cb4c-4af8-9c3c-d4591142d38a" providerId="ADAL" clId="{142B348E-100F-45FA-9D14-1FD7EBC25B93}" dt="2022-10-04T14:45:07.517" v="532" actId="729"/>
        <pc:sldMkLst>
          <pc:docMk/>
          <pc:sldMk cId="2995837907" sldId="262"/>
        </pc:sldMkLst>
      </pc:sldChg>
      <pc:sldChg chg="add del ord">
        <pc:chgData name="Elena Paviotti" userId="96fdad36-cb4c-4af8-9c3c-d4591142d38a" providerId="ADAL" clId="{142B348E-100F-45FA-9D14-1FD7EBC25B93}" dt="2022-10-04T14:59:51.495" v="718"/>
        <pc:sldMkLst>
          <pc:docMk/>
          <pc:sldMk cId="831724114" sldId="263"/>
        </pc:sldMkLst>
      </pc:sldChg>
      <pc:sldChg chg="ord">
        <pc:chgData name="Elena Paviotti" userId="96fdad36-cb4c-4af8-9c3c-d4591142d38a" providerId="ADAL" clId="{142B348E-100F-45FA-9D14-1FD7EBC25B93}" dt="2022-10-04T15:38:21.807" v="742"/>
        <pc:sldMkLst>
          <pc:docMk/>
          <pc:sldMk cId="823543142" sldId="276"/>
        </pc:sldMkLst>
      </pc:sldChg>
      <pc:sldChg chg="ord">
        <pc:chgData name="Elena Paviotti" userId="96fdad36-cb4c-4af8-9c3c-d4591142d38a" providerId="ADAL" clId="{142B348E-100F-45FA-9D14-1FD7EBC25B93}" dt="2022-10-04T15:38:23.084" v="744"/>
        <pc:sldMkLst>
          <pc:docMk/>
          <pc:sldMk cId="2666086133" sldId="277"/>
        </pc:sldMkLst>
      </pc:sldChg>
      <pc:sldChg chg="modAnim">
        <pc:chgData name="Elena Paviotti" userId="96fdad36-cb4c-4af8-9c3c-d4591142d38a" providerId="ADAL" clId="{142B348E-100F-45FA-9D14-1FD7EBC25B93}" dt="2022-10-04T15:06:35.985" v="724"/>
        <pc:sldMkLst>
          <pc:docMk/>
          <pc:sldMk cId="2291881944" sldId="278"/>
        </pc:sldMkLst>
      </pc:sldChg>
      <pc:sldChg chg="modSp mod">
        <pc:chgData name="Elena Paviotti" userId="96fdad36-cb4c-4af8-9c3c-d4591142d38a" providerId="ADAL" clId="{142B348E-100F-45FA-9D14-1FD7EBC25B93}" dt="2022-10-04T13:45:57.556" v="67" actId="1076"/>
        <pc:sldMkLst>
          <pc:docMk/>
          <pc:sldMk cId="3929659695" sldId="279"/>
        </pc:sldMkLst>
        <pc:spChg chg="mod">
          <ac:chgData name="Elena Paviotti" userId="96fdad36-cb4c-4af8-9c3c-d4591142d38a" providerId="ADAL" clId="{142B348E-100F-45FA-9D14-1FD7EBC25B93}" dt="2022-10-04T13:45:57.556" v="67" actId="1076"/>
          <ac:spMkLst>
            <pc:docMk/>
            <pc:sldMk cId="3929659695" sldId="279"/>
            <ac:spMk id="6" creationId="{2E8EA82A-788B-1CBF-3F37-1CBE804F46D2}"/>
          </ac:spMkLst>
        </pc:spChg>
        <pc:cxnChg chg="mod">
          <ac:chgData name="Elena Paviotti" userId="96fdad36-cb4c-4af8-9c3c-d4591142d38a" providerId="ADAL" clId="{142B348E-100F-45FA-9D14-1FD7EBC25B93}" dt="2022-10-04T13:40:08.702" v="1" actId="14100"/>
          <ac:cxnSpMkLst>
            <pc:docMk/>
            <pc:sldMk cId="3929659695" sldId="279"/>
            <ac:cxnSpMk id="35" creationId="{0D87A4DF-B550-012A-4FD3-528DF7D047B7}"/>
          </ac:cxnSpMkLst>
        </pc:cxnChg>
      </pc:sldChg>
      <pc:sldChg chg="addSp modSp mod modAnim">
        <pc:chgData name="Elena Paviotti" userId="96fdad36-cb4c-4af8-9c3c-d4591142d38a" providerId="ADAL" clId="{142B348E-100F-45FA-9D14-1FD7EBC25B93}" dt="2022-10-04T14:08:26.803" v="106"/>
        <pc:sldMkLst>
          <pc:docMk/>
          <pc:sldMk cId="3868339641" sldId="280"/>
        </pc:sldMkLst>
        <pc:spChg chg="add mod">
          <ac:chgData name="Elena Paviotti" userId="96fdad36-cb4c-4af8-9c3c-d4591142d38a" providerId="ADAL" clId="{142B348E-100F-45FA-9D14-1FD7EBC25B93}" dt="2022-10-04T14:04:24.672" v="101" actId="1076"/>
          <ac:spMkLst>
            <pc:docMk/>
            <pc:sldMk cId="3868339641" sldId="280"/>
            <ac:spMk id="2" creationId="{31F6D205-13B9-359C-6952-314750B87D9A}"/>
          </ac:spMkLst>
        </pc:spChg>
        <pc:picChg chg="add mod">
          <ac:chgData name="Elena Paviotti" userId="96fdad36-cb4c-4af8-9c3c-d4591142d38a" providerId="ADAL" clId="{142B348E-100F-45FA-9D14-1FD7EBC25B93}" dt="2022-10-04T14:07:41.330" v="104" actId="1076"/>
          <ac:picMkLst>
            <pc:docMk/>
            <pc:sldMk cId="3868339641" sldId="280"/>
            <ac:picMk id="4" creationId="{1AB5CE2B-F445-CDC7-F9E3-5DC31764A844}"/>
          </ac:picMkLst>
        </pc:picChg>
      </pc:sldChg>
      <pc:sldChg chg="addSp delSp modSp add mod modAnim">
        <pc:chgData name="Elena Paviotti" userId="96fdad36-cb4c-4af8-9c3c-d4591142d38a" providerId="ADAL" clId="{142B348E-100F-45FA-9D14-1FD7EBC25B93}" dt="2022-10-04T15:10:24.668" v="732"/>
        <pc:sldMkLst>
          <pc:docMk/>
          <pc:sldMk cId="4160756405" sldId="281"/>
        </pc:sldMkLst>
        <pc:spChg chg="add mod">
          <ac:chgData name="Elena Paviotti" userId="96fdad36-cb4c-4af8-9c3c-d4591142d38a" providerId="ADAL" clId="{142B348E-100F-45FA-9D14-1FD7EBC25B93}" dt="2022-10-04T14:20:44.735" v="305" actId="164"/>
          <ac:spMkLst>
            <pc:docMk/>
            <pc:sldMk cId="4160756405" sldId="281"/>
            <ac:spMk id="4" creationId="{8992BDB7-DB71-3C05-071B-F150ED99EBA7}"/>
          </ac:spMkLst>
        </pc:spChg>
        <pc:spChg chg="add mod">
          <ac:chgData name="Elena Paviotti" userId="96fdad36-cb4c-4af8-9c3c-d4591142d38a" providerId="ADAL" clId="{142B348E-100F-45FA-9D14-1FD7EBC25B93}" dt="2022-10-04T14:20:18.983" v="304" actId="164"/>
          <ac:spMkLst>
            <pc:docMk/>
            <pc:sldMk cId="4160756405" sldId="281"/>
            <ac:spMk id="5" creationId="{0D4B4C3D-202D-F2FD-ADB2-2DC3AB4236B3}"/>
          </ac:spMkLst>
        </pc:spChg>
        <pc:spChg chg="add mod">
          <ac:chgData name="Elena Paviotti" userId="96fdad36-cb4c-4af8-9c3c-d4591142d38a" providerId="ADAL" clId="{142B348E-100F-45FA-9D14-1FD7EBC25B93}" dt="2022-10-04T14:20:44.735" v="305" actId="164"/>
          <ac:spMkLst>
            <pc:docMk/>
            <pc:sldMk cId="4160756405" sldId="281"/>
            <ac:spMk id="7" creationId="{A87F4755-0C0F-6BFE-B6B6-59E033FED94A}"/>
          </ac:spMkLst>
        </pc:spChg>
        <pc:spChg chg="add mod">
          <ac:chgData name="Elena Paviotti" userId="96fdad36-cb4c-4af8-9c3c-d4591142d38a" providerId="ADAL" clId="{142B348E-100F-45FA-9D14-1FD7EBC25B93}" dt="2022-10-04T14:20:18.983" v="304" actId="164"/>
          <ac:spMkLst>
            <pc:docMk/>
            <pc:sldMk cId="4160756405" sldId="281"/>
            <ac:spMk id="8" creationId="{A79CDE18-A17E-B35F-0769-564318683ABF}"/>
          </ac:spMkLst>
        </pc:spChg>
        <pc:spChg chg="add del mod">
          <ac:chgData name="Elena Paviotti" userId="96fdad36-cb4c-4af8-9c3c-d4591142d38a" providerId="ADAL" clId="{142B348E-100F-45FA-9D14-1FD7EBC25B93}" dt="2022-10-04T14:19:12.507" v="302" actId="478"/>
          <ac:spMkLst>
            <pc:docMk/>
            <pc:sldMk cId="4160756405" sldId="281"/>
            <ac:spMk id="9" creationId="{287A778D-9F1A-75D6-B3C6-F68730926E41}"/>
          </ac:spMkLst>
        </pc:spChg>
        <pc:spChg chg="add del mod">
          <ac:chgData name="Elena Paviotti" userId="96fdad36-cb4c-4af8-9c3c-d4591142d38a" providerId="ADAL" clId="{142B348E-100F-45FA-9D14-1FD7EBC25B93}" dt="2022-10-04T14:19:30.448" v="303" actId="478"/>
          <ac:spMkLst>
            <pc:docMk/>
            <pc:sldMk cId="4160756405" sldId="281"/>
            <ac:spMk id="10" creationId="{5B22E412-B0CE-0E40-E5D6-ECF6C8E93D91}"/>
          </ac:spMkLst>
        </pc:spChg>
        <pc:spChg chg="add mod">
          <ac:chgData name="Elena Paviotti" userId="96fdad36-cb4c-4af8-9c3c-d4591142d38a" providerId="ADAL" clId="{142B348E-100F-45FA-9D14-1FD7EBC25B93}" dt="2022-10-04T14:23:50.056" v="444" actId="1076"/>
          <ac:spMkLst>
            <pc:docMk/>
            <pc:sldMk cId="4160756405" sldId="281"/>
            <ac:spMk id="13" creationId="{9494F904-B3C5-A722-AA57-0AFE3C8EB9A1}"/>
          </ac:spMkLst>
        </pc:spChg>
        <pc:spChg chg="add mod">
          <ac:chgData name="Elena Paviotti" userId="96fdad36-cb4c-4af8-9c3c-d4591142d38a" providerId="ADAL" clId="{142B348E-100F-45FA-9D14-1FD7EBC25B93}" dt="2022-10-04T14:22:31.898" v="372" actId="1076"/>
          <ac:spMkLst>
            <pc:docMk/>
            <pc:sldMk cId="4160756405" sldId="281"/>
            <ac:spMk id="14" creationId="{756F0FB5-1F5C-1DCC-0072-8575054A03F6}"/>
          </ac:spMkLst>
        </pc:spChg>
        <pc:spChg chg="add mod">
          <ac:chgData name="Elena Paviotti" userId="96fdad36-cb4c-4af8-9c3c-d4591142d38a" providerId="ADAL" clId="{142B348E-100F-45FA-9D14-1FD7EBC25B93}" dt="2022-10-04T14:22:35.540" v="373" actId="1076"/>
          <ac:spMkLst>
            <pc:docMk/>
            <pc:sldMk cId="4160756405" sldId="281"/>
            <ac:spMk id="15" creationId="{A8782358-C043-2312-106F-93645C65F682}"/>
          </ac:spMkLst>
        </pc:spChg>
        <pc:spChg chg="add mod">
          <ac:chgData name="Elena Paviotti" userId="96fdad36-cb4c-4af8-9c3c-d4591142d38a" providerId="ADAL" clId="{142B348E-100F-45FA-9D14-1FD7EBC25B93}" dt="2022-10-04T14:23:26.690" v="441" actId="1076"/>
          <ac:spMkLst>
            <pc:docMk/>
            <pc:sldMk cId="4160756405" sldId="281"/>
            <ac:spMk id="16" creationId="{73FA742D-AD33-D5DD-C8A5-845BC2459755}"/>
          </ac:spMkLst>
        </pc:spChg>
        <pc:spChg chg="add mod">
          <ac:chgData name="Elena Paviotti" userId="96fdad36-cb4c-4af8-9c3c-d4591142d38a" providerId="ADAL" clId="{142B348E-100F-45FA-9D14-1FD7EBC25B93}" dt="2022-10-04T14:23:53.458" v="445" actId="1076"/>
          <ac:spMkLst>
            <pc:docMk/>
            <pc:sldMk cId="4160756405" sldId="281"/>
            <ac:spMk id="17" creationId="{9EC1791D-C3C6-78A5-321C-6D7DBB3AFD0B}"/>
          </ac:spMkLst>
        </pc:spChg>
        <pc:grpChg chg="add mod">
          <ac:chgData name="Elena Paviotti" userId="96fdad36-cb4c-4af8-9c3c-d4591142d38a" providerId="ADAL" clId="{142B348E-100F-45FA-9D14-1FD7EBC25B93}" dt="2022-10-04T14:20:52.007" v="306" actId="1076"/>
          <ac:grpSpMkLst>
            <pc:docMk/>
            <pc:sldMk cId="4160756405" sldId="281"/>
            <ac:grpSpMk id="11" creationId="{DF3EA88F-8207-822B-18DB-22C8D569FAF4}"/>
          </ac:grpSpMkLst>
        </pc:grpChg>
        <pc:grpChg chg="add mod">
          <ac:chgData name="Elena Paviotti" userId="96fdad36-cb4c-4af8-9c3c-d4591142d38a" providerId="ADAL" clId="{142B348E-100F-45FA-9D14-1FD7EBC25B93}" dt="2022-10-04T14:20:44.735" v="305" actId="164"/>
          <ac:grpSpMkLst>
            <pc:docMk/>
            <pc:sldMk cId="4160756405" sldId="281"/>
            <ac:grpSpMk id="12" creationId="{9DB4FB10-76F0-7EA7-9E15-B826ECDCA960}"/>
          </ac:grpSpMkLst>
        </pc:grpChg>
        <pc:picChg chg="add del mod">
          <ac:chgData name="Elena Paviotti" userId="96fdad36-cb4c-4af8-9c3c-d4591142d38a" providerId="ADAL" clId="{142B348E-100F-45FA-9D14-1FD7EBC25B93}" dt="2022-10-04T14:15:45.290" v="237" actId="478"/>
          <ac:picMkLst>
            <pc:docMk/>
            <pc:sldMk cId="4160756405" sldId="281"/>
            <ac:picMk id="2" creationId="{3F417818-C9FB-A931-4D23-955732CC6B17}"/>
          </ac:picMkLst>
        </pc:picChg>
        <pc:picChg chg="add del mod">
          <ac:chgData name="Elena Paviotti" userId="96fdad36-cb4c-4af8-9c3c-d4591142d38a" providerId="ADAL" clId="{142B348E-100F-45FA-9D14-1FD7EBC25B93}" dt="2022-10-04T14:17:28.043" v="285" actId="478"/>
          <ac:picMkLst>
            <pc:docMk/>
            <pc:sldMk cId="4160756405" sldId="281"/>
            <ac:picMk id="3" creationId="{898986F5-D1E3-8C25-E2FE-53B8ED0334AE}"/>
          </ac:picMkLst>
        </pc:picChg>
      </pc:sldChg>
      <pc:sldChg chg="addSp modSp add mod">
        <pc:chgData name="Elena Paviotti" userId="96fdad36-cb4c-4af8-9c3c-d4591142d38a" providerId="ADAL" clId="{142B348E-100F-45FA-9D14-1FD7EBC25B93}" dt="2022-10-04T14:01:31.038" v="71" actId="20577"/>
        <pc:sldMkLst>
          <pc:docMk/>
          <pc:sldMk cId="280959224" sldId="282"/>
        </pc:sldMkLst>
        <pc:spChg chg="mod">
          <ac:chgData name="Elena Paviotti" userId="96fdad36-cb4c-4af8-9c3c-d4591142d38a" providerId="ADAL" clId="{142B348E-100F-45FA-9D14-1FD7EBC25B93}" dt="2022-10-04T13:41:39.843" v="9" actId="1076"/>
          <ac:spMkLst>
            <pc:docMk/>
            <pc:sldMk cId="280959224" sldId="282"/>
            <ac:spMk id="2" creationId="{A5897E98-B104-8363-0979-4E7A363ED0D6}"/>
          </ac:spMkLst>
        </pc:spChg>
        <pc:spChg chg="mod">
          <ac:chgData name="Elena Paviotti" userId="96fdad36-cb4c-4af8-9c3c-d4591142d38a" providerId="ADAL" clId="{142B348E-100F-45FA-9D14-1FD7EBC25B93}" dt="2022-10-04T13:43:20.680" v="30" actId="1076"/>
          <ac:spMkLst>
            <pc:docMk/>
            <pc:sldMk cId="280959224" sldId="282"/>
            <ac:spMk id="3" creationId="{4BE5CF6C-14A2-8BDF-7F66-BA0096A2D93B}"/>
          </ac:spMkLst>
        </pc:spChg>
        <pc:spChg chg="mod">
          <ac:chgData name="Elena Paviotti" userId="96fdad36-cb4c-4af8-9c3c-d4591142d38a" providerId="ADAL" clId="{142B348E-100F-45FA-9D14-1FD7EBC25B93}" dt="2022-10-04T13:41:24.235" v="6" actId="1076"/>
          <ac:spMkLst>
            <pc:docMk/>
            <pc:sldMk cId="280959224" sldId="282"/>
            <ac:spMk id="5" creationId="{479C4B01-A671-0C0C-D859-6B727D7CA822}"/>
          </ac:spMkLst>
        </pc:spChg>
        <pc:spChg chg="mod">
          <ac:chgData name="Elena Paviotti" userId="96fdad36-cb4c-4af8-9c3c-d4591142d38a" providerId="ADAL" clId="{142B348E-100F-45FA-9D14-1FD7EBC25B93}" dt="2022-10-04T14:01:31.038" v="71" actId="20577"/>
          <ac:spMkLst>
            <pc:docMk/>
            <pc:sldMk cId="280959224" sldId="282"/>
            <ac:spMk id="6" creationId="{2E8EA82A-788B-1CBF-3F37-1CBE804F46D2}"/>
          </ac:spMkLst>
        </pc:spChg>
        <pc:spChg chg="add mod">
          <ac:chgData name="Elena Paviotti" userId="96fdad36-cb4c-4af8-9c3c-d4591142d38a" providerId="ADAL" clId="{142B348E-100F-45FA-9D14-1FD7EBC25B93}" dt="2022-10-04T14:01:28.463" v="69" actId="20577"/>
          <ac:spMkLst>
            <pc:docMk/>
            <pc:sldMk cId="280959224" sldId="282"/>
            <ac:spMk id="19" creationId="{9014EC47-7D4A-AB37-A89C-95227F24597D}"/>
          </ac:spMkLst>
        </pc:spChg>
        <pc:spChg chg="add mod">
          <ac:chgData name="Elena Paviotti" userId="96fdad36-cb4c-4af8-9c3c-d4591142d38a" providerId="ADAL" clId="{142B348E-100F-45FA-9D14-1FD7EBC25B93}" dt="2022-10-04T13:44:18.896" v="45" actId="1076"/>
          <ac:spMkLst>
            <pc:docMk/>
            <pc:sldMk cId="280959224" sldId="282"/>
            <ac:spMk id="24" creationId="{2610A2E1-1009-739F-5D99-176D05D7CC2F}"/>
          </ac:spMkLst>
        </pc:spChg>
        <pc:spChg chg="add mod">
          <ac:chgData name="Elena Paviotti" userId="96fdad36-cb4c-4af8-9c3c-d4591142d38a" providerId="ADAL" clId="{142B348E-100F-45FA-9D14-1FD7EBC25B93}" dt="2022-10-04T13:44:33.963" v="49" actId="1076"/>
          <ac:spMkLst>
            <pc:docMk/>
            <pc:sldMk cId="280959224" sldId="282"/>
            <ac:spMk id="25" creationId="{2D486E4D-0E4D-32C4-3EC9-1BB2A84BFF88}"/>
          </ac:spMkLst>
        </pc:spChg>
        <pc:spChg chg="add mod">
          <ac:chgData name="Elena Paviotti" userId="96fdad36-cb4c-4af8-9c3c-d4591142d38a" providerId="ADAL" clId="{142B348E-100F-45FA-9D14-1FD7EBC25B93}" dt="2022-10-04T13:45:21.887" v="60" actId="1076"/>
          <ac:spMkLst>
            <pc:docMk/>
            <pc:sldMk cId="280959224" sldId="282"/>
            <ac:spMk id="32" creationId="{912ACB6B-9EEE-1477-65B8-D75C4287FC8D}"/>
          </ac:spMkLst>
        </pc:spChg>
        <pc:spChg chg="add mod">
          <ac:chgData name="Elena Paviotti" userId="96fdad36-cb4c-4af8-9c3c-d4591142d38a" providerId="ADAL" clId="{142B348E-100F-45FA-9D14-1FD7EBC25B93}" dt="2022-10-04T13:45:34.111" v="63" actId="1076"/>
          <ac:spMkLst>
            <pc:docMk/>
            <pc:sldMk cId="280959224" sldId="282"/>
            <ac:spMk id="34" creationId="{85935FD4-C716-1B29-AB50-AEBB34089B47}"/>
          </ac:spMkLst>
        </pc:spChg>
        <pc:spChg chg="mod">
          <ac:chgData name="Elena Paviotti" userId="96fdad36-cb4c-4af8-9c3c-d4591142d38a" providerId="ADAL" clId="{142B348E-100F-45FA-9D14-1FD7EBC25B93}" dt="2022-10-04T13:44:28.594" v="47" actId="1076"/>
          <ac:spMkLst>
            <pc:docMk/>
            <pc:sldMk cId="280959224" sldId="282"/>
            <ac:spMk id="39" creationId="{0A9EBC02-7210-9585-1F3A-89610BEA37A4}"/>
          </ac:spMkLst>
        </pc:spChg>
        <pc:spChg chg="mod">
          <ac:chgData name="Elena Paviotti" userId="96fdad36-cb4c-4af8-9c3c-d4591142d38a" providerId="ADAL" clId="{142B348E-100F-45FA-9D14-1FD7EBC25B93}" dt="2022-10-04T13:45:25.552" v="61" actId="1076"/>
          <ac:spMkLst>
            <pc:docMk/>
            <pc:sldMk cId="280959224" sldId="282"/>
            <ac:spMk id="40" creationId="{44A2BC44-DD2E-9E8E-CD2C-7E5E669F4D65}"/>
          </ac:spMkLst>
        </pc:spChg>
        <pc:spChg chg="mod">
          <ac:chgData name="Elena Paviotti" userId="96fdad36-cb4c-4af8-9c3c-d4591142d38a" providerId="ADAL" clId="{142B348E-100F-45FA-9D14-1FD7EBC25B93}" dt="2022-10-04T13:44:38.826" v="50" actId="1076"/>
          <ac:spMkLst>
            <pc:docMk/>
            <pc:sldMk cId="280959224" sldId="282"/>
            <ac:spMk id="50" creationId="{51B49ABF-E523-B91A-17C6-7E72601677B1}"/>
          </ac:spMkLst>
        </pc:spChg>
        <pc:cxnChg chg="add mod">
          <ac:chgData name="Elena Paviotti" userId="96fdad36-cb4c-4af8-9c3c-d4591142d38a" providerId="ADAL" clId="{142B348E-100F-45FA-9D14-1FD7EBC25B93}" dt="2022-10-04T13:43:14.834" v="29" actId="14100"/>
          <ac:cxnSpMkLst>
            <pc:docMk/>
            <pc:sldMk cId="280959224" sldId="282"/>
            <ac:cxnSpMk id="17" creationId="{057550E5-E660-BF6C-1089-9B823FF55E95}"/>
          </ac:cxnSpMkLst>
        </pc:cxnChg>
        <pc:cxnChg chg="add mod">
          <ac:chgData name="Elena Paviotti" userId="96fdad36-cb4c-4af8-9c3c-d4591142d38a" providerId="ADAL" clId="{142B348E-100F-45FA-9D14-1FD7EBC25B93}" dt="2022-10-04T13:43:45.776" v="36" actId="1076"/>
          <ac:cxnSpMkLst>
            <pc:docMk/>
            <pc:sldMk cId="280959224" sldId="282"/>
            <ac:cxnSpMk id="20" creationId="{5F1455EA-F100-B7C0-3227-F6E650FCD84B}"/>
          </ac:cxnSpMkLst>
        </pc:cxnChg>
        <pc:cxnChg chg="add mod">
          <ac:chgData name="Elena Paviotti" userId="96fdad36-cb4c-4af8-9c3c-d4591142d38a" providerId="ADAL" clId="{142B348E-100F-45FA-9D14-1FD7EBC25B93}" dt="2022-10-04T13:44:01.066" v="40" actId="1076"/>
          <ac:cxnSpMkLst>
            <pc:docMk/>
            <pc:sldMk cId="280959224" sldId="282"/>
            <ac:cxnSpMk id="22" creationId="{FECBAF76-0FC7-1DAA-8C04-45D43463F14B}"/>
          </ac:cxnSpMkLst>
        </pc:cxnChg>
        <pc:cxnChg chg="add mod">
          <ac:chgData name="Elena Paviotti" userId="96fdad36-cb4c-4af8-9c3c-d4591142d38a" providerId="ADAL" clId="{142B348E-100F-45FA-9D14-1FD7EBC25B93}" dt="2022-10-04T13:44:08.610" v="42" actId="1076"/>
          <ac:cxnSpMkLst>
            <pc:docMk/>
            <pc:sldMk cId="280959224" sldId="282"/>
            <ac:cxnSpMk id="23" creationId="{9CDBAC7C-2224-597D-372F-F6ED95A3BD77}"/>
          </ac:cxnSpMkLst>
        </pc:cxnChg>
        <pc:cxnChg chg="add mod">
          <ac:chgData name="Elena Paviotti" userId="96fdad36-cb4c-4af8-9c3c-d4591142d38a" providerId="ADAL" clId="{142B348E-100F-45FA-9D14-1FD7EBC25B93}" dt="2022-10-04T13:44:52.008" v="53" actId="1076"/>
          <ac:cxnSpMkLst>
            <pc:docMk/>
            <pc:sldMk cId="280959224" sldId="282"/>
            <ac:cxnSpMk id="26" creationId="{7D317DCA-5838-B876-EA15-28F94720C95B}"/>
          </ac:cxnSpMkLst>
        </pc:cxnChg>
        <pc:cxnChg chg="add mod">
          <ac:chgData name="Elena Paviotti" userId="96fdad36-cb4c-4af8-9c3c-d4591142d38a" providerId="ADAL" clId="{142B348E-100F-45FA-9D14-1FD7EBC25B93}" dt="2022-10-04T13:45:14.360" v="58" actId="14100"/>
          <ac:cxnSpMkLst>
            <pc:docMk/>
            <pc:sldMk cId="280959224" sldId="282"/>
            <ac:cxnSpMk id="27" creationId="{6847A967-4EB5-3D3C-E403-B9CB18B7BED3}"/>
          </ac:cxnSpMkLst>
        </pc:cxnChg>
        <pc:cxnChg chg="mod">
          <ac:chgData name="Elena Paviotti" userId="96fdad36-cb4c-4af8-9c3c-d4591142d38a" providerId="ADAL" clId="{142B348E-100F-45FA-9D14-1FD7EBC25B93}" dt="2022-10-04T13:41:24.235" v="6" actId="1076"/>
          <ac:cxnSpMkLst>
            <pc:docMk/>
            <pc:sldMk cId="280959224" sldId="282"/>
            <ac:cxnSpMk id="30" creationId="{D910A57A-312C-C903-5670-B805A72797E7}"/>
          </ac:cxnSpMkLst>
        </pc:cxnChg>
        <pc:cxnChg chg="mod">
          <ac:chgData name="Elena Paviotti" userId="96fdad36-cb4c-4af8-9c3c-d4591142d38a" providerId="ADAL" clId="{142B348E-100F-45FA-9D14-1FD7EBC25B93}" dt="2022-10-04T13:43:53.730" v="38" actId="14100"/>
          <ac:cxnSpMkLst>
            <pc:docMk/>
            <pc:sldMk cId="280959224" sldId="282"/>
            <ac:cxnSpMk id="33" creationId="{25FD5419-54A3-3F93-7F45-5558778FAFC6}"/>
          </ac:cxnSpMkLst>
        </pc:cxnChg>
        <pc:cxnChg chg="mod">
          <ac:chgData name="Elena Paviotti" userId="96fdad36-cb4c-4af8-9c3c-d4591142d38a" providerId="ADAL" clId="{142B348E-100F-45FA-9D14-1FD7EBC25B93}" dt="2022-10-04T13:43:48.936" v="37" actId="1076"/>
          <ac:cxnSpMkLst>
            <pc:docMk/>
            <pc:sldMk cId="280959224" sldId="282"/>
            <ac:cxnSpMk id="35" creationId="{0D87A4DF-B550-012A-4FD3-528DF7D047B7}"/>
          </ac:cxnSpMkLst>
        </pc:cxnChg>
        <pc:cxnChg chg="mod">
          <ac:chgData name="Elena Paviotti" userId="96fdad36-cb4c-4af8-9c3c-d4591142d38a" providerId="ADAL" clId="{142B348E-100F-45FA-9D14-1FD7EBC25B93}" dt="2022-10-04T13:42:31.830" v="22" actId="14100"/>
          <ac:cxnSpMkLst>
            <pc:docMk/>
            <pc:sldMk cId="280959224" sldId="282"/>
            <ac:cxnSpMk id="44" creationId="{11DB9B8D-F0F2-2718-74E6-1EF33AD4062F}"/>
          </ac:cxnSpMkLst>
        </pc:cxnChg>
        <pc:cxnChg chg="mod">
          <ac:chgData name="Elena Paviotti" userId="96fdad36-cb4c-4af8-9c3c-d4591142d38a" providerId="ADAL" clId="{142B348E-100F-45FA-9D14-1FD7EBC25B93}" dt="2022-10-04T13:41:24.235" v="6" actId="1076"/>
          <ac:cxnSpMkLst>
            <pc:docMk/>
            <pc:sldMk cId="280959224" sldId="282"/>
            <ac:cxnSpMk id="47" creationId="{19690885-CF52-4327-9368-D1ABCEEA370E}"/>
          </ac:cxnSpMkLst>
        </pc:cxnChg>
      </pc:sldChg>
      <pc:sldChg chg="addSp modSp add mod">
        <pc:chgData name="Elena Paviotti" userId="96fdad36-cb4c-4af8-9c3c-d4591142d38a" providerId="ADAL" clId="{142B348E-100F-45FA-9D14-1FD7EBC25B93}" dt="2022-10-04T14:30:54.546" v="498" actId="20577"/>
        <pc:sldMkLst>
          <pc:docMk/>
          <pc:sldMk cId="107957275" sldId="283"/>
        </pc:sldMkLst>
        <pc:spChg chg="add mod">
          <ac:chgData name="Elena Paviotti" userId="96fdad36-cb4c-4af8-9c3c-d4591142d38a" providerId="ADAL" clId="{142B348E-100F-45FA-9D14-1FD7EBC25B93}" dt="2022-10-04T14:29:58.147" v="453" actId="1582"/>
          <ac:spMkLst>
            <pc:docMk/>
            <pc:sldMk cId="107957275" sldId="283"/>
            <ac:spMk id="4" creationId="{9180665F-E0E7-7F64-686A-A2DCFBF3E04C}"/>
          </ac:spMkLst>
        </pc:spChg>
        <pc:spChg chg="add mod">
          <ac:chgData name="Elena Paviotti" userId="96fdad36-cb4c-4af8-9c3c-d4591142d38a" providerId="ADAL" clId="{142B348E-100F-45FA-9D14-1FD7EBC25B93}" dt="2022-10-04T14:30:31.606" v="459" actId="207"/>
          <ac:spMkLst>
            <pc:docMk/>
            <pc:sldMk cId="107957275" sldId="283"/>
            <ac:spMk id="5" creationId="{908FB37C-9FBA-2A4C-DB5F-031A252D0B62}"/>
          </ac:spMkLst>
        </pc:spChg>
        <pc:spChg chg="add mod">
          <ac:chgData name="Elena Paviotti" userId="96fdad36-cb4c-4af8-9c3c-d4591142d38a" providerId="ADAL" clId="{142B348E-100F-45FA-9D14-1FD7EBC25B93}" dt="2022-10-04T14:30:54.546" v="498" actId="20577"/>
          <ac:spMkLst>
            <pc:docMk/>
            <pc:sldMk cId="107957275" sldId="283"/>
            <ac:spMk id="6" creationId="{096C04EF-0D16-1774-9496-CEFCABDB3B86}"/>
          </ac:spMkLst>
        </pc:spChg>
        <pc:picChg chg="add mod">
          <ac:chgData name="Elena Paviotti" userId="96fdad36-cb4c-4af8-9c3c-d4591142d38a" providerId="ADAL" clId="{142B348E-100F-45FA-9D14-1FD7EBC25B93}" dt="2022-10-04T14:28:54.066" v="450" actId="1076"/>
          <ac:picMkLst>
            <pc:docMk/>
            <pc:sldMk cId="107957275" sldId="283"/>
            <ac:picMk id="3" creationId="{34F7D2B5-DC8B-3501-B287-94553E2A0B5A}"/>
          </ac:picMkLst>
        </pc:picChg>
      </pc:sldChg>
      <pc:sldChg chg="addSp modSp add mod">
        <pc:chgData name="Elena Paviotti" userId="96fdad36-cb4c-4af8-9c3c-d4591142d38a" providerId="ADAL" clId="{142B348E-100F-45FA-9D14-1FD7EBC25B93}" dt="2022-10-04T14:31:35.402" v="504" actId="1076"/>
        <pc:sldMkLst>
          <pc:docMk/>
          <pc:sldMk cId="594706644" sldId="284"/>
        </pc:sldMkLst>
        <pc:picChg chg="add mod">
          <ac:chgData name="Elena Paviotti" userId="96fdad36-cb4c-4af8-9c3c-d4591142d38a" providerId="ADAL" clId="{142B348E-100F-45FA-9D14-1FD7EBC25B93}" dt="2022-10-04T14:31:35.402" v="504" actId="1076"/>
          <ac:picMkLst>
            <pc:docMk/>
            <pc:sldMk cId="594706644" sldId="284"/>
            <ac:picMk id="2" creationId="{199EA31C-0070-DF22-12A7-82C952C80F8F}"/>
          </ac:picMkLst>
        </pc:picChg>
      </pc:sldChg>
      <pc:sldChg chg="addSp modSp add mod modAnim">
        <pc:chgData name="Elena Paviotti" userId="96fdad36-cb4c-4af8-9c3c-d4591142d38a" providerId="ADAL" clId="{142B348E-100F-45FA-9D14-1FD7EBC25B93}" dt="2022-10-04T15:48:59.440" v="771" actId="122"/>
        <pc:sldMkLst>
          <pc:docMk/>
          <pc:sldMk cId="1369688671" sldId="285"/>
        </pc:sldMkLst>
        <pc:spChg chg="add mod">
          <ac:chgData name="Elena Paviotti" userId="96fdad36-cb4c-4af8-9c3c-d4591142d38a" providerId="ADAL" clId="{142B348E-100F-45FA-9D14-1FD7EBC25B93}" dt="2022-10-04T14:34:22.902" v="525" actId="1076"/>
          <ac:spMkLst>
            <pc:docMk/>
            <pc:sldMk cId="1369688671" sldId="285"/>
            <ac:spMk id="2" creationId="{0B58E3E9-DB8D-444D-FCE5-8A1BF2B50591}"/>
          </ac:spMkLst>
        </pc:spChg>
        <pc:spChg chg="add mod">
          <ac:chgData name="Elena Paviotti" userId="96fdad36-cb4c-4af8-9c3c-d4591142d38a" providerId="ADAL" clId="{142B348E-100F-45FA-9D14-1FD7EBC25B93}" dt="2022-10-04T14:34:26.668" v="526" actId="1076"/>
          <ac:spMkLst>
            <pc:docMk/>
            <pc:sldMk cId="1369688671" sldId="285"/>
            <ac:spMk id="3" creationId="{0E2CC753-6FB4-D90D-CF03-B0F1F9D200F5}"/>
          </ac:spMkLst>
        </pc:spChg>
        <pc:spChg chg="add mod">
          <ac:chgData name="Elena Paviotti" userId="96fdad36-cb4c-4af8-9c3c-d4591142d38a" providerId="ADAL" clId="{142B348E-100F-45FA-9D14-1FD7EBC25B93}" dt="2022-10-04T14:34:29.938" v="527" actId="1076"/>
          <ac:spMkLst>
            <pc:docMk/>
            <pc:sldMk cId="1369688671" sldId="285"/>
            <ac:spMk id="4" creationId="{A8B95E1C-E551-E0B5-9BF0-3C3A7326FFB3}"/>
          </ac:spMkLst>
        </pc:spChg>
        <pc:spChg chg="add mod">
          <ac:chgData name="Elena Paviotti" userId="96fdad36-cb4c-4af8-9c3c-d4591142d38a" providerId="ADAL" clId="{142B348E-100F-45FA-9D14-1FD7EBC25B93}" dt="2022-10-04T14:34:34.190" v="528" actId="1076"/>
          <ac:spMkLst>
            <pc:docMk/>
            <pc:sldMk cId="1369688671" sldId="285"/>
            <ac:spMk id="5" creationId="{D6756B3D-4C81-731F-4FF9-D7EFA00DC60B}"/>
          </ac:spMkLst>
        </pc:spChg>
        <pc:spChg chg="add mod">
          <ac:chgData name="Elena Paviotti" userId="96fdad36-cb4c-4af8-9c3c-d4591142d38a" providerId="ADAL" clId="{142B348E-100F-45FA-9D14-1FD7EBC25B93}" dt="2022-10-04T15:48:59.440" v="771" actId="122"/>
          <ac:spMkLst>
            <pc:docMk/>
            <pc:sldMk cId="1369688671" sldId="285"/>
            <ac:spMk id="6" creationId="{643A0227-6D2D-9782-B929-A6792142A55E}"/>
          </ac:spMkLst>
        </pc:spChg>
      </pc:sldChg>
      <pc:sldChg chg="addSp delSp modSp add mod">
        <pc:chgData name="Elena Paviotti" userId="96fdad36-cb4c-4af8-9c3c-d4591142d38a" providerId="ADAL" clId="{142B348E-100F-45FA-9D14-1FD7EBC25B93}" dt="2022-10-04T15:56:28.651" v="806" actId="20577"/>
        <pc:sldMkLst>
          <pc:docMk/>
          <pc:sldMk cId="911004390" sldId="286"/>
        </pc:sldMkLst>
        <pc:spChg chg="add">
          <ac:chgData name="Elena Paviotti" userId="96fdad36-cb4c-4af8-9c3c-d4591142d38a" providerId="ADAL" clId="{142B348E-100F-45FA-9D14-1FD7EBC25B93}" dt="2022-10-04T14:47:12.230" v="537" actId="11529"/>
          <ac:spMkLst>
            <pc:docMk/>
            <pc:sldMk cId="911004390" sldId="286"/>
            <ac:spMk id="3" creationId="{5001F968-A20A-74B5-A5AA-93110CE1C669}"/>
          </ac:spMkLst>
        </pc:spChg>
        <pc:spChg chg="add mod">
          <ac:chgData name="Elena Paviotti" userId="96fdad36-cb4c-4af8-9c3c-d4591142d38a" providerId="ADAL" clId="{142B348E-100F-45FA-9D14-1FD7EBC25B93}" dt="2022-10-04T14:48:51.584" v="545" actId="13822"/>
          <ac:spMkLst>
            <pc:docMk/>
            <pc:sldMk cId="911004390" sldId="286"/>
            <ac:spMk id="7" creationId="{2DFD4FAA-F0FF-1CF9-D018-7805F8020D45}"/>
          </ac:spMkLst>
        </pc:spChg>
        <pc:spChg chg="add del mod">
          <ac:chgData name="Elena Paviotti" userId="96fdad36-cb4c-4af8-9c3c-d4591142d38a" providerId="ADAL" clId="{142B348E-100F-45FA-9D14-1FD7EBC25B93}" dt="2022-10-04T14:50:17.378" v="566" actId="478"/>
          <ac:spMkLst>
            <pc:docMk/>
            <pc:sldMk cId="911004390" sldId="286"/>
            <ac:spMk id="8" creationId="{21E990E6-0A1B-72AA-0E47-35C57E5C8054}"/>
          </ac:spMkLst>
        </pc:spChg>
        <pc:spChg chg="add del mod">
          <ac:chgData name="Elena Paviotti" userId="96fdad36-cb4c-4af8-9c3c-d4591142d38a" providerId="ADAL" clId="{142B348E-100F-45FA-9D14-1FD7EBC25B93}" dt="2022-10-04T14:50:18.416" v="567" actId="478"/>
          <ac:spMkLst>
            <pc:docMk/>
            <pc:sldMk cId="911004390" sldId="286"/>
            <ac:spMk id="9" creationId="{1A643DD4-CFF9-C410-9653-82F4C66B707C}"/>
          </ac:spMkLst>
        </pc:spChg>
        <pc:spChg chg="add del mod">
          <ac:chgData name="Elena Paviotti" userId="96fdad36-cb4c-4af8-9c3c-d4591142d38a" providerId="ADAL" clId="{142B348E-100F-45FA-9D14-1FD7EBC25B93}" dt="2022-10-04T14:50:19.048" v="568" actId="478"/>
          <ac:spMkLst>
            <pc:docMk/>
            <pc:sldMk cId="911004390" sldId="286"/>
            <ac:spMk id="10" creationId="{24389D85-358F-3049-BA8C-F1906A931A16}"/>
          </ac:spMkLst>
        </pc:spChg>
        <pc:spChg chg="add mod">
          <ac:chgData name="Elena Paviotti" userId="96fdad36-cb4c-4af8-9c3c-d4591142d38a" providerId="ADAL" clId="{142B348E-100F-45FA-9D14-1FD7EBC25B93}" dt="2022-10-04T15:55:39.929" v="800" actId="1076"/>
          <ac:spMkLst>
            <pc:docMk/>
            <pc:sldMk cId="911004390" sldId="286"/>
            <ac:spMk id="11" creationId="{8A87FB44-FDF4-E7AF-D89E-AB601A171617}"/>
          </ac:spMkLst>
        </pc:spChg>
        <pc:spChg chg="add del mod">
          <ac:chgData name="Elena Paviotti" userId="96fdad36-cb4c-4af8-9c3c-d4591142d38a" providerId="ADAL" clId="{142B348E-100F-45FA-9D14-1FD7EBC25B93}" dt="2022-10-04T14:51:38.678" v="580" actId="478"/>
          <ac:spMkLst>
            <pc:docMk/>
            <pc:sldMk cId="911004390" sldId="286"/>
            <ac:spMk id="17" creationId="{D4C1A686-D1EA-BB69-ACBD-CB6D08923669}"/>
          </ac:spMkLst>
        </pc:spChg>
        <pc:spChg chg="add mod">
          <ac:chgData name="Elena Paviotti" userId="96fdad36-cb4c-4af8-9c3c-d4591142d38a" providerId="ADAL" clId="{142B348E-100F-45FA-9D14-1FD7EBC25B93}" dt="2022-10-04T14:57:45.844" v="685" actId="1076"/>
          <ac:spMkLst>
            <pc:docMk/>
            <pc:sldMk cId="911004390" sldId="286"/>
            <ac:spMk id="22" creationId="{FC93DA71-6000-F6A7-0063-19296B1A5F05}"/>
          </ac:spMkLst>
        </pc:spChg>
        <pc:spChg chg="add mod">
          <ac:chgData name="Elena Paviotti" userId="96fdad36-cb4c-4af8-9c3c-d4591142d38a" providerId="ADAL" clId="{142B348E-100F-45FA-9D14-1FD7EBC25B93}" dt="2022-10-04T14:56:22.312" v="658" actId="1076"/>
          <ac:spMkLst>
            <pc:docMk/>
            <pc:sldMk cId="911004390" sldId="286"/>
            <ac:spMk id="31" creationId="{FF416C6F-A298-B143-713D-F59813C512A9}"/>
          </ac:spMkLst>
        </pc:spChg>
        <pc:spChg chg="add mod">
          <ac:chgData name="Elena Paviotti" userId="96fdad36-cb4c-4af8-9c3c-d4591142d38a" providerId="ADAL" clId="{142B348E-100F-45FA-9D14-1FD7EBC25B93}" dt="2022-10-04T14:56:26.436" v="659" actId="1076"/>
          <ac:spMkLst>
            <pc:docMk/>
            <pc:sldMk cId="911004390" sldId="286"/>
            <ac:spMk id="38" creationId="{CD1361C6-9806-A807-C194-7FFAB96DA3A7}"/>
          </ac:spMkLst>
        </pc:spChg>
        <pc:spChg chg="add mod">
          <ac:chgData name="Elena Paviotti" userId="96fdad36-cb4c-4af8-9c3c-d4591142d38a" providerId="ADAL" clId="{142B348E-100F-45FA-9D14-1FD7EBC25B93}" dt="2022-10-04T15:56:18.170" v="802" actId="20577"/>
          <ac:spMkLst>
            <pc:docMk/>
            <pc:sldMk cId="911004390" sldId="286"/>
            <ac:spMk id="43" creationId="{68C59204-91B3-9C0C-9F9E-C409B29B8175}"/>
          </ac:spMkLst>
        </pc:spChg>
        <pc:spChg chg="add mod">
          <ac:chgData name="Elena Paviotti" userId="96fdad36-cb4c-4af8-9c3c-d4591142d38a" providerId="ADAL" clId="{142B348E-100F-45FA-9D14-1FD7EBC25B93}" dt="2022-10-04T15:56:28.651" v="806" actId="20577"/>
          <ac:spMkLst>
            <pc:docMk/>
            <pc:sldMk cId="911004390" sldId="286"/>
            <ac:spMk id="50" creationId="{70966614-4931-413C-D5C0-E512D78C0D56}"/>
          </ac:spMkLst>
        </pc:spChg>
        <pc:spChg chg="add mod">
          <ac:chgData name="Elena Paviotti" userId="96fdad36-cb4c-4af8-9c3c-d4591142d38a" providerId="ADAL" clId="{142B348E-100F-45FA-9D14-1FD7EBC25B93}" dt="2022-10-04T14:58:28.191" v="714" actId="122"/>
          <ac:spMkLst>
            <pc:docMk/>
            <pc:sldMk cId="911004390" sldId="286"/>
            <ac:spMk id="55" creationId="{3F30C4C1-CF48-0562-59D9-7F1E115C1590}"/>
          </ac:spMkLst>
        </pc:spChg>
        <pc:picChg chg="del">
          <ac:chgData name="Elena Paviotti" userId="96fdad36-cb4c-4af8-9c3c-d4591142d38a" providerId="ADAL" clId="{142B348E-100F-45FA-9D14-1FD7EBC25B93}" dt="2022-10-04T14:46:59.527" v="536" actId="478"/>
          <ac:picMkLst>
            <pc:docMk/>
            <pc:sldMk cId="911004390" sldId="286"/>
            <ac:picMk id="2" creationId="{0451AE02-3502-3280-A4FE-8DE4E6FC895A}"/>
          </ac:picMkLst>
        </pc:picChg>
        <pc:cxnChg chg="add del mod">
          <ac:chgData name="Elena Paviotti" userId="96fdad36-cb4c-4af8-9c3c-d4591142d38a" providerId="ADAL" clId="{142B348E-100F-45FA-9D14-1FD7EBC25B93}" dt="2022-10-04T14:57:26.929" v="681" actId="478"/>
          <ac:cxnSpMkLst>
            <pc:docMk/>
            <pc:sldMk cId="911004390" sldId="286"/>
            <ac:cxnSpMk id="5" creationId="{9FBC2C00-2F96-5EE8-EAA3-210EA3D53DFB}"/>
          </ac:cxnSpMkLst>
        </pc:cxnChg>
        <pc:cxnChg chg="add mod">
          <ac:chgData name="Elena Paviotti" userId="96fdad36-cb4c-4af8-9c3c-d4591142d38a" providerId="ADAL" clId="{142B348E-100F-45FA-9D14-1FD7EBC25B93}" dt="2022-10-04T14:52:41.859" v="597" actId="14100"/>
          <ac:cxnSpMkLst>
            <pc:docMk/>
            <pc:sldMk cId="911004390" sldId="286"/>
            <ac:cxnSpMk id="19" creationId="{A3EEDFF8-1A2A-9C8F-355B-B50D16CEDADB}"/>
          </ac:cxnSpMkLst>
        </pc:cxnChg>
        <pc:cxnChg chg="add mod">
          <ac:chgData name="Elena Paviotti" userId="96fdad36-cb4c-4af8-9c3c-d4591142d38a" providerId="ADAL" clId="{142B348E-100F-45FA-9D14-1FD7EBC25B93}" dt="2022-10-04T14:53:06.950" v="609" actId="14100"/>
          <ac:cxnSpMkLst>
            <pc:docMk/>
            <pc:sldMk cId="911004390" sldId="286"/>
            <ac:cxnSpMk id="35" creationId="{3E899512-5497-EE52-985F-58F2A06C3AE0}"/>
          </ac:cxnSpMkLst>
        </pc:cxnChg>
        <pc:cxnChg chg="add mod">
          <ac:chgData name="Elena Paviotti" userId="96fdad36-cb4c-4af8-9c3c-d4591142d38a" providerId="ADAL" clId="{142B348E-100F-45FA-9D14-1FD7EBC25B93}" dt="2022-10-04T14:55:24.263" v="629" actId="14100"/>
          <ac:cxnSpMkLst>
            <pc:docMk/>
            <pc:sldMk cId="911004390" sldId="286"/>
            <ac:cxnSpMk id="41" creationId="{309EB7C2-7D67-341E-D7E2-F9515EEDEEFB}"/>
          </ac:cxnSpMkLst>
        </pc:cxnChg>
        <pc:cxnChg chg="add mod">
          <ac:chgData name="Elena Paviotti" userId="96fdad36-cb4c-4af8-9c3c-d4591142d38a" providerId="ADAL" clId="{142B348E-100F-45FA-9D14-1FD7EBC25B93}" dt="2022-10-04T14:56:58.870" v="665" actId="14100"/>
          <ac:cxnSpMkLst>
            <pc:docMk/>
            <pc:sldMk cId="911004390" sldId="286"/>
            <ac:cxnSpMk id="45" creationId="{D920F4F9-9EF2-2A41-2D24-B2FD2FA215FB}"/>
          </ac:cxnSpMkLst>
        </pc:cxnChg>
        <pc:cxnChg chg="add mod">
          <ac:chgData name="Elena Paviotti" userId="96fdad36-cb4c-4af8-9c3c-d4591142d38a" providerId="ADAL" clId="{142B348E-100F-45FA-9D14-1FD7EBC25B93}" dt="2022-10-04T14:57:41.522" v="684" actId="14100"/>
          <ac:cxnSpMkLst>
            <pc:docMk/>
            <pc:sldMk cId="911004390" sldId="286"/>
            <ac:cxnSpMk id="52" creationId="{F983028A-855A-0F1A-2F6C-9041409A1287}"/>
          </ac:cxnSpMkLst>
        </pc:cxnChg>
      </pc:sldChg>
      <pc:sldChg chg="new del">
        <pc:chgData name="Elena Paviotti" userId="96fdad36-cb4c-4af8-9c3c-d4591142d38a" providerId="ADAL" clId="{142B348E-100F-45FA-9D14-1FD7EBC25B93}" dt="2022-10-04T14:45:06.802" v="531" actId="680"/>
        <pc:sldMkLst>
          <pc:docMk/>
          <pc:sldMk cId="1487862018" sldId="286"/>
        </pc:sldMkLst>
      </pc:sldChg>
      <pc:sldChg chg="new del">
        <pc:chgData name="Elena Paviotti" userId="96fdad36-cb4c-4af8-9c3c-d4591142d38a" providerId="ADAL" clId="{142B348E-100F-45FA-9D14-1FD7EBC25B93}" dt="2022-10-04T15:36:03.138" v="740" actId="680"/>
        <pc:sldMkLst>
          <pc:docMk/>
          <pc:sldMk cId="902351322" sldId="287"/>
        </pc:sldMkLst>
      </pc:sldChg>
      <pc:sldChg chg="new del">
        <pc:chgData name="Elena Paviotti" userId="96fdad36-cb4c-4af8-9c3c-d4591142d38a" providerId="ADAL" clId="{142B348E-100F-45FA-9D14-1FD7EBC25B93}" dt="2022-10-04T15:36:02.843" v="739" actId="680"/>
        <pc:sldMkLst>
          <pc:docMk/>
          <pc:sldMk cId="3515440986" sldId="28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A6FD5247-9E83-4106-4EF1-F9B4D4D8FF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B30F2DD4-D0EC-ECB4-B983-AD9D190E53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09336-2793-4121-8BD5-F5D3430FC100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C3AC885-03E4-1228-6CB7-5CD3F1DBC4C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14ECC3F-4A77-F605-B401-1217AD64C54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1BA0-9BF5-4793-9BD0-72A3027BFE27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2957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740303-CEAC-4CF6-82BA-01F29E0AFB59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7EADB-3480-4567-8A97-96A9FF2EEEA6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4383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07EADB-3480-4567-8A97-96A9FF2EEEA6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2349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513BCC6-A24E-4BAF-0904-1416107ECA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4037FC-6A5D-16B3-BF77-36B21BDF9A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6A6A2CC-0514-5E64-1869-AD22FF696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6B60CF-FE2F-A079-218F-426D13A87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E1E2F4C-8B5F-AC1A-97D5-469080A4B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122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050D9E-4C2C-AE6F-156E-F068BD564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FCA22BD-DCF3-E4A2-370E-C265158DE6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6CFCCFF-B3DB-FFAB-CCD2-3A9FE1AE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FBBB22B-AFD4-4E5B-2180-0270CA4DC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4D0C47-9C24-9DC7-D810-71F96AFBA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47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523BEAB5-C69B-900A-3F61-403075FBE7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B719F2-B75A-749B-E8E7-B2EA8C3F23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97B7B8-6E78-8578-CBEE-3588E0258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A94D112-0B81-80B1-92DE-E3BF9C5661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EFC63E-A6E1-09A3-5835-8FFE6F239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35430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D05A65A-6F45-18AA-5B17-383DB6BEB3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993C91D-1DA8-D45C-061C-FC7245684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F25826-538E-D4EE-62F5-9B1F7F3DD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FBE74DD-B465-773A-A86C-B4C07DA41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650A029-8763-18EA-7B71-80DEBE9B9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8662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9D6478-2827-D82B-D1A6-F8C25F7E45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367E3F-9355-5470-6789-12D224F72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0AA75E9-BB41-36B6-DFEA-557E85B8D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9D87503-097B-4D8C-7D62-8E7885AF30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4A394-DD5D-CEA4-6D36-6D63D17A3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5507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39DEED0-B76C-13CE-6E06-2B0346286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8BFA6AA-839B-0E75-A170-6FE6E1A09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905D805-8B34-ED61-1D1A-855334300D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412BDA1-1489-3265-A57C-847A4873F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92F702A-DF7E-3B64-5A95-7F782DE44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28BFDFF-BD85-66D8-AD6F-732B7552C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9838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9AA42E-20D1-1008-DB98-F83FF3273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91061973-CE57-76E6-5101-EF8CBD4D0A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55B8391F-4D5B-C6D5-AC7D-D998C98403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7434806-44BF-811B-0788-B6FAA2C8FE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457449BB-E053-DDE6-F863-72DD19CBC3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805767E-0784-10D6-DFF0-8541B19870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0C56C13-91C4-FBEE-3D59-B73139475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F89292A7-E1D2-BB64-73E8-4681EBCD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967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50311D6-AFDA-D39A-56E6-C5DF30EEA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2DB98658-331D-4D91-3417-F715717BC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75BB0AF-1CCF-2DA3-F4E3-EFF7662A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37426910-D6C8-E42E-BF10-008896EAA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782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921EEC7-E6CA-1D19-B0C1-4CE80668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341266C-F220-5920-ADF9-B5D5C95FC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1A4ECAA-24DB-2B76-EC04-D2333488B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5170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78379-88A9-461F-9AB4-A00D6D42C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0ABB7D7-C24A-149D-84CF-89F5CEA440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1AB719D-13A6-5697-4183-FD87847FF9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41B55BE-183F-77E6-B492-C0A54643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B73DF7B-FE1D-281B-7151-A34B74171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22816F6-C58E-5968-A8DB-BA90F9BB8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5835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C6626-FA9E-D4E6-5042-9C8082F2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1EA2BDA9-6C29-7A81-0C7B-6848FBC117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582689E-B82B-A81A-241D-C1C2FDED0A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704766D-4FAF-5F93-ADD5-EDCA22FD4C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0B18206-C510-E2D6-EE10-6FB0E4BEC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198CA8D-2767-D684-B5F8-29928DC77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364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34DBF9-0C48-A5DF-83AE-62CC2D71B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CFD991C-4C72-74D5-6EEC-85E3B9010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B5010DE-BB50-B19D-9AEB-CC15EF40A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8933D-9117-4D0E-85EA-BEE81836333A}" type="datetimeFigureOut">
              <a:rPr lang="it-IT" smtClean="0"/>
              <a:t>17/10/2022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C3C398-159A-1EE7-DA77-BED43E10D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C313E98-5E5D-31A1-11AB-8A56A8780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1E892-3C9C-489E-9B5F-6BACCD1B2DA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1628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openxmlformats.org/officeDocument/2006/relationships/image" Target="../media/image11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 descr=" 33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Freeform: Shape 34" descr=" 35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Freeform: Shape 36" descr=" 37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Freeform: Shape 38" descr=" 39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Rectangle 40" descr=" 41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 descr=" 43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5" name="Rectangle 44" descr=" 45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7" name="Freeform: Shape 46" descr=" 47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9" name="Freeform: Shape 48" descr=" 49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ottotitolo 2" descr=" 3">
            <a:extLst>
              <a:ext uri="{FF2B5EF4-FFF2-40B4-BE49-F238E27FC236}">
                <a16:creationId xmlns:a16="http://schemas.microsoft.com/office/drawing/2014/main" id="{DD138912-8486-D7CA-AF5E-2616702A65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endParaRPr lang="it-IT" sz="2000">
              <a:solidFill>
                <a:srgbClr val="080808"/>
              </a:solidFill>
            </a:endParaRPr>
          </a:p>
        </p:txBody>
      </p:sp>
      <p:sp>
        <p:nvSpPr>
          <p:cNvPr id="2" name="Titolo 1" descr=" 2">
            <a:extLst>
              <a:ext uri="{FF2B5EF4-FFF2-40B4-BE49-F238E27FC236}">
                <a16:creationId xmlns:a16="http://schemas.microsoft.com/office/drawing/2014/main" id="{04A55F4D-4474-4C64-2617-716417B5A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b="1" dirty="0" err="1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Semiglobals</a:t>
            </a:r>
            <a: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multithreading </a:t>
            </a:r>
            <a:b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like</a:t>
            </a:r>
            <a:b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08080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chalk and cheese</a:t>
            </a:r>
            <a:endParaRPr lang="it-IT" sz="3600" dirty="0">
              <a:solidFill>
                <a:srgbClr val="080808"/>
              </a:solidFill>
            </a:endParaRPr>
          </a:p>
        </p:txBody>
      </p:sp>
      <p:sp>
        <p:nvSpPr>
          <p:cNvPr id="51" name="Freeform: Shape 50" descr=" 51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 descr=" 53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80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1" descr=" 12">
            <a:extLst>
              <a:ext uri="{FF2B5EF4-FFF2-40B4-BE49-F238E27FC236}">
                <a16:creationId xmlns:a16="http://schemas.microsoft.com/office/drawing/2014/main" id="{8A445B33-36B8-3381-8F0D-88B80D2EF0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4812" y="4268649"/>
            <a:ext cx="5524500" cy="2752725"/>
          </a:xfrm>
          <a:prstGeom prst="rect">
            <a:avLst/>
          </a:prstGeom>
        </p:spPr>
      </p:pic>
      <p:pic>
        <p:nvPicPr>
          <p:cNvPr id="3" name="Immagine 8" descr=" 9">
            <a:extLst>
              <a:ext uri="{FF2B5EF4-FFF2-40B4-BE49-F238E27FC236}">
                <a16:creationId xmlns:a16="http://schemas.microsoft.com/office/drawing/2014/main" id="{281E701F-EC23-5A5F-FF38-8D35CE53E7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413" y="839649"/>
            <a:ext cx="8807896" cy="6858000"/>
          </a:xfrm>
          <a:prstGeom prst="rect">
            <a:avLst/>
          </a:prstGeom>
        </p:spPr>
      </p:pic>
      <p:pic>
        <p:nvPicPr>
          <p:cNvPr id="4" name="Immagine 2" descr=" 3">
            <a:extLst>
              <a:ext uri="{FF2B5EF4-FFF2-40B4-BE49-F238E27FC236}">
                <a16:creationId xmlns:a16="http://schemas.microsoft.com/office/drawing/2014/main" id="{3B6CC5AE-0C31-1943-33F5-D2AAB7295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8397" y="2451180"/>
            <a:ext cx="5524500" cy="2752725"/>
          </a:xfrm>
          <a:prstGeom prst="rect">
            <a:avLst/>
          </a:prstGeom>
        </p:spPr>
      </p:pic>
      <p:pic>
        <p:nvPicPr>
          <p:cNvPr id="5" name="Immagine 9" descr=" 10">
            <a:extLst>
              <a:ext uri="{FF2B5EF4-FFF2-40B4-BE49-F238E27FC236}">
                <a16:creationId xmlns:a16="http://schemas.microsoft.com/office/drawing/2014/main" id="{4DD94416-43E5-C211-33F4-1D6A76B50C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3587" y="1121819"/>
            <a:ext cx="5524500" cy="2752725"/>
          </a:xfrm>
          <a:prstGeom prst="rect">
            <a:avLst/>
          </a:prstGeom>
        </p:spPr>
      </p:pic>
      <p:pic>
        <p:nvPicPr>
          <p:cNvPr id="6" name="Immagine 10" descr=" 11">
            <a:extLst>
              <a:ext uri="{FF2B5EF4-FFF2-40B4-BE49-F238E27FC236}">
                <a16:creationId xmlns:a16="http://schemas.microsoft.com/office/drawing/2014/main" id="{E6D47038-CC40-321F-AC73-78C47062C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913" y="435429"/>
            <a:ext cx="5524500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7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Isosceles Triangle 50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4747FC2B-6845-E353-C1DF-32082FBD0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34" y="279995"/>
            <a:ext cx="7939738" cy="6173147"/>
          </a:xfrm>
          <a:prstGeom prst="rect">
            <a:avLst/>
          </a:prstGeom>
          <a:ln>
            <a:noFill/>
          </a:ln>
        </p:spPr>
      </p:pic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7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, bigliettodavisita&#10;&#10;Descrizione generata automaticamente">
            <a:extLst>
              <a:ext uri="{FF2B5EF4-FFF2-40B4-BE49-F238E27FC236}">
                <a16:creationId xmlns:a16="http://schemas.microsoft.com/office/drawing/2014/main" id="{8DA6D075-023C-6CC8-25D9-5EE7CC4AA4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322" y="643467"/>
            <a:ext cx="7165356" cy="5571065"/>
          </a:xfrm>
          <a:prstGeom prst="rect">
            <a:avLst/>
          </a:prstGeom>
          <a:ln>
            <a:noFill/>
          </a:ln>
        </p:spPr>
      </p:pic>
      <p:sp>
        <p:nvSpPr>
          <p:cNvPr id="70" name="Isosceles Triangle 69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015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E5F4CEF-B240-6F45-091F-F7D82FAFF9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551" y="643467"/>
            <a:ext cx="4832898" cy="5571065"/>
          </a:xfrm>
          <a:prstGeom prst="rect">
            <a:avLst/>
          </a:prstGeom>
          <a:ln>
            <a:noFill/>
          </a:ln>
        </p:spPr>
      </p:pic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133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 descr=" 9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: Shape 93" descr=" 9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 descr=" 9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 descr=" 9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 descr=" 10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" name="Isosceles Triangle 101" descr=" 10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 descr=" 10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 6">
            <a:extLst>
              <a:ext uri="{FF2B5EF4-FFF2-40B4-BE49-F238E27FC236}">
                <a16:creationId xmlns:a16="http://schemas.microsoft.com/office/drawing/2014/main" id="{1336A5D0-79A6-C52A-5C20-ABE54FD2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62" y="1480837"/>
            <a:ext cx="4095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70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 91" descr=" 92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4" name="Freeform: Shape 93" descr=" 94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Rectangle 95" descr=" 96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 descr=" 98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Freeform: Shape 99" descr=" 100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2" name="Isosceles Triangle 101" descr=" 102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Isosceles Triangle 103" descr=" 104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magine 5" descr=" 6">
            <a:extLst>
              <a:ext uri="{FF2B5EF4-FFF2-40B4-BE49-F238E27FC236}">
                <a16:creationId xmlns:a16="http://schemas.microsoft.com/office/drawing/2014/main" id="{1336A5D0-79A6-C52A-5C20-ABE54FD2C3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62" y="1480837"/>
            <a:ext cx="4095750" cy="3343275"/>
          </a:xfrm>
          <a:prstGeom prst="rect">
            <a:avLst/>
          </a:prstGeom>
        </p:spPr>
      </p:pic>
      <p:pic>
        <p:nvPicPr>
          <p:cNvPr id="2" name="Immagine 7" descr=" 8">
            <a:extLst>
              <a:ext uri="{FF2B5EF4-FFF2-40B4-BE49-F238E27FC236}">
                <a16:creationId xmlns:a16="http://schemas.microsoft.com/office/drawing/2014/main" id="{0824CA8E-184C-1A48-EF82-766C1510BC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7778" y="1361271"/>
            <a:ext cx="1600200" cy="2676525"/>
          </a:xfrm>
          <a:prstGeom prst="rect">
            <a:avLst/>
          </a:prstGeom>
        </p:spPr>
      </p:pic>
      <p:pic>
        <p:nvPicPr>
          <p:cNvPr id="3" name="Immagine 9" descr=" 10">
            <a:extLst>
              <a:ext uri="{FF2B5EF4-FFF2-40B4-BE49-F238E27FC236}">
                <a16:creationId xmlns:a16="http://schemas.microsoft.com/office/drawing/2014/main" id="{0C1ED3AF-BE3C-F62F-3042-133AEAE42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78793" y="4123529"/>
            <a:ext cx="42481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962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8B842861-7C15-587B-11F0-FB66A0028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382" y="215756"/>
            <a:ext cx="5401416" cy="614394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66776BE0-51C2-5CB7-431A-65A930763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3204" y="1480837"/>
            <a:ext cx="3643777" cy="274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543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E9BEE162-F208-03CE-4DC5-56991CED3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663" y="1130740"/>
            <a:ext cx="3800475" cy="5438775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10AC7C3A-2030-7F80-D75E-B3C21C98914B}"/>
              </a:ext>
            </a:extLst>
          </p:cNvPr>
          <p:cNvSpPr txBox="1"/>
          <p:nvPr/>
        </p:nvSpPr>
        <p:spPr>
          <a:xfrm>
            <a:off x="648640" y="328093"/>
            <a:ext cx="313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Old</a:t>
            </a:r>
            <a:r>
              <a:rPr lang="it-IT" dirty="0"/>
              <a:t> code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B6188CF-9E86-7158-313F-438B0DDDF4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750" y="1156001"/>
            <a:ext cx="5676900" cy="2047875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3B87DD5-BA2B-8FC7-8A53-6DC806B495A7}"/>
              </a:ext>
            </a:extLst>
          </p:cNvPr>
          <p:cNvSpPr txBox="1"/>
          <p:nvPr/>
        </p:nvSpPr>
        <p:spPr>
          <a:xfrm>
            <a:off x="6753225" y="460676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New code</a:t>
            </a:r>
          </a:p>
        </p:txBody>
      </p:sp>
    </p:spTree>
    <p:extLst>
      <p:ext uri="{BB962C8B-B14F-4D97-AF65-F5344CB8AC3E}">
        <p14:creationId xmlns:p14="http://schemas.microsoft.com/office/powerpoint/2010/main" val="26660861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Rectangle 57" descr=" 5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Freeform: Shape 59" descr=" 6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Rectangle 61" descr=" 6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 descr=" 6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Freeform: Shape 65" descr=" 6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8" name="Isosceles Triangle 67" descr=" 6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 descr=" 7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3" descr=" 4">
            <a:extLst>
              <a:ext uri="{FF2B5EF4-FFF2-40B4-BE49-F238E27FC236}">
                <a16:creationId xmlns:a16="http://schemas.microsoft.com/office/drawing/2014/main" id="{68AD5B95-11D7-9F9A-0B51-48AE941F5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346" y="434824"/>
            <a:ext cx="6341165" cy="6341165"/>
          </a:xfrm>
          <a:prstGeom prst="rect">
            <a:avLst/>
          </a:prstGeom>
        </p:spPr>
      </p:pic>
      <p:sp>
        <p:nvSpPr>
          <p:cNvPr id="3" name="CasellaDiTesto 1" descr=" 2">
            <a:extLst>
              <a:ext uri="{FF2B5EF4-FFF2-40B4-BE49-F238E27FC236}">
                <a16:creationId xmlns:a16="http://schemas.microsoft.com/office/drawing/2014/main" id="{3F6C1E40-F3B6-4829-5FEB-A1DEAE0DC59D}"/>
              </a:ext>
            </a:extLst>
          </p:cNvPr>
          <p:cNvSpPr txBox="1"/>
          <p:nvPr/>
        </p:nvSpPr>
        <p:spPr>
          <a:xfrm>
            <a:off x="439221" y="3293050"/>
            <a:ext cx="331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VALUE ERROR: Undefined name</a:t>
            </a:r>
          </a:p>
        </p:txBody>
      </p:sp>
      <p:sp>
        <p:nvSpPr>
          <p:cNvPr id="4" name="CasellaDiTesto 2" descr=" 3">
            <a:extLst>
              <a:ext uri="{FF2B5EF4-FFF2-40B4-BE49-F238E27FC236}">
                <a16:creationId xmlns:a16="http://schemas.microsoft.com/office/drawing/2014/main" id="{54C1AB86-35FE-59B4-C97D-037CA266979F}"/>
              </a:ext>
            </a:extLst>
          </p:cNvPr>
          <p:cNvSpPr txBox="1"/>
          <p:nvPr/>
        </p:nvSpPr>
        <p:spPr>
          <a:xfrm>
            <a:off x="1361954" y="2238859"/>
            <a:ext cx="331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VALUE ERROR: Undefined name</a:t>
            </a:r>
          </a:p>
        </p:txBody>
      </p:sp>
      <p:sp>
        <p:nvSpPr>
          <p:cNvPr id="5" name="CasellaDiTesto 4" descr=" 5">
            <a:extLst>
              <a:ext uri="{FF2B5EF4-FFF2-40B4-BE49-F238E27FC236}">
                <a16:creationId xmlns:a16="http://schemas.microsoft.com/office/drawing/2014/main" id="{737CCBFD-923A-1BCA-FBDE-5473A0695A7E}"/>
              </a:ext>
            </a:extLst>
          </p:cNvPr>
          <p:cNvSpPr txBox="1"/>
          <p:nvPr/>
        </p:nvSpPr>
        <p:spPr>
          <a:xfrm>
            <a:off x="3021489" y="1383166"/>
            <a:ext cx="331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VALUE ERROR: Undefined name</a:t>
            </a:r>
          </a:p>
        </p:txBody>
      </p:sp>
      <p:sp>
        <p:nvSpPr>
          <p:cNvPr id="6" name="CasellaDiTesto 5" descr=" 6">
            <a:extLst>
              <a:ext uri="{FF2B5EF4-FFF2-40B4-BE49-F238E27FC236}">
                <a16:creationId xmlns:a16="http://schemas.microsoft.com/office/drawing/2014/main" id="{CD930442-240C-58AF-02E9-3488D6E6592C}"/>
              </a:ext>
            </a:extLst>
          </p:cNvPr>
          <p:cNvSpPr txBox="1"/>
          <p:nvPr/>
        </p:nvSpPr>
        <p:spPr>
          <a:xfrm>
            <a:off x="6351996" y="2211683"/>
            <a:ext cx="331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VALUE ERROR: Undefined name</a:t>
            </a:r>
          </a:p>
        </p:txBody>
      </p:sp>
      <p:sp>
        <p:nvSpPr>
          <p:cNvPr id="7" name="CasellaDiTesto 6" descr=" 7">
            <a:extLst>
              <a:ext uri="{FF2B5EF4-FFF2-40B4-BE49-F238E27FC236}">
                <a16:creationId xmlns:a16="http://schemas.microsoft.com/office/drawing/2014/main" id="{D20E76BE-1CA4-3422-734F-1F5BFD814A31}"/>
              </a:ext>
            </a:extLst>
          </p:cNvPr>
          <p:cNvSpPr txBox="1"/>
          <p:nvPr/>
        </p:nvSpPr>
        <p:spPr>
          <a:xfrm>
            <a:off x="6446785" y="3420740"/>
            <a:ext cx="3319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VALUE ERROR: Undefined name</a:t>
            </a:r>
          </a:p>
        </p:txBody>
      </p:sp>
      <p:sp>
        <p:nvSpPr>
          <p:cNvPr id="8" name="CasellaDiTesto 8" descr=" 9">
            <a:extLst>
              <a:ext uri="{FF2B5EF4-FFF2-40B4-BE49-F238E27FC236}">
                <a16:creationId xmlns:a16="http://schemas.microsoft.com/office/drawing/2014/main" id="{891E76D7-4DC7-B9D6-35CE-4F6D521557B9}"/>
              </a:ext>
            </a:extLst>
          </p:cNvPr>
          <p:cNvSpPr txBox="1"/>
          <p:nvPr/>
        </p:nvSpPr>
        <p:spPr>
          <a:xfrm>
            <a:off x="895351" y="2816211"/>
            <a:ext cx="104870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b="1" dirty="0"/>
              <a:t>VALUE ERROR: Undefined name</a:t>
            </a:r>
          </a:p>
        </p:txBody>
      </p:sp>
    </p:spTree>
    <p:extLst>
      <p:ext uri="{BB962C8B-B14F-4D97-AF65-F5344CB8AC3E}">
        <p14:creationId xmlns:p14="http://schemas.microsoft.com/office/powerpoint/2010/main" val="10946692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21357ADD-1F10-7570-655D-5064628E4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8"/>
            <a:ext cx="10905066" cy="3707722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E3AAFAE3-DBC2-6681-25D1-301FA0F2C1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9688" y="2946647"/>
            <a:ext cx="964704" cy="964704"/>
          </a:xfrm>
          <a:prstGeom prst="rect">
            <a:avLst/>
          </a:prstGeom>
        </p:spPr>
      </p:pic>
      <p:pic>
        <p:nvPicPr>
          <p:cNvPr id="6" name="Immagine 5" descr="Immagine che contiene ombrello, palma, fuochi d'artificio, oggetto da esterni&#10;&#10;Descrizione generata automaticamente">
            <a:extLst>
              <a:ext uri="{FF2B5EF4-FFF2-40B4-BE49-F238E27FC236}">
                <a16:creationId xmlns:a16="http://schemas.microsoft.com/office/drawing/2014/main" id="{C2990C91-13C5-EACF-5593-10ED3F6D04E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124" y="617905"/>
            <a:ext cx="9643518" cy="5951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6101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reeform: Shape 3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5FCADF2C-2ED9-30A5-7D24-1CAAE47340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769322"/>
            <a:ext cx="10905066" cy="3326045"/>
          </a:xfrm>
          <a:prstGeom prst="rect">
            <a:avLst/>
          </a:prstGeom>
          <a:ln>
            <a:noFill/>
          </a:ln>
        </p:spPr>
      </p:pic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2BD438-C500-5990-D4A9-9BFF0F4CF8BC}"/>
              </a:ext>
            </a:extLst>
          </p:cNvPr>
          <p:cNvSpPr txBox="1"/>
          <p:nvPr/>
        </p:nvSpPr>
        <p:spPr>
          <a:xfrm>
            <a:off x="2742196" y="3105834"/>
            <a:ext cx="22462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err="1"/>
              <a:t>Globals</a:t>
            </a:r>
            <a:endParaRPr lang="it-IT" sz="3600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87134E6-AB34-4EE3-21F7-73C3F7E9937B}"/>
              </a:ext>
            </a:extLst>
          </p:cNvPr>
          <p:cNvSpPr txBox="1"/>
          <p:nvPr/>
        </p:nvSpPr>
        <p:spPr>
          <a:xfrm>
            <a:off x="7266044" y="2969089"/>
            <a:ext cx="23058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/>
              <a:t>Semi</a:t>
            </a:r>
            <a:br>
              <a:rPr lang="it-IT" dirty="0"/>
            </a:br>
            <a:r>
              <a:rPr lang="it-IT" sz="3600" b="1" dirty="0" err="1"/>
              <a:t>globals</a:t>
            </a:r>
            <a:endParaRPr lang="it-IT" sz="3600" b="1" dirty="0"/>
          </a:p>
        </p:txBody>
      </p:sp>
    </p:spTree>
    <p:extLst>
      <p:ext uri="{BB962C8B-B14F-4D97-AF65-F5344CB8AC3E}">
        <p14:creationId xmlns:p14="http://schemas.microsoft.com/office/powerpoint/2010/main" val="1960499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 descr=" 7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 descr=" 7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 descr=" 7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 descr=" 8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 descr=" 8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 descr=" 8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 descr=" 8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 2">
            <a:extLst>
              <a:ext uri="{FF2B5EF4-FFF2-40B4-BE49-F238E27FC236}">
                <a16:creationId xmlns:a16="http://schemas.microsoft.com/office/drawing/2014/main" id="{7389FCE9-5081-64FB-26C8-0E11255C3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771" y="320853"/>
            <a:ext cx="6175872" cy="1858167"/>
          </a:xfrm>
          <a:prstGeom prst="rect">
            <a:avLst/>
          </a:prstGeom>
        </p:spPr>
      </p:pic>
      <p:pic>
        <p:nvPicPr>
          <p:cNvPr id="3" name="Immagine 2" descr=" 3">
            <a:extLst>
              <a:ext uri="{FF2B5EF4-FFF2-40B4-BE49-F238E27FC236}">
                <a16:creationId xmlns:a16="http://schemas.microsoft.com/office/drawing/2014/main" id="{71E26962-7ABD-0C71-A6ED-0B0DDC048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771" y="3184371"/>
            <a:ext cx="6348773" cy="3099951"/>
          </a:xfrm>
          <a:prstGeom prst="rect">
            <a:avLst/>
          </a:prstGeom>
        </p:spPr>
      </p:pic>
      <p:pic>
        <p:nvPicPr>
          <p:cNvPr id="4" name="Immagine 3" descr=" 4">
            <a:extLst>
              <a:ext uri="{FF2B5EF4-FFF2-40B4-BE49-F238E27FC236}">
                <a16:creationId xmlns:a16="http://schemas.microsoft.com/office/drawing/2014/main" id="{3F1C0DC0-985D-2BF3-9D52-B40435BBF4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607" y="1909515"/>
            <a:ext cx="1600200" cy="811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88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5897E98-B104-8363-0979-4E7A363ED0D6}"/>
              </a:ext>
            </a:extLst>
          </p:cNvPr>
          <p:cNvSpPr/>
          <p:nvPr/>
        </p:nvSpPr>
        <p:spPr>
          <a:xfrm>
            <a:off x="1353880" y="2633711"/>
            <a:ext cx="3214580" cy="234433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E5CF6C-14A2-8BDF-7F66-BA0096A2D93B}"/>
              </a:ext>
            </a:extLst>
          </p:cNvPr>
          <p:cNvSpPr txBox="1"/>
          <p:nvPr/>
        </p:nvSpPr>
        <p:spPr>
          <a:xfrm>
            <a:off x="1376237" y="615429"/>
            <a:ext cx="336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Master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9C4B01-A671-0C0C-D859-6B727D7CA822}"/>
              </a:ext>
            </a:extLst>
          </p:cNvPr>
          <p:cNvSpPr/>
          <p:nvPr/>
        </p:nvSpPr>
        <p:spPr>
          <a:xfrm>
            <a:off x="7003310" y="2633711"/>
            <a:ext cx="3214580" cy="234433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8EA82A-788B-1CBF-3F37-1CBE804F46D2}"/>
              </a:ext>
            </a:extLst>
          </p:cNvPr>
          <p:cNvSpPr txBox="1"/>
          <p:nvPr/>
        </p:nvSpPr>
        <p:spPr>
          <a:xfrm>
            <a:off x="6928652" y="3467630"/>
            <a:ext cx="336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Satellite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910A57A-312C-C903-5670-B805A72797E7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8610132" y="1909082"/>
            <a:ext cx="468" cy="724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5FD5419-54A3-3F93-7F45-5558778FAFC6}"/>
              </a:ext>
            </a:extLst>
          </p:cNvPr>
          <p:cNvCxnSpPr>
            <a:cxnSpLocks/>
          </p:cNvCxnSpPr>
          <p:nvPr/>
        </p:nvCxnSpPr>
        <p:spPr>
          <a:xfrm flipH="1">
            <a:off x="2960702" y="1909082"/>
            <a:ext cx="564943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0D87A4DF-B550-012A-4FD3-528DF7D047B7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2961170" y="1909082"/>
            <a:ext cx="0" cy="72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A9EBC02-7210-9585-1F3A-89610BEA37A4}"/>
              </a:ext>
            </a:extLst>
          </p:cNvPr>
          <p:cNvSpPr txBox="1"/>
          <p:nvPr/>
        </p:nvSpPr>
        <p:spPr>
          <a:xfrm>
            <a:off x="4444765" y="1162361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larg</a:t>
            </a:r>
            <a:r>
              <a:rPr lang="it-IT" dirty="0"/>
              <a:t>, </a:t>
            </a:r>
            <a:r>
              <a:rPr lang="it-IT" dirty="0" err="1"/>
              <a:t>rarg</a:t>
            </a:r>
            <a:endParaRPr lang="it-IT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4A2BC44-DD2E-9E8E-CD2C-7E5E669F4D65}"/>
              </a:ext>
            </a:extLst>
          </p:cNvPr>
          <p:cNvSpPr txBox="1"/>
          <p:nvPr/>
        </p:nvSpPr>
        <p:spPr>
          <a:xfrm>
            <a:off x="1828800" y="3556000"/>
            <a:ext cx="2326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res←larg</a:t>
            </a:r>
            <a:r>
              <a:rPr lang="it-IT" dirty="0"/>
              <a:t> </a:t>
            </a:r>
            <a:r>
              <a:rPr lang="it-IT" dirty="0" err="1"/>
              <a:t>fun</a:t>
            </a:r>
            <a:r>
              <a:rPr lang="it-IT" dirty="0"/>
              <a:t> </a:t>
            </a:r>
            <a:r>
              <a:rPr lang="it-IT" dirty="0" err="1"/>
              <a:t>rarg</a:t>
            </a:r>
            <a:endParaRPr lang="it-IT" dirty="0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1DB9B8D-F0F2-2718-74E6-1EF33AD4062F}"/>
              </a:ext>
            </a:extLst>
          </p:cNvPr>
          <p:cNvCxnSpPr>
            <a:cxnSpLocks/>
          </p:cNvCxnSpPr>
          <p:nvPr/>
        </p:nvCxnSpPr>
        <p:spPr>
          <a:xfrm rot="16200000" flipH="1">
            <a:off x="5501345" y="2436225"/>
            <a:ext cx="568143" cy="5649430"/>
          </a:xfrm>
          <a:prstGeom prst="bentConnector2">
            <a:avLst/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19690885-CF52-4327-9368-D1ABCEEA370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8610600" y="4978045"/>
            <a:ext cx="0" cy="5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1B49ABF-E523-B91A-17C6-7E72601677B1}"/>
              </a:ext>
            </a:extLst>
          </p:cNvPr>
          <p:cNvSpPr txBox="1"/>
          <p:nvPr/>
        </p:nvSpPr>
        <p:spPr>
          <a:xfrm>
            <a:off x="4653280" y="5173986"/>
            <a:ext cx="2473725" cy="37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res</a:t>
            </a:r>
          </a:p>
        </p:txBody>
      </p:sp>
    </p:spTree>
    <p:extLst>
      <p:ext uri="{BB962C8B-B14F-4D97-AF65-F5344CB8AC3E}">
        <p14:creationId xmlns:p14="http://schemas.microsoft.com/office/powerpoint/2010/main" val="39296596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5897E98-B104-8363-0979-4E7A363ED0D6}"/>
              </a:ext>
            </a:extLst>
          </p:cNvPr>
          <p:cNvSpPr/>
          <p:nvPr/>
        </p:nvSpPr>
        <p:spPr>
          <a:xfrm>
            <a:off x="4389500" y="2533975"/>
            <a:ext cx="3214580" cy="234433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E5CF6C-14A2-8BDF-7F66-BA0096A2D93B}"/>
              </a:ext>
            </a:extLst>
          </p:cNvPr>
          <p:cNvSpPr txBox="1"/>
          <p:nvPr/>
        </p:nvSpPr>
        <p:spPr>
          <a:xfrm>
            <a:off x="4315310" y="674458"/>
            <a:ext cx="336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Master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479C4B01-A671-0C0C-D859-6B727D7CA822}"/>
              </a:ext>
            </a:extLst>
          </p:cNvPr>
          <p:cNvSpPr/>
          <p:nvPr/>
        </p:nvSpPr>
        <p:spPr>
          <a:xfrm>
            <a:off x="7976344" y="2532373"/>
            <a:ext cx="3214580" cy="234433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E8EA82A-788B-1CBF-3F37-1CBE804F46D2}"/>
              </a:ext>
            </a:extLst>
          </p:cNvPr>
          <p:cNvSpPr txBox="1"/>
          <p:nvPr/>
        </p:nvSpPr>
        <p:spPr>
          <a:xfrm>
            <a:off x="7901686" y="3305884"/>
            <a:ext cx="336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Satellite 2</a:t>
            </a:r>
          </a:p>
        </p:txBody>
      </p:sp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D910A57A-312C-C903-5670-B805A72797E7}"/>
              </a:ext>
            </a:extLst>
          </p:cNvPr>
          <p:cNvCxnSpPr>
            <a:cxnSpLocks/>
            <a:stCxn id="5" idx="0"/>
          </p:cNvCxnSpPr>
          <p:nvPr/>
        </p:nvCxnSpPr>
        <p:spPr>
          <a:xfrm flipH="1" flipV="1">
            <a:off x="9583166" y="1807744"/>
            <a:ext cx="468" cy="724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ttore diritto 32">
            <a:extLst>
              <a:ext uri="{FF2B5EF4-FFF2-40B4-BE49-F238E27FC236}">
                <a16:creationId xmlns:a16="http://schemas.microsoft.com/office/drawing/2014/main" id="{25FD5419-54A3-3F93-7F45-5558778FAFC6}"/>
              </a:ext>
            </a:extLst>
          </p:cNvPr>
          <p:cNvCxnSpPr>
            <a:cxnSpLocks/>
          </p:cNvCxnSpPr>
          <p:nvPr/>
        </p:nvCxnSpPr>
        <p:spPr>
          <a:xfrm flipH="1">
            <a:off x="6785356" y="1807744"/>
            <a:ext cx="279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ttore 2 34">
            <a:extLst>
              <a:ext uri="{FF2B5EF4-FFF2-40B4-BE49-F238E27FC236}">
                <a16:creationId xmlns:a16="http://schemas.microsoft.com/office/drawing/2014/main" id="{0D87A4DF-B550-012A-4FD3-528DF7D047B7}"/>
              </a:ext>
            </a:extLst>
          </p:cNvPr>
          <p:cNvCxnSpPr>
            <a:cxnSpLocks/>
          </p:cNvCxnSpPr>
          <p:nvPr/>
        </p:nvCxnSpPr>
        <p:spPr>
          <a:xfrm>
            <a:off x="6785356" y="1807744"/>
            <a:ext cx="0" cy="72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0A9EBC02-7210-9585-1F3A-89610BEA37A4}"/>
              </a:ext>
            </a:extLst>
          </p:cNvPr>
          <p:cNvSpPr txBox="1"/>
          <p:nvPr/>
        </p:nvSpPr>
        <p:spPr>
          <a:xfrm>
            <a:off x="6696858" y="1455285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larg</a:t>
            </a:r>
            <a:r>
              <a:rPr lang="it-IT" dirty="0"/>
              <a:t>, </a:t>
            </a:r>
            <a:r>
              <a:rPr lang="it-IT" dirty="0" err="1"/>
              <a:t>rarg</a:t>
            </a:r>
            <a:endParaRPr lang="it-IT" dirty="0"/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44A2BC44-DD2E-9E8E-CD2C-7E5E669F4D65}"/>
              </a:ext>
            </a:extLst>
          </p:cNvPr>
          <p:cNvSpPr txBox="1"/>
          <p:nvPr/>
        </p:nvSpPr>
        <p:spPr>
          <a:xfrm>
            <a:off x="6355444" y="3603191"/>
            <a:ext cx="1154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res←larg</a:t>
            </a:r>
            <a:r>
              <a:rPr lang="it-IT" sz="1000" dirty="0"/>
              <a:t> </a:t>
            </a:r>
            <a:r>
              <a:rPr lang="it-IT" sz="1000" dirty="0" err="1"/>
              <a:t>fun</a:t>
            </a:r>
            <a:r>
              <a:rPr lang="it-IT" sz="1000" dirty="0"/>
              <a:t> </a:t>
            </a:r>
            <a:r>
              <a:rPr lang="it-IT" sz="1000" dirty="0" err="1"/>
              <a:t>rarg</a:t>
            </a:r>
            <a:endParaRPr lang="it-IT" sz="1000" dirty="0"/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11DB9B8D-F0F2-2718-74E6-1EF33AD4062F}"/>
              </a:ext>
            </a:extLst>
          </p:cNvPr>
          <p:cNvCxnSpPr>
            <a:cxnSpLocks/>
          </p:cNvCxnSpPr>
          <p:nvPr/>
        </p:nvCxnSpPr>
        <p:spPr>
          <a:xfrm>
            <a:off x="6865830" y="4887441"/>
            <a:ext cx="2717336" cy="558582"/>
          </a:xfrm>
          <a:prstGeom prst="bentConnector3">
            <a:avLst>
              <a:gd name="adj1" fmla="val -3717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>
            <a:extLst>
              <a:ext uri="{FF2B5EF4-FFF2-40B4-BE49-F238E27FC236}">
                <a16:creationId xmlns:a16="http://schemas.microsoft.com/office/drawing/2014/main" id="{19690885-CF52-4327-9368-D1ABCEEA370E}"/>
              </a:ext>
            </a:extLst>
          </p:cNvPr>
          <p:cNvCxnSpPr>
            <a:cxnSpLocks/>
            <a:endCxn id="5" idx="2"/>
          </p:cNvCxnSpPr>
          <p:nvPr/>
        </p:nvCxnSpPr>
        <p:spPr>
          <a:xfrm flipV="1">
            <a:off x="9583634" y="4876707"/>
            <a:ext cx="0" cy="5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51B49ABF-E523-B91A-17C6-7E72601677B1}"/>
              </a:ext>
            </a:extLst>
          </p:cNvPr>
          <p:cNvSpPr txBox="1"/>
          <p:nvPr/>
        </p:nvSpPr>
        <p:spPr>
          <a:xfrm>
            <a:off x="6905373" y="5101868"/>
            <a:ext cx="2473725" cy="37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res</a:t>
            </a:r>
          </a:p>
        </p:txBody>
      </p:sp>
      <p:cxnSp>
        <p:nvCxnSpPr>
          <p:cNvPr id="17" name="Connettore diritto 16">
            <a:extLst>
              <a:ext uri="{FF2B5EF4-FFF2-40B4-BE49-F238E27FC236}">
                <a16:creationId xmlns:a16="http://schemas.microsoft.com/office/drawing/2014/main" id="{057550E5-E660-BF6C-1089-9B823FF55E95}"/>
              </a:ext>
            </a:extLst>
          </p:cNvPr>
          <p:cNvCxnSpPr>
            <a:cxnSpLocks/>
            <a:stCxn id="2" idx="0"/>
            <a:endCxn id="2" idx="2"/>
          </p:cNvCxnSpPr>
          <p:nvPr/>
        </p:nvCxnSpPr>
        <p:spPr>
          <a:xfrm>
            <a:off x="5996790" y="2533975"/>
            <a:ext cx="0" cy="23443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9014EC47-7D4A-AB37-A89C-95227F24597D}"/>
              </a:ext>
            </a:extLst>
          </p:cNvPr>
          <p:cNvSpPr txBox="1"/>
          <p:nvPr/>
        </p:nvSpPr>
        <p:spPr>
          <a:xfrm>
            <a:off x="654276" y="3363993"/>
            <a:ext cx="33629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dirty="0"/>
              <a:t>Satellite 1</a:t>
            </a:r>
          </a:p>
        </p:txBody>
      </p:sp>
      <p:cxnSp>
        <p:nvCxnSpPr>
          <p:cNvPr id="20" name="Connettore 2 19">
            <a:extLst>
              <a:ext uri="{FF2B5EF4-FFF2-40B4-BE49-F238E27FC236}">
                <a16:creationId xmlns:a16="http://schemas.microsoft.com/office/drawing/2014/main" id="{5F1455EA-F100-B7C0-3227-F6E650FCD84B}"/>
              </a:ext>
            </a:extLst>
          </p:cNvPr>
          <p:cNvCxnSpPr>
            <a:cxnSpLocks/>
          </p:cNvCxnSpPr>
          <p:nvPr/>
        </p:nvCxnSpPr>
        <p:spPr>
          <a:xfrm>
            <a:off x="5167678" y="1807744"/>
            <a:ext cx="0" cy="7246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diritto 21">
            <a:extLst>
              <a:ext uri="{FF2B5EF4-FFF2-40B4-BE49-F238E27FC236}">
                <a16:creationId xmlns:a16="http://schemas.microsoft.com/office/drawing/2014/main" id="{FECBAF76-0FC7-1DAA-8C04-45D43463F14B}"/>
              </a:ext>
            </a:extLst>
          </p:cNvPr>
          <p:cNvCxnSpPr>
            <a:cxnSpLocks/>
          </p:cNvCxnSpPr>
          <p:nvPr/>
        </p:nvCxnSpPr>
        <p:spPr>
          <a:xfrm flipH="1">
            <a:off x="2369868" y="1807744"/>
            <a:ext cx="27978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9CDBAC7C-2224-597D-372F-F6ED95A3BD77}"/>
              </a:ext>
            </a:extLst>
          </p:cNvPr>
          <p:cNvCxnSpPr>
            <a:cxnSpLocks/>
          </p:cNvCxnSpPr>
          <p:nvPr/>
        </p:nvCxnSpPr>
        <p:spPr>
          <a:xfrm flipH="1" flipV="1">
            <a:off x="2358545" y="1807743"/>
            <a:ext cx="468" cy="7246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ttangolo 23">
            <a:extLst>
              <a:ext uri="{FF2B5EF4-FFF2-40B4-BE49-F238E27FC236}">
                <a16:creationId xmlns:a16="http://schemas.microsoft.com/office/drawing/2014/main" id="{2610A2E1-1009-739F-5D99-176D05D7CC2F}"/>
              </a:ext>
            </a:extLst>
          </p:cNvPr>
          <p:cNvSpPr/>
          <p:nvPr/>
        </p:nvSpPr>
        <p:spPr>
          <a:xfrm>
            <a:off x="747170" y="2554135"/>
            <a:ext cx="3214580" cy="2344334"/>
          </a:xfrm>
          <a:prstGeom prst="rect">
            <a:avLst/>
          </a:prstGeom>
          <a:noFill/>
          <a:ln w="381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D486E4D-0E4D-32C4-3EC9-1BB2A84BFF88}"/>
              </a:ext>
            </a:extLst>
          </p:cNvPr>
          <p:cNvSpPr txBox="1"/>
          <p:nvPr/>
        </p:nvSpPr>
        <p:spPr>
          <a:xfrm>
            <a:off x="2412497" y="1482276"/>
            <a:ext cx="2682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larg</a:t>
            </a:r>
            <a:r>
              <a:rPr lang="it-IT" dirty="0"/>
              <a:t>, </a:t>
            </a:r>
            <a:r>
              <a:rPr lang="it-IT" dirty="0" err="1"/>
              <a:t>rarg</a:t>
            </a:r>
            <a:endParaRPr lang="it-IT" dirty="0"/>
          </a:p>
        </p:txBody>
      </p:sp>
      <p:cxnSp>
        <p:nvCxnSpPr>
          <p:cNvPr id="26" name="Connettore 2 25">
            <a:extLst>
              <a:ext uri="{FF2B5EF4-FFF2-40B4-BE49-F238E27FC236}">
                <a16:creationId xmlns:a16="http://schemas.microsoft.com/office/drawing/2014/main" id="{7D317DCA-5838-B876-EA15-28F94720C95B}"/>
              </a:ext>
            </a:extLst>
          </p:cNvPr>
          <p:cNvCxnSpPr>
            <a:cxnSpLocks/>
          </p:cNvCxnSpPr>
          <p:nvPr/>
        </p:nvCxnSpPr>
        <p:spPr>
          <a:xfrm flipV="1">
            <a:off x="2283765" y="4904753"/>
            <a:ext cx="0" cy="569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43">
            <a:extLst>
              <a:ext uri="{FF2B5EF4-FFF2-40B4-BE49-F238E27FC236}">
                <a16:creationId xmlns:a16="http://schemas.microsoft.com/office/drawing/2014/main" id="{6847A967-4EB5-3D3C-E403-B9CB18B7BED3}"/>
              </a:ext>
            </a:extLst>
          </p:cNvPr>
          <p:cNvCxnSpPr>
            <a:cxnSpLocks/>
          </p:cNvCxnSpPr>
          <p:nvPr/>
        </p:nvCxnSpPr>
        <p:spPr>
          <a:xfrm flipV="1">
            <a:off x="2283297" y="4898469"/>
            <a:ext cx="2884381" cy="547553"/>
          </a:xfrm>
          <a:prstGeom prst="bentConnector3">
            <a:avLst>
              <a:gd name="adj1" fmla="val 101188"/>
            </a:avLst>
          </a:prstGeom>
          <a:ln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912ACB6B-9EEE-1477-65B8-D75C4287FC8D}"/>
              </a:ext>
            </a:extLst>
          </p:cNvPr>
          <p:cNvSpPr txBox="1"/>
          <p:nvPr/>
        </p:nvSpPr>
        <p:spPr>
          <a:xfrm>
            <a:off x="4557094" y="3613255"/>
            <a:ext cx="11549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 err="1"/>
              <a:t>res←larg</a:t>
            </a:r>
            <a:r>
              <a:rPr lang="it-IT" sz="1000" dirty="0"/>
              <a:t> </a:t>
            </a:r>
            <a:r>
              <a:rPr lang="it-IT" sz="1000" dirty="0" err="1"/>
              <a:t>fun</a:t>
            </a:r>
            <a:r>
              <a:rPr lang="it-IT" sz="1000" dirty="0"/>
              <a:t> </a:t>
            </a:r>
            <a:r>
              <a:rPr lang="it-IT" sz="1000" dirty="0" err="1"/>
              <a:t>rarg</a:t>
            </a:r>
            <a:endParaRPr lang="it-IT" sz="1000" dirty="0"/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85935FD4-C716-1B29-AB50-AEBB34089B47}"/>
              </a:ext>
            </a:extLst>
          </p:cNvPr>
          <p:cNvSpPr txBox="1"/>
          <p:nvPr/>
        </p:nvSpPr>
        <p:spPr>
          <a:xfrm>
            <a:off x="2423418" y="5101868"/>
            <a:ext cx="2473725" cy="372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res</a:t>
            </a:r>
          </a:p>
        </p:txBody>
      </p:sp>
    </p:spTree>
    <p:extLst>
      <p:ext uri="{BB962C8B-B14F-4D97-AF65-F5344CB8AC3E}">
        <p14:creationId xmlns:p14="http://schemas.microsoft.com/office/powerpoint/2010/main" val="280959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 descr=" 7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 descr=" 7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 descr=" 7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 descr=" 8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 descr=" 8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 descr=" 8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 descr=" 8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 descr=" 2">
            <a:extLst>
              <a:ext uri="{FF2B5EF4-FFF2-40B4-BE49-F238E27FC236}">
                <a16:creationId xmlns:a16="http://schemas.microsoft.com/office/drawing/2014/main" id="{31F6D205-13B9-359C-6952-314750B87D9A}"/>
              </a:ext>
            </a:extLst>
          </p:cNvPr>
          <p:cNvSpPr txBox="1"/>
          <p:nvPr/>
        </p:nvSpPr>
        <p:spPr>
          <a:xfrm>
            <a:off x="5345815" y="1371780"/>
            <a:ext cx="15855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dirty="0"/>
              <a:t>a←5</a:t>
            </a:r>
          </a:p>
          <a:p>
            <a:r>
              <a:rPr lang="it-IT" dirty="0"/>
              <a:t>…</a:t>
            </a:r>
          </a:p>
          <a:p>
            <a:r>
              <a:rPr lang="it-IT" dirty="0"/>
              <a:t>b←6</a:t>
            </a:r>
          </a:p>
          <a:p>
            <a:r>
              <a:rPr lang="it-IT" dirty="0"/>
              <a:t>…</a:t>
            </a:r>
          </a:p>
          <a:p>
            <a:r>
              <a:rPr lang="it-IT" dirty="0" err="1"/>
              <a:t>n←a+b</a:t>
            </a:r>
            <a:endParaRPr lang="it-IT" dirty="0"/>
          </a:p>
          <a:p>
            <a:r>
              <a:rPr lang="it-IT" dirty="0"/>
              <a:t>…</a:t>
            </a:r>
          </a:p>
          <a:p>
            <a:r>
              <a:rPr lang="it-IT" dirty="0"/>
              <a:t>⎕←n</a:t>
            </a:r>
          </a:p>
          <a:p>
            <a:r>
              <a:rPr lang="it-IT" dirty="0"/>
              <a:t>10</a:t>
            </a:r>
          </a:p>
        </p:txBody>
      </p:sp>
      <p:pic>
        <p:nvPicPr>
          <p:cNvPr id="4" name="Immagine 3" descr=" 4">
            <a:extLst>
              <a:ext uri="{FF2B5EF4-FFF2-40B4-BE49-F238E27FC236}">
                <a16:creationId xmlns:a16="http://schemas.microsoft.com/office/drawing/2014/main" id="{1AB5CE2B-F445-CDC7-F9E3-5DC31764A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977" y="588398"/>
            <a:ext cx="8971676" cy="598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339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 descr=" 7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 descr=" 7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 descr=" 7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 descr=" 8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 descr=" 8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 descr=" 8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 descr=" 8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uppo 11" descr=" 12">
            <a:extLst>
              <a:ext uri="{FF2B5EF4-FFF2-40B4-BE49-F238E27FC236}">
                <a16:creationId xmlns:a16="http://schemas.microsoft.com/office/drawing/2014/main" id="{9DB4FB10-76F0-7EA7-9E15-B826ECDCA960}"/>
              </a:ext>
            </a:extLst>
          </p:cNvPr>
          <p:cNvGrpSpPr/>
          <p:nvPr/>
        </p:nvGrpSpPr>
        <p:grpSpPr>
          <a:xfrm>
            <a:off x="757980" y="1077931"/>
            <a:ext cx="3551233" cy="2324426"/>
            <a:chOff x="757980" y="1077931"/>
            <a:chExt cx="3551233" cy="2324426"/>
          </a:xfrm>
        </p:grpSpPr>
        <p:sp>
          <p:nvSpPr>
            <p:cNvPr id="4" name="CasellaDiTesto 3">
              <a:extLst>
                <a:ext uri="{FF2B5EF4-FFF2-40B4-BE49-F238E27FC236}">
                  <a16:creationId xmlns:a16="http://schemas.microsoft.com/office/drawing/2014/main" id="{8992BDB7-DB71-3C05-071B-F150ED99EBA7}"/>
                </a:ext>
              </a:extLst>
            </p:cNvPr>
            <p:cNvSpPr txBox="1"/>
            <p:nvPr/>
          </p:nvSpPr>
          <p:spPr>
            <a:xfrm>
              <a:off x="757980" y="1077931"/>
              <a:ext cx="35512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Variable</a:t>
              </a:r>
              <a:r>
                <a:rPr lang="it-IT" b="1" dirty="0"/>
                <a:t> in </a:t>
              </a:r>
              <a:r>
                <a:rPr lang="it-IT" b="1" dirty="0" err="1"/>
                <a:t>functions</a:t>
              </a:r>
              <a:r>
                <a:rPr lang="it-IT" b="1" dirty="0"/>
                <a:t> in a demo</a:t>
              </a:r>
            </a:p>
          </p:txBody>
        </p: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A87F4755-0C0F-6BFE-B6B6-59E033FED94A}"/>
                </a:ext>
              </a:extLst>
            </p:cNvPr>
            <p:cNvSpPr txBox="1"/>
            <p:nvPr/>
          </p:nvSpPr>
          <p:spPr>
            <a:xfrm>
              <a:off x="1525190" y="1648031"/>
              <a:ext cx="2145975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 err="1"/>
                <a:t>r←l</a:t>
              </a:r>
              <a:r>
                <a:rPr lang="it-IT" dirty="0"/>
                <a:t> </a:t>
              </a:r>
              <a:r>
                <a:rPr lang="it-IT" b="1" dirty="0" err="1"/>
                <a:t>fun</a:t>
              </a:r>
              <a:r>
                <a:rPr lang="it-IT" b="1" dirty="0"/>
                <a:t> </a:t>
              </a:r>
              <a:r>
                <a:rPr lang="it-IT" dirty="0"/>
                <a:t>r</a:t>
              </a:r>
            </a:p>
            <a:p>
              <a:endParaRPr lang="it-IT" dirty="0"/>
            </a:p>
            <a:p>
              <a:r>
                <a:rPr lang="it-IT" dirty="0"/>
                <a:t>var ← ⍳6</a:t>
              </a:r>
            </a:p>
            <a:p>
              <a:r>
                <a:rPr lang="it-IT" dirty="0"/>
                <a:t>…</a:t>
              </a:r>
            </a:p>
            <a:p>
              <a:r>
                <a:rPr lang="it-IT" dirty="0"/>
                <a:t>…</a:t>
              </a:r>
            </a:p>
            <a:p>
              <a:r>
                <a:rPr lang="it-IT" dirty="0"/>
                <a:t>…</a:t>
              </a:r>
            </a:p>
          </p:txBody>
        </p:sp>
      </p:grpSp>
      <p:grpSp>
        <p:nvGrpSpPr>
          <p:cNvPr id="2" name="Gruppo 10" descr=" 11">
            <a:extLst>
              <a:ext uri="{FF2B5EF4-FFF2-40B4-BE49-F238E27FC236}">
                <a16:creationId xmlns:a16="http://schemas.microsoft.com/office/drawing/2014/main" id="{5C479C9A-1071-6B73-DF46-10E0D55067D2}"/>
              </a:ext>
            </a:extLst>
          </p:cNvPr>
          <p:cNvGrpSpPr/>
          <p:nvPr/>
        </p:nvGrpSpPr>
        <p:grpSpPr>
          <a:xfrm>
            <a:off x="775264" y="3624107"/>
            <a:ext cx="3645826" cy="2702865"/>
            <a:chOff x="775265" y="3429000"/>
            <a:chExt cx="3645826" cy="2702865"/>
          </a:xfrm>
        </p:grpSpPr>
        <p:sp>
          <p:nvSpPr>
            <p:cNvPr id="3" name="CasellaDiTesto 4">
              <a:extLst>
                <a:ext uri="{FF2B5EF4-FFF2-40B4-BE49-F238E27FC236}">
                  <a16:creationId xmlns:a16="http://schemas.microsoft.com/office/drawing/2014/main" id="{9BFD9950-1AE5-152E-27EA-2B4DEA43EC10}"/>
                </a:ext>
              </a:extLst>
            </p:cNvPr>
            <p:cNvSpPr txBox="1"/>
            <p:nvPr/>
          </p:nvSpPr>
          <p:spPr>
            <a:xfrm>
              <a:off x="775265" y="3429000"/>
              <a:ext cx="364582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 dirty="0" err="1"/>
                <a:t>Variable</a:t>
              </a:r>
              <a:r>
                <a:rPr lang="it-IT" b="1" dirty="0"/>
                <a:t> in </a:t>
              </a:r>
              <a:r>
                <a:rPr lang="it-IT" b="1" dirty="0" err="1"/>
                <a:t>functions</a:t>
              </a:r>
              <a:r>
                <a:rPr lang="it-IT" b="1" dirty="0"/>
                <a:t> in </a:t>
              </a:r>
              <a:r>
                <a:rPr lang="it-IT" b="1" dirty="0" err="1"/>
                <a:t>real</a:t>
              </a:r>
              <a:r>
                <a:rPr lang="it-IT" b="1" dirty="0"/>
                <a:t> life</a:t>
              </a:r>
            </a:p>
          </p:txBody>
        </p:sp>
        <p:sp>
          <p:nvSpPr>
            <p:cNvPr id="5" name="CasellaDiTesto 7">
              <a:extLst>
                <a:ext uri="{FF2B5EF4-FFF2-40B4-BE49-F238E27FC236}">
                  <a16:creationId xmlns:a16="http://schemas.microsoft.com/office/drawing/2014/main" id="{1CFA6B99-202B-BD45-8C24-F7D212DC7061}"/>
                </a:ext>
              </a:extLst>
            </p:cNvPr>
            <p:cNvSpPr txBox="1"/>
            <p:nvPr/>
          </p:nvSpPr>
          <p:spPr>
            <a:xfrm>
              <a:off x="1525190" y="4100540"/>
              <a:ext cx="2145975" cy="203132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it-IT" dirty="0" err="1"/>
                <a:t>r←l</a:t>
              </a:r>
              <a:r>
                <a:rPr lang="it-IT" dirty="0"/>
                <a:t> </a:t>
              </a:r>
              <a:r>
                <a:rPr lang="it-IT" b="1" dirty="0" err="1"/>
                <a:t>fun</a:t>
              </a:r>
              <a:r>
                <a:rPr lang="it-IT" b="1" dirty="0"/>
                <a:t> </a:t>
              </a:r>
              <a:r>
                <a:rPr lang="it-IT" dirty="0"/>
                <a:t>r</a:t>
              </a:r>
            </a:p>
            <a:p>
              <a:r>
                <a:rPr lang="it-IT" dirty="0"/>
                <a:t>…</a:t>
              </a:r>
            </a:p>
            <a:p>
              <a:r>
                <a:rPr lang="it-IT" dirty="0"/>
                <a:t>…</a:t>
              </a:r>
            </a:p>
            <a:p>
              <a:r>
                <a:rPr lang="it-IT" dirty="0"/>
                <a:t>b ← c </a:t>
              </a:r>
              <a:r>
                <a:rPr lang="it-IT" b="1" dirty="0" err="1"/>
                <a:t>goo</a:t>
              </a:r>
              <a:r>
                <a:rPr lang="it-IT" dirty="0"/>
                <a:t> d</a:t>
              </a:r>
            </a:p>
            <a:p>
              <a:r>
                <a:rPr lang="it-IT" dirty="0"/>
                <a:t>…</a:t>
              </a:r>
            </a:p>
            <a:p>
              <a:r>
                <a:rPr lang="it-IT" dirty="0"/>
                <a:t>var ← a </a:t>
              </a:r>
              <a:r>
                <a:rPr lang="it-IT" b="1" dirty="0" err="1"/>
                <a:t>hoo</a:t>
              </a:r>
              <a:r>
                <a:rPr lang="it-IT" dirty="0"/>
                <a:t> b</a:t>
              </a:r>
            </a:p>
            <a:p>
              <a:r>
                <a:rPr lang="it-IT" dirty="0"/>
                <a:t>…</a:t>
              </a:r>
            </a:p>
          </p:txBody>
        </p:sp>
      </p:grpSp>
      <p:sp>
        <p:nvSpPr>
          <p:cNvPr id="6" name="CasellaDiTesto 12" descr=" 13">
            <a:extLst>
              <a:ext uri="{FF2B5EF4-FFF2-40B4-BE49-F238E27FC236}">
                <a16:creationId xmlns:a16="http://schemas.microsoft.com/office/drawing/2014/main" id="{11479CE2-9366-D2CF-59B3-6E75A5A636DE}"/>
              </a:ext>
            </a:extLst>
          </p:cNvPr>
          <p:cNvSpPr txBox="1"/>
          <p:nvPr/>
        </p:nvSpPr>
        <p:spPr>
          <a:xfrm>
            <a:off x="6419850" y="1993596"/>
            <a:ext cx="3771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b="1" dirty="0"/>
              <a:t>var </a:t>
            </a:r>
            <a:r>
              <a:rPr lang="it-IT" dirty="0" err="1"/>
              <a:t>localized</a:t>
            </a:r>
            <a:r>
              <a:rPr lang="it-IT" dirty="0"/>
              <a:t>?</a:t>
            </a:r>
          </a:p>
        </p:txBody>
      </p:sp>
      <p:sp>
        <p:nvSpPr>
          <p:cNvPr id="8" name="CasellaDiTesto 13" descr=" 14">
            <a:extLst>
              <a:ext uri="{FF2B5EF4-FFF2-40B4-BE49-F238E27FC236}">
                <a16:creationId xmlns:a16="http://schemas.microsoft.com/office/drawing/2014/main" id="{6C6B671C-A4FF-A739-D597-0118B5750C76}"/>
              </a:ext>
            </a:extLst>
          </p:cNvPr>
          <p:cNvSpPr txBox="1"/>
          <p:nvPr/>
        </p:nvSpPr>
        <p:spPr>
          <a:xfrm>
            <a:off x="6419850" y="2818580"/>
            <a:ext cx="3571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Are </a:t>
            </a:r>
            <a:r>
              <a:rPr lang="it-IT" b="1" dirty="0"/>
              <a:t>a </a:t>
            </a:r>
            <a:r>
              <a:rPr lang="it-IT" dirty="0"/>
              <a:t>and </a:t>
            </a:r>
            <a:r>
              <a:rPr lang="it-IT" b="1" dirty="0"/>
              <a:t>b </a:t>
            </a:r>
            <a:r>
              <a:rPr lang="it-IT" dirty="0" err="1"/>
              <a:t>localized</a:t>
            </a:r>
            <a:r>
              <a:rPr lang="it-IT" dirty="0"/>
              <a:t>?</a:t>
            </a:r>
          </a:p>
        </p:txBody>
      </p:sp>
      <p:sp>
        <p:nvSpPr>
          <p:cNvPr id="9" name="CasellaDiTesto 14" descr=" 15">
            <a:extLst>
              <a:ext uri="{FF2B5EF4-FFF2-40B4-BE49-F238E27FC236}">
                <a16:creationId xmlns:a16="http://schemas.microsoft.com/office/drawing/2014/main" id="{CF7EA6E0-DD05-76A4-9E7E-CA458ED214C5}"/>
              </a:ext>
            </a:extLst>
          </p:cNvPr>
          <p:cNvSpPr txBox="1"/>
          <p:nvPr/>
        </p:nvSpPr>
        <p:spPr>
          <a:xfrm>
            <a:off x="6419850" y="3538916"/>
            <a:ext cx="4743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 </a:t>
            </a:r>
            <a:r>
              <a:rPr lang="it-IT" b="1" dirty="0"/>
              <a:t>c</a:t>
            </a:r>
            <a:r>
              <a:rPr lang="it-IT" dirty="0"/>
              <a:t> and </a:t>
            </a:r>
            <a:r>
              <a:rPr lang="it-IT" b="1" dirty="0"/>
              <a:t>d</a:t>
            </a:r>
            <a:r>
              <a:rPr lang="it-IT" dirty="0"/>
              <a:t>?</a:t>
            </a:r>
          </a:p>
        </p:txBody>
      </p:sp>
      <p:sp>
        <p:nvSpPr>
          <p:cNvPr id="10" name="CasellaDiTesto 15" descr=" 16">
            <a:extLst>
              <a:ext uri="{FF2B5EF4-FFF2-40B4-BE49-F238E27FC236}">
                <a16:creationId xmlns:a16="http://schemas.microsoft.com/office/drawing/2014/main" id="{163A6700-E017-FA2E-3400-D26D26767C0F}"/>
              </a:ext>
            </a:extLst>
          </p:cNvPr>
          <p:cNvSpPr txBox="1"/>
          <p:nvPr/>
        </p:nvSpPr>
        <p:spPr>
          <a:xfrm>
            <a:off x="6419850" y="4293456"/>
            <a:ext cx="3838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 inside </a:t>
            </a:r>
            <a:r>
              <a:rPr lang="it-IT" b="1" dirty="0" err="1"/>
              <a:t>hoo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everything</a:t>
            </a:r>
            <a:r>
              <a:rPr lang="it-IT" dirty="0"/>
              <a:t> </a:t>
            </a:r>
            <a:r>
              <a:rPr lang="it-IT" dirty="0" err="1"/>
              <a:t>localized</a:t>
            </a:r>
            <a:r>
              <a:rPr lang="it-IT" dirty="0"/>
              <a:t>?</a:t>
            </a:r>
          </a:p>
        </p:txBody>
      </p:sp>
      <p:sp>
        <p:nvSpPr>
          <p:cNvPr id="11" name="CasellaDiTesto 16" descr=" 17">
            <a:extLst>
              <a:ext uri="{FF2B5EF4-FFF2-40B4-BE49-F238E27FC236}">
                <a16:creationId xmlns:a16="http://schemas.microsoft.com/office/drawing/2014/main" id="{48674F8F-95C0-118C-D34B-E6F9483AA616}"/>
              </a:ext>
            </a:extLst>
          </p:cNvPr>
          <p:cNvSpPr txBox="1"/>
          <p:nvPr/>
        </p:nvSpPr>
        <p:spPr>
          <a:xfrm>
            <a:off x="6430695" y="5084236"/>
            <a:ext cx="41802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And inside </a:t>
            </a:r>
            <a:r>
              <a:rPr lang="it-IT" b="1" dirty="0" err="1"/>
              <a:t>goo</a:t>
            </a:r>
            <a:r>
              <a:rPr lang="it-IT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41308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34F7D2B5-DC8B-3501-B287-94553E2A0B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7258" y="998876"/>
            <a:ext cx="4973053" cy="4724400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9180665F-E0E7-7F64-686A-A2DCFBF3E04C}"/>
              </a:ext>
            </a:extLst>
          </p:cNvPr>
          <p:cNvSpPr/>
          <p:nvPr/>
        </p:nvSpPr>
        <p:spPr>
          <a:xfrm>
            <a:off x="1543050" y="5534025"/>
            <a:ext cx="1466850" cy="276225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908FB37C-9FBA-2A4C-DB5F-031A252D0B62}"/>
              </a:ext>
            </a:extLst>
          </p:cNvPr>
          <p:cNvSpPr/>
          <p:nvPr/>
        </p:nvSpPr>
        <p:spPr>
          <a:xfrm>
            <a:off x="5154028" y="3524250"/>
            <a:ext cx="4675772" cy="120967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096C04EF-0D16-1774-9496-CEFCABDB3B86}"/>
              </a:ext>
            </a:extLst>
          </p:cNvPr>
          <p:cNvSpPr txBox="1"/>
          <p:nvPr/>
        </p:nvSpPr>
        <p:spPr>
          <a:xfrm>
            <a:off x="5619750" y="3991426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462 </a:t>
            </a:r>
            <a:r>
              <a:rPr lang="it-IT" dirty="0" err="1"/>
              <a:t>object</a:t>
            </a:r>
            <a:r>
              <a:rPr lang="it-IT" dirty="0"/>
              <a:t>(s) </a:t>
            </a:r>
            <a:r>
              <a:rPr lang="it-IT" dirty="0" err="1"/>
              <a:t>found</a:t>
            </a:r>
            <a:r>
              <a:rPr lang="it-IT" dirty="0"/>
              <a:t> in Local Scope</a:t>
            </a:r>
          </a:p>
        </p:txBody>
      </p:sp>
    </p:spTree>
    <p:extLst>
      <p:ext uri="{BB962C8B-B14F-4D97-AF65-F5344CB8AC3E}">
        <p14:creationId xmlns:p14="http://schemas.microsoft.com/office/powerpoint/2010/main" val="10795727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 descr="Immagine che contiene testo&#10;&#10;Descrizione generata automaticamente">
            <a:extLst>
              <a:ext uri="{FF2B5EF4-FFF2-40B4-BE49-F238E27FC236}">
                <a16:creationId xmlns:a16="http://schemas.microsoft.com/office/drawing/2014/main" id="{199EA31C-0070-DF22-12A7-82C952C80F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43" y="2419659"/>
            <a:ext cx="10968057" cy="151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066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 descr=" 75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Freeform: Shape 76" descr=" 77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Rectangle 78" descr=" 79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 descr=" 81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Freeform: Shape 82" descr=" 83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Isosceles Triangle 84" descr=" 85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Isosceles Triangle 86" descr=" 87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 descr=" 2">
            <a:extLst>
              <a:ext uri="{FF2B5EF4-FFF2-40B4-BE49-F238E27FC236}">
                <a16:creationId xmlns:a16="http://schemas.microsoft.com/office/drawing/2014/main" id="{9729BE48-D965-240B-7E44-39541E7EDC3F}"/>
              </a:ext>
            </a:extLst>
          </p:cNvPr>
          <p:cNvSpPr txBox="1"/>
          <p:nvPr/>
        </p:nvSpPr>
        <p:spPr>
          <a:xfrm>
            <a:off x="2428650" y="1102259"/>
            <a:ext cx="6724875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Even if it’s scary, never avoid new developments just because you’ll have to deal with a lot of old code that has to be updated or with things you never see before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CasellaDiTesto 2" descr=" 3">
            <a:extLst>
              <a:ext uri="{FF2B5EF4-FFF2-40B4-BE49-F238E27FC236}">
                <a16:creationId xmlns:a16="http://schemas.microsoft.com/office/drawing/2014/main" id="{10349A1C-9FD0-EDED-9B4E-337D379080A9}"/>
              </a:ext>
            </a:extLst>
          </p:cNvPr>
          <p:cNvSpPr txBox="1"/>
          <p:nvPr/>
        </p:nvSpPr>
        <p:spPr>
          <a:xfrm>
            <a:off x="2438400" y="2221202"/>
            <a:ext cx="6918243" cy="1258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buFont typeface="Calibri" panose="020F0502020204030204" pitchFamily="34" charset="0"/>
              <a:buChar char="-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way to organize the list of all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semiglobals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you use in the code (we used different variables: one for every Sofia environment with the list of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semiglobals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linked to that environment)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CasellaDiTesto 3" descr=" 4">
            <a:extLst>
              <a:ext uri="{FF2B5EF4-FFF2-40B4-BE49-F238E27FC236}">
                <a16:creationId xmlns:a16="http://schemas.microsoft.com/office/drawing/2014/main" id="{A8B95E1C-E551-E0B5-9BF0-3C3A7326FFB3}"/>
              </a:ext>
            </a:extLst>
          </p:cNvPr>
          <p:cNvSpPr txBox="1"/>
          <p:nvPr/>
        </p:nvSpPr>
        <p:spPr>
          <a:xfrm>
            <a:off x="2428650" y="3417262"/>
            <a:ext cx="6918243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Font typeface="Calibri" panose="020F0502020204030204" pitchFamily="34" charset="0"/>
              <a:buChar char="-"/>
              <a:defRPr/>
            </a:pPr>
            <a:r>
              <a:rPr kumimoji="0" lang="en-US" strike="noStrike" kern="1200" cap="none" spc="0" normalizeH="0" noProof="0">
                <a:ln>
                  <a:noFill/>
                </a:ln>
                <a:solidFill>
                  <a:schemeClr val="tx1">
                    <a:lumMod val="100000"/>
                  </a:scheme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the above mentioned variable with names of semiglobals when you need to localize them all in one go; makes things easier to maintain especially when GUI is involved.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CasellaDiTesto 4" descr=" 5">
            <a:extLst>
              <a:ext uri="{FF2B5EF4-FFF2-40B4-BE49-F238E27FC236}">
                <a16:creationId xmlns:a16="http://schemas.microsoft.com/office/drawing/2014/main" id="{D6756B3D-4C81-731F-4FF9-D7EFA00DC60B}"/>
              </a:ext>
            </a:extLst>
          </p:cNvPr>
          <p:cNvSpPr txBox="1"/>
          <p:nvPr/>
        </p:nvSpPr>
        <p:spPr>
          <a:xfrm>
            <a:off x="2428650" y="4577263"/>
            <a:ext cx="6724875" cy="166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800"/>
              <a:buFont typeface="Calibri" panose="020F0502020204030204" pitchFamily="34" charset="0"/>
              <a:buChar char="-"/>
            </a:pPr>
            <a:r>
              <a:rPr lang="en-US">
                <a:solidFill>
                  <a:schemeClr val="tx1">
                    <a:lumMod val="10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not alone, so ask for help: if you work in a company remember that your success in the project will also be a success for the company, so your colleagues will be happy to help in making your company successful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Clr>
                <a:srgbClr val="000000"/>
              </a:buClr>
              <a:buSzPts val="1800"/>
              <a:buFont typeface="Calibri" panose="020F0502020204030204" pitchFamily="34" charset="0"/>
              <a:buChar char="-"/>
            </a:pPr>
            <a:r>
              <a:rPr lang="en-US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it-IT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CasellaDiTesto 5" descr=" 6">
            <a:extLst>
              <a:ext uri="{FF2B5EF4-FFF2-40B4-BE49-F238E27FC236}">
                <a16:creationId xmlns:a16="http://schemas.microsoft.com/office/drawing/2014/main" id="{643A0227-6D2D-9782-B929-A6792142A55E}"/>
              </a:ext>
            </a:extLst>
          </p:cNvPr>
          <p:cNvSpPr txBox="1"/>
          <p:nvPr/>
        </p:nvSpPr>
        <p:spPr>
          <a:xfrm>
            <a:off x="2835479" y="512759"/>
            <a:ext cx="57469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/>
              <a:t>What</a:t>
            </a:r>
            <a:r>
              <a:rPr lang="it-IT" sz="2800" b="1" dirty="0"/>
              <a:t> </a:t>
            </a:r>
            <a:r>
              <a:rPr lang="it-IT" sz="2800" b="1" dirty="0" err="1"/>
              <a:t>we</a:t>
            </a:r>
            <a:r>
              <a:rPr lang="it-IT" sz="2800" b="1" dirty="0"/>
              <a:t> </a:t>
            </a:r>
            <a:r>
              <a:rPr lang="it-IT" sz="2800" b="1" dirty="0" err="1"/>
              <a:t>learned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276530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56A5199-8F03-68EF-55D8-5486E4B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189" y="0"/>
            <a:ext cx="9113621" cy="68580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460D1409-3DB6-77F9-80CF-17B7EF3D518B}"/>
              </a:ext>
            </a:extLst>
          </p:cNvPr>
          <p:cNvSpPr txBox="1"/>
          <p:nvPr/>
        </p:nvSpPr>
        <p:spPr>
          <a:xfrm>
            <a:off x="7678755" y="631861"/>
            <a:ext cx="2321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only _real_ functions</a:t>
            </a:r>
            <a:endParaRPr lang="it-IT" sz="2800" b="1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8144070D-2891-A69C-B5DC-E7AA288C366B}"/>
              </a:ext>
            </a:extLst>
          </p:cNvPr>
          <p:cNvSpPr txBox="1"/>
          <p:nvPr/>
        </p:nvSpPr>
        <p:spPr>
          <a:xfrm>
            <a:off x="2238375" y="962025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/>
              <a:t>Go fast and </a:t>
            </a:r>
            <a:r>
              <a:rPr lang="it-IT" sz="2800" b="1" dirty="0" err="1"/>
              <a:t>furious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871568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 3">
            <a:extLst>
              <a:ext uri="{FF2B5EF4-FFF2-40B4-BE49-F238E27FC236}">
                <a16:creationId xmlns:a16="http://schemas.microsoft.com/office/drawing/2014/main" id="{F5EEFAFB-E992-BCD8-F0C1-40AF7D327D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694" y="1"/>
            <a:ext cx="9330612" cy="6858000"/>
          </a:xfrm>
          <a:prstGeom prst="rect">
            <a:avLst/>
          </a:prstGeom>
        </p:spPr>
      </p:pic>
      <p:sp>
        <p:nvSpPr>
          <p:cNvPr id="2" name="CasellaDiTesto 3" descr=" 4">
            <a:extLst>
              <a:ext uri="{FF2B5EF4-FFF2-40B4-BE49-F238E27FC236}">
                <a16:creationId xmlns:a16="http://schemas.microsoft.com/office/drawing/2014/main" id="{BE81DFAD-1545-D41D-8696-B16276CBD808}"/>
              </a:ext>
            </a:extLst>
          </p:cNvPr>
          <p:cNvSpPr txBox="1"/>
          <p:nvPr/>
        </p:nvSpPr>
        <p:spPr>
          <a:xfrm>
            <a:off x="4746661" y="4089115"/>
            <a:ext cx="2363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INDEX ERROR</a:t>
            </a:r>
          </a:p>
        </p:txBody>
      </p:sp>
      <p:sp>
        <p:nvSpPr>
          <p:cNvPr id="4" name="CasellaDiTesto 4" descr=" 5">
            <a:extLst>
              <a:ext uri="{FF2B5EF4-FFF2-40B4-BE49-F238E27FC236}">
                <a16:creationId xmlns:a16="http://schemas.microsoft.com/office/drawing/2014/main" id="{8BFF71A6-C8B1-9D98-80ED-99383F442534}"/>
              </a:ext>
            </a:extLst>
          </p:cNvPr>
          <p:cNvSpPr txBox="1"/>
          <p:nvPr/>
        </p:nvSpPr>
        <p:spPr>
          <a:xfrm>
            <a:off x="8075488" y="2537717"/>
            <a:ext cx="20445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RANK ERROR</a:t>
            </a:r>
          </a:p>
        </p:txBody>
      </p:sp>
      <p:sp>
        <p:nvSpPr>
          <p:cNvPr id="5" name="CasellaDiTesto 5" descr=" 6">
            <a:extLst>
              <a:ext uri="{FF2B5EF4-FFF2-40B4-BE49-F238E27FC236}">
                <a16:creationId xmlns:a16="http://schemas.microsoft.com/office/drawing/2014/main" id="{1211D8C1-1EE8-5391-9BF0-0A655E05AF44}"/>
              </a:ext>
            </a:extLst>
          </p:cNvPr>
          <p:cNvSpPr txBox="1"/>
          <p:nvPr/>
        </p:nvSpPr>
        <p:spPr>
          <a:xfrm>
            <a:off x="5352836" y="1243173"/>
            <a:ext cx="2291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DOMAIN ERROR</a:t>
            </a:r>
          </a:p>
        </p:txBody>
      </p:sp>
    </p:spTree>
    <p:extLst>
      <p:ext uri="{BB962C8B-B14F-4D97-AF65-F5344CB8AC3E}">
        <p14:creationId xmlns:p14="http://schemas.microsoft.com/office/powerpoint/2010/main" val="3868094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cut/>
      </p:transition>
    </mc:Choice>
    <mc:Fallback>
      <p:transition spd="slow"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4726E0CC-B008-9C89-06B5-8C0753C95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044" y="773597"/>
            <a:ext cx="4803779" cy="3362644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:a16="http://schemas.microsoft.com/office/drawing/2014/main" id="{0F19DAFC-0D6C-4E85-4F84-392C00217E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78" y="3304462"/>
            <a:ext cx="4899975" cy="3429981"/>
          </a:xfrm>
          <a:prstGeom prst="rect">
            <a:avLst/>
          </a:prstGeom>
        </p:spPr>
      </p:pic>
      <p:pic>
        <p:nvPicPr>
          <p:cNvPr id="44" name="Immagine 43">
            <a:extLst>
              <a:ext uri="{FF2B5EF4-FFF2-40B4-BE49-F238E27FC236}">
                <a16:creationId xmlns:a16="http://schemas.microsoft.com/office/drawing/2014/main" id="{32D8BAF5-BCFB-3C34-2CDB-8C4DD4C22B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535" y="1480838"/>
            <a:ext cx="331470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26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Isosceles Triangle 36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87BFD195-E4E3-D009-0AC3-D3DDCE66B9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4073" y="595901"/>
            <a:ext cx="4822568" cy="5183312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26C046E6-BE4C-4D1A-8386-6537EBA474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236" y="740419"/>
            <a:ext cx="2143125" cy="2143125"/>
          </a:xfrm>
          <a:prstGeom prst="rect">
            <a:avLst/>
          </a:prstGeom>
        </p:spPr>
      </p:pic>
      <p:pic>
        <p:nvPicPr>
          <p:cNvPr id="19" name="Immagine 18" descr="Immagine che contiene testo&#10;&#10;Descrizione generata automaticamente">
            <a:extLst>
              <a:ext uri="{FF2B5EF4-FFF2-40B4-BE49-F238E27FC236}">
                <a16:creationId xmlns:a16="http://schemas.microsoft.com/office/drawing/2014/main" id="{C1D1B605-3337-4F38-80A0-84CAC3631C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9619" y="1185598"/>
            <a:ext cx="1546261" cy="1546261"/>
          </a:xfrm>
          <a:prstGeom prst="rect">
            <a:avLst/>
          </a:prstGeom>
        </p:spPr>
      </p:pic>
      <p:pic>
        <p:nvPicPr>
          <p:cNvPr id="23" name="Immagine 22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14586F54-614E-07C6-E323-1B623182AE9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2611150"/>
            <a:ext cx="1963392" cy="105181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E709207C-1477-1CD4-275F-34B9559642D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365" y="3501951"/>
            <a:ext cx="3469240" cy="891402"/>
          </a:xfrm>
          <a:prstGeom prst="rect">
            <a:avLst/>
          </a:prstGeom>
        </p:spPr>
      </p:pic>
      <p:pic>
        <p:nvPicPr>
          <p:cNvPr id="30" name="Immagine 29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5B79563F-F06D-78E6-4EFE-56C41BA452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5265" y="5038448"/>
            <a:ext cx="3460328" cy="633954"/>
          </a:xfrm>
          <a:prstGeom prst="rect">
            <a:avLst/>
          </a:prstGeom>
        </p:spPr>
      </p:pic>
      <p:pic>
        <p:nvPicPr>
          <p:cNvPr id="34" name="Immagine 33">
            <a:extLst>
              <a:ext uri="{FF2B5EF4-FFF2-40B4-BE49-F238E27FC236}">
                <a16:creationId xmlns:a16="http://schemas.microsoft.com/office/drawing/2014/main" id="{1E10B01D-13B4-D4B2-1ABC-99BF83D88E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7839">
            <a:off x="3106540" y="3016139"/>
            <a:ext cx="675403" cy="67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233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E440DECA-CEED-0BF1-8221-AC550C947C3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b="8033"/>
          <a:stretch/>
        </p:blipFill>
        <p:spPr>
          <a:xfrm>
            <a:off x="1143039" y="643467"/>
            <a:ext cx="9905921" cy="5571065"/>
          </a:xfrm>
          <a:prstGeom prst="rect">
            <a:avLst/>
          </a:prstGeom>
          <a:ln>
            <a:noFill/>
          </a:ln>
        </p:spPr>
      </p:pic>
      <p:sp>
        <p:nvSpPr>
          <p:cNvPr id="27" name="Isosceles Triangle 26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225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5001F968-A20A-74B5-A5AA-93110CE1C669}"/>
              </a:ext>
            </a:extLst>
          </p:cNvPr>
          <p:cNvSpPr/>
          <p:nvPr/>
        </p:nvSpPr>
        <p:spPr>
          <a:xfrm>
            <a:off x="333375" y="2371725"/>
            <a:ext cx="3152775" cy="30289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2DFD4FAA-F0FF-1CF9-D018-7805F8020D45}"/>
              </a:ext>
            </a:extLst>
          </p:cNvPr>
          <p:cNvSpPr/>
          <p:nvPr/>
        </p:nvSpPr>
        <p:spPr>
          <a:xfrm>
            <a:off x="8418983" y="2599874"/>
            <a:ext cx="3314700" cy="25717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8A87FB44-FDF4-E7AF-D89E-AB601A171617}"/>
              </a:ext>
            </a:extLst>
          </p:cNvPr>
          <p:cNvSpPr txBox="1"/>
          <p:nvPr/>
        </p:nvSpPr>
        <p:spPr>
          <a:xfrm>
            <a:off x="367178" y="2983771"/>
            <a:ext cx="308516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/>
              <a:t>New </a:t>
            </a:r>
            <a:r>
              <a:rPr lang="it-IT" sz="4000" b="1" dirty="0" err="1"/>
              <a:t>environment</a:t>
            </a:r>
            <a:endParaRPr lang="it-IT" sz="4000" b="1" dirty="0"/>
          </a:p>
        </p:txBody>
      </p:sp>
      <p:cxnSp>
        <p:nvCxnSpPr>
          <p:cNvPr id="19" name="Connettore curvo 18">
            <a:extLst>
              <a:ext uri="{FF2B5EF4-FFF2-40B4-BE49-F238E27FC236}">
                <a16:creationId xmlns:a16="http://schemas.microsoft.com/office/drawing/2014/main" id="{A3EEDFF8-1A2A-9C8F-355B-B50D16CEDADB}"/>
              </a:ext>
            </a:extLst>
          </p:cNvPr>
          <p:cNvCxnSpPr>
            <a:cxnSpLocks/>
            <a:endCxn id="3" idx="7"/>
          </p:cNvCxnSpPr>
          <p:nvPr/>
        </p:nvCxnSpPr>
        <p:spPr>
          <a:xfrm rot="10800000" flipV="1">
            <a:off x="3024438" y="2598766"/>
            <a:ext cx="5487167" cy="216537"/>
          </a:xfrm>
          <a:prstGeom prst="curvedConnector4">
            <a:avLst>
              <a:gd name="adj1" fmla="val 45793"/>
              <a:gd name="adj2" fmla="val -557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FC93DA71-6000-F6A7-0063-19296B1A5F05}"/>
              </a:ext>
            </a:extLst>
          </p:cNvPr>
          <p:cNvSpPr txBox="1"/>
          <p:nvPr/>
        </p:nvSpPr>
        <p:spPr>
          <a:xfrm>
            <a:off x="4121224" y="956775"/>
            <a:ext cx="3867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Orders</a:t>
            </a:r>
            <a:endParaRPr lang="it-IT" dirty="0"/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FF416C6F-A298-B143-713D-F59813C512A9}"/>
              </a:ext>
            </a:extLst>
          </p:cNvPr>
          <p:cNvSpPr txBox="1"/>
          <p:nvPr/>
        </p:nvSpPr>
        <p:spPr>
          <a:xfrm>
            <a:off x="4856532" y="2254329"/>
            <a:ext cx="2541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Feedbacks</a:t>
            </a:r>
          </a:p>
        </p:txBody>
      </p:sp>
      <p:cxnSp>
        <p:nvCxnSpPr>
          <p:cNvPr id="35" name="Connettore curvo 34">
            <a:extLst>
              <a:ext uri="{FF2B5EF4-FFF2-40B4-BE49-F238E27FC236}">
                <a16:creationId xmlns:a16="http://schemas.microsoft.com/office/drawing/2014/main" id="{3E899512-5497-EE52-985F-58F2A06C3AE0}"/>
              </a:ext>
            </a:extLst>
          </p:cNvPr>
          <p:cNvCxnSpPr>
            <a:cxnSpLocks/>
            <a:stCxn id="7" idx="1"/>
            <a:endCxn id="3" idx="6"/>
          </p:cNvCxnSpPr>
          <p:nvPr/>
        </p:nvCxnSpPr>
        <p:spPr>
          <a:xfrm rot="10800000" flipV="1">
            <a:off x="3486151" y="3885748"/>
            <a:ext cx="4932833" cy="451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D1361C6-9806-A807-C194-7FFAB96DA3A7}"/>
              </a:ext>
            </a:extLst>
          </p:cNvPr>
          <p:cNvSpPr txBox="1"/>
          <p:nvPr/>
        </p:nvSpPr>
        <p:spPr>
          <a:xfrm>
            <a:off x="4845760" y="34850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err="1"/>
              <a:t>Executions</a:t>
            </a:r>
            <a:endParaRPr lang="it-IT" dirty="0"/>
          </a:p>
        </p:txBody>
      </p:sp>
      <p:cxnSp>
        <p:nvCxnSpPr>
          <p:cNvPr id="41" name="Connettore curvo 40">
            <a:extLst>
              <a:ext uri="{FF2B5EF4-FFF2-40B4-BE49-F238E27FC236}">
                <a16:creationId xmlns:a16="http://schemas.microsoft.com/office/drawing/2014/main" id="{309EB7C2-7D67-341E-D7E2-F9515EEDEEFB}"/>
              </a:ext>
            </a:extLst>
          </p:cNvPr>
          <p:cNvCxnSpPr>
            <a:cxnSpLocks/>
            <a:stCxn id="3" idx="5"/>
          </p:cNvCxnSpPr>
          <p:nvPr/>
        </p:nvCxnSpPr>
        <p:spPr>
          <a:xfrm rot="16200000" flipH="1">
            <a:off x="5632213" y="2349319"/>
            <a:ext cx="178992" cy="5394545"/>
          </a:xfrm>
          <a:prstGeom prst="curvedConnector4">
            <a:avLst>
              <a:gd name="adj1" fmla="val 127715"/>
              <a:gd name="adj2" fmla="val 542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8C59204-91B3-9C0C-9F9E-C409B29B8175}"/>
              </a:ext>
            </a:extLst>
          </p:cNvPr>
          <p:cNvSpPr txBox="1"/>
          <p:nvPr/>
        </p:nvSpPr>
        <p:spPr>
          <a:xfrm>
            <a:off x="4845759" y="4759465"/>
            <a:ext cx="2514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</a:t>
            </a:r>
            <a:r>
              <a:rPr lang="it-IT" dirty="0" err="1"/>
              <a:t>Cancellation</a:t>
            </a:r>
            <a:r>
              <a:rPr lang="it-IT" dirty="0"/>
              <a:t> </a:t>
            </a:r>
            <a:r>
              <a:rPr lang="it-IT" dirty="0" err="1"/>
              <a:t>requests</a:t>
            </a:r>
            <a:r>
              <a:rPr lang="it-IT" dirty="0"/>
              <a:t>)</a:t>
            </a:r>
          </a:p>
        </p:txBody>
      </p:sp>
      <p:cxnSp>
        <p:nvCxnSpPr>
          <p:cNvPr id="45" name="Connettore curvo 44">
            <a:extLst>
              <a:ext uri="{FF2B5EF4-FFF2-40B4-BE49-F238E27FC236}">
                <a16:creationId xmlns:a16="http://schemas.microsoft.com/office/drawing/2014/main" id="{D920F4F9-9EF2-2A41-2D24-B2FD2FA215FB}"/>
              </a:ext>
            </a:extLst>
          </p:cNvPr>
          <p:cNvCxnSpPr>
            <a:cxnSpLocks/>
            <a:stCxn id="3" idx="4"/>
            <a:endCxn id="7" idx="2"/>
          </p:cNvCxnSpPr>
          <p:nvPr/>
        </p:nvCxnSpPr>
        <p:spPr>
          <a:xfrm rot="5400000" flipH="1" flipV="1">
            <a:off x="5878522" y="1202865"/>
            <a:ext cx="229051" cy="8166570"/>
          </a:xfrm>
          <a:prstGeom prst="curvedConnector3">
            <a:avLst>
              <a:gd name="adj1" fmla="val -28166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70966614-4931-413C-D5C0-E512D78C0D56}"/>
              </a:ext>
            </a:extLst>
          </p:cNvPr>
          <p:cNvSpPr txBox="1"/>
          <p:nvPr/>
        </p:nvSpPr>
        <p:spPr>
          <a:xfrm>
            <a:off x="4743527" y="5631170"/>
            <a:ext cx="2418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(</a:t>
            </a:r>
            <a:r>
              <a:rPr lang="it-IT" dirty="0" err="1"/>
              <a:t>Allocations</a:t>
            </a:r>
            <a:r>
              <a:rPr lang="it-IT" dirty="0"/>
              <a:t>)</a:t>
            </a:r>
          </a:p>
        </p:txBody>
      </p:sp>
      <p:cxnSp>
        <p:nvCxnSpPr>
          <p:cNvPr id="52" name="Connettore curvo 51">
            <a:extLst>
              <a:ext uri="{FF2B5EF4-FFF2-40B4-BE49-F238E27FC236}">
                <a16:creationId xmlns:a16="http://schemas.microsoft.com/office/drawing/2014/main" id="{F983028A-855A-0F1A-2F6C-9041409A1287}"/>
              </a:ext>
            </a:extLst>
          </p:cNvPr>
          <p:cNvCxnSpPr>
            <a:cxnSpLocks/>
            <a:stCxn id="3" idx="0"/>
            <a:endCxn id="7" idx="0"/>
          </p:cNvCxnSpPr>
          <p:nvPr/>
        </p:nvCxnSpPr>
        <p:spPr>
          <a:xfrm rot="16200000" flipH="1">
            <a:off x="5878973" y="-1597486"/>
            <a:ext cx="228149" cy="8166570"/>
          </a:xfrm>
          <a:prstGeom prst="curvedConnector3">
            <a:avLst>
              <a:gd name="adj1" fmla="val -44309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3F30C4C1-CF48-0562-59D9-7F1E115C1590}"/>
              </a:ext>
            </a:extLst>
          </p:cNvPr>
          <p:cNvSpPr txBox="1"/>
          <p:nvPr/>
        </p:nvSpPr>
        <p:spPr>
          <a:xfrm>
            <a:off x="8958733" y="3215332"/>
            <a:ext cx="223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err="1"/>
              <a:t>External</a:t>
            </a:r>
            <a:r>
              <a:rPr lang="it-IT" sz="4000" b="1" dirty="0"/>
              <a:t> system</a:t>
            </a:r>
          </a:p>
        </p:txBody>
      </p:sp>
    </p:spTree>
    <p:extLst>
      <p:ext uri="{BB962C8B-B14F-4D97-AF65-F5344CB8AC3E}">
        <p14:creationId xmlns:p14="http://schemas.microsoft.com/office/powerpoint/2010/main" val="91100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Isosceles Triangle 3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451AE02-3502-3280-A4FE-8DE4E6FC8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575138"/>
            <a:ext cx="10905066" cy="3707722"/>
          </a:xfrm>
          <a:prstGeom prst="rect">
            <a:avLst/>
          </a:prstGeom>
          <a:ln>
            <a:noFill/>
          </a:ln>
        </p:spPr>
      </p:pic>
      <p:sp>
        <p:nvSpPr>
          <p:cNvPr id="36" name="Isosceles Triangle 3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7241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B0FA975B97D6B419F2A99A4C03B343E" ma:contentTypeVersion="4" ma:contentTypeDescription="Create a new document." ma:contentTypeScope="" ma:versionID="e8fcb75765f61056bcdd4648910db1dc">
  <xsd:schema xmlns:xsd="http://www.w3.org/2001/XMLSchema" xmlns:xs="http://www.w3.org/2001/XMLSchema" xmlns:p="http://schemas.microsoft.com/office/2006/metadata/properties" xmlns:ns2="f995d3a0-b187-4cec-a9d4-e85c96c3b7e2" targetNamespace="http://schemas.microsoft.com/office/2006/metadata/properties" ma:root="true" ma:fieldsID="86aa5e1ddb0a0ca5fc520856d0bdd064" ns2:_="">
    <xsd:import namespace="f995d3a0-b187-4cec-a9d4-e85c96c3b7e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95d3a0-b187-4cec-a9d4-e85c96c3b7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65C014A-77FF-4B5E-94D0-5C8E69823E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95d3a0-b187-4cec-a9d4-e85c96c3b7e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3FABCF4-3B24-4FEB-B712-9CF6B7F1F86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778BB2-94BD-4152-B5CF-222B4E86C0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359</Words>
  <Application>Microsoft Office PowerPoint</Application>
  <PresentationFormat>Widescreen</PresentationFormat>
  <Paragraphs>74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Tema di Office</vt:lpstr>
      <vt:lpstr>Semiglobals  and multithreading  are like  chalk and cheese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Semiglobals  and multithreading  are like  chalk and cheese</dc:title>
  <dc:creator>Elena Paviotti</dc:creator>
  <cp:lastModifiedBy>Fiona Smith</cp:lastModifiedBy>
  <cp:revision>5</cp:revision>
  <dcterms:created xsi:type="dcterms:W3CDTF">2022-10-03T12:06:31Z</dcterms:created>
  <dcterms:modified xsi:type="dcterms:W3CDTF">2022-10-17T14:49:00Z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0x0101004B0FA975B97D6B419F2A99A4C03B343E</vt:lpwstr>
  </property>
</Properties>
</file>