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61" r:id="rId2"/>
    <p:sldId id="262" r:id="rId3"/>
    <p:sldId id="277" r:id="rId4"/>
    <p:sldId id="257" r:id="rId5"/>
    <p:sldId id="272" r:id="rId6"/>
    <p:sldId id="269" r:id="rId7"/>
    <p:sldId id="279" r:id="rId8"/>
    <p:sldId id="278" r:id="rId9"/>
    <p:sldId id="305" r:id="rId10"/>
    <p:sldId id="280" r:id="rId11"/>
    <p:sldId id="286" r:id="rId12"/>
    <p:sldId id="281" r:id="rId13"/>
    <p:sldId id="287" r:id="rId14"/>
    <p:sldId id="283" r:id="rId15"/>
    <p:sldId id="284" r:id="rId16"/>
    <p:sldId id="285" r:id="rId17"/>
    <p:sldId id="288" r:id="rId18"/>
    <p:sldId id="294" r:id="rId19"/>
    <p:sldId id="295" r:id="rId20"/>
    <p:sldId id="302" r:id="rId21"/>
    <p:sldId id="303" r:id="rId22"/>
    <p:sldId id="299" r:id="rId23"/>
    <p:sldId id="296" r:id="rId24"/>
    <p:sldId id="300" r:id="rId25"/>
    <p:sldId id="301" r:id="rId26"/>
    <p:sldId id="304" r:id="rId27"/>
    <p:sldId id="291" r:id="rId28"/>
    <p:sldId id="265" r:id="rId29"/>
    <p:sldId id="292" r:id="rId30"/>
    <p:sldId id="270" r:id="rId31"/>
    <p:sldId id="267" r:id="rId32"/>
    <p:sldId id="271" r:id="rId33"/>
    <p:sldId id="268" r:id="rId34"/>
    <p:sldId id="293" r:id="rId35"/>
    <p:sldId id="260" r:id="rId36"/>
    <p:sldId id="289" r:id="rId37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40"/>
    </p:embeddedFont>
    <p:embeddedFont>
      <p:font typeface="Calibri" panose="020F0502020204030204" pitchFamily="34" charset="0"/>
      <p:regular r:id="rId41"/>
      <p:bold r:id="rId41"/>
      <p:italic r:id="rId41"/>
      <p:boldItalic r:id="rId41"/>
    </p:embeddedFont>
    <p:embeddedFont>
      <p:font typeface="Sarabun" panose="020B0604020202020204" charset="-34"/>
      <p:regular r:id="rId42"/>
      <p:bold r:id="rId43"/>
      <p:italic r:id="rId44"/>
      <p:boldItalic r:id="rId45"/>
    </p:embeddedFont>
    <p:embeddedFont>
      <p:font typeface="Wingdings 2" panose="05020102010507070707" pitchFamily="18" charset="2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D8F"/>
    <a:srgbClr val="3B475E"/>
    <a:srgbClr val="ED7F00"/>
    <a:srgbClr val="FDFDF5"/>
    <a:srgbClr val="F6F6D9"/>
    <a:srgbClr val="BBB5D6"/>
    <a:srgbClr val="928ABD"/>
    <a:srgbClr val="373535"/>
    <a:srgbClr val="FFFFFF"/>
    <a:srgbClr val="EC7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95081-9C22-4984-A3CA-F4CD6ED7BF30}" v="640" dt="2022-11-07T14:54:59.6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230" y="4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NUL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providerId="Windows Live" clId="Web-{9B73CBAB-9A0E-4744-BA99-3705D153AF97}"/>
    <pc:docChg chg="modSld">
      <pc:chgData name="Guest User" userId="" providerId="Windows Live" clId="Web-{9B73CBAB-9A0E-4744-BA99-3705D153AF97}" dt="2022-09-30T00:00:38.294" v="0" actId="20577"/>
      <pc:docMkLst>
        <pc:docMk/>
      </pc:docMkLst>
      <pc:sldChg chg="modSp">
        <pc:chgData name="Guest User" userId="" providerId="Windows Live" clId="Web-{9B73CBAB-9A0E-4744-BA99-3705D153AF97}" dt="2022-09-30T00:00:38.294" v="0" actId="20577"/>
        <pc:sldMkLst>
          <pc:docMk/>
          <pc:sldMk cId="4286287048" sldId="261"/>
        </pc:sldMkLst>
        <pc:spChg chg="mod">
          <ac:chgData name="Guest User" userId="" providerId="Windows Live" clId="Web-{9B73CBAB-9A0E-4744-BA99-3705D153AF97}" dt="2022-09-30T00:00:38.294" v="0" actId="20577"/>
          <ac:spMkLst>
            <pc:docMk/>
            <pc:sldMk cId="4286287048" sldId="261"/>
            <ac:spMk id="2" creationId="{CA03ABD4-C518-4141-BEFE-F3FDCBE13F50}"/>
          </ac:spMkLst>
        </pc:spChg>
      </pc:sldChg>
    </pc:docChg>
  </pc:docChgLst>
  <pc:docChgLst>
    <pc:chgData name="Brian Becker" userId="b6455d1dadfa9002" providerId="LiveId" clId="{67995081-9C22-4984-A3CA-F4CD6ED7BF30}"/>
    <pc:docChg chg="undo custSel addSld delSld modSld sldOrd modMainMaster">
      <pc:chgData name="Brian Becker" userId="b6455d1dadfa9002" providerId="LiveId" clId="{67995081-9C22-4984-A3CA-F4CD6ED7BF30}" dt="2022-11-07T14:54:44.723" v="10033" actId="2"/>
      <pc:docMkLst>
        <pc:docMk/>
      </pc:docMkLst>
      <pc:sldChg chg="modSp mod">
        <pc:chgData name="Brian Becker" userId="b6455d1dadfa9002" providerId="LiveId" clId="{67995081-9C22-4984-A3CA-F4CD6ED7BF30}" dt="2022-10-11T21:55:27.981" v="1586" actId="404"/>
        <pc:sldMkLst>
          <pc:docMk/>
          <pc:sldMk cId="233514692" sldId="257"/>
        </pc:sldMkLst>
        <pc:spChg chg="mod">
          <ac:chgData name="Brian Becker" userId="b6455d1dadfa9002" providerId="LiveId" clId="{67995081-9C22-4984-A3CA-F4CD6ED7BF30}" dt="2022-10-11T21:55:27.981" v="1586" actId="404"/>
          <ac:spMkLst>
            <pc:docMk/>
            <pc:sldMk cId="233514692" sldId="257"/>
            <ac:spMk id="2" creationId="{56FF4E42-8DCA-4BED-93AA-288FCADC8F2A}"/>
          </ac:spMkLst>
        </pc:spChg>
      </pc:sldChg>
      <pc:sldChg chg="modSp del mod">
        <pc:chgData name="Brian Becker" userId="b6455d1dadfa9002" providerId="LiveId" clId="{67995081-9C22-4984-A3CA-F4CD6ED7BF30}" dt="2022-09-29T19:24:13.086" v="399" actId="47"/>
        <pc:sldMkLst>
          <pc:docMk/>
          <pc:sldMk cId="1060684014" sldId="258"/>
        </pc:sldMkLst>
        <pc:spChg chg="mod">
          <ac:chgData name="Brian Becker" userId="b6455d1dadfa9002" providerId="LiveId" clId="{67995081-9C22-4984-A3CA-F4CD6ED7BF30}" dt="2022-09-29T19:23:58.639" v="398" actId="6549"/>
          <ac:spMkLst>
            <pc:docMk/>
            <pc:sldMk cId="1060684014" sldId="258"/>
            <ac:spMk id="2" creationId="{56FF4E42-8DCA-4BED-93AA-288FCADC8F2A}"/>
          </ac:spMkLst>
        </pc:spChg>
        <pc:spChg chg="mod">
          <ac:chgData name="Brian Becker" userId="b6455d1dadfa9002" providerId="LiveId" clId="{67995081-9C22-4984-A3CA-F4CD6ED7BF30}" dt="2022-09-29T19:23:25.526" v="395" actId="27636"/>
          <ac:spMkLst>
            <pc:docMk/>
            <pc:sldMk cId="1060684014" sldId="258"/>
            <ac:spMk id="3" creationId="{D872DDD0-DB5B-4A5C-AAF2-9375FAB45F94}"/>
          </ac:spMkLst>
        </pc:spChg>
      </pc:sldChg>
      <pc:sldChg chg="modSp mod">
        <pc:chgData name="Brian Becker" userId="b6455d1dadfa9002" providerId="LiveId" clId="{67995081-9C22-4984-A3CA-F4CD6ED7BF30}" dt="2022-10-11T21:14:52.188" v="472" actId="121"/>
        <pc:sldMkLst>
          <pc:docMk/>
          <pc:sldMk cId="4286287048" sldId="261"/>
        </pc:sldMkLst>
        <pc:spChg chg="mod">
          <ac:chgData name="Brian Becker" userId="b6455d1dadfa9002" providerId="LiveId" clId="{67995081-9C22-4984-A3CA-F4CD6ED7BF30}" dt="2022-10-11T21:14:52.188" v="472" actId="121"/>
          <ac:spMkLst>
            <pc:docMk/>
            <pc:sldMk cId="4286287048" sldId="261"/>
            <ac:spMk id="2" creationId="{CA03ABD4-C518-4141-BEFE-F3FDCBE13F50}"/>
          </ac:spMkLst>
        </pc:spChg>
        <pc:spChg chg="mod">
          <ac:chgData name="Brian Becker" userId="b6455d1dadfa9002" providerId="LiveId" clId="{67995081-9C22-4984-A3CA-F4CD6ED7BF30}" dt="2022-08-31T19:51:33.321" v="82" actId="20577"/>
          <ac:spMkLst>
            <pc:docMk/>
            <pc:sldMk cId="4286287048" sldId="261"/>
            <ac:spMk id="3" creationId="{291D985C-C2CE-4956-A0F3-397B5A0D2634}"/>
          </ac:spMkLst>
        </pc:spChg>
      </pc:sldChg>
      <pc:sldChg chg="modSp new mod modAnim">
        <pc:chgData name="Brian Becker" userId="b6455d1dadfa9002" providerId="LiveId" clId="{67995081-9C22-4984-A3CA-F4CD6ED7BF30}" dt="2022-10-13T07:25:22.976" v="1932" actId="20577"/>
        <pc:sldMkLst>
          <pc:docMk/>
          <pc:sldMk cId="805934238" sldId="262"/>
        </pc:sldMkLst>
        <pc:spChg chg="mod">
          <ac:chgData name="Brian Becker" userId="b6455d1dadfa9002" providerId="LiveId" clId="{67995081-9C22-4984-A3CA-F4CD6ED7BF30}" dt="2022-10-13T07:25:22.976" v="1932" actId="20577"/>
          <ac:spMkLst>
            <pc:docMk/>
            <pc:sldMk cId="805934238" sldId="262"/>
            <ac:spMk id="3" creationId="{DD2CEA5A-B5A3-DF69-4134-696F8FE551C9}"/>
          </ac:spMkLst>
        </pc:spChg>
        <pc:spChg chg="mod">
          <ac:chgData name="Brian Becker" userId="b6455d1dadfa9002" providerId="LiveId" clId="{67995081-9C22-4984-A3CA-F4CD6ED7BF30}" dt="2022-10-11T21:55:44.299" v="1588" actId="404"/>
          <ac:spMkLst>
            <pc:docMk/>
            <pc:sldMk cId="805934238" sldId="262"/>
            <ac:spMk id="5" creationId="{B514761E-E45B-A901-D1B3-C624547EF4E7}"/>
          </ac:spMkLst>
        </pc:spChg>
      </pc:sldChg>
      <pc:sldChg chg="addSp delSp modSp mod delAnim modAnim">
        <pc:chgData name="Brian Becker" userId="b6455d1dadfa9002" providerId="LiveId" clId="{67995081-9C22-4984-A3CA-F4CD6ED7BF30}" dt="2022-10-11T21:55:33.767" v="1587" actId="404"/>
        <pc:sldMkLst>
          <pc:docMk/>
          <pc:sldMk cId="258077003" sldId="269"/>
        </pc:sldMkLst>
        <pc:spChg chg="mod">
          <ac:chgData name="Brian Becker" userId="b6455d1dadfa9002" providerId="LiveId" clId="{67995081-9C22-4984-A3CA-F4CD6ED7BF30}" dt="2022-10-11T21:55:33.767" v="1587" actId="404"/>
          <ac:spMkLst>
            <pc:docMk/>
            <pc:sldMk cId="258077003" sldId="269"/>
            <ac:spMk id="2" creationId="{656C775E-C420-4172-89C4-3B1DE985ADA5}"/>
          </ac:spMkLst>
        </pc:spChg>
        <pc:spChg chg="del mod">
          <ac:chgData name="Brian Becker" userId="b6455d1dadfa9002" providerId="LiveId" clId="{67995081-9C22-4984-A3CA-F4CD6ED7BF30}" dt="2022-10-11T21:43:32.954" v="1189" actId="478"/>
          <ac:spMkLst>
            <pc:docMk/>
            <pc:sldMk cId="258077003" sldId="269"/>
            <ac:spMk id="3" creationId="{B946840D-8169-487F-8B08-7E2FDEC1A58E}"/>
          </ac:spMkLst>
        </pc:spChg>
        <pc:spChg chg="add del mod">
          <ac:chgData name="Brian Becker" userId="b6455d1dadfa9002" providerId="LiveId" clId="{67995081-9C22-4984-A3CA-F4CD6ED7BF30}" dt="2022-10-11T21:43:52.138" v="1193" actId="478"/>
          <ac:spMkLst>
            <pc:docMk/>
            <pc:sldMk cId="258077003" sldId="269"/>
            <ac:spMk id="6" creationId="{6BD1BB35-BED6-525E-619E-0EC877FFB306}"/>
          </ac:spMkLst>
        </pc:spChg>
        <pc:spChg chg="del">
          <ac:chgData name="Brian Becker" userId="b6455d1dadfa9002" providerId="LiveId" clId="{67995081-9C22-4984-A3CA-F4CD6ED7BF30}" dt="2022-10-11T21:43:55.375" v="1194" actId="478"/>
          <ac:spMkLst>
            <pc:docMk/>
            <pc:sldMk cId="258077003" sldId="269"/>
            <ac:spMk id="9" creationId="{DA92F04D-943F-45DF-BE83-4E04A926A526}"/>
          </ac:spMkLst>
        </pc:spChg>
        <pc:picChg chg="del">
          <ac:chgData name="Brian Becker" userId="b6455d1dadfa9002" providerId="LiveId" clId="{67995081-9C22-4984-A3CA-F4CD6ED7BF30}" dt="2022-10-11T21:43:47.101" v="1192" actId="478"/>
          <ac:picMkLst>
            <pc:docMk/>
            <pc:sldMk cId="258077003" sldId="269"/>
            <ac:picMk id="7" creationId="{3060C1AC-7DB8-4C03-840D-A3832A3222C1}"/>
          </ac:picMkLst>
        </pc:picChg>
        <pc:picChg chg="mod">
          <ac:chgData name="Brian Becker" userId="b6455d1dadfa9002" providerId="LiveId" clId="{67995081-9C22-4984-A3CA-F4CD6ED7BF30}" dt="2022-10-11T21:44:08.066" v="1195" actId="1076"/>
          <ac:picMkLst>
            <pc:docMk/>
            <pc:sldMk cId="258077003" sldId="269"/>
            <ac:picMk id="8" creationId="{CA848919-D96F-42CB-A3D1-CC6A4677C27A}"/>
          </ac:picMkLst>
        </pc:picChg>
      </pc:sldChg>
      <pc:sldChg chg="del">
        <pc:chgData name="Brian Becker" userId="b6455d1dadfa9002" providerId="LiveId" clId="{67995081-9C22-4984-A3CA-F4CD6ED7BF30}" dt="2022-09-29T19:24:40.151" v="410" actId="47"/>
        <pc:sldMkLst>
          <pc:docMk/>
          <pc:sldMk cId="267544106" sldId="270"/>
        </pc:sldMkLst>
      </pc:sldChg>
      <pc:sldChg chg="add del">
        <pc:chgData name="Brian Becker" userId="b6455d1dadfa9002" providerId="LiveId" clId="{67995081-9C22-4984-A3CA-F4CD6ED7BF30}" dt="2022-09-29T19:24:16.460" v="400" actId="47"/>
        <pc:sldMkLst>
          <pc:docMk/>
          <pc:sldMk cId="1979222290" sldId="271"/>
        </pc:sldMkLst>
      </pc:sldChg>
      <pc:sldChg chg="modSp add mod">
        <pc:chgData name="Brian Becker" userId="b6455d1dadfa9002" providerId="LiveId" clId="{67995081-9C22-4984-A3CA-F4CD6ED7BF30}" dt="2022-10-11T21:55:58.171" v="1590" actId="404"/>
        <pc:sldMkLst>
          <pc:docMk/>
          <pc:sldMk cId="3776067" sldId="272"/>
        </pc:sldMkLst>
        <pc:spChg chg="mod">
          <ac:chgData name="Brian Becker" userId="b6455d1dadfa9002" providerId="LiveId" clId="{67995081-9C22-4984-A3CA-F4CD6ED7BF30}" dt="2022-10-11T21:55:58.171" v="1590" actId="404"/>
          <ac:spMkLst>
            <pc:docMk/>
            <pc:sldMk cId="3776067" sldId="272"/>
            <ac:spMk id="2" creationId="{56FF4E42-8DCA-4BED-93AA-288FCADC8F2A}"/>
          </ac:spMkLst>
        </pc:spChg>
      </pc:sldChg>
      <pc:sldChg chg="add del">
        <pc:chgData name="Brian Becker" userId="b6455d1dadfa9002" providerId="LiveId" clId="{67995081-9C22-4984-A3CA-F4CD6ED7BF30}" dt="2022-10-11T21:21:05.377" v="668" actId="47"/>
        <pc:sldMkLst>
          <pc:docMk/>
          <pc:sldMk cId="2380605851" sldId="273"/>
        </pc:sldMkLst>
      </pc:sldChg>
      <pc:sldChg chg="add del">
        <pc:chgData name="Brian Becker" userId="b6455d1dadfa9002" providerId="LiveId" clId="{67995081-9C22-4984-A3CA-F4CD6ED7BF30}" dt="2022-10-11T21:21:07.496" v="669" actId="47"/>
        <pc:sldMkLst>
          <pc:docMk/>
          <pc:sldMk cId="3059699682" sldId="274"/>
        </pc:sldMkLst>
      </pc:sldChg>
      <pc:sldChg chg="add del">
        <pc:chgData name="Brian Becker" userId="b6455d1dadfa9002" providerId="LiveId" clId="{67995081-9C22-4984-A3CA-F4CD6ED7BF30}" dt="2022-10-11T21:21:09.645" v="670" actId="47"/>
        <pc:sldMkLst>
          <pc:docMk/>
          <pc:sldMk cId="2765602492" sldId="275"/>
        </pc:sldMkLst>
      </pc:sldChg>
      <pc:sldChg chg="addSp delSp modSp add del mod delAnim">
        <pc:chgData name="Brian Becker" userId="b6455d1dadfa9002" providerId="LiveId" clId="{67995081-9C22-4984-A3CA-F4CD6ED7BF30}" dt="2022-09-29T19:27:10.417" v="417" actId="47"/>
        <pc:sldMkLst>
          <pc:docMk/>
          <pc:sldMk cId="3924237666" sldId="276"/>
        </pc:sldMkLst>
        <pc:spChg chg="del mod">
          <ac:chgData name="Brian Becker" userId="b6455d1dadfa9002" providerId="LiveId" clId="{67995081-9C22-4984-A3CA-F4CD6ED7BF30}" dt="2022-09-29T19:26:59.322" v="415" actId="478"/>
          <ac:spMkLst>
            <pc:docMk/>
            <pc:sldMk cId="3924237666" sldId="276"/>
            <ac:spMk id="3" creationId="{B946840D-8169-487F-8B08-7E2FDEC1A58E}"/>
          </ac:spMkLst>
        </pc:spChg>
        <pc:spChg chg="add del mod">
          <ac:chgData name="Brian Becker" userId="b6455d1dadfa9002" providerId="LiveId" clId="{67995081-9C22-4984-A3CA-F4CD6ED7BF30}" dt="2022-09-29T19:27:03.949" v="416" actId="478"/>
          <ac:spMkLst>
            <pc:docMk/>
            <pc:sldMk cId="3924237666" sldId="276"/>
            <ac:spMk id="6" creationId="{4F700786-2AA0-F28F-B2F8-639AD59FB7C5}"/>
          </ac:spMkLst>
        </pc:spChg>
        <pc:picChg chg="del mod">
          <ac:chgData name="Brian Becker" userId="b6455d1dadfa9002" providerId="LiveId" clId="{67995081-9C22-4984-A3CA-F4CD6ED7BF30}" dt="2022-09-29T19:26:45.694" v="413" actId="478"/>
          <ac:picMkLst>
            <pc:docMk/>
            <pc:sldMk cId="3924237666" sldId="276"/>
            <ac:picMk id="8" creationId="{CA848919-D96F-42CB-A3D1-CC6A4677C27A}"/>
          </ac:picMkLst>
        </pc:picChg>
      </pc:sldChg>
      <pc:sldChg chg="modSp add del mod">
        <pc:chgData name="Brian Becker" userId="b6455d1dadfa9002" providerId="LiveId" clId="{67995081-9C22-4984-A3CA-F4CD6ED7BF30}" dt="2022-10-11T21:53:23.072" v="1480" actId="47"/>
        <pc:sldMkLst>
          <pc:docMk/>
          <pc:sldMk cId="4183777278" sldId="276"/>
        </pc:sldMkLst>
        <pc:spChg chg="mod">
          <ac:chgData name="Brian Becker" userId="b6455d1dadfa9002" providerId="LiveId" clId="{67995081-9C22-4984-A3CA-F4CD6ED7BF30}" dt="2022-09-29T19:28:07.691" v="420" actId="1076"/>
          <ac:spMkLst>
            <pc:docMk/>
            <pc:sldMk cId="4183777278" sldId="276"/>
            <ac:spMk id="9" creationId="{DA92F04D-943F-45DF-BE83-4E04A926A526}"/>
          </ac:spMkLst>
        </pc:spChg>
        <pc:picChg chg="mod">
          <ac:chgData name="Brian Becker" userId="b6455d1dadfa9002" providerId="LiveId" clId="{67995081-9C22-4984-A3CA-F4CD6ED7BF30}" dt="2022-09-29T19:27:52.241" v="419" actId="14826"/>
          <ac:picMkLst>
            <pc:docMk/>
            <pc:sldMk cId="4183777278" sldId="276"/>
            <ac:picMk id="8" creationId="{CA848919-D96F-42CB-A3D1-CC6A4677C27A}"/>
          </ac:picMkLst>
        </pc:picChg>
      </pc:sldChg>
      <pc:sldChg chg="addSp delSp modSp new mod modClrScheme modAnim chgLayout">
        <pc:chgData name="Brian Becker" userId="b6455d1dadfa9002" providerId="LiveId" clId="{67995081-9C22-4984-A3CA-F4CD6ED7BF30}" dt="2022-10-11T21:55:50.276" v="1589" actId="404"/>
        <pc:sldMkLst>
          <pc:docMk/>
          <pc:sldMk cId="2465158854" sldId="277"/>
        </pc:sldMkLst>
        <pc:spChg chg="del mod ord">
          <ac:chgData name="Brian Becker" userId="b6455d1dadfa9002" providerId="LiveId" clId="{67995081-9C22-4984-A3CA-F4CD6ED7BF30}" dt="2022-10-11T21:34:45.650" v="751" actId="700"/>
          <ac:spMkLst>
            <pc:docMk/>
            <pc:sldMk cId="2465158854" sldId="277"/>
            <ac:spMk id="2" creationId="{39459B8B-1BF0-9E47-B8CC-35C9653C83F8}"/>
          </ac:spMkLst>
        </pc:spChg>
        <pc:spChg chg="del mod ord">
          <ac:chgData name="Brian Becker" userId="b6455d1dadfa9002" providerId="LiveId" clId="{67995081-9C22-4984-A3CA-F4CD6ED7BF30}" dt="2022-10-11T21:34:45.650" v="751" actId="700"/>
          <ac:spMkLst>
            <pc:docMk/>
            <pc:sldMk cId="2465158854" sldId="277"/>
            <ac:spMk id="3" creationId="{5B7895E8-D329-65B6-D459-A5E463AAE118}"/>
          </ac:spMkLst>
        </pc:spChg>
        <pc:spChg chg="del">
          <ac:chgData name="Brian Becker" userId="b6455d1dadfa9002" providerId="LiveId" clId="{67995081-9C22-4984-A3CA-F4CD6ED7BF30}" dt="2022-10-11T21:34:45.650" v="751" actId="700"/>
          <ac:spMkLst>
            <pc:docMk/>
            <pc:sldMk cId="2465158854" sldId="277"/>
            <ac:spMk id="4" creationId="{1E91F373-DEFB-15D2-0A37-CE756AD1BE3B}"/>
          </ac:spMkLst>
        </pc:spChg>
        <pc:spChg chg="mod ord">
          <ac:chgData name="Brian Becker" userId="b6455d1dadfa9002" providerId="LiveId" clId="{67995081-9C22-4984-A3CA-F4CD6ED7BF30}" dt="2022-10-11T21:55:50.276" v="1589" actId="404"/>
          <ac:spMkLst>
            <pc:docMk/>
            <pc:sldMk cId="2465158854" sldId="277"/>
            <ac:spMk id="5" creationId="{87DD56D6-29CB-E66C-0810-3117BAD81097}"/>
          </ac:spMkLst>
        </pc:spChg>
        <pc:spChg chg="add mod ord">
          <ac:chgData name="Brian Becker" userId="b6455d1dadfa9002" providerId="LiveId" clId="{67995081-9C22-4984-A3CA-F4CD6ED7BF30}" dt="2022-10-11T21:41:44.516" v="1184" actId="20577"/>
          <ac:spMkLst>
            <pc:docMk/>
            <pc:sldMk cId="2465158854" sldId="277"/>
            <ac:spMk id="6" creationId="{AEF5CE33-353E-75AF-67C8-E35EFB940765}"/>
          </ac:spMkLst>
        </pc:spChg>
        <pc:spChg chg="add mod ord">
          <ac:chgData name="Brian Becker" userId="b6455d1dadfa9002" providerId="LiveId" clId="{67995081-9C22-4984-A3CA-F4CD6ED7BF30}" dt="2022-10-11T21:34:45.650" v="751" actId="700"/>
          <ac:spMkLst>
            <pc:docMk/>
            <pc:sldMk cId="2465158854" sldId="277"/>
            <ac:spMk id="7" creationId="{FAADBCD8-AEBB-01D4-047C-956D99023987}"/>
          </ac:spMkLst>
        </pc:spChg>
      </pc:sldChg>
      <pc:sldChg chg="addSp delSp modSp add mod modClrScheme delAnim modAnim chgLayout">
        <pc:chgData name="Brian Becker" userId="b6455d1dadfa9002" providerId="LiveId" clId="{67995081-9C22-4984-A3CA-F4CD6ED7BF30}" dt="2022-10-13T07:27:35.892" v="1994" actId="20577"/>
        <pc:sldMkLst>
          <pc:docMk/>
          <pc:sldMk cId="1543190774" sldId="278"/>
        </pc:sldMkLst>
        <pc:spChg chg="mod ord">
          <ac:chgData name="Brian Becker" userId="b6455d1dadfa9002" providerId="LiveId" clId="{67995081-9C22-4984-A3CA-F4CD6ED7BF30}" dt="2022-10-11T21:54:59.516" v="1584" actId="403"/>
          <ac:spMkLst>
            <pc:docMk/>
            <pc:sldMk cId="1543190774" sldId="278"/>
            <ac:spMk id="2" creationId="{656C775E-C420-4172-89C4-3B1DE985ADA5}"/>
          </ac:spMkLst>
        </pc:spChg>
        <pc:spChg chg="mod ord">
          <ac:chgData name="Brian Becker" userId="b6455d1dadfa9002" providerId="LiveId" clId="{67995081-9C22-4984-A3CA-F4CD6ED7BF30}" dt="2022-10-13T07:27:35.892" v="1994" actId="20577"/>
          <ac:spMkLst>
            <pc:docMk/>
            <pc:sldMk cId="1543190774" sldId="278"/>
            <ac:spMk id="3" creationId="{B946840D-8169-487F-8B08-7E2FDEC1A58E}"/>
          </ac:spMkLst>
        </pc:spChg>
        <pc:spChg chg="del mod ord">
          <ac:chgData name="Brian Becker" userId="b6455d1dadfa9002" providerId="LiveId" clId="{67995081-9C22-4984-A3CA-F4CD6ED7BF30}" dt="2022-10-11T21:49:25.058" v="1270" actId="700"/>
          <ac:spMkLst>
            <pc:docMk/>
            <pc:sldMk cId="1543190774" sldId="278"/>
            <ac:spMk id="5" creationId="{15392E4B-9F35-48D9-B576-7A61D049388F}"/>
          </ac:spMkLst>
        </pc:spChg>
        <pc:spChg chg="add del mod">
          <ac:chgData name="Brian Becker" userId="b6455d1dadfa9002" providerId="LiveId" clId="{67995081-9C22-4984-A3CA-F4CD6ED7BF30}" dt="2022-10-11T21:49:19.429" v="1269" actId="478"/>
          <ac:spMkLst>
            <pc:docMk/>
            <pc:sldMk cId="1543190774" sldId="278"/>
            <ac:spMk id="6" creationId="{C46D191F-A235-C09C-9177-253DAA9672DB}"/>
          </ac:spMkLst>
        </pc:spChg>
        <pc:spChg chg="del">
          <ac:chgData name="Brian Becker" userId="b6455d1dadfa9002" providerId="LiveId" clId="{67995081-9C22-4984-A3CA-F4CD6ED7BF30}" dt="2022-10-11T21:47:40.536" v="1227" actId="478"/>
          <ac:spMkLst>
            <pc:docMk/>
            <pc:sldMk cId="1543190774" sldId="278"/>
            <ac:spMk id="9" creationId="{DA92F04D-943F-45DF-BE83-4E04A926A526}"/>
          </ac:spMkLst>
        </pc:spChg>
        <pc:spChg chg="add mod ord">
          <ac:chgData name="Brian Becker" userId="b6455d1dadfa9002" providerId="LiveId" clId="{67995081-9C22-4984-A3CA-F4CD6ED7BF30}" dt="2022-10-11T21:49:25.058" v="1270" actId="700"/>
          <ac:spMkLst>
            <pc:docMk/>
            <pc:sldMk cId="1543190774" sldId="278"/>
            <ac:spMk id="10" creationId="{40B5DCB5-C19E-BBBB-B1FA-7B8F225E81EF}"/>
          </ac:spMkLst>
        </pc:spChg>
        <pc:picChg chg="del">
          <ac:chgData name="Brian Becker" userId="b6455d1dadfa9002" providerId="LiveId" clId="{67995081-9C22-4984-A3CA-F4CD6ED7BF30}" dt="2022-10-11T21:49:15.819" v="1268" actId="478"/>
          <ac:picMkLst>
            <pc:docMk/>
            <pc:sldMk cId="1543190774" sldId="278"/>
            <ac:picMk id="7" creationId="{3060C1AC-7DB8-4C03-840D-A3832A3222C1}"/>
          </ac:picMkLst>
        </pc:picChg>
        <pc:picChg chg="del">
          <ac:chgData name="Brian Becker" userId="b6455d1dadfa9002" providerId="LiveId" clId="{67995081-9C22-4984-A3CA-F4CD6ED7BF30}" dt="2022-10-11T21:47:37.115" v="1226" actId="478"/>
          <ac:picMkLst>
            <pc:docMk/>
            <pc:sldMk cId="1543190774" sldId="278"/>
            <ac:picMk id="8" creationId="{CA848919-D96F-42CB-A3D1-CC6A4677C27A}"/>
          </ac:picMkLst>
        </pc:picChg>
      </pc:sldChg>
      <pc:sldChg chg="modSp add mod modTransition modAnim">
        <pc:chgData name="Brian Becker" userId="b6455d1dadfa9002" providerId="LiveId" clId="{67995081-9C22-4984-A3CA-F4CD6ED7BF30}" dt="2022-10-11T21:55:22.626" v="1585" actId="404"/>
        <pc:sldMkLst>
          <pc:docMk/>
          <pc:sldMk cId="3819047786" sldId="279"/>
        </pc:sldMkLst>
        <pc:spChg chg="mod">
          <ac:chgData name="Brian Becker" userId="b6455d1dadfa9002" providerId="LiveId" clId="{67995081-9C22-4984-A3CA-F4CD6ED7BF30}" dt="2022-10-11T21:55:22.626" v="1585" actId="404"/>
          <ac:spMkLst>
            <pc:docMk/>
            <pc:sldMk cId="3819047786" sldId="279"/>
            <ac:spMk id="2" creationId="{656C775E-C420-4172-89C4-3B1DE985ADA5}"/>
          </ac:spMkLst>
        </pc:spChg>
        <pc:picChg chg="mod">
          <ac:chgData name="Brian Becker" userId="b6455d1dadfa9002" providerId="LiveId" clId="{67995081-9C22-4984-A3CA-F4CD6ED7BF30}" dt="2022-10-11T21:45:15.684" v="1214" actId="14826"/>
          <ac:picMkLst>
            <pc:docMk/>
            <pc:sldMk cId="3819047786" sldId="279"/>
            <ac:picMk id="8" creationId="{CA848919-D96F-42CB-A3D1-CC6A4677C27A}"/>
          </ac:picMkLst>
        </pc:picChg>
      </pc:sldChg>
      <pc:sldChg chg="modSp new mod">
        <pc:chgData name="Brian Becker" userId="b6455d1dadfa9002" providerId="LiveId" clId="{67995081-9C22-4984-A3CA-F4CD6ED7BF30}" dt="2022-11-07T14:54:37.031" v="10025" actId="2"/>
        <pc:sldMkLst>
          <pc:docMk/>
          <pc:sldMk cId="265947369" sldId="280"/>
        </pc:sldMkLst>
        <pc:spChg chg="mod">
          <ac:chgData name="Brian Becker" userId="b6455d1dadfa9002" providerId="LiveId" clId="{67995081-9C22-4984-A3CA-F4CD6ED7BF30}" dt="2022-11-07T14:54:37.031" v="10025" actId="2"/>
          <ac:spMkLst>
            <pc:docMk/>
            <pc:sldMk cId="265947369" sldId="280"/>
            <ac:spMk id="2" creationId="{A022D4A1-97BB-4EEA-448B-7EAE475FE661}"/>
          </ac:spMkLst>
        </pc:spChg>
        <pc:spChg chg="mod">
          <ac:chgData name="Brian Becker" userId="b6455d1dadfa9002" providerId="LiveId" clId="{67995081-9C22-4984-A3CA-F4CD6ED7BF30}" dt="2022-10-11T21:56:16.459" v="1591" actId="404"/>
          <ac:spMkLst>
            <pc:docMk/>
            <pc:sldMk cId="265947369" sldId="280"/>
            <ac:spMk id="4" creationId="{ECE8CAF2-DC28-CB47-E346-75A225CF0EB7}"/>
          </ac:spMkLst>
        </pc:spChg>
      </pc:sldChg>
      <pc:sldChg chg="modSp add mod">
        <pc:chgData name="Brian Becker" userId="b6455d1dadfa9002" providerId="LiveId" clId="{67995081-9C22-4984-A3CA-F4CD6ED7BF30}" dt="2022-10-13T07:56:09.654" v="3931" actId="255"/>
        <pc:sldMkLst>
          <pc:docMk/>
          <pc:sldMk cId="3398730762" sldId="281"/>
        </pc:sldMkLst>
        <pc:spChg chg="mod">
          <ac:chgData name="Brian Becker" userId="b6455d1dadfa9002" providerId="LiveId" clId="{67995081-9C22-4984-A3CA-F4CD6ED7BF30}" dt="2022-10-13T07:56:09.654" v="3931" actId="255"/>
          <ac:spMkLst>
            <pc:docMk/>
            <pc:sldMk cId="3398730762" sldId="281"/>
            <ac:spMk id="2" creationId="{A022D4A1-97BB-4EEA-448B-7EAE475FE661}"/>
          </ac:spMkLst>
        </pc:spChg>
        <pc:spChg chg="mod">
          <ac:chgData name="Brian Becker" userId="b6455d1dadfa9002" providerId="LiveId" clId="{67995081-9C22-4984-A3CA-F4CD6ED7BF30}" dt="2022-10-11T21:57:17.103" v="1614" actId="20577"/>
          <ac:spMkLst>
            <pc:docMk/>
            <pc:sldMk cId="3398730762" sldId="281"/>
            <ac:spMk id="4" creationId="{ECE8CAF2-DC28-CB47-E346-75A225CF0EB7}"/>
          </ac:spMkLst>
        </pc:spChg>
      </pc:sldChg>
      <pc:sldChg chg="modSp add mod">
        <pc:chgData name="Brian Becker" userId="b6455d1dadfa9002" providerId="LiveId" clId="{67995081-9C22-4984-A3CA-F4CD6ED7BF30}" dt="2022-10-11T21:58:15.719" v="1633" actId="14429"/>
        <pc:sldMkLst>
          <pc:docMk/>
          <pc:sldMk cId="1935509659" sldId="282"/>
        </pc:sldMkLst>
        <pc:spChg chg="mod modVis">
          <ac:chgData name="Brian Becker" userId="b6455d1dadfa9002" providerId="LiveId" clId="{67995081-9C22-4984-A3CA-F4CD6ED7BF30}" dt="2022-10-11T21:58:15.719" v="1633" actId="14429"/>
          <ac:spMkLst>
            <pc:docMk/>
            <pc:sldMk cId="1935509659" sldId="282"/>
            <ac:spMk id="4" creationId="{ECE8CAF2-DC28-CB47-E346-75A225CF0EB7}"/>
          </ac:spMkLst>
        </pc:spChg>
      </pc:sldChg>
      <pc:sldChg chg="modSp add mod">
        <pc:chgData name="Brian Becker" userId="b6455d1dadfa9002" providerId="LiveId" clId="{67995081-9C22-4984-A3CA-F4CD6ED7BF30}" dt="2022-11-02T15:38:46.852" v="4723" actId="20577"/>
        <pc:sldMkLst>
          <pc:docMk/>
          <pc:sldMk cId="500236229" sldId="283"/>
        </pc:sldMkLst>
        <pc:spChg chg="mod">
          <ac:chgData name="Brian Becker" userId="b6455d1dadfa9002" providerId="LiveId" clId="{67995081-9C22-4984-A3CA-F4CD6ED7BF30}" dt="2022-11-02T15:38:46.852" v="4723" actId="20577"/>
          <ac:spMkLst>
            <pc:docMk/>
            <pc:sldMk cId="500236229" sldId="283"/>
            <ac:spMk id="2" creationId="{A022D4A1-97BB-4EEA-448B-7EAE475FE661}"/>
          </ac:spMkLst>
        </pc:spChg>
        <pc:spChg chg="mod">
          <ac:chgData name="Brian Becker" userId="b6455d1dadfa9002" providerId="LiveId" clId="{67995081-9C22-4984-A3CA-F4CD6ED7BF30}" dt="2022-10-11T21:58:34.680" v="1644" actId="20577"/>
          <ac:spMkLst>
            <pc:docMk/>
            <pc:sldMk cId="500236229" sldId="283"/>
            <ac:spMk id="4" creationId="{ECE8CAF2-DC28-CB47-E346-75A225CF0EB7}"/>
          </ac:spMkLst>
        </pc:spChg>
      </pc:sldChg>
      <pc:sldChg chg="modSp add mod">
        <pc:chgData name="Brian Becker" userId="b6455d1dadfa9002" providerId="LiveId" clId="{67995081-9C22-4984-A3CA-F4CD6ED7BF30}" dt="2022-11-07T13:32:21.893" v="5724" actId="20577"/>
        <pc:sldMkLst>
          <pc:docMk/>
          <pc:sldMk cId="3184456355" sldId="284"/>
        </pc:sldMkLst>
        <pc:spChg chg="mod">
          <ac:chgData name="Brian Becker" userId="b6455d1dadfa9002" providerId="LiveId" clId="{67995081-9C22-4984-A3CA-F4CD6ED7BF30}" dt="2022-11-07T13:32:21.893" v="5724" actId="20577"/>
          <ac:spMkLst>
            <pc:docMk/>
            <pc:sldMk cId="3184456355" sldId="284"/>
            <ac:spMk id="2" creationId="{A022D4A1-97BB-4EEA-448B-7EAE475FE661}"/>
          </ac:spMkLst>
        </pc:spChg>
        <pc:spChg chg="mod">
          <ac:chgData name="Brian Becker" userId="b6455d1dadfa9002" providerId="LiveId" clId="{67995081-9C22-4984-A3CA-F4CD6ED7BF30}" dt="2022-10-11T22:01:44.902" v="1764" actId="255"/>
          <ac:spMkLst>
            <pc:docMk/>
            <pc:sldMk cId="3184456355" sldId="284"/>
            <ac:spMk id="4" creationId="{ECE8CAF2-DC28-CB47-E346-75A225CF0EB7}"/>
          </ac:spMkLst>
        </pc:spChg>
      </pc:sldChg>
      <pc:sldChg chg="modSp add mod">
        <pc:chgData name="Brian Becker" userId="b6455d1dadfa9002" providerId="LiveId" clId="{67995081-9C22-4984-A3CA-F4CD6ED7BF30}" dt="2022-11-07T14:54:40.965" v="10030" actId="2"/>
        <pc:sldMkLst>
          <pc:docMk/>
          <pc:sldMk cId="3102145383" sldId="285"/>
        </pc:sldMkLst>
        <pc:spChg chg="mod">
          <ac:chgData name="Brian Becker" userId="b6455d1dadfa9002" providerId="LiveId" clId="{67995081-9C22-4984-A3CA-F4CD6ED7BF30}" dt="2022-11-07T14:54:40.965" v="10030" actId="2"/>
          <ac:spMkLst>
            <pc:docMk/>
            <pc:sldMk cId="3102145383" sldId="285"/>
            <ac:spMk id="2" creationId="{A022D4A1-97BB-4EEA-448B-7EAE475FE661}"/>
          </ac:spMkLst>
        </pc:spChg>
        <pc:spChg chg="mod">
          <ac:chgData name="Brian Becker" userId="b6455d1dadfa9002" providerId="LiveId" clId="{67995081-9C22-4984-A3CA-F4CD6ED7BF30}" dt="2022-10-11T22:02:08.122" v="1783" actId="20577"/>
          <ac:spMkLst>
            <pc:docMk/>
            <pc:sldMk cId="3102145383" sldId="285"/>
            <ac:spMk id="4" creationId="{ECE8CAF2-DC28-CB47-E346-75A225CF0EB7}"/>
          </ac:spMkLst>
        </pc:spChg>
      </pc:sldChg>
      <pc:sldChg chg="modSp add mod ord">
        <pc:chgData name="Brian Becker" userId="b6455d1dadfa9002" providerId="LiveId" clId="{67995081-9C22-4984-A3CA-F4CD6ED7BF30}" dt="2022-10-13T07:45:41.248" v="3295"/>
        <pc:sldMkLst>
          <pc:docMk/>
          <pc:sldMk cId="2239047075" sldId="286"/>
        </pc:sldMkLst>
        <pc:spChg chg="mod">
          <ac:chgData name="Brian Becker" userId="b6455d1dadfa9002" providerId="LiveId" clId="{67995081-9C22-4984-A3CA-F4CD6ED7BF30}" dt="2022-10-13T07:45:33.059" v="3293" actId="20577"/>
          <ac:spMkLst>
            <pc:docMk/>
            <pc:sldMk cId="2239047075" sldId="286"/>
            <ac:spMk id="2" creationId="{A022D4A1-97BB-4EEA-448B-7EAE475FE661}"/>
          </ac:spMkLst>
        </pc:spChg>
      </pc:sldChg>
      <pc:sldChg chg="modSp add mod">
        <pc:chgData name="Brian Becker" userId="b6455d1dadfa9002" providerId="LiveId" clId="{67995081-9C22-4984-A3CA-F4CD6ED7BF30}" dt="2022-11-02T15:36:23.189" v="4431" actId="20577"/>
        <pc:sldMkLst>
          <pc:docMk/>
          <pc:sldMk cId="3647921391" sldId="287"/>
        </pc:sldMkLst>
        <pc:spChg chg="mod">
          <ac:chgData name="Brian Becker" userId="b6455d1dadfa9002" providerId="LiveId" clId="{67995081-9C22-4984-A3CA-F4CD6ED7BF30}" dt="2022-11-02T15:36:23.189" v="4431" actId="20577"/>
          <ac:spMkLst>
            <pc:docMk/>
            <pc:sldMk cId="3647921391" sldId="287"/>
            <ac:spMk id="2" creationId="{A022D4A1-97BB-4EEA-448B-7EAE475FE661}"/>
          </ac:spMkLst>
        </pc:spChg>
      </pc:sldChg>
      <pc:sldChg chg="modSp mod">
        <pc:chgData name="Brian Becker" userId="b6455d1dadfa9002" providerId="LiveId" clId="{67995081-9C22-4984-A3CA-F4CD6ED7BF30}" dt="2022-11-07T13:42:32" v="6684" actId="20577"/>
        <pc:sldMkLst>
          <pc:docMk/>
          <pc:sldMk cId="3009803454" sldId="288"/>
        </pc:sldMkLst>
        <pc:spChg chg="mod">
          <ac:chgData name="Brian Becker" userId="b6455d1dadfa9002" providerId="LiveId" clId="{67995081-9C22-4984-A3CA-F4CD6ED7BF30}" dt="2022-11-07T13:42:32" v="6684" actId="20577"/>
          <ac:spMkLst>
            <pc:docMk/>
            <pc:sldMk cId="3009803454" sldId="288"/>
            <ac:spMk id="2" creationId="{1F2E405D-2668-4C56-C623-6453EDEB87F0}"/>
          </ac:spMkLst>
        </pc:spChg>
        <pc:spChg chg="mod">
          <ac:chgData name="Brian Becker" userId="b6455d1dadfa9002" providerId="LiveId" clId="{67995081-9C22-4984-A3CA-F4CD6ED7BF30}" dt="2022-11-07T13:38:11.159" v="6157" actId="20577"/>
          <ac:spMkLst>
            <pc:docMk/>
            <pc:sldMk cId="3009803454" sldId="288"/>
            <ac:spMk id="4" creationId="{E5808C0A-A75E-5F88-7617-D4FCEF501E3F}"/>
          </ac:spMkLst>
        </pc:spChg>
      </pc:sldChg>
      <pc:sldChg chg="modSp del mod">
        <pc:chgData name="Brian Becker" userId="b6455d1dadfa9002" providerId="LiveId" clId="{67995081-9C22-4984-A3CA-F4CD6ED7BF30}" dt="2022-11-07T14:27:21.731" v="8831" actId="47"/>
        <pc:sldMkLst>
          <pc:docMk/>
          <pc:sldMk cId="478527516" sldId="289"/>
        </pc:sldMkLst>
        <pc:spChg chg="mod">
          <ac:chgData name="Brian Becker" userId="b6455d1dadfa9002" providerId="LiveId" clId="{67995081-9C22-4984-A3CA-F4CD6ED7BF30}" dt="2022-11-07T14:09:34.444" v="7727" actId="20577"/>
          <ac:spMkLst>
            <pc:docMk/>
            <pc:sldMk cId="478527516" sldId="289"/>
            <ac:spMk id="2" creationId="{65F32927-796E-BB3A-6F90-80FDF8ECE15F}"/>
          </ac:spMkLst>
        </pc:spChg>
        <pc:spChg chg="mod">
          <ac:chgData name="Brian Becker" userId="b6455d1dadfa9002" providerId="LiveId" clId="{67995081-9C22-4984-A3CA-F4CD6ED7BF30}" dt="2022-11-07T14:09:25.010" v="7726" actId="6549"/>
          <ac:spMkLst>
            <pc:docMk/>
            <pc:sldMk cId="478527516" sldId="289"/>
            <ac:spMk id="4" creationId="{9829A75B-98EE-0CC8-758B-163480604B48}"/>
          </ac:spMkLst>
        </pc:spChg>
      </pc:sldChg>
      <pc:sldChg chg="modSp del mod">
        <pc:chgData name="Brian Becker" userId="b6455d1dadfa9002" providerId="LiveId" clId="{67995081-9C22-4984-A3CA-F4CD6ED7BF30}" dt="2022-11-07T13:44:30.877" v="6843" actId="47"/>
        <pc:sldMkLst>
          <pc:docMk/>
          <pc:sldMk cId="1167216149" sldId="290"/>
        </pc:sldMkLst>
        <pc:spChg chg="mod">
          <ac:chgData name="Brian Becker" userId="b6455d1dadfa9002" providerId="LiveId" clId="{67995081-9C22-4984-A3CA-F4CD6ED7BF30}" dt="2022-11-07T13:43:04.638" v="6688" actId="20577"/>
          <ac:spMkLst>
            <pc:docMk/>
            <pc:sldMk cId="1167216149" sldId="290"/>
            <ac:spMk id="2" creationId="{E8700118-F738-61F2-C0B0-2C6B0AABB879}"/>
          </ac:spMkLst>
        </pc:spChg>
      </pc:sldChg>
      <pc:sldChg chg="modSp del mod">
        <pc:chgData name="Brian Becker" userId="b6455d1dadfa9002" providerId="LiveId" clId="{67995081-9C22-4984-A3CA-F4CD6ED7BF30}" dt="2022-11-07T14:27:25.493" v="8832" actId="47"/>
        <pc:sldMkLst>
          <pc:docMk/>
          <pc:sldMk cId="1953709285" sldId="291"/>
        </pc:sldMkLst>
        <pc:spChg chg="mod">
          <ac:chgData name="Brian Becker" userId="b6455d1dadfa9002" providerId="LiveId" clId="{67995081-9C22-4984-A3CA-F4CD6ED7BF30}" dt="2022-10-13T12:34:11.397" v="4111" actId="5793"/>
          <ac:spMkLst>
            <pc:docMk/>
            <pc:sldMk cId="1953709285" sldId="291"/>
            <ac:spMk id="2" creationId="{4C94DE7F-CB3F-8527-64B9-956B1D8A4E11}"/>
          </ac:spMkLst>
        </pc:spChg>
        <pc:spChg chg="mod">
          <ac:chgData name="Brian Becker" userId="b6455d1dadfa9002" providerId="LiveId" clId="{67995081-9C22-4984-A3CA-F4CD6ED7BF30}" dt="2022-10-13T12:34:06.041" v="4110" actId="20577"/>
          <ac:spMkLst>
            <pc:docMk/>
            <pc:sldMk cId="1953709285" sldId="291"/>
            <ac:spMk id="4" creationId="{E11BC671-0A76-C313-F405-DF8617BB79D9}"/>
          </ac:spMkLst>
        </pc:spChg>
      </pc:sldChg>
      <pc:sldChg chg="modSp new del mod">
        <pc:chgData name="Brian Becker" userId="b6455d1dadfa9002" providerId="LiveId" clId="{67995081-9C22-4984-A3CA-F4CD6ED7BF30}" dt="2022-11-07T14:28:40.144" v="8842" actId="47"/>
        <pc:sldMkLst>
          <pc:docMk/>
          <pc:sldMk cId="2863221869" sldId="292"/>
        </pc:sldMkLst>
        <pc:spChg chg="mod">
          <ac:chgData name="Brian Becker" userId="b6455d1dadfa9002" providerId="LiveId" clId="{67995081-9C22-4984-A3CA-F4CD6ED7BF30}" dt="2022-10-13T12:34:36.377" v="4136" actId="5793"/>
          <ac:spMkLst>
            <pc:docMk/>
            <pc:sldMk cId="2863221869" sldId="292"/>
            <ac:spMk id="2" creationId="{3548EEFD-F1BA-0C4A-6C9D-2BA0489FD22D}"/>
          </ac:spMkLst>
        </pc:spChg>
        <pc:spChg chg="mod">
          <ac:chgData name="Brian Becker" userId="b6455d1dadfa9002" providerId="LiveId" clId="{67995081-9C22-4984-A3CA-F4CD6ED7BF30}" dt="2022-11-07T14:28:02.204" v="8838" actId="20577"/>
          <ac:spMkLst>
            <pc:docMk/>
            <pc:sldMk cId="2863221869" sldId="292"/>
            <ac:spMk id="4" creationId="{F981E43A-DCA5-0DD7-6832-0860E211646F}"/>
          </ac:spMkLst>
        </pc:spChg>
      </pc:sldChg>
      <pc:sldChg chg="modSp new del mod">
        <pc:chgData name="Brian Becker" userId="b6455d1dadfa9002" providerId="LiveId" clId="{67995081-9C22-4984-A3CA-F4CD6ED7BF30}" dt="2022-11-07T14:07:22.238" v="7710" actId="47"/>
        <pc:sldMkLst>
          <pc:docMk/>
          <pc:sldMk cId="725684653" sldId="293"/>
        </pc:sldMkLst>
        <pc:spChg chg="mod">
          <ac:chgData name="Brian Becker" userId="b6455d1dadfa9002" providerId="LiveId" clId="{67995081-9C22-4984-A3CA-F4CD6ED7BF30}" dt="2022-10-13T12:35:56.796" v="4312" actId="20577"/>
          <ac:spMkLst>
            <pc:docMk/>
            <pc:sldMk cId="725684653" sldId="293"/>
            <ac:spMk id="2" creationId="{EF595DB4-6844-B0D0-921E-608E3BA7431B}"/>
          </ac:spMkLst>
        </pc:spChg>
        <pc:spChg chg="mod">
          <ac:chgData name="Brian Becker" userId="b6455d1dadfa9002" providerId="LiveId" clId="{67995081-9C22-4984-A3CA-F4CD6ED7BF30}" dt="2022-10-13T12:35:03.419" v="4171" actId="20577"/>
          <ac:spMkLst>
            <pc:docMk/>
            <pc:sldMk cId="725684653" sldId="293"/>
            <ac:spMk id="4" creationId="{36886BF2-3A82-6E3E-2453-E618A3390248}"/>
          </ac:spMkLst>
        </pc:spChg>
      </pc:sldChg>
      <pc:sldChg chg="modSp new mod">
        <pc:chgData name="Brian Becker" userId="b6455d1dadfa9002" providerId="LiveId" clId="{67995081-9C22-4984-A3CA-F4CD6ED7BF30}" dt="2022-11-07T14:54:42.115" v="10031" actId="2"/>
        <pc:sldMkLst>
          <pc:docMk/>
          <pc:sldMk cId="2326522296" sldId="294"/>
        </pc:sldMkLst>
        <pc:spChg chg="mod">
          <ac:chgData name="Brian Becker" userId="b6455d1dadfa9002" providerId="LiveId" clId="{67995081-9C22-4984-A3CA-F4CD6ED7BF30}" dt="2022-11-07T14:54:42.115" v="10031" actId="2"/>
          <ac:spMkLst>
            <pc:docMk/>
            <pc:sldMk cId="2326522296" sldId="294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3:43:23.951" v="6717" actId="20577"/>
          <ac:spMkLst>
            <pc:docMk/>
            <pc:sldMk cId="2326522296" sldId="294"/>
            <ac:spMk id="4" creationId="{C00C420F-94AD-A938-C064-44917E249FCF}"/>
          </ac:spMkLst>
        </pc:spChg>
      </pc:sldChg>
      <pc:sldChg chg="modSp add mod">
        <pc:chgData name="Brian Becker" userId="b6455d1dadfa9002" providerId="LiveId" clId="{67995081-9C22-4984-A3CA-F4CD6ED7BF30}" dt="2022-11-07T14:54:44.723" v="10033" actId="2"/>
        <pc:sldMkLst>
          <pc:docMk/>
          <pc:sldMk cId="3158218876" sldId="295"/>
        </pc:sldMkLst>
        <pc:spChg chg="mod">
          <ac:chgData name="Brian Becker" userId="b6455d1dadfa9002" providerId="LiveId" clId="{67995081-9C22-4984-A3CA-F4CD6ED7BF30}" dt="2022-11-07T14:54:44.723" v="10033" actId="2"/>
          <ac:spMkLst>
            <pc:docMk/>
            <pc:sldMk cId="3158218876" sldId="295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3:47:57.936" v="6980" actId="20577"/>
          <ac:spMkLst>
            <pc:docMk/>
            <pc:sldMk cId="3158218876" sldId="295"/>
            <ac:spMk id="4" creationId="{C00C420F-94AD-A938-C064-44917E249FCF}"/>
          </ac:spMkLst>
        </pc:spChg>
      </pc:sldChg>
      <pc:sldChg chg="modSp add mod">
        <pc:chgData name="Brian Becker" userId="b6455d1dadfa9002" providerId="LiveId" clId="{67995081-9C22-4984-A3CA-F4CD6ED7BF30}" dt="2022-11-07T14:31:18.138" v="8881" actId="20577"/>
        <pc:sldMkLst>
          <pc:docMk/>
          <pc:sldMk cId="937662040" sldId="296"/>
        </pc:sldMkLst>
        <pc:spChg chg="mod">
          <ac:chgData name="Brian Becker" userId="b6455d1dadfa9002" providerId="LiveId" clId="{67995081-9C22-4984-A3CA-F4CD6ED7BF30}" dt="2022-11-07T14:31:18.138" v="8881" actId="20577"/>
          <ac:spMkLst>
            <pc:docMk/>
            <pc:sldMk cId="937662040" sldId="296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24:37.930" v="8751"/>
          <ac:spMkLst>
            <pc:docMk/>
            <pc:sldMk cId="937662040" sldId="296"/>
            <ac:spMk id="4" creationId="{C00C420F-94AD-A938-C064-44917E249FCF}"/>
          </ac:spMkLst>
        </pc:spChg>
      </pc:sldChg>
      <pc:sldChg chg="add del">
        <pc:chgData name="Brian Becker" userId="b6455d1dadfa9002" providerId="LiveId" clId="{67995081-9C22-4984-A3CA-F4CD6ED7BF30}" dt="2022-11-07T14:27:59.004" v="8835" actId="47"/>
        <pc:sldMkLst>
          <pc:docMk/>
          <pc:sldMk cId="2525710041" sldId="297"/>
        </pc:sldMkLst>
      </pc:sldChg>
      <pc:sldChg chg="add del">
        <pc:chgData name="Brian Becker" userId="b6455d1dadfa9002" providerId="LiveId" clId="{67995081-9C22-4984-A3CA-F4CD6ED7BF30}" dt="2022-11-07T14:27:57.255" v="8834" actId="47"/>
        <pc:sldMkLst>
          <pc:docMk/>
          <pc:sldMk cId="2645225996" sldId="298"/>
        </pc:sldMkLst>
      </pc:sldChg>
      <pc:sldChg chg="modSp add mod ord">
        <pc:chgData name="Brian Becker" userId="b6455d1dadfa9002" providerId="LiveId" clId="{67995081-9C22-4984-A3CA-F4CD6ED7BF30}" dt="2022-11-07T14:24:21.554" v="8750"/>
        <pc:sldMkLst>
          <pc:docMk/>
          <pc:sldMk cId="1261178022" sldId="299"/>
        </pc:sldMkLst>
        <pc:spChg chg="mod">
          <ac:chgData name="Brian Becker" userId="b6455d1dadfa9002" providerId="LiveId" clId="{67995081-9C22-4984-A3CA-F4CD6ED7BF30}" dt="2022-11-07T14:23:16.509" v="8707" actId="27636"/>
          <ac:spMkLst>
            <pc:docMk/>
            <pc:sldMk cId="1261178022" sldId="299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24:18.593" v="8747" actId="20577"/>
          <ac:spMkLst>
            <pc:docMk/>
            <pc:sldMk cId="1261178022" sldId="299"/>
            <ac:spMk id="4" creationId="{C00C420F-94AD-A938-C064-44917E249FCF}"/>
          </ac:spMkLst>
        </pc:spChg>
      </pc:sldChg>
      <pc:sldChg chg="modSp add mod">
        <pc:chgData name="Brian Becker" userId="b6455d1dadfa9002" providerId="LiveId" clId="{67995081-9C22-4984-A3CA-F4CD6ED7BF30}" dt="2022-11-07T14:26:50.994" v="8827" actId="20577"/>
        <pc:sldMkLst>
          <pc:docMk/>
          <pc:sldMk cId="3277530846" sldId="300"/>
        </pc:sldMkLst>
        <pc:spChg chg="mod">
          <ac:chgData name="Brian Becker" userId="b6455d1dadfa9002" providerId="LiveId" clId="{67995081-9C22-4984-A3CA-F4CD6ED7BF30}" dt="2022-11-07T14:26:50.994" v="8827" actId="20577"/>
          <ac:spMkLst>
            <pc:docMk/>
            <pc:sldMk cId="3277530846" sldId="300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26:04.902" v="8778" actId="403"/>
          <ac:spMkLst>
            <pc:docMk/>
            <pc:sldMk cId="3277530846" sldId="300"/>
            <ac:spMk id="4" creationId="{C00C420F-94AD-A938-C064-44917E249FCF}"/>
          </ac:spMkLst>
        </pc:spChg>
      </pc:sldChg>
      <pc:sldChg chg="modSp add mod ord">
        <pc:chgData name="Brian Becker" userId="b6455d1dadfa9002" providerId="LiveId" clId="{67995081-9C22-4984-A3CA-F4CD6ED7BF30}" dt="2022-11-07T14:48:41.831" v="9579" actId="20577"/>
        <pc:sldMkLst>
          <pc:docMk/>
          <pc:sldMk cId="1009795994" sldId="301"/>
        </pc:sldMkLst>
        <pc:spChg chg="mod">
          <ac:chgData name="Brian Becker" userId="b6455d1dadfa9002" providerId="LiveId" clId="{67995081-9C22-4984-A3CA-F4CD6ED7BF30}" dt="2022-11-07T14:48:41.831" v="9579" actId="20577"/>
          <ac:spMkLst>
            <pc:docMk/>
            <pc:sldMk cId="1009795994" sldId="301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28:48.890" v="8862" actId="20577"/>
          <ac:spMkLst>
            <pc:docMk/>
            <pc:sldMk cId="1009795994" sldId="301"/>
            <ac:spMk id="4" creationId="{C00C420F-94AD-A938-C064-44917E249FCF}"/>
          </ac:spMkLst>
        </pc:spChg>
      </pc:sldChg>
      <pc:sldChg chg="add del ord">
        <pc:chgData name="Brian Becker" userId="b6455d1dadfa9002" providerId="LiveId" clId="{67995081-9C22-4984-A3CA-F4CD6ED7BF30}" dt="2022-11-07T14:27:55.503" v="8833" actId="47"/>
        <pc:sldMkLst>
          <pc:docMk/>
          <pc:sldMk cId="4265872862" sldId="301"/>
        </pc:sldMkLst>
      </pc:sldChg>
      <pc:sldChg chg="addSp delSp modSp add mod">
        <pc:chgData name="Brian Becker" userId="b6455d1dadfa9002" providerId="LiveId" clId="{67995081-9C22-4984-A3CA-F4CD6ED7BF30}" dt="2022-11-07T14:43:05.762" v="9422" actId="6549"/>
        <pc:sldMkLst>
          <pc:docMk/>
          <pc:sldMk cId="2709426503" sldId="302"/>
        </pc:sldMkLst>
        <pc:spChg chg="mod">
          <ac:chgData name="Brian Becker" userId="b6455d1dadfa9002" providerId="LiveId" clId="{67995081-9C22-4984-A3CA-F4CD6ED7BF30}" dt="2022-11-07T14:43:05.762" v="9422" actId="6549"/>
          <ac:spMkLst>
            <pc:docMk/>
            <pc:sldMk cId="2709426503" sldId="302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34:39.384" v="9099" actId="20577"/>
          <ac:spMkLst>
            <pc:docMk/>
            <pc:sldMk cId="2709426503" sldId="302"/>
            <ac:spMk id="4" creationId="{C00C420F-94AD-A938-C064-44917E249FCF}"/>
          </ac:spMkLst>
        </pc:spChg>
        <pc:spChg chg="add del">
          <ac:chgData name="Brian Becker" userId="b6455d1dadfa9002" providerId="LiveId" clId="{67995081-9C22-4984-A3CA-F4CD6ED7BF30}" dt="2022-11-07T14:39:11.856" v="9263"/>
          <ac:spMkLst>
            <pc:docMk/>
            <pc:sldMk cId="2709426503" sldId="302"/>
            <ac:spMk id="5" creationId="{7AF607AE-CF9E-ED05-AE42-D60C594C72FE}"/>
          </ac:spMkLst>
        </pc:spChg>
      </pc:sldChg>
      <pc:sldChg chg="addSp delSp modSp add mod">
        <pc:chgData name="Brian Becker" userId="b6455d1dadfa9002" providerId="LiveId" clId="{67995081-9C22-4984-A3CA-F4CD6ED7BF30}" dt="2022-11-07T14:48:00.065" v="9577" actId="20577"/>
        <pc:sldMkLst>
          <pc:docMk/>
          <pc:sldMk cId="3567482954" sldId="303"/>
        </pc:sldMkLst>
        <pc:spChg chg="mod">
          <ac:chgData name="Brian Becker" userId="b6455d1dadfa9002" providerId="LiveId" clId="{67995081-9C22-4984-A3CA-F4CD6ED7BF30}" dt="2022-11-07T14:48:00.065" v="9577" actId="20577"/>
          <ac:spMkLst>
            <pc:docMk/>
            <pc:sldMk cId="3567482954" sldId="303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43:27.673" v="9431" actId="20577"/>
          <ac:spMkLst>
            <pc:docMk/>
            <pc:sldMk cId="3567482954" sldId="303"/>
            <ac:spMk id="4" creationId="{C00C420F-94AD-A938-C064-44917E249FCF}"/>
          </ac:spMkLst>
        </pc:spChg>
        <pc:spChg chg="add del">
          <ac:chgData name="Brian Becker" userId="b6455d1dadfa9002" providerId="LiveId" clId="{67995081-9C22-4984-A3CA-F4CD6ED7BF30}" dt="2022-11-07T14:45:51.492" v="9474"/>
          <ac:spMkLst>
            <pc:docMk/>
            <pc:sldMk cId="3567482954" sldId="303"/>
            <ac:spMk id="5" creationId="{3C5E2D0A-99EC-F95C-3866-36E5891E2C73}"/>
          </ac:spMkLst>
        </pc:spChg>
      </pc:sldChg>
      <pc:sldChg chg="modSp add mod">
        <pc:chgData name="Brian Becker" userId="b6455d1dadfa9002" providerId="LiveId" clId="{67995081-9C22-4984-A3CA-F4CD6ED7BF30}" dt="2022-11-07T14:51:03.351" v="9808" actId="6549"/>
        <pc:sldMkLst>
          <pc:docMk/>
          <pc:sldMk cId="2931856757" sldId="304"/>
        </pc:sldMkLst>
        <pc:spChg chg="mod">
          <ac:chgData name="Brian Becker" userId="b6455d1dadfa9002" providerId="LiveId" clId="{67995081-9C22-4984-A3CA-F4CD6ED7BF30}" dt="2022-11-07T14:51:03.351" v="9808" actId="6549"/>
          <ac:spMkLst>
            <pc:docMk/>
            <pc:sldMk cId="2931856757" sldId="304"/>
            <ac:spMk id="2" creationId="{337A75E7-3F34-5ACE-7DD7-88F075129C06}"/>
          </ac:spMkLst>
        </pc:spChg>
        <pc:spChg chg="mod">
          <ac:chgData name="Brian Becker" userId="b6455d1dadfa9002" providerId="LiveId" clId="{67995081-9C22-4984-A3CA-F4CD6ED7BF30}" dt="2022-11-07T14:48:55.574" v="9599" actId="20577"/>
          <ac:spMkLst>
            <pc:docMk/>
            <pc:sldMk cId="2931856757" sldId="304"/>
            <ac:spMk id="4" creationId="{C00C420F-94AD-A938-C064-44917E249FCF}"/>
          </ac:spMkLst>
        </pc:spChg>
      </pc:sldChg>
      <pc:sldChg chg="modSp add mod modAnim">
        <pc:chgData name="Brian Becker" userId="b6455d1dadfa9002" providerId="LiveId" clId="{67995081-9C22-4984-A3CA-F4CD6ED7BF30}" dt="2022-11-07T14:53:51.727" v="10021" actId="20577"/>
        <pc:sldMkLst>
          <pc:docMk/>
          <pc:sldMk cId="1659332203" sldId="305"/>
        </pc:sldMkLst>
        <pc:spChg chg="mod">
          <ac:chgData name="Brian Becker" userId="b6455d1dadfa9002" providerId="LiveId" clId="{67995081-9C22-4984-A3CA-F4CD6ED7BF30}" dt="2022-11-07T14:51:58.688" v="9834" actId="20577"/>
          <ac:spMkLst>
            <pc:docMk/>
            <pc:sldMk cId="1659332203" sldId="305"/>
            <ac:spMk id="2" creationId="{656C775E-C420-4172-89C4-3B1DE985ADA5}"/>
          </ac:spMkLst>
        </pc:spChg>
        <pc:spChg chg="mod">
          <ac:chgData name="Brian Becker" userId="b6455d1dadfa9002" providerId="LiveId" clId="{67995081-9C22-4984-A3CA-F4CD6ED7BF30}" dt="2022-11-07T14:53:51.727" v="10021" actId="20577"/>
          <ac:spMkLst>
            <pc:docMk/>
            <pc:sldMk cId="1659332203" sldId="305"/>
            <ac:spMk id="3" creationId="{B946840D-8169-487F-8B08-7E2FDEC1A58E}"/>
          </ac:spMkLst>
        </pc:spChg>
      </pc:sldChg>
      <pc:sldMasterChg chg="modSp mod addSldLayout delSldLayout modSldLayout sldLayoutOrd">
        <pc:chgData name="Brian Becker" userId="b6455d1dadfa9002" providerId="LiveId" clId="{67995081-9C22-4984-A3CA-F4CD6ED7BF30}" dt="2022-10-11T21:34:31.224" v="750" actId="20578"/>
        <pc:sldMasterMkLst>
          <pc:docMk/>
          <pc:sldMasterMk cId="2781740000" sldId="2147483648"/>
        </pc:sldMasterMkLst>
        <pc:spChg chg="mod">
          <ac:chgData name="Brian Becker" userId="b6455d1dadfa9002" providerId="LiveId" clId="{67995081-9C22-4984-A3CA-F4CD6ED7BF30}" dt="2022-10-11T21:33:48.228" v="745" actId="20577"/>
          <ac:spMkLst>
            <pc:docMk/>
            <pc:sldMasterMk cId="2781740000" sldId="2147483648"/>
            <ac:spMk id="6" creationId="{79B4391E-A2CA-4E7C-B5A9-A31CF000D3E5}"/>
          </ac:spMkLst>
        </pc:spChg>
        <pc:sldLayoutChg chg="del">
          <pc:chgData name="Brian Becker" userId="b6455d1dadfa9002" providerId="LiveId" clId="{67995081-9C22-4984-A3CA-F4CD6ED7BF30}" dt="2022-09-29T19:24:40.151" v="410" actId="47"/>
          <pc:sldLayoutMkLst>
            <pc:docMk/>
            <pc:sldMasterMk cId="2781740000" sldId="2147483648"/>
            <pc:sldLayoutMk cId="2100709593" sldId="2147483660"/>
          </pc:sldLayoutMkLst>
        </pc:sldLayoutChg>
        <pc:sldLayoutChg chg="delSp modSp add mod ord modTransition">
          <pc:chgData name="Brian Becker" userId="b6455d1dadfa9002" providerId="LiveId" clId="{67995081-9C22-4984-A3CA-F4CD6ED7BF30}" dt="2022-10-11T21:34:31.224" v="750" actId="20578"/>
          <pc:sldLayoutMkLst>
            <pc:docMk/>
            <pc:sldMasterMk cId="2781740000" sldId="2147483648"/>
            <pc:sldLayoutMk cId="3759843855" sldId="2147483662"/>
          </pc:sldLayoutMkLst>
          <pc:spChg chg="mod">
            <ac:chgData name="Brian Becker" userId="b6455d1dadfa9002" providerId="LiveId" clId="{67995081-9C22-4984-A3CA-F4CD6ED7BF30}" dt="2022-10-11T21:34:12.344" v="748" actId="14100"/>
            <ac:spMkLst>
              <pc:docMk/>
              <pc:sldMasterMk cId="2781740000" sldId="2147483648"/>
              <pc:sldLayoutMk cId="3759843855" sldId="2147483662"/>
              <ac:spMk id="6" creationId="{56DBA27B-8304-4CFA-81F2-07D6954C9B4F}"/>
            </ac:spMkLst>
          </pc:spChg>
          <pc:spChg chg="del">
            <ac:chgData name="Brian Becker" userId="b6455d1dadfa9002" providerId="LiveId" clId="{67995081-9C22-4984-A3CA-F4CD6ED7BF30}" dt="2022-10-11T21:34:07.184" v="747" actId="478"/>
            <ac:spMkLst>
              <pc:docMk/>
              <pc:sldMasterMk cId="2781740000" sldId="2147483648"/>
              <pc:sldLayoutMk cId="3759843855" sldId="2147483662"/>
              <ac:spMk id="7" creationId="{00000000-0000-0000-0000-000000000000}"/>
            </ac:spMkLst>
          </pc:spChg>
        </pc:sldLayoutChg>
      </pc:sldMasterChg>
    </pc:docChg>
  </pc:docChgLst>
  <pc:docChgLst>
    <pc:chgData name="Brian Becker" userId="b6455d1dadfa9002" providerId="LiveId" clId="{018BB400-4155-4441-8590-C89477CBAF42}"/>
    <pc:docChg chg="custSel addSld delSld modSld sldOrd">
      <pc:chgData name="Brian Becker" userId="b6455d1dadfa9002" providerId="LiveId" clId="{018BB400-4155-4441-8590-C89477CBAF42}" dt="2022-10-13T10:40:46.903" v="352" actId="680"/>
      <pc:docMkLst>
        <pc:docMk/>
      </pc:docMkLst>
      <pc:sldChg chg="del">
        <pc:chgData name="Brian Becker" userId="b6455d1dadfa9002" providerId="LiveId" clId="{018BB400-4155-4441-8590-C89477CBAF42}" dt="2022-10-13T08:39:31.048" v="100" actId="2696"/>
        <pc:sldMkLst>
          <pc:docMk/>
          <pc:sldMk cId="1935509659" sldId="282"/>
        </pc:sldMkLst>
      </pc:sldChg>
      <pc:sldChg chg="modSp">
        <pc:chgData name="Brian Becker" userId="b6455d1dadfa9002" providerId="LiveId" clId="{018BB400-4155-4441-8590-C89477CBAF42}" dt="2022-10-13T10:22:35.110" v="238" actId="20577"/>
        <pc:sldMkLst>
          <pc:docMk/>
          <pc:sldMk cId="3102145383" sldId="285"/>
        </pc:sldMkLst>
        <pc:spChg chg="mod">
          <ac:chgData name="Brian Becker" userId="b6455d1dadfa9002" providerId="LiveId" clId="{018BB400-4155-4441-8590-C89477CBAF42}" dt="2022-10-13T10:22:35.110" v="238" actId="20577"/>
          <ac:spMkLst>
            <pc:docMk/>
            <pc:sldMk cId="3102145383" sldId="285"/>
            <ac:spMk id="2" creationId="{A022D4A1-97BB-4EEA-448B-7EAE475FE661}"/>
          </ac:spMkLst>
        </pc:spChg>
      </pc:sldChg>
      <pc:sldChg chg="modSp">
        <pc:chgData name="Brian Becker" userId="b6455d1dadfa9002" providerId="LiveId" clId="{018BB400-4155-4441-8590-C89477CBAF42}" dt="2022-10-13T08:23:10.384" v="99" actId="20577"/>
        <pc:sldMkLst>
          <pc:docMk/>
          <pc:sldMk cId="3647921391" sldId="287"/>
        </pc:sldMkLst>
        <pc:spChg chg="mod">
          <ac:chgData name="Brian Becker" userId="b6455d1dadfa9002" providerId="LiveId" clId="{018BB400-4155-4441-8590-C89477CBAF42}" dt="2022-10-13T08:23:10.384" v="99" actId="20577"/>
          <ac:spMkLst>
            <pc:docMk/>
            <pc:sldMk cId="3647921391" sldId="287"/>
            <ac:spMk id="2" creationId="{A022D4A1-97BB-4EEA-448B-7EAE475FE661}"/>
          </ac:spMkLst>
        </pc:spChg>
      </pc:sldChg>
      <pc:sldChg chg="modSp new">
        <pc:chgData name="Brian Becker" userId="b6455d1dadfa9002" providerId="LiveId" clId="{018BB400-4155-4441-8590-C89477CBAF42}" dt="2022-10-13T10:36:03.765" v="309" actId="255"/>
        <pc:sldMkLst>
          <pc:docMk/>
          <pc:sldMk cId="3009803454" sldId="288"/>
        </pc:sldMkLst>
        <pc:spChg chg="mod">
          <ac:chgData name="Brian Becker" userId="b6455d1dadfa9002" providerId="LiveId" clId="{018BB400-4155-4441-8590-C89477CBAF42}" dt="2022-10-13T10:36:03.765" v="309" actId="255"/>
          <ac:spMkLst>
            <pc:docMk/>
            <pc:sldMk cId="3009803454" sldId="288"/>
            <ac:spMk id="2" creationId="{1F2E405D-2668-4C56-C623-6453EDEB87F0}"/>
          </ac:spMkLst>
        </pc:spChg>
        <pc:spChg chg="mod">
          <ac:chgData name="Brian Becker" userId="b6455d1dadfa9002" providerId="LiveId" clId="{018BB400-4155-4441-8590-C89477CBAF42}" dt="2022-10-13T08:40:52.347" v="117" actId="20577"/>
          <ac:spMkLst>
            <pc:docMk/>
            <pc:sldMk cId="3009803454" sldId="288"/>
            <ac:spMk id="4" creationId="{E5808C0A-A75E-5F88-7617-D4FCEF501E3F}"/>
          </ac:spMkLst>
        </pc:spChg>
      </pc:sldChg>
      <pc:sldChg chg="modSp new">
        <pc:chgData name="Brian Becker" userId="b6455d1dadfa9002" providerId="LiveId" clId="{018BB400-4155-4441-8590-C89477CBAF42}" dt="2022-10-13T10:40:34.290" v="351" actId="20577"/>
        <pc:sldMkLst>
          <pc:docMk/>
          <pc:sldMk cId="478527516" sldId="289"/>
        </pc:sldMkLst>
        <pc:spChg chg="mod">
          <ac:chgData name="Brian Becker" userId="b6455d1dadfa9002" providerId="LiveId" clId="{018BB400-4155-4441-8590-C89477CBAF42}" dt="2022-10-13T10:40:34.290" v="351" actId="20577"/>
          <ac:spMkLst>
            <pc:docMk/>
            <pc:sldMk cId="478527516" sldId="289"/>
            <ac:spMk id="4" creationId="{9829A75B-98EE-0CC8-758B-163480604B48}"/>
          </ac:spMkLst>
        </pc:spChg>
      </pc:sldChg>
      <pc:sldChg chg="modSp new ord">
        <pc:chgData name="Brian Becker" userId="b6455d1dadfa9002" providerId="LiveId" clId="{018BB400-4155-4441-8590-C89477CBAF42}" dt="2022-10-13T10:40:12.956" v="336" actId="1076"/>
        <pc:sldMkLst>
          <pc:docMk/>
          <pc:sldMk cId="1167216149" sldId="290"/>
        </pc:sldMkLst>
        <pc:spChg chg="mod">
          <ac:chgData name="Brian Becker" userId="b6455d1dadfa9002" providerId="LiveId" clId="{018BB400-4155-4441-8590-C89477CBAF42}" dt="2022-10-13T10:39:11.508" v="335" actId="20577"/>
          <ac:spMkLst>
            <pc:docMk/>
            <pc:sldMk cId="1167216149" sldId="290"/>
            <ac:spMk id="4" creationId="{28F885F0-BD16-0136-DBD5-1C3119232495}"/>
          </ac:spMkLst>
        </pc:spChg>
      </pc:sldChg>
      <pc:sldChg chg="new">
        <pc:chgData name="Brian Becker" userId="b6455d1dadfa9002" providerId="LiveId" clId="{018BB400-4155-4441-8590-C89477CBAF42}" dt="2022-10-13T10:40:46.903" v="352" actId="680"/>
        <pc:sldMkLst>
          <pc:docMk/>
          <pc:sldMk cId="1953709285" sldId="29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07/11/2022</a:t>
            </a:fld>
            <a:endParaRPr lang="en-GB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07/11/2022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45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66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983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130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097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33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28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96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 err="1">
                <a:solidFill>
                  <a:srgbClr val="3B475E"/>
                </a:solidFill>
                <a:latin typeface="Sarabun" panose="00000500000000000000" pitchFamily="2" charset="-34"/>
              </a:rPr>
              <a:t>Olhão</a:t>
            </a:r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 2022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 WILL SHOW HERE, CONTENT COULD BE OBSCURED.</a:t>
            </a:r>
            <a:br>
              <a:rPr lang="en-GB"/>
            </a:br>
            <a:r>
              <a:rPr lang="en-GB"/>
              <a:t>(invisible box)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0FBA950-28F2-527A-811C-29FF763B12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56737" y="1208868"/>
            <a:ext cx="1954700" cy="27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8484297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 WILL SHOW HERE, CONTENT COULD BE OBSCURED.</a:t>
            </a:r>
            <a:br>
              <a:rPr lang="en-GB"/>
            </a:br>
            <a:r>
              <a:rPr lang="en-GB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843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/>
              <a:t>Space here </a:t>
            </a:r>
            <a:br>
              <a:rPr lang="da-DK"/>
            </a:br>
            <a:r>
              <a:rPr lang="da-DK"/>
              <a:t>for code </a:t>
            </a:r>
            <a:r>
              <a:rPr lang="da-DK">
                <a:latin typeface="APL385 Unicode" panose="020B0709000202000203" pitchFamily="49" charset="0"/>
              </a:rPr>
              <a:t>{⍺×⍵}</a:t>
            </a:r>
            <a:br>
              <a:rPr lang="da-DK"/>
            </a:br>
            <a:r>
              <a:rPr lang="da-DK"/>
              <a:t>pictures</a:t>
            </a:r>
            <a:br>
              <a:rPr lang="da-DK"/>
            </a:br>
            <a:r>
              <a:rPr lang="da-DK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 WILL SHOW HERE, CONTENT COULD BE OBSCURED.</a:t>
            </a:r>
            <a:br>
              <a:rPr lang="en-GB"/>
            </a:br>
            <a:r>
              <a:rPr lang="en-GB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 WILL SHOW HERE, CONTENT COULD BE OBSCURED.</a:t>
            </a:r>
            <a:br>
              <a:rPr lang="en-GB"/>
            </a:br>
            <a:r>
              <a:rPr lang="en-GB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 WILL SHOW HERE, CONTENT COULD BE OBSCURED.</a:t>
            </a:r>
            <a:br>
              <a:rPr lang="en-GB"/>
            </a:br>
            <a:r>
              <a:rPr lang="en-GB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 WILL SHOW HERE, CONTENT COULD BE OBSCURED.</a:t>
            </a:r>
            <a:br>
              <a:rPr lang="en-GB"/>
            </a:br>
            <a:r>
              <a:rPr lang="en-GB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/>
              <a:t>Space here </a:t>
            </a:r>
            <a:br>
              <a:rPr lang="da-DK"/>
            </a:br>
            <a:r>
              <a:rPr lang="da-DK"/>
              <a:t>for code </a:t>
            </a:r>
            <a:r>
              <a:rPr lang="da-DK">
                <a:latin typeface="APL385 Unicode" panose="020B0709000202000203" pitchFamily="49" charset="0"/>
              </a:rPr>
              <a:t>{⍺×⍵}</a:t>
            </a:r>
            <a:br>
              <a:rPr lang="da-DK"/>
            </a:br>
            <a:r>
              <a:rPr lang="da-DK"/>
              <a:t>pictures</a:t>
            </a:r>
            <a:br>
              <a:rPr lang="da-DK"/>
            </a:br>
            <a:r>
              <a:rPr lang="da-DK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30201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/>
              <a:t>Space here </a:t>
            </a:r>
            <a:br>
              <a:rPr lang="da-DK"/>
            </a:br>
            <a:r>
              <a:rPr lang="da-DK"/>
              <a:t>for code </a:t>
            </a:r>
            <a:r>
              <a:rPr lang="da-DK">
                <a:latin typeface="APL385 Unicode" panose="020B0709000202000203" pitchFamily="49" charset="0"/>
              </a:rPr>
              <a:t>{⍺×⍵}</a:t>
            </a:r>
            <a:br>
              <a:rPr lang="da-DK"/>
            </a:br>
            <a:r>
              <a:rPr lang="da-DK"/>
              <a:t>pictures</a:t>
            </a:r>
            <a:br>
              <a:rPr lang="da-DK"/>
            </a:br>
            <a:r>
              <a:rPr lang="da-DK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389155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6615"/>
            <a:ext cx="6192003" cy="315035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356615"/>
            <a:ext cx="2078545" cy="31503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/>
              <a:t>Space here </a:t>
            </a:r>
            <a:br>
              <a:rPr lang="da-DK"/>
            </a:br>
            <a:r>
              <a:rPr lang="da-DK"/>
              <a:t>for code </a:t>
            </a:r>
            <a:r>
              <a:rPr lang="da-DK">
                <a:latin typeface="APL385 Unicode" panose="020B0709000202000203" pitchFamily="49" charset="0"/>
              </a:rPr>
              <a:t>{⍺×⍵}</a:t>
            </a:r>
            <a:br>
              <a:rPr lang="da-DK"/>
            </a:br>
            <a:r>
              <a:rPr lang="da-DK"/>
              <a:t>pictures</a:t>
            </a:r>
            <a:br>
              <a:rPr lang="da-DK"/>
            </a:br>
            <a:r>
              <a:rPr lang="da-DK"/>
              <a:t>etc.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810DA-E1B8-4F96-9C81-B2D976B57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6336" y="0"/>
            <a:ext cx="1547664" cy="69954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lvl="0"/>
            <a:r>
              <a:rPr lang="en-GB" err="1"/>
              <a:t>PICinPIC</a:t>
            </a:r>
            <a:r>
              <a:rPr lang="en-GB"/>
              <a:t>: CONTENT THAT OVERLAPS THIS BOX WILL BE OBSCURED</a:t>
            </a:r>
          </a:p>
        </p:txBody>
      </p:sp>
    </p:spTree>
    <p:extLst>
      <p:ext uri="{BB962C8B-B14F-4D97-AF65-F5344CB8AC3E}">
        <p14:creationId xmlns:p14="http://schemas.microsoft.com/office/powerpoint/2010/main" val="1743227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Creating, Maintaining and Publishing APL Packages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F9E24F-2BBD-45BB-A084-8C6DB7C8D692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apezoid 3">
            <a:extLst>
              <a:ext uri="{FF2B5EF4-FFF2-40B4-BE49-F238E27FC236}">
                <a16:creationId xmlns:a16="http://schemas.microsoft.com/office/drawing/2014/main" id="{7FA306A9-E836-4163-8918-B373B342B7B3}"/>
              </a:ext>
            </a:extLst>
          </p:cNvPr>
          <p:cNvSpPr/>
          <p:nvPr userDrawn="1"/>
        </p:nvSpPr>
        <p:spPr>
          <a:xfrm>
            <a:off x="8336756" y="4657725"/>
            <a:ext cx="292894" cy="86175"/>
          </a:xfrm>
          <a:prstGeom prst="trapezoid">
            <a:avLst>
              <a:gd name="adj" fmla="val 13947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5446FE-57B4-E664-AD4E-313BD38F924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51006" y="3998742"/>
            <a:ext cx="852470" cy="120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50" r:id="rId3"/>
    <p:sldLayoutId id="2147483652" r:id="rId4"/>
    <p:sldLayoutId id="2147483654" r:id="rId5"/>
    <p:sldLayoutId id="2147483655" r:id="rId6"/>
    <p:sldLayoutId id="2147483658" r:id="rId7"/>
    <p:sldLayoutId id="2147483659" r:id="rId8"/>
    <p:sldLayoutId id="2147483661" r:id="rId9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.tatin.dev/" TargetMode="External"/><Relationship Id="rId2" Type="http://schemas.openxmlformats.org/officeDocument/2006/relationships/hyperlink" Target="https://tatin.de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the-carlisle-group/Dado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.tatin.dev/" TargetMode="External"/><Relationship Id="rId2" Type="http://schemas.openxmlformats.org/officeDocument/2006/relationships/hyperlink" Target="https://tatin.dev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plteam/Tatin/release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>
                <a:latin typeface="Sarabun"/>
                <a:cs typeface="Calibri"/>
              </a:rPr>
              <a:t>Creating, Maintaining and Publishing </a:t>
            </a:r>
            <a:br>
              <a:rPr lang="en-GB" dirty="0">
                <a:latin typeface="Sarabun"/>
                <a:cs typeface="Calibri"/>
              </a:rPr>
            </a:br>
            <a:r>
              <a:rPr lang="en-GB" dirty="0">
                <a:latin typeface="Sarabun"/>
                <a:cs typeface="Calibri"/>
              </a:rPr>
              <a:t>APL Packages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Josh David</a:t>
            </a:r>
            <a:br>
              <a:rPr lang="en-GB" dirty="0"/>
            </a:br>
            <a:r>
              <a:rPr lang="en-GB" dirty="0"/>
              <a:t>Brian Becker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A package may depend on zero or more other packages which may in turn depend on zero or more packages (which may in turn depend…)</a:t>
            </a:r>
          </a:p>
          <a:p>
            <a:r>
              <a:rPr lang="en-US" sz="1400" dirty="0"/>
              <a:t>For instance</a:t>
            </a:r>
          </a:p>
          <a:p>
            <a:pPr lvl="1"/>
            <a:r>
              <a:rPr lang="en-US" sz="1400" dirty="0"/>
              <a:t>The package FilesAndDirs depends on the package</a:t>
            </a:r>
          </a:p>
          <a:p>
            <a:pPr lvl="2"/>
            <a:r>
              <a:rPr lang="en-US" sz="1400" dirty="0"/>
              <a:t>APLTreeUtils which depends on the package</a:t>
            </a:r>
          </a:p>
          <a:p>
            <a:pPr lvl="3"/>
            <a:r>
              <a:rPr lang="en-US" dirty="0"/>
              <a:t>OS which has no dependencies</a:t>
            </a:r>
          </a:p>
          <a:p>
            <a:r>
              <a:rPr lang="en-US" sz="1400" dirty="0"/>
              <a:t>What should be done if a package is a dependency of more than one other package?</a:t>
            </a:r>
          </a:p>
          <a:p>
            <a:pPr lvl="1"/>
            <a:r>
              <a:rPr lang="en-US" sz="1400" dirty="0"/>
              <a:t>For instance</a:t>
            </a:r>
          </a:p>
          <a:p>
            <a:pPr lvl="2"/>
            <a:r>
              <a:rPr lang="en-US" sz="1400" dirty="0"/>
              <a:t>Many of the APLTree packages have a dependency on APLTreeUtils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Package Dependencies</a:t>
            </a:r>
          </a:p>
        </p:txBody>
      </p:sp>
    </p:spTree>
    <p:extLst>
      <p:ext uri="{BB962C8B-B14F-4D97-AF65-F5344CB8AC3E}">
        <p14:creationId xmlns:p14="http://schemas.microsoft.com/office/powerpoint/2010/main" val="265947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In short semantic versioning is a means to consistently reflect the type of change to a package from one version to another.</a:t>
            </a:r>
          </a:p>
          <a:p>
            <a:r>
              <a:rPr lang="en-US" sz="1400" dirty="0"/>
              <a:t>At a minimum semantic versioning consists of</a:t>
            </a:r>
          </a:p>
          <a:p>
            <a:pPr lvl="1"/>
            <a:r>
              <a:rPr lang="en-US" sz="1400" dirty="0"/>
              <a:t>A major version number, a minor version number, a build (or patch) number</a:t>
            </a:r>
          </a:p>
          <a:p>
            <a:pPr marL="457200" lvl="1" indent="0">
              <a:buNone/>
            </a:pPr>
            <a:r>
              <a:rPr lang="en-US" sz="1400" dirty="0"/>
              <a:t>2.11.23 – 2 is the major version, 11 is the minor version, and 23 is the patch number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Semantic Versioning</a:t>
            </a:r>
          </a:p>
        </p:txBody>
      </p:sp>
    </p:spTree>
    <p:extLst>
      <p:ext uri="{BB962C8B-B14F-4D97-AF65-F5344CB8AC3E}">
        <p14:creationId xmlns:p14="http://schemas.microsoft.com/office/powerpoint/2010/main" val="2239047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285750"/>
            <a:r>
              <a:rPr lang="en-US" sz="1400" dirty="0"/>
              <a:t>The build number is increased whenever a change that does not add feature or change existing behavior is made.</a:t>
            </a:r>
          </a:p>
          <a:p>
            <a:pPr marL="742950" lvl="1" indent="-285750"/>
            <a:r>
              <a:rPr lang="en-US" sz="1400" dirty="0"/>
              <a:t>Bug fixes, Code refactoring, fix a typo in a comment</a:t>
            </a:r>
          </a:p>
          <a:p>
            <a:pPr marL="742950" lvl="1" indent="-285750"/>
            <a:r>
              <a:rPr lang="en-US" sz="1400" dirty="0"/>
              <a:t>Users can safely upgrade to a newer build number</a:t>
            </a:r>
          </a:p>
          <a:p>
            <a:pPr marL="342900" indent="-285750"/>
            <a:r>
              <a:rPr lang="en-US" sz="1400" dirty="0"/>
              <a:t>The minor version number is increased whenever there is feature added, but no previous behavior is changed.</a:t>
            </a:r>
          </a:p>
          <a:p>
            <a:pPr marL="742950" lvl="1" indent="-285750"/>
            <a:r>
              <a:rPr lang="en-US" sz="1400" dirty="0"/>
              <a:t>Users can safely upgrade to a newer minor version number</a:t>
            </a:r>
          </a:p>
          <a:p>
            <a:pPr marL="342900" indent="-285750"/>
            <a:r>
              <a:rPr lang="en-US" sz="1400" dirty="0"/>
              <a:t>The major version is increased whenever there is a change in existing behavior.</a:t>
            </a:r>
          </a:p>
          <a:p>
            <a:pPr marL="742950" lvl="1" indent="-285750"/>
            <a:r>
              <a:rPr lang="en-US" sz="1400" dirty="0"/>
              <a:t>Different results for the same arguments</a:t>
            </a:r>
          </a:p>
          <a:p>
            <a:pPr marL="742950" lvl="1" indent="-285750"/>
            <a:r>
              <a:rPr lang="en-US" sz="1400" dirty="0"/>
              <a:t>Users should review the changes before upgrading to a newer major version number.</a:t>
            </a:r>
          </a:p>
          <a:p>
            <a:pPr marL="342900" indent="-285750"/>
            <a:endParaRPr 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Semantic Versioning</a:t>
            </a:r>
          </a:p>
        </p:txBody>
      </p:sp>
    </p:spTree>
    <p:extLst>
      <p:ext uri="{BB962C8B-B14F-4D97-AF65-F5344CB8AC3E}">
        <p14:creationId xmlns:p14="http://schemas.microsoft.com/office/powerpoint/2010/main" val="3398730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285750"/>
            <a:r>
              <a:rPr lang="en-US" sz="1800" dirty="0"/>
              <a:t>Consider:</a:t>
            </a:r>
          </a:p>
          <a:p>
            <a:pPr marL="742950" lvl="1" indent="-285750"/>
            <a:r>
              <a:rPr lang="en-US" sz="1600" dirty="0"/>
              <a:t>You change a function in your package to accept an additional optional element in the right argument.</a:t>
            </a:r>
          </a:p>
          <a:p>
            <a:pPr marL="742950" lvl="1" indent="-285750"/>
            <a:r>
              <a:rPr lang="en-US" sz="1600" dirty="0"/>
              <a:t>Is this a major or a minor version number change?</a:t>
            </a:r>
          </a:p>
          <a:p>
            <a:pPr marL="1141412" lvl="2" indent="-285750"/>
            <a:r>
              <a:rPr lang="en-US" sz="1400" dirty="0"/>
              <a:t>Minor – because existing applications will continue to function the same way as before.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Semantic Versioning</a:t>
            </a:r>
          </a:p>
        </p:txBody>
      </p:sp>
    </p:spTree>
    <p:extLst>
      <p:ext uri="{BB962C8B-B14F-4D97-AF65-F5344CB8AC3E}">
        <p14:creationId xmlns:p14="http://schemas.microsoft.com/office/powerpoint/2010/main" val="3647921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For creating packages, we'll make the following assumptions:</a:t>
            </a:r>
          </a:p>
          <a:p>
            <a:r>
              <a:rPr lang="en-US" sz="1400" dirty="0"/>
              <a:t>Code in files</a:t>
            </a:r>
            <a:br>
              <a:rPr lang="en-US" sz="1400" dirty="0"/>
            </a:br>
            <a:r>
              <a:rPr lang="en-US" sz="1400" dirty="0"/>
              <a:t>Your APL source code is stored in text files rather than in a workspace</a:t>
            </a:r>
          </a:p>
          <a:p>
            <a:r>
              <a:rPr lang="en-US" sz="1400" dirty="0"/>
              <a:t>Optional but recommended: Source Code Management</a:t>
            </a:r>
            <a:br>
              <a:rPr lang="en-US" sz="1400" dirty="0"/>
            </a:br>
            <a:r>
              <a:rPr lang="en-US" sz="1400" dirty="0"/>
              <a:t>Using a source code management system like git makes it easier to manage code revisions and history.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Assumptions</a:t>
            </a:r>
          </a:p>
        </p:txBody>
      </p:sp>
    </p:spTree>
    <p:extLst>
      <p:ext uri="{BB962C8B-B14F-4D97-AF65-F5344CB8AC3E}">
        <p14:creationId xmlns:p14="http://schemas.microsoft.com/office/powerpoint/2010/main" val="500236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851" y="1264925"/>
            <a:ext cx="8484297" cy="324204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/>
              <a:t>Tatin – https://github.com/aplteam/Tatin</a:t>
            </a:r>
          </a:p>
          <a:p>
            <a:pPr lvl="1"/>
            <a:r>
              <a:rPr lang="en-US" sz="1600" dirty="0"/>
              <a:t>The Tatin client allows you to incorporate APL packages and any dependencies they may have into your APL application.</a:t>
            </a:r>
          </a:p>
          <a:p>
            <a:pPr lvl="1"/>
            <a:r>
              <a:rPr lang="en-US" sz="1600" dirty="0"/>
              <a:t>Additionally, the client enables you to maintain and publish packages</a:t>
            </a:r>
          </a:p>
          <a:p>
            <a:pPr lvl="1"/>
            <a:r>
              <a:rPr lang="en-US" sz="1600" dirty="0"/>
              <a:t>A Tatin server exposes and hosts a registry where packages may be imported from or published to</a:t>
            </a:r>
          </a:p>
          <a:p>
            <a:pPr lvl="1"/>
            <a:r>
              <a:rPr lang="en-US" sz="1600" dirty="0"/>
              <a:t>You may run your own Tatin server, which exposes a  or use the publicly available ones:</a:t>
            </a:r>
          </a:p>
          <a:p>
            <a:pPr lvl="2"/>
            <a:r>
              <a:rPr lang="en-US" sz="1400" dirty="0"/>
              <a:t>Production server: </a:t>
            </a:r>
            <a:r>
              <a:rPr lang="en-US" sz="1400" dirty="0">
                <a:hlinkClick r:id="rId2"/>
              </a:rPr>
              <a:t>https://tatin.dev</a:t>
            </a:r>
            <a:endParaRPr lang="en-US" sz="1400" dirty="0"/>
          </a:p>
          <a:p>
            <a:pPr lvl="2"/>
            <a:r>
              <a:rPr lang="en-US" sz="1400" dirty="0"/>
              <a:t>Test server: </a:t>
            </a:r>
            <a:r>
              <a:rPr lang="en-US" sz="1400" dirty="0">
                <a:hlinkClick r:id="rId3"/>
              </a:rPr>
              <a:t>https://test.tatin.dev</a:t>
            </a:r>
            <a:r>
              <a:rPr lang="en-US" sz="1400" dirty="0"/>
              <a:t> </a:t>
            </a:r>
          </a:p>
          <a:p>
            <a:r>
              <a:rPr lang="en-US" sz="2000" dirty="0"/>
              <a:t>Dado - </a:t>
            </a:r>
            <a:r>
              <a:rPr lang="en-US" sz="2000" dirty="0">
                <a:hlinkClick r:id="rId4"/>
              </a:rPr>
              <a:t>https://github.com/the-carlisle-group/Dado/</a:t>
            </a:r>
            <a:endParaRPr lang="en-US" sz="2000" dirty="0"/>
          </a:p>
          <a:p>
            <a:pPr lvl="1"/>
            <a:r>
              <a:rPr lang="en-US" sz="1600" dirty="0"/>
              <a:t>A framework for helping manage and deploy APL projects</a:t>
            </a:r>
          </a:p>
          <a:p>
            <a:pPr lvl="1"/>
            <a:r>
              <a:rPr lang="en-US" sz="1600" dirty="0"/>
              <a:t>Centered around a GitHub-based 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Tools to Develop/Manage APL Packages</a:t>
            </a:r>
          </a:p>
        </p:txBody>
      </p:sp>
    </p:spTree>
    <p:extLst>
      <p:ext uri="{BB962C8B-B14F-4D97-AF65-F5344CB8AC3E}">
        <p14:creationId xmlns:p14="http://schemas.microsoft.com/office/powerpoint/2010/main" val="3184456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22D4A1-97BB-4EEA-448B-7EAE475FE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test.tatin.dev</a:t>
            </a:r>
          </a:p>
          <a:p>
            <a:r>
              <a:rPr lang="en-US" sz="1400" dirty="0"/>
              <a:t>Install Tatin Client</a:t>
            </a:r>
          </a:p>
          <a:p>
            <a:r>
              <a:rPr lang="en-US" sz="1400" dirty="0"/>
              <a:t>Tatin Tour</a:t>
            </a:r>
          </a:p>
          <a:p>
            <a:r>
              <a:rPr lang="en-US" sz="1400" dirty="0"/>
              <a:t>]loadpackages HttpCommand</a:t>
            </a:r>
          </a:p>
          <a:p>
            <a:r>
              <a:rPr lang="en-US" sz="1400" dirty="0"/>
              <a:t>]loadpackages FilesAndDirs</a:t>
            </a:r>
          </a:p>
          <a:p>
            <a:endParaRPr 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2E473-8DCC-81DB-F94E-69C91B769D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8CAF2-DC28-CB47-E346-75A225CF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Exercise 1</a:t>
            </a:r>
          </a:p>
        </p:txBody>
      </p:sp>
    </p:spTree>
    <p:extLst>
      <p:ext uri="{BB962C8B-B14F-4D97-AF65-F5344CB8AC3E}">
        <p14:creationId xmlns:p14="http://schemas.microsoft.com/office/powerpoint/2010/main" val="3102145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2E405D-2668-4C56-C623-6453EDEB8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4925"/>
            <a:ext cx="8484297" cy="3242040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The "official" Tatin registries may be found at:</a:t>
            </a:r>
            <a:endParaRPr lang="en-US" sz="600" dirty="0"/>
          </a:p>
          <a:p>
            <a:pPr lvl="1"/>
            <a:r>
              <a:rPr lang="en-US" sz="1200" dirty="0"/>
              <a:t>Production: </a:t>
            </a:r>
            <a:r>
              <a:rPr lang="en-US" sz="1200" dirty="0">
                <a:hlinkClick r:id="rId2"/>
              </a:rPr>
              <a:t>https://tatin.dev</a:t>
            </a:r>
            <a:r>
              <a:rPr lang="en-US" sz="1200" dirty="0"/>
              <a:t>  for publishing "production-level" packages</a:t>
            </a:r>
          </a:p>
          <a:p>
            <a:pPr lvl="1"/>
            <a:r>
              <a:rPr lang="en-US" sz="1200" dirty="0"/>
              <a:t>Test: </a:t>
            </a:r>
            <a:r>
              <a:rPr lang="en-US" sz="1200" dirty="0">
                <a:hlinkClick r:id="rId3"/>
              </a:rPr>
              <a:t>https://test.tatin.dev</a:t>
            </a:r>
            <a:r>
              <a:rPr lang="en-US" sz="1200" dirty="0"/>
              <a:t> – a sandbox to help you experiment with tatin and the creation/maintenance of packages</a:t>
            </a:r>
          </a:p>
          <a:p>
            <a:r>
              <a:rPr lang="en-US" sz="1400" dirty="0"/>
              <a:t>The registries are essentially identical in functionality with following exceptions:</a:t>
            </a:r>
          </a:p>
          <a:p>
            <a:pPr lvl="1"/>
            <a:r>
              <a:rPr lang="en-US" sz="1400" dirty="0"/>
              <a:t>You must enroll with and receive an API key to use the production registry</a:t>
            </a:r>
          </a:p>
          <a:p>
            <a:pPr lvl="1"/>
            <a:r>
              <a:rPr lang="en-US" sz="1400" dirty="0"/>
              <a:t>Deletion policy:</a:t>
            </a:r>
          </a:p>
          <a:p>
            <a:pPr lvl="2"/>
            <a:r>
              <a:rPr lang="en-US" sz="1200" dirty="0"/>
              <a:t>Packages published to the production registry are never deleted.</a:t>
            </a:r>
          </a:p>
          <a:p>
            <a:pPr lvl="2"/>
            <a:r>
              <a:rPr lang="en-US" sz="1200" dirty="0"/>
              <a:t>Packages published to the test registry may be deleted</a:t>
            </a:r>
          </a:p>
          <a:p>
            <a:pPr lvl="1"/>
            <a:r>
              <a:rPr lang="en-US" sz="1400" dirty="0"/>
              <a:t>The test registry may occasionally be "reset"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B8ABA-9D7E-560A-E8D5-AD9BCEDF05A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808C0A-A75E-5F88-7617-D4FCEF501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Tatin Servers/Registries</a:t>
            </a:r>
          </a:p>
        </p:txBody>
      </p:sp>
    </p:spTree>
    <p:extLst>
      <p:ext uri="{BB962C8B-B14F-4D97-AF65-F5344CB8AC3E}">
        <p14:creationId xmlns:p14="http://schemas.microsoft.com/office/powerpoint/2010/main" val="3009803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Download the latest release from</a:t>
            </a:r>
            <a:br>
              <a:rPr lang="en-US" sz="1800" dirty="0"/>
            </a:br>
            <a:r>
              <a:rPr lang="en-US" sz="1800" dirty="0">
                <a:hlinkClick r:id="rId2"/>
              </a:rPr>
              <a:t>https://github.com/aplteam/Tatin/releases</a:t>
            </a:r>
            <a:r>
              <a:rPr lang="en-US" sz="1800" dirty="0"/>
              <a:t> </a:t>
            </a:r>
          </a:p>
          <a:p>
            <a:r>
              <a:rPr lang="en-US" sz="1800" dirty="0"/>
              <a:t>Unzip the contents into your MyUCMDs folder</a:t>
            </a:r>
          </a:p>
          <a:p>
            <a:r>
              <a:rPr lang="en-US" sz="1800" dirty="0"/>
              <a:t>Once installed, the Tatin client is exposed through a number of user commands in the Tatin group.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the Tatin Client</a:t>
            </a:r>
          </a:p>
        </p:txBody>
      </p:sp>
    </p:spTree>
    <p:extLst>
      <p:ext uri="{BB962C8B-B14F-4D97-AF65-F5344CB8AC3E}">
        <p14:creationId xmlns:p14="http://schemas.microsoft.com/office/powerpoint/2010/main" val="2326522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/>
              <a:t>Like all user commands, the Tatin user commands begin with a right bracket </a:t>
            </a:r>
            <a:r>
              <a:rPr lang="en-US" sz="1800" dirty="0">
                <a:latin typeface="APL385 Unicode" panose="020B0709000202000203" pitchFamily="49" charset="0"/>
              </a:rPr>
              <a:t>]</a:t>
            </a:r>
          </a:p>
          <a:p>
            <a:r>
              <a:rPr lang="en-US" sz="1800" dirty="0"/>
              <a:t>They are found in the Tatin user command group</a:t>
            </a:r>
            <a:br>
              <a:rPr lang="en-US" sz="1800" dirty="0"/>
            </a:br>
            <a:r>
              <a:rPr lang="en-US" sz="1800" dirty="0">
                <a:latin typeface="APL385 Unicode" panose="020B0709000202000203" pitchFamily="49" charset="0"/>
              </a:rPr>
              <a:t>      ]tatin -?</a:t>
            </a:r>
            <a:endParaRPr lang="en-US" sz="1800" dirty="0"/>
          </a:p>
          <a:p>
            <a:r>
              <a:rPr lang="en-US" sz="1800" dirty="0"/>
              <a:t>Unambiguously named commands do not require the Tatin group name</a:t>
            </a:r>
          </a:p>
          <a:p>
            <a:pPr lvl="1"/>
            <a:r>
              <a:rPr lang="en-US" sz="1400" u="sng" dirty="0">
                <a:latin typeface="APL385 Unicode" panose="020B0709000202000203" pitchFamily="49" charset="0"/>
              </a:rPr>
              <a:t>]createpackage</a:t>
            </a:r>
            <a:r>
              <a:rPr lang="en-US" sz="1400" dirty="0"/>
              <a:t> is unambiguous and does not need the group name</a:t>
            </a:r>
          </a:p>
          <a:p>
            <a:pPr lvl="1"/>
            <a:r>
              <a:rPr lang="en-US" sz="1400" dirty="0">
                <a:latin typeface="APL385 Unicode" panose="020B0709000202000203" pitchFamily="49" charset="0"/>
              </a:rPr>
              <a:t>]version</a:t>
            </a:r>
            <a:r>
              <a:rPr lang="en-US" sz="1400" dirty="0"/>
              <a:t> could be either </a:t>
            </a:r>
            <a:r>
              <a:rPr lang="en-US" sz="1400" dirty="0">
                <a:latin typeface="APL385 Unicode" panose="020B0709000202000203" pitchFamily="49" charset="0"/>
              </a:rPr>
              <a:t>]tatin.version</a:t>
            </a:r>
            <a:r>
              <a:rPr lang="en-US" sz="1400" dirty="0"/>
              <a:t> or </a:t>
            </a:r>
            <a:r>
              <a:rPr lang="en-US" sz="1400" dirty="0">
                <a:latin typeface="APL385 Unicode" panose="020B0709000202000203" pitchFamily="49" charset="0"/>
              </a:rPr>
              <a:t>]tools.version</a:t>
            </a:r>
            <a:r>
              <a:rPr lang="en-US" sz="1400" dirty="0"/>
              <a:t>  so you must include the group name.</a:t>
            </a:r>
          </a:p>
          <a:p>
            <a:r>
              <a:rPr lang="en-US" sz="1800" dirty="0"/>
              <a:t>In addition to the documentation found on the Tatin registry sites, all Tatin user commands have standard user command help information.  For instance:</a:t>
            </a:r>
          </a:p>
          <a:p>
            <a:pPr lvl="1"/>
            <a:r>
              <a:rPr lang="en-US" sz="1400" dirty="0">
                <a:latin typeface="APL385 Unicode" panose="020B0709000202000203" pitchFamily="49" charset="0"/>
              </a:rPr>
              <a:t>]createpackage -?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Tatin User Commands</a:t>
            </a:r>
          </a:p>
        </p:txBody>
      </p:sp>
    </p:spTree>
    <p:extLst>
      <p:ext uri="{BB962C8B-B14F-4D97-AF65-F5344CB8AC3E}">
        <p14:creationId xmlns:p14="http://schemas.microsoft.com/office/powerpoint/2010/main" val="3158218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4DF73E-355D-1692-B3D2-089BE7B40F3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CEA5A-B5A3-DF69-4134-696F8FE55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400" dirty="0"/>
              <a:t>Session 1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Why and What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APL Packages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Exercise 1 – Introduction to Tatin</a:t>
            </a:r>
            <a:endParaRPr lang="en-US" sz="14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400" dirty="0"/>
              <a:t>Session 2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More Tatin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Exercise 2 – create a package with dependencies</a:t>
            </a:r>
            <a:endParaRPr lang="en-US" sz="14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400" dirty="0"/>
              <a:t>Session 3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Recommended Practices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1200" dirty="0"/>
              <a:t>Workflow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DEEFA-F797-65C5-5BC2-E7B3BB4602A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14761E-E45B-A901-D1B3-C624547EF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0593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>
                <a:latin typeface="APL385 Unicode" panose="020B0709000202000203" pitchFamily="49" charset="0"/>
              </a:rPr>
              <a:t>]ListRegistries</a:t>
            </a:r>
            <a:r>
              <a:rPr lang="en-US" sz="1700" dirty="0">
                <a:latin typeface="+mn-lt"/>
              </a:rPr>
              <a:t> will list all the defined Tatin registries</a:t>
            </a:r>
            <a:br>
              <a:rPr lang="en-US" sz="1700" dirty="0">
                <a:latin typeface="+mn-lt"/>
              </a:rPr>
            </a:br>
            <a:br>
              <a:rPr lang="en-US" sz="18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     ]ListRegistries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URI                      Alias       Port  Priority 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-----------------------  ----------  ----  --------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https://tatin.dev/       tatin          0       100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https://test.tatin.dev/  tatin-test     0         0 </a:t>
            </a:r>
          </a:p>
          <a:p>
            <a:r>
              <a:rPr lang="en-US" sz="1800" dirty="0"/>
              <a:t>A registry may be identified by its URI or an "alias"</a:t>
            </a:r>
            <a:endParaRPr lang="en-US" sz="18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Tatin Registries</a:t>
            </a:r>
          </a:p>
        </p:txBody>
      </p:sp>
    </p:spTree>
    <p:extLst>
      <p:ext uri="{BB962C8B-B14F-4D97-AF65-F5344CB8AC3E}">
        <p14:creationId xmlns:p14="http://schemas.microsoft.com/office/powerpoint/2010/main" val="2709426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700" dirty="0">
                <a:latin typeface="APL385 Unicode" panose="020B0709000202000203" pitchFamily="49" charset="0"/>
              </a:rPr>
              <a:t>]ListPackages</a:t>
            </a:r>
            <a:r>
              <a:rPr lang="en-US" sz="1700" dirty="0">
                <a:latin typeface="+mn-lt"/>
              </a:rPr>
              <a:t> will list all the defined packages for a Tatin registry</a:t>
            </a:r>
            <a:br>
              <a:rPr lang="en-US" sz="1700" dirty="0">
                <a:latin typeface="+mn-lt"/>
              </a:rPr>
            </a:br>
            <a:br>
              <a:rPr lang="en-US" sz="18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     ]ListPackages [tatin]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Registry: https://tatin.dev                  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Group &amp; Name                 ∑ major versions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------------                 ----------------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aplteam-APLGit                              1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aplteam-APLProcess                          1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davin-DateTime                              1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davin-FilePlus                              1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.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dyalog-HttpCommand                          1 </a:t>
            </a:r>
            <a:br>
              <a:rPr lang="en-US" sz="1500" dirty="0">
                <a:latin typeface="APL385 Unicode" panose="020B0709000202000203" pitchFamily="49" charset="0"/>
              </a:rPr>
            </a:br>
            <a:r>
              <a:rPr lang="en-US" sz="1500" dirty="0">
                <a:latin typeface="APL385 Unicode" panose="020B0709000202000203" pitchFamily="49" charset="0"/>
              </a:rPr>
              <a:t> dyalog-Jarvis                               1 </a:t>
            </a:r>
          </a:p>
          <a:p>
            <a:endParaRPr lang="en-US" sz="1800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Querying Tatin Packages</a:t>
            </a:r>
          </a:p>
        </p:txBody>
      </p:sp>
    </p:spTree>
    <p:extLst>
      <p:ext uri="{BB962C8B-B14F-4D97-AF65-F5344CB8AC3E}">
        <p14:creationId xmlns:p14="http://schemas.microsoft.com/office/powerpoint/2010/main" val="3567482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First, write the code for the components of your package.  </a:t>
            </a:r>
            <a:r>
              <a:rPr lang="en-US" sz="1800" dirty="0">
                <a:sym typeface="Wingdings" panose="05000000000000000000" pitchFamily="2" charset="2"/>
              </a:rPr>
              <a:t></a:t>
            </a:r>
            <a:br>
              <a:rPr lang="en-US" sz="1800" dirty="0"/>
            </a:br>
            <a:r>
              <a:rPr lang="en-US" sz="1800" dirty="0"/>
              <a:t>This could be as simple as a single function or it might consist of several namespaces, classes, external resources, etc.</a:t>
            </a:r>
          </a:p>
          <a:p>
            <a:r>
              <a:rPr lang="en-US" sz="1800" dirty="0"/>
              <a:t>Organize your components into a folder structure or .zip file</a:t>
            </a:r>
          </a:p>
          <a:p>
            <a:r>
              <a:rPr lang="en-US" sz="1800" dirty="0"/>
              <a:t>Specify the package configuration</a:t>
            </a:r>
          </a:p>
          <a:p>
            <a:r>
              <a:rPr lang="en-US" sz="1800" dirty="0"/>
              <a:t>Specify any dependencies on other packages</a:t>
            </a:r>
          </a:p>
          <a:p>
            <a:r>
              <a:rPr lang="en-US" sz="1800" dirty="0"/>
              <a:t>Publish your package</a:t>
            </a:r>
            <a:endParaRPr 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Publishing a Package</a:t>
            </a:r>
          </a:p>
        </p:txBody>
      </p:sp>
    </p:spTree>
    <p:extLst>
      <p:ext uri="{BB962C8B-B14F-4D97-AF65-F5344CB8AC3E}">
        <p14:creationId xmlns:p14="http://schemas.microsoft.com/office/powerpoint/2010/main" val="1261178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Define the package configuration file (apl-package.json) in the folder for the package:</a:t>
            </a:r>
            <a:br>
              <a:rPr lang="en-US" sz="1800" dirty="0"/>
            </a:br>
            <a:br>
              <a:rPr lang="en-US" sz="18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]PackageConfig foldername –edit</a:t>
            </a:r>
          </a:p>
          <a:p>
            <a:pPr lvl="1"/>
            <a:r>
              <a:rPr lang="en-US" sz="1400" dirty="0"/>
              <a:t>This file may also be created/edited using the editor of your choosing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Specify the package configuration</a:t>
            </a:r>
          </a:p>
        </p:txBody>
      </p:sp>
    </p:spTree>
    <p:extLst>
      <p:ext uri="{BB962C8B-B14F-4D97-AF65-F5344CB8AC3E}">
        <p14:creationId xmlns:p14="http://schemas.microsoft.com/office/powerpoint/2010/main" val="937662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Define the dependencies file (apl-dependencies.txt) in the folder for the package:</a:t>
            </a:r>
            <a:br>
              <a:rPr lang="en-US" sz="1800" dirty="0"/>
            </a:br>
            <a:br>
              <a:rPr lang="en-US" sz="18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]PackageDependencies foldername –edit</a:t>
            </a:r>
          </a:p>
          <a:p>
            <a:pPr lvl="1"/>
            <a:r>
              <a:rPr lang="en-US" sz="1400" dirty="0"/>
              <a:t>This file may also be created/edited using the editor of your choosing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8820472" cy="685535"/>
          </a:xfrm>
        </p:spPr>
        <p:txBody>
          <a:bodyPr/>
          <a:lstStyle/>
          <a:p>
            <a:r>
              <a:rPr lang="en-US" sz="3200" dirty="0"/>
              <a:t>Specify any dependencies on other packages</a:t>
            </a:r>
          </a:p>
        </p:txBody>
      </p:sp>
    </p:spTree>
    <p:extLst>
      <p:ext uri="{BB962C8B-B14F-4D97-AF65-F5344CB8AC3E}">
        <p14:creationId xmlns:p14="http://schemas.microsoft.com/office/powerpoint/2010/main" val="3277530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To publish your package on a Tatin registry use:</a:t>
            </a:r>
            <a:br>
              <a:rPr lang="en-US" sz="1800" dirty="0"/>
            </a:br>
            <a:br>
              <a:rPr lang="en-US" sz="1800" dirty="0">
                <a:latin typeface="APL385 Unicode" panose="020B0709000202000203" pitchFamily="49" charset="0"/>
              </a:rPr>
            </a:br>
            <a:r>
              <a:rPr lang="en-US" sz="1600" dirty="0">
                <a:latin typeface="APL385 Unicode" panose="020B0709000202000203" pitchFamily="49" charset="0"/>
              </a:rPr>
              <a:t>      ]PublishPackage foldername registry</a:t>
            </a:r>
          </a:p>
          <a:p>
            <a:pPr lvl="1"/>
            <a:r>
              <a:rPr lang="en-US" sz="1400" dirty="0"/>
              <a:t>registry is the URI or alias for the registry.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Publish your package</a:t>
            </a:r>
          </a:p>
        </p:txBody>
      </p:sp>
    </p:spTree>
    <p:extLst>
      <p:ext uri="{BB962C8B-B14F-4D97-AF65-F5344CB8AC3E}">
        <p14:creationId xmlns:p14="http://schemas.microsoft.com/office/powerpoint/2010/main" val="10097959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A75E7-3F34-5ACE-7DD7-88F075129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Maintaining your package is simply a matter of publishing a new version</a:t>
            </a:r>
          </a:p>
          <a:p>
            <a:pPr lvl="1"/>
            <a:r>
              <a:rPr lang="en-US" sz="1400" dirty="0"/>
              <a:t>Be sure to increment your package version number, preferably using semantic versioning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63455C-0626-A898-9841-8DF612D5ADF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0C420F-94AD-A938-C064-44917E24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Package Maintenance</a:t>
            </a:r>
          </a:p>
        </p:txBody>
      </p:sp>
    </p:spTree>
    <p:extLst>
      <p:ext uri="{BB962C8B-B14F-4D97-AF65-F5344CB8AC3E}">
        <p14:creationId xmlns:p14="http://schemas.microsoft.com/office/powerpoint/2010/main" val="2931856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55AEB-0FAD-4D1F-BE7E-23CE3D9DF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37159-7C18-4A5F-A336-AEA9A6E30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 picture of a dado structure</a:t>
            </a:r>
          </a:p>
          <a:p>
            <a:endParaRPr lang="en-US" dirty="0"/>
          </a:p>
        </p:txBody>
      </p:sp>
      <p:pic>
        <p:nvPicPr>
          <p:cNvPr id="9" name="Content Placeholder 8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29989F37-5FE0-4673-A0A2-E6D0AA49858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35" y="1779662"/>
            <a:ext cx="2078038" cy="2727303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A0CC4-F710-4D7B-9375-A266AB68D6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AB1AC0-A240-4E8A-8872-9D8C6288F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2" y="1332918"/>
            <a:ext cx="6693113" cy="31740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0CA78B-FBE7-4CBB-89C4-264704D7A2D7}"/>
              </a:ext>
            </a:extLst>
          </p:cNvPr>
          <p:cNvSpPr txBox="1"/>
          <p:nvPr/>
        </p:nvSpPr>
        <p:spPr>
          <a:xfrm>
            <a:off x="6660232" y="4483358"/>
            <a:ext cx="850390" cy="1440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Figure 1</a:t>
            </a:r>
            <a:endParaRPr lang="en-US" sz="1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7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D73910-0C28-4D1F-8DDE-D3F005155570}"/>
              </a:ext>
            </a:extLst>
          </p:cNvPr>
          <p:cNvSpPr txBox="1"/>
          <p:nvPr/>
        </p:nvSpPr>
        <p:spPr>
          <a:xfrm>
            <a:off x="388791" y="3622817"/>
            <a:ext cx="1584176" cy="50405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Project</a:t>
            </a:r>
            <a:endParaRPr lang="en-US" sz="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Content Placeholder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B23857C2-1B95-44D6-A247-4FCAE486F375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79862"/>
            <a:ext cx="2536334" cy="720080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5FB466-74B1-4748-B99A-6A51A0109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9246" y="2849628"/>
            <a:ext cx="328578" cy="347472"/>
          </a:xfrm>
          <a:prstGeom prst="rect">
            <a:avLst/>
          </a:prstGeom>
        </p:spPr>
      </p:pic>
      <p:sp>
        <p:nvSpPr>
          <p:cNvPr id="17" name="Callout: Down Arrow 16">
            <a:extLst>
              <a:ext uri="{FF2B5EF4-FFF2-40B4-BE49-F238E27FC236}">
                <a16:creationId xmlns:a16="http://schemas.microsoft.com/office/drawing/2014/main" id="{9A43D200-C9A5-4817-84BC-3719C62542B4}"/>
              </a:ext>
            </a:extLst>
          </p:cNvPr>
          <p:cNvSpPr/>
          <p:nvPr/>
        </p:nvSpPr>
        <p:spPr>
          <a:xfrm>
            <a:off x="2995851" y="2853347"/>
            <a:ext cx="792088" cy="504056"/>
          </a:xfrm>
          <a:prstGeom prst="downArrow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0.0.2</a:t>
            </a:r>
          </a:p>
        </p:txBody>
      </p:sp>
      <p:pic>
        <p:nvPicPr>
          <p:cNvPr id="20" name="Graphic 19" descr="Gears with solid fill">
            <a:extLst>
              <a:ext uri="{FF2B5EF4-FFF2-40B4-BE49-F238E27FC236}">
                <a16:creationId xmlns:a16="http://schemas.microsoft.com/office/drawing/2014/main" id="{9968D688-72FA-4594-9780-46C853167B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77494" y="1143184"/>
            <a:ext cx="914400" cy="914400"/>
          </a:xfrm>
          <a:prstGeom prst="rect">
            <a:avLst/>
          </a:prstGeom>
        </p:spPr>
      </p:pic>
      <p:pic>
        <p:nvPicPr>
          <p:cNvPr id="22" name="Picture 21" descr="A picture containing text, businesscard, vector graphics&#10;&#10;Description automatically generated">
            <a:extLst>
              <a:ext uri="{FF2B5EF4-FFF2-40B4-BE49-F238E27FC236}">
                <a16:creationId xmlns:a16="http://schemas.microsoft.com/office/drawing/2014/main" id="{D63F7198-933C-4F7E-BDDB-B4917598B33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894" y="1006318"/>
            <a:ext cx="620530" cy="6205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D737D2-521B-42ED-A020-A8E280371D13}"/>
              </a:ext>
            </a:extLst>
          </p:cNvPr>
          <p:cNvSpPr txBox="1"/>
          <p:nvPr/>
        </p:nvSpPr>
        <p:spPr>
          <a:xfrm>
            <a:off x="388791" y="2791194"/>
            <a:ext cx="1584176" cy="50405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Package</a:t>
            </a:r>
            <a:endParaRPr lang="en-US" sz="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1E76EE-132D-4117-97C2-5CFE425DCFB4}"/>
              </a:ext>
            </a:extLst>
          </p:cNvPr>
          <p:cNvSpPr txBox="1"/>
          <p:nvPr/>
        </p:nvSpPr>
        <p:spPr>
          <a:xfrm>
            <a:off x="388554" y="1347614"/>
            <a:ext cx="1584176" cy="50405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endParaRPr lang="en-US" sz="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76046EB-1482-4895-9A2B-89B9D920C325}"/>
              </a:ext>
            </a:extLst>
          </p:cNvPr>
          <p:cNvCxnSpPr>
            <a:cxnSpLocks/>
          </p:cNvCxnSpPr>
          <p:nvPr/>
        </p:nvCxnSpPr>
        <p:spPr>
          <a:xfrm flipV="1">
            <a:off x="3391894" y="2048342"/>
            <a:ext cx="1" cy="644652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C16ECA-E85E-48F6-A9AC-B3605D7FC2C4}"/>
              </a:ext>
            </a:extLst>
          </p:cNvPr>
          <p:cNvCxnSpPr>
            <a:cxnSpLocks/>
          </p:cNvCxnSpPr>
          <p:nvPr/>
        </p:nvCxnSpPr>
        <p:spPr>
          <a:xfrm flipH="1" flipV="1">
            <a:off x="4688214" y="2048342"/>
            <a:ext cx="747882" cy="644652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80CCBD6-75BD-4E8F-A2D6-6C074F3943D6}"/>
              </a:ext>
            </a:extLst>
          </p:cNvPr>
          <p:cNvCxnSpPr>
            <a:cxnSpLocks/>
          </p:cNvCxnSpPr>
          <p:nvPr/>
        </p:nvCxnSpPr>
        <p:spPr>
          <a:xfrm flipH="1" flipV="1">
            <a:off x="5432181" y="1703574"/>
            <a:ext cx="1444075" cy="50813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93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DadoFlow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24A44-013B-418A-83B3-5FAE307B0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DadoFlow</a:t>
            </a:r>
            <a:r>
              <a:rPr lang="en-US" dirty="0"/>
              <a:t> tries to avoid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Content Placeholder 6" descr="Text&#10;&#10;Description automatically generated with medium confidence">
            <a:extLst>
              <a:ext uri="{FF2B5EF4-FFF2-40B4-BE49-F238E27FC236}">
                <a16:creationId xmlns:a16="http://schemas.microsoft.com/office/drawing/2014/main" id="{CAAC896E-A32B-4A9C-AB9C-D9AF742E8E1B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356615"/>
            <a:ext cx="2078038" cy="287572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B66CEC-8A1B-4FF4-A993-D7288A43BF71}"/>
              </a:ext>
            </a:extLst>
          </p:cNvPr>
          <p:cNvSpPr txBox="1"/>
          <p:nvPr/>
        </p:nvSpPr>
        <p:spPr>
          <a:xfrm>
            <a:off x="6207299" y="4286341"/>
            <a:ext cx="850390" cy="1440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Figure 2</a:t>
            </a:r>
            <a:endParaRPr lang="en-US" sz="1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884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F5CE33-353E-75AF-67C8-E35EFB940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Introductions</a:t>
            </a:r>
          </a:p>
          <a:p>
            <a:r>
              <a:rPr lang="en-US" dirty="0"/>
              <a:t>Goals for this Workshop</a:t>
            </a:r>
          </a:p>
          <a:p>
            <a:pPr lvl="1"/>
            <a:r>
              <a:rPr lang="en-US" dirty="0"/>
              <a:t>Understand what a package is in general and in an APL context</a:t>
            </a:r>
          </a:p>
          <a:p>
            <a:pPr lvl="1"/>
            <a:r>
              <a:rPr lang="en-US" dirty="0"/>
              <a:t>Learn a bit about Tatin – an APL package manager</a:t>
            </a:r>
          </a:p>
          <a:p>
            <a:pPr lvl="1"/>
            <a:r>
              <a:rPr lang="en-US" dirty="0"/>
              <a:t>Build and publish a package with dependencies</a:t>
            </a:r>
          </a:p>
          <a:p>
            <a:pPr lvl="1"/>
            <a:r>
              <a:rPr lang="en-US" dirty="0"/>
              <a:t>Understand recommended practices</a:t>
            </a:r>
          </a:p>
          <a:p>
            <a:pPr lvl="1"/>
            <a:r>
              <a:rPr lang="en-US" dirty="0"/>
              <a:t>Learn a bit about workflow and Dado</a:t>
            </a:r>
          </a:p>
          <a:p>
            <a:pPr lvl="1"/>
            <a:r>
              <a:rPr lang="en-US" dirty="0"/>
              <a:t>Leave energized and invigorated to create and publish your own packages </a:t>
            </a:r>
          </a:p>
          <a:p>
            <a:pPr lvl="1"/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ADBCD8-AEBB-01D4-047C-956D9902398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DD56D6-29CB-E66C-0810-3117BAD81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Introductions and Goals</a:t>
            </a:r>
          </a:p>
        </p:txBody>
      </p:sp>
    </p:spTree>
    <p:extLst>
      <p:ext uri="{BB962C8B-B14F-4D97-AF65-F5344CB8AC3E}">
        <p14:creationId xmlns:p14="http://schemas.microsoft.com/office/powerpoint/2010/main" val="246515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DadoFlow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24A44-013B-418A-83B3-5FAE307B0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err="1"/>
              <a:t>DadoFlow</a:t>
            </a:r>
            <a:r>
              <a:rPr lang="en-US" dirty="0"/>
              <a:t> tries to avoid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1E3086-0E4F-4D9F-831C-9F37A0480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643758"/>
            <a:ext cx="7454819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8078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History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1DB7FF-9C56-4F36-B960-89E875F3AC7B}"/>
              </a:ext>
            </a:extLst>
          </p:cNvPr>
          <p:cNvSpPr/>
          <p:nvPr/>
        </p:nvSpPr>
        <p:spPr>
          <a:xfrm>
            <a:off x="2123728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5A7623B-06F8-47C4-A1AA-17D508C91DC5}"/>
              </a:ext>
            </a:extLst>
          </p:cNvPr>
          <p:cNvSpPr/>
          <p:nvPr/>
        </p:nvSpPr>
        <p:spPr>
          <a:xfrm>
            <a:off x="3061275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B2A270-8F03-40A1-87F8-2DD3C6B27822}"/>
              </a:ext>
            </a:extLst>
          </p:cNvPr>
          <p:cNvSpPr/>
          <p:nvPr/>
        </p:nvSpPr>
        <p:spPr>
          <a:xfrm>
            <a:off x="3995936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5D11F9-8826-425D-9937-E78A177C7DE5}"/>
              </a:ext>
            </a:extLst>
          </p:cNvPr>
          <p:cNvSpPr/>
          <p:nvPr/>
        </p:nvSpPr>
        <p:spPr>
          <a:xfrm>
            <a:off x="3995936" y="1923678"/>
            <a:ext cx="360040" cy="36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DE57D06-F6DB-41D9-BF0D-608B130CFE7A}"/>
              </a:ext>
            </a:extLst>
          </p:cNvPr>
          <p:cNvSpPr/>
          <p:nvPr/>
        </p:nvSpPr>
        <p:spPr>
          <a:xfrm>
            <a:off x="5076056" y="1923678"/>
            <a:ext cx="360040" cy="36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AFF979-9040-4C7F-9C29-5917A9DF6E0C}"/>
              </a:ext>
            </a:extLst>
          </p:cNvPr>
          <p:cNvCxnSpPr>
            <a:cxnSpLocks/>
          </p:cNvCxnSpPr>
          <p:nvPr/>
        </p:nvCxnSpPr>
        <p:spPr>
          <a:xfrm>
            <a:off x="2483768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38F1D76-59F7-474F-89B9-F3E5466B5126}"/>
              </a:ext>
            </a:extLst>
          </p:cNvPr>
          <p:cNvCxnSpPr>
            <a:cxnSpLocks/>
          </p:cNvCxnSpPr>
          <p:nvPr/>
        </p:nvCxnSpPr>
        <p:spPr>
          <a:xfrm>
            <a:off x="3421315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73F78A7E-05C4-4348-94F6-83D7FCD2E58F}"/>
              </a:ext>
            </a:extLst>
          </p:cNvPr>
          <p:cNvCxnSpPr>
            <a:cxnSpLocks/>
            <a:stCxn id="9" idx="6"/>
            <a:endCxn id="11" idx="2"/>
          </p:cNvCxnSpPr>
          <p:nvPr/>
        </p:nvCxnSpPr>
        <p:spPr>
          <a:xfrm flipV="1">
            <a:off x="3421315" y="2103698"/>
            <a:ext cx="574621" cy="681412"/>
          </a:xfrm>
          <a:prstGeom prst="curved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64DCF7-0378-40A5-B616-34FD034A9594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4355976" y="2103698"/>
            <a:ext cx="72008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C8BD468-9A94-49BF-845E-3DBFEDB61F85}"/>
              </a:ext>
            </a:extLst>
          </p:cNvPr>
          <p:cNvSpPr/>
          <p:nvPr/>
        </p:nvSpPr>
        <p:spPr>
          <a:xfrm>
            <a:off x="835902" y="2641094"/>
            <a:ext cx="90808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2C63BDC-0FEA-4D94-B9D7-9729DD951195}"/>
              </a:ext>
            </a:extLst>
          </p:cNvPr>
          <p:cNvSpPr/>
          <p:nvPr/>
        </p:nvSpPr>
        <p:spPr>
          <a:xfrm>
            <a:off x="835902" y="1923678"/>
            <a:ext cx="980096" cy="28803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</a:t>
            </a:r>
          </a:p>
        </p:txBody>
      </p:sp>
    </p:spTree>
    <p:extLst>
      <p:ext uri="{BB962C8B-B14F-4D97-AF65-F5344CB8AC3E}">
        <p14:creationId xmlns:p14="http://schemas.microsoft.com/office/powerpoint/2010/main" val="248604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History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1DB7FF-9C56-4F36-B960-89E875F3AC7B}"/>
              </a:ext>
            </a:extLst>
          </p:cNvPr>
          <p:cNvSpPr/>
          <p:nvPr/>
        </p:nvSpPr>
        <p:spPr>
          <a:xfrm>
            <a:off x="2123728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5A7623B-06F8-47C4-A1AA-17D508C91DC5}"/>
              </a:ext>
            </a:extLst>
          </p:cNvPr>
          <p:cNvSpPr/>
          <p:nvPr/>
        </p:nvSpPr>
        <p:spPr>
          <a:xfrm>
            <a:off x="3061275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B2A270-8F03-40A1-87F8-2DD3C6B27822}"/>
              </a:ext>
            </a:extLst>
          </p:cNvPr>
          <p:cNvSpPr/>
          <p:nvPr/>
        </p:nvSpPr>
        <p:spPr>
          <a:xfrm>
            <a:off x="3995936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5D11F9-8826-425D-9937-E78A177C7DE5}"/>
              </a:ext>
            </a:extLst>
          </p:cNvPr>
          <p:cNvSpPr/>
          <p:nvPr/>
        </p:nvSpPr>
        <p:spPr>
          <a:xfrm>
            <a:off x="3995936" y="1923678"/>
            <a:ext cx="360040" cy="36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DE57D06-F6DB-41D9-BF0D-608B130CFE7A}"/>
              </a:ext>
            </a:extLst>
          </p:cNvPr>
          <p:cNvSpPr/>
          <p:nvPr/>
        </p:nvSpPr>
        <p:spPr>
          <a:xfrm>
            <a:off x="5076056" y="1923678"/>
            <a:ext cx="360040" cy="36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AFF979-9040-4C7F-9C29-5917A9DF6E0C}"/>
              </a:ext>
            </a:extLst>
          </p:cNvPr>
          <p:cNvCxnSpPr>
            <a:cxnSpLocks/>
          </p:cNvCxnSpPr>
          <p:nvPr/>
        </p:nvCxnSpPr>
        <p:spPr>
          <a:xfrm>
            <a:off x="2483768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38F1D76-59F7-474F-89B9-F3E5466B5126}"/>
              </a:ext>
            </a:extLst>
          </p:cNvPr>
          <p:cNvCxnSpPr>
            <a:cxnSpLocks/>
          </p:cNvCxnSpPr>
          <p:nvPr/>
        </p:nvCxnSpPr>
        <p:spPr>
          <a:xfrm>
            <a:off x="3421315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73F78A7E-05C4-4348-94F6-83D7FCD2E58F}"/>
              </a:ext>
            </a:extLst>
          </p:cNvPr>
          <p:cNvCxnSpPr>
            <a:cxnSpLocks/>
            <a:stCxn id="9" idx="6"/>
            <a:endCxn id="11" idx="2"/>
          </p:cNvCxnSpPr>
          <p:nvPr/>
        </p:nvCxnSpPr>
        <p:spPr>
          <a:xfrm flipV="1">
            <a:off x="3421315" y="2103698"/>
            <a:ext cx="574621" cy="681412"/>
          </a:xfrm>
          <a:prstGeom prst="curved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64DCF7-0378-40A5-B616-34FD034A9594}"/>
              </a:ext>
            </a:extLst>
          </p:cNvPr>
          <p:cNvCxnSpPr>
            <a:cxnSpLocks/>
            <a:stCxn id="11" idx="6"/>
            <a:endCxn id="12" idx="2"/>
          </p:cNvCxnSpPr>
          <p:nvPr/>
        </p:nvCxnSpPr>
        <p:spPr>
          <a:xfrm>
            <a:off x="4355976" y="2103698"/>
            <a:ext cx="72008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C8BD468-9A94-49BF-845E-3DBFEDB61F85}"/>
              </a:ext>
            </a:extLst>
          </p:cNvPr>
          <p:cNvSpPr/>
          <p:nvPr/>
        </p:nvSpPr>
        <p:spPr>
          <a:xfrm>
            <a:off x="835902" y="2641094"/>
            <a:ext cx="90808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2C63BDC-0FEA-4D94-B9D7-9729DD951195}"/>
              </a:ext>
            </a:extLst>
          </p:cNvPr>
          <p:cNvSpPr/>
          <p:nvPr/>
        </p:nvSpPr>
        <p:spPr>
          <a:xfrm>
            <a:off x="835902" y="1923678"/>
            <a:ext cx="980096" cy="28803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</a:t>
            </a:r>
          </a:p>
        </p:txBody>
      </p:sp>
    </p:spTree>
    <p:extLst>
      <p:ext uri="{BB962C8B-B14F-4D97-AF65-F5344CB8AC3E}">
        <p14:creationId xmlns:p14="http://schemas.microsoft.com/office/powerpoint/2010/main" val="309620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History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1DB7FF-9C56-4F36-B960-89E875F3AC7B}"/>
              </a:ext>
            </a:extLst>
          </p:cNvPr>
          <p:cNvSpPr/>
          <p:nvPr/>
        </p:nvSpPr>
        <p:spPr>
          <a:xfrm>
            <a:off x="2123728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5A7623B-06F8-47C4-A1AA-17D508C91DC5}"/>
              </a:ext>
            </a:extLst>
          </p:cNvPr>
          <p:cNvSpPr/>
          <p:nvPr/>
        </p:nvSpPr>
        <p:spPr>
          <a:xfrm>
            <a:off x="3061275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B2A270-8F03-40A1-87F8-2DD3C6B27822}"/>
              </a:ext>
            </a:extLst>
          </p:cNvPr>
          <p:cNvSpPr/>
          <p:nvPr/>
        </p:nvSpPr>
        <p:spPr>
          <a:xfrm>
            <a:off x="3998822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DE57D06-F6DB-41D9-BF0D-608B130CFE7A}"/>
              </a:ext>
            </a:extLst>
          </p:cNvPr>
          <p:cNvSpPr/>
          <p:nvPr/>
        </p:nvSpPr>
        <p:spPr>
          <a:xfrm>
            <a:off x="5076056" y="1923678"/>
            <a:ext cx="360040" cy="36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AFF979-9040-4C7F-9C29-5917A9DF6E0C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2483768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38F1D76-59F7-474F-89B9-F3E5466B5126}"/>
              </a:ext>
            </a:extLst>
          </p:cNvPr>
          <p:cNvCxnSpPr/>
          <p:nvPr/>
        </p:nvCxnSpPr>
        <p:spPr>
          <a:xfrm>
            <a:off x="3421315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73F78A7E-05C4-4348-94F6-83D7FCD2E58F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3421315" y="2103698"/>
            <a:ext cx="574621" cy="681412"/>
          </a:xfrm>
          <a:prstGeom prst="curved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64DCF7-0378-40A5-B616-34FD034A9594}"/>
              </a:ext>
            </a:extLst>
          </p:cNvPr>
          <p:cNvCxnSpPr>
            <a:cxnSpLocks/>
            <a:endCxn id="12" idx="2"/>
          </p:cNvCxnSpPr>
          <p:nvPr/>
        </p:nvCxnSpPr>
        <p:spPr>
          <a:xfrm>
            <a:off x="3995936" y="2103698"/>
            <a:ext cx="108012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C8BD468-9A94-49BF-845E-3DBFEDB61F85}"/>
              </a:ext>
            </a:extLst>
          </p:cNvPr>
          <p:cNvSpPr/>
          <p:nvPr/>
        </p:nvSpPr>
        <p:spPr>
          <a:xfrm>
            <a:off x="835902" y="2641094"/>
            <a:ext cx="90808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BF04C37-A0EC-4050-9A16-1E509EF743BD}"/>
              </a:ext>
            </a:extLst>
          </p:cNvPr>
          <p:cNvSpPr/>
          <p:nvPr/>
        </p:nvSpPr>
        <p:spPr>
          <a:xfrm>
            <a:off x="835902" y="1923678"/>
            <a:ext cx="980096" cy="28803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feature</a:t>
            </a:r>
          </a:p>
        </p:txBody>
      </p:sp>
    </p:spTree>
    <p:extLst>
      <p:ext uri="{BB962C8B-B14F-4D97-AF65-F5344CB8AC3E}">
        <p14:creationId xmlns:p14="http://schemas.microsoft.com/office/powerpoint/2010/main" val="3070239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29D6C-A724-4E49-A199-0F3B6E9C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History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CB364C-7A36-4C2D-8CAA-77B758D11E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71DB7FF-9C56-4F36-B960-89E875F3AC7B}"/>
              </a:ext>
            </a:extLst>
          </p:cNvPr>
          <p:cNvSpPr/>
          <p:nvPr/>
        </p:nvSpPr>
        <p:spPr>
          <a:xfrm>
            <a:off x="2123728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5A7623B-06F8-47C4-A1AA-17D508C91DC5}"/>
              </a:ext>
            </a:extLst>
          </p:cNvPr>
          <p:cNvSpPr/>
          <p:nvPr/>
        </p:nvSpPr>
        <p:spPr>
          <a:xfrm>
            <a:off x="3061275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6B2A270-8F03-40A1-87F8-2DD3C6B27822}"/>
              </a:ext>
            </a:extLst>
          </p:cNvPr>
          <p:cNvSpPr/>
          <p:nvPr/>
        </p:nvSpPr>
        <p:spPr>
          <a:xfrm>
            <a:off x="3998822" y="260509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DE57D06-F6DB-41D9-BF0D-608B130CFE7A}"/>
              </a:ext>
            </a:extLst>
          </p:cNvPr>
          <p:cNvSpPr/>
          <p:nvPr/>
        </p:nvSpPr>
        <p:spPr>
          <a:xfrm>
            <a:off x="5076056" y="1923678"/>
            <a:ext cx="360040" cy="36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3AFF979-9040-4C7F-9C29-5917A9DF6E0C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2483768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38F1D76-59F7-474F-89B9-F3E5466B5126}"/>
              </a:ext>
            </a:extLst>
          </p:cNvPr>
          <p:cNvCxnSpPr/>
          <p:nvPr/>
        </p:nvCxnSpPr>
        <p:spPr>
          <a:xfrm>
            <a:off x="3421315" y="2785110"/>
            <a:ext cx="577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73F78A7E-05C4-4348-94F6-83D7FCD2E58F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3421315" y="2103698"/>
            <a:ext cx="574621" cy="681412"/>
          </a:xfrm>
          <a:prstGeom prst="curvedConnector3">
            <a:avLst>
              <a:gd name="adj1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764DCF7-0378-40A5-B616-34FD034A9594}"/>
              </a:ext>
            </a:extLst>
          </p:cNvPr>
          <p:cNvCxnSpPr>
            <a:cxnSpLocks/>
            <a:endCxn id="12" idx="2"/>
          </p:cNvCxnSpPr>
          <p:nvPr/>
        </p:nvCxnSpPr>
        <p:spPr>
          <a:xfrm>
            <a:off x="3995936" y="2103698"/>
            <a:ext cx="1080120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C8BD468-9A94-49BF-845E-3DBFEDB61F85}"/>
              </a:ext>
            </a:extLst>
          </p:cNvPr>
          <p:cNvSpPr/>
          <p:nvPr/>
        </p:nvSpPr>
        <p:spPr>
          <a:xfrm>
            <a:off x="835902" y="2641094"/>
            <a:ext cx="90808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master</a:t>
            </a:r>
          </a:p>
        </p:txBody>
      </p:sp>
    </p:spTree>
    <p:extLst>
      <p:ext uri="{BB962C8B-B14F-4D97-AF65-F5344CB8AC3E}">
        <p14:creationId xmlns:p14="http://schemas.microsoft.com/office/powerpoint/2010/main" val="286943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17284E-7 L 0.01962 -6.17284E-7 C 0.0283 -6.17284E-7 0.03941 0.03611 0.03941 0.06574 L 0.03941 0.13241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66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6.17284E-7 L 0.01944 -6.17284E-7 C 0.02882 -6.17284E-7 0.03941 0.03642 0.03941 0.06605 L 0.03941 0.13241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660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D9E01-4C02-4E35-A69C-B15C867DA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a workflow for everyone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5BC8D-34BE-4F71-8202-1D8EBDEC8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the best choice if you:</a:t>
            </a:r>
          </a:p>
          <a:p>
            <a:pPr lvl="1"/>
            <a:r>
              <a:rPr lang="en-US" dirty="0"/>
              <a:t>Need to concurrently develop parallel branches (v2 and v3)</a:t>
            </a:r>
          </a:p>
          <a:p>
            <a:pPr lvl="1"/>
            <a:r>
              <a:rPr lang="en-US" dirty="0"/>
              <a:t>Are constantly requiring patches to old versions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7ADDAA-2DAD-4DBC-AE46-54D9F139989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B58C5E-45F5-47FE-9C35-57C3835E15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198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2E405D-2668-4C56-C623-6453EDEB8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Better integration between Dado and Tatin</a:t>
            </a:r>
          </a:p>
          <a:p>
            <a:r>
              <a:rPr lang="en-US" dirty="0"/>
              <a:t>Seed Tatin with more APL libraries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B8ABA-9D7E-560A-E8D5-AD9BCEDF05A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808C0A-A75E-5F88-7617-D4FCEF501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5958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F4E42-8DCA-4BED-93AA-288FCADC8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Building a Treefort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2DDD0-DB5B-4A5C-AAF2-9375FAB45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Buy a hammer, or better yet, borrow one</a:t>
            </a:r>
          </a:p>
          <a:p>
            <a:r>
              <a:rPr lang="en-US" dirty="0"/>
              <a:t>Buy some standard dimensional lumber</a:t>
            </a:r>
          </a:p>
          <a:p>
            <a:r>
              <a:rPr lang="en-US" dirty="0"/>
              <a:t>Buy some standard fasteners (nails, </a:t>
            </a:r>
            <a:r>
              <a:rPr lang="en-US" dirty="0" err="1"/>
              <a:t>etc</a:t>
            </a:r>
            <a:r>
              <a:rPr lang="en-US"/>
              <a:t>)</a:t>
            </a:r>
          </a:p>
          <a:p>
            <a:r>
              <a:rPr lang="en-US"/>
              <a:t>Buy or borrow a ladder</a:t>
            </a:r>
          </a:p>
          <a:p>
            <a:r>
              <a:rPr lang="en-US"/>
              <a:t>Build the </a:t>
            </a:r>
            <a:r>
              <a:rPr lang="en-US" err="1"/>
              <a:t>treefort</a:t>
            </a:r>
            <a:endParaRPr lang="en-US"/>
          </a:p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5433D-2331-40E3-96AA-8293022120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 descr="A picture containing tree, outdoor, ground, park&#10;&#10;Description automatically generated">
            <a:extLst>
              <a:ext uri="{FF2B5EF4-FFF2-40B4-BE49-F238E27FC236}">
                <a16:creationId xmlns:a16="http://schemas.microsoft.com/office/drawing/2014/main" id="{E68DA105-00ED-42B9-BAEC-20E94F695087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371600"/>
            <a:ext cx="2078038" cy="2078038"/>
          </a:xfrm>
        </p:spPr>
      </p:pic>
    </p:spTree>
    <p:extLst>
      <p:ext uri="{BB962C8B-B14F-4D97-AF65-F5344CB8AC3E}">
        <p14:creationId xmlns:p14="http://schemas.microsoft.com/office/powerpoint/2010/main" val="23351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F4E42-8DCA-4BED-93AA-288FCADC8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Building a Treefort the APL 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2DDD0-DB5B-4A5C-AAF2-9375FAB45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Dig in the ground for iron ore</a:t>
            </a:r>
          </a:p>
          <a:p>
            <a:r>
              <a:rPr lang="en-US"/>
              <a:t>Smelt the ore to fashion your own hammer, nails and saw</a:t>
            </a:r>
          </a:p>
          <a:p>
            <a:r>
              <a:rPr lang="en-US"/>
              <a:t>Use the saw to cut down a tree and fashion your own lumber</a:t>
            </a:r>
          </a:p>
          <a:p>
            <a:r>
              <a:rPr lang="en-US"/>
              <a:t>Build your own ladder</a:t>
            </a:r>
          </a:p>
          <a:p>
            <a:r>
              <a:rPr lang="en-US"/>
              <a:t>Build the </a:t>
            </a:r>
            <a:r>
              <a:rPr lang="en-US" err="1"/>
              <a:t>treefort</a:t>
            </a:r>
            <a:endParaRPr lang="en-US"/>
          </a:p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5433D-2331-40E3-96AA-8293022120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10" descr="A picture containing tree, outdoor, ground, park&#10;&#10;Description automatically generated">
            <a:extLst>
              <a:ext uri="{FF2B5EF4-FFF2-40B4-BE49-F238E27FC236}">
                <a16:creationId xmlns:a16="http://schemas.microsoft.com/office/drawing/2014/main" id="{26083BE3-3CE0-4CE7-AA4A-6A6BB33BD6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371600"/>
            <a:ext cx="2078038" cy="20780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A799DD-0683-4277-AAC9-F256D5127E35}"/>
              </a:ext>
            </a:extLst>
          </p:cNvPr>
          <p:cNvSpPr txBox="1"/>
          <p:nvPr/>
        </p:nvSpPr>
        <p:spPr>
          <a:xfrm>
            <a:off x="341529" y="1239601"/>
            <a:ext cx="6382395" cy="3267363"/>
          </a:xfrm>
          <a:prstGeom prst="rect">
            <a:avLst/>
          </a:prstGeom>
          <a:solidFill>
            <a:schemeClr val="accent1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many of us have written (at least) one set of utilities to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manipulate character data (</a:t>
            </a:r>
            <a:r>
              <a:rPr lang="en-US" sz="2000" b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delete_blanks</a:t>
            </a: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center, </a:t>
            </a:r>
            <a:r>
              <a:rPr lang="en-US" sz="2000" b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with dates (</a:t>
            </a:r>
            <a:r>
              <a:rPr lang="en-US" sz="2000" b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daysdiff</a:t>
            </a: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day_of</a:t>
            </a:r>
            <a:r>
              <a:rPr lang="en-US" sz="200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>
              <a:rPr lang="en-US" sz="2000" b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</a:t>
            </a: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 data on file (</a:t>
            </a:r>
            <a:r>
              <a:rPr lang="en-US" sz="200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openfile</a:t>
            </a:r>
            <a:r>
              <a:rPr lang="en-US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exists, </a:t>
            </a:r>
            <a:r>
              <a:rPr lang="en-US" sz="200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sz="2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)?</a:t>
            </a:r>
            <a:br>
              <a:rPr lang="en-US" sz="2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b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Content Placeholder 8" descr="Several hands raised and ready to answer a question">
            <a:extLst>
              <a:ext uri="{FF2B5EF4-FFF2-40B4-BE49-F238E27FC236}">
                <a16:creationId xmlns:a16="http://schemas.microsoft.com/office/drawing/2014/main" id="{8506001C-D85D-4E75-9EB0-23B72790560C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529" y="1230557"/>
            <a:ext cx="6400397" cy="3276364"/>
          </a:xfrm>
        </p:spPr>
      </p:pic>
      <p:sp>
        <p:nvSpPr>
          <p:cNvPr id="4" name="Explosion: 14 Points 3">
            <a:extLst>
              <a:ext uri="{FF2B5EF4-FFF2-40B4-BE49-F238E27FC236}">
                <a16:creationId xmlns:a16="http://schemas.microsoft.com/office/drawing/2014/main" id="{6C19E2B1-DBAA-4755-A124-46FC6948159C}"/>
              </a:ext>
            </a:extLst>
          </p:cNvPr>
          <p:cNvSpPr/>
          <p:nvPr/>
        </p:nvSpPr>
        <p:spPr>
          <a:xfrm>
            <a:off x="1216011" y="771550"/>
            <a:ext cx="5418603" cy="378942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/>
              <a:t>WHY?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77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C775E-C420-4172-89C4-3B1DE985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Packages on </a:t>
            </a:r>
            <a:r>
              <a:rPr lang="en-US" sz="3200" dirty="0" err="1"/>
              <a:t>PyPI</a:t>
            </a:r>
            <a:r>
              <a:rPr lang="en-US" sz="3200" dirty="0"/>
              <a:t> (2021)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392E4B-9F35-48D9-B576-7A61D04938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848919-D96F-42CB-A3D1-CC6A4677C2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76" t="33937" r="16926" b="19334"/>
          <a:stretch/>
        </p:blipFill>
        <p:spPr>
          <a:xfrm>
            <a:off x="491327" y="1087868"/>
            <a:ext cx="8161345" cy="296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7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C775E-C420-4172-89C4-3B1DE985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Packages on </a:t>
            </a:r>
            <a:r>
              <a:rPr lang="en-US" sz="3200" dirty="0" err="1"/>
              <a:t>PyPI</a:t>
            </a:r>
            <a:r>
              <a:rPr lang="en-US" sz="3200" dirty="0"/>
              <a:t> (2022)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392E4B-9F35-48D9-B576-7A61D04938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848919-D96F-42CB-A3D1-CC6A4677C2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5" b="6255"/>
          <a:stretch/>
        </p:blipFill>
        <p:spPr>
          <a:xfrm>
            <a:off x="491327" y="1087868"/>
            <a:ext cx="8161345" cy="296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477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6840D-8169-487F-8B08-7E2FDEC1A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A software component that functions as a single entity to accomplish a task or a group of related tasks.</a:t>
            </a:r>
          </a:p>
          <a:p>
            <a:r>
              <a:rPr lang="en-US" sz="1400" dirty="0"/>
              <a:t>Generally used as a unit within a larger application context.</a:t>
            </a:r>
          </a:p>
          <a:p>
            <a:r>
              <a:rPr lang="en-US" sz="1400" dirty="0"/>
              <a:t>In APL, it could be a namespace, class, function, or a collection of them, plus non-APL assets (HTML files, shared libraries,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</a:p>
          <a:p>
            <a:pPr lvl="1"/>
            <a:r>
              <a:rPr lang="en-US" sz="1400" dirty="0"/>
              <a:t>Candidates include Jarvis, </a:t>
            </a:r>
            <a:r>
              <a:rPr lang="en-US" sz="1400" dirty="0" err="1"/>
              <a:t>HttpCommand</a:t>
            </a:r>
            <a:r>
              <a:rPr lang="en-US" sz="1400" dirty="0"/>
              <a:t>, subsets of dfns workspace, Dyalog Cryptographic Library, and others in the pipeline  </a:t>
            </a:r>
          </a:p>
          <a:p>
            <a:r>
              <a:rPr lang="en-US" sz="1400" dirty="0"/>
              <a:t>A package may have dependencies on other packages.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0B5DCB5-C19E-BBBB-B1FA-7B8F225E81E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6C775E-C420-4172-89C4-3B1DE985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is a Package?</a:t>
            </a:r>
          </a:p>
        </p:txBody>
      </p:sp>
    </p:spTree>
    <p:extLst>
      <p:ext uri="{BB962C8B-B14F-4D97-AF65-F5344CB8AC3E}">
        <p14:creationId xmlns:p14="http://schemas.microsoft.com/office/powerpoint/2010/main" val="154319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6840D-8169-487F-8B08-7E2FDEC1A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Reduced duplication of effort.</a:t>
            </a:r>
          </a:p>
          <a:p>
            <a:r>
              <a:rPr lang="en-US" sz="1400" dirty="0"/>
              <a:t>Leverage the work of others</a:t>
            </a:r>
          </a:p>
          <a:p>
            <a:r>
              <a:rPr lang="en-US" sz="1400" dirty="0"/>
              <a:t>Expectation from APL newcomers who have experience in other environments.</a:t>
            </a:r>
          </a:p>
          <a:p>
            <a:endParaRPr lang="en-US" sz="14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0B5DCB5-C19E-BBBB-B1FA-7B8F225E81E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6C775E-C420-4172-89C4-3B1DE985A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Why are packages important?</a:t>
            </a:r>
          </a:p>
        </p:txBody>
      </p:sp>
    </p:spTree>
    <p:extLst>
      <p:ext uri="{BB962C8B-B14F-4D97-AF65-F5344CB8AC3E}">
        <p14:creationId xmlns:p14="http://schemas.microsoft.com/office/powerpoint/2010/main" val="165933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Sarabun">
      <a:majorFont>
        <a:latin typeface="Sarabun"/>
        <a:ea typeface=""/>
        <a:cs typeface=""/>
      </a:majorFont>
      <a:minorFont>
        <a:latin typeface="Sarabu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1592</Words>
  <Application>Microsoft Office PowerPoint</Application>
  <PresentationFormat>On-screen Show (16:9)</PresentationFormat>
  <Paragraphs>184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Courier New</vt:lpstr>
      <vt:lpstr>Wingdings</vt:lpstr>
      <vt:lpstr>Calibri</vt:lpstr>
      <vt:lpstr>APL385 Unicode</vt:lpstr>
      <vt:lpstr>Wingdings 2</vt:lpstr>
      <vt:lpstr>Arial</vt:lpstr>
      <vt:lpstr>Sarabun</vt:lpstr>
      <vt:lpstr>Office Theme</vt:lpstr>
      <vt:lpstr>Creating, Maintaining and Publishing  APL Packages</vt:lpstr>
      <vt:lpstr>Agenda</vt:lpstr>
      <vt:lpstr>Introductions and Goals</vt:lpstr>
      <vt:lpstr>Building a Treefort</vt:lpstr>
      <vt:lpstr>Building a Treefort the APL way</vt:lpstr>
      <vt:lpstr>Packages on PyPI (2021)</vt:lpstr>
      <vt:lpstr>Packages on PyPI (2022)</vt:lpstr>
      <vt:lpstr>What is a Package?</vt:lpstr>
      <vt:lpstr>Why are packages important?</vt:lpstr>
      <vt:lpstr>Package Dependencies</vt:lpstr>
      <vt:lpstr>Semantic Versioning</vt:lpstr>
      <vt:lpstr>Semantic Versioning</vt:lpstr>
      <vt:lpstr>Semantic Versioning</vt:lpstr>
      <vt:lpstr>Assumptions</vt:lpstr>
      <vt:lpstr>Tools to Develop/Manage APL Packages</vt:lpstr>
      <vt:lpstr>Exercise 1</vt:lpstr>
      <vt:lpstr>Tatin Servers/Registries</vt:lpstr>
      <vt:lpstr>Install the Tatin Client</vt:lpstr>
      <vt:lpstr>Tatin User Commands</vt:lpstr>
      <vt:lpstr>Querying Tatin Registries</vt:lpstr>
      <vt:lpstr>Querying Tatin Packages</vt:lpstr>
      <vt:lpstr>Creating and Publishing a Package</vt:lpstr>
      <vt:lpstr>Specify the package configuration</vt:lpstr>
      <vt:lpstr>Specify any dependencies on other packages</vt:lpstr>
      <vt:lpstr>Publish your package</vt:lpstr>
      <vt:lpstr>Package Maintenance</vt:lpstr>
      <vt:lpstr>About</vt:lpstr>
      <vt:lpstr>Definitions </vt:lpstr>
      <vt:lpstr>DadoFlow</vt:lpstr>
      <vt:lpstr>DadoFlow</vt:lpstr>
      <vt:lpstr>Linear History</vt:lpstr>
      <vt:lpstr>Linear History</vt:lpstr>
      <vt:lpstr>Linear History</vt:lpstr>
      <vt:lpstr>Linear History</vt:lpstr>
      <vt:lpstr>Not a workflow for everyone</vt:lpstr>
      <vt:lpstr>Next Steps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Josh David</cp:lastModifiedBy>
  <cp:revision>4</cp:revision>
  <dcterms:created xsi:type="dcterms:W3CDTF">2019-07-25T11:46:05Z</dcterms:created>
  <dcterms:modified xsi:type="dcterms:W3CDTF">2022-11-07T15:03:32Z</dcterms:modified>
</cp:coreProperties>
</file>