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6" autoAdjust="0"/>
  </p:normalViewPr>
  <p:slideViewPr>
    <p:cSldViewPr>
      <p:cViewPr varScale="1">
        <p:scale>
          <a:sx n="104" d="100"/>
          <a:sy n="104" d="100"/>
        </p:scale>
        <p:origin x="128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E95E23-4750-4668-B49C-861A8109E928}" type="datetimeFigureOut">
              <a:rPr lang="da-DK" smtClean="0"/>
              <a:pPr/>
              <a:t>16-10-2023</a:t>
            </a:fld>
            <a:endParaRPr lang="da-D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D09C25-38BC-46E4-B01B-750DCAB0C5C4}" type="slidenum">
              <a:rPr lang="da-DK" smtClean="0"/>
              <a:pPr/>
              <a:t>‹nr.›</a:t>
            </a:fld>
            <a:endParaRPr lang="da-D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AWS, </a:t>
            </a:r>
            <a:r>
              <a:rPr lang="da-DK" dirty="0" err="1"/>
              <a:t>Jarvis</a:t>
            </a:r>
            <a:r>
              <a:rPr lang="da-DK" dirty="0"/>
              <a:t> and Docker – </a:t>
            </a:r>
            <a:r>
              <a:rPr lang="da-DK" dirty="0" err="1"/>
              <a:t>what</a:t>
            </a:r>
            <a:r>
              <a:rPr lang="da-DK" dirty="0"/>
              <a:t> is not to like?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/>
              <a:t>Claus Madsen</a:t>
            </a:r>
          </a:p>
          <a:p>
            <a:r>
              <a:rPr lang="da-DK" dirty="0"/>
              <a:t>CEO FinE Analytics, CEO and Partner Rebus-Finance  </a:t>
            </a:r>
          </a:p>
          <a:p>
            <a:r>
              <a:rPr lang="da-DK" dirty="0"/>
              <a:t>Chairman Risk Management Danish CFA</a:t>
            </a:r>
          </a:p>
          <a:p>
            <a:r>
              <a:rPr lang="da-DK" dirty="0"/>
              <a:t>cam@fineanalytics.com</a:t>
            </a:r>
          </a:p>
          <a:p>
            <a:r>
              <a:rPr lang="da-DK" dirty="0"/>
              <a:t>17. </a:t>
            </a:r>
            <a:r>
              <a:rPr lang="da-DK" dirty="0" err="1"/>
              <a:t>October</a:t>
            </a:r>
            <a:r>
              <a:rPr lang="da-DK" dirty="0"/>
              <a:t>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The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a-DK" dirty="0">
              <a:solidFill>
                <a:srgbClr val="000000"/>
              </a:solidFill>
              <a:latin typeface="Arial"/>
            </a:endParaRPr>
          </a:p>
          <a:p>
            <a:r>
              <a:rPr lang="da-DK" dirty="0">
                <a:solidFill>
                  <a:srgbClr val="000000"/>
                </a:solidFill>
                <a:latin typeface="Arial"/>
              </a:rPr>
              <a:t>A bit of </a:t>
            </a:r>
            <a:r>
              <a:rPr lang="da-DK" dirty="0" err="1">
                <a:solidFill>
                  <a:srgbClr val="000000"/>
                </a:solidFill>
                <a:latin typeface="Arial"/>
              </a:rPr>
              <a:t>history</a:t>
            </a:r>
            <a:endParaRPr lang="da-DK" dirty="0">
              <a:solidFill>
                <a:srgbClr val="000000"/>
              </a:solidFill>
              <a:latin typeface="Arial"/>
            </a:endParaRPr>
          </a:p>
          <a:p>
            <a:r>
              <a:rPr lang="da-DK" dirty="0" err="1">
                <a:solidFill>
                  <a:srgbClr val="000000"/>
                </a:solidFill>
                <a:latin typeface="Arial"/>
              </a:rPr>
              <a:t>What</a:t>
            </a:r>
            <a:r>
              <a:rPr lang="da-DK" dirty="0">
                <a:solidFill>
                  <a:srgbClr val="000000"/>
                </a:solidFill>
                <a:latin typeface="Arial"/>
              </a:rPr>
              <a:t> is the purpose of the solution</a:t>
            </a:r>
          </a:p>
          <a:p>
            <a:r>
              <a:rPr lang="da-DK" dirty="0">
                <a:solidFill>
                  <a:srgbClr val="000000"/>
                </a:solidFill>
                <a:latin typeface="Arial"/>
              </a:rPr>
              <a:t>The </a:t>
            </a:r>
            <a:r>
              <a:rPr lang="da-DK" dirty="0" err="1">
                <a:solidFill>
                  <a:srgbClr val="000000"/>
                </a:solidFill>
                <a:latin typeface="Arial"/>
              </a:rPr>
              <a:t>moving</a:t>
            </a:r>
            <a:r>
              <a:rPr lang="da-DK" dirty="0">
                <a:solidFill>
                  <a:srgbClr val="000000"/>
                </a:solidFill>
                <a:latin typeface="Arial"/>
              </a:rPr>
              <a:t> parts - </a:t>
            </a:r>
            <a:r>
              <a:rPr lang="da-DK" dirty="0" err="1">
                <a:solidFill>
                  <a:srgbClr val="000000"/>
                </a:solidFill>
                <a:latin typeface="Arial"/>
              </a:rPr>
              <a:t>Example</a:t>
            </a:r>
            <a:endParaRPr lang="da-D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History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Been </a:t>
            </a:r>
            <a:r>
              <a:rPr lang="da-DK" dirty="0" err="1"/>
              <a:t>doing</a:t>
            </a:r>
            <a:r>
              <a:rPr lang="da-DK" dirty="0"/>
              <a:t> </a:t>
            </a:r>
            <a:r>
              <a:rPr lang="da-DK" dirty="0" err="1"/>
              <a:t>Dyalog</a:t>
            </a:r>
            <a:r>
              <a:rPr lang="da-DK" dirty="0"/>
              <a:t> APL </a:t>
            </a:r>
            <a:r>
              <a:rPr lang="da-DK" dirty="0" err="1"/>
              <a:t>since</a:t>
            </a:r>
            <a:r>
              <a:rPr lang="da-DK" dirty="0"/>
              <a:t> </a:t>
            </a:r>
            <a:r>
              <a:rPr lang="da-DK" dirty="0" err="1"/>
              <a:t>late</a:t>
            </a:r>
            <a:r>
              <a:rPr lang="da-DK" dirty="0"/>
              <a:t> 80’s</a:t>
            </a:r>
          </a:p>
          <a:p>
            <a:r>
              <a:rPr lang="da-DK" dirty="0"/>
              <a:t>For the last 10 </a:t>
            </a:r>
            <a:r>
              <a:rPr lang="da-DK" dirty="0" err="1"/>
              <a:t>years</a:t>
            </a:r>
            <a:r>
              <a:rPr lang="da-DK" dirty="0"/>
              <a:t> the </a:t>
            </a:r>
            <a:r>
              <a:rPr lang="da-DK" dirty="0" err="1"/>
              <a:t>focus</a:t>
            </a:r>
            <a:r>
              <a:rPr lang="da-DK" dirty="0"/>
              <a:t> has </a:t>
            </a:r>
            <a:r>
              <a:rPr lang="da-DK" dirty="0" err="1"/>
              <a:t>been</a:t>
            </a:r>
            <a:r>
              <a:rPr lang="da-DK" dirty="0"/>
              <a:t>:</a:t>
            </a:r>
          </a:p>
          <a:p>
            <a:pPr lvl="1"/>
            <a:r>
              <a:rPr lang="da-DK" dirty="0"/>
              <a:t>.NET Classes </a:t>
            </a:r>
          </a:p>
          <a:p>
            <a:pPr lvl="1"/>
            <a:r>
              <a:rPr lang="da-DK" dirty="0" err="1"/>
              <a:t>RestFull</a:t>
            </a:r>
            <a:r>
              <a:rPr lang="da-DK" dirty="0"/>
              <a:t> API</a:t>
            </a:r>
          </a:p>
          <a:p>
            <a:pPr lvl="1"/>
            <a:endParaRPr lang="da-DK" dirty="0"/>
          </a:p>
          <a:p>
            <a:r>
              <a:rPr lang="da-DK" dirty="0"/>
              <a:t>For the last 5 </a:t>
            </a:r>
            <a:r>
              <a:rPr lang="da-DK" dirty="0" err="1"/>
              <a:t>years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RestFull</a:t>
            </a:r>
            <a:r>
              <a:rPr lang="da-DK" dirty="0"/>
              <a:t> API –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means</a:t>
            </a:r>
            <a:r>
              <a:rPr lang="da-DK" dirty="0"/>
              <a:t>:</a:t>
            </a:r>
          </a:p>
          <a:p>
            <a:pPr lvl="1"/>
            <a:r>
              <a:rPr lang="da-DK" dirty="0"/>
              <a:t>AWS (or </a:t>
            </a:r>
            <a:r>
              <a:rPr lang="da-DK" dirty="0" err="1"/>
              <a:t>similar</a:t>
            </a:r>
            <a:r>
              <a:rPr lang="da-DK" dirty="0"/>
              <a:t>)</a:t>
            </a:r>
          </a:p>
          <a:p>
            <a:pPr lvl="1"/>
            <a:r>
              <a:rPr lang="da-DK" dirty="0" err="1"/>
              <a:t>Jarvis</a:t>
            </a:r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Purpose of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Name of Service: FE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FE is </a:t>
            </a:r>
            <a:r>
              <a:rPr lang="en-US" sz="18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is</a:t>
            </a:r>
            <a:r>
              <a:rPr lang="en-US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an HTTP web-service that accepts JSON and returns JSON. FE is based on the REST-based paradigm.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The purpose of FE is to make it possible to calculate key-figures, prices </a:t>
            </a:r>
            <a:r>
              <a:rPr lang="en-US" sz="18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etc</a:t>
            </a:r>
            <a:r>
              <a:rPr lang="en-US" sz="18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in “real-time” for Danish Bonds of the following category:</a:t>
            </a:r>
          </a:p>
          <a:p>
            <a:pPr marL="708660" lvl="1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Non-Callable Danish </a:t>
            </a:r>
            <a:r>
              <a:rPr lang="en-US" sz="16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FixedRate</a:t>
            </a:r>
            <a:r>
              <a:rPr lang="en-US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Bonds</a:t>
            </a:r>
          </a:p>
          <a:p>
            <a:pPr marL="708660" lvl="1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Fixed-Rate Danish Mortgage Bonds</a:t>
            </a:r>
          </a:p>
          <a:p>
            <a:pPr marL="708660" lvl="1" indent="-342900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Floating-Rate Danish Mortgage Bonds</a:t>
            </a:r>
          </a:p>
          <a:p>
            <a:pPr lvl="1"/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The </a:t>
            </a:r>
            <a:r>
              <a:rPr lang="da-DK" dirty="0" err="1"/>
              <a:t>moving</a:t>
            </a:r>
            <a:r>
              <a:rPr lang="da-DK" dirty="0"/>
              <a:t> parts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The </a:t>
            </a:r>
            <a:r>
              <a:rPr lang="da-DK" dirty="0" err="1"/>
              <a:t>environment</a:t>
            </a:r>
            <a:endParaRPr lang="da-DK" dirty="0"/>
          </a:p>
          <a:p>
            <a:pPr lvl="1"/>
            <a:r>
              <a:rPr lang="da-DK" dirty="0"/>
              <a:t>GitHub</a:t>
            </a:r>
          </a:p>
          <a:p>
            <a:r>
              <a:rPr lang="da-DK" dirty="0" err="1"/>
              <a:t>Coding</a:t>
            </a:r>
            <a:r>
              <a:rPr lang="da-DK" dirty="0"/>
              <a:t> style</a:t>
            </a:r>
          </a:p>
          <a:p>
            <a:pPr lvl="1"/>
            <a:r>
              <a:rPr lang="da-DK" dirty="0" err="1"/>
              <a:t>Jarvis</a:t>
            </a:r>
            <a:r>
              <a:rPr lang="da-DK" dirty="0"/>
              <a:t> </a:t>
            </a:r>
            <a:r>
              <a:rPr lang="da-DK" dirty="0" err="1"/>
              <a:t>exposed</a:t>
            </a:r>
            <a:r>
              <a:rPr lang="da-DK" dirty="0"/>
              <a:t> </a:t>
            </a:r>
            <a:r>
              <a:rPr lang="da-DK" dirty="0" err="1"/>
              <a:t>functions</a:t>
            </a:r>
            <a:r>
              <a:rPr lang="da-DK" dirty="0"/>
              <a:t>  - </a:t>
            </a:r>
            <a:r>
              <a:rPr lang="da-DK" dirty="0" err="1"/>
              <a:t>backend</a:t>
            </a:r>
            <a:r>
              <a:rPr lang="da-DK" dirty="0"/>
              <a:t> </a:t>
            </a:r>
            <a:r>
              <a:rPr lang="da-DK" dirty="0" err="1"/>
              <a:t>ws</a:t>
            </a:r>
            <a:endParaRPr lang="da-DK" dirty="0"/>
          </a:p>
          <a:p>
            <a:r>
              <a:rPr lang="da-DK" dirty="0"/>
              <a:t>Timer Job</a:t>
            </a:r>
          </a:p>
          <a:p>
            <a:r>
              <a:rPr lang="da-DK" dirty="0"/>
              <a:t>Support</a:t>
            </a:r>
          </a:p>
          <a:p>
            <a:r>
              <a:rPr lang="da-DK" dirty="0"/>
              <a:t>Docker….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/>
              <a:t>Benefits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en-US" sz="32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Source code control</a:t>
            </a:r>
          </a:p>
          <a:p>
            <a:pPr lvl="1">
              <a:lnSpc>
                <a:spcPct val="105000"/>
              </a:lnSpc>
              <a:spcAft>
                <a:spcPts val="800"/>
              </a:spcAft>
            </a:pPr>
            <a:r>
              <a:rPr lang="en-US" sz="3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Incl: Easy to have multiple developers working on the same project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Handling of R</a:t>
            </a:r>
            <a:r>
              <a:rPr lang="en-US" sz="32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eleases – </a:t>
            </a:r>
            <a:r>
              <a:rPr lang="en-US" sz="32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img.files</a:t>
            </a:r>
            <a:r>
              <a:rPr lang="en-US" sz="32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en-US" sz="320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Distribution - docker</a:t>
            </a:r>
            <a:endParaRPr lang="en-US" sz="3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0651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642</TotalTime>
  <Words>208</Words>
  <Application>Microsoft Office PowerPoint</Application>
  <PresentationFormat>Skærmshow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Constantia</vt:lpstr>
      <vt:lpstr>Symbol</vt:lpstr>
      <vt:lpstr>Wingdings 2</vt:lpstr>
      <vt:lpstr>Flow</vt:lpstr>
      <vt:lpstr>AWS, Jarvis and Docker – what is not to like?</vt:lpstr>
      <vt:lpstr>The Agenda</vt:lpstr>
      <vt:lpstr>History</vt:lpstr>
      <vt:lpstr>Purpose of solution</vt:lpstr>
      <vt:lpstr>The moving parts</vt:lpstr>
      <vt:lpstr>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more or less ”true” statements.....</dc:title>
  <dc:creator>Claus</dc:creator>
  <cp:lastModifiedBy>Claus A. Madsen</cp:lastModifiedBy>
  <cp:revision>77</cp:revision>
  <dcterms:created xsi:type="dcterms:W3CDTF">2012-03-12T07:15:59Z</dcterms:created>
  <dcterms:modified xsi:type="dcterms:W3CDTF">2023-10-16T19:19:27Z</dcterms:modified>
</cp:coreProperties>
</file>