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89" r:id="rId2"/>
    <p:sldId id="367" r:id="rId3"/>
    <p:sldId id="264" r:id="rId4"/>
    <p:sldId id="358" r:id="rId5"/>
    <p:sldId id="357" r:id="rId6"/>
    <p:sldId id="356" r:id="rId7"/>
    <p:sldId id="355" r:id="rId8"/>
    <p:sldId id="265" r:id="rId9"/>
    <p:sldId id="277" r:id="rId10"/>
    <p:sldId id="294" r:id="rId11"/>
    <p:sldId id="276" r:id="rId12"/>
    <p:sldId id="362" r:id="rId13"/>
    <p:sldId id="291" r:id="rId14"/>
    <p:sldId id="364" r:id="rId15"/>
    <p:sldId id="295" r:id="rId16"/>
    <p:sldId id="266" r:id="rId17"/>
    <p:sldId id="297" r:id="rId18"/>
    <p:sldId id="296" r:id="rId19"/>
    <p:sldId id="278" r:id="rId20"/>
    <p:sldId id="370" r:id="rId21"/>
    <p:sldId id="279" r:id="rId22"/>
    <p:sldId id="280" r:id="rId23"/>
    <p:sldId id="281" r:id="rId24"/>
    <p:sldId id="282" r:id="rId25"/>
    <p:sldId id="267" r:id="rId26"/>
    <p:sldId id="283" r:id="rId27"/>
    <p:sldId id="298" r:id="rId28"/>
    <p:sldId id="299" r:id="rId29"/>
    <p:sldId id="306" r:id="rId30"/>
    <p:sldId id="304" r:id="rId31"/>
    <p:sldId id="303" r:id="rId32"/>
    <p:sldId id="307" r:id="rId33"/>
    <p:sldId id="308" r:id="rId34"/>
    <p:sldId id="309" r:id="rId35"/>
    <p:sldId id="314" r:id="rId36"/>
    <p:sldId id="315" r:id="rId37"/>
    <p:sldId id="316" r:id="rId38"/>
    <p:sldId id="317" r:id="rId39"/>
    <p:sldId id="318" r:id="rId40"/>
    <p:sldId id="319" r:id="rId41"/>
    <p:sldId id="326" r:id="rId42"/>
    <p:sldId id="321" r:id="rId43"/>
    <p:sldId id="359" r:id="rId44"/>
    <p:sldId id="322" r:id="rId45"/>
    <p:sldId id="336" r:id="rId46"/>
    <p:sldId id="324" r:id="rId47"/>
    <p:sldId id="368" r:id="rId48"/>
    <p:sldId id="369" r:id="rId49"/>
    <p:sldId id="327" r:id="rId50"/>
    <p:sldId id="329" r:id="rId51"/>
    <p:sldId id="330" r:id="rId52"/>
    <p:sldId id="331" r:id="rId53"/>
    <p:sldId id="348" r:id="rId54"/>
    <p:sldId id="333" r:id="rId55"/>
    <p:sldId id="334" r:id="rId56"/>
    <p:sldId id="335" r:id="rId57"/>
    <p:sldId id="342" r:id="rId58"/>
    <p:sldId id="269" r:id="rId59"/>
    <p:sldId id="343" r:id="rId60"/>
    <p:sldId id="337" r:id="rId61"/>
    <p:sldId id="346" r:id="rId62"/>
    <p:sldId id="345" r:id="rId63"/>
    <p:sldId id="339" r:id="rId64"/>
    <p:sldId id="270" r:id="rId65"/>
    <p:sldId id="360" r:id="rId66"/>
    <p:sldId id="347" r:id="rId67"/>
    <p:sldId id="365" r:id="rId68"/>
    <p:sldId id="273" r:id="rId69"/>
    <p:sldId id="271" r:id="rId70"/>
    <p:sldId id="274" r:id="rId71"/>
    <p:sldId id="275" r:id="rId72"/>
    <p:sldId id="350" r:id="rId73"/>
    <p:sldId id="353" r:id="rId74"/>
    <p:sldId id="352" r:id="rId75"/>
    <p:sldId id="351" r:id="rId76"/>
    <p:sldId id="349" r:id="rId77"/>
    <p:sldId id="354" r:id="rId78"/>
    <p:sldId id="287" r:id="rId79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82"/>
    </p:embeddedFont>
    <p:embeddedFont>
      <p:font typeface="Calibri" panose="020F0502020204030204" pitchFamily="34" charset="0"/>
      <p:regular r:id="rId82"/>
      <p:bold r:id="rId82"/>
      <p:italic r:id="rId82"/>
      <p:boldItalic r:id="rId82"/>
    </p:embeddedFont>
    <p:embeddedFont>
      <p:font typeface="Calisto MT" panose="02040603050505030304" pitchFamily="18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  <p:embeddedFont>
      <p:font typeface="Open Sans" panose="020B0606030504020204" pitchFamily="34" charset="0"/>
      <p:regular r:id="rId88"/>
      <p:bold r:id="rId89"/>
      <p:italic r:id="rId90"/>
      <p:boldItalic r:id="rId91"/>
    </p:embeddedFont>
    <p:embeddedFont>
      <p:font typeface="Sarabun" panose="00000500000000000000" pitchFamily="2" charset="-34"/>
      <p:regular r:id="rId92"/>
      <p:bold r:id="rId93"/>
      <p:italic r:id="rId94"/>
      <p:boldItalic r:id="rId95"/>
    </p:embeddedFont>
    <p:embeddedFont>
      <p:font typeface="Wingdings 2" panose="05020102010507070707" pitchFamily="18" charset="2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5D6"/>
    <a:srgbClr val="928ABD"/>
    <a:srgbClr val="5A6D8F"/>
    <a:srgbClr val="EC7117"/>
    <a:srgbClr val="ED7F00"/>
    <a:srgbClr val="3B475E"/>
    <a:srgbClr val="FDFDF5"/>
    <a:srgbClr val="F6F6D9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ACC69-E2EF-491F-8FC7-BB1DCC5121F6}" v="858" dt="2023-09-11T19:23:28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5508" autoAdjust="0"/>
  </p:normalViewPr>
  <p:slideViewPr>
    <p:cSldViewPr snapToGrid="0">
      <p:cViewPr varScale="1">
        <p:scale>
          <a:sx n="88" d="100"/>
          <a:sy n="88" d="100"/>
        </p:scale>
        <p:origin x="492" y="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font" Target="NUL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98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ús Galán" userId="a1d5ec7028f3643d" providerId="LiveId" clId="{FDFACC69-E2EF-491F-8FC7-BB1DCC5121F6}"/>
    <pc:docChg chg="undo redo custSel addSld delSld modSld sldOrd addSection delSection modSection">
      <pc:chgData name="Jesús Galán" userId="a1d5ec7028f3643d" providerId="LiveId" clId="{FDFACC69-E2EF-491F-8FC7-BB1DCC5121F6}" dt="2023-10-06T10:45:15.784" v="6960" actId="47"/>
      <pc:docMkLst>
        <pc:docMk/>
      </pc:docMkLst>
      <pc:sldChg chg="addSp delSp modSp del mod">
        <pc:chgData name="Jesús Galán" userId="a1d5ec7028f3643d" providerId="LiveId" clId="{FDFACC69-E2EF-491F-8FC7-BB1DCC5121F6}" dt="2023-10-06T10:45:15.784" v="6960" actId="47"/>
        <pc:sldMkLst>
          <pc:docMk/>
          <pc:sldMk cId="4286287048" sldId="261"/>
        </pc:sldMkLst>
        <pc:spChg chg="del mod">
          <ac:chgData name="Jesús Galán" userId="a1d5ec7028f3643d" providerId="LiveId" clId="{FDFACC69-E2EF-491F-8FC7-BB1DCC5121F6}" dt="2023-09-04T18:12:14.080" v="633" actId="478"/>
          <ac:spMkLst>
            <pc:docMk/>
            <pc:sldMk cId="4286287048" sldId="261"/>
            <ac:spMk id="3" creationId="{291D985C-C2CE-4956-A0F3-397B5A0D2634}"/>
          </ac:spMkLst>
        </pc:spChg>
        <pc:spChg chg="add mod">
          <ac:chgData name="Jesús Galán" userId="a1d5ec7028f3643d" providerId="LiveId" clId="{FDFACC69-E2EF-491F-8FC7-BB1DCC5121F6}" dt="2023-09-04T18:12:42.933" v="636" actId="20577"/>
          <ac:spMkLst>
            <pc:docMk/>
            <pc:sldMk cId="4286287048" sldId="261"/>
            <ac:spMk id="6" creationId="{CC309EFB-0136-C8D5-B136-AC516F8D5604}"/>
          </ac:spMkLst>
        </pc:spChg>
        <pc:spChg chg="add del mod">
          <ac:chgData name="Jesús Galán" userId="a1d5ec7028f3643d" providerId="LiveId" clId="{FDFACC69-E2EF-491F-8FC7-BB1DCC5121F6}" dt="2023-09-05T06:36:04.709" v="743" actId="478"/>
          <ac:spMkLst>
            <pc:docMk/>
            <pc:sldMk cId="4286287048" sldId="261"/>
            <ac:spMk id="7" creationId="{AC56DA5B-F767-C9AD-4C5B-BAD16F74D024}"/>
          </ac:spMkLst>
        </pc:spChg>
        <pc:spChg chg="add del mod">
          <ac:chgData name="Jesús Galán" userId="a1d5ec7028f3643d" providerId="LiveId" clId="{FDFACC69-E2EF-491F-8FC7-BB1DCC5121F6}" dt="2023-09-05T06:38:16.581" v="783" actId="478"/>
          <ac:spMkLst>
            <pc:docMk/>
            <pc:sldMk cId="4286287048" sldId="261"/>
            <ac:spMk id="9" creationId="{773900C2-EB7F-0F6F-EB25-8AD53EEB5FFD}"/>
          </ac:spMkLst>
        </pc:spChg>
        <pc:spChg chg="add del mod">
          <ac:chgData name="Jesús Galán" userId="a1d5ec7028f3643d" providerId="LiveId" clId="{FDFACC69-E2EF-491F-8FC7-BB1DCC5121F6}" dt="2023-09-05T06:38:19.486" v="784" actId="478"/>
          <ac:spMkLst>
            <pc:docMk/>
            <pc:sldMk cId="4286287048" sldId="261"/>
            <ac:spMk id="11" creationId="{333CF90B-2D73-84CC-CB3A-755A05F45D63}"/>
          </ac:spMkLst>
        </pc:spChg>
        <pc:picChg chg="add del mod">
          <ac:chgData name="Jesús Galán" userId="a1d5ec7028f3643d" providerId="LiveId" clId="{FDFACC69-E2EF-491F-8FC7-BB1DCC5121F6}" dt="2023-09-04T18:12:47.188" v="637" actId="478"/>
          <ac:picMkLst>
            <pc:docMk/>
            <pc:sldMk cId="4286287048" sldId="261"/>
            <ac:picMk id="5" creationId="{78460C02-1E02-52B3-21B6-80BB9359C3B4}"/>
          </ac:picMkLst>
        </pc:picChg>
        <pc:picChg chg="del">
          <ac:chgData name="Jesús Galán" userId="a1d5ec7028f3643d" providerId="LiveId" clId="{FDFACC69-E2EF-491F-8FC7-BB1DCC5121F6}" dt="2023-09-04T17:21:29.239" v="555" actId="478"/>
          <ac:picMkLst>
            <pc:docMk/>
            <pc:sldMk cId="4286287048" sldId="261"/>
            <ac:picMk id="1026" creationId="{604511E4-8FA2-1C03-90F2-97DC2288F7D0}"/>
          </ac:picMkLst>
        </pc:picChg>
      </pc:sldChg>
      <pc:sldChg chg="modSp del mod">
        <pc:chgData name="Jesús Galán" userId="a1d5ec7028f3643d" providerId="LiveId" clId="{FDFACC69-E2EF-491F-8FC7-BB1DCC5121F6}" dt="2023-09-04T18:18:19.207" v="715" actId="47"/>
        <pc:sldMkLst>
          <pc:docMk/>
          <pc:sldMk cId="1979705305" sldId="262"/>
        </pc:sldMkLst>
        <pc:spChg chg="mod">
          <ac:chgData name="Jesús Galán" userId="a1d5ec7028f3643d" providerId="LiveId" clId="{FDFACC69-E2EF-491F-8FC7-BB1DCC5121F6}" dt="2023-09-04T17:19:06.468" v="538" actId="20577"/>
          <ac:spMkLst>
            <pc:docMk/>
            <pc:sldMk cId="1979705305" sldId="262"/>
            <ac:spMk id="3" creationId="{A968466C-912E-37B4-8C2C-CC9E9CE8CBB5}"/>
          </ac:spMkLst>
        </pc:spChg>
      </pc:sldChg>
      <pc:sldChg chg="del">
        <pc:chgData name="Jesús Galán" userId="a1d5ec7028f3643d" providerId="LiveId" clId="{FDFACC69-E2EF-491F-8FC7-BB1DCC5121F6}" dt="2023-09-04T17:19:22.681" v="539" actId="47"/>
        <pc:sldMkLst>
          <pc:docMk/>
          <pc:sldMk cId="2863110292" sldId="263"/>
        </pc:sldMkLst>
      </pc:sldChg>
      <pc:sldChg chg="modSp mod modTransition">
        <pc:chgData name="Jesús Galán" userId="a1d5ec7028f3643d" providerId="LiveId" clId="{FDFACC69-E2EF-491F-8FC7-BB1DCC5121F6}" dt="2023-09-11T07:19:42.898" v="6556"/>
        <pc:sldMkLst>
          <pc:docMk/>
          <pc:sldMk cId="1225832035" sldId="264"/>
        </pc:sldMkLst>
        <pc:spChg chg="mod">
          <ac:chgData name="Jesús Galán" userId="a1d5ec7028f3643d" providerId="LiveId" clId="{FDFACC69-E2EF-491F-8FC7-BB1DCC5121F6}" dt="2023-09-08T14:54:59.681" v="5510" actId="20577"/>
          <ac:spMkLst>
            <pc:docMk/>
            <pc:sldMk cId="1225832035" sldId="264"/>
            <ac:spMk id="3" creationId="{A968466C-912E-37B4-8C2C-CC9E9CE8CBB5}"/>
          </ac:spMkLst>
        </pc:spChg>
      </pc:sldChg>
      <pc:sldChg chg="addSp delSp modSp mod">
        <pc:chgData name="Jesús Galán" userId="a1d5ec7028f3643d" providerId="LiveId" clId="{FDFACC69-E2EF-491F-8FC7-BB1DCC5121F6}" dt="2023-09-05T07:59:39.900" v="1499" actId="20577"/>
        <pc:sldMkLst>
          <pc:docMk/>
          <pc:sldMk cId="3774659467" sldId="266"/>
        </pc:sldMkLst>
        <pc:spChg chg="del mod">
          <ac:chgData name="Jesús Galán" userId="a1d5ec7028f3643d" providerId="LiveId" clId="{FDFACC69-E2EF-491F-8FC7-BB1DCC5121F6}" dt="2023-09-05T07:53:34.323" v="1442" actId="478"/>
          <ac:spMkLst>
            <pc:docMk/>
            <pc:sldMk cId="3774659467" sldId="266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4T15:42:36.574" v="2" actId="478"/>
          <ac:spMkLst>
            <pc:docMk/>
            <pc:sldMk cId="3774659467" sldId="266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5T07:59:39.900" v="1499" actId="20577"/>
          <ac:spMkLst>
            <pc:docMk/>
            <pc:sldMk cId="3774659467" sldId="266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5T07:53:34.323" v="1442" actId="478"/>
          <ac:spMkLst>
            <pc:docMk/>
            <pc:sldMk cId="3774659467" sldId="266"/>
            <ac:spMk id="6" creationId="{2E4FC5B9-7140-FCF6-2FD8-DBF249CAF296}"/>
          </ac:spMkLst>
        </pc:spChg>
        <pc:spChg chg="add del mod">
          <ac:chgData name="Jesús Galán" userId="a1d5ec7028f3643d" providerId="LiveId" clId="{FDFACC69-E2EF-491F-8FC7-BB1DCC5121F6}" dt="2023-09-05T07:53:37.420" v="1443" actId="478"/>
          <ac:spMkLst>
            <pc:docMk/>
            <pc:sldMk cId="3774659467" sldId="266"/>
            <ac:spMk id="8" creationId="{67EE10B5-8365-6A89-637E-92BB0938790F}"/>
          </ac:spMkLst>
        </pc:spChg>
        <pc:picChg chg="add del mod">
          <ac:chgData name="Jesús Galán" userId="a1d5ec7028f3643d" providerId="LiveId" clId="{FDFACC69-E2EF-491F-8FC7-BB1DCC5121F6}" dt="2023-09-05T07:59:25.628" v="1497" actId="478"/>
          <ac:picMkLst>
            <pc:docMk/>
            <pc:sldMk cId="3774659467" sldId="266"/>
            <ac:picMk id="8194" creationId="{85D20F05-FC15-E8B7-1886-6EAEEA179160}"/>
          </ac:picMkLst>
        </pc:picChg>
        <pc:picChg chg="add del mod">
          <ac:chgData name="Jesús Galán" userId="a1d5ec7028f3643d" providerId="LiveId" clId="{FDFACC69-E2EF-491F-8FC7-BB1DCC5121F6}" dt="2023-09-05T07:59:06.184" v="1491" actId="478"/>
          <ac:picMkLst>
            <pc:docMk/>
            <pc:sldMk cId="3774659467" sldId="266"/>
            <ac:picMk id="8196" creationId="{570F04EB-1FEA-DCFA-3892-B1F894457AAA}"/>
          </ac:picMkLst>
        </pc:picChg>
        <pc:picChg chg="add del mod">
          <ac:chgData name="Jesús Galán" userId="a1d5ec7028f3643d" providerId="LiveId" clId="{FDFACC69-E2EF-491F-8FC7-BB1DCC5121F6}" dt="2023-09-05T07:59:20.501" v="1495" actId="478"/>
          <ac:picMkLst>
            <pc:docMk/>
            <pc:sldMk cId="3774659467" sldId="266"/>
            <ac:picMk id="8198" creationId="{7455BAE0-1BF5-C4B1-5AE7-15A286CBBD83}"/>
          </ac:picMkLst>
        </pc:picChg>
        <pc:picChg chg="add del mod">
          <ac:chgData name="Jesús Galán" userId="a1d5ec7028f3643d" providerId="LiveId" clId="{FDFACC69-E2EF-491F-8FC7-BB1DCC5121F6}" dt="2023-09-05T07:59:20.501" v="1495" actId="478"/>
          <ac:picMkLst>
            <pc:docMk/>
            <pc:sldMk cId="3774659467" sldId="266"/>
            <ac:picMk id="8200" creationId="{4FD8303E-331E-EBE7-8A26-688D82D07F9C}"/>
          </ac:picMkLst>
        </pc:picChg>
      </pc:sldChg>
      <pc:sldChg chg="delSp modSp mod">
        <pc:chgData name="Jesús Galán" userId="a1d5ec7028f3643d" providerId="LiveId" clId="{FDFACC69-E2EF-491F-8FC7-BB1DCC5121F6}" dt="2023-09-04T17:10:06.542" v="393" actId="14100"/>
        <pc:sldMkLst>
          <pc:docMk/>
          <pc:sldMk cId="47999595" sldId="267"/>
        </pc:sldMkLst>
        <pc:spChg chg="del">
          <ac:chgData name="Jesús Galán" userId="a1d5ec7028f3643d" providerId="LiveId" clId="{FDFACC69-E2EF-491F-8FC7-BB1DCC5121F6}" dt="2023-09-04T17:10:00.189" v="392" actId="478"/>
          <ac:spMkLst>
            <pc:docMk/>
            <pc:sldMk cId="47999595" sldId="267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04T17:10:06.542" v="393" actId="14100"/>
          <ac:spMkLst>
            <pc:docMk/>
            <pc:sldMk cId="47999595" sldId="267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4T17:08:56.906" v="256" actId="6549"/>
          <ac:spMkLst>
            <pc:docMk/>
            <pc:sldMk cId="47999595" sldId="267"/>
            <ac:spMk id="5" creationId="{0C5490AD-897D-AD2B-942F-E6E221BFE0C9}"/>
          </ac:spMkLst>
        </pc:spChg>
      </pc:sldChg>
      <pc:sldChg chg="del">
        <pc:chgData name="Jesús Galán" userId="a1d5ec7028f3643d" providerId="LiveId" clId="{FDFACC69-E2EF-491F-8FC7-BB1DCC5121F6}" dt="2023-09-07T11:29:19.985" v="3343" actId="47"/>
        <pc:sldMkLst>
          <pc:docMk/>
          <pc:sldMk cId="3438784675" sldId="268"/>
        </pc:sldMkLst>
      </pc:sldChg>
      <pc:sldChg chg="addSp delSp modSp mod">
        <pc:chgData name="Jesús Galán" userId="a1d5ec7028f3643d" providerId="LiveId" clId="{FDFACC69-E2EF-491F-8FC7-BB1DCC5121F6}" dt="2023-09-08T10:37:15.199" v="5280" actId="478"/>
        <pc:sldMkLst>
          <pc:docMk/>
          <pc:sldMk cId="2928647999" sldId="269"/>
        </pc:sldMkLst>
        <pc:spChg chg="add del mod">
          <ac:chgData name="Jesús Galán" userId="a1d5ec7028f3643d" providerId="LiveId" clId="{FDFACC69-E2EF-491F-8FC7-BB1DCC5121F6}" dt="2023-09-08T10:37:15.199" v="5280" actId="478"/>
          <ac:spMkLst>
            <pc:docMk/>
            <pc:sldMk cId="2928647999" sldId="269"/>
            <ac:spMk id="2" creationId="{D6C8B5AA-CFDD-B8EC-3AA9-8421B0A401F4}"/>
          </ac:spMkLst>
        </pc:spChg>
        <pc:spChg chg="add del">
          <ac:chgData name="Jesús Galán" userId="a1d5ec7028f3643d" providerId="LiveId" clId="{FDFACC69-E2EF-491F-8FC7-BB1DCC5121F6}" dt="2023-09-05T09:40:45.280" v="2060" actId="478"/>
          <ac:spMkLst>
            <pc:docMk/>
            <pc:sldMk cId="2928647999" sldId="269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8T08:04:43.240" v="3801" actId="20577"/>
          <ac:spMkLst>
            <pc:docMk/>
            <pc:sldMk cId="2928647999" sldId="269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8T10:37:15.199" v="5280" actId="478"/>
          <ac:spMkLst>
            <pc:docMk/>
            <pc:sldMk cId="2928647999" sldId="269"/>
            <ac:spMk id="6" creationId="{2A309A68-BC69-B930-AAE7-A404D1DADC6B}"/>
          </ac:spMkLst>
        </pc:spChg>
        <pc:spChg chg="add del mod">
          <ac:chgData name="Jesús Galán" userId="a1d5ec7028f3643d" providerId="LiveId" clId="{FDFACC69-E2EF-491F-8FC7-BB1DCC5121F6}" dt="2023-09-05T09:40:20.593" v="2050"/>
          <ac:spMkLst>
            <pc:docMk/>
            <pc:sldMk cId="2928647999" sldId="269"/>
            <ac:spMk id="6" creationId="{6091565F-7A22-59BB-F2C6-4B9F70EEB5A1}"/>
          </ac:spMkLst>
        </pc:spChg>
      </pc:sldChg>
      <pc:sldChg chg="addSp delSp modSp mod">
        <pc:chgData name="Jesús Galán" userId="a1d5ec7028f3643d" providerId="LiveId" clId="{FDFACC69-E2EF-491F-8FC7-BB1DCC5121F6}" dt="2023-09-08T15:06:23.624" v="5560" actId="478"/>
        <pc:sldMkLst>
          <pc:docMk/>
          <pc:sldMk cId="985042254" sldId="270"/>
        </pc:sldMkLst>
        <pc:spChg chg="del">
          <ac:chgData name="Jesús Galán" userId="a1d5ec7028f3643d" providerId="LiveId" clId="{FDFACC69-E2EF-491F-8FC7-BB1DCC5121F6}" dt="2023-09-07T15:07:58.491" v="3623" actId="478"/>
          <ac:spMkLst>
            <pc:docMk/>
            <pc:sldMk cId="985042254" sldId="270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7T14:57:55.750" v="3579"/>
          <ac:spMkLst>
            <pc:docMk/>
            <pc:sldMk cId="985042254" sldId="270"/>
            <ac:spMk id="3" creationId="{A968466C-912E-37B4-8C2C-CC9E9CE8CBB5}"/>
          </ac:spMkLst>
        </pc:spChg>
        <pc:spChg chg="add del mo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6" creationId="{9A7E791F-2165-C221-9F7F-7BFEADD0BE4B}"/>
          </ac:spMkLst>
        </pc:spChg>
        <pc:spChg chg="add del">
          <ac:chgData name="Jesús Galán" userId="a1d5ec7028f3643d" providerId="LiveId" clId="{FDFACC69-E2EF-491F-8FC7-BB1DCC5121F6}" dt="2023-09-07T14:58:41.259" v="3586"/>
          <ac:spMkLst>
            <pc:docMk/>
            <pc:sldMk cId="985042254" sldId="270"/>
            <ac:spMk id="7" creationId="{06BB8235-EFD8-8D0E-D9A9-7755F8CA86EB}"/>
          </ac:spMkLst>
        </pc:spChg>
        <pc:spChg chg="add del">
          <ac:chgData name="Jesús Galán" userId="a1d5ec7028f3643d" providerId="LiveId" clId="{FDFACC69-E2EF-491F-8FC7-BB1DCC5121F6}" dt="2023-09-07T14:58:48.461" v="3591"/>
          <ac:spMkLst>
            <pc:docMk/>
            <pc:sldMk cId="985042254" sldId="270"/>
            <ac:spMk id="8" creationId="{189B8F7F-816E-FF92-4CFF-996A84EE9992}"/>
          </ac:spMkLst>
        </pc:spChg>
        <pc:spChg chg="add del mod">
          <ac:chgData name="Jesús Galán" userId="a1d5ec7028f3643d" providerId="LiveId" clId="{FDFACC69-E2EF-491F-8FC7-BB1DCC5121F6}" dt="2023-09-07T14:58:47.203" v="3590" actId="478"/>
          <ac:spMkLst>
            <pc:docMk/>
            <pc:sldMk cId="985042254" sldId="270"/>
            <ac:spMk id="9" creationId="{62CE0D90-766F-F77C-0D5D-C48302A06980}"/>
          </ac:spMkLst>
        </pc:spChg>
        <pc:spChg chg="add del">
          <ac:chgData name="Jesús Galán" userId="a1d5ec7028f3643d" providerId="LiveId" clId="{FDFACC69-E2EF-491F-8FC7-BB1DCC5121F6}" dt="2023-09-07T14:59:09.431" v="3595"/>
          <ac:spMkLst>
            <pc:docMk/>
            <pc:sldMk cId="985042254" sldId="270"/>
            <ac:spMk id="10" creationId="{360577C3-9258-8037-1DA2-41A4253A3A2D}"/>
          </ac:spMkLst>
        </pc:spChg>
        <pc:spChg chg="add del">
          <ac:chgData name="Jesús Galán" userId="a1d5ec7028f3643d" providerId="LiveId" clId="{FDFACC69-E2EF-491F-8FC7-BB1DCC5121F6}" dt="2023-09-07T15:03:37.952" v="3603"/>
          <ac:spMkLst>
            <pc:docMk/>
            <pc:sldMk cId="985042254" sldId="270"/>
            <ac:spMk id="11" creationId="{1DEFE3C5-15A2-755C-BE46-4FA3D6CD83BB}"/>
          </ac:spMkLst>
        </pc:spChg>
        <pc:spChg chg="add del mo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12" creationId="{E3CEBCB6-3644-A364-CA2E-13BA144B82EB}"/>
          </ac:spMkLst>
        </pc:spChg>
        <pc:spChg chg="add del mo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13" creationId="{9E5575B3-1381-6275-4971-03258D1E0AC7}"/>
          </ac:spMkLst>
        </pc:spChg>
        <pc:spChg chg="add del mo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14" creationId="{6C49CDB2-2628-705A-0BE2-4EA379CF8D7A}"/>
          </ac:spMkLst>
        </pc:spChg>
        <pc:spChg chg="add del mod or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15" creationId="{79A81FA8-B025-BBEE-BD5B-A2D94E14A781}"/>
          </ac:spMkLst>
        </pc:spChg>
        <pc:spChg chg="add del mod ord">
          <ac:chgData name="Jesús Galán" userId="a1d5ec7028f3643d" providerId="LiveId" clId="{FDFACC69-E2EF-491F-8FC7-BB1DCC5121F6}" dt="2023-09-08T08:11:19.263" v="3852" actId="478"/>
          <ac:spMkLst>
            <pc:docMk/>
            <pc:sldMk cId="985042254" sldId="270"/>
            <ac:spMk id="16" creationId="{E2FA57C2-FE0F-9CA5-447B-4C0AAB5892A3}"/>
          </ac:spMkLst>
        </pc:spChg>
        <pc:spChg chg="add del mod">
          <ac:chgData name="Jesús Galán" userId="a1d5ec7028f3643d" providerId="LiveId" clId="{FDFACC69-E2EF-491F-8FC7-BB1DCC5121F6}" dt="2023-09-08T15:06:23.624" v="5560" actId="478"/>
          <ac:spMkLst>
            <pc:docMk/>
            <pc:sldMk cId="985042254" sldId="270"/>
            <ac:spMk id="17" creationId="{37394E3E-677A-ECF6-E669-729F5C0CA3A0}"/>
          </ac:spMkLst>
        </pc:spChg>
        <pc:spChg chg="add del mod">
          <ac:chgData name="Jesús Galán" userId="a1d5ec7028f3643d" providerId="LiveId" clId="{FDFACC69-E2EF-491F-8FC7-BB1DCC5121F6}" dt="2023-09-08T08:11:22.322" v="3853" actId="478"/>
          <ac:spMkLst>
            <pc:docMk/>
            <pc:sldMk cId="985042254" sldId="270"/>
            <ac:spMk id="18" creationId="{74758BB1-96EC-C72E-07F2-2861259D60D8}"/>
          </ac:spMkLst>
        </pc:spChg>
      </pc:sldChg>
      <pc:sldChg chg="delSp modSp mod ord">
        <pc:chgData name="Jesús Galán" userId="a1d5ec7028f3643d" providerId="LiveId" clId="{FDFACC69-E2EF-491F-8FC7-BB1DCC5121F6}" dt="2023-09-11T07:41:38.917" v="6669" actId="1076"/>
        <pc:sldMkLst>
          <pc:docMk/>
          <pc:sldMk cId="2645716226" sldId="271"/>
        </pc:sldMkLst>
        <pc:spChg chg="del">
          <ac:chgData name="Jesús Galán" userId="a1d5ec7028f3643d" providerId="LiveId" clId="{FDFACC69-E2EF-491F-8FC7-BB1DCC5121F6}" dt="2023-09-08T09:35:54.260" v="4656" actId="478"/>
          <ac:spMkLst>
            <pc:docMk/>
            <pc:sldMk cId="2645716226" sldId="271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11T07:41:38.917" v="6669" actId="1076"/>
          <ac:spMkLst>
            <pc:docMk/>
            <pc:sldMk cId="2645716226" sldId="271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8T08:12:10.773" v="3864" actId="20577"/>
          <ac:spMkLst>
            <pc:docMk/>
            <pc:sldMk cId="2645716226" sldId="271"/>
            <ac:spMk id="5" creationId="{0C5490AD-897D-AD2B-942F-E6E221BFE0C9}"/>
          </ac:spMkLst>
        </pc:spChg>
      </pc:sldChg>
      <pc:sldChg chg="addSp delSp modSp mod">
        <pc:chgData name="Jesús Galán" userId="a1d5ec7028f3643d" providerId="LiveId" clId="{FDFACC69-E2EF-491F-8FC7-BB1DCC5121F6}" dt="2023-09-11T19:41:16.556" v="6954" actId="6549"/>
        <pc:sldMkLst>
          <pc:docMk/>
          <pc:sldMk cId="366882077" sldId="273"/>
        </pc:sldMkLst>
        <pc:spChg chg="del">
          <ac:chgData name="Jesús Galán" userId="a1d5ec7028f3643d" providerId="LiveId" clId="{FDFACC69-E2EF-491F-8FC7-BB1DCC5121F6}" dt="2023-09-08T08:21:27.285" v="4047" actId="478"/>
          <ac:spMkLst>
            <pc:docMk/>
            <pc:sldMk cId="366882077" sldId="273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11T19:41:16.556" v="6954" actId="6549"/>
          <ac:spMkLst>
            <pc:docMk/>
            <pc:sldMk cId="366882077" sldId="273"/>
            <ac:spMk id="3" creationId="{A968466C-912E-37B4-8C2C-CC9E9CE8CBB5}"/>
          </ac:spMkLst>
        </pc:spChg>
        <pc:spChg chg="add mod">
          <ac:chgData name="Jesús Galán" userId="a1d5ec7028f3643d" providerId="LiveId" clId="{FDFACC69-E2EF-491F-8FC7-BB1DCC5121F6}" dt="2023-09-08T08:16:18.845" v="4029" actId="1076"/>
          <ac:spMkLst>
            <pc:docMk/>
            <pc:sldMk cId="366882077" sldId="273"/>
            <ac:spMk id="7" creationId="{14790A40-1848-1CFE-C952-D7663024E73F}"/>
          </ac:spMkLst>
        </pc:spChg>
        <pc:grpChg chg="add mod">
          <ac:chgData name="Jesús Galán" userId="a1d5ec7028f3643d" providerId="LiveId" clId="{FDFACC69-E2EF-491F-8FC7-BB1DCC5121F6}" dt="2023-09-08T10:44:18.956" v="5324" actId="1076"/>
          <ac:grpSpMkLst>
            <pc:docMk/>
            <pc:sldMk cId="366882077" sldId="273"/>
            <ac:grpSpMk id="9" creationId="{F2409DE4-797E-CC75-F90C-4D14E89B08FF}"/>
          </ac:grpSpMkLst>
        </pc:grpChg>
        <pc:picChg chg="add mod">
          <ac:chgData name="Jesús Galán" userId="a1d5ec7028f3643d" providerId="LiveId" clId="{FDFACC69-E2EF-491F-8FC7-BB1DCC5121F6}" dt="2023-09-08T10:44:18.956" v="5324" actId="1076"/>
          <ac:picMkLst>
            <pc:docMk/>
            <pc:sldMk cId="366882077" sldId="273"/>
            <ac:picMk id="8" creationId="{4F89D4C7-84CE-8A89-AB6C-FCB87EB98758}"/>
          </ac:picMkLst>
        </pc:picChg>
        <pc:picChg chg="add mod">
          <ac:chgData name="Jesús Galán" userId="a1d5ec7028f3643d" providerId="LiveId" clId="{FDFACC69-E2EF-491F-8FC7-BB1DCC5121F6}" dt="2023-09-08T10:44:18.956" v="5324" actId="1076"/>
          <ac:picMkLst>
            <pc:docMk/>
            <pc:sldMk cId="366882077" sldId="273"/>
            <ac:picMk id="8194" creationId="{F9D64230-0647-5298-F50E-264CE206FFE7}"/>
          </ac:picMkLst>
        </pc:picChg>
      </pc:sldChg>
      <pc:sldChg chg="delSp modSp mod">
        <pc:chgData name="Jesús Galán" userId="a1d5ec7028f3643d" providerId="LiveId" clId="{FDFACC69-E2EF-491F-8FC7-BB1DCC5121F6}" dt="2023-09-11T14:15:25.570" v="6905" actId="20577"/>
        <pc:sldMkLst>
          <pc:docMk/>
          <pc:sldMk cId="3570895979" sldId="274"/>
        </pc:sldMkLst>
        <pc:spChg chg="del">
          <ac:chgData name="Jesús Galán" userId="a1d5ec7028f3643d" providerId="LiveId" clId="{FDFACC69-E2EF-491F-8FC7-BB1DCC5121F6}" dt="2023-09-08T10:11:43.189" v="4989" actId="478"/>
          <ac:spMkLst>
            <pc:docMk/>
            <pc:sldMk cId="3570895979" sldId="274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11T14:15:25.570" v="6905" actId="20577"/>
          <ac:spMkLst>
            <pc:docMk/>
            <pc:sldMk cId="3570895979" sldId="274"/>
            <ac:spMk id="3" creationId="{A968466C-912E-37B4-8C2C-CC9E9CE8CBB5}"/>
          </ac:spMkLst>
        </pc:spChg>
      </pc:sldChg>
      <pc:sldChg chg="modSp mod">
        <pc:chgData name="Jesús Galán" userId="a1d5ec7028f3643d" providerId="LiveId" clId="{FDFACC69-E2EF-491F-8FC7-BB1DCC5121F6}" dt="2023-09-11T14:16:12.721" v="6935" actId="313"/>
        <pc:sldMkLst>
          <pc:docMk/>
          <pc:sldMk cId="3856747137" sldId="275"/>
        </pc:sldMkLst>
        <pc:spChg chg="mod">
          <ac:chgData name="Jesús Galán" userId="a1d5ec7028f3643d" providerId="LiveId" clId="{FDFACC69-E2EF-491F-8FC7-BB1DCC5121F6}" dt="2023-09-11T14:16:12.721" v="6935" actId="313"/>
          <ac:spMkLst>
            <pc:docMk/>
            <pc:sldMk cId="3856747137" sldId="275"/>
            <ac:spMk id="3" creationId="{A968466C-912E-37B4-8C2C-CC9E9CE8CBB5}"/>
          </ac:spMkLst>
        </pc:spChg>
      </pc:sldChg>
      <pc:sldChg chg="addSp delSp modSp mod">
        <pc:chgData name="Jesús Galán" userId="a1d5ec7028f3643d" providerId="LiveId" clId="{FDFACC69-E2EF-491F-8FC7-BB1DCC5121F6}" dt="2023-09-09T07:07:48.108" v="5772" actId="1076"/>
        <pc:sldMkLst>
          <pc:docMk/>
          <pc:sldMk cId="755090867" sldId="276"/>
        </pc:sldMkLst>
        <pc:spChg chg="del">
          <ac:chgData name="Jesús Galán" userId="a1d5ec7028f3643d" providerId="LiveId" clId="{FDFACC69-E2EF-491F-8FC7-BB1DCC5121F6}" dt="2023-09-05T06:54:52.868" v="988" actId="478"/>
          <ac:spMkLst>
            <pc:docMk/>
            <pc:sldMk cId="755090867" sldId="276"/>
            <ac:spMk id="2" creationId="{D6C8B5AA-CFDD-B8EC-3AA9-8421B0A401F4}"/>
          </ac:spMkLst>
        </pc:spChg>
        <pc:spChg chg="del mod">
          <ac:chgData name="Jesús Galán" userId="a1d5ec7028f3643d" providerId="LiveId" clId="{FDFACC69-E2EF-491F-8FC7-BB1DCC5121F6}" dt="2023-09-09T07:05:44.481" v="5755" actId="478"/>
          <ac:spMkLst>
            <pc:docMk/>
            <pc:sldMk cId="755090867" sldId="276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5T07:43:27.754" v="1269" actId="20577"/>
          <ac:spMkLst>
            <pc:docMk/>
            <pc:sldMk cId="755090867" sldId="276"/>
            <ac:spMk id="5" creationId="{0C5490AD-897D-AD2B-942F-E6E221BFE0C9}"/>
          </ac:spMkLst>
        </pc:spChg>
        <pc:spChg chg="add del">
          <ac:chgData name="Jesús Galán" userId="a1d5ec7028f3643d" providerId="LiveId" clId="{FDFACC69-E2EF-491F-8FC7-BB1DCC5121F6}" dt="2023-09-05T06:49:37.252" v="792" actId="478"/>
          <ac:spMkLst>
            <pc:docMk/>
            <pc:sldMk cId="755090867" sldId="276"/>
            <ac:spMk id="6" creationId="{04A3B420-4BE9-98A5-8359-6ACAA0652550}"/>
          </ac:spMkLst>
        </pc:spChg>
        <pc:spChg chg="add del mod">
          <ac:chgData name="Jesús Galán" userId="a1d5ec7028f3643d" providerId="LiveId" clId="{FDFACC69-E2EF-491F-8FC7-BB1DCC5121F6}" dt="2023-09-09T07:05:48.342" v="5756" actId="478"/>
          <ac:spMkLst>
            <pc:docMk/>
            <pc:sldMk cId="755090867" sldId="276"/>
            <ac:spMk id="6" creationId="{3153FA7F-2C3B-79CE-4764-9DE575BDBB4E}"/>
          </ac:spMkLst>
        </pc:spChg>
        <pc:spChg chg="add mod">
          <ac:chgData name="Jesús Galán" userId="a1d5ec7028f3643d" providerId="LiveId" clId="{FDFACC69-E2EF-491F-8FC7-BB1DCC5121F6}" dt="2023-09-09T07:06:06.133" v="5759" actId="108"/>
          <ac:spMkLst>
            <pc:docMk/>
            <pc:sldMk cId="755090867" sldId="276"/>
            <ac:spMk id="9" creationId="{DA56FC3A-E50B-E69F-31E1-D41296420E44}"/>
          </ac:spMkLst>
        </pc:spChg>
        <pc:spChg chg="add mod">
          <ac:chgData name="Jesús Galán" userId="a1d5ec7028f3643d" providerId="LiveId" clId="{FDFACC69-E2EF-491F-8FC7-BB1DCC5121F6}" dt="2023-09-09T07:06:17.375" v="5760" actId="1076"/>
          <ac:spMkLst>
            <pc:docMk/>
            <pc:sldMk cId="755090867" sldId="276"/>
            <ac:spMk id="16" creationId="{05053182-5303-DF2C-F231-B514F017339A}"/>
          </ac:spMkLst>
        </pc:spChg>
        <pc:spChg chg="add del">
          <ac:chgData name="Jesús Galán" userId="a1d5ec7028f3643d" providerId="LiveId" clId="{FDFACC69-E2EF-491F-8FC7-BB1DCC5121F6}" dt="2023-09-05T06:52:54.165" v="864"/>
          <ac:spMkLst>
            <pc:docMk/>
            <pc:sldMk cId="755090867" sldId="276"/>
            <ac:spMk id="17" creationId="{8798E462-EBEF-9A15-8A1A-25223179A744}"/>
          </ac:spMkLst>
        </pc:spChg>
        <pc:spChg chg="add mod">
          <ac:chgData name="Jesús Galán" userId="a1d5ec7028f3643d" providerId="LiveId" clId="{FDFACC69-E2EF-491F-8FC7-BB1DCC5121F6}" dt="2023-09-09T07:06:39.159" v="5764" actId="1076"/>
          <ac:spMkLst>
            <pc:docMk/>
            <pc:sldMk cId="755090867" sldId="276"/>
            <ac:spMk id="18" creationId="{A641F34A-25CC-0D3B-3A0B-D95682C2457E}"/>
          </ac:spMkLst>
        </pc:spChg>
        <pc:spChg chg="add mod">
          <ac:chgData name="Jesús Galán" userId="a1d5ec7028f3643d" providerId="LiveId" clId="{FDFACC69-E2EF-491F-8FC7-BB1DCC5121F6}" dt="2023-09-09T07:07:48.108" v="5772" actId="1076"/>
          <ac:spMkLst>
            <pc:docMk/>
            <pc:sldMk cId="755090867" sldId="276"/>
            <ac:spMk id="19" creationId="{709C601E-0103-11B0-EB06-B7819DBE3601}"/>
          </ac:spMkLst>
        </pc:spChg>
        <pc:grpChg chg="add mod">
          <ac:chgData name="Jesús Galán" userId="a1d5ec7028f3643d" providerId="LiveId" clId="{FDFACC69-E2EF-491F-8FC7-BB1DCC5121F6}" dt="2023-09-09T07:06:58.598" v="5769" actId="1076"/>
          <ac:grpSpMkLst>
            <pc:docMk/>
            <pc:sldMk cId="755090867" sldId="276"/>
            <ac:grpSpMk id="15" creationId="{992F2150-18CD-B53E-0D07-9D45D5A033FA}"/>
          </ac:grpSpMkLst>
        </pc:grpChg>
        <pc:picChg chg="add mod">
          <ac:chgData name="Jesús Galán" userId="a1d5ec7028f3643d" providerId="LiveId" clId="{FDFACC69-E2EF-491F-8FC7-BB1DCC5121F6}" dt="2023-09-05T06:51:15.890" v="807" actId="164"/>
          <ac:picMkLst>
            <pc:docMk/>
            <pc:sldMk cId="755090867" sldId="276"/>
            <ac:picMk id="8" creationId="{DE9F35E8-788A-53F0-883E-0ABC9FD7BC6E}"/>
          </ac:picMkLst>
        </pc:picChg>
        <pc:cxnChg chg="add mod">
          <ac:chgData name="Jesús Galán" userId="a1d5ec7028f3643d" providerId="LiveId" clId="{FDFACC69-E2EF-491F-8FC7-BB1DCC5121F6}" dt="2023-09-09T07:06:52.138" v="5768" actId="1038"/>
          <ac:cxnSpMkLst>
            <pc:docMk/>
            <pc:sldMk cId="755090867" sldId="276"/>
            <ac:cxnSpMk id="10" creationId="{F4E75EBA-FD85-03CD-05C4-0C150864A751}"/>
          </ac:cxnSpMkLst>
        </pc:cxnChg>
        <pc:cxnChg chg="add mod">
          <ac:chgData name="Jesús Galán" userId="a1d5ec7028f3643d" providerId="LiveId" clId="{FDFACC69-E2EF-491F-8FC7-BB1DCC5121F6}" dt="2023-09-05T06:51:15.890" v="807" actId="164"/>
          <ac:cxnSpMkLst>
            <pc:docMk/>
            <pc:sldMk cId="755090867" sldId="276"/>
            <ac:cxnSpMk id="12" creationId="{B89FCA16-281D-B9ED-8194-9EB1DCC65B9B}"/>
          </ac:cxnSpMkLst>
        </pc:cxnChg>
      </pc:sldChg>
      <pc:sldChg chg="modSp mod">
        <pc:chgData name="Jesús Galán" userId="a1d5ec7028f3643d" providerId="LiveId" clId="{FDFACC69-E2EF-491F-8FC7-BB1DCC5121F6}" dt="2023-09-05T07:43:35.796" v="1271" actId="20577"/>
        <pc:sldMkLst>
          <pc:docMk/>
          <pc:sldMk cId="103973021" sldId="277"/>
        </pc:sldMkLst>
        <pc:spChg chg="mod">
          <ac:chgData name="Jesús Galán" userId="a1d5ec7028f3643d" providerId="LiveId" clId="{FDFACC69-E2EF-491F-8FC7-BB1DCC5121F6}" dt="2023-09-05T07:43:35.796" v="1271" actId="20577"/>
          <ac:spMkLst>
            <pc:docMk/>
            <pc:sldMk cId="103973021" sldId="277"/>
            <ac:spMk id="5" creationId="{0C5490AD-897D-AD2B-942F-E6E221BFE0C9}"/>
          </ac:spMkLst>
        </pc:sp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9" creationId="{5FD2C3C1-8D6F-E8C4-B233-65A23FF6DDFF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13" creationId="{092A88EE-E9EF-58BC-9BED-FEAE7CA9CD66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15" creationId="{9DA45B17-B182-EF08-C2D0-A27152736205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17" creationId="{C1D35E9E-7657-2219-81BB-D56530F21DFE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19" creationId="{6FDECC91-9C2B-1A88-45E5-80FFE49A711A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21" creationId="{66410475-4180-1D74-DE8E-4E9F4FC81EF6}"/>
          </ac:picMkLst>
        </pc:picChg>
        <pc:picChg chg="mod">
          <ac:chgData name="Jesús Galán" userId="a1d5ec7028f3643d" providerId="LiveId" clId="{FDFACC69-E2EF-491F-8FC7-BB1DCC5121F6}" dt="2023-09-04T17:06:40.953" v="253" actId="208"/>
          <ac:picMkLst>
            <pc:docMk/>
            <pc:sldMk cId="103973021" sldId="277"/>
            <ac:picMk id="23" creationId="{CBB3F5DD-324D-C476-3BF0-84F323F20EEB}"/>
          </ac:picMkLst>
        </pc:picChg>
      </pc:sldChg>
      <pc:sldChg chg="addSp delSp modSp add mod modTransition">
        <pc:chgData name="Jesús Galán" userId="a1d5ec7028f3643d" providerId="LiveId" clId="{FDFACC69-E2EF-491F-8FC7-BB1DCC5121F6}" dt="2023-09-04T15:47:39.818" v="62"/>
        <pc:sldMkLst>
          <pc:docMk/>
          <pc:sldMk cId="1809804119" sldId="278"/>
        </pc:sldMkLst>
        <pc:spChg chg="del">
          <ac:chgData name="Jesús Galán" userId="a1d5ec7028f3643d" providerId="LiveId" clId="{FDFACC69-E2EF-491F-8FC7-BB1DCC5121F6}" dt="2023-09-04T15:47:01.867" v="54" actId="478"/>
          <ac:spMkLst>
            <pc:docMk/>
            <pc:sldMk cId="1809804119" sldId="278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04T15:47:33.307" v="61" actId="1076"/>
          <ac:spMkLst>
            <pc:docMk/>
            <pc:sldMk cId="1809804119" sldId="278"/>
            <ac:spMk id="6" creationId="{2E4FC5B9-7140-FCF6-2FD8-DBF249CAF296}"/>
          </ac:spMkLst>
        </pc:spChg>
        <pc:spChg chg="add del mod">
          <ac:chgData name="Jesús Galán" userId="a1d5ec7028f3643d" providerId="LiveId" clId="{FDFACC69-E2EF-491F-8FC7-BB1DCC5121F6}" dt="2023-09-04T15:47:07.185" v="55" actId="478"/>
          <ac:spMkLst>
            <pc:docMk/>
            <pc:sldMk cId="1809804119" sldId="278"/>
            <ac:spMk id="7" creationId="{6DD6ACC4-8002-8E77-A665-1E912ED7F716}"/>
          </ac:spMkLst>
        </pc:spChg>
      </pc:sldChg>
      <pc:sldChg chg="addSp delSp modSp add mod ord">
        <pc:chgData name="Jesús Galán" userId="a1d5ec7028f3643d" providerId="LiveId" clId="{FDFACC69-E2EF-491F-8FC7-BB1DCC5121F6}" dt="2023-09-04T17:01:59.382" v="213" actId="14100"/>
        <pc:sldMkLst>
          <pc:docMk/>
          <pc:sldMk cId="1087922821" sldId="279"/>
        </pc:sldMkLst>
        <pc:spChg chg="del">
          <ac:chgData name="Jesús Galán" userId="a1d5ec7028f3643d" providerId="LiveId" clId="{FDFACC69-E2EF-491F-8FC7-BB1DCC5121F6}" dt="2023-09-04T15:48:12.827" v="66" actId="478"/>
          <ac:spMkLst>
            <pc:docMk/>
            <pc:sldMk cId="1087922821" sldId="279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4T15:48:12.827" v="66" actId="478"/>
          <ac:spMkLst>
            <pc:docMk/>
            <pc:sldMk cId="1087922821" sldId="279"/>
            <ac:spMk id="6" creationId="{2E4FC5B9-7140-FCF6-2FD8-DBF249CAF296}"/>
          </ac:spMkLst>
        </pc:spChg>
        <pc:spChg chg="add del mod">
          <ac:chgData name="Jesús Galán" userId="a1d5ec7028f3643d" providerId="LiveId" clId="{FDFACC69-E2EF-491F-8FC7-BB1DCC5121F6}" dt="2023-09-04T15:48:15.703" v="67" actId="478"/>
          <ac:spMkLst>
            <pc:docMk/>
            <pc:sldMk cId="1087922821" sldId="279"/>
            <ac:spMk id="7" creationId="{31B6C0D8-B630-972D-90D5-B6F4AAE512B9}"/>
          </ac:spMkLst>
        </pc:spChg>
        <pc:spChg chg="add mod">
          <ac:chgData name="Jesús Galán" userId="a1d5ec7028f3643d" providerId="LiveId" clId="{FDFACC69-E2EF-491F-8FC7-BB1DCC5121F6}" dt="2023-09-04T17:01:59.382" v="213" actId="14100"/>
          <ac:spMkLst>
            <pc:docMk/>
            <pc:sldMk cId="1087922821" sldId="279"/>
            <ac:spMk id="8" creationId="{49061AD5-B5C5-9456-623B-CBD0D797E350}"/>
          </ac:spMkLst>
        </pc:spChg>
        <pc:spChg chg="add mod">
          <ac:chgData name="Jesús Galán" userId="a1d5ec7028f3643d" providerId="LiveId" clId="{FDFACC69-E2EF-491F-8FC7-BB1DCC5121F6}" dt="2023-09-04T15:52:33.376" v="155" actId="20577"/>
          <ac:spMkLst>
            <pc:docMk/>
            <pc:sldMk cId="1087922821" sldId="279"/>
            <ac:spMk id="9" creationId="{86AF4FB4-62F7-BA05-8410-8EAD34E0012B}"/>
          </ac:spMkLst>
        </pc:spChg>
        <pc:picChg chg="add mod">
          <ac:chgData name="Jesús Galán" userId="a1d5ec7028f3643d" providerId="LiveId" clId="{FDFACC69-E2EF-491F-8FC7-BB1DCC5121F6}" dt="2023-09-04T15:50:52.642" v="94" actId="1035"/>
          <ac:picMkLst>
            <pc:docMk/>
            <pc:sldMk cId="1087922821" sldId="279"/>
            <ac:picMk id="3074" creationId="{867E5873-510E-CB7E-D205-C0D0B80694D6}"/>
          </ac:picMkLst>
        </pc:picChg>
        <pc:picChg chg="add mod">
          <ac:chgData name="Jesús Galán" userId="a1d5ec7028f3643d" providerId="LiveId" clId="{FDFACC69-E2EF-491F-8FC7-BB1DCC5121F6}" dt="2023-09-04T15:50:52.642" v="94" actId="1035"/>
          <ac:picMkLst>
            <pc:docMk/>
            <pc:sldMk cId="1087922821" sldId="279"/>
            <ac:picMk id="3076" creationId="{25FFC910-A556-288F-26A5-9D1FC848BA09}"/>
          </ac:picMkLst>
        </pc:picChg>
        <pc:picChg chg="add mod">
          <ac:chgData name="Jesús Galán" userId="a1d5ec7028f3643d" providerId="LiveId" clId="{FDFACC69-E2EF-491F-8FC7-BB1DCC5121F6}" dt="2023-09-04T15:50:52.642" v="94" actId="1035"/>
          <ac:picMkLst>
            <pc:docMk/>
            <pc:sldMk cId="1087922821" sldId="279"/>
            <ac:picMk id="3078" creationId="{05E61F21-91D2-28B2-B8B0-8230F81B41BA}"/>
          </ac:picMkLst>
        </pc:picChg>
        <pc:picChg chg="add mod">
          <ac:chgData name="Jesús Galán" userId="a1d5ec7028f3643d" providerId="LiveId" clId="{FDFACC69-E2EF-491F-8FC7-BB1DCC5121F6}" dt="2023-09-04T15:50:52.642" v="94" actId="1035"/>
          <ac:picMkLst>
            <pc:docMk/>
            <pc:sldMk cId="1087922821" sldId="279"/>
            <ac:picMk id="3080" creationId="{042DDB13-4C5C-6A3D-DAEF-A880B3B9371F}"/>
          </ac:picMkLst>
        </pc:picChg>
        <pc:picChg chg="add mod">
          <ac:chgData name="Jesús Galán" userId="a1d5ec7028f3643d" providerId="LiveId" clId="{FDFACC69-E2EF-491F-8FC7-BB1DCC5121F6}" dt="2023-09-04T15:51:01.203" v="95" actId="1076"/>
          <ac:picMkLst>
            <pc:docMk/>
            <pc:sldMk cId="1087922821" sldId="279"/>
            <ac:picMk id="3082" creationId="{D0C67641-04EC-B8D7-01EC-32ACFF427AB3}"/>
          </ac:picMkLst>
        </pc:picChg>
      </pc:sldChg>
      <pc:sldChg chg="addSp delSp modSp add mod">
        <pc:chgData name="Jesús Galán" userId="a1d5ec7028f3643d" providerId="LiveId" clId="{FDFACC69-E2EF-491F-8FC7-BB1DCC5121F6}" dt="2023-09-04T17:02:23.157" v="230" actId="14100"/>
        <pc:sldMkLst>
          <pc:docMk/>
          <pc:sldMk cId="2580446533" sldId="280"/>
        </pc:sldMkLst>
        <pc:spChg chg="mod">
          <ac:chgData name="Jesús Galán" userId="a1d5ec7028f3643d" providerId="LiveId" clId="{FDFACC69-E2EF-491F-8FC7-BB1DCC5121F6}" dt="2023-09-04T17:02:23.157" v="230" actId="14100"/>
          <ac:spMkLst>
            <pc:docMk/>
            <pc:sldMk cId="2580446533" sldId="280"/>
            <ac:spMk id="8" creationId="{49061AD5-B5C5-9456-623B-CBD0D797E350}"/>
          </ac:spMkLst>
        </pc:spChg>
        <pc:spChg chg="mod">
          <ac:chgData name="Jesús Galán" userId="a1d5ec7028f3643d" providerId="LiveId" clId="{FDFACC69-E2EF-491F-8FC7-BB1DCC5121F6}" dt="2023-09-04T15:53:29.081" v="177" actId="20577"/>
          <ac:spMkLst>
            <pc:docMk/>
            <pc:sldMk cId="2580446533" sldId="280"/>
            <ac:spMk id="9" creationId="{86AF4FB4-62F7-BA05-8410-8EAD34E0012B}"/>
          </ac:spMkLst>
        </pc:spChg>
        <pc:picChg chg="add mod">
          <ac:chgData name="Jesús Galán" userId="a1d5ec7028f3643d" providerId="LiveId" clId="{FDFACC69-E2EF-491F-8FC7-BB1DCC5121F6}" dt="2023-09-04T17:01:09.669" v="194" actId="1076"/>
          <ac:picMkLst>
            <pc:docMk/>
            <pc:sldMk cId="2580446533" sldId="280"/>
            <ac:picMk id="2" creationId="{F38638DA-94F6-4C2B-A48E-337B628409C3}"/>
          </ac:picMkLst>
        </pc:picChg>
        <pc:picChg chg="add mod">
          <ac:chgData name="Jesús Galán" userId="a1d5ec7028f3643d" providerId="LiveId" clId="{FDFACC69-E2EF-491F-8FC7-BB1DCC5121F6}" dt="2023-09-04T17:01:09.669" v="194" actId="1076"/>
          <ac:picMkLst>
            <pc:docMk/>
            <pc:sldMk cId="2580446533" sldId="280"/>
            <ac:picMk id="3" creationId="{5A2E3F51-FE4B-73B9-E89D-8CAB4B993182}"/>
          </ac:picMkLst>
        </pc:picChg>
        <pc:picChg chg="add mod">
          <ac:chgData name="Jesús Galán" userId="a1d5ec7028f3643d" providerId="LiveId" clId="{FDFACC69-E2EF-491F-8FC7-BB1DCC5121F6}" dt="2023-09-04T17:01:09.669" v="194" actId="1076"/>
          <ac:picMkLst>
            <pc:docMk/>
            <pc:sldMk cId="2580446533" sldId="280"/>
            <ac:picMk id="6" creationId="{995DE73A-BD30-0387-A1C2-01267A59ED2F}"/>
          </ac:picMkLst>
        </pc:picChg>
        <pc:picChg chg="add mod">
          <ac:chgData name="Jesús Galán" userId="a1d5ec7028f3643d" providerId="LiveId" clId="{FDFACC69-E2EF-491F-8FC7-BB1DCC5121F6}" dt="2023-09-04T17:01:09.669" v="194" actId="1076"/>
          <ac:picMkLst>
            <pc:docMk/>
            <pc:sldMk cId="2580446533" sldId="280"/>
            <ac:picMk id="7" creationId="{D060A6B2-41AB-AC0F-2147-51CF754E77A0}"/>
          </ac:picMkLst>
        </pc:picChg>
        <pc:picChg chg="add mod">
          <ac:chgData name="Jesús Galán" userId="a1d5ec7028f3643d" providerId="LiveId" clId="{FDFACC69-E2EF-491F-8FC7-BB1DCC5121F6}" dt="2023-09-04T17:01:36.177" v="200" actId="167"/>
          <ac:picMkLst>
            <pc:docMk/>
            <pc:sldMk cId="2580446533" sldId="280"/>
            <ac:picMk id="10" creationId="{50E606B0-AFC6-6D02-A090-A60039D19A74}"/>
          </ac:picMkLst>
        </pc:picChg>
        <pc:picChg chg="del">
          <ac:chgData name="Jesús Galán" userId="a1d5ec7028f3643d" providerId="LiveId" clId="{FDFACC69-E2EF-491F-8FC7-BB1DCC5121F6}" dt="2023-09-04T17:00:55.577" v="190" actId="478"/>
          <ac:picMkLst>
            <pc:docMk/>
            <pc:sldMk cId="2580446533" sldId="280"/>
            <ac:picMk id="3074" creationId="{867E5873-510E-CB7E-D205-C0D0B80694D6}"/>
          </ac:picMkLst>
        </pc:picChg>
        <pc:picChg chg="del">
          <ac:chgData name="Jesús Galán" userId="a1d5ec7028f3643d" providerId="LiveId" clId="{FDFACC69-E2EF-491F-8FC7-BB1DCC5121F6}" dt="2023-09-04T17:00:55.577" v="190" actId="478"/>
          <ac:picMkLst>
            <pc:docMk/>
            <pc:sldMk cId="2580446533" sldId="280"/>
            <ac:picMk id="3076" creationId="{25FFC910-A556-288F-26A5-9D1FC848BA09}"/>
          </ac:picMkLst>
        </pc:picChg>
        <pc:picChg chg="del">
          <ac:chgData name="Jesús Galán" userId="a1d5ec7028f3643d" providerId="LiveId" clId="{FDFACC69-E2EF-491F-8FC7-BB1DCC5121F6}" dt="2023-09-04T17:00:55.577" v="190" actId="478"/>
          <ac:picMkLst>
            <pc:docMk/>
            <pc:sldMk cId="2580446533" sldId="280"/>
            <ac:picMk id="3078" creationId="{05E61F21-91D2-28B2-B8B0-8230F81B41BA}"/>
          </ac:picMkLst>
        </pc:picChg>
        <pc:picChg chg="del">
          <ac:chgData name="Jesús Galán" userId="a1d5ec7028f3643d" providerId="LiveId" clId="{FDFACC69-E2EF-491F-8FC7-BB1DCC5121F6}" dt="2023-09-04T17:00:55.577" v="190" actId="478"/>
          <ac:picMkLst>
            <pc:docMk/>
            <pc:sldMk cId="2580446533" sldId="280"/>
            <ac:picMk id="3080" creationId="{042DDB13-4C5C-6A3D-DAEF-A880B3B9371F}"/>
          </ac:picMkLst>
        </pc:picChg>
        <pc:picChg chg="del">
          <ac:chgData name="Jesús Galán" userId="a1d5ec7028f3643d" providerId="LiveId" clId="{FDFACC69-E2EF-491F-8FC7-BB1DCC5121F6}" dt="2023-09-04T17:01:31.052" v="198" actId="478"/>
          <ac:picMkLst>
            <pc:docMk/>
            <pc:sldMk cId="2580446533" sldId="280"/>
            <ac:picMk id="3082" creationId="{D0C67641-04EC-B8D7-01EC-32ACFF427AB3}"/>
          </ac:picMkLst>
        </pc:picChg>
        <pc:picChg chg="add del mod">
          <ac:chgData name="Jesús Galán" userId="a1d5ec7028f3643d" providerId="LiveId" clId="{FDFACC69-E2EF-491F-8FC7-BB1DCC5121F6}" dt="2023-09-04T17:00:51.549" v="189" actId="21"/>
          <ac:picMkLst>
            <pc:docMk/>
            <pc:sldMk cId="2580446533" sldId="280"/>
            <ac:picMk id="4098" creationId="{B2007465-BFC3-2831-A101-FE7027AC0243}"/>
          </ac:picMkLst>
        </pc:picChg>
        <pc:picChg chg="add del mod">
          <ac:chgData name="Jesús Galán" userId="a1d5ec7028f3643d" providerId="LiveId" clId="{FDFACC69-E2EF-491F-8FC7-BB1DCC5121F6}" dt="2023-09-04T17:00:51.549" v="189" actId="21"/>
          <ac:picMkLst>
            <pc:docMk/>
            <pc:sldMk cId="2580446533" sldId="280"/>
            <ac:picMk id="4100" creationId="{BBA4075C-623B-838F-FD92-7A6E6952443D}"/>
          </ac:picMkLst>
        </pc:picChg>
        <pc:picChg chg="add del mod">
          <ac:chgData name="Jesús Galán" userId="a1d5ec7028f3643d" providerId="LiveId" clId="{FDFACC69-E2EF-491F-8FC7-BB1DCC5121F6}" dt="2023-09-04T17:00:51.549" v="189" actId="21"/>
          <ac:picMkLst>
            <pc:docMk/>
            <pc:sldMk cId="2580446533" sldId="280"/>
            <ac:picMk id="4102" creationId="{7E09B998-F167-34DC-28F6-C5F081C532E2}"/>
          </ac:picMkLst>
        </pc:picChg>
        <pc:picChg chg="add del mod">
          <ac:chgData name="Jesús Galán" userId="a1d5ec7028f3643d" providerId="LiveId" clId="{FDFACC69-E2EF-491F-8FC7-BB1DCC5121F6}" dt="2023-09-04T17:00:51.549" v="189" actId="21"/>
          <ac:picMkLst>
            <pc:docMk/>
            <pc:sldMk cId="2580446533" sldId="280"/>
            <ac:picMk id="4104" creationId="{6645BE3D-090E-84B0-9671-290798B27DED}"/>
          </ac:picMkLst>
        </pc:picChg>
        <pc:picChg chg="add del mod">
          <ac:chgData name="Jesús Galán" userId="a1d5ec7028f3643d" providerId="LiveId" clId="{FDFACC69-E2EF-491F-8FC7-BB1DCC5121F6}" dt="2023-09-04T17:01:29.352" v="197" actId="21"/>
          <ac:picMkLst>
            <pc:docMk/>
            <pc:sldMk cId="2580446533" sldId="280"/>
            <ac:picMk id="4106" creationId="{6FD431A7-59EC-3603-22F6-065F0244FB7A}"/>
          </ac:picMkLst>
        </pc:picChg>
      </pc:sldChg>
      <pc:sldChg chg="add ord modTransition">
        <pc:chgData name="Jesús Galán" userId="a1d5ec7028f3643d" providerId="LiveId" clId="{FDFACC69-E2EF-491F-8FC7-BB1DCC5121F6}" dt="2023-09-04T17:04:09.948" v="249"/>
        <pc:sldMkLst>
          <pc:docMk/>
          <pc:sldMk cId="3047915725" sldId="281"/>
        </pc:sldMkLst>
      </pc:sldChg>
      <pc:sldChg chg="addSp modSp add mod modTransition">
        <pc:chgData name="Jesús Galán" userId="a1d5ec7028f3643d" providerId="LiveId" clId="{FDFACC69-E2EF-491F-8FC7-BB1DCC5121F6}" dt="2023-09-09T08:52:31.160" v="6434"/>
        <pc:sldMkLst>
          <pc:docMk/>
          <pc:sldMk cId="3090229491" sldId="282"/>
        </pc:sldMkLst>
        <pc:spChg chg="add mod">
          <ac:chgData name="Jesús Galán" userId="a1d5ec7028f3643d" providerId="LiveId" clId="{FDFACC69-E2EF-491F-8FC7-BB1DCC5121F6}" dt="2023-09-04T17:03:59.431" v="248" actId="1076"/>
          <ac:spMkLst>
            <pc:docMk/>
            <pc:sldMk cId="3090229491" sldId="282"/>
            <ac:spMk id="2" creationId="{6CD2AA88-4DE2-F7B3-ED1C-EAEC25BA8B19}"/>
          </ac:spMkLst>
        </pc:spChg>
      </pc:sldChg>
      <pc:sldChg chg="addSp delSp modSp add mod">
        <pc:chgData name="Jesús Galán" userId="a1d5ec7028f3643d" providerId="LiveId" clId="{FDFACC69-E2EF-491F-8FC7-BB1DCC5121F6}" dt="2023-09-08T10:20:19.356" v="5246" actId="20577"/>
        <pc:sldMkLst>
          <pc:docMk/>
          <pc:sldMk cId="3044471718" sldId="283"/>
        </pc:sldMkLst>
        <pc:spChg chg="del">
          <ac:chgData name="Jesús Galán" userId="a1d5ec7028f3643d" providerId="LiveId" clId="{FDFACC69-E2EF-491F-8FC7-BB1DCC5121F6}" dt="2023-09-05T08:01:21.381" v="1502" actId="478"/>
          <ac:spMkLst>
            <pc:docMk/>
            <pc:sldMk cId="3044471718" sldId="283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5T08:01:21.381" v="1502" actId="478"/>
          <ac:spMkLst>
            <pc:docMk/>
            <pc:sldMk cId="3044471718" sldId="283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8T10:20:19.356" v="5246" actId="20577"/>
          <ac:spMkLst>
            <pc:docMk/>
            <pc:sldMk cId="3044471718" sldId="283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5T08:01:37.313" v="1503"/>
          <ac:spMkLst>
            <pc:docMk/>
            <pc:sldMk cId="3044471718" sldId="283"/>
            <ac:spMk id="6" creationId="{7EA5C1EE-60C5-CC44-707F-6A5A04DBD56E}"/>
          </ac:spMkLst>
        </pc:spChg>
      </pc:sldChg>
      <pc:sldChg chg="modSp add del mod">
        <pc:chgData name="Jesús Galán" userId="a1d5ec7028f3643d" providerId="LiveId" clId="{FDFACC69-E2EF-491F-8FC7-BB1DCC5121F6}" dt="2023-09-07T11:29:19.985" v="3343" actId="47"/>
        <pc:sldMkLst>
          <pc:docMk/>
          <pc:sldMk cId="2447874854" sldId="284"/>
        </pc:sldMkLst>
        <pc:spChg chg="mod">
          <ac:chgData name="Jesús Galán" userId="a1d5ec7028f3643d" providerId="LiveId" clId="{FDFACC69-E2EF-491F-8FC7-BB1DCC5121F6}" dt="2023-09-04T17:17:23.615" v="399" actId="20577"/>
          <ac:spMkLst>
            <pc:docMk/>
            <pc:sldMk cId="2447874854" sldId="284"/>
            <ac:spMk id="5" creationId="{0C5490AD-897D-AD2B-942F-E6E221BFE0C9}"/>
          </ac:spMkLst>
        </pc:spChg>
      </pc:sldChg>
      <pc:sldChg chg="add del">
        <pc:chgData name="Jesús Galán" userId="a1d5ec7028f3643d" providerId="LiveId" clId="{FDFACC69-E2EF-491F-8FC7-BB1DCC5121F6}" dt="2023-09-07T11:29:19.985" v="3343" actId="47"/>
        <pc:sldMkLst>
          <pc:docMk/>
          <pc:sldMk cId="3709901105" sldId="285"/>
        </pc:sldMkLst>
      </pc:sldChg>
      <pc:sldChg chg="addSp delSp modSp add del mod">
        <pc:chgData name="Jesús Galán" userId="a1d5ec7028f3643d" providerId="LiveId" clId="{FDFACC69-E2EF-491F-8FC7-BB1DCC5121F6}" dt="2023-09-04T18:18:19.207" v="715" actId="47"/>
        <pc:sldMkLst>
          <pc:docMk/>
          <pc:sldMk cId="1692341839" sldId="286"/>
        </pc:sldMkLst>
        <pc:spChg chg="del">
          <ac:chgData name="Jesús Galán" userId="a1d5ec7028f3643d" providerId="LiveId" clId="{FDFACC69-E2EF-491F-8FC7-BB1DCC5121F6}" dt="2023-09-04T17:19:47.583" v="541" actId="478"/>
          <ac:spMkLst>
            <pc:docMk/>
            <pc:sldMk cId="1692341839" sldId="286"/>
            <ac:spMk id="2" creationId="{CA03ABD4-C518-4141-BEFE-F3FDCBE13F50}"/>
          </ac:spMkLst>
        </pc:spChg>
        <pc:spChg chg="del">
          <ac:chgData name="Jesús Galán" userId="a1d5ec7028f3643d" providerId="LiveId" clId="{FDFACC69-E2EF-491F-8FC7-BB1DCC5121F6}" dt="2023-09-04T17:19:47.583" v="541" actId="478"/>
          <ac:spMkLst>
            <pc:docMk/>
            <pc:sldMk cId="1692341839" sldId="286"/>
            <ac:spMk id="3" creationId="{291D985C-C2CE-4956-A0F3-397B5A0D2634}"/>
          </ac:spMkLst>
        </pc:spChg>
        <pc:spChg chg="add del mod">
          <ac:chgData name="Jesús Galán" userId="a1d5ec7028f3643d" providerId="LiveId" clId="{FDFACC69-E2EF-491F-8FC7-BB1DCC5121F6}" dt="2023-09-04T17:19:53.122" v="542" actId="478"/>
          <ac:spMkLst>
            <pc:docMk/>
            <pc:sldMk cId="1692341839" sldId="286"/>
            <ac:spMk id="5" creationId="{0D259A98-E0FC-48B8-7FCA-6039DC9D4E94}"/>
          </ac:spMkLst>
        </pc:spChg>
        <pc:spChg chg="add del mod">
          <ac:chgData name="Jesús Galán" userId="a1d5ec7028f3643d" providerId="LiveId" clId="{FDFACC69-E2EF-491F-8FC7-BB1DCC5121F6}" dt="2023-09-04T17:19:58.217" v="543" actId="478"/>
          <ac:spMkLst>
            <pc:docMk/>
            <pc:sldMk cId="1692341839" sldId="286"/>
            <ac:spMk id="6" creationId="{B26557D9-BF0E-4BAE-1668-19EC660D7EC1}"/>
          </ac:spMkLst>
        </pc:spChg>
        <pc:spChg chg="add mod">
          <ac:chgData name="Jesús Galán" userId="a1d5ec7028f3643d" providerId="LiveId" clId="{FDFACC69-E2EF-491F-8FC7-BB1DCC5121F6}" dt="2023-09-04T17:20:53.634" v="551" actId="1076"/>
          <ac:spMkLst>
            <pc:docMk/>
            <pc:sldMk cId="1692341839" sldId="286"/>
            <ac:spMk id="7" creationId="{56C18365-9F67-0995-B1F4-8509C540AAD2}"/>
          </ac:spMkLst>
        </pc:spChg>
        <pc:spChg chg="add mod">
          <ac:chgData name="Jesús Galán" userId="a1d5ec7028f3643d" providerId="LiveId" clId="{FDFACC69-E2EF-491F-8FC7-BB1DCC5121F6}" dt="2023-09-04T17:20:23.798" v="546"/>
          <ac:spMkLst>
            <pc:docMk/>
            <pc:sldMk cId="1692341839" sldId="286"/>
            <ac:spMk id="8" creationId="{545D829B-8E1C-7F1D-F734-A755EBA8AEC8}"/>
          </ac:spMkLst>
        </pc:spChg>
        <pc:picChg chg="add mod">
          <ac:chgData name="Jesús Galán" userId="a1d5ec7028f3643d" providerId="LiveId" clId="{FDFACC69-E2EF-491F-8FC7-BB1DCC5121F6}" dt="2023-09-04T17:21:22.071" v="553" actId="1076"/>
          <ac:picMkLst>
            <pc:docMk/>
            <pc:sldMk cId="1692341839" sldId="286"/>
            <ac:picMk id="9" creationId="{D521356A-BCCA-7D56-0B10-D0B177693F54}"/>
          </ac:picMkLst>
        </pc:picChg>
        <pc:picChg chg="del">
          <ac:chgData name="Jesús Galán" userId="a1d5ec7028f3643d" providerId="LiveId" clId="{FDFACC69-E2EF-491F-8FC7-BB1DCC5121F6}" dt="2023-09-04T17:19:47.583" v="541" actId="478"/>
          <ac:picMkLst>
            <pc:docMk/>
            <pc:sldMk cId="1692341839" sldId="286"/>
            <ac:picMk id="1026" creationId="{604511E4-8FA2-1C03-90F2-97DC2288F7D0}"/>
          </ac:picMkLst>
        </pc:picChg>
      </pc:sldChg>
      <pc:sldChg chg="addSp delSp modSp add mod ord">
        <pc:chgData name="Jesús Galán" userId="a1d5ec7028f3643d" providerId="LiveId" clId="{FDFACC69-E2EF-491F-8FC7-BB1DCC5121F6}" dt="2023-09-08T10:53:16.140" v="5502" actId="1076"/>
        <pc:sldMkLst>
          <pc:docMk/>
          <pc:sldMk cId="1843571867" sldId="287"/>
        </pc:sldMkLst>
        <pc:spChg chg="add mod">
          <ac:chgData name="Jesús Galán" userId="a1d5ec7028f3643d" providerId="LiveId" clId="{FDFACC69-E2EF-491F-8FC7-BB1DCC5121F6}" dt="2023-09-04T17:23:34.528" v="627" actId="1076"/>
          <ac:spMkLst>
            <pc:docMk/>
            <pc:sldMk cId="1843571867" sldId="287"/>
            <ac:spMk id="2" creationId="{3596B9D8-B848-9D8C-7ABE-ADA05CB0E004}"/>
          </ac:spMkLst>
        </pc:spChg>
        <pc:spChg chg="mod">
          <ac:chgData name="Jesús Galán" userId="a1d5ec7028f3643d" providerId="LiveId" clId="{FDFACC69-E2EF-491F-8FC7-BB1DCC5121F6}" dt="2023-09-04T17:22:14.391" v="560" actId="12"/>
          <ac:spMkLst>
            <pc:docMk/>
            <pc:sldMk cId="1843571867" sldId="287"/>
            <ac:spMk id="7" creationId="{56C18365-9F67-0995-B1F4-8509C540AAD2}"/>
          </ac:spMkLst>
        </pc:spChg>
        <pc:picChg chg="add mod">
          <ac:chgData name="Jesús Galán" userId="a1d5ec7028f3643d" providerId="LiveId" clId="{FDFACC69-E2EF-491F-8FC7-BB1DCC5121F6}" dt="2023-09-08T10:53:06.187" v="5501" actId="1076"/>
          <ac:picMkLst>
            <pc:docMk/>
            <pc:sldMk cId="1843571867" sldId="287"/>
            <ac:picMk id="3" creationId="{9B98BAE5-D598-75B0-D53E-BCA98ADAA8CA}"/>
          </ac:picMkLst>
        </pc:picChg>
        <pc:picChg chg="add del mod">
          <ac:chgData name="Jesús Galán" userId="a1d5ec7028f3643d" providerId="LiveId" clId="{FDFACC69-E2EF-491F-8FC7-BB1DCC5121F6}" dt="2023-09-08T10:52:25.232" v="5494" actId="478"/>
          <ac:picMkLst>
            <pc:docMk/>
            <pc:sldMk cId="1843571867" sldId="287"/>
            <ac:picMk id="5" creationId="{D0B7EDD5-A5CA-3C8A-94ED-7D7A698B7758}"/>
          </ac:picMkLst>
        </pc:picChg>
        <pc:picChg chg="add mod">
          <ac:chgData name="Jesús Galán" userId="a1d5ec7028f3643d" providerId="LiveId" clId="{FDFACC69-E2EF-491F-8FC7-BB1DCC5121F6}" dt="2023-09-08T10:52:49.159" v="5499" actId="1076"/>
          <ac:picMkLst>
            <pc:docMk/>
            <pc:sldMk cId="1843571867" sldId="287"/>
            <ac:picMk id="6" creationId="{1C095884-5366-0CFC-43D4-B5E31A297EB6}"/>
          </ac:picMkLst>
        </pc:picChg>
        <pc:picChg chg="mod">
          <ac:chgData name="Jesús Galán" userId="a1d5ec7028f3643d" providerId="LiveId" clId="{FDFACC69-E2EF-491F-8FC7-BB1DCC5121F6}" dt="2023-09-08T10:53:16.140" v="5502" actId="1076"/>
          <ac:picMkLst>
            <pc:docMk/>
            <pc:sldMk cId="1843571867" sldId="287"/>
            <ac:picMk id="9" creationId="{D521356A-BCCA-7D56-0B10-D0B177693F54}"/>
          </ac:picMkLst>
        </pc:picChg>
      </pc:sldChg>
      <pc:sldChg chg="add del">
        <pc:chgData name="Jesús Galán" userId="a1d5ec7028f3643d" providerId="LiveId" clId="{FDFACC69-E2EF-491F-8FC7-BB1DCC5121F6}" dt="2023-09-04T18:18:19.207" v="715" actId="47"/>
        <pc:sldMkLst>
          <pc:docMk/>
          <pc:sldMk cId="4018967993" sldId="288"/>
        </pc:sldMkLst>
      </pc:sldChg>
      <pc:sldChg chg="addSp delSp modSp add mod modTransition">
        <pc:chgData name="Jesús Galán" userId="a1d5ec7028f3643d" providerId="LiveId" clId="{FDFACC69-E2EF-491F-8FC7-BB1DCC5121F6}" dt="2023-09-11T07:21:30.634" v="6563"/>
        <pc:sldMkLst>
          <pc:docMk/>
          <pc:sldMk cId="757613631" sldId="289"/>
        </pc:sldMkLst>
        <pc:spChg chg="add del mod">
          <ac:chgData name="Jesús Galán" userId="a1d5ec7028f3643d" providerId="LiveId" clId="{FDFACC69-E2EF-491F-8FC7-BB1DCC5121F6}" dt="2023-09-05T06:35:59.968" v="739"/>
          <ac:spMkLst>
            <pc:docMk/>
            <pc:sldMk cId="757613631" sldId="289"/>
            <ac:spMk id="3" creationId="{AFAD30AB-2728-0EF2-3892-CD172FCC4FB0}"/>
          </ac:spMkLst>
        </pc:spChg>
        <pc:spChg chg="mod">
          <ac:chgData name="Jesús Galán" userId="a1d5ec7028f3643d" providerId="LiveId" clId="{FDFACC69-E2EF-491F-8FC7-BB1DCC5121F6}" dt="2023-09-05T06:37:55.457" v="781" actId="1076"/>
          <ac:spMkLst>
            <pc:docMk/>
            <pc:sldMk cId="757613631" sldId="289"/>
            <ac:spMk id="6" creationId="{CC309EFB-0136-C8D5-B136-AC516F8D5604}"/>
          </ac:spMkLst>
        </pc:spChg>
        <pc:spChg chg="add del mod">
          <ac:chgData name="Jesús Galán" userId="a1d5ec7028f3643d" providerId="LiveId" clId="{FDFACC69-E2EF-491F-8FC7-BB1DCC5121F6}" dt="2023-09-05T06:37:56.194" v="782"/>
          <ac:spMkLst>
            <pc:docMk/>
            <pc:sldMk cId="757613631" sldId="289"/>
            <ac:spMk id="7" creationId="{47C69240-D3E9-D306-C8A5-7311CC0F3D93}"/>
          </ac:spMkLst>
        </pc:spChg>
      </pc:sldChg>
      <pc:sldChg chg="addSp delSp modSp add del mod modTransition">
        <pc:chgData name="Jesús Galán" userId="a1d5ec7028f3643d" providerId="LiveId" clId="{FDFACC69-E2EF-491F-8FC7-BB1DCC5121F6}" dt="2023-09-11T07:22:18.326" v="6564" actId="47"/>
        <pc:sldMkLst>
          <pc:docMk/>
          <pc:sldMk cId="3335996698" sldId="290"/>
        </pc:sldMkLst>
        <pc:spChg chg="add mod">
          <ac:chgData name="Jesús Galán" userId="a1d5ec7028f3643d" providerId="LiveId" clId="{FDFACC69-E2EF-491F-8FC7-BB1DCC5121F6}" dt="2023-09-09T06:57:49.405" v="5676" actId="1076"/>
          <ac:spMkLst>
            <pc:docMk/>
            <pc:sldMk cId="3335996698" sldId="290"/>
            <ac:spMk id="3" creationId="{433A4593-B4A2-80F9-C48E-F10E1B9B09C1}"/>
          </ac:spMkLst>
        </pc:spChg>
        <pc:spChg chg="add mod">
          <ac:chgData name="Jesús Galán" userId="a1d5ec7028f3643d" providerId="LiveId" clId="{FDFACC69-E2EF-491F-8FC7-BB1DCC5121F6}" dt="2023-09-09T06:57:57.924" v="5677" actId="1076"/>
          <ac:spMkLst>
            <pc:docMk/>
            <pc:sldMk cId="3335996698" sldId="290"/>
            <ac:spMk id="7" creationId="{157657B4-83D2-F0F4-630F-2EEDE625FF7F}"/>
          </ac:spMkLst>
        </pc:spChg>
        <pc:picChg chg="del mod">
          <ac:chgData name="Jesús Galán" userId="a1d5ec7028f3643d" providerId="LiveId" clId="{FDFACC69-E2EF-491F-8FC7-BB1DCC5121F6}" dt="2023-09-04T18:16:01.345" v="663" actId="478"/>
          <ac:picMkLst>
            <pc:docMk/>
            <pc:sldMk cId="3335996698" sldId="290"/>
            <ac:picMk id="5" creationId="{78460C02-1E02-52B3-21B6-80BB9359C3B4}"/>
          </ac:picMkLst>
        </pc:picChg>
      </pc:sldChg>
      <pc:sldChg chg="addSp delSp modSp add mod">
        <pc:chgData name="Jesús Galán" userId="a1d5ec7028f3643d" providerId="LiveId" clId="{FDFACC69-E2EF-491F-8FC7-BB1DCC5121F6}" dt="2023-09-05T07:43:23.405" v="1265" actId="20577"/>
        <pc:sldMkLst>
          <pc:docMk/>
          <pc:sldMk cId="2238689947" sldId="291"/>
        </pc:sldMkLst>
        <pc:spChg chg="del">
          <ac:chgData name="Jesús Galán" userId="a1d5ec7028f3643d" providerId="LiveId" clId="{FDFACC69-E2EF-491F-8FC7-BB1DCC5121F6}" dt="2023-09-05T07:38:50.076" v="1209" actId="478"/>
          <ac:spMkLst>
            <pc:docMk/>
            <pc:sldMk cId="2238689947" sldId="291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05T07:39:46.650" v="1229" actId="207"/>
          <ac:spMkLst>
            <pc:docMk/>
            <pc:sldMk cId="2238689947" sldId="291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5T07:43:23.405" v="1265" actId="20577"/>
          <ac:spMkLst>
            <pc:docMk/>
            <pc:sldMk cId="2238689947" sldId="291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5T07:39:24.124" v="1227" actId="20577"/>
          <ac:spMkLst>
            <pc:docMk/>
            <pc:sldMk cId="2238689947" sldId="291"/>
            <ac:spMk id="6" creationId="{4299F6E0-2B66-F54D-23DF-E5EDCAAEE112}"/>
          </ac:spMkLst>
        </pc:spChg>
      </pc:sldChg>
      <pc:sldChg chg="addSp delSp modSp add del mod ord">
        <pc:chgData name="Jesús Galán" userId="a1d5ec7028f3643d" providerId="LiveId" clId="{FDFACC69-E2EF-491F-8FC7-BB1DCC5121F6}" dt="2023-09-09T07:05:13.922" v="5753" actId="47"/>
        <pc:sldMkLst>
          <pc:docMk/>
          <pc:sldMk cId="797960471" sldId="292"/>
        </pc:sldMkLst>
        <pc:spChg chg="del">
          <ac:chgData name="Jesús Galán" userId="a1d5ec7028f3643d" providerId="LiveId" clId="{FDFACC69-E2EF-491F-8FC7-BB1DCC5121F6}" dt="2023-09-05T07:32:52" v="997" actId="478"/>
          <ac:spMkLst>
            <pc:docMk/>
            <pc:sldMk cId="797960471" sldId="292"/>
            <ac:spMk id="2" creationId="{D6C8B5AA-CFDD-B8EC-3AA9-8421B0A401F4}"/>
          </ac:spMkLst>
        </pc:spChg>
        <pc:spChg chg="mod">
          <ac:chgData name="Jesús Galán" userId="a1d5ec7028f3643d" providerId="LiveId" clId="{FDFACC69-E2EF-491F-8FC7-BB1DCC5121F6}" dt="2023-09-05T07:39:39.847" v="1228" actId="207"/>
          <ac:spMkLst>
            <pc:docMk/>
            <pc:sldMk cId="797960471" sldId="292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5T07:43:25.829" v="1267" actId="20577"/>
          <ac:spMkLst>
            <pc:docMk/>
            <pc:sldMk cId="797960471" sldId="292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5T07:38:27.874" v="1208" actId="20577"/>
          <ac:spMkLst>
            <pc:docMk/>
            <pc:sldMk cId="797960471" sldId="292"/>
            <ac:spMk id="11" creationId="{354F4CCD-FC3E-D40B-D550-DCBAE424F6BB}"/>
          </ac:spMkLst>
        </pc:spChg>
        <pc:spChg chg="add mod">
          <ac:chgData name="Jesús Galán" userId="a1d5ec7028f3643d" providerId="LiveId" clId="{FDFACC69-E2EF-491F-8FC7-BB1DCC5121F6}" dt="2023-09-05T07:37:55.671" v="1146"/>
          <ac:spMkLst>
            <pc:docMk/>
            <pc:sldMk cId="797960471" sldId="292"/>
            <ac:spMk id="12" creationId="{5ED4CE1E-F671-AD85-A58D-81A7D68B2F37}"/>
          </ac:spMkLst>
        </pc:spChg>
        <pc:spChg chg="add del mod">
          <ac:chgData name="Jesús Galán" userId="a1d5ec7028f3643d" providerId="LiveId" clId="{FDFACC69-E2EF-491F-8FC7-BB1DCC5121F6}" dt="2023-09-05T07:36:18.164" v="1123" actId="478"/>
          <ac:spMkLst>
            <pc:docMk/>
            <pc:sldMk cId="797960471" sldId="292"/>
            <ac:spMk id="13" creationId="{DCA4D238-CE09-CA80-2887-2FFBA19CC227}"/>
          </ac:spMkLst>
        </pc:spChg>
        <pc:grpChg chg="add del mod">
          <ac:chgData name="Jesús Galán" userId="a1d5ec7028f3643d" providerId="LiveId" clId="{FDFACC69-E2EF-491F-8FC7-BB1DCC5121F6}" dt="2023-09-05T10:33:21.765" v="2275" actId="478"/>
          <ac:grpSpMkLst>
            <pc:docMk/>
            <pc:sldMk cId="797960471" sldId="292"/>
            <ac:grpSpMk id="10" creationId="{C9B6DCCA-EE40-3628-71D8-2B57A18E4C3B}"/>
          </ac:grpSpMkLst>
        </pc:grpChg>
        <pc:grpChg chg="add mod">
          <ac:chgData name="Jesús Galán" userId="a1d5ec7028f3643d" providerId="LiveId" clId="{FDFACC69-E2EF-491F-8FC7-BB1DCC5121F6}" dt="2023-09-05T10:33:22.461" v="2276"/>
          <ac:grpSpMkLst>
            <pc:docMk/>
            <pc:sldMk cId="797960471" sldId="292"/>
            <ac:grpSpMk id="14" creationId="{101BFE9D-FD11-8335-974E-B7AB9703EC61}"/>
          </ac:grpSpMkLst>
        </pc:grpChg>
        <pc:picChg chg="add mod modCrop">
          <ac:chgData name="Jesús Galán" userId="a1d5ec7028f3643d" providerId="LiveId" clId="{FDFACC69-E2EF-491F-8FC7-BB1DCC5121F6}" dt="2023-09-05T07:34:19.024" v="1008" actId="164"/>
          <ac:picMkLst>
            <pc:docMk/>
            <pc:sldMk cId="797960471" sldId="292"/>
            <ac:picMk id="6" creationId="{846A7FB0-8C45-6532-9F74-7CC1775EE742}"/>
          </ac:picMkLst>
        </pc:picChg>
        <pc:picChg chg="mod">
          <ac:chgData name="Jesús Galán" userId="a1d5ec7028f3643d" providerId="LiveId" clId="{FDFACC69-E2EF-491F-8FC7-BB1DCC5121F6}" dt="2023-09-05T10:33:22.461" v="2276"/>
          <ac:picMkLst>
            <pc:docMk/>
            <pc:sldMk cId="797960471" sldId="292"/>
            <ac:picMk id="15" creationId="{7D83E703-C691-175E-C5D2-D18296AABFE5}"/>
          </ac:picMkLst>
        </pc:picChg>
        <pc:cxnChg chg="add mod">
          <ac:chgData name="Jesús Galán" userId="a1d5ec7028f3643d" providerId="LiveId" clId="{FDFACC69-E2EF-491F-8FC7-BB1DCC5121F6}" dt="2023-09-05T07:34:19.024" v="1008" actId="164"/>
          <ac:cxnSpMkLst>
            <pc:docMk/>
            <pc:sldMk cId="797960471" sldId="292"/>
            <ac:cxnSpMk id="8" creationId="{A0E75006-60A9-739C-FE4F-2703E2B5B8D8}"/>
          </ac:cxnSpMkLst>
        </pc:cxnChg>
        <pc:cxnChg chg="add mod">
          <ac:chgData name="Jesús Galán" userId="a1d5ec7028f3643d" providerId="LiveId" clId="{FDFACC69-E2EF-491F-8FC7-BB1DCC5121F6}" dt="2023-09-05T07:34:19.024" v="1008" actId="164"/>
          <ac:cxnSpMkLst>
            <pc:docMk/>
            <pc:sldMk cId="797960471" sldId="292"/>
            <ac:cxnSpMk id="9" creationId="{CFFABEBC-08B9-1C8C-E022-5F93E0692621}"/>
          </ac:cxnSpMkLst>
        </pc:cxnChg>
        <pc:cxnChg chg="mod">
          <ac:chgData name="Jesús Galán" userId="a1d5ec7028f3643d" providerId="LiveId" clId="{FDFACC69-E2EF-491F-8FC7-BB1DCC5121F6}" dt="2023-09-05T10:33:22.461" v="2276"/>
          <ac:cxnSpMkLst>
            <pc:docMk/>
            <pc:sldMk cId="797960471" sldId="292"/>
            <ac:cxnSpMk id="16" creationId="{D92A030C-3B81-116F-05C2-C435D795152A}"/>
          </ac:cxnSpMkLst>
        </pc:cxnChg>
        <pc:cxnChg chg="mod">
          <ac:chgData name="Jesús Galán" userId="a1d5ec7028f3643d" providerId="LiveId" clId="{FDFACC69-E2EF-491F-8FC7-BB1DCC5121F6}" dt="2023-09-05T10:33:22.461" v="2276"/>
          <ac:cxnSpMkLst>
            <pc:docMk/>
            <pc:sldMk cId="797960471" sldId="292"/>
            <ac:cxnSpMk id="17" creationId="{92768377-5219-E225-3802-8263DB05F083}"/>
          </ac:cxnSpMkLst>
        </pc:cxnChg>
      </pc:sldChg>
      <pc:sldChg chg="addSp delSp modSp add del mod">
        <pc:chgData name="Jesús Galán" userId="a1d5ec7028f3643d" providerId="LiveId" clId="{FDFACC69-E2EF-491F-8FC7-BB1DCC5121F6}" dt="2023-09-11T07:26:06.524" v="6565" actId="47"/>
        <pc:sldMkLst>
          <pc:docMk/>
          <pc:sldMk cId="1426058563" sldId="293"/>
        </pc:sldMkLst>
        <pc:spChg chg="mod">
          <ac:chgData name="Jesús Galán" userId="a1d5ec7028f3643d" providerId="LiveId" clId="{FDFACC69-E2EF-491F-8FC7-BB1DCC5121F6}" dt="2023-09-09T07:09:57.090" v="5779" actId="207"/>
          <ac:spMkLst>
            <pc:docMk/>
            <pc:sldMk cId="1426058563" sldId="293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5T07:43:21.271" v="1263" actId="20577"/>
          <ac:spMkLst>
            <pc:docMk/>
            <pc:sldMk cId="1426058563" sldId="293"/>
            <ac:spMk id="5" creationId="{0C5490AD-897D-AD2B-942F-E6E221BFE0C9}"/>
          </ac:spMkLst>
        </pc:spChg>
        <pc:spChg chg="del">
          <ac:chgData name="Jesús Galán" userId="a1d5ec7028f3643d" providerId="LiveId" clId="{FDFACC69-E2EF-491F-8FC7-BB1DCC5121F6}" dt="2023-09-05T07:40:07.449" v="1232" actId="478"/>
          <ac:spMkLst>
            <pc:docMk/>
            <pc:sldMk cId="1426058563" sldId="293"/>
            <ac:spMk id="6" creationId="{4299F6E0-2B66-F54D-23DF-E5EDCAAEE112}"/>
          </ac:spMkLst>
        </pc:spChg>
        <pc:spChg chg="add mod">
          <ac:chgData name="Jesús Galán" userId="a1d5ec7028f3643d" providerId="LiveId" clId="{FDFACC69-E2EF-491F-8FC7-BB1DCC5121F6}" dt="2023-09-05T07:44:06.331" v="1276" actId="1076"/>
          <ac:spMkLst>
            <pc:docMk/>
            <pc:sldMk cId="1426058563" sldId="293"/>
            <ac:spMk id="9" creationId="{27B38A37-0286-2DBD-B519-FF0F009C0714}"/>
          </ac:spMkLst>
        </pc:spChg>
        <pc:spChg chg="mod">
          <ac:chgData name="Jesús Galán" userId="a1d5ec7028f3643d" providerId="LiveId" clId="{FDFACC69-E2EF-491F-8FC7-BB1DCC5121F6}" dt="2023-09-09T07:16:53.230" v="6116" actId="207"/>
          <ac:spMkLst>
            <pc:docMk/>
            <pc:sldMk cId="1426058563" sldId="293"/>
            <ac:spMk id="10" creationId="{475EB67E-1383-ECE0-C1DC-AD858CB1A6CD}"/>
          </ac:spMkLst>
        </pc:spChg>
        <pc:spChg chg="mod">
          <ac:chgData name="Jesús Galán" userId="a1d5ec7028f3643d" providerId="LiveId" clId="{FDFACC69-E2EF-491F-8FC7-BB1DCC5121F6}" dt="2023-09-09T07:16:53.230" v="6116" actId="207"/>
          <ac:spMkLst>
            <pc:docMk/>
            <pc:sldMk cId="1426058563" sldId="293"/>
            <ac:spMk id="11" creationId="{96975976-B36B-F267-7005-7D1C608D45B8}"/>
          </ac:spMkLst>
        </pc:spChg>
        <pc:spChg chg="mod">
          <ac:chgData name="Jesús Galán" userId="a1d5ec7028f3643d" providerId="LiveId" clId="{FDFACC69-E2EF-491F-8FC7-BB1DCC5121F6}" dt="2023-09-09T07:16:53.230" v="6116" actId="207"/>
          <ac:spMkLst>
            <pc:docMk/>
            <pc:sldMk cId="1426058563" sldId="293"/>
            <ac:spMk id="12" creationId="{31C51807-AC40-6A08-2F80-A29BD92B1F3B}"/>
          </ac:spMkLst>
        </pc:spChg>
        <pc:spChg chg="mod">
          <ac:chgData name="Jesús Galán" userId="a1d5ec7028f3643d" providerId="LiveId" clId="{FDFACC69-E2EF-491F-8FC7-BB1DCC5121F6}" dt="2023-09-09T07:16:53.230" v="6116" actId="207"/>
          <ac:spMkLst>
            <pc:docMk/>
            <pc:sldMk cId="1426058563" sldId="293"/>
            <ac:spMk id="13" creationId="{C112ABC3-E15E-D19A-3442-420D527694EE}"/>
          </ac:spMkLst>
        </pc:spChg>
        <pc:spChg chg="mod">
          <ac:chgData name="Jesús Galán" userId="a1d5ec7028f3643d" providerId="LiveId" clId="{FDFACC69-E2EF-491F-8FC7-BB1DCC5121F6}" dt="2023-09-09T08:50:31.117" v="6431" actId="207"/>
          <ac:spMkLst>
            <pc:docMk/>
            <pc:sldMk cId="1426058563" sldId="293"/>
            <ac:spMk id="16" creationId="{4DEDF4F8-6F2B-E942-070D-D77D1ECB3D5F}"/>
          </ac:spMkLst>
        </pc:spChg>
        <pc:spChg chg="mod">
          <ac:chgData name="Jesús Galán" userId="a1d5ec7028f3643d" providerId="LiveId" clId="{FDFACC69-E2EF-491F-8FC7-BB1DCC5121F6}" dt="2023-09-09T08:50:31.117" v="6431" actId="207"/>
          <ac:spMkLst>
            <pc:docMk/>
            <pc:sldMk cId="1426058563" sldId="293"/>
            <ac:spMk id="17" creationId="{EED53A1E-CAD2-4490-7139-DA770D1AEC39}"/>
          </ac:spMkLst>
        </pc:spChg>
        <pc:spChg chg="mod">
          <ac:chgData name="Jesús Galán" userId="a1d5ec7028f3643d" providerId="LiveId" clId="{FDFACC69-E2EF-491F-8FC7-BB1DCC5121F6}" dt="2023-09-09T08:50:31.117" v="6431" actId="207"/>
          <ac:spMkLst>
            <pc:docMk/>
            <pc:sldMk cId="1426058563" sldId="293"/>
            <ac:spMk id="18" creationId="{5B88EC1D-D6CF-D4C0-49B1-6A07EBD2ECC5}"/>
          </ac:spMkLst>
        </pc:spChg>
        <pc:spChg chg="mod">
          <ac:chgData name="Jesús Galán" userId="a1d5ec7028f3643d" providerId="LiveId" clId="{FDFACC69-E2EF-491F-8FC7-BB1DCC5121F6}" dt="2023-09-09T08:50:31.117" v="6431" actId="207"/>
          <ac:spMkLst>
            <pc:docMk/>
            <pc:sldMk cId="1426058563" sldId="293"/>
            <ac:spMk id="19" creationId="{5B37435E-8A84-723F-D2C4-845282D18241}"/>
          </ac:spMkLst>
        </pc:spChg>
        <pc:spChg chg="mod">
          <ac:chgData name="Jesús Galán" userId="a1d5ec7028f3643d" providerId="LiveId" clId="{FDFACC69-E2EF-491F-8FC7-BB1DCC5121F6}" dt="2023-09-09T08:50:31.117" v="6431" actId="207"/>
          <ac:spMkLst>
            <pc:docMk/>
            <pc:sldMk cId="1426058563" sldId="293"/>
            <ac:spMk id="20" creationId="{8459EF46-72F0-14FD-9688-2EAF059A0241}"/>
          </ac:spMkLst>
        </pc:spChg>
        <pc:grpChg chg="add del mod">
          <ac:chgData name="Jesús Galán" userId="a1d5ec7028f3643d" providerId="LiveId" clId="{FDFACC69-E2EF-491F-8FC7-BB1DCC5121F6}" dt="2023-09-09T08:50:26.813" v="6429" actId="478"/>
          <ac:grpSpMkLst>
            <pc:docMk/>
            <pc:sldMk cId="1426058563" sldId="293"/>
            <ac:grpSpMk id="2" creationId="{FC9555EF-FF52-3A1C-2FC8-1853D5819D5A}"/>
          </ac:grpSpMkLst>
        </pc:grpChg>
        <pc:grpChg chg="add mod">
          <ac:chgData name="Jesús Galán" userId="a1d5ec7028f3643d" providerId="LiveId" clId="{FDFACC69-E2EF-491F-8FC7-BB1DCC5121F6}" dt="2023-09-09T08:50:27.739" v="6430"/>
          <ac:grpSpMkLst>
            <pc:docMk/>
            <pc:sldMk cId="1426058563" sldId="293"/>
            <ac:grpSpMk id="14" creationId="{D5A48FEF-5328-2333-C2F2-D85746F45BE8}"/>
          </ac:grpSpMkLst>
        </pc:grpChg>
        <pc:picChg chg="mod">
          <ac:chgData name="Jesús Galán" userId="a1d5ec7028f3643d" providerId="LiveId" clId="{FDFACC69-E2EF-491F-8FC7-BB1DCC5121F6}" dt="2023-09-09T07:16:45.979" v="6115"/>
          <ac:picMkLst>
            <pc:docMk/>
            <pc:sldMk cId="1426058563" sldId="293"/>
            <ac:picMk id="6" creationId="{A27A3A75-ADA7-8D59-7EAC-5B7C90145B09}"/>
          </ac:picMkLst>
        </pc:picChg>
        <pc:picChg chg="add del mod">
          <ac:chgData name="Jesús Galán" userId="a1d5ec7028f3643d" providerId="LiveId" clId="{FDFACC69-E2EF-491F-8FC7-BB1DCC5121F6}" dt="2023-09-09T07:16:44.875" v="6114" actId="478"/>
          <ac:picMkLst>
            <pc:docMk/>
            <pc:sldMk cId="1426058563" sldId="293"/>
            <ac:picMk id="8" creationId="{633F225C-FDEC-45A1-C45D-CBE567D0C17B}"/>
          </ac:picMkLst>
        </pc:picChg>
        <pc:picChg chg="mod">
          <ac:chgData name="Jesús Galán" userId="a1d5ec7028f3643d" providerId="LiveId" clId="{FDFACC69-E2EF-491F-8FC7-BB1DCC5121F6}" dt="2023-09-09T08:50:27.739" v="6430"/>
          <ac:picMkLst>
            <pc:docMk/>
            <pc:sldMk cId="1426058563" sldId="293"/>
            <ac:picMk id="15" creationId="{BDC2AFD4-3694-4458-E0E0-830A64310AAF}"/>
          </ac:picMkLst>
        </pc:picChg>
      </pc:sldChg>
      <pc:sldChg chg="addSp delSp modSp add mod ord">
        <pc:chgData name="Jesús Galán" userId="a1d5ec7028f3643d" providerId="LiveId" clId="{FDFACC69-E2EF-491F-8FC7-BB1DCC5121F6}" dt="2023-09-09T07:05:06.267" v="5752"/>
        <pc:sldMkLst>
          <pc:docMk/>
          <pc:sldMk cId="214972993" sldId="294"/>
        </pc:sldMkLst>
        <pc:spChg chg="add del mod">
          <ac:chgData name="Jesús Galán" userId="a1d5ec7028f3643d" providerId="LiveId" clId="{FDFACC69-E2EF-491F-8FC7-BB1DCC5121F6}" dt="2023-09-09T07:05:06.267" v="5752"/>
          <ac:spMkLst>
            <pc:docMk/>
            <pc:sldMk cId="214972993" sldId="294"/>
            <ac:spMk id="2" creationId="{0F7311CD-7F4E-9ACE-FAE0-42EBD45CF1D4}"/>
          </ac:spMkLst>
        </pc:spChg>
        <pc:spChg chg="del">
          <ac:chgData name="Jesús Galán" userId="a1d5ec7028f3643d" providerId="LiveId" clId="{FDFACC69-E2EF-491F-8FC7-BB1DCC5121F6}" dt="2023-09-05T07:45:16.096" v="1300" actId="478"/>
          <ac:spMkLst>
            <pc:docMk/>
            <pc:sldMk cId="214972993" sldId="294"/>
            <ac:spMk id="9" creationId="{27B38A37-0286-2DBD-B519-FF0F009C0714}"/>
          </ac:spMkLst>
        </pc:spChg>
        <pc:picChg chg="del">
          <ac:chgData name="Jesús Galán" userId="a1d5ec7028f3643d" providerId="LiveId" clId="{FDFACC69-E2EF-491F-8FC7-BB1DCC5121F6}" dt="2023-09-05T07:45:16.096" v="1300" actId="478"/>
          <ac:picMkLst>
            <pc:docMk/>
            <pc:sldMk cId="214972993" sldId="294"/>
            <ac:picMk id="8" creationId="{633F225C-FDEC-45A1-C45D-CBE567D0C17B}"/>
          </ac:picMkLst>
        </pc:picChg>
      </pc:sldChg>
      <pc:sldChg chg="addSp delSp modSp add mod">
        <pc:chgData name="Jesús Galán" userId="a1d5ec7028f3643d" providerId="LiveId" clId="{FDFACC69-E2EF-491F-8FC7-BB1DCC5121F6}" dt="2023-09-09T08:50:13.134" v="6427" actId="1036"/>
        <pc:sldMkLst>
          <pc:docMk/>
          <pc:sldMk cId="3148048597" sldId="295"/>
        </pc:sldMkLst>
        <pc:spChg chg="add mod">
          <ac:chgData name="Jesús Galán" userId="a1d5ec7028f3643d" providerId="LiveId" clId="{FDFACC69-E2EF-491F-8FC7-BB1DCC5121F6}" dt="2023-09-05T07:47:56.402" v="1440" actId="14100"/>
          <ac:spMkLst>
            <pc:docMk/>
            <pc:sldMk cId="3148048597" sldId="295"/>
            <ac:spMk id="2" creationId="{D7F98CEE-0F95-CA43-315B-3E333B32E2A4}"/>
          </ac:spMkLst>
        </pc:spChg>
        <pc:spChg chg="del">
          <ac:chgData name="Jesús Galán" userId="a1d5ec7028f3643d" providerId="LiveId" clId="{FDFACC69-E2EF-491F-8FC7-BB1DCC5121F6}" dt="2023-09-09T07:16:17.252" v="6111" actId="478"/>
          <ac:spMkLst>
            <pc:docMk/>
            <pc:sldMk cId="3148048597" sldId="295"/>
            <ac:spMk id="3" creationId="{A968466C-912E-37B4-8C2C-CC9E9CE8CBB5}"/>
          </ac:spMkLst>
        </pc:spChg>
        <pc:spChg chg="add del mod">
          <ac:chgData name="Jesús Galán" userId="a1d5ec7028f3643d" providerId="LiveId" clId="{FDFACC69-E2EF-491F-8FC7-BB1DCC5121F6}" dt="2023-09-09T07:16:30.160" v="6113" actId="478"/>
          <ac:spMkLst>
            <pc:docMk/>
            <pc:sldMk cId="3148048597" sldId="295"/>
            <ac:spMk id="10" creationId="{8B642624-4571-D5B5-30AF-9A28F2970724}"/>
          </ac:spMkLst>
        </pc:spChg>
        <pc:spChg chg="add mod">
          <ac:chgData name="Jesús Galán" userId="a1d5ec7028f3643d" providerId="LiveId" clId="{FDFACC69-E2EF-491F-8FC7-BB1DCC5121F6}" dt="2023-09-09T07:16:18.009" v="6112"/>
          <ac:spMkLst>
            <pc:docMk/>
            <pc:sldMk cId="3148048597" sldId="295"/>
            <ac:spMk id="11" creationId="{41CA0314-6410-D018-DCC1-4163D36DFF3F}"/>
          </ac:spMkLst>
        </pc:spChg>
        <pc:spChg chg="mod">
          <ac:chgData name="Jesús Galán" userId="a1d5ec7028f3643d" providerId="LiveId" clId="{FDFACC69-E2EF-491F-8FC7-BB1DCC5121F6}" dt="2023-09-09T08:48:53.893" v="6351" actId="571"/>
          <ac:spMkLst>
            <pc:docMk/>
            <pc:sldMk cId="3148048597" sldId="295"/>
            <ac:spMk id="14" creationId="{A6C8A016-09C2-433C-D582-623514D04974}"/>
          </ac:spMkLst>
        </pc:spChg>
        <pc:spChg chg="mod">
          <ac:chgData name="Jesús Galán" userId="a1d5ec7028f3643d" providerId="LiveId" clId="{FDFACC69-E2EF-491F-8FC7-BB1DCC5121F6}" dt="2023-09-09T08:50:13.134" v="6427" actId="1036"/>
          <ac:spMkLst>
            <pc:docMk/>
            <pc:sldMk cId="3148048597" sldId="295"/>
            <ac:spMk id="15" creationId="{13FAB455-7F59-9DDE-277E-9A8021B543C1}"/>
          </ac:spMkLst>
        </pc:spChg>
        <pc:spChg chg="mod">
          <ac:chgData name="Jesús Galán" userId="a1d5ec7028f3643d" providerId="LiveId" clId="{FDFACC69-E2EF-491F-8FC7-BB1DCC5121F6}" dt="2023-09-09T08:48:53.893" v="6351" actId="571"/>
          <ac:spMkLst>
            <pc:docMk/>
            <pc:sldMk cId="3148048597" sldId="295"/>
            <ac:spMk id="16" creationId="{38F75ACA-5D46-6021-9C7D-A74B8BB0B642}"/>
          </ac:spMkLst>
        </pc:spChg>
        <pc:spChg chg="mod">
          <ac:chgData name="Jesús Galán" userId="a1d5ec7028f3643d" providerId="LiveId" clId="{FDFACC69-E2EF-491F-8FC7-BB1DCC5121F6}" dt="2023-09-09T08:48:53.893" v="6351" actId="571"/>
          <ac:spMkLst>
            <pc:docMk/>
            <pc:sldMk cId="3148048597" sldId="295"/>
            <ac:spMk id="17" creationId="{810A3FBE-ED56-DB69-7C37-629F944AC9CE}"/>
          </ac:spMkLst>
        </pc:spChg>
        <pc:spChg chg="add mod">
          <ac:chgData name="Jesús Galán" userId="a1d5ec7028f3643d" providerId="LiveId" clId="{FDFACC69-E2EF-491F-8FC7-BB1DCC5121F6}" dt="2023-09-09T08:49:21.609" v="6381" actId="1038"/>
          <ac:spMkLst>
            <pc:docMk/>
            <pc:sldMk cId="3148048597" sldId="295"/>
            <ac:spMk id="18" creationId="{D6A9B0A9-B0A2-4A11-15AE-34676592321F}"/>
          </ac:spMkLst>
        </pc:spChg>
        <pc:grpChg chg="add mod">
          <ac:chgData name="Jesús Galán" userId="a1d5ec7028f3643d" providerId="LiveId" clId="{FDFACC69-E2EF-491F-8FC7-BB1DCC5121F6}" dt="2023-09-09T08:48:53.893" v="6351" actId="571"/>
          <ac:grpSpMkLst>
            <pc:docMk/>
            <pc:sldMk cId="3148048597" sldId="295"/>
            <ac:grpSpMk id="12" creationId="{562D2BC2-9344-1617-7563-B0E1E2FF3FD0}"/>
          </ac:grpSpMkLst>
        </pc:grpChg>
        <pc:picChg chg="del">
          <ac:chgData name="Jesús Galán" userId="a1d5ec7028f3643d" providerId="LiveId" clId="{FDFACC69-E2EF-491F-8FC7-BB1DCC5121F6}" dt="2023-09-09T07:16:17.252" v="6111" actId="478"/>
          <ac:picMkLst>
            <pc:docMk/>
            <pc:sldMk cId="3148048597" sldId="295"/>
            <ac:picMk id="8" creationId="{633F225C-FDEC-45A1-C45D-CBE567D0C17B}"/>
          </ac:picMkLst>
        </pc:picChg>
        <pc:picChg chg="mod">
          <ac:chgData name="Jesús Galán" userId="a1d5ec7028f3643d" providerId="LiveId" clId="{FDFACC69-E2EF-491F-8FC7-BB1DCC5121F6}" dt="2023-09-09T08:48:53.893" v="6351" actId="571"/>
          <ac:picMkLst>
            <pc:docMk/>
            <pc:sldMk cId="3148048597" sldId="295"/>
            <ac:picMk id="13" creationId="{FC745936-7646-BE7E-DD9F-33EF0249CEC1}"/>
          </ac:picMkLst>
        </pc:picChg>
      </pc:sldChg>
      <pc:sldChg chg="add">
        <pc:chgData name="Jesús Galán" userId="a1d5ec7028f3643d" providerId="LiveId" clId="{FDFACC69-E2EF-491F-8FC7-BB1DCC5121F6}" dt="2023-09-05T07:53:29.451" v="1441" actId="2890"/>
        <pc:sldMkLst>
          <pc:docMk/>
          <pc:sldMk cId="3506297812" sldId="296"/>
        </pc:sldMkLst>
      </pc:sldChg>
      <pc:sldChg chg="addSp modSp add mod modTransition">
        <pc:chgData name="Jesús Galán" userId="a1d5ec7028f3643d" providerId="LiveId" clId="{FDFACC69-E2EF-491F-8FC7-BB1DCC5121F6}" dt="2023-09-11T07:26:55.537" v="6566"/>
        <pc:sldMkLst>
          <pc:docMk/>
          <pc:sldMk cId="3624346561" sldId="297"/>
        </pc:sldMkLst>
        <pc:spChg chg="add mod">
          <ac:chgData name="Jesús Galán" userId="a1d5ec7028f3643d" providerId="LiveId" clId="{FDFACC69-E2EF-491F-8FC7-BB1DCC5121F6}" dt="2023-09-08T10:18:36.670" v="5231" actId="20577"/>
          <ac:spMkLst>
            <pc:docMk/>
            <pc:sldMk cId="3624346561" sldId="297"/>
            <ac:spMk id="2" creationId="{FD065B82-2403-0404-B6E2-393052295C83}"/>
          </ac:spMkLst>
        </pc:spChg>
      </pc:sldChg>
      <pc:sldChg chg="addSp delSp modSp add mod modTransition">
        <pc:chgData name="Jesús Galán" userId="a1d5ec7028f3643d" providerId="LiveId" clId="{FDFACC69-E2EF-491F-8FC7-BB1DCC5121F6}" dt="2023-09-08T10:22:39.839" v="5261" actId="207"/>
        <pc:sldMkLst>
          <pc:docMk/>
          <pc:sldMk cId="110222883" sldId="298"/>
        </pc:sldMkLst>
        <pc:spChg chg="add del mod">
          <ac:chgData name="Jesús Galán" userId="a1d5ec7028f3643d" providerId="LiveId" clId="{FDFACC69-E2EF-491F-8FC7-BB1DCC5121F6}" dt="2023-09-05T08:06:47.095" v="1573" actId="21"/>
          <ac:spMkLst>
            <pc:docMk/>
            <pc:sldMk cId="110222883" sldId="298"/>
            <ac:spMk id="2" creationId="{DE8C5996-81C5-D4CD-F781-DA589656EA72}"/>
          </ac:spMkLst>
        </pc:spChg>
        <pc:spChg chg="add del mod">
          <ac:chgData name="Jesús Galán" userId="a1d5ec7028f3643d" providerId="LiveId" clId="{FDFACC69-E2EF-491F-8FC7-BB1DCC5121F6}" dt="2023-09-05T08:06:47.095" v="1573" actId="21"/>
          <ac:spMkLst>
            <pc:docMk/>
            <pc:sldMk cId="110222883" sldId="298"/>
            <ac:spMk id="3" creationId="{446CDC80-8448-B9C3-F74F-2D1212DF10F7}"/>
          </ac:spMkLst>
        </pc:spChg>
        <pc:spChg chg="mod">
          <ac:chgData name="Jesús Galán" userId="a1d5ec7028f3643d" providerId="LiveId" clId="{FDFACC69-E2EF-491F-8FC7-BB1DCC5121F6}" dt="2023-09-08T10:22:39.839" v="5261" actId="207"/>
          <ac:spMkLst>
            <pc:docMk/>
            <pc:sldMk cId="110222883" sldId="298"/>
            <ac:spMk id="6" creationId="{7EA5C1EE-60C5-CC44-707F-6A5A04DBD56E}"/>
          </ac:spMkLst>
        </pc:spChg>
      </pc:sldChg>
      <pc:sldChg chg="addSp delSp modSp add mod modTransition">
        <pc:chgData name="Jesús Galán" userId="a1d5ec7028f3643d" providerId="LiveId" clId="{FDFACC69-E2EF-491F-8FC7-BB1DCC5121F6}" dt="2023-09-08T10:23:17.104" v="5263"/>
        <pc:sldMkLst>
          <pc:docMk/>
          <pc:sldMk cId="559189995" sldId="299"/>
        </pc:sldMkLst>
        <pc:spChg chg="add mod">
          <ac:chgData name="Jesús Galán" userId="a1d5ec7028f3643d" providerId="LiveId" clId="{FDFACC69-E2EF-491F-8FC7-BB1DCC5121F6}" dt="2023-09-05T08:06:48.880" v="1574"/>
          <ac:spMkLst>
            <pc:docMk/>
            <pc:sldMk cId="559189995" sldId="299"/>
            <ac:spMk id="2" creationId="{E0AD0F53-9BE6-E605-4793-770F4B151E24}"/>
          </ac:spMkLst>
        </pc:spChg>
        <pc:spChg chg="add mod">
          <ac:chgData name="Jesús Galán" userId="a1d5ec7028f3643d" providerId="LiveId" clId="{FDFACC69-E2EF-491F-8FC7-BB1DCC5121F6}" dt="2023-09-05T08:06:48.880" v="1574"/>
          <ac:spMkLst>
            <pc:docMk/>
            <pc:sldMk cId="559189995" sldId="299"/>
            <ac:spMk id="3" creationId="{08381792-0DE7-F031-49ED-A07215F2B037}"/>
          </ac:spMkLst>
        </pc:spChg>
        <pc:spChg chg="del">
          <ac:chgData name="Jesús Galán" userId="a1d5ec7028f3643d" providerId="LiveId" clId="{FDFACC69-E2EF-491F-8FC7-BB1DCC5121F6}" dt="2023-09-08T10:23:16.342" v="5262" actId="478"/>
          <ac:spMkLst>
            <pc:docMk/>
            <pc:sldMk cId="559189995" sldId="299"/>
            <ac:spMk id="6" creationId="{7EA5C1EE-60C5-CC44-707F-6A5A04DBD56E}"/>
          </ac:spMkLst>
        </pc:spChg>
        <pc:spChg chg="add mod">
          <ac:chgData name="Jesús Galán" userId="a1d5ec7028f3643d" providerId="LiveId" clId="{FDFACC69-E2EF-491F-8FC7-BB1DCC5121F6}" dt="2023-09-08T10:23:17.104" v="5263"/>
          <ac:spMkLst>
            <pc:docMk/>
            <pc:sldMk cId="559189995" sldId="299"/>
            <ac:spMk id="7" creationId="{58E28486-8145-EBB5-2782-7D13C8FEDAC5}"/>
          </ac:spMkLst>
        </pc:spChg>
      </pc:sldChg>
      <pc:sldChg chg="modSp add del mod">
        <pc:chgData name="Jesús Galán" userId="a1d5ec7028f3643d" providerId="LiveId" clId="{FDFACC69-E2EF-491F-8FC7-BB1DCC5121F6}" dt="2023-09-05T22:49:05.043" v="2745" actId="47"/>
        <pc:sldMkLst>
          <pc:docMk/>
          <pc:sldMk cId="3310209037" sldId="300"/>
        </pc:sldMkLst>
        <pc:spChg chg="mod">
          <ac:chgData name="Jesús Galán" userId="a1d5ec7028f3643d" providerId="LiveId" clId="{FDFACC69-E2EF-491F-8FC7-BB1DCC5121F6}" dt="2023-09-05T08:07:03.226" v="1580" actId="20577"/>
          <ac:spMkLst>
            <pc:docMk/>
            <pc:sldMk cId="3310209037" sldId="300"/>
            <ac:spMk id="5" creationId="{0C5490AD-897D-AD2B-942F-E6E221BFE0C9}"/>
          </ac:spMkLst>
        </pc:spChg>
      </pc:sldChg>
      <pc:sldChg chg="addSp delSp modSp add del mod">
        <pc:chgData name="Jesús Galán" userId="a1d5ec7028f3643d" providerId="LiveId" clId="{FDFACC69-E2EF-491F-8FC7-BB1DCC5121F6}" dt="2023-09-05T08:12:37.519" v="1801" actId="47"/>
        <pc:sldMkLst>
          <pc:docMk/>
          <pc:sldMk cId="2036853564" sldId="301"/>
        </pc:sldMkLst>
        <pc:spChg chg="mod">
          <ac:chgData name="Jesús Galán" userId="a1d5ec7028f3643d" providerId="LiveId" clId="{FDFACC69-E2EF-491F-8FC7-BB1DCC5121F6}" dt="2023-09-05T08:10:30.646" v="1722" actId="20577"/>
          <ac:spMkLst>
            <pc:docMk/>
            <pc:sldMk cId="2036853564" sldId="301"/>
            <ac:spMk id="2" creationId="{E0AD0F53-9BE6-E605-4793-770F4B151E24}"/>
          </ac:spMkLst>
        </pc:spChg>
        <pc:spChg chg="del">
          <ac:chgData name="Jesús Galán" userId="a1d5ec7028f3643d" providerId="LiveId" clId="{FDFACC69-E2EF-491F-8FC7-BB1DCC5121F6}" dt="2023-09-05T08:09:18.404" v="1588" actId="478"/>
          <ac:spMkLst>
            <pc:docMk/>
            <pc:sldMk cId="2036853564" sldId="301"/>
            <ac:spMk id="3" creationId="{08381792-0DE7-F031-49ED-A07215F2B037}"/>
          </ac:spMkLst>
        </pc:spChg>
        <pc:spChg chg="del mod">
          <ac:chgData name="Jesús Galán" userId="a1d5ec7028f3643d" providerId="LiveId" clId="{FDFACC69-E2EF-491F-8FC7-BB1DCC5121F6}" dt="2023-09-05T08:08:31.325" v="1583" actId="478"/>
          <ac:spMkLst>
            <pc:docMk/>
            <pc:sldMk cId="2036853564" sldId="301"/>
            <ac:spMk id="6" creationId="{7EA5C1EE-60C5-CC44-707F-6A5A04DBD56E}"/>
          </ac:spMkLst>
        </pc:spChg>
        <pc:picChg chg="add mod">
          <ac:chgData name="Jesús Galán" userId="a1d5ec7028f3643d" providerId="LiveId" clId="{FDFACC69-E2EF-491F-8FC7-BB1DCC5121F6}" dt="2023-09-05T08:09:15.257" v="1587" actId="1037"/>
          <ac:picMkLst>
            <pc:docMk/>
            <pc:sldMk cId="2036853564" sldId="301"/>
            <ac:picMk id="13314" creationId="{A9C5CDC8-6DF4-5CF6-3F33-77B22E5C965B}"/>
          </ac:picMkLst>
        </pc:picChg>
      </pc:sldChg>
      <pc:sldChg chg="addSp delSp modSp add del mod">
        <pc:chgData name="Jesús Galán" userId="a1d5ec7028f3643d" providerId="LiveId" clId="{FDFACC69-E2EF-491F-8FC7-BB1DCC5121F6}" dt="2023-09-09T08:57:13.132" v="6486" actId="47"/>
        <pc:sldMkLst>
          <pc:docMk/>
          <pc:sldMk cId="3605125793" sldId="302"/>
        </pc:sldMkLst>
        <pc:spChg chg="mod">
          <ac:chgData name="Jesús Galán" userId="a1d5ec7028f3643d" providerId="LiveId" clId="{FDFACC69-E2EF-491F-8FC7-BB1DCC5121F6}" dt="2023-09-05T08:14:17.583" v="1872" actId="20577"/>
          <ac:spMkLst>
            <pc:docMk/>
            <pc:sldMk cId="3605125793" sldId="302"/>
            <ac:spMk id="2" creationId="{E0AD0F53-9BE6-E605-4793-770F4B151E24}"/>
          </ac:spMkLst>
        </pc:spChg>
        <pc:spChg chg="add del mod">
          <ac:chgData name="Jesús Galán" userId="a1d5ec7028f3643d" providerId="LiveId" clId="{FDFACC69-E2EF-491F-8FC7-BB1DCC5121F6}" dt="2023-09-05T08:12:27.287" v="1800" actId="478"/>
          <ac:spMkLst>
            <pc:docMk/>
            <pc:sldMk cId="3605125793" sldId="302"/>
            <ac:spMk id="3" creationId="{8A0E0DBD-9AA7-2E08-51EF-6304F0B4B05F}"/>
          </ac:spMkLst>
        </pc:spChg>
        <pc:spChg chg="add del mod">
          <ac:chgData name="Jesús Galán" userId="a1d5ec7028f3643d" providerId="LiveId" clId="{FDFACC69-E2EF-491F-8FC7-BB1DCC5121F6}" dt="2023-09-05T08:12:27.287" v="1800" actId="478"/>
          <ac:spMkLst>
            <pc:docMk/>
            <pc:sldMk cId="3605125793" sldId="302"/>
            <ac:spMk id="6" creationId="{1149CFD1-00C4-2D9A-5CE4-C3EB1B796A78}"/>
          </ac:spMkLst>
        </pc:spChg>
        <pc:picChg chg="add mod">
          <ac:chgData name="Jesús Galán" userId="a1d5ec7028f3643d" providerId="LiveId" clId="{FDFACC69-E2EF-491F-8FC7-BB1DCC5121F6}" dt="2023-09-05T08:13:59.850" v="1812"/>
          <ac:picMkLst>
            <pc:docMk/>
            <pc:sldMk cId="3605125793" sldId="302"/>
            <ac:picMk id="7" creationId="{BEAD28ED-8264-CDD6-02B1-96245196CEC7}"/>
          </ac:picMkLst>
        </pc:picChg>
        <pc:picChg chg="del">
          <ac:chgData name="Jesús Galán" userId="a1d5ec7028f3643d" providerId="LiveId" clId="{FDFACC69-E2EF-491F-8FC7-BB1DCC5121F6}" dt="2023-09-05T08:13:59.035" v="1811" actId="478"/>
          <ac:picMkLst>
            <pc:docMk/>
            <pc:sldMk cId="3605125793" sldId="302"/>
            <ac:picMk id="13314" creationId="{A9C5CDC8-6DF4-5CF6-3F33-77B22E5C965B}"/>
          </ac:picMkLst>
        </pc:picChg>
        <pc:picChg chg="add del mod">
          <ac:chgData name="Jesús Galán" userId="a1d5ec7028f3643d" providerId="LiveId" clId="{FDFACC69-E2EF-491F-8FC7-BB1DCC5121F6}" dt="2023-09-05T08:13:57.904" v="1810" actId="21"/>
          <ac:picMkLst>
            <pc:docMk/>
            <pc:sldMk cId="3605125793" sldId="302"/>
            <ac:picMk id="16386" creationId="{917B7C73-B6F5-3206-6E2E-4CD4F113BBEA}"/>
          </ac:picMkLst>
        </pc:picChg>
      </pc:sldChg>
      <pc:sldChg chg="modSp add mod">
        <pc:chgData name="Jesús Galán" userId="a1d5ec7028f3643d" providerId="LiveId" clId="{FDFACC69-E2EF-491F-8FC7-BB1DCC5121F6}" dt="2023-09-08T07:12:26.292" v="3723" actId="2085"/>
        <pc:sldMkLst>
          <pc:docMk/>
          <pc:sldMk cId="857626308" sldId="303"/>
        </pc:sldMkLst>
        <pc:spChg chg="mod">
          <ac:chgData name="Jesús Galán" userId="a1d5ec7028f3643d" providerId="LiveId" clId="{FDFACC69-E2EF-491F-8FC7-BB1DCC5121F6}" dt="2023-09-08T07:12:10.081" v="3722" actId="207"/>
          <ac:spMkLst>
            <pc:docMk/>
            <pc:sldMk cId="857626308" sldId="303"/>
            <ac:spMk id="3" creationId="{8A0E0DBD-9AA7-2E08-51EF-6304F0B4B05F}"/>
          </ac:spMkLst>
        </pc:spChg>
        <pc:spChg chg="mod">
          <ac:chgData name="Jesús Galán" userId="a1d5ec7028f3643d" providerId="LiveId" clId="{FDFACC69-E2EF-491F-8FC7-BB1DCC5121F6}" dt="2023-09-08T07:12:26.292" v="3723" actId="2085"/>
          <ac:spMkLst>
            <pc:docMk/>
            <pc:sldMk cId="857626308" sldId="303"/>
            <ac:spMk id="6" creationId="{1149CFD1-00C4-2D9A-5CE4-C3EB1B796A78}"/>
          </ac:spMkLst>
        </pc:spChg>
      </pc:sldChg>
      <pc:sldChg chg="add">
        <pc:chgData name="Jesús Galán" userId="a1d5ec7028f3643d" providerId="LiveId" clId="{FDFACC69-E2EF-491F-8FC7-BB1DCC5121F6}" dt="2023-09-05T08:12:41.012" v="1802" actId="2890"/>
        <pc:sldMkLst>
          <pc:docMk/>
          <pc:sldMk cId="794680306" sldId="304"/>
        </pc:sldMkLst>
      </pc:sldChg>
      <pc:sldChg chg="addSp delSp modSp add del mod">
        <pc:chgData name="Jesús Galán" userId="a1d5ec7028f3643d" providerId="LiveId" clId="{FDFACC69-E2EF-491F-8FC7-BB1DCC5121F6}" dt="2023-09-09T08:57:13.132" v="6486" actId="47"/>
        <pc:sldMkLst>
          <pc:docMk/>
          <pc:sldMk cId="913040131" sldId="305"/>
        </pc:sldMkLst>
        <pc:spChg chg="del">
          <ac:chgData name="Jesús Galán" userId="a1d5ec7028f3643d" providerId="LiveId" clId="{FDFACC69-E2EF-491F-8FC7-BB1DCC5121F6}" dt="2023-09-05T08:14:29.352" v="1873" actId="478"/>
          <ac:spMkLst>
            <pc:docMk/>
            <pc:sldMk cId="913040131" sldId="305"/>
            <ac:spMk id="2" creationId="{E0AD0F53-9BE6-E605-4793-770F4B151E24}"/>
          </ac:spMkLst>
        </pc:spChg>
        <pc:spChg chg="add mod">
          <ac:chgData name="Jesús Galán" userId="a1d5ec7028f3643d" providerId="LiveId" clId="{FDFACC69-E2EF-491F-8FC7-BB1DCC5121F6}" dt="2023-09-05T08:14:41.266" v="1903" actId="20577"/>
          <ac:spMkLst>
            <pc:docMk/>
            <pc:sldMk cId="913040131" sldId="305"/>
            <ac:spMk id="3" creationId="{2688D3BF-8F01-7BFC-8940-7BEB6BD1BCF4}"/>
          </ac:spMkLst>
        </pc:spChg>
        <pc:picChg chg="add mod">
          <ac:chgData name="Jesús Galán" userId="a1d5ec7028f3643d" providerId="LiveId" clId="{FDFACC69-E2EF-491F-8FC7-BB1DCC5121F6}" dt="2023-09-05T08:13:48.617" v="1809" actId="14100"/>
          <ac:picMkLst>
            <pc:docMk/>
            <pc:sldMk cId="913040131" sldId="305"/>
            <ac:picMk id="17410" creationId="{AEA77AEC-6D3A-8096-B3CC-CEB1BB75D7BC}"/>
          </ac:picMkLst>
        </pc:picChg>
      </pc:sldChg>
      <pc:sldChg chg="addSp delSp modSp add mod">
        <pc:chgData name="Jesús Galán" userId="a1d5ec7028f3643d" providerId="LiveId" clId="{FDFACC69-E2EF-491F-8FC7-BB1DCC5121F6}" dt="2023-09-09T08:58:17.607" v="6514" actId="1076"/>
        <pc:sldMkLst>
          <pc:docMk/>
          <pc:sldMk cId="3105081181" sldId="306"/>
        </pc:sldMkLst>
        <pc:spChg chg="add mod">
          <ac:chgData name="Jesús Galán" userId="a1d5ec7028f3643d" providerId="LiveId" clId="{FDFACC69-E2EF-491F-8FC7-BB1DCC5121F6}" dt="2023-09-09T08:58:17.607" v="6514" actId="1076"/>
          <ac:spMkLst>
            <pc:docMk/>
            <pc:sldMk cId="3105081181" sldId="306"/>
            <ac:spMk id="2" creationId="{D188586A-A2B2-4C3D-99B2-6946F798B96E}"/>
          </ac:spMkLst>
        </pc:spChg>
        <pc:spChg chg="del">
          <ac:chgData name="Jesús Galán" userId="a1d5ec7028f3643d" providerId="LiveId" clId="{FDFACC69-E2EF-491F-8FC7-BB1DCC5121F6}" dt="2023-09-05T08:15:18.419" v="1905" actId="478"/>
          <ac:spMkLst>
            <pc:docMk/>
            <pc:sldMk cId="3105081181" sldId="306"/>
            <ac:spMk id="3" creationId="{2688D3BF-8F01-7BFC-8940-7BEB6BD1BCF4}"/>
          </ac:spMkLst>
        </pc:spChg>
        <pc:grpChg chg="add mod">
          <ac:chgData name="Jesús Galán" userId="a1d5ec7028f3643d" providerId="LiveId" clId="{FDFACC69-E2EF-491F-8FC7-BB1DCC5121F6}" dt="2023-09-09T08:56:51.170" v="6483" actId="1038"/>
          <ac:grpSpMkLst>
            <pc:docMk/>
            <pc:sldMk cId="3105081181" sldId="306"/>
            <ac:grpSpMk id="6" creationId="{76594226-EF0C-29A0-E769-ECCF9A8FCCEC}"/>
          </ac:grpSpMkLst>
        </pc:grpChg>
        <pc:picChg chg="add mod">
          <ac:chgData name="Jesús Galán" userId="a1d5ec7028f3643d" providerId="LiveId" clId="{FDFACC69-E2EF-491F-8FC7-BB1DCC5121F6}" dt="2023-09-09T08:56:51.170" v="6483" actId="1038"/>
          <ac:picMkLst>
            <pc:docMk/>
            <pc:sldMk cId="3105081181" sldId="306"/>
            <ac:picMk id="3" creationId="{D01ACE61-A728-47DA-F256-A9218B150E81}"/>
          </ac:picMkLst>
        </pc:picChg>
        <pc:picChg chg="add mod">
          <ac:chgData name="Jesús Galán" userId="a1d5ec7028f3643d" providerId="LiveId" clId="{FDFACC69-E2EF-491F-8FC7-BB1DCC5121F6}" dt="2023-09-09T08:56:51.170" v="6483" actId="1038"/>
          <ac:picMkLst>
            <pc:docMk/>
            <pc:sldMk cId="3105081181" sldId="306"/>
            <ac:picMk id="9218" creationId="{F0EBD723-C443-A800-D91A-58EF5740FB6C}"/>
          </ac:picMkLst>
        </pc:picChg>
        <pc:picChg chg="add mod">
          <ac:chgData name="Jesús Galán" userId="a1d5ec7028f3643d" providerId="LiveId" clId="{FDFACC69-E2EF-491F-8FC7-BB1DCC5121F6}" dt="2023-09-09T08:56:51.170" v="6483" actId="1038"/>
          <ac:picMkLst>
            <pc:docMk/>
            <pc:sldMk cId="3105081181" sldId="306"/>
            <ac:picMk id="9220" creationId="{DC166BA7-1377-349E-D1A2-9ED971CB937A}"/>
          </ac:picMkLst>
        </pc:picChg>
        <pc:picChg chg="del">
          <ac:chgData name="Jesús Galán" userId="a1d5ec7028f3643d" providerId="LiveId" clId="{FDFACC69-E2EF-491F-8FC7-BB1DCC5121F6}" dt="2023-09-09T08:55:51.840" v="6446" actId="478"/>
          <ac:picMkLst>
            <pc:docMk/>
            <pc:sldMk cId="3105081181" sldId="306"/>
            <ac:picMk id="13314" creationId="{A9C5CDC8-6DF4-5CF6-3F33-77B22E5C965B}"/>
          </ac:picMkLst>
        </pc:picChg>
        <pc:picChg chg="del">
          <ac:chgData name="Jesús Galán" userId="a1d5ec7028f3643d" providerId="LiveId" clId="{FDFACC69-E2EF-491F-8FC7-BB1DCC5121F6}" dt="2023-09-09T08:55:50.117" v="6445" actId="478"/>
          <ac:picMkLst>
            <pc:docMk/>
            <pc:sldMk cId="3105081181" sldId="306"/>
            <ac:picMk id="16386" creationId="{917B7C73-B6F5-3206-6E2E-4CD4F113BBEA}"/>
          </ac:picMkLst>
        </pc:picChg>
        <pc:picChg chg="mod">
          <ac:chgData name="Jesús Galán" userId="a1d5ec7028f3643d" providerId="LiveId" clId="{FDFACC69-E2EF-491F-8FC7-BB1DCC5121F6}" dt="2023-09-09T08:56:51.170" v="6483" actId="1038"/>
          <ac:picMkLst>
            <pc:docMk/>
            <pc:sldMk cId="3105081181" sldId="306"/>
            <ac:picMk id="17410" creationId="{AEA77AEC-6D3A-8096-B3CC-CEB1BB75D7BC}"/>
          </ac:picMkLst>
        </pc:picChg>
      </pc:sldChg>
      <pc:sldChg chg="delSp add mod ord">
        <pc:chgData name="Jesús Galán" userId="a1d5ec7028f3643d" providerId="LiveId" clId="{FDFACC69-E2EF-491F-8FC7-BB1DCC5121F6}" dt="2023-09-05T08:16:46.539" v="1987" actId="478"/>
        <pc:sldMkLst>
          <pc:docMk/>
          <pc:sldMk cId="3627589369" sldId="307"/>
        </pc:sldMkLst>
        <pc:spChg chg="del">
          <ac:chgData name="Jesús Galán" userId="a1d5ec7028f3643d" providerId="LiveId" clId="{FDFACC69-E2EF-491F-8FC7-BB1DCC5121F6}" dt="2023-09-05T08:16:46.539" v="1987" actId="478"/>
          <ac:spMkLst>
            <pc:docMk/>
            <pc:sldMk cId="3627589369" sldId="307"/>
            <ac:spMk id="2" creationId="{E0AD0F53-9BE6-E605-4793-770F4B151E24}"/>
          </ac:spMkLst>
        </pc:spChg>
        <pc:spChg chg="del">
          <ac:chgData name="Jesús Galán" userId="a1d5ec7028f3643d" providerId="LiveId" clId="{FDFACC69-E2EF-491F-8FC7-BB1DCC5121F6}" dt="2023-09-05T08:16:46.539" v="1987" actId="478"/>
          <ac:spMkLst>
            <pc:docMk/>
            <pc:sldMk cId="3627589369" sldId="307"/>
            <ac:spMk id="3" creationId="{08381792-0DE7-F031-49ED-A07215F2B037}"/>
          </ac:spMkLst>
        </pc:spChg>
      </pc:sldChg>
      <pc:sldChg chg="addSp delSp modSp add mod modTransition">
        <pc:chgData name="Jesús Galán" userId="a1d5ec7028f3643d" providerId="LiveId" clId="{FDFACC69-E2EF-491F-8FC7-BB1DCC5121F6}" dt="2023-09-08T07:19:57.965" v="3751" actId="113"/>
        <pc:sldMkLst>
          <pc:docMk/>
          <pc:sldMk cId="3540117256" sldId="308"/>
        </pc:sldMkLst>
        <pc:spChg chg="add del mod">
          <ac:chgData name="Jesús Galán" userId="a1d5ec7028f3643d" providerId="LiveId" clId="{FDFACC69-E2EF-491F-8FC7-BB1DCC5121F6}" dt="2023-09-08T07:16:08.216" v="3733"/>
          <ac:spMkLst>
            <pc:docMk/>
            <pc:sldMk cId="3540117256" sldId="308"/>
            <ac:spMk id="2" creationId="{A527361C-83E6-1A23-E023-49AFB66B982C}"/>
          </ac:spMkLst>
        </pc:spChg>
        <pc:spChg chg="del mod">
          <ac:chgData name="Jesús Galán" userId="a1d5ec7028f3643d" providerId="LiveId" clId="{FDFACC69-E2EF-491F-8FC7-BB1DCC5121F6}" dt="2023-09-05T08:19:16.698" v="2042" actId="478"/>
          <ac:spMkLst>
            <pc:docMk/>
            <pc:sldMk cId="3540117256" sldId="308"/>
            <ac:spMk id="2" creationId="{E0AD0F53-9BE6-E605-4793-770F4B151E24}"/>
          </ac:spMkLst>
        </pc:spChg>
        <pc:spChg chg="del">
          <ac:chgData name="Jesús Galán" userId="a1d5ec7028f3643d" providerId="LiveId" clId="{FDFACC69-E2EF-491F-8FC7-BB1DCC5121F6}" dt="2023-09-05T08:18:42.334" v="2004" actId="478"/>
          <ac:spMkLst>
            <pc:docMk/>
            <pc:sldMk cId="3540117256" sldId="308"/>
            <ac:spMk id="3" creationId="{08381792-0DE7-F031-49ED-A07215F2B037}"/>
          </ac:spMkLst>
        </pc:spChg>
        <pc:spChg chg="add del mod">
          <ac:chgData name="Jesús Galán" userId="a1d5ec7028f3643d" providerId="LiveId" clId="{FDFACC69-E2EF-491F-8FC7-BB1DCC5121F6}" dt="2023-09-08T07:16:16.793" v="3735" actId="478"/>
          <ac:spMkLst>
            <pc:docMk/>
            <pc:sldMk cId="3540117256" sldId="308"/>
            <ac:spMk id="3" creationId="{0C371038-DAB5-98BB-33A4-4D8E0AFA4BA8}"/>
          </ac:spMkLst>
        </pc:spChg>
        <pc:spChg chg="mod">
          <ac:chgData name="Jesús Galán" userId="a1d5ec7028f3643d" providerId="LiveId" clId="{FDFACC69-E2EF-491F-8FC7-BB1DCC5121F6}" dt="2023-09-06T17:10:36.547" v="2814" actId="20577"/>
          <ac:spMkLst>
            <pc:docMk/>
            <pc:sldMk cId="3540117256" sldId="308"/>
            <ac:spMk id="5" creationId="{0C5490AD-897D-AD2B-942F-E6E221BFE0C9}"/>
          </ac:spMkLst>
        </pc:spChg>
        <pc:spChg chg="mod">
          <ac:chgData name="Jesús Galán" userId="a1d5ec7028f3643d" providerId="LiveId" clId="{FDFACC69-E2EF-491F-8FC7-BB1DCC5121F6}" dt="2023-09-08T07:15:03.871" v="3731" actId="207"/>
          <ac:spMkLst>
            <pc:docMk/>
            <pc:sldMk cId="3540117256" sldId="308"/>
            <ac:spMk id="6" creationId="{7EA5C1EE-60C5-CC44-707F-6A5A04DBD56E}"/>
          </ac:spMkLst>
        </pc:spChg>
        <pc:spChg chg="add mod">
          <ac:chgData name="Jesús Galán" userId="a1d5ec7028f3643d" providerId="LiveId" clId="{FDFACC69-E2EF-491F-8FC7-BB1DCC5121F6}" dt="2023-09-08T07:19:57.965" v="3751" actId="113"/>
          <ac:spMkLst>
            <pc:docMk/>
            <pc:sldMk cId="3540117256" sldId="308"/>
            <ac:spMk id="8" creationId="{5EE68701-8E71-6F8D-F1E8-CC4080EE5799}"/>
          </ac:spMkLst>
        </pc:spChg>
      </pc:sldChg>
      <pc:sldChg chg="addSp delSp modSp add mod">
        <pc:chgData name="Jesús Galán" userId="a1d5ec7028f3643d" providerId="LiveId" clId="{FDFACC69-E2EF-491F-8FC7-BB1DCC5121F6}" dt="2023-09-08T07:20:07.966" v="3754" actId="207"/>
        <pc:sldMkLst>
          <pc:docMk/>
          <pc:sldMk cId="746264924" sldId="309"/>
        </pc:sldMkLst>
        <pc:spChg chg="mod">
          <ac:chgData name="Jesús Galán" userId="a1d5ec7028f3643d" providerId="LiveId" clId="{FDFACC69-E2EF-491F-8FC7-BB1DCC5121F6}" dt="2023-09-06T17:10:21.306" v="2792" actId="1076"/>
          <ac:spMkLst>
            <pc:docMk/>
            <pc:sldMk cId="746264924" sldId="309"/>
            <ac:spMk id="2" creationId="{E0AD0F53-9BE6-E605-4793-770F4B151E24}"/>
          </ac:spMkLst>
        </pc:spChg>
        <pc:spChg chg="add mod">
          <ac:chgData name="Jesús Galán" userId="a1d5ec7028f3643d" providerId="LiveId" clId="{FDFACC69-E2EF-491F-8FC7-BB1DCC5121F6}" dt="2023-09-08T07:16:31.113" v="3737"/>
          <ac:spMkLst>
            <pc:docMk/>
            <pc:sldMk cId="746264924" sldId="309"/>
            <ac:spMk id="3" creationId="{269FB081-200A-9B02-535D-5FEAF58455DC}"/>
          </ac:spMkLst>
        </pc:spChg>
        <pc:spChg chg="mod">
          <ac:chgData name="Jesús Galán" userId="a1d5ec7028f3643d" providerId="LiveId" clId="{FDFACC69-E2EF-491F-8FC7-BB1DCC5121F6}" dt="2023-09-06T17:10:45.119" v="2834" actId="20577"/>
          <ac:spMkLst>
            <pc:docMk/>
            <pc:sldMk cId="746264924" sldId="309"/>
            <ac:spMk id="5" creationId="{0C5490AD-897D-AD2B-942F-E6E221BFE0C9}"/>
          </ac:spMkLst>
        </pc:spChg>
        <pc:spChg chg="del">
          <ac:chgData name="Jesús Galán" userId="a1d5ec7028f3643d" providerId="LiveId" clId="{FDFACC69-E2EF-491F-8FC7-BB1DCC5121F6}" dt="2023-09-08T07:16:29.981" v="3736" actId="478"/>
          <ac:spMkLst>
            <pc:docMk/>
            <pc:sldMk cId="746264924" sldId="309"/>
            <ac:spMk id="6" creationId="{7EA5C1EE-60C5-CC44-707F-6A5A04DBD56E}"/>
          </ac:spMkLst>
        </pc:spChg>
        <pc:spChg chg="mod">
          <ac:chgData name="Jesús Galán" userId="a1d5ec7028f3643d" providerId="LiveId" clId="{FDFACC69-E2EF-491F-8FC7-BB1DCC5121F6}" dt="2023-09-08T07:20:07.966" v="3754" actId="207"/>
          <ac:spMkLst>
            <pc:docMk/>
            <pc:sldMk cId="746264924" sldId="309"/>
            <ac:spMk id="8" creationId="{5EE68701-8E71-6F8D-F1E8-CC4080EE5799}"/>
          </ac:spMkLst>
        </pc:spChg>
      </pc:sldChg>
      <pc:sldChg chg="modSp add del mod modTransition">
        <pc:chgData name="Jesús Galán" userId="a1d5ec7028f3643d" providerId="LiveId" clId="{FDFACC69-E2EF-491F-8FC7-BB1DCC5121F6}" dt="2023-09-05T09:45:05.814" v="2101" actId="47"/>
        <pc:sldMkLst>
          <pc:docMk/>
          <pc:sldMk cId="2999900096" sldId="310"/>
        </pc:sldMkLst>
        <pc:spChg chg="mod">
          <ac:chgData name="Jesús Galán" userId="a1d5ec7028f3643d" providerId="LiveId" clId="{FDFACC69-E2EF-491F-8FC7-BB1DCC5121F6}" dt="2023-09-05T09:44:28.080" v="2098" actId="14100"/>
          <ac:spMkLst>
            <pc:docMk/>
            <pc:sldMk cId="2999900096" sldId="310"/>
            <ac:spMk id="2" creationId="{D6C8B5AA-CFDD-B8EC-3AA9-8421B0A401F4}"/>
          </ac:spMkLst>
        </pc:spChg>
      </pc:sldChg>
      <pc:sldChg chg="addSp delSp modSp add del mod">
        <pc:chgData name="Jesús Galán" userId="a1d5ec7028f3643d" providerId="LiveId" clId="{FDFACC69-E2EF-491F-8FC7-BB1DCC5121F6}" dt="2023-09-08T08:09:19.128" v="3847" actId="47"/>
        <pc:sldMkLst>
          <pc:docMk/>
          <pc:sldMk cId="1952200809" sldId="311"/>
        </pc:sldMkLst>
        <pc:spChg chg="del">
          <ac:chgData name="Jesús Galán" userId="a1d5ec7028f3643d" providerId="LiveId" clId="{FDFACC69-E2EF-491F-8FC7-BB1DCC5121F6}" dt="2023-09-08T08:05:11.727" v="3816" actId="478"/>
          <ac:spMkLst>
            <pc:docMk/>
            <pc:sldMk cId="1952200809" sldId="311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12.768" v="3817" actId="478"/>
          <ac:spMkLst>
            <pc:docMk/>
            <pc:sldMk cId="1952200809" sldId="311"/>
            <ac:spMk id="6" creationId="{72CD610F-DF16-17EA-E93E-8E45394FDA58}"/>
          </ac:spMkLst>
        </pc:spChg>
        <pc:spChg chg="add mod">
          <ac:chgData name="Jesús Galán" userId="a1d5ec7028f3643d" providerId="LiveId" clId="{FDFACC69-E2EF-491F-8FC7-BB1DCC5121F6}" dt="2023-09-08T08:05:13.256" v="3818"/>
          <ac:spMkLst>
            <pc:docMk/>
            <pc:sldMk cId="1952200809" sldId="311"/>
            <ac:spMk id="7" creationId="{52F8E1D0-BF57-82A0-3A12-4BEA0273D655}"/>
          </ac:spMkLst>
        </pc:spChg>
      </pc:sldChg>
      <pc:sldChg chg="addSp delSp modSp add del mod modTransition">
        <pc:chgData name="Jesús Galán" userId="a1d5ec7028f3643d" providerId="LiveId" clId="{FDFACC69-E2EF-491F-8FC7-BB1DCC5121F6}" dt="2023-09-08T08:09:19.128" v="3847" actId="47"/>
        <pc:sldMkLst>
          <pc:docMk/>
          <pc:sldMk cId="3852347667" sldId="312"/>
        </pc:sldMkLst>
        <pc:spChg chg="mod">
          <ac:chgData name="Jesús Galán" userId="a1d5ec7028f3643d" providerId="LiveId" clId="{FDFACC69-E2EF-491F-8FC7-BB1DCC5121F6}" dt="2023-09-05T09:47:20.746" v="2216" actId="1076"/>
          <ac:spMkLst>
            <pc:docMk/>
            <pc:sldMk cId="3852347667" sldId="312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8T08:05:08.392" v="3813" actId="478"/>
          <ac:spMkLst>
            <pc:docMk/>
            <pc:sldMk cId="3852347667" sldId="312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09.397" v="3814" actId="478"/>
          <ac:spMkLst>
            <pc:docMk/>
            <pc:sldMk cId="3852347667" sldId="312"/>
            <ac:spMk id="6" creationId="{F35E73EF-A5FF-648A-DBBF-6DE315D2826E}"/>
          </ac:spMkLst>
        </pc:spChg>
        <pc:spChg chg="add mod">
          <ac:chgData name="Jesús Galán" userId="a1d5ec7028f3643d" providerId="LiveId" clId="{FDFACC69-E2EF-491F-8FC7-BB1DCC5121F6}" dt="2023-09-08T08:05:10.100" v="3815"/>
          <ac:spMkLst>
            <pc:docMk/>
            <pc:sldMk cId="3852347667" sldId="312"/>
            <ac:spMk id="7" creationId="{A3F189D1-1F4E-2DFE-428F-99202A527AE1}"/>
          </ac:spMkLst>
        </pc:spChg>
      </pc:sldChg>
      <pc:sldChg chg="addSp modSp add del mod">
        <pc:chgData name="Jesús Galán" userId="a1d5ec7028f3643d" providerId="LiveId" clId="{FDFACC69-E2EF-491F-8FC7-BB1DCC5121F6}" dt="2023-09-09T07:05:13.922" v="5753" actId="47"/>
        <pc:sldMkLst>
          <pc:docMk/>
          <pc:sldMk cId="2687554972" sldId="313"/>
        </pc:sldMkLst>
        <pc:spChg chg="add mod">
          <ac:chgData name="Jesús Galán" userId="a1d5ec7028f3643d" providerId="LiveId" clId="{FDFACC69-E2EF-491F-8FC7-BB1DCC5121F6}" dt="2023-09-05T10:33:46.997" v="2277" actId="207"/>
          <ac:spMkLst>
            <pc:docMk/>
            <pc:sldMk cId="2687554972" sldId="313"/>
            <ac:spMk id="2" creationId="{F7EF6ED1-DFC2-FBAB-BC62-B51EB3EA9788}"/>
          </ac:spMkLst>
        </pc:spChg>
        <pc:grpChg chg="mod">
          <ac:chgData name="Jesús Galán" userId="a1d5ec7028f3643d" providerId="LiveId" clId="{FDFACC69-E2EF-491F-8FC7-BB1DCC5121F6}" dt="2023-09-05T10:33:17.949" v="2274" actId="1076"/>
          <ac:grpSpMkLst>
            <pc:docMk/>
            <pc:sldMk cId="2687554972" sldId="313"/>
            <ac:grpSpMk id="10" creationId="{C9B6DCCA-EE40-3628-71D8-2B57A18E4C3B}"/>
          </ac:grpSpMkLst>
        </pc:grpChg>
      </pc:sldChg>
      <pc:sldChg chg="addSp delSp modSp add mod">
        <pc:chgData name="Jesús Galán" userId="a1d5ec7028f3643d" providerId="LiveId" clId="{FDFACC69-E2EF-491F-8FC7-BB1DCC5121F6}" dt="2023-09-06T17:11:02.093" v="2836" actId="20577"/>
        <pc:sldMkLst>
          <pc:docMk/>
          <pc:sldMk cId="4017131886" sldId="314"/>
        </pc:sldMkLst>
        <pc:spChg chg="del">
          <ac:chgData name="Jesús Galán" userId="a1d5ec7028f3643d" providerId="LiveId" clId="{FDFACC69-E2EF-491F-8FC7-BB1DCC5121F6}" dt="2023-09-05T10:53:13.361" v="2281" actId="478"/>
          <ac:spMkLst>
            <pc:docMk/>
            <pc:sldMk cId="4017131886" sldId="314"/>
            <ac:spMk id="2" creationId="{E0AD0F53-9BE6-E605-4793-770F4B151E24}"/>
          </ac:spMkLst>
        </pc:spChg>
        <pc:spChg chg="add mod">
          <ac:chgData name="Jesús Galán" userId="a1d5ec7028f3643d" providerId="LiveId" clId="{FDFACC69-E2EF-491F-8FC7-BB1DCC5121F6}" dt="2023-09-06T17:09:32.303" v="2765" actId="20577"/>
          <ac:spMkLst>
            <pc:docMk/>
            <pc:sldMk cId="4017131886" sldId="314"/>
            <ac:spMk id="3" creationId="{622505DC-700F-216B-4D23-E5B94EDCC490}"/>
          </ac:spMkLst>
        </pc:spChg>
        <pc:spChg chg="mod">
          <ac:chgData name="Jesús Galán" userId="a1d5ec7028f3643d" providerId="LiveId" clId="{FDFACC69-E2EF-491F-8FC7-BB1DCC5121F6}" dt="2023-09-06T17:11:02.093" v="2836" actId="20577"/>
          <ac:spMkLst>
            <pc:docMk/>
            <pc:sldMk cId="4017131886" sldId="314"/>
            <ac:spMk id="5" creationId="{0C5490AD-897D-AD2B-942F-E6E221BFE0C9}"/>
          </ac:spMkLst>
        </pc:spChg>
        <pc:spChg chg="del mod">
          <ac:chgData name="Jesús Galán" userId="a1d5ec7028f3643d" providerId="LiveId" clId="{FDFACC69-E2EF-491F-8FC7-BB1DCC5121F6}" dt="2023-09-05T10:52:51.036" v="2280" actId="478"/>
          <ac:spMkLst>
            <pc:docMk/>
            <pc:sldMk cId="4017131886" sldId="314"/>
            <ac:spMk id="6" creationId="{7EA5C1EE-60C5-CC44-707F-6A5A04DBD56E}"/>
          </ac:spMkLst>
        </pc:spChg>
        <pc:spChg chg="del">
          <ac:chgData name="Jesús Galán" userId="a1d5ec7028f3643d" providerId="LiveId" clId="{FDFACC69-E2EF-491F-8FC7-BB1DCC5121F6}" dt="2023-09-05T10:52:51.036" v="2280" actId="478"/>
          <ac:spMkLst>
            <pc:docMk/>
            <pc:sldMk cId="4017131886" sldId="314"/>
            <ac:spMk id="8" creationId="{5EE68701-8E71-6F8D-F1E8-CC4080EE5799}"/>
          </ac:spMkLst>
        </pc:spChg>
        <pc:spChg chg="add del mod">
          <ac:chgData name="Jesús Galán" userId="a1d5ec7028f3643d" providerId="LiveId" clId="{FDFACC69-E2EF-491F-8FC7-BB1DCC5121F6}" dt="2023-09-05T10:54:33.964" v="2366" actId="478"/>
          <ac:spMkLst>
            <pc:docMk/>
            <pc:sldMk cId="4017131886" sldId="314"/>
            <ac:spMk id="9" creationId="{1E826B11-46BE-8921-01A2-DD325623C2A1}"/>
          </ac:spMkLst>
        </pc:spChg>
        <pc:spChg chg="add del mod">
          <ac:chgData name="Jesús Galán" userId="a1d5ec7028f3643d" providerId="LiveId" clId="{FDFACC69-E2EF-491F-8FC7-BB1DCC5121F6}" dt="2023-09-05T10:54:33.964" v="2366" actId="478"/>
          <ac:spMkLst>
            <pc:docMk/>
            <pc:sldMk cId="4017131886" sldId="314"/>
            <ac:spMk id="10" creationId="{F3B8AD46-6050-5A8B-5999-16590925ACE0}"/>
          </ac:spMkLst>
        </pc:spChg>
        <pc:picChg chg="add del mod">
          <ac:chgData name="Jesús Galán" userId="a1d5ec7028f3643d" providerId="LiveId" clId="{FDFACC69-E2EF-491F-8FC7-BB1DCC5121F6}" dt="2023-09-05T10:53:55.166" v="2287" actId="478"/>
          <ac:picMkLst>
            <pc:docMk/>
            <pc:sldMk cId="4017131886" sldId="314"/>
            <ac:picMk id="7" creationId="{300B2B5C-22A1-6128-EBFD-2E08658FC53A}"/>
          </ac:picMkLst>
        </pc:picChg>
        <pc:picChg chg="add mod">
          <ac:chgData name="Jesús Galán" userId="a1d5ec7028f3643d" providerId="LiveId" clId="{FDFACC69-E2EF-491F-8FC7-BB1DCC5121F6}" dt="2023-09-05T10:53:55.541" v="2288"/>
          <ac:picMkLst>
            <pc:docMk/>
            <pc:sldMk cId="4017131886" sldId="314"/>
            <ac:picMk id="11" creationId="{CA2657E5-0E39-F242-ADE5-E8D81D3944E3}"/>
          </ac:picMkLst>
        </pc:picChg>
        <pc:picChg chg="add del mod">
          <ac:chgData name="Jesús Galán" userId="a1d5ec7028f3643d" providerId="LiveId" clId="{FDFACC69-E2EF-491F-8FC7-BB1DCC5121F6}" dt="2023-09-05T10:53:53.962" v="2286" actId="21"/>
          <ac:picMkLst>
            <pc:docMk/>
            <pc:sldMk cId="4017131886" sldId="314"/>
            <ac:picMk id="19458" creationId="{962680A5-D6A3-82BD-A557-D028B1C7597E}"/>
          </ac:picMkLst>
        </pc:picChg>
      </pc:sldChg>
      <pc:sldChg chg="addSp delSp modSp add mod ord">
        <pc:chgData name="Jesús Galán" userId="a1d5ec7028f3643d" providerId="LiveId" clId="{FDFACC69-E2EF-491F-8FC7-BB1DCC5121F6}" dt="2023-09-06T17:11:13.355" v="2838" actId="6549"/>
        <pc:sldMkLst>
          <pc:docMk/>
          <pc:sldMk cId="2476571675" sldId="315"/>
        </pc:sldMkLst>
        <pc:spChg chg="mod">
          <ac:chgData name="Jesús Galán" userId="a1d5ec7028f3643d" providerId="LiveId" clId="{FDFACC69-E2EF-491F-8FC7-BB1DCC5121F6}" dt="2023-09-06T17:11:13.355" v="2838" actId="6549"/>
          <ac:spMkLst>
            <pc:docMk/>
            <pc:sldMk cId="2476571675" sldId="315"/>
            <ac:spMk id="5" creationId="{0C5490AD-897D-AD2B-942F-E6E221BFE0C9}"/>
          </ac:spMkLst>
        </pc:spChg>
        <pc:picChg chg="del">
          <ac:chgData name="Jesús Galán" userId="a1d5ec7028f3643d" providerId="LiveId" clId="{FDFACC69-E2EF-491F-8FC7-BB1DCC5121F6}" dt="2023-09-05T10:57:44.695" v="2380" actId="478"/>
          <ac:picMkLst>
            <pc:docMk/>
            <pc:sldMk cId="2476571675" sldId="315"/>
            <ac:picMk id="3" creationId="{5A2E3F51-FE4B-73B9-E89D-8CAB4B993182}"/>
          </ac:picMkLst>
        </pc:picChg>
        <pc:picChg chg="del">
          <ac:chgData name="Jesús Galán" userId="a1d5ec7028f3643d" providerId="LiveId" clId="{FDFACC69-E2EF-491F-8FC7-BB1DCC5121F6}" dt="2023-09-05T10:57:44.695" v="2380" actId="478"/>
          <ac:picMkLst>
            <pc:docMk/>
            <pc:sldMk cId="2476571675" sldId="315"/>
            <ac:picMk id="6" creationId="{995DE73A-BD30-0387-A1C2-01267A59ED2F}"/>
          </ac:picMkLst>
        </pc:picChg>
        <pc:picChg chg="del">
          <ac:chgData name="Jesús Galán" userId="a1d5ec7028f3643d" providerId="LiveId" clId="{FDFACC69-E2EF-491F-8FC7-BB1DCC5121F6}" dt="2023-09-05T10:57:44.695" v="2380" actId="478"/>
          <ac:picMkLst>
            <pc:docMk/>
            <pc:sldMk cId="2476571675" sldId="315"/>
            <ac:picMk id="7" creationId="{D060A6B2-41AB-AC0F-2147-51CF754E77A0}"/>
          </ac:picMkLst>
        </pc:picChg>
        <pc:picChg chg="del">
          <ac:chgData name="Jesús Galán" userId="a1d5ec7028f3643d" providerId="LiveId" clId="{FDFACC69-E2EF-491F-8FC7-BB1DCC5121F6}" dt="2023-09-05T10:58:11.558" v="2386" actId="478"/>
          <ac:picMkLst>
            <pc:docMk/>
            <pc:sldMk cId="2476571675" sldId="315"/>
            <ac:picMk id="10" creationId="{50E606B0-AFC6-6D02-A090-A60039D19A74}"/>
          </ac:picMkLst>
        </pc:picChg>
        <pc:picChg chg="add mod">
          <ac:chgData name="Jesús Galán" userId="a1d5ec7028f3643d" providerId="LiveId" clId="{FDFACC69-E2EF-491F-8FC7-BB1DCC5121F6}" dt="2023-09-05T10:57:45.351" v="2381"/>
          <ac:picMkLst>
            <pc:docMk/>
            <pc:sldMk cId="2476571675" sldId="315"/>
            <ac:picMk id="11" creationId="{9C917EA2-1B16-3BCF-A20A-D5A995C243CD}"/>
          </ac:picMkLst>
        </pc:picChg>
        <pc:picChg chg="add mod">
          <ac:chgData name="Jesús Galán" userId="a1d5ec7028f3643d" providerId="LiveId" clId="{FDFACC69-E2EF-491F-8FC7-BB1DCC5121F6}" dt="2023-09-05T10:57:45.351" v="2381"/>
          <ac:picMkLst>
            <pc:docMk/>
            <pc:sldMk cId="2476571675" sldId="315"/>
            <ac:picMk id="12" creationId="{5E90A3B9-9BAB-9902-B8AD-7215608AC8E8}"/>
          </ac:picMkLst>
        </pc:picChg>
        <pc:picChg chg="add mod">
          <ac:chgData name="Jesús Galán" userId="a1d5ec7028f3643d" providerId="LiveId" clId="{FDFACC69-E2EF-491F-8FC7-BB1DCC5121F6}" dt="2023-09-05T10:57:45.351" v="2381"/>
          <ac:picMkLst>
            <pc:docMk/>
            <pc:sldMk cId="2476571675" sldId="315"/>
            <ac:picMk id="13" creationId="{135EEE1B-C3C3-9F5C-3F11-BC3EC4B7F32D}"/>
          </ac:picMkLst>
        </pc:picChg>
        <pc:picChg chg="add del mod">
          <ac:chgData name="Jesús Galán" userId="a1d5ec7028f3643d" providerId="LiveId" clId="{FDFACC69-E2EF-491F-8FC7-BB1DCC5121F6}" dt="2023-09-05T10:57:42.440" v="2379" actId="21"/>
          <ac:picMkLst>
            <pc:docMk/>
            <pc:sldMk cId="2476571675" sldId="315"/>
            <ac:picMk id="20482" creationId="{81F2DC05-C16E-DBEB-33C8-C6134FB0FDA8}"/>
          </ac:picMkLst>
        </pc:picChg>
        <pc:picChg chg="add del mod">
          <ac:chgData name="Jesús Galán" userId="a1d5ec7028f3643d" providerId="LiveId" clId="{FDFACC69-E2EF-491F-8FC7-BB1DCC5121F6}" dt="2023-09-05T10:57:42.440" v="2379" actId="21"/>
          <ac:picMkLst>
            <pc:docMk/>
            <pc:sldMk cId="2476571675" sldId="315"/>
            <ac:picMk id="20484" creationId="{EFF27DBA-F9C2-5A11-C3C7-1622EA112EE7}"/>
          </ac:picMkLst>
        </pc:picChg>
        <pc:picChg chg="add del mod">
          <ac:chgData name="Jesús Galán" userId="a1d5ec7028f3643d" providerId="LiveId" clId="{FDFACC69-E2EF-491F-8FC7-BB1DCC5121F6}" dt="2023-09-05T10:57:42.440" v="2379" actId="21"/>
          <ac:picMkLst>
            <pc:docMk/>
            <pc:sldMk cId="2476571675" sldId="315"/>
            <ac:picMk id="20486" creationId="{7CCC4FFF-D187-20F1-7B5A-43D575F0B6F1}"/>
          </ac:picMkLst>
        </pc:picChg>
        <pc:picChg chg="add mod">
          <ac:chgData name="Jesús Galán" userId="a1d5ec7028f3643d" providerId="LiveId" clId="{FDFACC69-E2EF-491F-8FC7-BB1DCC5121F6}" dt="2023-09-05T10:58:08.223" v="2385" actId="167"/>
          <ac:picMkLst>
            <pc:docMk/>
            <pc:sldMk cId="2476571675" sldId="315"/>
            <ac:picMk id="20488" creationId="{FCCB587D-BD54-F10B-8210-E8BD116D8C7A}"/>
          </ac:picMkLst>
        </pc:picChg>
      </pc:sldChg>
      <pc:sldChg chg="addSp delSp modSp add mod ord">
        <pc:chgData name="Jesús Galán" userId="a1d5ec7028f3643d" providerId="LiveId" clId="{FDFACC69-E2EF-491F-8FC7-BB1DCC5121F6}" dt="2023-09-05T22:39:15.078" v="2492" actId="1076"/>
        <pc:sldMkLst>
          <pc:docMk/>
          <pc:sldMk cId="1394509711" sldId="316"/>
        </pc:sldMkLst>
        <pc:spChg chg="mod">
          <ac:chgData name="Jesús Galán" userId="a1d5ec7028f3643d" providerId="LiveId" clId="{FDFACC69-E2EF-491F-8FC7-BB1DCC5121F6}" dt="2023-09-05T22:39:15.078" v="2492" actId="1076"/>
          <ac:spMkLst>
            <pc:docMk/>
            <pc:sldMk cId="1394509711" sldId="316"/>
            <ac:spMk id="3" creationId="{622505DC-700F-216B-4D23-E5B94EDCC490}"/>
          </ac:spMkLst>
        </pc:spChg>
        <pc:spChg chg="mod">
          <ac:chgData name="Jesús Galán" userId="a1d5ec7028f3643d" providerId="LiveId" clId="{FDFACC69-E2EF-491F-8FC7-BB1DCC5121F6}" dt="2023-09-05T22:36:34.942" v="2424" actId="20577"/>
          <ac:spMkLst>
            <pc:docMk/>
            <pc:sldMk cId="1394509711" sldId="316"/>
            <ac:spMk id="5" creationId="{0C5490AD-897D-AD2B-942F-E6E221BFE0C9}"/>
          </ac:spMkLst>
        </pc:spChg>
        <pc:picChg chg="add mod">
          <ac:chgData name="Jesús Galán" userId="a1d5ec7028f3643d" providerId="LiveId" clId="{FDFACC69-E2EF-491F-8FC7-BB1DCC5121F6}" dt="2023-09-05T22:38:42.786" v="2488" actId="14100"/>
          <ac:picMkLst>
            <pc:docMk/>
            <pc:sldMk cId="1394509711" sldId="316"/>
            <ac:picMk id="2" creationId="{0208AA3E-6B5F-8149-44AF-D07ED1FBECD0}"/>
          </ac:picMkLst>
        </pc:picChg>
        <pc:picChg chg="add mod">
          <ac:chgData name="Jesús Galán" userId="a1d5ec7028f3643d" providerId="LiveId" clId="{FDFACC69-E2EF-491F-8FC7-BB1DCC5121F6}" dt="2023-09-05T22:38:51.394" v="2489" actId="1076"/>
          <ac:picMkLst>
            <pc:docMk/>
            <pc:sldMk cId="1394509711" sldId="316"/>
            <ac:picMk id="6" creationId="{79285891-F553-175B-4840-D42346423D42}"/>
          </ac:picMkLst>
        </pc:picChg>
        <pc:picChg chg="del">
          <ac:chgData name="Jesús Galán" userId="a1d5ec7028f3643d" providerId="LiveId" clId="{FDFACC69-E2EF-491F-8FC7-BB1DCC5121F6}" dt="2023-09-05T22:37:41.629" v="2432" actId="478"/>
          <ac:picMkLst>
            <pc:docMk/>
            <pc:sldMk cId="1394509711" sldId="316"/>
            <ac:picMk id="11" creationId="{CA2657E5-0E39-F242-ADE5-E8D81D3944E3}"/>
          </ac:picMkLst>
        </pc:picChg>
      </pc:sldChg>
      <pc:sldChg chg="addSp modSp add mod">
        <pc:chgData name="Jesús Galán" userId="a1d5ec7028f3643d" providerId="LiveId" clId="{FDFACC69-E2EF-491F-8FC7-BB1DCC5121F6}" dt="2023-09-08T07:17:56.357" v="3739" actId="2085"/>
        <pc:sldMkLst>
          <pc:docMk/>
          <pc:sldMk cId="3263020607" sldId="317"/>
        </pc:sldMkLst>
        <pc:spChg chg="add mod">
          <ac:chgData name="Jesús Galán" userId="a1d5ec7028f3643d" providerId="LiveId" clId="{FDFACC69-E2EF-491F-8FC7-BB1DCC5121F6}" dt="2023-09-08T07:17:52.762" v="3738" actId="207"/>
          <ac:spMkLst>
            <pc:docMk/>
            <pc:sldMk cId="3263020607" sldId="317"/>
            <ac:spMk id="7" creationId="{AF25D890-7824-848C-67E9-D9CADE54A9D1}"/>
          </ac:spMkLst>
        </pc:spChg>
        <pc:spChg chg="add mod">
          <ac:chgData name="Jesús Galán" userId="a1d5ec7028f3643d" providerId="LiveId" clId="{FDFACC69-E2EF-491F-8FC7-BB1DCC5121F6}" dt="2023-09-08T07:17:56.357" v="3739" actId="2085"/>
          <ac:spMkLst>
            <pc:docMk/>
            <pc:sldMk cId="3263020607" sldId="317"/>
            <ac:spMk id="8" creationId="{F59065A5-BAA6-3775-D33A-8DD066414870}"/>
          </ac:spMkLst>
        </pc:spChg>
      </pc:sldChg>
      <pc:sldChg chg="delSp modSp add mod">
        <pc:chgData name="Jesús Galán" userId="a1d5ec7028f3643d" providerId="LiveId" clId="{FDFACC69-E2EF-491F-8FC7-BB1DCC5121F6}" dt="2023-09-06T17:11:32.783" v="2840" actId="20577"/>
        <pc:sldMkLst>
          <pc:docMk/>
          <pc:sldMk cId="628804006" sldId="318"/>
        </pc:sldMkLst>
        <pc:spChg chg="del">
          <ac:chgData name="Jesús Galán" userId="a1d5ec7028f3643d" providerId="LiveId" clId="{FDFACC69-E2EF-491F-8FC7-BB1DCC5121F6}" dt="2023-09-05T22:40:33.179" v="2530" actId="21"/>
          <ac:spMkLst>
            <pc:docMk/>
            <pc:sldMk cId="628804006" sldId="318"/>
            <ac:spMk id="2" creationId="{E0AD0F53-9BE6-E605-4793-770F4B151E24}"/>
          </ac:spMkLst>
        </pc:spChg>
        <pc:spChg chg="mod">
          <ac:chgData name="Jesús Galán" userId="a1d5ec7028f3643d" providerId="LiveId" clId="{FDFACC69-E2EF-491F-8FC7-BB1DCC5121F6}" dt="2023-09-06T17:11:32.783" v="2840" actId="20577"/>
          <ac:spMkLst>
            <pc:docMk/>
            <pc:sldMk cId="628804006" sldId="318"/>
            <ac:spMk id="5" creationId="{0C5490AD-897D-AD2B-942F-E6E221BFE0C9}"/>
          </ac:spMkLst>
        </pc:spChg>
      </pc:sldChg>
      <pc:sldChg chg="modSp add mod modTransition">
        <pc:chgData name="Jesús Galán" userId="a1d5ec7028f3643d" providerId="LiveId" clId="{FDFACC69-E2EF-491F-8FC7-BB1DCC5121F6}" dt="2023-09-08T07:20:24.446" v="3756" actId="207"/>
        <pc:sldMkLst>
          <pc:docMk/>
          <pc:sldMk cId="3457658433" sldId="319"/>
        </pc:sldMkLst>
        <pc:spChg chg="mod">
          <ac:chgData name="Jesús Galán" userId="a1d5ec7028f3643d" providerId="LiveId" clId="{FDFACC69-E2EF-491F-8FC7-BB1DCC5121F6}" dt="2023-09-05T22:40:52.781" v="2552" actId="20577"/>
          <ac:spMkLst>
            <pc:docMk/>
            <pc:sldMk cId="3457658433" sldId="319"/>
            <ac:spMk id="5" creationId="{0C5490AD-897D-AD2B-942F-E6E221BFE0C9}"/>
          </ac:spMkLst>
        </pc:spChg>
        <pc:spChg chg="mod">
          <ac:chgData name="Jesús Galán" userId="a1d5ec7028f3643d" providerId="LiveId" clId="{FDFACC69-E2EF-491F-8FC7-BB1DCC5121F6}" dt="2023-09-08T07:18:48.820" v="3741" actId="207"/>
          <ac:spMkLst>
            <pc:docMk/>
            <pc:sldMk cId="3457658433" sldId="319"/>
            <ac:spMk id="6" creationId="{7EA5C1EE-60C5-CC44-707F-6A5A04DBD56E}"/>
          </ac:spMkLst>
        </pc:spChg>
        <pc:spChg chg="mod">
          <ac:chgData name="Jesús Galán" userId="a1d5ec7028f3643d" providerId="LiveId" clId="{FDFACC69-E2EF-491F-8FC7-BB1DCC5121F6}" dt="2023-09-08T07:20:24.446" v="3756" actId="207"/>
          <ac:spMkLst>
            <pc:docMk/>
            <pc:sldMk cId="3457658433" sldId="319"/>
            <ac:spMk id="8" creationId="{5EE68701-8E71-6F8D-F1E8-CC4080EE5799}"/>
          </ac:spMkLst>
        </pc:spChg>
      </pc:sldChg>
      <pc:sldChg chg="add del">
        <pc:chgData name="Jesús Galán" userId="a1d5ec7028f3643d" providerId="LiveId" clId="{FDFACC69-E2EF-491F-8FC7-BB1DCC5121F6}" dt="2023-09-07T08:14:25.941" v="3027" actId="47"/>
        <pc:sldMkLst>
          <pc:docMk/>
          <pc:sldMk cId="3158467756" sldId="320"/>
        </pc:sldMkLst>
      </pc:sldChg>
      <pc:sldChg chg="addSp delSp modSp add mod">
        <pc:chgData name="Jesús Galán" userId="a1d5ec7028f3643d" providerId="LiveId" clId="{FDFACC69-E2EF-491F-8FC7-BB1DCC5121F6}" dt="2023-09-08T15:01:18.198" v="5555" actId="478"/>
        <pc:sldMkLst>
          <pc:docMk/>
          <pc:sldMk cId="2029595561" sldId="321"/>
        </pc:sldMkLst>
        <pc:spChg chg="add del mod">
          <ac:chgData name="Jesús Galán" userId="a1d5ec7028f3643d" providerId="LiveId" clId="{FDFACC69-E2EF-491F-8FC7-BB1DCC5121F6}" dt="2023-09-08T15:01:18.198" v="5555" actId="478"/>
          <ac:spMkLst>
            <pc:docMk/>
            <pc:sldMk cId="2029595561" sldId="321"/>
            <ac:spMk id="2" creationId="{E4B1883B-9B94-BD5B-58EE-DC238E74FF64}"/>
          </ac:spMkLst>
        </pc:spChg>
        <pc:spChg chg="add mod">
          <ac:chgData name="Jesús Galán" userId="a1d5ec7028f3643d" providerId="LiveId" clId="{FDFACC69-E2EF-491F-8FC7-BB1DCC5121F6}" dt="2023-09-05T22:51:55.700" v="2752"/>
          <ac:spMkLst>
            <pc:docMk/>
            <pc:sldMk cId="2029595561" sldId="321"/>
            <ac:spMk id="3" creationId="{8CF21AB9-F30A-520F-5B3A-2DECC1E5FA3A}"/>
          </ac:spMkLst>
        </pc:spChg>
        <pc:spChg chg="add del">
          <ac:chgData name="Jesús Galán" userId="a1d5ec7028f3643d" providerId="LiveId" clId="{FDFACC69-E2EF-491F-8FC7-BB1DCC5121F6}" dt="2023-09-08T07:19:08.617" v="3745" actId="478"/>
          <ac:spMkLst>
            <pc:docMk/>
            <pc:sldMk cId="2029595561" sldId="321"/>
            <ac:spMk id="6" creationId="{7EA5C1EE-60C5-CC44-707F-6A5A04DBD56E}"/>
          </ac:spMkLst>
        </pc:spChg>
        <pc:spChg chg="add del mod">
          <ac:chgData name="Jesús Galán" userId="a1d5ec7028f3643d" providerId="LiveId" clId="{FDFACC69-E2EF-491F-8FC7-BB1DCC5121F6}" dt="2023-09-08T07:19:08.038" v="3744"/>
          <ac:spMkLst>
            <pc:docMk/>
            <pc:sldMk cId="2029595561" sldId="321"/>
            <ac:spMk id="7" creationId="{5A26745B-1525-9666-0479-4AF09518F602}"/>
          </ac:spMkLst>
        </pc:spChg>
        <pc:spChg chg="del">
          <ac:chgData name="Jesús Galán" userId="a1d5ec7028f3643d" providerId="LiveId" clId="{FDFACC69-E2EF-491F-8FC7-BB1DCC5121F6}" dt="2023-09-05T22:51:54.783" v="2751" actId="478"/>
          <ac:spMkLst>
            <pc:docMk/>
            <pc:sldMk cId="2029595561" sldId="321"/>
            <ac:spMk id="8" creationId="{5EE68701-8E71-6F8D-F1E8-CC4080EE5799}"/>
          </ac:spMkLst>
        </pc:spChg>
      </pc:sldChg>
      <pc:sldChg chg="addSp delSp modSp add mod">
        <pc:chgData name="Jesús Galán" userId="a1d5ec7028f3643d" providerId="LiveId" clId="{FDFACC69-E2EF-491F-8FC7-BB1DCC5121F6}" dt="2023-09-08T07:19:28.283" v="3747" actId="2085"/>
        <pc:sldMkLst>
          <pc:docMk/>
          <pc:sldMk cId="1622630997" sldId="322"/>
        </pc:sldMkLst>
        <pc:spChg chg="add mod">
          <ac:chgData name="Jesús Galán" userId="a1d5ec7028f3643d" providerId="LiveId" clId="{FDFACC69-E2EF-491F-8FC7-BB1DCC5121F6}" dt="2023-09-08T07:19:28.283" v="3747" actId="2085"/>
          <ac:spMkLst>
            <pc:docMk/>
            <pc:sldMk cId="1622630997" sldId="322"/>
            <ac:spMk id="3" creationId="{8CBEBDC2-237E-89A2-541B-0EBA00C3EAB1}"/>
          </ac:spMkLst>
        </pc:spChg>
        <pc:spChg chg="add mod">
          <ac:chgData name="Jesús Galán" userId="a1d5ec7028f3643d" providerId="LiveId" clId="{FDFACC69-E2EF-491F-8FC7-BB1DCC5121F6}" dt="2023-09-08T07:19:25.037" v="3746" actId="207"/>
          <ac:spMkLst>
            <pc:docMk/>
            <pc:sldMk cId="1622630997" sldId="322"/>
            <ac:spMk id="7" creationId="{9D38B45A-30BC-407B-4889-7E28F22182BD}"/>
          </ac:spMkLst>
        </pc:spChg>
        <pc:spChg chg="del">
          <ac:chgData name="Jesús Galán" userId="a1d5ec7028f3643d" providerId="LiveId" clId="{FDFACC69-E2EF-491F-8FC7-BB1DCC5121F6}" dt="2023-09-05T22:52:02.336" v="2753" actId="478"/>
          <ac:spMkLst>
            <pc:docMk/>
            <pc:sldMk cId="1622630997" sldId="322"/>
            <ac:spMk id="8" creationId="{5EE68701-8E71-6F8D-F1E8-CC4080EE5799}"/>
          </ac:spMkLst>
        </pc:spChg>
        <pc:spChg chg="add mod">
          <ac:chgData name="Jesús Galán" userId="a1d5ec7028f3643d" providerId="LiveId" clId="{FDFACC69-E2EF-491F-8FC7-BB1DCC5121F6}" dt="2023-09-05T22:52:04.712" v="2754"/>
          <ac:spMkLst>
            <pc:docMk/>
            <pc:sldMk cId="1622630997" sldId="322"/>
            <ac:spMk id="9" creationId="{EB812CEA-AAD9-A9FE-6240-4B8CB067B9B0}"/>
          </ac:spMkLst>
        </pc:spChg>
      </pc:sldChg>
      <pc:sldChg chg="add del">
        <pc:chgData name="Jesús Galán" userId="a1d5ec7028f3643d" providerId="LiveId" clId="{FDFACC69-E2EF-491F-8FC7-BB1DCC5121F6}" dt="2023-09-05T22:45:51.640" v="2698" actId="47"/>
        <pc:sldMkLst>
          <pc:docMk/>
          <pc:sldMk cId="620046932" sldId="323"/>
        </pc:sldMkLst>
      </pc:sldChg>
      <pc:sldChg chg="addSp delSp modSp add del mod">
        <pc:chgData name="Jesús Galán" userId="a1d5ec7028f3643d" providerId="LiveId" clId="{FDFACC69-E2EF-491F-8FC7-BB1DCC5121F6}" dt="2023-09-07T11:27:08.749" v="3338" actId="47"/>
        <pc:sldMkLst>
          <pc:docMk/>
          <pc:sldMk cId="3458365499" sldId="323"/>
        </pc:sldMkLst>
        <pc:spChg chg="del">
          <ac:chgData name="Jesús Galán" userId="a1d5ec7028f3643d" providerId="LiveId" clId="{FDFACC69-E2EF-491F-8FC7-BB1DCC5121F6}" dt="2023-09-05T22:46:19.213" v="2711" actId="478"/>
          <ac:spMkLst>
            <pc:docMk/>
            <pc:sldMk cId="3458365499" sldId="323"/>
            <ac:spMk id="2" creationId="{E4B1883B-9B94-BD5B-58EE-DC238E74FF64}"/>
          </ac:spMkLst>
        </pc:spChg>
        <pc:spChg chg="del">
          <ac:chgData name="Jesús Galán" userId="a1d5ec7028f3643d" providerId="LiveId" clId="{FDFACC69-E2EF-491F-8FC7-BB1DCC5121F6}" dt="2023-09-05T22:46:19.213" v="2711" actId="478"/>
          <ac:spMkLst>
            <pc:docMk/>
            <pc:sldMk cId="3458365499" sldId="323"/>
            <ac:spMk id="3" creationId="{8CBEBDC2-237E-89A2-541B-0EBA00C3EAB1}"/>
          </ac:spMkLst>
        </pc:spChg>
        <pc:spChg chg="mod">
          <ac:chgData name="Jesús Galán" userId="a1d5ec7028f3643d" providerId="LiveId" clId="{FDFACC69-E2EF-491F-8FC7-BB1DCC5121F6}" dt="2023-09-05T22:46:13.209" v="2710" actId="20577"/>
          <ac:spMkLst>
            <pc:docMk/>
            <pc:sldMk cId="3458365499" sldId="323"/>
            <ac:spMk id="5" creationId="{0C5490AD-897D-AD2B-942F-E6E221BFE0C9}"/>
          </ac:spMkLst>
        </pc:spChg>
        <pc:spChg chg="del">
          <ac:chgData name="Jesús Galán" userId="a1d5ec7028f3643d" providerId="LiveId" clId="{FDFACC69-E2EF-491F-8FC7-BB1DCC5121F6}" dt="2023-09-05T22:46:19.213" v="2711" actId="478"/>
          <ac:spMkLst>
            <pc:docMk/>
            <pc:sldMk cId="3458365499" sldId="323"/>
            <ac:spMk id="7" creationId="{9D38B45A-30BC-407B-4889-7E28F22182BD}"/>
          </ac:spMkLst>
        </pc:spChg>
        <pc:spChg chg="del">
          <ac:chgData name="Jesús Galán" userId="a1d5ec7028f3643d" providerId="LiveId" clId="{FDFACC69-E2EF-491F-8FC7-BB1DCC5121F6}" dt="2023-09-05T22:52:09.362" v="2755" actId="478"/>
          <ac:spMkLst>
            <pc:docMk/>
            <pc:sldMk cId="3458365499" sldId="323"/>
            <ac:spMk id="8" creationId="{5EE68701-8E71-6F8D-F1E8-CC4080EE5799}"/>
          </ac:spMkLst>
        </pc:spChg>
        <pc:spChg chg="add mod">
          <ac:chgData name="Jesús Galán" userId="a1d5ec7028f3643d" providerId="LiveId" clId="{FDFACC69-E2EF-491F-8FC7-BB1DCC5121F6}" dt="2023-09-05T22:52:10.160" v="2756"/>
          <ac:spMkLst>
            <pc:docMk/>
            <pc:sldMk cId="3458365499" sldId="323"/>
            <ac:spMk id="9" creationId="{55950F72-C5D5-DA67-8D6B-DB4F26C7C055}"/>
          </ac:spMkLst>
        </pc:spChg>
      </pc:sldChg>
      <pc:sldChg chg="addSp delSp modSp add mod modTransition">
        <pc:chgData name="Jesús Galán" userId="a1d5ec7028f3643d" providerId="LiveId" clId="{FDFACC69-E2EF-491F-8FC7-BB1DCC5121F6}" dt="2023-09-07T07:03:46.369" v="2965" actId="14100"/>
        <pc:sldMkLst>
          <pc:docMk/>
          <pc:sldMk cId="1408990349" sldId="324"/>
        </pc:sldMkLst>
        <pc:spChg chg="add mod">
          <ac:chgData name="Jesús Galán" userId="a1d5ec7028f3643d" providerId="LiveId" clId="{FDFACC69-E2EF-491F-8FC7-BB1DCC5121F6}" dt="2023-09-07T07:03:46.369" v="2965" actId="14100"/>
          <ac:spMkLst>
            <pc:docMk/>
            <pc:sldMk cId="1408990349" sldId="324"/>
            <ac:spMk id="2" creationId="{B0B12146-DF1C-A5BA-E526-4154A83D3AF8}"/>
          </ac:spMkLst>
        </pc:spChg>
        <pc:spChg chg="mod">
          <ac:chgData name="Jesús Galán" userId="a1d5ec7028f3643d" providerId="LiveId" clId="{FDFACC69-E2EF-491F-8FC7-BB1DCC5121F6}" dt="2023-09-07T07:03:31.101" v="2963" actId="1076"/>
          <ac:spMkLst>
            <pc:docMk/>
            <pc:sldMk cId="1408990349" sldId="324"/>
            <ac:spMk id="6" creationId="{7EA5C1EE-60C5-CC44-707F-6A5A04DBD56E}"/>
          </ac:spMkLst>
        </pc:spChg>
        <pc:spChg chg="del">
          <ac:chgData name="Jesús Galán" userId="a1d5ec7028f3643d" providerId="LiveId" clId="{FDFACC69-E2EF-491F-8FC7-BB1DCC5121F6}" dt="2023-09-05T22:52:17.873" v="2757" actId="478"/>
          <ac:spMkLst>
            <pc:docMk/>
            <pc:sldMk cId="1408990349" sldId="324"/>
            <ac:spMk id="8" creationId="{5EE68701-8E71-6F8D-F1E8-CC4080EE5799}"/>
          </ac:spMkLst>
        </pc:spChg>
      </pc:sldChg>
      <pc:sldChg chg="modSp add del mod">
        <pc:chgData name="Jesús Galán" userId="a1d5ec7028f3643d" providerId="LiveId" clId="{FDFACC69-E2EF-491F-8FC7-BB1DCC5121F6}" dt="2023-09-07T11:26:40.894" v="3337" actId="47"/>
        <pc:sldMkLst>
          <pc:docMk/>
          <pc:sldMk cId="3830759857" sldId="325"/>
        </pc:sldMkLst>
        <pc:spChg chg="mod">
          <ac:chgData name="Jesús Galán" userId="a1d5ec7028f3643d" providerId="LiveId" clId="{FDFACC69-E2EF-491F-8FC7-BB1DCC5121F6}" dt="2023-09-05T22:48:38.312" v="2744" actId="20577"/>
          <ac:spMkLst>
            <pc:docMk/>
            <pc:sldMk cId="3830759857" sldId="325"/>
            <ac:spMk id="5" creationId="{0C5490AD-897D-AD2B-942F-E6E221BFE0C9}"/>
          </ac:spMkLst>
        </pc:spChg>
      </pc:sldChg>
      <pc:sldChg chg="addSp delSp modSp add mod ord">
        <pc:chgData name="Jesús Galán" userId="a1d5ec7028f3643d" providerId="LiveId" clId="{FDFACC69-E2EF-491F-8FC7-BB1DCC5121F6}" dt="2023-09-08T15:00:51.429" v="5553"/>
        <pc:sldMkLst>
          <pc:docMk/>
          <pc:sldMk cId="427018015" sldId="326"/>
        </pc:sldMkLst>
        <pc:spChg chg="mod">
          <ac:chgData name="Jesús Galán" userId="a1d5ec7028f3643d" providerId="LiveId" clId="{FDFACC69-E2EF-491F-8FC7-BB1DCC5121F6}" dt="2023-09-06T17:12:50.720" v="2853" actId="20577"/>
          <ac:spMkLst>
            <pc:docMk/>
            <pc:sldMk cId="427018015" sldId="326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7T06:48:01.499" v="2931" actId="1076"/>
          <ac:spMkLst>
            <pc:docMk/>
            <pc:sldMk cId="427018015" sldId="326"/>
            <ac:spMk id="7" creationId="{B3192D46-22A2-3B4D-E354-8802DDFDAB6E}"/>
          </ac:spMkLst>
        </pc:spChg>
        <pc:spChg chg="mod">
          <ac:chgData name="Jesús Galán" userId="a1d5ec7028f3643d" providerId="LiveId" clId="{FDFACC69-E2EF-491F-8FC7-BB1DCC5121F6}" dt="2023-09-07T06:48:12.537" v="2932" actId="1076"/>
          <ac:spMkLst>
            <pc:docMk/>
            <pc:sldMk cId="427018015" sldId="326"/>
            <ac:spMk id="8" creationId="{49061AD5-B5C5-9456-623B-CBD0D797E350}"/>
          </ac:spMkLst>
        </pc:spChg>
        <pc:spChg chg="del">
          <ac:chgData name="Jesús Galán" userId="a1d5ec7028f3643d" providerId="LiveId" clId="{FDFACC69-E2EF-491F-8FC7-BB1DCC5121F6}" dt="2023-09-06T17:12:59.263" v="2854" actId="478"/>
          <ac:spMkLst>
            <pc:docMk/>
            <pc:sldMk cId="427018015" sldId="326"/>
            <ac:spMk id="9" creationId="{86AF4FB4-62F7-BA05-8410-8EAD34E0012B}"/>
          </ac:spMkLst>
        </pc:spChg>
        <pc:grpChg chg="add del mod">
          <ac:chgData name="Jesús Galán" userId="a1d5ec7028f3643d" providerId="LiveId" clId="{FDFACC69-E2EF-491F-8FC7-BB1DCC5121F6}" dt="2023-09-07T07:01:53.801" v="2939" actId="165"/>
          <ac:grpSpMkLst>
            <pc:docMk/>
            <pc:sldMk cId="427018015" sldId="326"/>
            <ac:grpSpMk id="3" creationId="{2FE526C6-78FE-8D20-0D8F-9C26994A2336}"/>
          </ac:grpSpMkLst>
        </pc:grpChg>
        <pc:grpChg chg="add mod">
          <ac:chgData name="Jesús Galán" userId="a1d5ec7028f3643d" providerId="LiveId" clId="{FDFACC69-E2EF-491F-8FC7-BB1DCC5121F6}" dt="2023-09-07T06:48:46.460" v="2937" actId="1076"/>
          <ac:grpSpMkLst>
            <pc:docMk/>
            <pc:sldMk cId="427018015" sldId="326"/>
            <ac:grpSpMk id="6" creationId="{3DAE13E2-C7A2-BD77-AC5E-DDFFD8ABC5AA}"/>
          </ac:grpSpMkLst>
        </pc:grpChg>
        <pc:picChg chg="del">
          <ac:chgData name="Jesús Galán" userId="a1d5ec7028f3643d" providerId="LiveId" clId="{FDFACC69-E2EF-491F-8FC7-BB1DCC5121F6}" dt="2023-09-06T17:13:05.101" v="2855" actId="478"/>
          <ac:picMkLst>
            <pc:docMk/>
            <pc:sldMk cId="427018015" sldId="326"/>
            <ac:picMk id="2" creationId="{F38638DA-94F6-4C2B-A48E-337B628409C3}"/>
          </ac:picMkLst>
        </pc:picChg>
        <pc:picChg chg="del">
          <ac:chgData name="Jesús Galán" userId="a1d5ec7028f3643d" providerId="LiveId" clId="{FDFACC69-E2EF-491F-8FC7-BB1DCC5121F6}" dt="2023-09-06T17:13:05.101" v="2855" actId="478"/>
          <ac:picMkLst>
            <pc:docMk/>
            <pc:sldMk cId="427018015" sldId="326"/>
            <ac:picMk id="11" creationId="{9C917EA2-1B16-3BCF-A20A-D5A995C243CD}"/>
          </ac:picMkLst>
        </pc:picChg>
        <pc:picChg chg="del">
          <ac:chgData name="Jesús Galán" userId="a1d5ec7028f3643d" providerId="LiveId" clId="{FDFACC69-E2EF-491F-8FC7-BB1DCC5121F6}" dt="2023-09-06T17:13:05.101" v="2855" actId="478"/>
          <ac:picMkLst>
            <pc:docMk/>
            <pc:sldMk cId="427018015" sldId="326"/>
            <ac:picMk id="12" creationId="{5E90A3B9-9BAB-9902-B8AD-7215608AC8E8}"/>
          </ac:picMkLst>
        </pc:picChg>
        <pc:picChg chg="del">
          <ac:chgData name="Jesús Galán" userId="a1d5ec7028f3643d" providerId="LiveId" clId="{FDFACC69-E2EF-491F-8FC7-BB1DCC5121F6}" dt="2023-09-06T17:13:05.101" v="2855" actId="478"/>
          <ac:picMkLst>
            <pc:docMk/>
            <pc:sldMk cId="427018015" sldId="326"/>
            <ac:picMk id="13" creationId="{135EEE1B-C3C3-9F5C-3F11-BC3EC4B7F32D}"/>
          </ac:picMkLst>
        </pc:picChg>
        <pc:picChg chg="add del mod">
          <ac:chgData name="Jesús Galán" userId="a1d5ec7028f3643d" providerId="LiveId" clId="{FDFACC69-E2EF-491F-8FC7-BB1DCC5121F6}" dt="2023-09-07T06:39:25.422" v="2866" actId="478"/>
          <ac:picMkLst>
            <pc:docMk/>
            <pc:sldMk cId="427018015" sldId="326"/>
            <ac:picMk id="1026" creationId="{B345D35B-2783-3939-A9D3-0613AC048AEF}"/>
          </ac:picMkLst>
        </pc:picChg>
        <pc:picChg chg="add del mod">
          <ac:chgData name="Jesús Galán" userId="a1d5ec7028f3643d" providerId="LiveId" clId="{FDFACC69-E2EF-491F-8FC7-BB1DCC5121F6}" dt="2023-09-07T06:39:25.422" v="2866" actId="478"/>
          <ac:picMkLst>
            <pc:docMk/>
            <pc:sldMk cId="427018015" sldId="326"/>
            <ac:picMk id="1028" creationId="{A73C9193-048F-3B77-575C-841485E5F5F3}"/>
          </ac:picMkLst>
        </pc:picChg>
        <pc:picChg chg="add del mod">
          <ac:chgData name="Jesús Galán" userId="a1d5ec7028f3643d" providerId="LiveId" clId="{FDFACC69-E2EF-491F-8FC7-BB1DCC5121F6}" dt="2023-09-07T06:39:25.422" v="2866" actId="478"/>
          <ac:picMkLst>
            <pc:docMk/>
            <pc:sldMk cId="427018015" sldId="326"/>
            <ac:picMk id="1030" creationId="{7DEFE66F-72B7-AD12-9A43-8FD53D88E6A0}"/>
          </ac:picMkLst>
        </pc:picChg>
        <pc:picChg chg="add del mod">
          <ac:chgData name="Jesús Galán" userId="a1d5ec7028f3643d" providerId="LiveId" clId="{FDFACC69-E2EF-491F-8FC7-BB1DCC5121F6}" dt="2023-09-07T06:39:25.422" v="2866" actId="478"/>
          <ac:picMkLst>
            <pc:docMk/>
            <pc:sldMk cId="427018015" sldId="326"/>
            <ac:picMk id="1032" creationId="{78F85926-AF57-B73A-F93E-CFCC8CA10A46}"/>
          </ac:picMkLst>
        </pc:picChg>
        <pc:picChg chg="add del">
          <ac:chgData name="Jesús Galán" userId="a1d5ec7028f3643d" providerId="LiveId" clId="{FDFACC69-E2EF-491F-8FC7-BB1DCC5121F6}" dt="2023-09-07T06:39:25.422" v="2866" actId="478"/>
          <ac:picMkLst>
            <pc:docMk/>
            <pc:sldMk cId="427018015" sldId="326"/>
            <ac:picMk id="1034" creationId="{ED9A1837-E39C-FCF8-3239-7FF66E248B7E}"/>
          </ac:picMkLst>
        </pc:picChg>
        <pc:picChg chg="add mod topLvl">
          <ac:chgData name="Jesús Galán" userId="a1d5ec7028f3643d" providerId="LiveId" clId="{FDFACC69-E2EF-491F-8FC7-BB1DCC5121F6}" dt="2023-09-07T07:02:20.109" v="2955" actId="408"/>
          <ac:picMkLst>
            <pc:docMk/>
            <pc:sldMk cId="427018015" sldId="326"/>
            <ac:picMk id="1036" creationId="{260622F5-50C7-A72E-00D6-A205271BF6CB}"/>
          </ac:picMkLst>
        </pc:picChg>
        <pc:picChg chg="add mod topLvl">
          <ac:chgData name="Jesús Galán" userId="a1d5ec7028f3643d" providerId="LiveId" clId="{FDFACC69-E2EF-491F-8FC7-BB1DCC5121F6}" dt="2023-09-07T07:02:20.109" v="2955" actId="408"/>
          <ac:picMkLst>
            <pc:docMk/>
            <pc:sldMk cId="427018015" sldId="326"/>
            <ac:picMk id="1038" creationId="{A2ADF4B3-41F4-162A-AB91-1C607AAE4388}"/>
          </ac:picMkLst>
        </pc:picChg>
        <pc:picChg chg="add mod topLvl">
          <ac:chgData name="Jesús Galán" userId="a1d5ec7028f3643d" providerId="LiveId" clId="{FDFACC69-E2EF-491F-8FC7-BB1DCC5121F6}" dt="2023-09-07T07:02:20.109" v="2955" actId="408"/>
          <ac:picMkLst>
            <pc:docMk/>
            <pc:sldMk cId="427018015" sldId="326"/>
            <ac:picMk id="1040" creationId="{DE56E340-562D-BC66-F058-5D1B2F0C3133}"/>
          </ac:picMkLst>
        </pc:picChg>
        <pc:picChg chg="add mod topLvl">
          <ac:chgData name="Jesús Galán" userId="a1d5ec7028f3643d" providerId="LiveId" clId="{FDFACC69-E2EF-491F-8FC7-BB1DCC5121F6}" dt="2023-09-07T07:02:20.109" v="2955" actId="408"/>
          <ac:picMkLst>
            <pc:docMk/>
            <pc:sldMk cId="427018015" sldId="326"/>
            <ac:picMk id="1042" creationId="{A146A9FE-CD3B-92BD-2C37-3892B92C1CC5}"/>
          </ac:picMkLst>
        </pc:picChg>
        <pc:picChg chg="add mod topLvl">
          <ac:chgData name="Jesús Galán" userId="a1d5ec7028f3643d" providerId="LiveId" clId="{FDFACC69-E2EF-491F-8FC7-BB1DCC5121F6}" dt="2023-09-07T07:02:20.109" v="2955" actId="408"/>
          <ac:picMkLst>
            <pc:docMk/>
            <pc:sldMk cId="427018015" sldId="326"/>
            <ac:picMk id="1044" creationId="{6CB5F026-056B-7552-5319-2A0F6ACDC15F}"/>
          </ac:picMkLst>
        </pc:picChg>
        <pc:picChg chg="add mod">
          <ac:chgData name="Jesús Galán" userId="a1d5ec7028f3643d" providerId="LiveId" clId="{FDFACC69-E2EF-491F-8FC7-BB1DCC5121F6}" dt="2023-09-08T10:51:25.227" v="5486" actId="1076"/>
          <ac:picMkLst>
            <pc:docMk/>
            <pc:sldMk cId="427018015" sldId="326"/>
            <ac:picMk id="1046" creationId="{12179FBD-E48A-A097-B727-3DEFB5FF4D49}"/>
          </ac:picMkLst>
        </pc:picChg>
        <pc:picChg chg="add mod">
          <ac:chgData name="Jesús Galán" userId="a1d5ec7028f3643d" providerId="LiveId" clId="{FDFACC69-E2EF-491F-8FC7-BB1DCC5121F6}" dt="2023-09-07T06:48:46.460" v="2937" actId="1076"/>
          <ac:picMkLst>
            <pc:docMk/>
            <pc:sldMk cId="427018015" sldId="326"/>
            <ac:picMk id="1048" creationId="{45CB57BB-E3CF-2D75-A16C-AA569683D275}"/>
          </ac:picMkLst>
        </pc:picChg>
        <pc:picChg chg="add mod">
          <ac:chgData name="Jesús Galán" userId="a1d5ec7028f3643d" providerId="LiveId" clId="{FDFACC69-E2EF-491F-8FC7-BB1DCC5121F6}" dt="2023-09-07T06:48:46.460" v="2937" actId="1076"/>
          <ac:picMkLst>
            <pc:docMk/>
            <pc:sldMk cId="427018015" sldId="326"/>
            <ac:picMk id="1050" creationId="{B05975D5-8CF1-48C3-18B1-8DF3B97CA336}"/>
          </ac:picMkLst>
        </pc:picChg>
        <pc:picChg chg="add mod">
          <ac:chgData name="Jesús Galán" userId="a1d5ec7028f3643d" providerId="LiveId" clId="{FDFACC69-E2EF-491F-8FC7-BB1DCC5121F6}" dt="2023-09-07T06:48:46.460" v="2937" actId="1076"/>
          <ac:picMkLst>
            <pc:docMk/>
            <pc:sldMk cId="427018015" sldId="326"/>
            <ac:picMk id="1052" creationId="{C67206BB-60FA-78E3-D52B-9AB9320A35AF}"/>
          </ac:picMkLst>
        </pc:picChg>
        <pc:picChg chg="add mod">
          <ac:chgData name="Jesús Galán" userId="a1d5ec7028f3643d" providerId="LiveId" clId="{FDFACC69-E2EF-491F-8FC7-BB1DCC5121F6}" dt="2023-09-07T06:48:46.460" v="2937" actId="1076"/>
          <ac:picMkLst>
            <pc:docMk/>
            <pc:sldMk cId="427018015" sldId="326"/>
            <ac:picMk id="1054" creationId="{5D0B9ED8-478D-7B10-532E-40F62251C44E}"/>
          </ac:picMkLst>
        </pc:picChg>
        <pc:picChg chg="add mod">
          <ac:chgData name="Jesús Galán" userId="a1d5ec7028f3643d" providerId="LiveId" clId="{FDFACC69-E2EF-491F-8FC7-BB1DCC5121F6}" dt="2023-09-07T06:48:46.460" v="2937" actId="1076"/>
          <ac:picMkLst>
            <pc:docMk/>
            <pc:sldMk cId="427018015" sldId="326"/>
            <ac:picMk id="1056" creationId="{7C01C109-7EAE-2E35-CA49-4B4D364AFF43}"/>
          </ac:picMkLst>
        </pc:picChg>
        <pc:picChg chg="add mod">
          <ac:chgData name="Jesús Galán" userId="a1d5ec7028f3643d" providerId="LiveId" clId="{FDFACC69-E2EF-491F-8FC7-BB1DCC5121F6}" dt="2023-09-07T06:47:52.079" v="2929" actId="1076"/>
          <ac:picMkLst>
            <pc:docMk/>
            <pc:sldMk cId="427018015" sldId="326"/>
            <ac:picMk id="1058" creationId="{FA40E6BF-BC81-DB1C-6325-20001B7B7DC7}"/>
          </ac:picMkLst>
        </pc:picChg>
        <pc:picChg chg="del">
          <ac:chgData name="Jesús Galán" userId="a1d5ec7028f3643d" providerId="LiveId" clId="{FDFACC69-E2EF-491F-8FC7-BB1DCC5121F6}" dt="2023-09-07T06:47:13.139" v="2916" actId="478"/>
          <ac:picMkLst>
            <pc:docMk/>
            <pc:sldMk cId="427018015" sldId="326"/>
            <ac:picMk id="20488" creationId="{FCCB587D-BD54-F10B-8210-E8BD116D8C7A}"/>
          </ac:picMkLst>
        </pc:picChg>
      </pc:sldChg>
      <pc:sldChg chg="modSp add mod ord modTransition">
        <pc:chgData name="Jesús Galán" userId="a1d5ec7028f3643d" providerId="LiveId" clId="{FDFACC69-E2EF-491F-8FC7-BB1DCC5121F6}" dt="2023-09-20T22:06:40.599" v="6959" actId="113"/>
        <pc:sldMkLst>
          <pc:docMk/>
          <pc:sldMk cId="2345151048" sldId="327"/>
        </pc:sldMkLst>
        <pc:spChg chg="mod">
          <ac:chgData name="Jesús Galán" userId="a1d5ec7028f3643d" providerId="LiveId" clId="{FDFACC69-E2EF-491F-8FC7-BB1DCC5121F6}" dt="2023-09-20T22:06:40.599" v="6959" actId="113"/>
          <ac:spMkLst>
            <pc:docMk/>
            <pc:sldMk cId="2345151048" sldId="327"/>
            <ac:spMk id="6" creationId="{7EA5C1EE-60C5-CC44-707F-6A5A04DBD56E}"/>
          </ac:spMkLst>
        </pc:spChg>
      </pc:sldChg>
      <pc:sldChg chg="add del ord modTransition">
        <pc:chgData name="Jesús Galán" userId="a1d5ec7028f3643d" providerId="LiveId" clId="{FDFACC69-E2EF-491F-8FC7-BB1DCC5121F6}" dt="2023-09-08T15:02:16.061" v="5558" actId="47"/>
        <pc:sldMkLst>
          <pc:docMk/>
          <pc:sldMk cId="2745072707" sldId="328"/>
        </pc:sldMkLst>
      </pc:sldChg>
      <pc:sldChg chg="addSp delSp modSp add mod">
        <pc:chgData name="Jesús Galán" userId="a1d5ec7028f3643d" providerId="LiveId" clId="{FDFACC69-E2EF-491F-8FC7-BB1DCC5121F6}" dt="2023-09-07T08:23:52.404" v="3055" actId="14100"/>
        <pc:sldMkLst>
          <pc:docMk/>
          <pc:sldMk cId="2873571551" sldId="329"/>
        </pc:sldMkLst>
        <pc:spChg chg="del">
          <ac:chgData name="Jesús Galán" userId="a1d5ec7028f3643d" providerId="LiveId" clId="{FDFACC69-E2EF-491F-8FC7-BB1DCC5121F6}" dt="2023-09-07T08:22:52.261" v="3048" actId="478"/>
          <ac:spMkLst>
            <pc:docMk/>
            <pc:sldMk cId="2873571551" sldId="329"/>
            <ac:spMk id="2" creationId="{B0B12146-DF1C-A5BA-E526-4154A83D3AF8}"/>
          </ac:spMkLst>
        </pc:spChg>
        <pc:spChg chg="add mod">
          <ac:chgData name="Jesús Galán" userId="a1d5ec7028f3643d" providerId="LiveId" clId="{FDFACC69-E2EF-491F-8FC7-BB1DCC5121F6}" dt="2023-09-07T08:23:52.404" v="3055" actId="14100"/>
          <ac:spMkLst>
            <pc:docMk/>
            <pc:sldMk cId="2873571551" sldId="329"/>
            <ac:spMk id="3" creationId="{D5B0A4A8-62DB-AEE7-CF17-12AD2E78AA0B}"/>
          </ac:spMkLst>
        </pc:spChg>
        <pc:spChg chg="mod">
          <ac:chgData name="Jesús Galán" userId="a1d5ec7028f3643d" providerId="LiveId" clId="{FDFACC69-E2EF-491F-8FC7-BB1DCC5121F6}" dt="2023-09-07T08:15:31.474" v="3030" actId="20577"/>
          <ac:spMkLst>
            <pc:docMk/>
            <pc:sldMk cId="2873571551" sldId="329"/>
            <ac:spMk id="5" creationId="{0C5490AD-897D-AD2B-942F-E6E221BFE0C9}"/>
          </ac:spMkLst>
        </pc:spChg>
        <pc:spChg chg="del">
          <ac:chgData name="Jesús Galán" userId="a1d5ec7028f3643d" providerId="LiveId" clId="{FDFACC69-E2EF-491F-8FC7-BB1DCC5121F6}" dt="2023-09-07T08:20:13.600" v="3031" actId="478"/>
          <ac:spMkLst>
            <pc:docMk/>
            <pc:sldMk cId="2873571551" sldId="329"/>
            <ac:spMk id="6" creationId="{7EA5C1EE-60C5-CC44-707F-6A5A04DBD56E}"/>
          </ac:spMkLst>
        </pc:spChg>
        <pc:spChg chg="add">
          <ac:chgData name="Jesús Galán" userId="a1d5ec7028f3643d" providerId="LiveId" clId="{FDFACC69-E2EF-491F-8FC7-BB1DCC5121F6}" dt="2023-09-07T08:20:19.972" v="3032"/>
          <ac:spMkLst>
            <pc:docMk/>
            <pc:sldMk cId="2873571551" sldId="329"/>
            <ac:spMk id="7" creationId="{B5DB8BD7-05A1-7E17-0F80-E188659C09F7}"/>
          </ac:spMkLst>
        </pc:spChg>
      </pc:sldChg>
      <pc:sldChg chg="addSp delSp modSp add mod">
        <pc:chgData name="Jesús Galán" userId="a1d5ec7028f3643d" providerId="LiveId" clId="{FDFACC69-E2EF-491F-8FC7-BB1DCC5121F6}" dt="2023-09-07T09:33:40.609" v="3236" actId="478"/>
        <pc:sldMkLst>
          <pc:docMk/>
          <pc:sldMk cId="1505010826" sldId="330"/>
        </pc:sldMkLst>
        <pc:spChg chg="mod">
          <ac:chgData name="Jesús Galán" userId="a1d5ec7028f3643d" providerId="LiveId" clId="{FDFACC69-E2EF-491F-8FC7-BB1DCC5121F6}" dt="2023-09-07T08:32:40.391" v="3171" actId="115"/>
          <ac:spMkLst>
            <pc:docMk/>
            <pc:sldMk cId="1505010826" sldId="330"/>
            <ac:spMk id="3" creationId="{D5B0A4A8-62DB-AEE7-CF17-12AD2E78AA0B}"/>
          </ac:spMkLst>
        </pc:spChg>
        <pc:spChg chg="add del">
          <ac:chgData name="Jesús Galán" userId="a1d5ec7028f3643d" providerId="LiveId" clId="{FDFACC69-E2EF-491F-8FC7-BB1DCC5121F6}" dt="2023-09-07T08:25:46.502" v="3062"/>
          <ac:spMkLst>
            <pc:docMk/>
            <pc:sldMk cId="1505010826" sldId="330"/>
            <ac:spMk id="4" creationId="{049FE587-C6E0-C5FC-E98E-37E0930A251C}"/>
          </ac:spMkLst>
        </pc:spChg>
        <pc:spChg chg="add del mod">
          <ac:chgData name="Jesús Galán" userId="a1d5ec7028f3643d" providerId="LiveId" clId="{FDFACC69-E2EF-491F-8FC7-BB1DCC5121F6}" dt="2023-09-07T08:25:34.466" v="3058"/>
          <ac:spMkLst>
            <pc:docMk/>
            <pc:sldMk cId="1505010826" sldId="330"/>
            <ac:spMk id="15" creationId="{2CF6C2FD-1D93-94DC-4B70-015072F20CB6}"/>
          </ac:spMkLst>
        </pc:spChg>
        <pc:spChg chg="add del mod">
          <ac:chgData name="Jesús Galán" userId="a1d5ec7028f3643d" providerId="LiveId" clId="{FDFACC69-E2EF-491F-8FC7-BB1DCC5121F6}" dt="2023-09-07T08:25:46.503" v="3064"/>
          <ac:spMkLst>
            <pc:docMk/>
            <pc:sldMk cId="1505010826" sldId="330"/>
            <ac:spMk id="16" creationId="{A1643963-A2EC-E170-05D8-CEB7FC7ABEED}"/>
          </ac:spMkLst>
        </pc:spChg>
        <pc:spChg chg="add del mod">
          <ac:chgData name="Jesús Galán" userId="a1d5ec7028f3643d" providerId="LiveId" clId="{FDFACC69-E2EF-491F-8FC7-BB1DCC5121F6}" dt="2023-09-07T08:25:46.502" v="3062"/>
          <ac:spMkLst>
            <pc:docMk/>
            <pc:sldMk cId="1505010826" sldId="330"/>
            <ac:spMk id="26" creationId="{D59C50F1-C843-AF41-B4C7-DF8CA8C93358}"/>
          </ac:spMkLst>
        </pc:spChg>
        <pc:spChg chg="add mod">
          <ac:chgData name="Jesús Galán" userId="a1d5ec7028f3643d" providerId="LiveId" clId="{FDFACC69-E2EF-491F-8FC7-BB1DCC5121F6}" dt="2023-09-07T08:35:18.428" v="3208" actId="9"/>
          <ac:spMkLst>
            <pc:docMk/>
            <pc:sldMk cId="1505010826" sldId="330"/>
            <ac:spMk id="27" creationId="{0A254874-5CDD-90D8-6F4F-27A6285810E1}"/>
          </ac:spMkLst>
        </pc:spChg>
        <pc:spChg chg="add del mod">
          <ac:chgData name="Jesús Galán" userId="a1d5ec7028f3643d" providerId="LiveId" clId="{FDFACC69-E2EF-491F-8FC7-BB1DCC5121F6}" dt="2023-09-07T09:33:40.609" v="3236" actId="478"/>
          <ac:spMkLst>
            <pc:docMk/>
            <pc:sldMk cId="1505010826" sldId="330"/>
            <ac:spMk id="28" creationId="{622041AE-81C1-7DF2-3A85-C6CD0B9D0B77}"/>
          </ac:spMkLst>
        </pc:sp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2" creationId="{66F07BAB-B808-2C04-5AD1-31B554FAA685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6" creationId="{552B7B4B-3185-BE15-8DED-7439200EBFC8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8" creationId="{5601190A-CF4A-A09C-4752-221330FEBB9C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9" creationId="{F0242D26-B880-B015-A4AC-51234C17ABC9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10" creationId="{A2DBD231-5827-9DCC-801E-A606E537FC3E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11" creationId="{1485BC98-6D5E-567C-56F8-CF89A5A304ED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12" creationId="{DA093B56-5274-4586-501D-A5D48FB13AAD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13" creationId="{B45A65ED-85D0-94A1-88F9-1B40C1AE8B36}"/>
          </ac:graphicFrameMkLst>
        </pc:graphicFrameChg>
        <pc:graphicFrameChg chg="add del mod">
          <ac:chgData name="Jesús Galán" userId="a1d5ec7028f3643d" providerId="LiveId" clId="{FDFACC69-E2EF-491F-8FC7-BB1DCC5121F6}" dt="2023-09-07T08:25:34.466" v="3058"/>
          <ac:graphicFrameMkLst>
            <pc:docMk/>
            <pc:sldMk cId="1505010826" sldId="330"/>
            <ac:graphicFrameMk id="14" creationId="{64240C35-9895-9976-49C6-F97CDB367313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17" creationId="{3565B39C-E5E6-7A85-8703-7DEFA0979DEA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18" creationId="{7DA86F4C-03C7-A387-5639-6F8EF6A29FB4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19" creationId="{EEB10652-8F9D-0B4F-802F-9ECE57A46EF4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0" creationId="{82CE6C9B-B37B-D70F-2F53-46626E537B24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1" creationId="{74388521-3A59-2DEF-BD0E-EABFC3232EA3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2" creationId="{F7798E73-46D8-3863-169C-024B36D46258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3" creationId="{E8F54E59-124E-676E-B02D-8D5F42C8EA94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4" creationId="{94EFFF24-D6B6-074F-3462-82868F7F2038}"/>
          </ac:graphicFrameMkLst>
        </pc:graphicFrameChg>
        <pc:graphicFrameChg chg="add del mod">
          <ac:chgData name="Jesús Galán" userId="a1d5ec7028f3643d" providerId="LiveId" clId="{FDFACC69-E2EF-491F-8FC7-BB1DCC5121F6}" dt="2023-09-07T08:25:46.502" v="3062"/>
          <ac:graphicFrameMkLst>
            <pc:docMk/>
            <pc:sldMk cId="1505010826" sldId="330"/>
            <ac:graphicFrameMk id="25" creationId="{EBC85FAC-386D-5C59-D41F-77BEDF9B166C}"/>
          </ac:graphicFrameMkLst>
        </pc:graphicFrameChg>
      </pc:sldChg>
      <pc:sldChg chg="modSp add mod">
        <pc:chgData name="Jesús Galán" userId="a1d5ec7028f3643d" providerId="LiveId" clId="{FDFACC69-E2EF-491F-8FC7-BB1DCC5121F6}" dt="2023-09-07T09:33:47.498" v="3237" actId="1076"/>
        <pc:sldMkLst>
          <pc:docMk/>
          <pc:sldMk cId="1247337578" sldId="331"/>
        </pc:sldMkLst>
        <pc:spChg chg="mod">
          <ac:chgData name="Jesús Galán" userId="a1d5ec7028f3643d" providerId="LiveId" clId="{FDFACC69-E2EF-491F-8FC7-BB1DCC5121F6}" dt="2023-09-07T09:33:47.498" v="3237" actId="1076"/>
          <ac:spMkLst>
            <pc:docMk/>
            <pc:sldMk cId="1247337578" sldId="331"/>
            <ac:spMk id="28" creationId="{622041AE-81C1-7DF2-3A85-C6CD0B9D0B77}"/>
          </ac:spMkLst>
        </pc:spChg>
      </pc:sldChg>
      <pc:sldChg chg="addSp modSp add del mod">
        <pc:chgData name="Jesús Galán" userId="a1d5ec7028f3643d" providerId="LiveId" clId="{FDFACC69-E2EF-491F-8FC7-BB1DCC5121F6}" dt="2023-09-08T10:26:05.115" v="5267" actId="47"/>
        <pc:sldMkLst>
          <pc:docMk/>
          <pc:sldMk cId="615318296" sldId="332"/>
        </pc:sldMkLst>
        <pc:spChg chg="add mod">
          <ac:chgData name="Jesús Galán" userId="a1d5ec7028f3643d" providerId="LiveId" clId="{FDFACC69-E2EF-491F-8FC7-BB1DCC5121F6}" dt="2023-09-07T09:37:07.518" v="3265" actId="1076"/>
          <ac:spMkLst>
            <pc:docMk/>
            <pc:sldMk cId="615318296" sldId="332"/>
            <ac:spMk id="2" creationId="{D60BBB29-74E2-4923-F0CE-D5461B127358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3" creationId="{D5B0A4A8-62DB-AEE7-CF17-12AD2E78AA0B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4" creationId="{049FE587-C6E0-C5FC-E98E-37E0930A251C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5" creationId="{0C5490AD-897D-AD2B-942F-E6E221BFE0C9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7" creationId="{B5DB8BD7-05A1-7E17-0F80-E188659C09F7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27" creationId="{0A254874-5CDD-90D8-6F4F-27A6285810E1}"/>
          </ac:spMkLst>
        </pc:spChg>
        <pc:spChg chg="mod">
          <ac:chgData name="Jesús Galán" userId="a1d5ec7028f3643d" providerId="LiveId" clId="{FDFACC69-E2EF-491F-8FC7-BB1DCC5121F6}" dt="2023-09-07T09:34:28.689" v="3241" actId="404"/>
          <ac:spMkLst>
            <pc:docMk/>
            <pc:sldMk cId="615318296" sldId="332"/>
            <ac:spMk id="28" creationId="{622041AE-81C1-7DF2-3A85-C6CD0B9D0B77}"/>
          </ac:spMkLst>
        </pc:spChg>
      </pc:sldChg>
      <pc:sldChg chg="addSp delSp modSp add mod modTransition">
        <pc:chgData name="Jesús Galán" userId="a1d5ec7028f3643d" providerId="LiveId" clId="{FDFACC69-E2EF-491F-8FC7-BB1DCC5121F6}" dt="2023-09-07T11:11:21.864" v="3303"/>
        <pc:sldMkLst>
          <pc:docMk/>
          <pc:sldMk cId="4053426966" sldId="333"/>
        </pc:sldMkLst>
        <pc:spChg chg="del">
          <ac:chgData name="Jesús Galán" userId="a1d5ec7028f3643d" providerId="LiveId" clId="{FDFACC69-E2EF-491F-8FC7-BB1DCC5121F6}" dt="2023-09-07T11:10:37.618" v="3267" actId="478"/>
          <ac:spMkLst>
            <pc:docMk/>
            <pc:sldMk cId="4053426966" sldId="333"/>
            <ac:spMk id="2" creationId="{D60BBB29-74E2-4923-F0CE-D5461B127358}"/>
          </ac:spMkLst>
        </pc:spChg>
        <pc:spChg chg="del">
          <ac:chgData name="Jesús Galán" userId="a1d5ec7028f3643d" providerId="LiveId" clId="{FDFACC69-E2EF-491F-8FC7-BB1DCC5121F6}" dt="2023-09-07T11:10:42.082" v="3268" actId="478"/>
          <ac:spMkLst>
            <pc:docMk/>
            <pc:sldMk cId="4053426966" sldId="333"/>
            <ac:spMk id="3" creationId="{D5B0A4A8-62DB-AEE7-CF17-12AD2E78AA0B}"/>
          </ac:spMkLst>
        </pc:spChg>
        <pc:spChg chg="del">
          <ac:chgData name="Jesús Galán" userId="a1d5ec7028f3643d" providerId="LiveId" clId="{FDFACC69-E2EF-491F-8FC7-BB1DCC5121F6}" dt="2023-09-07T11:10:48.438" v="3269" actId="478"/>
          <ac:spMkLst>
            <pc:docMk/>
            <pc:sldMk cId="4053426966" sldId="333"/>
            <ac:spMk id="5" creationId="{0C5490AD-897D-AD2B-942F-E6E221BFE0C9}"/>
          </ac:spMkLst>
        </pc:spChg>
        <pc:spChg chg="add mod">
          <ac:chgData name="Jesús Galán" userId="a1d5ec7028f3643d" providerId="LiveId" clId="{FDFACC69-E2EF-491F-8FC7-BB1DCC5121F6}" dt="2023-09-07T11:11:01.511" v="3301" actId="20577"/>
          <ac:spMkLst>
            <pc:docMk/>
            <pc:sldMk cId="4053426966" sldId="333"/>
            <ac:spMk id="8" creationId="{6444005C-CE90-A115-3CA6-E3A613C84069}"/>
          </ac:spMkLst>
        </pc:spChg>
        <pc:spChg chg="del">
          <ac:chgData name="Jesús Galán" userId="a1d5ec7028f3643d" providerId="LiveId" clId="{FDFACC69-E2EF-491F-8FC7-BB1DCC5121F6}" dt="2023-09-07T11:10:37.618" v="3267" actId="478"/>
          <ac:spMkLst>
            <pc:docMk/>
            <pc:sldMk cId="4053426966" sldId="333"/>
            <ac:spMk id="27" creationId="{0A254874-5CDD-90D8-6F4F-27A6285810E1}"/>
          </ac:spMkLst>
        </pc:spChg>
        <pc:spChg chg="del">
          <ac:chgData name="Jesús Galán" userId="a1d5ec7028f3643d" providerId="LiveId" clId="{FDFACC69-E2EF-491F-8FC7-BB1DCC5121F6}" dt="2023-09-07T11:10:37.618" v="3267" actId="478"/>
          <ac:spMkLst>
            <pc:docMk/>
            <pc:sldMk cId="4053426966" sldId="333"/>
            <ac:spMk id="28" creationId="{622041AE-81C1-7DF2-3A85-C6CD0B9D0B77}"/>
          </ac:spMkLst>
        </pc:spChg>
      </pc:sldChg>
      <pc:sldChg chg="addSp modSp add mod modTransition">
        <pc:chgData name="Jesús Galán" userId="a1d5ec7028f3643d" providerId="LiveId" clId="{FDFACC69-E2EF-491F-8FC7-BB1DCC5121F6}" dt="2023-09-08T10:27:54.191" v="5279"/>
        <pc:sldMkLst>
          <pc:docMk/>
          <pc:sldMk cId="777092031" sldId="334"/>
        </pc:sldMkLst>
        <pc:spChg chg="add mod">
          <ac:chgData name="Jesús Galán" userId="a1d5ec7028f3643d" providerId="LiveId" clId="{FDFACC69-E2EF-491F-8FC7-BB1DCC5121F6}" dt="2023-09-07T11:11:38.218" v="3327" actId="20577"/>
          <ac:spMkLst>
            <pc:docMk/>
            <pc:sldMk cId="777092031" sldId="334"/>
            <ac:spMk id="2" creationId="{9C290861-4C64-BA14-BEB3-F79BEBD4162A}"/>
          </ac:spMkLst>
        </pc:spChg>
      </pc:sldChg>
      <pc:sldChg chg="addSp delSp modSp add mod modTransition">
        <pc:chgData name="Jesús Galán" userId="a1d5ec7028f3643d" providerId="LiveId" clId="{FDFACC69-E2EF-491F-8FC7-BB1DCC5121F6}" dt="2023-09-07T11:28:40.346" v="3342"/>
        <pc:sldMkLst>
          <pc:docMk/>
          <pc:sldMk cId="3032724267" sldId="335"/>
        </pc:sldMkLst>
        <pc:spChg chg="del">
          <ac:chgData name="Jesús Galán" userId="a1d5ec7028f3643d" providerId="LiveId" clId="{FDFACC69-E2EF-491F-8FC7-BB1DCC5121F6}" dt="2023-09-07T11:12:08.631" v="3329" actId="478"/>
          <ac:spMkLst>
            <pc:docMk/>
            <pc:sldMk cId="3032724267" sldId="335"/>
            <ac:spMk id="2" creationId="{9C290861-4C64-BA14-BEB3-F79BEBD4162A}"/>
          </ac:spMkLst>
        </pc:spChg>
        <pc:spChg chg="add del mod">
          <ac:chgData name="Jesús Galán" userId="a1d5ec7028f3643d" providerId="LiveId" clId="{FDFACC69-E2EF-491F-8FC7-BB1DCC5121F6}" dt="2023-09-07T11:12:11.689" v="3330" actId="478"/>
          <ac:spMkLst>
            <pc:docMk/>
            <pc:sldMk cId="3032724267" sldId="335"/>
            <ac:spMk id="5" creationId="{BACBD6C0-DB7F-E851-64A8-CA347F594F77}"/>
          </ac:spMkLst>
        </pc:spChg>
        <pc:spChg chg="del">
          <ac:chgData name="Jesús Galán" userId="a1d5ec7028f3643d" providerId="LiveId" clId="{FDFACC69-E2EF-491F-8FC7-BB1DCC5121F6}" dt="2023-09-07T11:12:08.631" v="3329" actId="478"/>
          <ac:spMkLst>
            <pc:docMk/>
            <pc:sldMk cId="3032724267" sldId="335"/>
            <ac:spMk id="8" creationId="{6444005C-CE90-A115-3CA6-E3A613C84069}"/>
          </ac:spMkLst>
        </pc:spChg>
        <pc:picChg chg="add mod">
          <ac:chgData name="Jesús Galán" userId="a1d5ec7028f3643d" providerId="LiveId" clId="{FDFACC69-E2EF-491F-8FC7-BB1DCC5121F6}" dt="2023-09-07T11:12:50.892" v="3334" actId="1076"/>
          <ac:picMkLst>
            <pc:docMk/>
            <pc:sldMk cId="3032724267" sldId="335"/>
            <ac:picMk id="6" creationId="{3D0F6137-457F-3B4F-5B04-DDB0F076570D}"/>
          </ac:picMkLst>
        </pc:picChg>
      </pc:sldChg>
      <pc:sldChg chg="delSp add mod">
        <pc:chgData name="Jesús Galán" userId="a1d5ec7028f3643d" providerId="LiveId" clId="{FDFACC69-E2EF-491F-8FC7-BB1DCC5121F6}" dt="2023-09-07T11:27:29.138" v="3341" actId="478"/>
        <pc:sldMkLst>
          <pc:docMk/>
          <pc:sldMk cId="2946633788" sldId="336"/>
        </pc:sldMkLst>
        <pc:spChg chg="del">
          <ac:chgData name="Jesús Galán" userId="a1d5ec7028f3643d" providerId="LiveId" clId="{FDFACC69-E2EF-491F-8FC7-BB1DCC5121F6}" dt="2023-09-07T11:27:24.997" v="3340" actId="478"/>
          <ac:spMkLst>
            <pc:docMk/>
            <pc:sldMk cId="2946633788" sldId="336"/>
            <ac:spMk id="2" creationId="{E4B1883B-9B94-BD5B-58EE-DC238E74FF64}"/>
          </ac:spMkLst>
        </pc:spChg>
        <pc:spChg chg="del">
          <ac:chgData name="Jesús Galán" userId="a1d5ec7028f3643d" providerId="LiveId" clId="{FDFACC69-E2EF-491F-8FC7-BB1DCC5121F6}" dt="2023-09-07T11:27:24.997" v="3340" actId="478"/>
          <ac:spMkLst>
            <pc:docMk/>
            <pc:sldMk cId="2946633788" sldId="336"/>
            <ac:spMk id="3" creationId="{8CBEBDC2-237E-89A2-541B-0EBA00C3EAB1}"/>
          </ac:spMkLst>
        </pc:spChg>
        <pc:spChg chg="del">
          <ac:chgData name="Jesús Galán" userId="a1d5ec7028f3643d" providerId="LiveId" clId="{FDFACC69-E2EF-491F-8FC7-BB1DCC5121F6}" dt="2023-09-07T11:27:29.138" v="3341" actId="478"/>
          <ac:spMkLst>
            <pc:docMk/>
            <pc:sldMk cId="2946633788" sldId="336"/>
            <ac:spMk id="7" creationId="{9D38B45A-30BC-407B-4889-7E28F22182BD}"/>
          </ac:spMkLst>
        </pc:spChg>
      </pc:sldChg>
      <pc:sldChg chg="addSp delSp modSp add mod">
        <pc:chgData name="Jesús Galán" userId="a1d5ec7028f3643d" providerId="LiveId" clId="{FDFACC69-E2EF-491F-8FC7-BB1DCC5121F6}" dt="2023-09-11T19:36:34.614" v="6943" actId="20577"/>
        <pc:sldMkLst>
          <pc:docMk/>
          <pc:sldMk cId="3697260266" sldId="337"/>
        </pc:sldMkLst>
        <pc:spChg chg="add mod">
          <ac:chgData name="Jesús Galán" userId="a1d5ec7028f3643d" providerId="LiveId" clId="{FDFACC69-E2EF-491F-8FC7-BB1DCC5121F6}" dt="2023-09-11T19:36:34.614" v="6943" actId="20577"/>
          <ac:spMkLst>
            <pc:docMk/>
            <pc:sldMk cId="3697260266" sldId="337"/>
            <ac:spMk id="3" creationId="{656F3CB3-82BE-BCD4-1D3E-02DDCBD964EF}"/>
          </ac:spMkLst>
        </pc:spChg>
        <pc:spChg chg="del">
          <ac:chgData name="Jesús Galán" userId="a1d5ec7028f3643d" providerId="LiveId" clId="{FDFACC69-E2EF-491F-8FC7-BB1DCC5121F6}" dt="2023-09-08T08:05:01.450" v="3807" actId="478"/>
          <ac:spMkLst>
            <pc:docMk/>
            <pc:sldMk cId="3697260266" sldId="337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02.176" v="3808" actId="478"/>
          <ac:spMkLst>
            <pc:docMk/>
            <pc:sldMk cId="3697260266" sldId="337"/>
            <ac:spMk id="7" creationId="{9DBFB2D5-F6A3-649B-CBC0-AD3BD4A5B919}"/>
          </ac:spMkLst>
        </pc:spChg>
        <pc:spChg chg="add mod">
          <ac:chgData name="Jesús Galán" userId="a1d5ec7028f3643d" providerId="LiveId" clId="{FDFACC69-E2EF-491F-8FC7-BB1DCC5121F6}" dt="2023-09-08T08:05:02.898" v="3809"/>
          <ac:spMkLst>
            <pc:docMk/>
            <pc:sldMk cId="3697260266" sldId="337"/>
            <ac:spMk id="8" creationId="{C8B1CB3F-B4B2-0DBA-6DD3-ED669E25CC0E}"/>
          </ac:spMkLst>
        </pc:spChg>
      </pc:sldChg>
      <pc:sldChg chg="addSp delSp modSp add del mod ord">
        <pc:chgData name="Jesús Galán" userId="a1d5ec7028f3643d" providerId="LiveId" clId="{FDFACC69-E2EF-491F-8FC7-BB1DCC5121F6}" dt="2023-09-08T08:10:26.336" v="3850" actId="47"/>
        <pc:sldMkLst>
          <pc:docMk/>
          <pc:sldMk cId="464427577" sldId="338"/>
        </pc:sldMkLst>
        <pc:spChg chg="del">
          <ac:chgData name="Jesús Galán" userId="a1d5ec7028f3643d" providerId="LiveId" clId="{FDFACC69-E2EF-491F-8FC7-BB1DCC5121F6}" dt="2023-09-08T08:05:04.877" v="3810" actId="478"/>
          <ac:spMkLst>
            <pc:docMk/>
            <pc:sldMk cId="464427577" sldId="338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05.579" v="3811" actId="478"/>
          <ac:spMkLst>
            <pc:docMk/>
            <pc:sldMk cId="464427577" sldId="338"/>
            <ac:spMk id="6" creationId="{3F724EB9-E751-4AB2-2E9B-1559360865DF}"/>
          </ac:spMkLst>
        </pc:spChg>
        <pc:spChg chg="add mod">
          <ac:chgData name="Jesús Galán" userId="a1d5ec7028f3643d" providerId="LiveId" clId="{FDFACC69-E2EF-491F-8FC7-BB1DCC5121F6}" dt="2023-09-08T08:05:06.274" v="3812"/>
          <ac:spMkLst>
            <pc:docMk/>
            <pc:sldMk cId="464427577" sldId="338"/>
            <ac:spMk id="7" creationId="{A3565152-E2BB-AF26-CB74-D155AE56E6DA}"/>
          </ac:spMkLst>
        </pc:spChg>
      </pc:sldChg>
      <pc:sldChg chg="addSp delSp modSp add mod modTransition">
        <pc:chgData name="Jesús Galán" userId="a1d5ec7028f3643d" providerId="LiveId" clId="{FDFACC69-E2EF-491F-8FC7-BB1DCC5121F6}" dt="2023-09-08T08:05:30.727" v="3831" actId="313"/>
        <pc:sldMkLst>
          <pc:docMk/>
          <pc:sldMk cId="4093918857" sldId="339"/>
        </pc:sldMkLst>
        <pc:spChg chg="mod">
          <ac:chgData name="Jesús Galán" userId="a1d5ec7028f3643d" providerId="LiveId" clId="{FDFACC69-E2EF-491F-8FC7-BB1DCC5121F6}" dt="2023-09-07T11:34:55.531" v="3575" actId="1076"/>
          <ac:spMkLst>
            <pc:docMk/>
            <pc:sldMk cId="4093918857" sldId="339"/>
            <ac:spMk id="2" creationId="{D6C8B5AA-CFDD-B8EC-3AA9-8421B0A401F4}"/>
          </ac:spMkLst>
        </pc:spChg>
        <pc:spChg chg="del mod">
          <ac:chgData name="Jesús Galán" userId="a1d5ec7028f3643d" providerId="LiveId" clId="{FDFACC69-E2EF-491F-8FC7-BB1DCC5121F6}" dt="2023-09-08T08:05:23.825" v="3822" actId="478"/>
          <ac:spMkLst>
            <pc:docMk/>
            <pc:sldMk cId="4093918857" sldId="339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24.571" v="3823" actId="478"/>
          <ac:spMkLst>
            <pc:docMk/>
            <pc:sldMk cId="4093918857" sldId="339"/>
            <ac:spMk id="6" creationId="{CDE5CDCE-1F35-A374-0D59-B8A54DCF7822}"/>
          </ac:spMkLst>
        </pc:spChg>
        <pc:spChg chg="add mod">
          <ac:chgData name="Jesús Galán" userId="a1d5ec7028f3643d" providerId="LiveId" clId="{FDFACC69-E2EF-491F-8FC7-BB1DCC5121F6}" dt="2023-09-08T08:05:30.727" v="3831" actId="313"/>
          <ac:spMkLst>
            <pc:docMk/>
            <pc:sldMk cId="4093918857" sldId="339"/>
            <ac:spMk id="7" creationId="{DE5A0B07-ABCD-65D1-62DA-CEF40CE30710}"/>
          </ac:spMkLst>
        </pc:spChg>
      </pc:sldChg>
      <pc:sldChg chg="addSp delSp modSp add del mod ord">
        <pc:chgData name="Jesús Galán" userId="a1d5ec7028f3643d" providerId="LiveId" clId="{FDFACC69-E2EF-491F-8FC7-BB1DCC5121F6}" dt="2023-09-08T08:09:19.128" v="3847" actId="47"/>
        <pc:sldMkLst>
          <pc:docMk/>
          <pc:sldMk cId="594270849" sldId="340"/>
        </pc:sldMkLst>
        <pc:spChg chg="del">
          <ac:chgData name="Jesús Galán" userId="a1d5ec7028f3643d" providerId="LiveId" clId="{FDFACC69-E2EF-491F-8FC7-BB1DCC5121F6}" dt="2023-09-08T08:05:15.498" v="3819" actId="478"/>
          <ac:spMkLst>
            <pc:docMk/>
            <pc:sldMk cId="594270849" sldId="340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5:16.881" v="3820" actId="478"/>
          <ac:spMkLst>
            <pc:docMk/>
            <pc:sldMk cId="594270849" sldId="340"/>
            <ac:spMk id="6" creationId="{40DC1AAA-5C2F-5378-79E4-F834E5C4B182}"/>
          </ac:spMkLst>
        </pc:spChg>
        <pc:spChg chg="add mod">
          <ac:chgData name="Jesús Galán" userId="a1d5ec7028f3643d" providerId="LiveId" clId="{FDFACC69-E2EF-491F-8FC7-BB1DCC5121F6}" dt="2023-09-08T08:05:17.657" v="3821"/>
          <ac:spMkLst>
            <pc:docMk/>
            <pc:sldMk cId="594270849" sldId="340"/>
            <ac:spMk id="7" creationId="{02C100EB-2129-39B4-8970-F0DDF8DF82CF}"/>
          </ac:spMkLst>
        </pc:spChg>
      </pc:sldChg>
      <pc:sldChg chg="addSp modSp add del mod modTransition">
        <pc:chgData name="Jesús Galán" userId="a1d5ec7028f3643d" providerId="LiveId" clId="{FDFACC69-E2EF-491F-8FC7-BB1DCC5121F6}" dt="2023-09-11T19:23:33.415" v="6940" actId="47"/>
        <pc:sldMkLst>
          <pc:docMk/>
          <pc:sldMk cId="236372523" sldId="341"/>
        </pc:sldMkLst>
        <pc:spChg chg="add mod">
          <ac:chgData name="Jesús Galán" userId="a1d5ec7028f3643d" providerId="LiveId" clId="{FDFACC69-E2EF-491F-8FC7-BB1DCC5121F6}" dt="2023-09-08T14:58:19.802" v="5547" actId="1036"/>
          <ac:spMkLst>
            <pc:docMk/>
            <pc:sldMk cId="236372523" sldId="341"/>
            <ac:spMk id="2" creationId="{474E819F-5703-50E6-D377-D65C1B85BC3D}"/>
          </ac:spMkLst>
        </pc:spChg>
        <pc:spChg chg="add mod">
          <ac:chgData name="Jesús Galán" userId="a1d5ec7028f3643d" providerId="LiveId" clId="{FDFACC69-E2EF-491F-8FC7-BB1DCC5121F6}" dt="2023-09-08T14:58:24.573" v="5551" actId="1036"/>
          <ac:spMkLst>
            <pc:docMk/>
            <pc:sldMk cId="236372523" sldId="341"/>
            <ac:spMk id="3" creationId="{E3B25125-36D4-24D1-1632-2BD08CE522B1}"/>
          </ac:spMkLst>
        </pc:spChg>
        <pc:spChg chg="mod">
          <ac:chgData name="Jesús Galán" userId="a1d5ec7028f3643d" providerId="LiveId" clId="{FDFACC69-E2EF-491F-8FC7-BB1DCC5121F6}" dt="2023-09-08T07:08:31.966" v="3717" actId="113"/>
          <ac:spMkLst>
            <pc:docMk/>
            <pc:sldMk cId="236372523" sldId="341"/>
            <ac:spMk id="6" creationId="{2E4FC5B9-7140-FCF6-2FD8-DBF249CAF296}"/>
          </ac:spMkLst>
        </pc:spChg>
      </pc:sldChg>
      <pc:sldChg chg="addSp delSp modSp add mod modTransition">
        <pc:chgData name="Jesús Galán" userId="a1d5ec7028f3643d" providerId="LiveId" clId="{FDFACC69-E2EF-491F-8FC7-BB1DCC5121F6}" dt="2023-09-08T07:29:02.466" v="3780" actId="1076"/>
        <pc:sldMkLst>
          <pc:docMk/>
          <pc:sldMk cId="1141753495" sldId="342"/>
        </pc:sldMkLst>
        <pc:spChg chg="add del">
          <ac:chgData name="Jesús Galán" userId="a1d5ec7028f3643d" providerId="LiveId" clId="{FDFACC69-E2EF-491F-8FC7-BB1DCC5121F6}" dt="2023-09-08T07:24:52.021" v="3759" actId="478"/>
          <ac:spMkLst>
            <pc:docMk/>
            <pc:sldMk cId="1141753495" sldId="342"/>
            <ac:spMk id="2" creationId="{D2E6BFF5-258B-E3D6-3ABE-C26723A1974F}"/>
          </ac:spMkLst>
        </pc:spChg>
        <pc:spChg chg="add mod">
          <ac:chgData name="Jesús Galán" userId="a1d5ec7028f3643d" providerId="LiveId" clId="{FDFACC69-E2EF-491F-8FC7-BB1DCC5121F6}" dt="2023-09-08T07:29:02.466" v="3780" actId="1076"/>
          <ac:spMkLst>
            <pc:docMk/>
            <pc:sldMk cId="1141753495" sldId="342"/>
            <ac:spMk id="3" creationId="{66B0277E-7A25-D661-BA4A-85F194DCA9B3}"/>
          </ac:spMkLst>
        </pc:spChg>
        <pc:picChg chg="mod">
          <ac:chgData name="Jesús Galán" userId="a1d5ec7028f3643d" providerId="LiveId" clId="{FDFACC69-E2EF-491F-8FC7-BB1DCC5121F6}" dt="2023-09-08T07:26:14.453" v="3769" actId="1076"/>
          <ac:picMkLst>
            <pc:docMk/>
            <pc:sldMk cId="1141753495" sldId="342"/>
            <ac:picMk id="6" creationId="{3D0F6137-457F-3B4F-5B04-DDB0F076570D}"/>
          </ac:picMkLst>
        </pc:picChg>
      </pc:sldChg>
      <pc:sldChg chg="addSp delSp modSp add mod modTransition">
        <pc:chgData name="Jesús Galán" userId="a1d5ec7028f3643d" providerId="LiveId" clId="{FDFACC69-E2EF-491F-8FC7-BB1DCC5121F6}" dt="2023-09-08T10:37:33.163" v="5282"/>
        <pc:sldMkLst>
          <pc:docMk/>
          <pc:sldMk cId="2251775414" sldId="343"/>
        </pc:sldMkLst>
        <pc:spChg chg="del">
          <ac:chgData name="Jesús Galán" userId="a1d5ec7028f3643d" providerId="LiveId" clId="{FDFACC69-E2EF-491F-8FC7-BB1DCC5121F6}" dt="2023-09-08T08:04:51.709" v="3802" actId="478"/>
          <ac:spMkLst>
            <pc:docMk/>
            <pc:sldMk cId="2251775414" sldId="343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08:04:58.747" v="3805" actId="478"/>
          <ac:spMkLst>
            <pc:docMk/>
            <pc:sldMk cId="2251775414" sldId="343"/>
            <ac:spMk id="6" creationId="{EB780422-7DE8-9CCB-A295-73A3C61E962F}"/>
          </ac:spMkLst>
        </pc:spChg>
        <pc:spChg chg="add del mod">
          <ac:chgData name="Jesús Galán" userId="a1d5ec7028f3643d" providerId="LiveId" clId="{FDFACC69-E2EF-491F-8FC7-BB1DCC5121F6}" dt="2023-09-08T08:04:56.718" v="3804" actId="478"/>
          <ac:spMkLst>
            <pc:docMk/>
            <pc:sldMk cId="2251775414" sldId="343"/>
            <ac:spMk id="7" creationId="{104BEF21-2A4C-9858-3BBB-0CC8C53106D7}"/>
          </ac:spMkLst>
        </pc:spChg>
        <pc:spChg chg="add mod">
          <ac:chgData name="Jesús Galán" userId="a1d5ec7028f3643d" providerId="LiveId" clId="{FDFACC69-E2EF-491F-8FC7-BB1DCC5121F6}" dt="2023-09-08T08:04:59.536" v="3806"/>
          <ac:spMkLst>
            <pc:docMk/>
            <pc:sldMk cId="2251775414" sldId="343"/>
            <ac:spMk id="8" creationId="{C5D93CF3-B91A-F15D-28DF-755F5836D53C}"/>
          </ac:spMkLst>
        </pc:spChg>
      </pc:sldChg>
      <pc:sldChg chg="addSp modSp add del mod">
        <pc:chgData name="Jesús Galán" userId="a1d5ec7028f3643d" providerId="LiveId" clId="{FDFACC69-E2EF-491F-8FC7-BB1DCC5121F6}" dt="2023-09-08T08:10:26.336" v="3850" actId="47"/>
        <pc:sldMkLst>
          <pc:docMk/>
          <pc:sldMk cId="2217449574" sldId="344"/>
        </pc:sldMkLst>
        <pc:spChg chg="add mod">
          <ac:chgData name="Jesús Galán" userId="a1d5ec7028f3643d" providerId="LiveId" clId="{FDFACC69-E2EF-491F-8FC7-BB1DCC5121F6}" dt="2023-09-08T08:07:42.693" v="3843" actId="207"/>
          <ac:spMkLst>
            <pc:docMk/>
            <pc:sldMk cId="2217449574" sldId="344"/>
            <ac:spMk id="3" creationId="{DAB530DC-2C46-DC20-E96E-64A61F3420A9}"/>
          </ac:spMkLst>
        </pc:spChg>
      </pc:sldChg>
      <pc:sldChg chg="add ord">
        <pc:chgData name="Jesús Galán" userId="a1d5ec7028f3643d" providerId="LiveId" clId="{FDFACC69-E2EF-491F-8FC7-BB1DCC5121F6}" dt="2023-09-08T08:08:59.663" v="3846"/>
        <pc:sldMkLst>
          <pc:docMk/>
          <pc:sldMk cId="2858582576" sldId="345"/>
        </pc:sldMkLst>
      </pc:sldChg>
      <pc:sldChg chg="addSp modSp add mod">
        <pc:chgData name="Jesús Galán" userId="a1d5ec7028f3643d" providerId="LiveId" clId="{FDFACC69-E2EF-491F-8FC7-BB1DCC5121F6}" dt="2023-09-11T14:12:57.181" v="6867" actId="14100"/>
        <pc:sldMkLst>
          <pc:docMk/>
          <pc:sldMk cId="353632078" sldId="346"/>
        </pc:sldMkLst>
        <pc:spChg chg="add mod">
          <ac:chgData name="Jesús Galán" userId="a1d5ec7028f3643d" providerId="LiveId" clId="{FDFACC69-E2EF-491F-8FC7-BB1DCC5121F6}" dt="2023-09-11T14:12:57.181" v="6867" actId="14100"/>
          <ac:spMkLst>
            <pc:docMk/>
            <pc:sldMk cId="353632078" sldId="346"/>
            <ac:spMk id="5" creationId="{72BB0CFC-38EC-4C67-15A3-022A5F7750A7}"/>
          </ac:spMkLst>
        </pc:spChg>
        <pc:spChg chg="add mod">
          <ac:chgData name="Jesús Galán" userId="a1d5ec7028f3643d" providerId="LiveId" clId="{FDFACC69-E2EF-491F-8FC7-BB1DCC5121F6}" dt="2023-09-11T14:12:36.663" v="6865" actId="571"/>
          <ac:spMkLst>
            <pc:docMk/>
            <pc:sldMk cId="353632078" sldId="346"/>
            <ac:spMk id="6" creationId="{0BE47944-B5F5-475E-3D6F-F348FE5069B8}"/>
          </ac:spMkLst>
        </pc:spChg>
        <pc:spChg chg="add mod">
          <ac:chgData name="Jesús Galán" userId="a1d5ec7028f3643d" providerId="LiveId" clId="{FDFACC69-E2EF-491F-8FC7-BB1DCC5121F6}" dt="2023-09-11T14:12:36.663" v="6865" actId="571"/>
          <ac:spMkLst>
            <pc:docMk/>
            <pc:sldMk cId="353632078" sldId="346"/>
            <ac:spMk id="7" creationId="{4D69C911-EDA1-A49A-A2C1-01E65CEFE5AD}"/>
          </ac:spMkLst>
        </pc:spChg>
      </pc:sldChg>
      <pc:sldChg chg="addSp delSp modSp add mod">
        <pc:chgData name="Jesús Galán" userId="a1d5ec7028f3643d" providerId="LiveId" clId="{FDFACC69-E2EF-491F-8FC7-BB1DCC5121F6}" dt="2023-09-08T10:42:30.004" v="5322"/>
        <pc:sldMkLst>
          <pc:docMk/>
          <pc:sldMk cId="80306243" sldId="347"/>
        </pc:sldMkLst>
        <pc:spChg chg="add mod">
          <ac:chgData name="Jesús Galán" userId="a1d5ec7028f3643d" providerId="LiveId" clId="{FDFACC69-E2EF-491F-8FC7-BB1DCC5121F6}" dt="2023-09-08T10:42:30.004" v="5322"/>
          <ac:spMkLst>
            <pc:docMk/>
            <pc:sldMk cId="80306243" sldId="347"/>
            <ac:spMk id="2" creationId="{D0014674-09BB-EE0F-B055-9A748244C15C}"/>
          </ac:spMkLst>
        </pc:spChg>
        <pc:spChg chg="del">
          <ac:chgData name="Jesús Galán" userId="a1d5ec7028f3643d" providerId="LiveId" clId="{FDFACC69-E2EF-491F-8FC7-BB1DCC5121F6}" dt="2023-09-08T10:42:28.709" v="5321" actId="478"/>
          <ac:spMkLst>
            <pc:docMk/>
            <pc:sldMk cId="80306243" sldId="347"/>
            <ac:spMk id="17" creationId="{37394E3E-677A-ECF6-E669-729F5C0CA3A0}"/>
          </ac:spMkLst>
        </pc:spChg>
      </pc:sldChg>
      <pc:sldChg chg="addSp modSp add mod">
        <pc:chgData name="Jesús Galán" userId="a1d5ec7028f3643d" providerId="LiveId" clId="{FDFACC69-E2EF-491F-8FC7-BB1DCC5121F6}" dt="2023-09-08T10:26:01.616" v="5266" actId="1076"/>
        <pc:sldMkLst>
          <pc:docMk/>
          <pc:sldMk cId="3233200831" sldId="348"/>
        </pc:sldMkLst>
        <pc:spChg chg="add mod">
          <ac:chgData name="Jesús Galán" userId="a1d5ec7028f3643d" providerId="LiveId" clId="{FDFACC69-E2EF-491F-8FC7-BB1DCC5121F6}" dt="2023-09-08T10:26:01.616" v="5266" actId="1076"/>
          <ac:spMkLst>
            <pc:docMk/>
            <pc:sldMk cId="3233200831" sldId="348"/>
            <ac:spMk id="2" creationId="{05EA410F-B252-8F92-76C6-9F94533ED902}"/>
          </ac:spMkLst>
        </pc:spChg>
      </pc:sldChg>
      <pc:sldChg chg="modSp add mod">
        <pc:chgData name="Jesús Galán" userId="a1d5ec7028f3643d" providerId="LiveId" clId="{FDFACC69-E2EF-491F-8FC7-BB1DCC5121F6}" dt="2023-09-08T10:48:47.512" v="5443" actId="14100"/>
        <pc:sldMkLst>
          <pc:docMk/>
          <pc:sldMk cId="641095634" sldId="349"/>
        </pc:sldMkLst>
        <pc:spChg chg="mod">
          <ac:chgData name="Jesús Galán" userId="a1d5ec7028f3643d" providerId="LiveId" clId="{FDFACC69-E2EF-491F-8FC7-BB1DCC5121F6}" dt="2023-09-08T10:48:47.512" v="5443" actId="14100"/>
          <ac:spMkLst>
            <pc:docMk/>
            <pc:sldMk cId="641095634" sldId="349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8T10:47:45.667" v="5397" actId="20577"/>
          <ac:spMkLst>
            <pc:docMk/>
            <pc:sldMk cId="641095634" sldId="349"/>
            <ac:spMk id="5" creationId="{0C5490AD-897D-AD2B-942F-E6E221BFE0C9}"/>
          </ac:spMkLst>
        </pc:spChg>
      </pc:sldChg>
      <pc:sldChg chg="modSp add del mod modTransition">
        <pc:chgData name="Jesús Galán" userId="a1d5ec7028f3643d" providerId="LiveId" clId="{FDFACC69-E2EF-491F-8FC7-BB1DCC5121F6}" dt="2023-09-08T10:38:53.369" v="5285" actId="47"/>
        <pc:sldMkLst>
          <pc:docMk/>
          <pc:sldMk cId="1669183189" sldId="349"/>
        </pc:sldMkLst>
        <pc:spChg chg="mod">
          <ac:chgData name="Jesús Galán" userId="a1d5ec7028f3643d" providerId="LiveId" clId="{FDFACC69-E2EF-491F-8FC7-BB1DCC5121F6}" dt="2023-09-08T10:26:54.451" v="5273" actId="20577"/>
          <ac:spMkLst>
            <pc:docMk/>
            <pc:sldMk cId="1669183189" sldId="349"/>
            <ac:spMk id="2" creationId="{9C290861-4C64-BA14-BEB3-F79BEBD4162A}"/>
          </ac:spMkLst>
        </pc:spChg>
      </pc:sldChg>
      <pc:sldChg chg="modSp add del mod">
        <pc:chgData name="Jesús Galán" userId="a1d5ec7028f3643d" providerId="LiveId" clId="{FDFACC69-E2EF-491F-8FC7-BB1DCC5121F6}" dt="2023-09-08T10:47:19.996" v="5387" actId="47"/>
        <pc:sldMkLst>
          <pc:docMk/>
          <pc:sldMk cId="3529771721" sldId="349"/>
        </pc:sldMkLst>
        <pc:spChg chg="mod">
          <ac:chgData name="Jesús Galán" userId="a1d5ec7028f3643d" providerId="LiveId" clId="{FDFACC69-E2EF-491F-8FC7-BB1DCC5121F6}" dt="2023-09-08T10:47:08.954" v="5386" actId="20577"/>
          <ac:spMkLst>
            <pc:docMk/>
            <pc:sldMk cId="3529771721" sldId="349"/>
            <ac:spMk id="3" creationId="{A968466C-912E-37B4-8C2C-CC9E9CE8CBB5}"/>
          </ac:spMkLst>
        </pc:spChg>
      </pc:sldChg>
      <pc:sldChg chg="addSp delSp modSp add mod ord">
        <pc:chgData name="Jesús Galán" userId="a1d5ec7028f3643d" providerId="LiveId" clId="{FDFACC69-E2EF-491F-8FC7-BB1DCC5121F6}" dt="2023-09-08T10:49:50.231" v="5454" actId="478"/>
        <pc:sldMkLst>
          <pc:docMk/>
          <pc:sldMk cId="3764911869" sldId="350"/>
        </pc:sldMkLst>
        <pc:spChg chg="del mod">
          <ac:chgData name="Jesús Galán" userId="a1d5ec7028f3643d" providerId="LiveId" clId="{FDFACC69-E2EF-491F-8FC7-BB1DCC5121F6}" dt="2023-09-08T10:49:46.725" v="5453" actId="478"/>
          <ac:spMkLst>
            <pc:docMk/>
            <pc:sldMk cId="3764911869" sldId="350"/>
            <ac:spMk id="3" creationId="{A968466C-912E-37B4-8C2C-CC9E9CE8CBB5}"/>
          </ac:spMkLst>
        </pc:spChg>
        <pc:spChg chg="add del mod">
          <ac:chgData name="Jesús Galán" userId="a1d5ec7028f3643d" providerId="LiveId" clId="{FDFACC69-E2EF-491F-8FC7-BB1DCC5121F6}" dt="2023-09-08T10:49:50.231" v="5454" actId="478"/>
          <ac:spMkLst>
            <pc:docMk/>
            <pc:sldMk cId="3764911869" sldId="350"/>
            <ac:spMk id="7" creationId="{44AD24DA-A1B5-B9AE-B9C9-BBA8C5037B2C}"/>
          </ac:spMkLst>
        </pc:spChg>
      </pc:sldChg>
      <pc:sldChg chg="add">
        <pc:chgData name="Jesús Galán" userId="a1d5ec7028f3643d" providerId="LiveId" clId="{FDFACC69-E2EF-491F-8FC7-BB1DCC5121F6}" dt="2023-09-08T10:49:22.314" v="5448" actId="2890"/>
        <pc:sldMkLst>
          <pc:docMk/>
          <pc:sldMk cId="1445695648" sldId="351"/>
        </pc:sldMkLst>
      </pc:sldChg>
      <pc:sldChg chg="add">
        <pc:chgData name="Jesús Galán" userId="a1d5ec7028f3643d" providerId="LiveId" clId="{FDFACC69-E2EF-491F-8FC7-BB1DCC5121F6}" dt="2023-09-08T10:49:30.995" v="5450" actId="2890"/>
        <pc:sldMkLst>
          <pc:docMk/>
          <pc:sldMk cId="3030366670" sldId="352"/>
        </pc:sldMkLst>
      </pc:sldChg>
      <pc:sldChg chg="add">
        <pc:chgData name="Jesús Galán" userId="a1d5ec7028f3643d" providerId="LiveId" clId="{FDFACC69-E2EF-491F-8FC7-BB1DCC5121F6}" dt="2023-09-08T10:49:40.329" v="5452" actId="2890"/>
        <pc:sldMkLst>
          <pc:docMk/>
          <pc:sldMk cId="380479594" sldId="353"/>
        </pc:sldMkLst>
      </pc:sldChg>
      <pc:sldChg chg="addSp delSp modSp add mod">
        <pc:chgData name="Jesús Galán" userId="a1d5ec7028f3643d" providerId="LiveId" clId="{FDFACC69-E2EF-491F-8FC7-BB1DCC5121F6}" dt="2023-09-15T09:38:47.299" v="6956" actId="207"/>
        <pc:sldMkLst>
          <pc:docMk/>
          <pc:sldMk cId="3338031003" sldId="354"/>
        </pc:sldMkLst>
        <pc:spChg chg="del">
          <ac:chgData name="Jesús Galán" userId="a1d5ec7028f3643d" providerId="LiveId" clId="{FDFACC69-E2EF-491F-8FC7-BB1DCC5121F6}" dt="2023-09-08T10:50:19.129" v="5456" actId="478"/>
          <ac:spMkLst>
            <pc:docMk/>
            <pc:sldMk cId="3338031003" sldId="354"/>
            <ac:spMk id="2" creationId="{D6C8B5AA-CFDD-B8EC-3AA9-8421B0A401F4}"/>
          </ac:spMkLst>
        </pc:spChg>
        <pc:spChg chg="del">
          <ac:chgData name="Jesús Galán" userId="a1d5ec7028f3643d" providerId="LiveId" clId="{FDFACC69-E2EF-491F-8FC7-BB1DCC5121F6}" dt="2023-09-08T10:50:19.129" v="5456" actId="478"/>
          <ac:spMkLst>
            <pc:docMk/>
            <pc:sldMk cId="3338031003" sldId="354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15T09:38:47.299" v="6956" actId="207"/>
          <ac:spMkLst>
            <pc:docMk/>
            <pc:sldMk cId="3338031003" sldId="354"/>
            <ac:spMk id="5" creationId="{0C5490AD-897D-AD2B-942F-E6E221BFE0C9}"/>
          </ac:spMkLst>
        </pc:spChg>
        <pc:spChg chg="add del mod">
          <ac:chgData name="Jesús Galán" userId="a1d5ec7028f3643d" providerId="LiveId" clId="{FDFACC69-E2EF-491F-8FC7-BB1DCC5121F6}" dt="2023-09-08T10:50:23.761" v="5457" actId="478"/>
          <ac:spMkLst>
            <pc:docMk/>
            <pc:sldMk cId="3338031003" sldId="354"/>
            <ac:spMk id="7" creationId="{E9AEE9CF-5EB9-FEC6-8CB9-942DDB7E809E}"/>
          </ac:spMkLst>
        </pc:spChg>
      </pc:sldChg>
      <pc:sldChg chg="add">
        <pc:chgData name="Jesús Galán" userId="a1d5ec7028f3643d" providerId="LiveId" clId="{FDFACC69-E2EF-491F-8FC7-BB1DCC5121F6}" dt="2023-09-08T14:54:26.089" v="5503" actId="2890"/>
        <pc:sldMkLst>
          <pc:docMk/>
          <pc:sldMk cId="3336931533" sldId="355"/>
        </pc:sldMkLst>
      </pc:sldChg>
      <pc:sldChg chg="add">
        <pc:chgData name="Jesús Galán" userId="a1d5ec7028f3643d" providerId="LiveId" clId="{FDFACC69-E2EF-491F-8FC7-BB1DCC5121F6}" dt="2023-09-08T14:54:35.486" v="5505" actId="2890"/>
        <pc:sldMkLst>
          <pc:docMk/>
          <pc:sldMk cId="865323589" sldId="356"/>
        </pc:sldMkLst>
      </pc:sldChg>
      <pc:sldChg chg="add">
        <pc:chgData name="Jesús Galán" userId="a1d5ec7028f3643d" providerId="LiveId" clId="{FDFACC69-E2EF-491F-8FC7-BB1DCC5121F6}" dt="2023-09-08T14:54:45.199" v="5507" actId="2890"/>
        <pc:sldMkLst>
          <pc:docMk/>
          <pc:sldMk cId="3529812059" sldId="357"/>
        </pc:sldMkLst>
      </pc:sldChg>
      <pc:sldChg chg="add">
        <pc:chgData name="Jesús Galán" userId="a1d5ec7028f3643d" providerId="LiveId" clId="{FDFACC69-E2EF-491F-8FC7-BB1DCC5121F6}" dt="2023-09-08T14:54:54.855" v="5509" actId="2890"/>
        <pc:sldMkLst>
          <pc:docMk/>
          <pc:sldMk cId="1232303483" sldId="358"/>
        </pc:sldMkLst>
      </pc:sldChg>
      <pc:sldChg chg="add modTransition">
        <pc:chgData name="Jesús Galán" userId="a1d5ec7028f3643d" providerId="LiveId" clId="{FDFACC69-E2EF-491F-8FC7-BB1DCC5121F6}" dt="2023-09-08T15:01:29.745" v="5557"/>
        <pc:sldMkLst>
          <pc:docMk/>
          <pc:sldMk cId="3396918461" sldId="359"/>
        </pc:sldMkLst>
      </pc:sldChg>
      <pc:sldChg chg="add">
        <pc:chgData name="Jesús Galán" userId="a1d5ec7028f3643d" providerId="LiveId" clId="{FDFACC69-E2EF-491F-8FC7-BB1DCC5121F6}" dt="2023-09-08T15:06:13.979" v="5559" actId="2890"/>
        <pc:sldMkLst>
          <pc:docMk/>
          <pc:sldMk cId="1832837119" sldId="360"/>
        </pc:sldMkLst>
      </pc:sldChg>
      <pc:sldChg chg="addSp delSp modSp add del mod">
        <pc:chgData name="Jesús Galán" userId="a1d5ec7028f3643d" providerId="LiveId" clId="{FDFACC69-E2EF-491F-8FC7-BB1DCC5121F6}" dt="2023-09-09T07:08:03.846" v="5773" actId="47"/>
        <pc:sldMkLst>
          <pc:docMk/>
          <pc:sldMk cId="695963432" sldId="361"/>
        </pc:sldMkLst>
        <pc:spChg chg="del mod">
          <ac:chgData name="Jesús Galán" userId="a1d5ec7028f3643d" providerId="LiveId" clId="{FDFACC69-E2EF-491F-8FC7-BB1DCC5121F6}" dt="2023-09-09T07:04:52.560" v="5750" actId="478"/>
          <ac:spMkLst>
            <pc:docMk/>
            <pc:sldMk cId="695963432" sldId="361"/>
            <ac:spMk id="2" creationId="{F7EF6ED1-DFC2-FBAB-BC62-B51EB3EA9788}"/>
          </ac:spMkLst>
        </pc:spChg>
        <pc:spChg chg="del">
          <ac:chgData name="Jesús Galán" userId="a1d5ec7028f3643d" providerId="LiveId" clId="{FDFACC69-E2EF-491F-8FC7-BB1DCC5121F6}" dt="2023-09-09T07:00:12.741" v="5681" actId="478"/>
          <ac:spMkLst>
            <pc:docMk/>
            <pc:sldMk cId="695963432" sldId="361"/>
            <ac:spMk id="3" creationId="{A968466C-912E-37B4-8C2C-CC9E9CE8CBB5}"/>
          </ac:spMkLst>
        </pc:spChg>
        <pc:spChg chg="mod">
          <ac:chgData name="Jesús Galán" userId="a1d5ec7028f3643d" providerId="LiveId" clId="{FDFACC69-E2EF-491F-8FC7-BB1DCC5121F6}" dt="2023-09-09T07:03:37.977" v="5731" actId="1076"/>
          <ac:spMkLst>
            <pc:docMk/>
            <pc:sldMk cId="695963432" sldId="361"/>
            <ac:spMk id="11" creationId="{354F4CCD-FC3E-D40B-D550-DCBAE424F6BB}"/>
          </ac:spMkLst>
        </pc:spChg>
        <pc:spChg chg="mod">
          <ac:chgData name="Jesús Galán" userId="a1d5ec7028f3643d" providerId="LiveId" clId="{FDFACC69-E2EF-491F-8FC7-BB1DCC5121F6}" dt="2023-09-09T07:03:37.977" v="5731" actId="1076"/>
          <ac:spMkLst>
            <pc:docMk/>
            <pc:sldMk cId="695963432" sldId="361"/>
            <ac:spMk id="12" creationId="{5ED4CE1E-F671-AD85-A58D-81A7D68B2F37}"/>
          </ac:spMkLst>
        </pc:spChg>
        <pc:spChg chg="add del mod">
          <ac:chgData name="Jesús Galán" userId="a1d5ec7028f3643d" providerId="LiveId" clId="{FDFACC69-E2EF-491F-8FC7-BB1DCC5121F6}" dt="2023-09-09T07:00:16.353" v="5682" actId="478"/>
          <ac:spMkLst>
            <pc:docMk/>
            <pc:sldMk cId="695963432" sldId="361"/>
            <ac:spMk id="14" creationId="{976904CE-816E-F440-B4B1-75AFDA17FEFF}"/>
          </ac:spMkLst>
        </pc:spChg>
        <pc:spChg chg="add mod ord">
          <ac:chgData name="Jesús Galán" userId="a1d5ec7028f3643d" providerId="LiveId" clId="{FDFACC69-E2EF-491F-8FC7-BB1DCC5121F6}" dt="2023-09-09T07:04:28.479" v="5748" actId="108"/>
          <ac:spMkLst>
            <pc:docMk/>
            <pc:sldMk cId="695963432" sldId="361"/>
            <ac:spMk id="15" creationId="{B058D212-E48A-5101-04D4-7924E285D879}"/>
          </ac:spMkLst>
        </pc:spChg>
        <pc:spChg chg="add del mod">
          <ac:chgData name="Jesús Galán" userId="a1d5ec7028f3643d" providerId="LiveId" clId="{FDFACC69-E2EF-491F-8FC7-BB1DCC5121F6}" dt="2023-09-09T07:04:52.560" v="5750" actId="478"/>
          <ac:spMkLst>
            <pc:docMk/>
            <pc:sldMk cId="695963432" sldId="361"/>
            <ac:spMk id="16" creationId="{A3574C5F-3311-8643-B045-1502D6656310}"/>
          </ac:spMkLst>
        </pc:spChg>
        <pc:grpChg chg="mod">
          <ac:chgData name="Jesús Galán" userId="a1d5ec7028f3643d" providerId="LiveId" clId="{FDFACC69-E2EF-491F-8FC7-BB1DCC5121F6}" dt="2023-09-09T07:03:23.545" v="5729" actId="1076"/>
          <ac:grpSpMkLst>
            <pc:docMk/>
            <pc:sldMk cId="695963432" sldId="361"/>
            <ac:grpSpMk id="10" creationId="{C9B6DCCA-EE40-3628-71D8-2B57A18E4C3B}"/>
          </ac:grpSpMkLst>
        </pc:grpChg>
      </pc:sldChg>
      <pc:sldChg chg="add del">
        <pc:chgData name="Jesús Galán" userId="a1d5ec7028f3643d" providerId="LiveId" clId="{FDFACC69-E2EF-491F-8FC7-BB1DCC5121F6}" dt="2023-09-09T06:59:58.173" v="5679" actId="47"/>
        <pc:sldMkLst>
          <pc:docMk/>
          <pc:sldMk cId="2461571219" sldId="361"/>
        </pc:sldMkLst>
      </pc:sldChg>
      <pc:sldChg chg="add">
        <pc:chgData name="Jesús Galán" userId="a1d5ec7028f3643d" providerId="LiveId" clId="{FDFACC69-E2EF-491F-8FC7-BB1DCC5121F6}" dt="2023-09-09T07:04:46.717" v="5749" actId="2890"/>
        <pc:sldMkLst>
          <pc:docMk/>
          <pc:sldMk cId="649170316" sldId="362"/>
        </pc:sldMkLst>
      </pc:sldChg>
      <pc:sldChg chg="addSp modSp add del mod">
        <pc:chgData name="Jesús Galán" userId="a1d5ec7028f3643d" providerId="LiveId" clId="{FDFACC69-E2EF-491F-8FC7-BB1DCC5121F6}" dt="2023-09-09T07:17:52.944" v="6119" actId="47"/>
        <pc:sldMkLst>
          <pc:docMk/>
          <pc:sldMk cId="3890883947" sldId="363"/>
        </pc:sldMkLst>
        <pc:spChg chg="add mod">
          <ac:chgData name="Jesús Galán" userId="a1d5ec7028f3643d" providerId="LiveId" clId="{FDFACC69-E2EF-491F-8FC7-BB1DCC5121F6}" dt="2023-09-09T07:16:04.721" v="6110" actId="164"/>
          <ac:spMkLst>
            <pc:docMk/>
            <pc:sldMk cId="3890883947" sldId="363"/>
            <ac:spMk id="2" creationId="{2B8D0A57-62B4-5489-952F-8F82404920D8}"/>
          </ac:spMkLst>
        </pc:spChg>
        <pc:spChg chg="add mod">
          <ac:chgData name="Jesús Galán" userId="a1d5ec7028f3643d" providerId="LiveId" clId="{FDFACC69-E2EF-491F-8FC7-BB1DCC5121F6}" dt="2023-09-09T07:13:08.394" v="5920" actId="571"/>
          <ac:spMkLst>
            <pc:docMk/>
            <pc:sldMk cId="3890883947" sldId="363"/>
            <ac:spMk id="10" creationId="{C18CB38B-AD48-58D2-3C7D-98E9E35F104E}"/>
          </ac:spMkLst>
        </pc:spChg>
        <pc:spChg chg="add mod">
          <ac:chgData name="Jesús Galán" userId="a1d5ec7028f3643d" providerId="LiveId" clId="{FDFACC69-E2EF-491F-8FC7-BB1DCC5121F6}" dt="2023-09-09T07:16:04.721" v="6110" actId="164"/>
          <ac:spMkLst>
            <pc:docMk/>
            <pc:sldMk cId="3890883947" sldId="363"/>
            <ac:spMk id="11" creationId="{53FEF650-6E6B-E92D-F801-E35E7903B227}"/>
          </ac:spMkLst>
        </pc:spChg>
        <pc:spChg chg="add mod">
          <ac:chgData name="Jesús Galán" userId="a1d5ec7028f3643d" providerId="LiveId" clId="{FDFACC69-E2EF-491F-8FC7-BB1DCC5121F6}" dt="2023-09-09T07:16:04.721" v="6110" actId="164"/>
          <ac:spMkLst>
            <pc:docMk/>
            <pc:sldMk cId="3890883947" sldId="363"/>
            <ac:spMk id="12" creationId="{3B26BFA6-5F6A-CF65-B64C-CAB895DDDF6F}"/>
          </ac:spMkLst>
        </pc:spChg>
        <pc:spChg chg="add mod">
          <ac:chgData name="Jesús Galán" userId="a1d5ec7028f3643d" providerId="LiveId" clId="{FDFACC69-E2EF-491F-8FC7-BB1DCC5121F6}" dt="2023-09-09T07:16:04.721" v="6110" actId="164"/>
          <ac:spMkLst>
            <pc:docMk/>
            <pc:sldMk cId="3890883947" sldId="363"/>
            <ac:spMk id="13" creationId="{F73C7A39-E613-D24E-7FD2-5ECFC6DD1397}"/>
          </ac:spMkLst>
        </pc:spChg>
        <pc:grpChg chg="add mod">
          <ac:chgData name="Jesús Galán" userId="a1d5ec7028f3643d" providerId="LiveId" clId="{FDFACC69-E2EF-491F-8FC7-BB1DCC5121F6}" dt="2023-09-09T07:16:04.721" v="6110" actId="164"/>
          <ac:grpSpMkLst>
            <pc:docMk/>
            <pc:sldMk cId="3890883947" sldId="363"/>
            <ac:grpSpMk id="14" creationId="{CE2116A8-00C0-4B21-6BD7-C36DB3DC2632}"/>
          </ac:grpSpMkLst>
        </pc:grpChg>
        <pc:picChg chg="add mod">
          <ac:chgData name="Jesús Galán" userId="a1d5ec7028f3643d" providerId="LiveId" clId="{FDFACC69-E2EF-491F-8FC7-BB1DCC5121F6}" dt="2023-09-09T07:13:08.394" v="5920" actId="571"/>
          <ac:picMkLst>
            <pc:docMk/>
            <pc:sldMk cId="3890883947" sldId="363"/>
            <ac:picMk id="6" creationId="{6A4B06B6-BC20-CA81-205D-7DDD0240AB56}"/>
          </ac:picMkLst>
        </pc:picChg>
        <pc:picChg chg="mod">
          <ac:chgData name="Jesús Galán" userId="a1d5ec7028f3643d" providerId="LiveId" clId="{FDFACC69-E2EF-491F-8FC7-BB1DCC5121F6}" dt="2023-09-09T07:16:04.721" v="6110" actId="164"/>
          <ac:picMkLst>
            <pc:docMk/>
            <pc:sldMk cId="3890883947" sldId="363"/>
            <ac:picMk id="8" creationId="{633F225C-FDEC-45A1-C45D-CBE567D0C17B}"/>
          </ac:picMkLst>
        </pc:picChg>
      </pc:sldChg>
      <pc:sldChg chg="addSp delSp modSp add mod">
        <pc:chgData name="Jesús Galán" userId="a1d5ec7028f3643d" providerId="LiveId" clId="{FDFACC69-E2EF-491F-8FC7-BB1DCC5121F6}" dt="2023-09-09T08:50:33.883" v="6432"/>
        <pc:sldMkLst>
          <pc:docMk/>
          <pc:sldMk cId="2222467116" sldId="364"/>
        </pc:sldMkLst>
        <pc:spChg chg="add mod">
          <ac:chgData name="Jesús Galán" userId="a1d5ec7028f3643d" providerId="LiveId" clId="{FDFACC69-E2EF-491F-8FC7-BB1DCC5121F6}" dt="2023-09-09T07:17:49.999" v="6118"/>
          <ac:spMkLst>
            <pc:docMk/>
            <pc:sldMk cId="2222467116" sldId="364"/>
            <ac:spMk id="8" creationId="{D1D81F39-7A85-D5C5-B55D-21DC4785941F}"/>
          </ac:spMkLst>
        </pc:spChg>
        <pc:spChg chg="mod">
          <ac:chgData name="Jesús Galán" userId="a1d5ec7028f3643d" providerId="LiveId" clId="{FDFACC69-E2EF-491F-8FC7-BB1DCC5121F6}" dt="2023-09-09T08:50:33.883" v="6432"/>
          <ac:spMkLst>
            <pc:docMk/>
            <pc:sldMk cId="2222467116" sldId="364"/>
            <ac:spMk id="16" creationId="{C64CE3F8-58C0-8B58-1B46-E1BFDFFBE990}"/>
          </ac:spMkLst>
        </pc:spChg>
        <pc:spChg chg="mod">
          <ac:chgData name="Jesús Galán" userId="a1d5ec7028f3643d" providerId="LiveId" clId="{FDFACC69-E2EF-491F-8FC7-BB1DCC5121F6}" dt="2023-09-09T08:50:33.883" v="6432"/>
          <ac:spMkLst>
            <pc:docMk/>
            <pc:sldMk cId="2222467116" sldId="364"/>
            <ac:spMk id="17" creationId="{88684E95-F994-1D98-BBC0-A74F12DCCE3D}"/>
          </ac:spMkLst>
        </pc:spChg>
        <pc:spChg chg="mod">
          <ac:chgData name="Jesús Galán" userId="a1d5ec7028f3643d" providerId="LiveId" clId="{FDFACC69-E2EF-491F-8FC7-BB1DCC5121F6}" dt="2023-09-09T08:50:33.883" v="6432"/>
          <ac:spMkLst>
            <pc:docMk/>
            <pc:sldMk cId="2222467116" sldId="364"/>
            <ac:spMk id="18" creationId="{DAD6D397-BFFA-9CF7-A987-B885C138A805}"/>
          </ac:spMkLst>
        </pc:spChg>
        <pc:spChg chg="mod">
          <ac:chgData name="Jesús Galán" userId="a1d5ec7028f3643d" providerId="LiveId" clId="{FDFACC69-E2EF-491F-8FC7-BB1DCC5121F6}" dt="2023-09-09T08:50:33.883" v="6432"/>
          <ac:spMkLst>
            <pc:docMk/>
            <pc:sldMk cId="2222467116" sldId="364"/>
            <ac:spMk id="19" creationId="{4F8F29FE-98F9-4D5A-13DA-AF74832C92F1}"/>
          </ac:spMkLst>
        </pc:spChg>
        <pc:spChg chg="mod">
          <ac:chgData name="Jesús Galán" userId="a1d5ec7028f3643d" providerId="LiveId" clId="{FDFACC69-E2EF-491F-8FC7-BB1DCC5121F6}" dt="2023-09-09T08:50:33.883" v="6432"/>
          <ac:spMkLst>
            <pc:docMk/>
            <pc:sldMk cId="2222467116" sldId="364"/>
            <ac:spMk id="20" creationId="{A3CBE7A1-B405-808D-E4E1-1F335D4C8574}"/>
          </ac:spMkLst>
        </pc:spChg>
        <pc:grpChg chg="del">
          <ac:chgData name="Jesús Galán" userId="a1d5ec7028f3643d" providerId="LiveId" clId="{FDFACC69-E2EF-491F-8FC7-BB1DCC5121F6}" dt="2023-09-09T08:50:25.144" v="6428" actId="478"/>
          <ac:grpSpMkLst>
            <pc:docMk/>
            <pc:sldMk cId="2222467116" sldId="364"/>
            <ac:grpSpMk id="2" creationId="{FC9555EF-FF52-3A1C-2FC8-1853D5819D5A}"/>
          </ac:grpSpMkLst>
        </pc:grpChg>
        <pc:grpChg chg="add mod">
          <ac:chgData name="Jesús Galán" userId="a1d5ec7028f3643d" providerId="LiveId" clId="{FDFACC69-E2EF-491F-8FC7-BB1DCC5121F6}" dt="2023-09-09T08:50:33.883" v="6432"/>
          <ac:grpSpMkLst>
            <pc:docMk/>
            <pc:sldMk cId="2222467116" sldId="364"/>
            <ac:grpSpMk id="14" creationId="{7A88CB6F-DF93-09C0-2745-DC46FC562596}"/>
          </ac:grpSpMkLst>
        </pc:grpChg>
        <pc:picChg chg="mod">
          <ac:chgData name="Jesús Galán" userId="a1d5ec7028f3643d" providerId="LiveId" clId="{FDFACC69-E2EF-491F-8FC7-BB1DCC5121F6}" dt="2023-09-09T08:50:33.883" v="6432"/>
          <ac:picMkLst>
            <pc:docMk/>
            <pc:sldMk cId="2222467116" sldId="364"/>
            <ac:picMk id="15" creationId="{68D51D51-C63F-CDB1-8B78-9EED42A60600}"/>
          </ac:picMkLst>
        </pc:picChg>
      </pc:sldChg>
      <pc:sldChg chg="addSp modSp add mod">
        <pc:chgData name="Jesús Galán" userId="a1d5ec7028f3643d" providerId="LiveId" clId="{FDFACC69-E2EF-491F-8FC7-BB1DCC5121F6}" dt="2023-09-11T07:40:02.155" v="6666" actId="14100"/>
        <pc:sldMkLst>
          <pc:docMk/>
          <pc:sldMk cId="3351612453" sldId="365"/>
        </pc:sldMkLst>
        <pc:spChg chg="add mod">
          <ac:chgData name="Jesús Galán" userId="a1d5ec7028f3643d" providerId="LiveId" clId="{FDFACC69-E2EF-491F-8FC7-BB1DCC5121F6}" dt="2023-09-11T07:40:02.155" v="6666" actId="14100"/>
          <ac:spMkLst>
            <pc:docMk/>
            <pc:sldMk cId="3351612453" sldId="365"/>
            <ac:spMk id="3" creationId="{9F4FE772-4920-D24D-5773-4046D97286FC}"/>
          </ac:spMkLst>
        </pc:spChg>
        <pc:spChg chg="add mod">
          <ac:chgData name="Jesús Galán" userId="a1d5ec7028f3643d" providerId="LiveId" clId="{FDFACC69-E2EF-491F-8FC7-BB1DCC5121F6}" dt="2023-09-09T07:23:04.421" v="6123" actId="571"/>
          <ac:spMkLst>
            <pc:docMk/>
            <pc:sldMk cId="3351612453" sldId="365"/>
            <ac:spMk id="7" creationId="{3C402A9B-8D5D-A922-3FFD-E296B7DA135F}"/>
          </ac:spMkLst>
        </pc:spChg>
      </pc:sldChg>
      <pc:sldChg chg="addSp delSp modSp add del mod modTransition modClrScheme chgLayout">
        <pc:chgData name="Jesús Galán" userId="a1d5ec7028f3643d" providerId="LiveId" clId="{FDFACC69-E2EF-491F-8FC7-BB1DCC5121F6}" dt="2023-09-11T13:59:18.916" v="6670" actId="2696"/>
        <pc:sldMkLst>
          <pc:docMk/>
          <pc:sldMk cId="3180494351" sldId="366"/>
        </pc:sldMkLst>
        <pc:spChg chg="del">
          <ac:chgData name="Jesús Galán" userId="a1d5ec7028f3643d" providerId="LiveId" clId="{FDFACC69-E2EF-491F-8FC7-BB1DCC5121F6}" dt="2023-09-11T07:17:00.725" v="6516" actId="478"/>
          <ac:spMkLst>
            <pc:docMk/>
            <pc:sldMk cId="3180494351" sldId="366"/>
            <ac:spMk id="2" creationId="{CA03ABD4-C518-4141-BEFE-F3FDCBE13F50}"/>
          </ac:spMkLst>
        </pc:spChg>
        <pc:spChg chg="del">
          <ac:chgData name="Jesús Galán" userId="a1d5ec7028f3643d" providerId="LiveId" clId="{FDFACC69-E2EF-491F-8FC7-BB1DCC5121F6}" dt="2023-09-11T07:17:00.725" v="6516" actId="478"/>
          <ac:spMkLst>
            <pc:docMk/>
            <pc:sldMk cId="3180494351" sldId="366"/>
            <ac:spMk id="3" creationId="{433A4593-B4A2-80F9-C48E-F10E1B9B09C1}"/>
          </ac:spMkLst>
        </pc:spChg>
        <pc:spChg chg="del mod ord">
          <ac:chgData name="Jesús Galán" userId="a1d5ec7028f3643d" providerId="LiveId" clId="{FDFACC69-E2EF-491F-8FC7-BB1DCC5121F6}" dt="2023-09-11T07:17:10.714" v="6517" actId="700"/>
          <ac:spMkLst>
            <pc:docMk/>
            <pc:sldMk cId="3180494351" sldId="366"/>
            <ac:spMk id="4" creationId="{5FB740D1-6116-46CC-8E22-DF7E1B66A40F}"/>
          </ac:spMkLst>
        </pc:spChg>
        <pc:spChg chg="del">
          <ac:chgData name="Jesús Galán" userId="a1d5ec7028f3643d" providerId="LiveId" clId="{FDFACC69-E2EF-491F-8FC7-BB1DCC5121F6}" dt="2023-09-11T07:17:00.725" v="6516" actId="478"/>
          <ac:spMkLst>
            <pc:docMk/>
            <pc:sldMk cId="3180494351" sldId="366"/>
            <ac:spMk id="6" creationId="{CC309EFB-0136-C8D5-B136-AC516F8D5604}"/>
          </ac:spMkLst>
        </pc:spChg>
        <pc:spChg chg="del">
          <ac:chgData name="Jesús Galán" userId="a1d5ec7028f3643d" providerId="LiveId" clId="{FDFACC69-E2EF-491F-8FC7-BB1DCC5121F6}" dt="2023-09-11T07:17:00.725" v="6516" actId="478"/>
          <ac:spMkLst>
            <pc:docMk/>
            <pc:sldMk cId="3180494351" sldId="366"/>
            <ac:spMk id="7" creationId="{157657B4-83D2-F0F4-630F-2EEDE625FF7F}"/>
          </ac:spMkLst>
        </pc:spChg>
        <pc:spChg chg="add del mod">
          <ac:chgData name="Jesús Galán" userId="a1d5ec7028f3643d" providerId="LiveId" clId="{FDFACC69-E2EF-491F-8FC7-BB1DCC5121F6}" dt="2023-09-11T07:17:10.714" v="6517" actId="700"/>
          <ac:spMkLst>
            <pc:docMk/>
            <pc:sldMk cId="3180494351" sldId="366"/>
            <ac:spMk id="8" creationId="{7D17E699-8E7E-BAF2-4422-65707E36EDE9}"/>
          </ac:spMkLst>
        </pc:spChg>
        <pc:spChg chg="add mod ord">
          <ac:chgData name="Jesús Galán" userId="a1d5ec7028f3643d" providerId="LiveId" clId="{FDFACC69-E2EF-491F-8FC7-BB1DCC5121F6}" dt="2023-09-11T07:17:10.714" v="6517" actId="700"/>
          <ac:spMkLst>
            <pc:docMk/>
            <pc:sldMk cId="3180494351" sldId="366"/>
            <ac:spMk id="9" creationId="{5C1FED77-49C3-DA7A-88A5-28BADA3A11EC}"/>
          </ac:spMkLst>
        </pc:spChg>
        <pc:spChg chg="add mod">
          <ac:chgData name="Jesús Galán" userId="a1d5ec7028f3643d" providerId="LiveId" clId="{FDFACC69-E2EF-491F-8FC7-BB1DCC5121F6}" dt="2023-09-11T07:20:55.597" v="6560" actId="6549"/>
          <ac:spMkLst>
            <pc:docMk/>
            <pc:sldMk cId="3180494351" sldId="366"/>
            <ac:spMk id="10" creationId="{2617110B-0E42-B85B-7B70-20928753913D}"/>
          </ac:spMkLst>
        </pc:spChg>
      </pc:sldChg>
      <pc:sldChg chg="modSp add mod modTransition">
        <pc:chgData name="Jesús Galán" userId="a1d5ec7028f3643d" providerId="LiveId" clId="{FDFACC69-E2EF-491F-8FC7-BB1DCC5121F6}" dt="2023-09-11T19:21:14.251" v="6937" actId="207"/>
        <pc:sldMkLst>
          <pc:docMk/>
          <pc:sldMk cId="4146067665" sldId="367"/>
        </pc:sldMkLst>
        <pc:spChg chg="mod">
          <ac:chgData name="Jesús Galán" userId="a1d5ec7028f3643d" providerId="LiveId" clId="{FDFACC69-E2EF-491F-8FC7-BB1DCC5121F6}" dt="2023-09-11T19:21:14.251" v="6937" actId="207"/>
          <ac:spMkLst>
            <pc:docMk/>
            <pc:sldMk cId="4146067665" sldId="367"/>
            <ac:spMk id="10" creationId="{2617110B-0E42-B85B-7B70-20928753913D}"/>
          </ac:spMkLst>
        </pc:spChg>
      </pc:sldChg>
      <pc:sldChg chg="addSp modSp add mod modTransition">
        <pc:chgData name="Jesús Galán" userId="a1d5ec7028f3643d" providerId="LiveId" clId="{FDFACC69-E2EF-491F-8FC7-BB1DCC5121F6}" dt="2023-09-11T07:32:54.533" v="6658" actId="14100"/>
        <pc:sldMkLst>
          <pc:docMk/>
          <pc:sldMk cId="488764858" sldId="368"/>
        </pc:sldMkLst>
        <pc:spChg chg="add mod">
          <ac:chgData name="Jesús Galán" userId="a1d5ec7028f3643d" providerId="LiveId" clId="{FDFACC69-E2EF-491F-8FC7-BB1DCC5121F6}" dt="2023-09-11T07:32:54.533" v="6658" actId="14100"/>
          <ac:spMkLst>
            <pc:docMk/>
            <pc:sldMk cId="488764858" sldId="368"/>
            <ac:spMk id="3" creationId="{03FC678D-71D7-A6DB-B8F4-1530CDFCC9DE}"/>
          </ac:spMkLst>
        </pc:spChg>
      </pc:sldChg>
      <pc:sldChg chg="modSp add mod">
        <pc:chgData name="Jesús Galán" userId="a1d5ec7028f3643d" providerId="LiveId" clId="{FDFACC69-E2EF-491F-8FC7-BB1DCC5121F6}" dt="2023-09-11T14:06:16.626" v="6708" actId="20577"/>
        <pc:sldMkLst>
          <pc:docMk/>
          <pc:sldMk cId="2662158745" sldId="369"/>
        </pc:sldMkLst>
        <pc:spChg chg="mod">
          <ac:chgData name="Jesús Galán" userId="a1d5ec7028f3643d" providerId="LiveId" clId="{FDFACC69-E2EF-491F-8FC7-BB1DCC5121F6}" dt="2023-09-11T14:06:16.626" v="6708" actId="20577"/>
          <ac:spMkLst>
            <pc:docMk/>
            <pc:sldMk cId="2662158745" sldId="369"/>
            <ac:spMk id="3" creationId="{03FC678D-71D7-A6DB-B8F4-1530CDFCC9DE}"/>
          </ac:spMkLst>
        </pc:spChg>
      </pc:sldChg>
      <pc:sldChg chg="addSp modSp add mod modTransition">
        <pc:chgData name="Jesús Galán" userId="a1d5ec7028f3643d" providerId="LiveId" clId="{FDFACC69-E2EF-491F-8FC7-BB1DCC5121F6}" dt="2023-09-11T19:23:28.221" v="6939"/>
        <pc:sldMkLst>
          <pc:docMk/>
          <pc:sldMk cId="1052210662" sldId="370"/>
        </pc:sldMkLst>
        <pc:spChg chg="add mod">
          <ac:chgData name="Jesús Galán" userId="a1d5ec7028f3643d" providerId="LiveId" clId="{FDFACC69-E2EF-491F-8FC7-BB1DCC5121F6}" dt="2023-09-11T14:03:26.796" v="6682" actId="1076"/>
          <ac:spMkLst>
            <pc:docMk/>
            <pc:sldMk cId="1052210662" sldId="370"/>
            <ac:spMk id="7" creationId="{087BCFD9-FC51-BBD0-BCEB-6D40C2872BE5}"/>
          </ac:spMkLst>
        </pc:spChg>
      </pc:sldChg>
      <pc:sldChg chg="add del">
        <pc:chgData name="Jesús Galán" userId="a1d5ec7028f3643d" providerId="LiveId" clId="{FDFACC69-E2EF-491F-8FC7-BB1DCC5121F6}" dt="2023-09-11T07:35:02.779" v="6660" actId="47"/>
        <pc:sldMkLst>
          <pc:docMk/>
          <pc:sldMk cId="3854482533" sldId="3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05/10/2023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05/10/2023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04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42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662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59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1" y="1688053"/>
            <a:ext cx="4725334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Grain Growth and Array Programming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Elsinore 2023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56737" y="1558099"/>
            <a:ext cx="1954700" cy="20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928ABD"/>
                </a:solidFill>
                <a:latin typeface="Sarabun" panose="00000500000000000000" pitchFamily="2" charset="-34"/>
              </a:rPr>
              <a:t>Grain Growth and Array Programming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65254" y="4657725"/>
            <a:ext cx="228139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051006" y="4151046"/>
            <a:ext cx="852470" cy="9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hyperlink" Target="https://numpy.org/doc/stable/reference/constants.html#numpy.infty" TargetMode="External"/><Relationship Id="rId21" Type="http://schemas.openxmlformats.org/officeDocument/2006/relationships/hyperlink" Target="https://numpy.org/doc/stable/reference/constants.html#numpy.PINF" TargetMode="External"/><Relationship Id="rId42" Type="http://schemas.openxmlformats.org/officeDocument/2006/relationships/hyperlink" Target="https://numpy.org/doc/stable/reference/routines.err.html" TargetMode="External"/><Relationship Id="rId47" Type="http://schemas.openxmlformats.org/officeDocument/2006/relationships/hyperlink" Target="https://numpy.org/doc/stable/reference/routines.linalg.html" TargetMode="External"/><Relationship Id="rId63" Type="http://schemas.openxmlformats.org/officeDocument/2006/relationships/hyperlink" Target="https://numpy.org/doc/stable/reference/typing.html#mypy-plugin" TargetMode="External"/><Relationship Id="rId68" Type="http://schemas.openxmlformats.org/officeDocument/2006/relationships/hyperlink" Target="https://numpy.org/doc/stable/reference/global_state.html#debugging-related-options" TargetMode="External"/><Relationship Id="rId84" Type="http://schemas.openxmlformats.org/officeDocument/2006/relationships/hyperlink" Target="https://numpy.org/doc/stable/reference/c-api/index.html" TargetMode="External"/><Relationship Id="rId89" Type="http://schemas.openxmlformats.org/officeDocument/2006/relationships/hyperlink" Target="https://numpy.org/doc/stable/reference/c-api/iterator.html" TargetMode="External"/><Relationship Id="rId16" Type="http://schemas.openxmlformats.org/officeDocument/2006/relationships/hyperlink" Target="https://numpy.org/doc/stable/reference/constants.html#numpy.Infinity" TargetMode="External"/><Relationship Id="rId11" Type="http://schemas.openxmlformats.org/officeDocument/2006/relationships/hyperlink" Target="https://numpy.org/doc/stable/reference/arrays.datetime.html" TargetMode="External"/><Relationship Id="rId32" Type="http://schemas.openxmlformats.org/officeDocument/2006/relationships/hyperlink" Target="https://numpy.org/doc/stable/reference/ufuncs.html#available-ufuncs" TargetMode="External"/><Relationship Id="rId37" Type="http://schemas.openxmlformats.org/officeDocument/2006/relationships/hyperlink" Target="https://numpy.org/doc/stable/reference/routines.char.html" TargetMode="External"/><Relationship Id="rId53" Type="http://schemas.openxmlformats.org/officeDocument/2006/relationships/hyperlink" Target="https://numpy.org/doc/stable/reference/routines.padding.html" TargetMode="External"/><Relationship Id="rId58" Type="http://schemas.openxmlformats.org/officeDocument/2006/relationships/hyperlink" Target="https://numpy.org/doc/stable/reference/routines.statistics.html" TargetMode="External"/><Relationship Id="rId74" Type="http://schemas.openxmlformats.org/officeDocument/2006/relationships/hyperlink" Target="https://numpy.org/doc/stable/reference/distutils.html#conversion-of-src-files" TargetMode="External"/><Relationship Id="rId79" Type="http://schemas.openxmlformats.org/officeDocument/2006/relationships/hyperlink" Target="https://numpy.org/doc/stable/reference/distutils_guide.html#the-init-py-file" TargetMode="External"/><Relationship Id="rId102" Type="http://schemas.openxmlformats.org/officeDocument/2006/relationships/hyperlink" Target="https://numpy.org/doc/stable/reference/swig.testing.html" TargetMode="External"/><Relationship Id="rId5" Type="http://schemas.openxmlformats.org/officeDocument/2006/relationships/hyperlink" Target="https://numpy.org/doc/stable/reference/arrays.dtypes.html" TargetMode="External"/><Relationship Id="rId90" Type="http://schemas.openxmlformats.org/officeDocument/2006/relationships/hyperlink" Target="https://numpy.org/doc/stable/reference/c-api/ufunc.html" TargetMode="External"/><Relationship Id="rId95" Type="http://schemas.openxmlformats.org/officeDocument/2006/relationships/hyperlink" Target="https://numpy.org/doc/stable/reference/simd/index.html" TargetMode="External"/><Relationship Id="rId22" Type="http://schemas.openxmlformats.org/officeDocument/2006/relationships/hyperlink" Target="https://numpy.org/doc/stable/reference/constants.html#numpy.PZERO" TargetMode="External"/><Relationship Id="rId27" Type="http://schemas.openxmlformats.org/officeDocument/2006/relationships/hyperlink" Target="https://numpy.org/doc/stable/reference/constants.html#numpy.nan" TargetMode="External"/><Relationship Id="rId43" Type="http://schemas.openxmlformats.org/officeDocument/2006/relationships/hyperlink" Target="https://numpy.org/doc/stable/reference/routines.fft.html" TargetMode="External"/><Relationship Id="rId48" Type="http://schemas.openxmlformats.org/officeDocument/2006/relationships/hyperlink" Target="https://numpy.org/doc/stable/reference/routines.logic.html" TargetMode="External"/><Relationship Id="rId64" Type="http://schemas.openxmlformats.org/officeDocument/2006/relationships/hyperlink" Target="https://numpy.org/doc/stable/reference/typing.html#differences-from-the-runtime-numpy-api" TargetMode="External"/><Relationship Id="rId69" Type="http://schemas.openxmlformats.org/officeDocument/2006/relationships/hyperlink" Target="https://numpy.org/doc/stable/reference/global_state.html#testing-planned-future-behavior" TargetMode="External"/><Relationship Id="rId80" Type="http://schemas.openxmlformats.org/officeDocument/2006/relationships/hyperlink" Target="https://numpy.org/doc/stable/reference/distutils_guide.html#extra-features-in-numpy-distutils" TargetMode="External"/><Relationship Id="rId85" Type="http://schemas.openxmlformats.org/officeDocument/2006/relationships/hyperlink" Target="https://numpy.org/doc/stable/reference/c-api/types-and-structures.html" TargetMode="External"/><Relationship Id="rId12" Type="http://schemas.openxmlformats.org/officeDocument/2006/relationships/hyperlink" Target="https://numpy.org/doc/stable/reference/array_api.html" TargetMode="External"/><Relationship Id="rId17" Type="http://schemas.openxmlformats.org/officeDocument/2006/relationships/hyperlink" Target="https://numpy.org/doc/stable/reference/constants.html#numpy.NAN" TargetMode="External"/><Relationship Id="rId25" Type="http://schemas.openxmlformats.org/officeDocument/2006/relationships/hyperlink" Target="https://numpy.org/doc/stable/reference/constants.html#numpy.inf" TargetMode="External"/><Relationship Id="rId33" Type="http://schemas.openxmlformats.org/officeDocument/2006/relationships/hyperlink" Target="https://numpy.org/doc/stable/reference/routines.html" TargetMode="External"/><Relationship Id="rId38" Type="http://schemas.openxmlformats.org/officeDocument/2006/relationships/hyperlink" Target="https://numpy.org/doc/stable/reference/routines.ctypeslib.html" TargetMode="External"/><Relationship Id="rId46" Type="http://schemas.openxmlformats.org/officeDocument/2006/relationships/hyperlink" Target="https://numpy.org/doc/stable/reference/routines.io.html" TargetMode="External"/><Relationship Id="rId59" Type="http://schemas.openxmlformats.org/officeDocument/2006/relationships/hyperlink" Target="https://numpy.org/doc/stable/reference/routines.testing.html" TargetMode="External"/><Relationship Id="rId67" Type="http://schemas.openxmlformats.org/officeDocument/2006/relationships/hyperlink" Target="https://numpy.org/doc/stable/reference/global_state.html#performance-related-options" TargetMode="External"/><Relationship Id="rId103" Type="http://schemas.openxmlformats.org/officeDocument/2006/relationships/hyperlink" Target="https://numpy.org/doc/stable/index.html" TargetMode="External"/><Relationship Id="rId20" Type="http://schemas.openxmlformats.org/officeDocument/2006/relationships/hyperlink" Target="https://numpy.org/doc/stable/reference/constants.html#numpy.NaN" TargetMode="External"/><Relationship Id="rId41" Type="http://schemas.openxmlformats.org/officeDocument/2006/relationships/hyperlink" Target="https://numpy.org/doc/stable/reference/routines.emath.html" TargetMode="External"/><Relationship Id="rId54" Type="http://schemas.openxmlformats.org/officeDocument/2006/relationships/hyperlink" Target="https://numpy.org/doc/stable/reference/routines.polynomials.html" TargetMode="External"/><Relationship Id="rId62" Type="http://schemas.openxmlformats.org/officeDocument/2006/relationships/hyperlink" Target="https://numpy.org/doc/stable/reference/typing.html" TargetMode="External"/><Relationship Id="rId70" Type="http://schemas.openxmlformats.org/officeDocument/2006/relationships/hyperlink" Target="https://numpy.org/doc/stable/reference/distutils.html" TargetMode="External"/><Relationship Id="rId75" Type="http://schemas.openxmlformats.org/officeDocument/2006/relationships/hyperlink" Target="https://numpy.org/doc/stable/reference/distutils_guide.html" TargetMode="External"/><Relationship Id="rId83" Type="http://schemas.openxmlformats.org/officeDocument/2006/relationships/hyperlink" Target="https://numpy.org/doc/stable/reference/distutils_status_migration.html#interaction-of-numpy-distutils-with-setuptools" TargetMode="External"/><Relationship Id="rId88" Type="http://schemas.openxmlformats.org/officeDocument/2006/relationships/hyperlink" Target="https://numpy.org/doc/stable/reference/c-api/array.html" TargetMode="External"/><Relationship Id="rId91" Type="http://schemas.openxmlformats.org/officeDocument/2006/relationships/hyperlink" Target="https://numpy.org/doc/stable/reference/c-api/generalized-ufuncs.html" TargetMode="External"/><Relationship Id="rId96" Type="http://schemas.openxmlformats.org/officeDocument/2006/relationships/hyperlink" Target="https://numpy.org/doc/stable/reference/simd/build-optio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mpy.org/doc/stable/reference/arrays.indexing.html" TargetMode="External"/><Relationship Id="rId15" Type="http://schemas.openxmlformats.org/officeDocument/2006/relationships/hyperlink" Target="https://numpy.org/doc/stable/reference/constants.html#numpy.Inf" TargetMode="External"/><Relationship Id="rId23" Type="http://schemas.openxmlformats.org/officeDocument/2006/relationships/hyperlink" Target="https://numpy.org/doc/stable/reference/constants.html#numpy.e" TargetMode="External"/><Relationship Id="rId28" Type="http://schemas.openxmlformats.org/officeDocument/2006/relationships/hyperlink" Target="https://numpy.org/doc/stable/reference/constants.html#numpy.newaxis" TargetMode="External"/><Relationship Id="rId36" Type="http://schemas.openxmlformats.org/officeDocument/2006/relationships/hyperlink" Target="https://numpy.org/doc/stable/reference/routines.bitwise.html" TargetMode="External"/><Relationship Id="rId49" Type="http://schemas.openxmlformats.org/officeDocument/2006/relationships/hyperlink" Target="https://numpy.org/doc/stable/reference/routines.ma.html" TargetMode="External"/><Relationship Id="rId57" Type="http://schemas.openxmlformats.org/officeDocument/2006/relationships/hyperlink" Target="https://numpy.org/doc/stable/reference/routines.sort.html" TargetMode="External"/><Relationship Id="rId10" Type="http://schemas.openxmlformats.org/officeDocument/2006/relationships/hyperlink" Target="https://numpy.org/doc/stable/reference/arrays.interface.html" TargetMode="External"/><Relationship Id="rId31" Type="http://schemas.openxmlformats.org/officeDocument/2006/relationships/hyperlink" Target="https://numpy.org/doc/stable/reference/ufuncs.html#ufunc" TargetMode="External"/><Relationship Id="rId44" Type="http://schemas.openxmlformats.org/officeDocument/2006/relationships/hyperlink" Target="https://numpy.org/doc/stable/reference/routines.functional.html" TargetMode="External"/><Relationship Id="rId52" Type="http://schemas.openxmlformats.org/officeDocument/2006/relationships/hyperlink" Target="https://numpy.org/doc/stable/reference/routines.other.html" TargetMode="External"/><Relationship Id="rId60" Type="http://schemas.openxmlformats.org/officeDocument/2006/relationships/hyperlink" Target="https://numpy.org/doc/stable/reference/routines.testing.overrides.html" TargetMode="External"/><Relationship Id="rId65" Type="http://schemas.openxmlformats.org/officeDocument/2006/relationships/hyperlink" Target="https://numpy.org/doc/stable/reference/typing.html#api" TargetMode="External"/><Relationship Id="rId73" Type="http://schemas.openxmlformats.org/officeDocument/2006/relationships/hyperlink" Target="https://numpy.org/doc/stable/reference/distutils.html#building-installable-c-libraries" TargetMode="External"/><Relationship Id="rId78" Type="http://schemas.openxmlformats.org/officeDocument/2006/relationships/hyperlink" Target="https://numpy.org/doc/stable/reference/distutils_guide.html#the-setup-py-file" TargetMode="External"/><Relationship Id="rId81" Type="http://schemas.openxmlformats.org/officeDocument/2006/relationships/hyperlink" Target="https://numpy.org/doc/stable/reference/distutils_status_migration.html" TargetMode="External"/><Relationship Id="rId86" Type="http://schemas.openxmlformats.org/officeDocument/2006/relationships/hyperlink" Target="https://numpy.org/doc/stable/reference/c-api/config.html" TargetMode="External"/><Relationship Id="rId94" Type="http://schemas.openxmlformats.org/officeDocument/2006/relationships/hyperlink" Target="https://numpy.org/doc/stable/reference/c-api/data_memory.html" TargetMode="External"/><Relationship Id="rId99" Type="http://schemas.openxmlformats.org/officeDocument/2006/relationships/hyperlink" Target="https://numpy.org/doc/stable/reference/security.html#advice-for-using-numpy-on-untrusted-data" TargetMode="External"/><Relationship Id="rId101" Type="http://schemas.openxmlformats.org/officeDocument/2006/relationships/hyperlink" Target="https://numpy.org/doc/stable/reference/swig.interface-file.html" TargetMode="External"/><Relationship Id="rId4" Type="http://schemas.openxmlformats.org/officeDocument/2006/relationships/hyperlink" Target="https://numpy.org/doc/stable/reference/arrays.scalars.html" TargetMode="External"/><Relationship Id="rId9" Type="http://schemas.openxmlformats.org/officeDocument/2006/relationships/hyperlink" Target="https://numpy.org/doc/stable/reference/maskedarray.html" TargetMode="External"/><Relationship Id="rId13" Type="http://schemas.openxmlformats.org/officeDocument/2006/relationships/hyperlink" Target="https://numpy.org/doc/stable/reference/array_api.html#table-of-differences-between-numpy-array-api-and-numpy" TargetMode="External"/><Relationship Id="rId18" Type="http://schemas.openxmlformats.org/officeDocument/2006/relationships/hyperlink" Target="https://numpy.org/doc/stable/reference/constants.html#numpy.NINF" TargetMode="External"/><Relationship Id="rId39" Type="http://schemas.openxmlformats.org/officeDocument/2006/relationships/hyperlink" Target="https://numpy.org/doc/stable/reference/routines.datetime.html" TargetMode="External"/><Relationship Id="rId34" Type="http://schemas.openxmlformats.org/officeDocument/2006/relationships/hyperlink" Target="https://numpy.org/doc/stable/reference/routines.array-creation.html" TargetMode="External"/><Relationship Id="rId50" Type="http://schemas.openxmlformats.org/officeDocument/2006/relationships/hyperlink" Target="https://numpy.org/doc/stable/reference/routines.math.html" TargetMode="External"/><Relationship Id="rId55" Type="http://schemas.openxmlformats.org/officeDocument/2006/relationships/hyperlink" Target="https://numpy.org/doc/stable/reference/random/index.html" TargetMode="External"/><Relationship Id="rId76" Type="http://schemas.openxmlformats.org/officeDocument/2006/relationships/hyperlink" Target="https://numpy.org/doc/stable/reference/distutils_guide.html#scipy-structure" TargetMode="External"/><Relationship Id="rId97" Type="http://schemas.openxmlformats.org/officeDocument/2006/relationships/hyperlink" Target="https://numpy.org/doc/stable/reference/simd/how-it-works.html" TargetMode="External"/><Relationship Id="rId7" Type="http://schemas.openxmlformats.org/officeDocument/2006/relationships/hyperlink" Target="https://numpy.org/doc/stable/reference/arrays.nditer.html" TargetMode="External"/><Relationship Id="rId71" Type="http://schemas.openxmlformats.org/officeDocument/2006/relationships/hyperlink" Target="https://numpy.org/doc/stable/reference/distutils.html#modules-in-numpy-distutils" TargetMode="External"/><Relationship Id="rId92" Type="http://schemas.openxmlformats.org/officeDocument/2006/relationships/hyperlink" Target="https://numpy.org/doc/stable/reference/c-api/coremath.html" TargetMode="External"/><Relationship Id="rId2" Type="http://schemas.openxmlformats.org/officeDocument/2006/relationships/hyperlink" Target="https://numpy.org/doc/stable/reference/arrays.html" TargetMode="External"/><Relationship Id="rId29" Type="http://schemas.openxmlformats.org/officeDocument/2006/relationships/hyperlink" Target="https://numpy.org/doc/stable/reference/constants.html#numpy.pi" TargetMode="External"/><Relationship Id="rId24" Type="http://schemas.openxmlformats.org/officeDocument/2006/relationships/hyperlink" Target="https://numpy.org/doc/stable/reference/constants.html#numpy.euler_gamma" TargetMode="External"/><Relationship Id="rId40" Type="http://schemas.openxmlformats.org/officeDocument/2006/relationships/hyperlink" Target="https://numpy.org/doc/stable/reference/routines.dtype.html" TargetMode="External"/><Relationship Id="rId45" Type="http://schemas.openxmlformats.org/officeDocument/2006/relationships/hyperlink" Target="https://numpy.org/doc/stable/reference/routines.help.html" TargetMode="External"/><Relationship Id="rId66" Type="http://schemas.openxmlformats.org/officeDocument/2006/relationships/hyperlink" Target="https://numpy.org/doc/stable/reference/global_state.html" TargetMode="External"/><Relationship Id="rId87" Type="http://schemas.openxmlformats.org/officeDocument/2006/relationships/hyperlink" Target="https://numpy.org/doc/stable/reference/c-api/dtype.html" TargetMode="External"/><Relationship Id="rId61" Type="http://schemas.openxmlformats.org/officeDocument/2006/relationships/hyperlink" Target="https://numpy.org/doc/stable/reference/routines.window.html" TargetMode="External"/><Relationship Id="rId82" Type="http://schemas.openxmlformats.org/officeDocument/2006/relationships/hyperlink" Target="https://numpy.org/doc/stable/reference/distutils_status_migration.html#migration-advice" TargetMode="External"/><Relationship Id="rId19" Type="http://schemas.openxmlformats.org/officeDocument/2006/relationships/hyperlink" Target="https://numpy.org/doc/stable/reference/constants.html#numpy.NZERO" TargetMode="External"/><Relationship Id="rId14" Type="http://schemas.openxmlformats.org/officeDocument/2006/relationships/hyperlink" Target="https://numpy.org/doc/stable/reference/constants.html" TargetMode="External"/><Relationship Id="rId30" Type="http://schemas.openxmlformats.org/officeDocument/2006/relationships/hyperlink" Target="https://numpy.org/doc/stable/reference/ufuncs.html" TargetMode="External"/><Relationship Id="rId35" Type="http://schemas.openxmlformats.org/officeDocument/2006/relationships/hyperlink" Target="https://numpy.org/doc/stable/reference/routines.array-manipulation.html" TargetMode="External"/><Relationship Id="rId56" Type="http://schemas.openxmlformats.org/officeDocument/2006/relationships/hyperlink" Target="https://numpy.org/doc/stable/reference/routines.set.html" TargetMode="External"/><Relationship Id="rId77" Type="http://schemas.openxmlformats.org/officeDocument/2006/relationships/hyperlink" Target="https://numpy.org/doc/stable/reference/distutils_guide.html#requirements-for-scipy-packages" TargetMode="External"/><Relationship Id="rId100" Type="http://schemas.openxmlformats.org/officeDocument/2006/relationships/hyperlink" Target="https://numpy.org/doc/stable/reference/swig.html" TargetMode="External"/><Relationship Id="rId8" Type="http://schemas.openxmlformats.org/officeDocument/2006/relationships/hyperlink" Target="https://numpy.org/doc/stable/reference/arrays.classes.html" TargetMode="External"/><Relationship Id="rId51" Type="http://schemas.openxmlformats.org/officeDocument/2006/relationships/hyperlink" Target="https://numpy.org/doc/stable/reference/routines.matlib.html" TargetMode="External"/><Relationship Id="rId72" Type="http://schemas.openxmlformats.org/officeDocument/2006/relationships/hyperlink" Target="https://numpy.org/doc/stable/reference/distutils.html#configuration-class" TargetMode="External"/><Relationship Id="rId93" Type="http://schemas.openxmlformats.org/officeDocument/2006/relationships/hyperlink" Target="https://numpy.org/doc/stable/reference/c-api/deprecations.html" TargetMode="External"/><Relationship Id="rId98" Type="http://schemas.openxmlformats.org/officeDocument/2006/relationships/hyperlink" Target="https://numpy.org/doc/stable/reference/security.html" TargetMode="External"/><Relationship Id="rId3" Type="http://schemas.openxmlformats.org/officeDocument/2006/relationships/hyperlink" Target="https://numpy.org/doc/stable/reference/arrays.ndarray.html" TargetMode="External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hyperlink" Target="https://numpy.org/doc/stable/reference/constants.html#numpy.infty" TargetMode="External"/><Relationship Id="rId21" Type="http://schemas.openxmlformats.org/officeDocument/2006/relationships/hyperlink" Target="https://numpy.org/doc/stable/reference/constants.html#numpy.PINF" TargetMode="External"/><Relationship Id="rId42" Type="http://schemas.openxmlformats.org/officeDocument/2006/relationships/hyperlink" Target="https://numpy.org/doc/stable/reference/routines.err.html" TargetMode="External"/><Relationship Id="rId47" Type="http://schemas.openxmlformats.org/officeDocument/2006/relationships/hyperlink" Target="https://numpy.org/doc/stable/reference/routines.linalg.html" TargetMode="External"/><Relationship Id="rId63" Type="http://schemas.openxmlformats.org/officeDocument/2006/relationships/hyperlink" Target="https://numpy.org/doc/stable/reference/typing.html#mypy-plugin" TargetMode="External"/><Relationship Id="rId68" Type="http://schemas.openxmlformats.org/officeDocument/2006/relationships/hyperlink" Target="https://numpy.org/doc/stable/reference/global_state.html#debugging-related-options" TargetMode="External"/><Relationship Id="rId84" Type="http://schemas.openxmlformats.org/officeDocument/2006/relationships/hyperlink" Target="https://numpy.org/doc/stable/reference/c-api/index.html" TargetMode="External"/><Relationship Id="rId89" Type="http://schemas.openxmlformats.org/officeDocument/2006/relationships/hyperlink" Target="https://numpy.org/doc/stable/reference/c-api/iterator.html" TargetMode="External"/><Relationship Id="rId16" Type="http://schemas.openxmlformats.org/officeDocument/2006/relationships/hyperlink" Target="https://numpy.org/doc/stable/reference/constants.html#numpy.Infinity" TargetMode="External"/><Relationship Id="rId11" Type="http://schemas.openxmlformats.org/officeDocument/2006/relationships/hyperlink" Target="https://numpy.org/doc/stable/reference/arrays.datetime.html" TargetMode="External"/><Relationship Id="rId32" Type="http://schemas.openxmlformats.org/officeDocument/2006/relationships/hyperlink" Target="https://numpy.org/doc/stable/reference/ufuncs.html#available-ufuncs" TargetMode="External"/><Relationship Id="rId37" Type="http://schemas.openxmlformats.org/officeDocument/2006/relationships/hyperlink" Target="https://numpy.org/doc/stable/reference/routines.char.html" TargetMode="External"/><Relationship Id="rId53" Type="http://schemas.openxmlformats.org/officeDocument/2006/relationships/hyperlink" Target="https://numpy.org/doc/stable/reference/routines.padding.html" TargetMode="External"/><Relationship Id="rId58" Type="http://schemas.openxmlformats.org/officeDocument/2006/relationships/hyperlink" Target="https://numpy.org/doc/stable/reference/routines.statistics.html" TargetMode="External"/><Relationship Id="rId74" Type="http://schemas.openxmlformats.org/officeDocument/2006/relationships/hyperlink" Target="https://numpy.org/doc/stable/reference/distutils.html#conversion-of-src-files" TargetMode="External"/><Relationship Id="rId79" Type="http://schemas.openxmlformats.org/officeDocument/2006/relationships/hyperlink" Target="https://numpy.org/doc/stable/reference/distutils_guide.html#the-init-py-file" TargetMode="External"/><Relationship Id="rId102" Type="http://schemas.openxmlformats.org/officeDocument/2006/relationships/hyperlink" Target="https://numpy.org/doc/stable/reference/swig.testing.html" TargetMode="External"/><Relationship Id="rId5" Type="http://schemas.openxmlformats.org/officeDocument/2006/relationships/hyperlink" Target="https://numpy.org/doc/stable/reference/arrays.dtypes.html" TargetMode="External"/><Relationship Id="rId90" Type="http://schemas.openxmlformats.org/officeDocument/2006/relationships/hyperlink" Target="https://numpy.org/doc/stable/reference/c-api/ufunc.html" TargetMode="External"/><Relationship Id="rId95" Type="http://schemas.openxmlformats.org/officeDocument/2006/relationships/hyperlink" Target="https://numpy.org/doc/stable/reference/simd/index.html" TargetMode="External"/><Relationship Id="rId22" Type="http://schemas.openxmlformats.org/officeDocument/2006/relationships/hyperlink" Target="https://numpy.org/doc/stable/reference/constants.html#numpy.PZERO" TargetMode="External"/><Relationship Id="rId27" Type="http://schemas.openxmlformats.org/officeDocument/2006/relationships/hyperlink" Target="https://numpy.org/doc/stable/reference/constants.html#numpy.nan" TargetMode="External"/><Relationship Id="rId43" Type="http://schemas.openxmlformats.org/officeDocument/2006/relationships/hyperlink" Target="https://numpy.org/doc/stable/reference/routines.fft.html" TargetMode="External"/><Relationship Id="rId48" Type="http://schemas.openxmlformats.org/officeDocument/2006/relationships/hyperlink" Target="https://numpy.org/doc/stable/reference/routines.logic.html" TargetMode="External"/><Relationship Id="rId64" Type="http://schemas.openxmlformats.org/officeDocument/2006/relationships/hyperlink" Target="https://numpy.org/doc/stable/reference/typing.html#differences-from-the-runtime-numpy-api" TargetMode="External"/><Relationship Id="rId69" Type="http://schemas.openxmlformats.org/officeDocument/2006/relationships/hyperlink" Target="https://numpy.org/doc/stable/reference/global_state.html#testing-planned-future-behavior" TargetMode="External"/><Relationship Id="rId80" Type="http://schemas.openxmlformats.org/officeDocument/2006/relationships/hyperlink" Target="https://numpy.org/doc/stable/reference/distutils_guide.html#extra-features-in-numpy-distutils" TargetMode="External"/><Relationship Id="rId85" Type="http://schemas.openxmlformats.org/officeDocument/2006/relationships/hyperlink" Target="https://numpy.org/doc/stable/reference/c-api/types-and-structures.html" TargetMode="External"/><Relationship Id="rId12" Type="http://schemas.openxmlformats.org/officeDocument/2006/relationships/hyperlink" Target="https://numpy.org/doc/stable/reference/array_api.html" TargetMode="External"/><Relationship Id="rId17" Type="http://schemas.openxmlformats.org/officeDocument/2006/relationships/hyperlink" Target="https://numpy.org/doc/stable/reference/constants.html#numpy.NAN" TargetMode="External"/><Relationship Id="rId25" Type="http://schemas.openxmlformats.org/officeDocument/2006/relationships/hyperlink" Target="https://numpy.org/doc/stable/reference/constants.html#numpy.inf" TargetMode="External"/><Relationship Id="rId33" Type="http://schemas.openxmlformats.org/officeDocument/2006/relationships/hyperlink" Target="https://numpy.org/doc/stable/reference/routines.html" TargetMode="External"/><Relationship Id="rId38" Type="http://schemas.openxmlformats.org/officeDocument/2006/relationships/hyperlink" Target="https://numpy.org/doc/stable/reference/routines.ctypeslib.html" TargetMode="External"/><Relationship Id="rId46" Type="http://schemas.openxmlformats.org/officeDocument/2006/relationships/hyperlink" Target="https://numpy.org/doc/stable/reference/routines.io.html" TargetMode="External"/><Relationship Id="rId59" Type="http://schemas.openxmlformats.org/officeDocument/2006/relationships/hyperlink" Target="https://numpy.org/doc/stable/reference/routines.testing.html" TargetMode="External"/><Relationship Id="rId67" Type="http://schemas.openxmlformats.org/officeDocument/2006/relationships/hyperlink" Target="https://numpy.org/doc/stable/reference/global_state.html#performance-related-options" TargetMode="External"/><Relationship Id="rId103" Type="http://schemas.openxmlformats.org/officeDocument/2006/relationships/hyperlink" Target="https://numpy.org/doc/stable/index.html" TargetMode="External"/><Relationship Id="rId20" Type="http://schemas.openxmlformats.org/officeDocument/2006/relationships/hyperlink" Target="https://numpy.org/doc/stable/reference/constants.html#numpy.NaN" TargetMode="External"/><Relationship Id="rId41" Type="http://schemas.openxmlformats.org/officeDocument/2006/relationships/hyperlink" Target="https://numpy.org/doc/stable/reference/routines.emath.html" TargetMode="External"/><Relationship Id="rId54" Type="http://schemas.openxmlformats.org/officeDocument/2006/relationships/hyperlink" Target="https://numpy.org/doc/stable/reference/routines.polynomials.html" TargetMode="External"/><Relationship Id="rId62" Type="http://schemas.openxmlformats.org/officeDocument/2006/relationships/hyperlink" Target="https://numpy.org/doc/stable/reference/typing.html" TargetMode="External"/><Relationship Id="rId70" Type="http://schemas.openxmlformats.org/officeDocument/2006/relationships/hyperlink" Target="https://numpy.org/doc/stable/reference/distutils.html" TargetMode="External"/><Relationship Id="rId75" Type="http://schemas.openxmlformats.org/officeDocument/2006/relationships/hyperlink" Target="https://numpy.org/doc/stable/reference/distutils_guide.html" TargetMode="External"/><Relationship Id="rId83" Type="http://schemas.openxmlformats.org/officeDocument/2006/relationships/hyperlink" Target="https://numpy.org/doc/stable/reference/distutils_status_migration.html#interaction-of-numpy-distutils-with-setuptools" TargetMode="External"/><Relationship Id="rId88" Type="http://schemas.openxmlformats.org/officeDocument/2006/relationships/hyperlink" Target="https://numpy.org/doc/stable/reference/c-api/array.html" TargetMode="External"/><Relationship Id="rId91" Type="http://schemas.openxmlformats.org/officeDocument/2006/relationships/hyperlink" Target="https://numpy.org/doc/stable/reference/c-api/generalized-ufuncs.html" TargetMode="External"/><Relationship Id="rId96" Type="http://schemas.openxmlformats.org/officeDocument/2006/relationships/hyperlink" Target="https://numpy.org/doc/stable/reference/simd/build-optio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mpy.org/doc/stable/reference/arrays.indexing.html" TargetMode="External"/><Relationship Id="rId15" Type="http://schemas.openxmlformats.org/officeDocument/2006/relationships/hyperlink" Target="https://numpy.org/doc/stable/reference/constants.html#numpy.Inf" TargetMode="External"/><Relationship Id="rId23" Type="http://schemas.openxmlformats.org/officeDocument/2006/relationships/hyperlink" Target="https://numpy.org/doc/stable/reference/constants.html#numpy.e" TargetMode="External"/><Relationship Id="rId28" Type="http://schemas.openxmlformats.org/officeDocument/2006/relationships/hyperlink" Target="https://numpy.org/doc/stable/reference/constants.html#numpy.newaxis" TargetMode="External"/><Relationship Id="rId36" Type="http://schemas.openxmlformats.org/officeDocument/2006/relationships/hyperlink" Target="https://numpy.org/doc/stable/reference/routines.bitwise.html" TargetMode="External"/><Relationship Id="rId49" Type="http://schemas.openxmlformats.org/officeDocument/2006/relationships/hyperlink" Target="https://numpy.org/doc/stable/reference/routines.ma.html" TargetMode="External"/><Relationship Id="rId57" Type="http://schemas.openxmlformats.org/officeDocument/2006/relationships/hyperlink" Target="https://numpy.org/doc/stable/reference/routines.sort.html" TargetMode="External"/><Relationship Id="rId10" Type="http://schemas.openxmlformats.org/officeDocument/2006/relationships/hyperlink" Target="https://numpy.org/doc/stable/reference/arrays.interface.html" TargetMode="External"/><Relationship Id="rId31" Type="http://schemas.openxmlformats.org/officeDocument/2006/relationships/hyperlink" Target="https://numpy.org/doc/stable/reference/ufuncs.html#ufunc" TargetMode="External"/><Relationship Id="rId44" Type="http://schemas.openxmlformats.org/officeDocument/2006/relationships/hyperlink" Target="https://numpy.org/doc/stable/reference/routines.functional.html" TargetMode="External"/><Relationship Id="rId52" Type="http://schemas.openxmlformats.org/officeDocument/2006/relationships/hyperlink" Target="https://numpy.org/doc/stable/reference/routines.other.html" TargetMode="External"/><Relationship Id="rId60" Type="http://schemas.openxmlformats.org/officeDocument/2006/relationships/hyperlink" Target="https://numpy.org/doc/stable/reference/routines.testing.overrides.html" TargetMode="External"/><Relationship Id="rId65" Type="http://schemas.openxmlformats.org/officeDocument/2006/relationships/hyperlink" Target="https://numpy.org/doc/stable/reference/typing.html#api" TargetMode="External"/><Relationship Id="rId73" Type="http://schemas.openxmlformats.org/officeDocument/2006/relationships/hyperlink" Target="https://numpy.org/doc/stable/reference/distutils.html#building-installable-c-libraries" TargetMode="External"/><Relationship Id="rId78" Type="http://schemas.openxmlformats.org/officeDocument/2006/relationships/hyperlink" Target="https://numpy.org/doc/stable/reference/distutils_guide.html#the-setup-py-file" TargetMode="External"/><Relationship Id="rId81" Type="http://schemas.openxmlformats.org/officeDocument/2006/relationships/hyperlink" Target="https://numpy.org/doc/stable/reference/distutils_status_migration.html" TargetMode="External"/><Relationship Id="rId86" Type="http://schemas.openxmlformats.org/officeDocument/2006/relationships/hyperlink" Target="https://numpy.org/doc/stable/reference/c-api/config.html" TargetMode="External"/><Relationship Id="rId94" Type="http://schemas.openxmlformats.org/officeDocument/2006/relationships/hyperlink" Target="https://numpy.org/doc/stable/reference/c-api/data_memory.html" TargetMode="External"/><Relationship Id="rId99" Type="http://schemas.openxmlformats.org/officeDocument/2006/relationships/hyperlink" Target="https://numpy.org/doc/stable/reference/security.html#advice-for-using-numpy-on-untrusted-data" TargetMode="External"/><Relationship Id="rId101" Type="http://schemas.openxmlformats.org/officeDocument/2006/relationships/hyperlink" Target="https://numpy.org/doc/stable/reference/swig.interface-file.html" TargetMode="External"/><Relationship Id="rId4" Type="http://schemas.openxmlformats.org/officeDocument/2006/relationships/hyperlink" Target="https://numpy.org/doc/stable/reference/arrays.scalars.html" TargetMode="External"/><Relationship Id="rId9" Type="http://schemas.openxmlformats.org/officeDocument/2006/relationships/hyperlink" Target="https://numpy.org/doc/stable/reference/maskedarray.html" TargetMode="External"/><Relationship Id="rId13" Type="http://schemas.openxmlformats.org/officeDocument/2006/relationships/hyperlink" Target="https://numpy.org/doc/stable/reference/array_api.html#table-of-differences-between-numpy-array-api-and-numpy" TargetMode="External"/><Relationship Id="rId18" Type="http://schemas.openxmlformats.org/officeDocument/2006/relationships/hyperlink" Target="https://numpy.org/doc/stable/reference/constants.html#numpy.NINF" TargetMode="External"/><Relationship Id="rId39" Type="http://schemas.openxmlformats.org/officeDocument/2006/relationships/hyperlink" Target="https://numpy.org/doc/stable/reference/routines.datetime.html" TargetMode="External"/><Relationship Id="rId34" Type="http://schemas.openxmlformats.org/officeDocument/2006/relationships/hyperlink" Target="https://numpy.org/doc/stable/reference/routines.array-creation.html" TargetMode="External"/><Relationship Id="rId50" Type="http://schemas.openxmlformats.org/officeDocument/2006/relationships/hyperlink" Target="https://numpy.org/doc/stable/reference/routines.math.html" TargetMode="External"/><Relationship Id="rId55" Type="http://schemas.openxmlformats.org/officeDocument/2006/relationships/hyperlink" Target="https://numpy.org/doc/stable/reference/random/index.html" TargetMode="External"/><Relationship Id="rId76" Type="http://schemas.openxmlformats.org/officeDocument/2006/relationships/hyperlink" Target="https://numpy.org/doc/stable/reference/distutils_guide.html#scipy-structure" TargetMode="External"/><Relationship Id="rId97" Type="http://schemas.openxmlformats.org/officeDocument/2006/relationships/hyperlink" Target="https://numpy.org/doc/stable/reference/simd/how-it-works.html" TargetMode="External"/><Relationship Id="rId7" Type="http://schemas.openxmlformats.org/officeDocument/2006/relationships/hyperlink" Target="https://numpy.org/doc/stable/reference/arrays.nditer.html" TargetMode="External"/><Relationship Id="rId71" Type="http://schemas.openxmlformats.org/officeDocument/2006/relationships/hyperlink" Target="https://numpy.org/doc/stable/reference/distutils.html#modules-in-numpy-distutils" TargetMode="External"/><Relationship Id="rId92" Type="http://schemas.openxmlformats.org/officeDocument/2006/relationships/hyperlink" Target="https://numpy.org/doc/stable/reference/c-api/coremath.html" TargetMode="External"/><Relationship Id="rId2" Type="http://schemas.openxmlformats.org/officeDocument/2006/relationships/hyperlink" Target="https://numpy.org/doc/stable/reference/arrays.html" TargetMode="External"/><Relationship Id="rId29" Type="http://schemas.openxmlformats.org/officeDocument/2006/relationships/hyperlink" Target="https://numpy.org/doc/stable/reference/constants.html#numpy.pi" TargetMode="External"/><Relationship Id="rId24" Type="http://schemas.openxmlformats.org/officeDocument/2006/relationships/hyperlink" Target="https://numpy.org/doc/stable/reference/constants.html#numpy.euler_gamma" TargetMode="External"/><Relationship Id="rId40" Type="http://schemas.openxmlformats.org/officeDocument/2006/relationships/hyperlink" Target="https://numpy.org/doc/stable/reference/routines.dtype.html" TargetMode="External"/><Relationship Id="rId45" Type="http://schemas.openxmlformats.org/officeDocument/2006/relationships/hyperlink" Target="https://numpy.org/doc/stable/reference/routines.help.html" TargetMode="External"/><Relationship Id="rId66" Type="http://schemas.openxmlformats.org/officeDocument/2006/relationships/hyperlink" Target="https://numpy.org/doc/stable/reference/global_state.html" TargetMode="External"/><Relationship Id="rId87" Type="http://schemas.openxmlformats.org/officeDocument/2006/relationships/hyperlink" Target="https://numpy.org/doc/stable/reference/c-api/dtype.html" TargetMode="External"/><Relationship Id="rId61" Type="http://schemas.openxmlformats.org/officeDocument/2006/relationships/hyperlink" Target="https://numpy.org/doc/stable/reference/routines.window.html" TargetMode="External"/><Relationship Id="rId82" Type="http://schemas.openxmlformats.org/officeDocument/2006/relationships/hyperlink" Target="https://numpy.org/doc/stable/reference/distutils_status_migration.html#migration-advice" TargetMode="External"/><Relationship Id="rId19" Type="http://schemas.openxmlformats.org/officeDocument/2006/relationships/hyperlink" Target="https://numpy.org/doc/stable/reference/constants.html#numpy.NZERO" TargetMode="External"/><Relationship Id="rId14" Type="http://schemas.openxmlformats.org/officeDocument/2006/relationships/hyperlink" Target="https://numpy.org/doc/stable/reference/constants.html" TargetMode="External"/><Relationship Id="rId30" Type="http://schemas.openxmlformats.org/officeDocument/2006/relationships/hyperlink" Target="https://numpy.org/doc/stable/reference/ufuncs.html" TargetMode="External"/><Relationship Id="rId35" Type="http://schemas.openxmlformats.org/officeDocument/2006/relationships/hyperlink" Target="https://numpy.org/doc/stable/reference/routines.array-manipulation.html" TargetMode="External"/><Relationship Id="rId56" Type="http://schemas.openxmlformats.org/officeDocument/2006/relationships/hyperlink" Target="https://numpy.org/doc/stable/reference/routines.set.html" TargetMode="External"/><Relationship Id="rId77" Type="http://schemas.openxmlformats.org/officeDocument/2006/relationships/hyperlink" Target="https://numpy.org/doc/stable/reference/distutils_guide.html#requirements-for-scipy-packages" TargetMode="External"/><Relationship Id="rId100" Type="http://schemas.openxmlformats.org/officeDocument/2006/relationships/hyperlink" Target="https://numpy.org/doc/stable/reference/swig.html" TargetMode="External"/><Relationship Id="rId8" Type="http://schemas.openxmlformats.org/officeDocument/2006/relationships/hyperlink" Target="https://numpy.org/doc/stable/reference/arrays.classes.html" TargetMode="External"/><Relationship Id="rId51" Type="http://schemas.openxmlformats.org/officeDocument/2006/relationships/hyperlink" Target="https://numpy.org/doc/stable/reference/routines.matlib.html" TargetMode="External"/><Relationship Id="rId72" Type="http://schemas.openxmlformats.org/officeDocument/2006/relationships/hyperlink" Target="https://numpy.org/doc/stable/reference/distutils.html#configuration-class" TargetMode="External"/><Relationship Id="rId93" Type="http://schemas.openxmlformats.org/officeDocument/2006/relationships/hyperlink" Target="https://numpy.org/doc/stable/reference/c-api/deprecations.html" TargetMode="External"/><Relationship Id="rId98" Type="http://schemas.openxmlformats.org/officeDocument/2006/relationships/hyperlink" Target="https://numpy.org/doc/stable/reference/security.html" TargetMode="External"/><Relationship Id="rId3" Type="http://schemas.openxmlformats.org/officeDocument/2006/relationships/hyperlink" Target="https://numpy.org/doc/stable/reference/arrays.ndarray.html" TargetMode="Externa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hyperlink" Target="https://numpy.org/doc/stable/reference/arrays.dtypes.html#dtype" TargetMode="External"/><Relationship Id="rId21" Type="http://schemas.openxmlformats.org/officeDocument/2006/relationships/hyperlink" Target="https://numpy.org/doc/stable/reference/constants.html#numpy.PINF" TargetMode="External"/><Relationship Id="rId42" Type="http://schemas.openxmlformats.org/officeDocument/2006/relationships/hyperlink" Target="https://numpy.org/doc/stable/reference/routines.err.html" TargetMode="External"/><Relationship Id="rId63" Type="http://schemas.openxmlformats.org/officeDocument/2006/relationships/hyperlink" Target="https://numpy.org/doc/stable/reference/typing.html#mypy-plugin" TargetMode="External"/><Relationship Id="rId84" Type="http://schemas.openxmlformats.org/officeDocument/2006/relationships/hyperlink" Target="https://numpy.org/doc/stable/reference/c-api/index.html" TargetMode="External"/><Relationship Id="rId138" Type="http://schemas.openxmlformats.org/officeDocument/2006/relationships/hyperlink" Target="https://numpy.org/doc/stable/reference/maskedarray.baseclass.html#maskedarray-methods" TargetMode="External"/><Relationship Id="rId107" Type="http://schemas.openxmlformats.org/officeDocument/2006/relationships/hyperlink" Target="https://numpy.org/doc/stable/reference/arrays.ndarray.html#array-attributes" TargetMode="External"/><Relationship Id="rId11" Type="http://schemas.openxmlformats.org/officeDocument/2006/relationships/hyperlink" Target="https://numpy.org/doc/stable/reference/arrays.datetime.html" TargetMode="External"/><Relationship Id="rId32" Type="http://schemas.openxmlformats.org/officeDocument/2006/relationships/hyperlink" Target="https://numpy.org/doc/stable/reference/ufuncs.html#available-ufuncs" TargetMode="External"/><Relationship Id="rId53" Type="http://schemas.openxmlformats.org/officeDocument/2006/relationships/hyperlink" Target="https://numpy.org/doc/stable/reference/routines.padding.html" TargetMode="External"/><Relationship Id="rId74" Type="http://schemas.openxmlformats.org/officeDocument/2006/relationships/hyperlink" Target="https://numpy.org/doc/stable/reference/distutils.html#conversion-of-src-files" TargetMode="External"/><Relationship Id="rId128" Type="http://schemas.openxmlformats.org/officeDocument/2006/relationships/hyperlink" Target="https://numpy.org/doc/stable/reference/arrays.classes.html#character-arrays-numpy-char" TargetMode="External"/><Relationship Id="rId149" Type="http://schemas.openxmlformats.org/officeDocument/2006/relationships/hyperlink" Target="https://numpy.org/doc/stable/reference/index.html" TargetMode="External"/><Relationship Id="rId5" Type="http://schemas.openxmlformats.org/officeDocument/2006/relationships/hyperlink" Target="https://numpy.org/doc/stable/reference/arrays.dtypes.html" TargetMode="External"/><Relationship Id="rId95" Type="http://schemas.openxmlformats.org/officeDocument/2006/relationships/hyperlink" Target="https://numpy.org/doc/stable/reference/simd/index.html" TargetMode="External"/><Relationship Id="rId22" Type="http://schemas.openxmlformats.org/officeDocument/2006/relationships/hyperlink" Target="https://numpy.org/doc/stable/reference/constants.html#numpy.PZERO" TargetMode="External"/><Relationship Id="rId27" Type="http://schemas.openxmlformats.org/officeDocument/2006/relationships/hyperlink" Target="https://numpy.org/doc/stable/reference/constants.html#numpy.nan" TargetMode="External"/><Relationship Id="rId43" Type="http://schemas.openxmlformats.org/officeDocument/2006/relationships/hyperlink" Target="https://numpy.org/doc/stable/reference/routines.fft.html" TargetMode="External"/><Relationship Id="rId48" Type="http://schemas.openxmlformats.org/officeDocument/2006/relationships/hyperlink" Target="https://numpy.org/doc/stable/reference/routines.logic.html" TargetMode="External"/><Relationship Id="rId64" Type="http://schemas.openxmlformats.org/officeDocument/2006/relationships/hyperlink" Target="https://numpy.org/doc/stable/reference/typing.html#differences-from-the-runtime-numpy-api" TargetMode="External"/><Relationship Id="rId69" Type="http://schemas.openxmlformats.org/officeDocument/2006/relationships/hyperlink" Target="https://numpy.org/doc/stable/reference/global_state.html#testing-planned-future-behavior" TargetMode="External"/><Relationship Id="rId113" Type="http://schemas.openxmlformats.org/officeDocument/2006/relationships/hyperlink" Target="https://numpy.org/doc/stable/reference/arrays.scalars.html#indexing" TargetMode="External"/><Relationship Id="rId118" Type="http://schemas.openxmlformats.org/officeDocument/2006/relationships/hyperlink" Target="https://numpy.org/doc/stable/reference/arrays.indexing.html#generating-index-arrays" TargetMode="External"/><Relationship Id="rId134" Type="http://schemas.openxmlformats.org/officeDocument/2006/relationships/hyperlink" Target="https://numpy.org/doc/stable/reference/maskedarray.generic.html#using-numpy-ma" TargetMode="External"/><Relationship Id="rId139" Type="http://schemas.openxmlformats.org/officeDocument/2006/relationships/hyperlink" Target="https://numpy.org/doc/stable/reference/arrays.interface.html#python-side" TargetMode="External"/><Relationship Id="rId80" Type="http://schemas.openxmlformats.org/officeDocument/2006/relationships/hyperlink" Target="https://numpy.org/doc/stable/reference/distutils_guide.html#extra-features-in-numpy-distutils" TargetMode="External"/><Relationship Id="rId85" Type="http://schemas.openxmlformats.org/officeDocument/2006/relationships/hyperlink" Target="https://numpy.org/doc/stable/reference/c-api/types-and-structures.html" TargetMode="External"/><Relationship Id="rId12" Type="http://schemas.openxmlformats.org/officeDocument/2006/relationships/hyperlink" Target="https://numpy.org/doc/stable/reference/array_api.html" TargetMode="External"/><Relationship Id="rId17" Type="http://schemas.openxmlformats.org/officeDocument/2006/relationships/hyperlink" Target="https://numpy.org/doc/stable/reference/constants.html#numpy.NAN" TargetMode="External"/><Relationship Id="rId33" Type="http://schemas.openxmlformats.org/officeDocument/2006/relationships/hyperlink" Target="https://numpy.org/doc/stable/reference/routines.html" TargetMode="External"/><Relationship Id="rId38" Type="http://schemas.openxmlformats.org/officeDocument/2006/relationships/hyperlink" Target="https://numpy.org/doc/stable/reference/routines.ctypeslib.html" TargetMode="External"/><Relationship Id="rId59" Type="http://schemas.openxmlformats.org/officeDocument/2006/relationships/hyperlink" Target="https://numpy.org/doc/stable/reference/routines.testing.html" TargetMode="External"/><Relationship Id="rId103" Type="http://schemas.openxmlformats.org/officeDocument/2006/relationships/hyperlink" Target="https://numpy.org/doc/stable/index.html" TargetMode="External"/><Relationship Id="rId108" Type="http://schemas.openxmlformats.org/officeDocument/2006/relationships/hyperlink" Target="https://numpy.org/doc/stable/reference/arrays.ndarray.html#array-methods" TargetMode="External"/><Relationship Id="rId124" Type="http://schemas.openxmlformats.org/officeDocument/2006/relationships/hyperlink" Target="https://numpy.org/doc/stable/reference/arrays.nditer.html#putting-the-inner-loop-in-cython" TargetMode="External"/><Relationship Id="rId129" Type="http://schemas.openxmlformats.org/officeDocument/2006/relationships/hyperlink" Target="https://numpy.org/doc/stable/reference/arrays.classes.html#record-arrays-numpy-rec" TargetMode="External"/><Relationship Id="rId54" Type="http://schemas.openxmlformats.org/officeDocument/2006/relationships/hyperlink" Target="https://numpy.org/doc/stable/reference/routines.polynomials.html" TargetMode="External"/><Relationship Id="rId70" Type="http://schemas.openxmlformats.org/officeDocument/2006/relationships/hyperlink" Target="https://numpy.org/doc/stable/reference/distutils.html" TargetMode="External"/><Relationship Id="rId75" Type="http://schemas.openxmlformats.org/officeDocument/2006/relationships/hyperlink" Target="https://numpy.org/doc/stable/reference/distutils_guide.html" TargetMode="External"/><Relationship Id="rId91" Type="http://schemas.openxmlformats.org/officeDocument/2006/relationships/hyperlink" Target="https://numpy.org/doc/stable/reference/c-api/generalized-ufuncs.html" TargetMode="External"/><Relationship Id="rId96" Type="http://schemas.openxmlformats.org/officeDocument/2006/relationships/hyperlink" Target="https://numpy.org/doc/stable/reference/simd/build-options.html" TargetMode="External"/><Relationship Id="rId140" Type="http://schemas.openxmlformats.org/officeDocument/2006/relationships/hyperlink" Target="https://numpy.org/doc/stable/reference/arrays.interface.html#c-struct-access" TargetMode="External"/><Relationship Id="rId145" Type="http://schemas.openxmlformats.org/officeDocument/2006/relationships/hyperlink" Target="https://numpy.org/doc/stable/reference/arrays.datetime.html#datetime-and-timedelta-arithme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mpy.org/doc/stable/reference/arrays.indexing.html" TargetMode="External"/><Relationship Id="rId23" Type="http://schemas.openxmlformats.org/officeDocument/2006/relationships/hyperlink" Target="https://numpy.org/doc/stable/reference/constants.html#numpy.e" TargetMode="External"/><Relationship Id="rId28" Type="http://schemas.openxmlformats.org/officeDocument/2006/relationships/hyperlink" Target="https://numpy.org/doc/stable/reference/constants.html#numpy.newaxis" TargetMode="External"/><Relationship Id="rId49" Type="http://schemas.openxmlformats.org/officeDocument/2006/relationships/hyperlink" Target="https://numpy.org/doc/stable/reference/routines.ma.html" TargetMode="External"/><Relationship Id="rId114" Type="http://schemas.openxmlformats.org/officeDocument/2006/relationships/hyperlink" Target="https://numpy.org/doc/stable/reference/arrays.scalars.html#methods" TargetMode="External"/><Relationship Id="rId119" Type="http://schemas.openxmlformats.org/officeDocument/2006/relationships/hyperlink" Target="https://numpy.org/doc/stable/reference/arrays.indexing.html#indexing-like-operations" TargetMode="External"/><Relationship Id="rId44" Type="http://schemas.openxmlformats.org/officeDocument/2006/relationships/hyperlink" Target="https://numpy.org/doc/stable/reference/routines.functional.html" TargetMode="External"/><Relationship Id="rId60" Type="http://schemas.openxmlformats.org/officeDocument/2006/relationships/hyperlink" Target="https://numpy.org/doc/stable/reference/routines.testing.overrides.html" TargetMode="External"/><Relationship Id="rId65" Type="http://schemas.openxmlformats.org/officeDocument/2006/relationships/hyperlink" Target="https://numpy.org/doc/stable/reference/typing.html#api" TargetMode="External"/><Relationship Id="rId81" Type="http://schemas.openxmlformats.org/officeDocument/2006/relationships/hyperlink" Target="https://numpy.org/doc/stable/reference/distutils_status_migration.html" TargetMode="External"/><Relationship Id="rId86" Type="http://schemas.openxmlformats.org/officeDocument/2006/relationships/hyperlink" Target="https://numpy.org/doc/stable/reference/c-api/config.html" TargetMode="External"/><Relationship Id="rId130" Type="http://schemas.openxmlformats.org/officeDocument/2006/relationships/hyperlink" Target="https://numpy.org/doc/stable/reference/arrays.classes.html#masked-arrays-numpy-ma" TargetMode="External"/><Relationship Id="rId135" Type="http://schemas.openxmlformats.org/officeDocument/2006/relationships/hyperlink" Target="https://numpy.org/doc/stable/reference/maskedarray.generic.html#examples" TargetMode="External"/><Relationship Id="rId13" Type="http://schemas.openxmlformats.org/officeDocument/2006/relationships/hyperlink" Target="https://numpy.org/doc/stable/reference/array_api.html#table-of-differences-between-numpy-array-api-and-numpy" TargetMode="External"/><Relationship Id="rId18" Type="http://schemas.openxmlformats.org/officeDocument/2006/relationships/hyperlink" Target="https://numpy.org/doc/stable/reference/constants.html#numpy.NINF" TargetMode="External"/><Relationship Id="rId39" Type="http://schemas.openxmlformats.org/officeDocument/2006/relationships/hyperlink" Target="https://numpy.org/doc/stable/reference/routines.datetime.html" TargetMode="External"/><Relationship Id="rId109" Type="http://schemas.openxmlformats.org/officeDocument/2006/relationships/hyperlink" Target="https://numpy.org/doc/stable/reference/arrays.ndarray.html#arithmetic-matrix-multiplication-and-comparison-operations" TargetMode="External"/><Relationship Id="rId34" Type="http://schemas.openxmlformats.org/officeDocument/2006/relationships/hyperlink" Target="https://numpy.org/doc/stable/reference/routines.array-creation.html" TargetMode="External"/><Relationship Id="rId50" Type="http://schemas.openxmlformats.org/officeDocument/2006/relationships/hyperlink" Target="https://numpy.org/doc/stable/reference/routines.math.html" TargetMode="External"/><Relationship Id="rId55" Type="http://schemas.openxmlformats.org/officeDocument/2006/relationships/hyperlink" Target="https://numpy.org/doc/stable/reference/random/index.html" TargetMode="External"/><Relationship Id="rId76" Type="http://schemas.openxmlformats.org/officeDocument/2006/relationships/hyperlink" Target="https://numpy.org/doc/stable/reference/distutils_guide.html#scipy-structure" TargetMode="External"/><Relationship Id="rId97" Type="http://schemas.openxmlformats.org/officeDocument/2006/relationships/hyperlink" Target="https://numpy.org/doc/stable/reference/simd/how-it-works.html" TargetMode="External"/><Relationship Id="rId104" Type="http://schemas.openxmlformats.org/officeDocument/2006/relationships/hyperlink" Target="https://numpy.org/doc/stable/reference/arrays.ndarray.html#constructing-arrays" TargetMode="External"/><Relationship Id="rId120" Type="http://schemas.openxmlformats.org/officeDocument/2006/relationships/hyperlink" Target="https://numpy.org/doc/stable/reference/arrays.indexing.html#inserting-data-into-arrays" TargetMode="External"/><Relationship Id="rId125" Type="http://schemas.openxmlformats.org/officeDocument/2006/relationships/hyperlink" Target="https://numpy.org/doc/stable/reference/arrays.classes.html#special-attributes-and-methods" TargetMode="External"/><Relationship Id="rId141" Type="http://schemas.openxmlformats.org/officeDocument/2006/relationships/hyperlink" Target="https://numpy.org/doc/stable/reference/arrays.interface.html#type-description-examples" TargetMode="External"/><Relationship Id="rId146" Type="http://schemas.openxmlformats.org/officeDocument/2006/relationships/hyperlink" Target="https://numpy.org/doc/stable/reference/arrays.datetime.html#datetime-units" TargetMode="External"/><Relationship Id="rId7" Type="http://schemas.openxmlformats.org/officeDocument/2006/relationships/hyperlink" Target="https://numpy.org/doc/stable/reference/arrays.nditer.html" TargetMode="External"/><Relationship Id="rId71" Type="http://schemas.openxmlformats.org/officeDocument/2006/relationships/hyperlink" Target="https://numpy.org/doc/stable/reference/distutils.html#modules-in-numpy-distutils" TargetMode="External"/><Relationship Id="rId92" Type="http://schemas.openxmlformats.org/officeDocument/2006/relationships/hyperlink" Target="https://numpy.org/doc/stable/reference/c-api/coremath.html" TargetMode="External"/><Relationship Id="rId2" Type="http://schemas.openxmlformats.org/officeDocument/2006/relationships/hyperlink" Target="https://numpy.org/doc/stable/reference/arrays.html" TargetMode="External"/><Relationship Id="rId29" Type="http://schemas.openxmlformats.org/officeDocument/2006/relationships/hyperlink" Target="https://numpy.org/doc/stable/reference/constants.html#numpy.pi" TargetMode="External"/><Relationship Id="rId24" Type="http://schemas.openxmlformats.org/officeDocument/2006/relationships/hyperlink" Target="https://numpy.org/doc/stable/reference/constants.html#numpy.euler_gamma" TargetMode="External"/><Relationship Id="rId40" Type="http://schemas.openxmlformats.org/officeDocument/2006/relationships/hyperlink" Target="https://numpy.org/doc/stable/reference/routines.dtype.html" TargetMode="External"/><Relationship Id="rId45" Type="http://schemas.openxmlformats.org/officeDocument/2006/relationships/hyperlink" Target="https://numpy.org/doc/stable/reference/routines.help.html" TargetMode="External"/><Relationship Id="rId66" Type="http://schemas.openxmlformats.org/officeDocument/2006/relationships/hyperlink" Target="https://numpy.org/doc/stable/reference/global_state.html" TargetMode="External"/><Relationship Id="rId87" Type="http://schemas.openxmlformats.org/officeDocument/2006/relationships/hyperlink" Target="https://numpy.org/doc/stable/reference/c-api/dtype.html" TargetMode="External"/><Relationship Id="rId110" Type="http://schemas.openxmlformats.org/officeDocument/2006/relationships/hyperlink" Target="https://numpy.org/doc/stable/reference/arrays.ndarray.html#special-methods" TargetMode="External"/><Relationship Id="rId115" Type="http://schemas.openxmlformats.org/officeDocument/2006/relationships/hyperlink" Target="https://numpy.org/doc/stable/reference/arrays.scalars.html#defining-new-types" TargetMode="External"/><Relationship Id="rId131" Type="http://schemas.openxmlformats.org/officeDocument/2006/relationships/hyperlink" Target="https://numpy.org/doc/stable/reference/arrays.classes.html#standard-container-class" TargetMode="External"/><Relationship Id="rId136" Type="http://schemas.openxmlformats.org/officeDocument/2006/relationships/hyperlink" Target="https://numpy.org/doc/stable/reference/maskedarray.baseclass.html" TargetMode="External"/><Relationship Id="rId61" Type="http://schemas.openxmlformats.org/officeDocument/2006/relationships/hyperlink" Target="https://numpy.org/doc/stable/reference/routines.window.html" TargetMode="External"/><Relationship Id="rId82" Type="http://schemas.openxmlformats.org/officeDocument/2006/relationships/hyperlink" Target="https://numpy.org/doc/stable/reference/distutils_status_migration.html#migration-advice" TargetMode="External"/><Relationship Id="rId19" Type="http://schemas.openxmlformats.org/officeDocument/2006/relationships/hyperlink" Target="https://numpy.org/doc/stable/reference/constants.html#numpy.NZERO" TargetMode="External"/><Relationship Id="rId14" Type="http://schemas.openxmlformats.org/officeDocument/2006/relationships/hyperlink" Target="https://numpy.org/doc/stable/reference/constants.html" TargetMode="External"/><Relationship Id="rId30" Type="http://schemas.openxmlformats.org/officeDocument/2006/relationships/hyperlink" Target="https://numpy.org/doc/stable/reference/ufuncs.html" TargetMode="External"/><Relationship Id="rId35" Type="http://schemas.openxmlformats.org/officeDocument/2006/relationships/hyperlink" Target="https://numpy.org/doc/stable/reference/routines.array-manipulation.html" TargetMode="External"/><Relationship Id="rId56" Type="http://schemas.openxmlformats.org/officeDocument/2006/relationships/hyperlink" Target="https://numpy.org/doc/stable/reference/routines.set.html" TargetMode="External"/><Relationship Id="rId77" Type="http://schemas.openxmlformats.org/officeDocument/2006/relationships/hyperlink" Target="https://numpy.org/doc/stable/reference/distutils_guide.html#requirements-for-scipy-packages" TargetMode="External"/><Relationship Id="rId100" Type="http://schemas.openxmlformats.org/officeDocument/2006/relationships/hyperlink" Target="https://numpy.org/doc/stable/reference/swig.html" TargetMode="External"/><Relationship Id="rId105" Type="http://schemas.openxmlformats.org/officeDocument/2006/relationships/hyperlink" Target="https://numpy.org/doc/stable/reference/arrays.ndarray.html#indexing-arrays" TargetMode="External"/><Relationship Id="rId126" Type="http://schemas.openxmlformats.org/officeDocument/2006/relationships/hyperlink" Target="https://numpy.org/doc/stable/reference/arrays.classes.html#matrix-objects" TargetMode="External"/><Relationship Id="rId147" Type="http://schemas.openxmlformats.org/officeDocument/2006/relationships/hyperlink" Target="https://numpy.org/doc/stable/reference/arrays.datetime.html#business-day-functionality" TargetMode="External"/><Relationship Id="rId8" Type="http://schemas.openxmlformats.org/officeDocument/2006/relationships/hyperlink" Target="https://numpy.org/doc/stable/reference/arrays.classes.html" TargetMode="External"/><Relationship Id="rId51" Type="http://schemas.openxmlformats.org/officeDocument/2006/relationships/hyperlink" Target="https://numpy.org/doc/stable/reference/routines.matlib.html" TargetMode="External"/><Relationship Id="rId72" Type="http://schemas.openxmlformats.org/officeDocument/2006/relationships/hyperlink" Target="https://numpy.org/doc/stable/reference/distutils.html#configuration-class" TargetMode="External"/><Relationship Id="rId93" Type="http://schemas.openxmlformats.org/officeDocument/2006/relationships/hyperlink" Target="https://numpy.org/doc/stable/reference/c-api/deprecations.html" TargetMode="External"/><Relationship Id="rId98" Type="http://schemas.openxmlformats.org/officeDocument/2006/relationships/hyperlink" Target="https://numpy.org/doc/stable/reference/security.html" TargetMode="External"/><Relationship Id="rId121" Type="http://schemas.openxmlformats.org/officeDocument/2006/relationships/hyperlink" Target="https://numpy.org/doc/stable/reference/arrays.indexing.html#iterating-over-arrays" TargetMode="External"/><Relationship Id="rId142" Type="http://schemas.openxmlformats.org/officeDocument/2006/relationships/hyperlink" Target="https://numpy.org/doc/stable/reference/arrays.interface.html#differences-with-array-interface-version-2" TargetMode="External"/><Relationship Id="rId3" Type="http://schemas.openxmlformats.org/officeDocument/2006/relationships/hyperlink" Target="https://numpy.org/doc/stable/reference/arrays.ndarray.html" TargetMode="External"/><Relationship Id="rId25" Type="http://schemas.openxmlformats.org/officeDocument/2006/relationships/hyperlink" Target="https://numpy.org/doc/stable/reference/constants.html#numpy.inf" TargetMode="External"/><Relationship Id="rId46" Type="http://schemas.openxmlformats.org/officeDocument/2006/relationships/hyperlink" Target="https://numpy.org/doc/stable/reference/routines.io.html" TargetMode="External"/><Relationship Id="rId67" Type="http://schemas.openxmlformats.org/officeDocument/2006/relationships/hyperlink" Target="https://numpy.org/doc/stable/reference/global_state.html#performance-related-options" TargetMode="External"/><Relationship Id="rId116" Type="http://schemas.openxmlformats.org/officeDocument/2006/relationships/hyperlink" Target="https://numpy.org/doc/stable/reference/arrays.dtypes.html#specifying-and-constructing-data-types" TargetMode="External"/><Relationship Id="rId137" Type="http://schemas.openxmlformats.org/officeDocument/2006/relationships/hyperlink" Target="https://numpy.org/doc/stable/reference/maskedarray.baseclass.html#the-maskedarray-class" TargetMode="External"/><Relationship Id="rId20" Type="http://schemas.openxmlformats.org/officeDocument/2006/relationships/hyperlink" Target="https://numpy.org/doc/stable/reference/constants.html#numpy.NaN" TargetMode="External"/><Relationship Id="rId41" Type="http://schemas.openxmlformats.org/officeDocument/2006/relationships/hyperlink" Target="https://numpy.org/doc/stable/reference/routines.emath.html" TargetMode="External"/><Relationship Id="rId62" Type="http://schemas.openxmlformats.org/officeDocument/2006/relationships/hyperlink" Target="https://numpy.org/doc/stable/reference/typing.html" TargetMode="External"/><Relationship Id="rId83" Type="http://schemas.openxmlformats.org/officeDocument/2006/relationships/hyperlink" Target="https://numpy.org/doc/stable/reference/distutils_status_migration.html#interaction-of-numpy-distutils-with-setuptools" TargetMode="External"/><Relationship Id="rId88" Type="http://schemas.openxmlformats.org/officeDocument/2006/relationships/hyperlink" Target="https://numpy.org/doc/stable/reference/c-api/array.html" TargetMode="External"/><Relationship Id="rId111" Type="http://schemas.openxmlformats.org/officeDocument/2006/relationships/hyperlink" Target="https://numpy.org/doc/stable/reference/arrays.scalars.html#built-in-scalar-types" TargetMode="External"/><Relationship Id="rId132" Type="http://schemas.openxmlformats.org/officeDocument/2006/relationships/hyperlink" Target="https://numpy.org/doc/stable/reference/arrays.classes.html#array-iterators" TargetMode="External"/><Relationship Id="rId15" Type="http://schemas.openxmlformats.org/officeDocument/2006/relationships/hyperlink" Target="https://numpy.org/doc/stable/reference/constants.html#numpy.Inf" TargetMode="External"/><Relationship Id="rId36" Type="http://schemas.openxmlformats.org/officeDocument/2006/relationships/hyperlink" Target="https://numpy.org/doc/stable/reference/routines.bitwise.html" TargetMode="External"/><Relationship Id="rId57" Type="http://schemas.openxmlformats.org/officeDocument/2006/relationships/hyperlink" Target="https://numpy.org/doc/stable/reference/routines.sort.html" TargetMode="External"/><Relationship Id="rId106" Type="http://schemas.openxmlformats.org/officeDocument/2006/relationships/hyperlink" Target="https://numpy.org/doc/stable/reference/arrays.ndarray.html#internal-memory-layout-of-an-ndarray" TargetMode="External"/><Relationship Id="rId127" Type="http://schemas.openxmlformats.org/officeDocument/2006/relationships/hyperlink" Target="https://numpy.org/doc/stable/reference/arrays.classes.html#memory-mapped-file-arrays" TargetMode="External"/><Relationship Id="rId10" Type="http://schemas.openxmlformats.org/officeDocument/2006/relationships/hyperlink" Target="https://numpy.org/doc/stable/reference/arrays.interface.html" TargetMode="External"/><Relationship Id="rId31" Type="http://schemas.openxmlformats.org/officeDocument/2006/relationships/hyperlink" Target="https://numpy.org/doc/stable/reference/ufuncs.html#ufunc" TargetMode="External"/><Relationship Id="rId52" Type="http://schemas.openxmlformats.org/officeDocument/2006/relationships/hyperlink" Target="https://numpy.org/doc/stable/reference/routines.other.html" TargetMode="External"/><Relationship Id="rId73" Type="http://schemas.openxmlformats.org/officeDocument/2006/relationships/hyperlink" Target="https://numpy.org/doc/stable/reference/distutils.html#building-installable-c-libraries" TargetMode="External"/><Relationship Id="rId78" Type="http://schemas.openxmlformats.org/officeDocument/2006/relationships/hyperlink" Target="https://numpy.org/doc/stable/reference/distutils_guide.html#the-setup-py-file" TargetMode="External"/><Relationship Id="rId94" Type="http://schemas.openxmlformats.org/officeDocument/2006/relationships/hyperlink" Target="https://numpy.org/doc/stable/reference/c-api/data_memory.html" TargetMode="External"/><Relationship Id="rId99" Type="http://schemas.openxmlformats.org/officeDocument/2006/relationships/hyperlink" Target="https://numpy.org/doc/stable/reference/security.html#advice-for-using-numpy-on-untrusted-data" TargetMode="External"/><Relationship Id="rId101" Type="http://schemas.openxmlformats.org/officeDocument/2006/relationships/hyperlink" Target="https://numpy.org/doc/stable/reference/swig.interface-file.html" TargetMode="External"/><Relationship Id="rId122" Type="http://schemas.openxmlformats.org/officeDocument/2006/relationships/hyperlink" Target="https://numpy.org/doc/stable/reference/arrays.nditer.html#single-array-iteration" TargetMode="External"/><Relationship Id="rId143" Type="http://schemas.openxmlformats.org/officeDocument/2006/relationships/hyperlink" Target="https://numpy.org/doc/stable/reference/arrays.datetime.html#datetime64-conventions-and-assumptions" TargetMode="External"/><Relationship Id="rId148" Type="http://schemas.openxmlformats.org/officeDocument/2006/relationships/hyperlink" Target="https://numpy.org/doc/stable/reference/arrays.datetime.html#datetime64-shortcomings" TargetMode="External"/><Relationship Id="rId4" Type="http://schemas.openxmlformats.org/officeDocument/2006/relationships/hyperlink" Target="https://numpy.org/doc/stable/reference/arrays.scalars.html" TargetMode="External"/><Relationship Id="rId9" Type="http://schemas.openxmlformats.org/officeDocument/2006/relationships/hyperlink" Target="https://numpy.org/doc/stable/reference/maskedarray.html" TargetMode="External"/><Relationship Id="rId26" Type="http://schemas.openxmlformats.org/officeDocument/2006/relationships/hyperlink" Target="https://numpy.org/doc/stable/reference/constants.html#numpy.infty" TargetMode="External"/><Relationship Id="rId47" Type="http://schemas.openxmlformats.org/officeDocument/2006/relationships/hyperlink" Target="https://numpy.org/doc/stable/reference/routines.linalg.html" TargetMode="External"/><Relationship Id="rId68" Type="http://schemas.openxmlformats.org/officeDocument/2006/relationships/hyperlink" Target="https://numpy.org/doc/stable/reference/global_state.html#debugging-related-options" TargetMode="External"/><Relationship Id="rId89" Type="http://schemas.openxmlformats.org/officeDocument/2006/relationships/hyperlink" Target="https://numpy.org/doc/stable/reference/c-api/iterator.html" TargetMode="External"/><Relationship Id="rId112" Type="http://schemas.openxmlformats.org/officeDocument/2006/relationships/hyperlink" Target="https://numpy.org/doc/stable/reference/arrays.scalars.html#attributes" TargetMode="External"/><Relationship Id="rId133" Type="http://schemas.openxmlformats.org/officeDocument/2006/relationships/hyperlink" Target="https://numpy.org/doc/stable/reference/maskedarray.generic.html" TargetMode="External"/><Relationship Id="rId16" Type="http://schemas.openxmlformats.org/officeDocument/2006/relationships/hyperlink" Target="https://numpy.org/doc/stable/reference/constants.html#numpy.Infinity" TargetMode="External"/><Relationship Id="rId37" Type="http://schemas.openxmlformats.org/officeDocument/2006/relationships/hyperlink" Target="https://numpy.org/doc/stable/reference/routines.char.html" TargetMode="External"/><Relationship Id="rId58" Type="http://schemas.openxmlformats.org/officeDocument/2006/relationships/hyperlink" Target="https://numpy.org/doc/stable/reference/routines.statistics.html" TargetMode="External"/><Relationship Id="rId79" Type="http://schemas.openxmlformats.org/officeDocument/2006/relationships/hyperlink" Target="https://numpy.org/doc/stable/reference/distutils_guide.html#the-init-py-file" TargetMode="External"/><Relationship Id="rId102" Type="http://schemas.openxmlformats.org/officeDocument/2006/relationships/hyperlink" Target="https://numpy.org/doc/stable/reference/swig.testing.html" TargetMode="External"/><Relationship Id="rId123" Type="http://schemas.openxmlformats.org/officeDocument/2006/relationships/hyperlink" Target="https://numpy.org/doc/stable/reference/arrays.nditer.html#broadcasting-array-iteration" TargetMode="External"/><Relationship Id="rId144" Type="http://schemas.openxmlformats.org/officeDocument/2006/relationships/hyperlink" Target="https://numpy.org/doc/stable/reference/arrays.datetime.html#basic-datetimes" TargetMode="External"/><Relationship Id="rId90" Type="http://schemas.openxmlformats.org/officeDocument/2006/relationships/hyperlink" Target="https://numpy.org/doc/stable/reference/c-api/ufunc.html" TargetMode="Externa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hyperlink" Target="https://numpy.org/doc/stable/reference/arrays.dtypes.html#dtype" TargetMode="External"/><Relationship Id="rId21" Type="http://schemas.openxmlformats.org/officeDocument/2006/relationships/hyperlink" Target="https://numpy.org/doc/stable/reference/constants.html#numpy.PINF" TargetMode="External"/><Relationship Id="rId63" Type="http://schemas.openxmlformats.org/officeDocument/2006/relationships/hyperlink" Target="https://numpy.org/doc/stable/reference/typing.html#mypy-plugin" TargetMode="External"/><Relationship Id="rId159" Type="http://schemas.openxmlformats.org/officeDocument/2006/relationships/hyperlink" Target="https://numpy.org/doc/stable/reference/routines.array-manipulation.html#transpose-like-operations" TargetMode="External"/><Relationship Id="rId170" Type="http://schemas.openxmlformats.org/officeDocument/2006/relationships/hyperlink" Target="https://numpy.org/doc/stable/reference/routines.char.html#id1" TargetMode="External"/><Relationship Id="rId226" Type="http://schemas.openxmlformats.org/officeDocument/2006/relationships/hyperlink" Target="https://numpy.org/doc/stable/reference/routines.linalg.html#decompositions" TargetMode="External"/><Relationship Id="rId268" Type="http://schemas.openxmlformats.org/officeDocument/2006/relationships/hyperlink" Target="https://numpy.org/doc/stable/reference/routines.other.html#utility" TargetMode="External"/><Relationship Id="rId32" Type="http://schemas.openxmlformats.org/officeDocument/2006/relationships/hyperlink" Target="https://numpy.org/doc/stable/reference/ufuncs.html#available-ufuncs" TargetMode="External"/><Relationship Id="rId74" Type="http://schemas.openxmlformats.org/officeDocument/2006/relationships/hyperlink" Target="https://numpy.org/doc/stable/reference/distutils.html#conversion-of-src-files" TargetMode="External"/><Relationship Id="rId128" Type="http://schemas.openxmlformats.org/officeDocument/2006/relationships/hyperlink" Target="https://numpy.org/doc/stable/reference/arrays.classes.html#character-arrays-numpy-char" TargetMode="External"/><Relationship Id="rId5" Type="http://schemas.openxmlformats.org/officeDocument/2006/relationships/hyperlink" Target="https://numpy.org/doc/stable/reference/arrays.dtypes.html" TargetMode="External"/><Relationship Id="rId181" Type="http://schemas.openxmlformats.org/officeDocument/2006/relationships/hyperlink" Target="https://numpy.org/doc/stable/reference/generated/numpy.datetime_data.html" TargetMode="External"/><Relationship Id="rId237" Type="http://schemas.openxmlformats.org/officeDocument/2006/relationships/hyperlink" Target="https://numpy.org/doc/stable/reference/routines.ma.html#constants" TargetMode="External"/><Relationship Id="rId279" Type="http://schemas.openxmlformats.org/officeDocument/2006/relationships/hyperlink" Target="https://numpy.org/doc/stable/reference/routines.set.html#making-proper-sets" TargetMode="External"/><Relationship Id="rId43" Type="http://schemas.openxmlformats.org/officeDocument/2006/relationships/hyperlink" Target="https://numpy.org/doc/stable/reference/routines.fft.html" TargetMode="External"/><Relationship Id="rId139" Type="http://schemas.openxmlformats.org/officeDocument/2006/relationships/hyperlink" Target="https://numpy.org/doc/stable/reference/arrays.interface.html#python-side" TargetMode="External"/><Relationship Id="rId290" Type="http://schemas.openxmlformats.org/officeDocument/2006/relationships/hyperlink" Target="https://numpy.org/doc/stable/reference/routines.testing.html#decorators" TargetMode="External"/><Relationship Id="rId85" Type="http://schemas.openxmlformats.org/officeDocument/2006/relationships/hyperlink" Target="https://numpy.org/doc/stable/reference/c-api/types-and-structures.html" TargetMode="External"/><Relationship Id="rId150" Type="http://schemas.openxmlformats.org/officeDocument/2006/relationships/hyperlink" Target="https://numpy.org/doc/stable/reference/routines.array-creation.html#from-shape-or-value" TargetMode="External"/><Relationship Id="rId192" Type="http://schemas.openxmlformats.org/officeDocument/2006/relationships/hyperlink" Target="https://numpy.org/doc/stable/reference/routines.dtype.html#miscellaneous" TargetMode="External"/><Relationship Id="rId206" Type="http://schemas.openxmlformats.org/officeDocument/2006/relationships/hyperlink" Target="https://numpy.org/doc/stable/reference/routines.fft.html#references" TargetMode="External"/><Relationship Id="rId248" Type="http://schemas.openxmlformats.org/officeDocument/2006/relationships/hyperlink" Target="https://numpy.org/doc/stable/reference/routines.math.html#exponents-and-logarithms" TargetMode="External"/><Relationship Id="rId12" Type="http://schemas.openxmlformats.org/officeDocument/2006/relationships/hyperlink" Target="https://numpy.org/doc/stable/reference/array_api.html" TargetMode="External"/><Relationship Id="rId33" Type="http://schemas.openxmlformats.org/officeDocument/2006/relationships/hyperlink" Target="https://numpy.org/doc/stable/reference/routines.html" TargetMode="External"/><Relationship Id="rId108" Type="http://schemas.openxmlformats.org/officeDocument/2006/relationships/hyperlink" Target="https://numpy.org/doc/stable/reference/arrays.ndarray.html#array-methods" TargetMode="External"/><Relationship Id="rId129" Type="http://schemas.openxmlformats.org/officeDocument/2006/relationships/hyperlink" Target="https://numpy.org/doc/stable/reference/arrays.classes.html#record-arrays-numpy-rec" TargetMode="External"/><Relationship Id="rId280" Type="http://schemas.openxmlformats.org/officeDocument/2006/relationships/hyperlink" Target="https://numpy.org/doc/stable/reference/routines.set.html#boolean-operations" TargetMode="External"/><Relationship Id="rId54" Type="http://schemas.openxmlformats.org/officeDocument/2006/relationships/hyperlink" Target="https://numpy.org/doc/stable/reference/routines.polynomials.html" TargetMode="External"/><Relationship Id="rId75" Type="http://schemas.openxmlformats.org/officeDocument/2006/relationships/hyperlink" Target="https://numpy.org/doc/stable/reference/distutils_guide.html" TargetMode="External"/><Relationship Id="rId96" Type="http://schemas.openxmlformats.org/officeDocument/2006/relationships/hyperlink" Target="https://numpy.org/doc/stable/reference/simd/build-options.html" TargetMode="External"/><Relationship Id="rId140" Type="http://schemas.openxmlformats.org/officeDocument/2006/relationships/hyperlink" Target="https://numpy.org/doc/stable/reference/arrays.interface.html#c-struct-access" TargetMode="External"/><Relationship Id="rId161" Type="http://schemas.openxmlformats.org/officeDocument/2006/relationships/hyperlink" Target="https://numpy.org/doc/stable/reference/routines.array-manipulation.html#changing-kind-of-array" TargetMode="External"/><Relationship Id="rId182" Type="http://schemas.openxmlformats.org/officeDocument/2006/relationships/hyperlink" Target="https://numpy.org/doc/stable/reference/routines.datetime.html#business-day-functions" TargetMode="External"/><Relationship Id="rId217" Type="http://schemas.openxmlformats.org/officeDocument/2006/relationships/hyperlink" Target="https://numpy.org/doc/stable/reference/routines.io.html#raw-binary-files" TargetMode="External"/><Relationship Id="rId6" Type="http://schemas.openxmlformats.org/officeDocument/2006/relationships/hyperlink" Target="https://numpy.org/doc/stable/reference/arrays.indexing.html" TargetMode="External"/><Relationship Id="rId238" Type="http://schemas.openxmlformats.org/officeDocument/2006/relationships/hyperlink" Target="https://numpy.org/doc/stable/reference/routines.ma.html#creation" TargetMode="External"/><Relationship Id="rId259" Type="http://schemas.openxmlformats.org/officeDocument/2006/relationships/hyperlink" Target="https://numpy.org/doc/stable/reference/generated/numpy.matlib.eye.html" TargetMode="External"/><Relationship Id="rId23" Type="http://schemas.openxmlformats.org/officeDocument/2006/relationships/hyperlink" Target="https://numpy.org/doc/stable/reference/constants.html#numpy.e" TargetMode="External"/><Relationship Id="rId119" Type="http://schemas.openxmlformats.org/officeDocument/2006/relationships/hyperlink" Target="https://numpy.org/doc/stable/reference/arrays.indexing.html#indexing-like-operations" TargetMode="External"/><Relationship Id="rId270" Type="http://schemas.openxmlformats.org/officeDocument/2006/relationships/hyperlink" Target="https://numpy.org/doc/stable/reference/generated/numpy.pad.html" TargetMode="External"/><Relationship Id="rId291" Type="http://schemas.openxmlformats.org/officeDocument/2006/relationships/hyperlink" Target="https://numpy.org/doc/stable/reference/routines.testing.html#test-running" TargetMode="External"/><Relationship Id="rId44" Type="http://schemas.openxmlformats.org/officeDocument/2006/relationships/hyperlink" Target="https://numpy.org/doc/stable/reference/routines.functional.html" TargetMode="External"/><Relationship Id="rId65" Type="http://schemas.openxmlformats.org/officeDocument/2006/relationships/hyperlink" Target="https://numpy.org/doc/stable/reference/typing.html#api" TargetMode="External"/><Relationship Id="rId86" Type="http://schemas.openxmlformats.org/officeDocument/2006/relationships/hyperlink" Target="https://numpy.org/doc/stable/reference/c-api/config.html" TargetMode="External"/><Relationship Id="rId130" Type="http://schemas.openxmlformats.org/officeDocument/2006/relationships/hyperlink" Target="https://numpy.org/doc/stable/reference/arrays.classes.html#masked-arrays-numpy-ma" TargetMode="External"/><Relationship Id="rId151" Type="http://schemas.openxmlformats.org/officeDocument/2006/relationships/hyperlink" Target="https://numpy.org/doc/stable/reference/routines.array-creation.html#from-existing-data" TargetMode="External"/><Relationship Id="rId172" Type="http://schemas.openxmlformats.org/officeDocument/2006/relationships/hyperlink" Target="https://numpy.org/doc/stable/reference/routines.char.html#string-information" TargetMode="External"/><Relationship Id="rId193" Type="http://schemas.openxmlformats.org/officeDocument/2006/relationships/hyperlink" Target="https://numpy.org/doc/stable/reference/routines.emath.html#functions" TargetMode="External"/><Relationship Id="rId207" Type="http://schemas.openxmlformats.org/officeDocument/2006/relationships/hyperlink" Target="https://numpy.org/doc/stable/reference/routines.fft.html#examples" TargetMode="External"/><Relationship Id="rId228" Type="http://schemas.openxmlformats.org/officeDocument/2006/relationships/hyperlink" Target="https://numpy.org/doc/stable/reference/routines.linalg.html#norms-and-other-numbers" TargetMode="External"/><Relationship Id="rId249" Type="http://schemas.openxmlformats.org/officeDocument/2006/relationships/hyperlink" Target="https://numpy.org/doc/stable/reference/routines.math.html#other-special-functions" TargetMode="External"/><Relationship Id="rId13" Type="http://schemas.openxmlformats.org/officeDocument/2006/relationships/hyperlink" Target="https://numpy.org/doc/stable/reference/array_api.html#table-of-differences-between-numpy-array-api-and-numpy" TargetMode="External"/><Relationship Id="rId109" Type="http://schemas.openxmlformats.org/officeDocument/2006/relationships/hyperlink" Target="https://numpy.org/doc/stable/reference/arrays.ndarray.html#arithmetic-matrix-multiplication-and-comparison-operations" TargetMode="External"/><Relationship Id="rId260" Type="http://schemas.openxmlformats.org/officeDocument/2006/relationships/hyperlink" Target="https://numpy.org/doc/stable/reference/generated/numpy.matlib.identity.html" TargetMode="External"/><Relationship Id="rId281" Type="http://schemas.openxmlformats.org/officeDocument/2006/relationships/hyperlink" Target="https://numpy.org/doc/stable/reference/routines.sort.html#sorting" TargetMode="External"/><Relationship Id="rId34" Type="http://schemas.openxmlformats.org/officeDocument/2006/relationships/hyperlink" Target="https://numpy.org/doc/stable/reference/routines.array-creation.html" TargetMode="External"/><Relationship Id="rId55" Type="http://schemas.openxmlformats.org/officeDocument/2006/relationships/hyperlink" Target="https://numpy.org/doc/stable/reference/random/index.html" TargetMode="External"/><Relationship Id="rId76" Type="http://schemas.openxmlformats.org/officeDocument/2006/relationships/hyperlink" Target="https://numpy.org/doc/stable/reference/distutils_guide.html#scipy-structure" TargetMode="External"/><Relationship Id="rId97" Type="http://schemas.openxmlformats.org/officeDocument/2006/relationships/hyperlink" Target="https://numpy.org/doc/stable/reference/simd/how-it-works.html" TargetMode="External"/><Relationship Id="rId120" Type="http://schemas.openxmlformats.org/officeDocument/2006/relationships/hyperlink" Target="https://numpy.org/doc/stable/reference/arrays.indexing.html#inserting-data-into-arrays" TargetMode="External"/><Relationship Id="rId141" Type="http://schemas.openxmlformats.org/officeDocument/2006/relationships/hyperlink" Target="https://numpy.org/doc/stable/reference/arrays.interface.html#type-description-examples" TargetMode="External"/><Relationship Id="rId7" Type="http://schemas.openxmlformats.org/officeDocument/2006/relationships/hyperlink" Target="https://numpy.org/doc/stable/reference/arrays.nditer.html" TargetMode="External"/><Relationship Id="rId162" Type="http://schemas.openxmlformats.org/officeDocument/2006/relationships/hyperlink" Target="https://numpy.org/doc/stable/reference/routines.array-manipulation.html#joining-arrays" TargetMode="External"/><Relationship Id="rId183" Type="http://schemas.openxmlformats.org/officeDocument/2006/relationships/hyperlink" Target="https://numpy.org/doc/stable/reference/generated/numpy.can_cast.html" TargetMode="External"/><Relationship Id="rId218" Type="http://schemas.openxmlformats.org/officeDocument/2006/relationships/hyperlink" Target="https://numpy.org/doc/stable/reference/routines.io.html#string-formatting" TargetMode="External"/><Relationship Id="rId239" Type="http://schemas.openxmlformats.org/officeDocument/2006/relationships/hyperlink" Target="https://numpy.org/doc/stable/reference/routines.ma.html#inspecting-the-array" TargetMode="External"/><Relationship Id="rId250" Type="http://schemas.openxmlformats.org/officeDocument/2006/relationships/hyperlink" Target="https://numpy.org/doc/stable/reference/routines.math.html#floating-point-routines" TargetMode="External"/><Relationship Id="rId271" Type="http://schemas.openxmlformats.org/officeDocument/2006/relationships/hyperlink" Target="https://numpy.org/doc/stable/reference/routines.polynomials.html#transitioning-from-numpy-poly1d-to-numpy-polynomial" TargetMode="External"/><Relationship Id="rId292" Type="http://schemas.openxmlformats.org/officeDocument/2006/relationships/hyperlink" Target="https://numpy.org/doc/stable/reference/routines.testing.html#guidelines" TargetMode="External"/><Relationship Id="rId24" Type="http://schemas.openxmlformats.org/officeDocument/2006/relationships/hyperlink" Target="https://numpy.org/doc/stable/reference/constants.html#numpy.euler_gamma" TargetMode="External"/><Relationship Id="rId45" Type="http://schemas.openxmlformats.org/officeDocument/2006/relationships/hyperlink" Target="https://numpy.org/doc/stable/reference/routines.help.html" TargetMode="External"/><Relationship Id="rId66" Type="http://schemas.openxmlformats.org/officeDocument/2006/relationships/hyperlink" Target="https://numpy.org/doc/stable/reference/global_state.html" TargetMode="External"/><Relationship Id="rId87" Type="http://schemas.openxmlformats.org/officeDocument/2006/relationships/hyperlink" Target="https://numpy.org/doc/stable/reference/c-api/dtype.html" TargetMode="External"/><Relationship Id="rId110" Type="http://schemas.openxmlformats.org/officeDocument/2006/relationships/hyperlink" Target="https://numpy.org/doc/stable/reference/arrays.ndarray.html#special-methods" TargetMode="External"/><Relationship Id="rId131" Type="http://schemas.openxmlformats.org/officeDocument/2006/relationships/hyperlink" Target="https://numpy.org/doc/stable/reference/arrays.classes.html#standard-container-class" TargetMode="External"/><Relationship Id="rId152" Type="http://schemas.openxmlformats.org/officeDocument/2006/relationships/hyperlink" Target="https://numpy.org/doc/stable/reference/routines.array-creation.html#creating-record-arrays-numpy-rec" TargetMode="External"/><Relationship Id="rId173" Type="http://schemas.openxmlformats.org/officeDocument/2006/relationships/hyperlink" Target="https://numpy.org/doc/stable/reference/routines.char.html#convenience-class" TargetMode="External"/><Relationship Id="rId194" Type="http://schemas.openxmlformats.org/officeDocument/2006/relationships/hyperlink" Target="https://numpy.org/doc/stable/reference/routines.err.html#setting-and-getting-error-handling" TargetMode="External"/><Relationship Id="rId208" Type="http://schemas.openxmlformats.org/officeDocument/2006/relationships/hyperlink" Target="https://numpy.org/doc/stable/reference/generated/numpy.apply_along_axis.html" TargetMode="External"/><Relationship Id="rId229" Type="http://schemas.openxmlformats.org/officeDocument/2006/relationships/hyperlink" Target="https://numpy.org/doc/stable/reference/routines.linalg.html#solving-equations-and-inverting-matrices" TargetMode="External"/><Relationship Id="rId240" Type="http://schemas.openxmlformats.org/officeDocument/2006/relationships/hyperlink" Target="https://numpy.org/doc/stable/reference/routines.ma.html#manipulating-a-maskedarray" TargetMode="External"/><Relationship Id="rId261" Type="http://schemas.openxmlformats.org/officeDocument/2006/relationships/hyperlink" Target="https://numpy.org/doc/stable/reference/generated/numpy.matlib.repmat.html" TargetMode="External"/><Relationship Id="rId14" Type="http://schemas.openxmlformats.org/officeDocument/2006/relationships/hyperlink" Target="https://numpy.org/doc/stable/reference/constants.html" TargetMode="External"/><Relationship Id="rId35" Type="http://schemas.openxmlformats.org/officeDocument/2006/relationships/hyperlink" Target="https://numpy.org/doc/stable/reference/routines.array-manipulation.html" TargetMode="External"/><Relationship Id="rId56" Type="http://schemas.openxmlformats.org/officeDocument/2006/relationships/hyperlink" Target="https://numpy.org/doc/stable/reference/routines.set.html" TargetMode="External"/><Relationship Id="rId77" Type="http://schemas.openxmlformats.org/officeDocument/2006/relationships/hyperlink" Target="https://numpy.org/doc/stable/reference/distutils_guide.html#requirements-for-scipy-packages" TargetMode="External"/><Relationship Id="rId100" Type="http://schemas.openxmlformats.org/officeDocument/2006/relationships/hyperlink" Target="https://numpy.org/doc/stable/reference/swig.html" TargetMode="External"/><Relationship Id="rId282" Type="http://schemas.openxmlformats.org/officeDocument/2006/relationships/hyperlink" Target="https://numpy.org/doc/stable/reference/routines.sort.html#searching" TargetMode="External"/><Relationship Id="rId8" Type="http://schemas.openxmlformats.org/officeDocument/2006/relationships/hyperlink" Target="https://numpy.org/doc/stable/reference/arrays.classes.html" TargetMode="External"/><Relationship Id="rId98" Type="http://schemas.openxmlformats.org/officeDocument/2006/relationships/hyperlink" Target="https://numpy.org/doc/stable/reference/security.html" TargetMode="External"/><Relationship Id="rId121" Type="http://schemas.openxmlformats.org/officeDocument/2006/relationships/hyperlink" Target="https://numpy.org/doc/stable/reference/arrays.indexing.html#iterating-over-arrays" TargetMode="External"/><Relationship Id="rId142" Type="http://schemas.openxmlformats.org/officeDocument/2006/relationships/hyperlink" Target="https://numpy.org/doc/stable/reference/arrays.interface.html#differences-with-array-interface-version-2" TargetMode="External"/><Relationship Id="rId163" Type="http://schemas.openxmlformats.org/officeDocument/2006/relationships/hyperlink" Target="https://numpy.org/doc/stable/reference/routines.array-manipulation.html#splitting-arrays" TargetMode="External"/><Relationship Id="rId184" Type="http://schemas.openxmlformats.org/officeDocument/2006/relationships/hyperlink" Target="https://numpy.org/doc/stable/reference/generated/numpy.promote_types.html" TargetMode="External"/><Relationship Id="rId219" Type="http://schemas.openxmlformats.org/officeDocument/2006/relationships/hyperlink" Target="https://numpy.org/doc/stable/reference/routines.io.html#memory-mapping-files" TargetMode="External"/><Relationship Id="rId230" Type="http://schemas.openxmlformats.org/officeDocument/2006/relationships/hyperlink" Target="https://numpy.org/doc/stable/reference/routines.linalg.html#exceptions" TargetMode="External"/><Relationship Id="rId251" Type="http://schemas.openxmlformats.org/officeDocument/2006/relationships/hyperlink" Target="https://numpy.org/doc/stable/reference/routines.math.html#rational-routines" TargetMode="External"/><Relationship Id="rId25" Type="http://schemas.openxmlformats.org/officeDocument/2006/relationships/hyperlink" Target="https://numpy.org/doc/stable/reference/constants.html#numpy.inf" TargetMode="External"/><Relationship Id="rId46" Type="http://schemas.openxmlformats.org/officeDocument/2006/relationships/hyperlink" Target="https://numpy.org/doc/stable/reference/routines.io.html" TargetMode="External"/><Relationship Id="rId67" Type="http://schemas.openxmlformats.org/officeDocument/2006/relationships/hyperlink" Target="https://numpy.org/doc/stable/reference/global_state.html#performance-related-options" TargetMode="External"/><Relationship Id="rId272" Type="http://schemas.openxmlformats.org/officeDocument/2006/relationships/hyperlink" Target="https://numpy.org/doc/stable/reference/routines.polynomials.html#documentation-for-the-polynomial-package" TargetMode="External"/><Relationship Id="rId293" Type="http://schemas.openxmlformats.org/officeDocument/2006/relationships/hyperlink" Target="https://numpy.org/doc/stable/reference/routines.testing.overrides.html#utility-functions" TargetMode="External"/><Relationship Id="rId88" Type="http://schemas.openxmlformats.org/officeDocument/2006/relationships/hyperlink" Target="https://numpy.org/doc/stable/reference/c-api/array.html" TargetMode="External"/><Relationship Id="rId111" Type="http://schemas.openxmlformats.org/officeDocument/2006/relationships/hyperlink" Target="https://numpy.org/doc/stable/reference/arrays.scalars.html#built-in-scalar-types" TargetMode="External"/><Relationship Id="rId132" Type="http://schemas.openxmlformats.org/officeDocument/2006/relationships/hyperlink" Target="https://numpy.org/doc/stable/reference/arrays.classes.html#array-iterators" TargetMode="External"/><Relationship Id="rId153" Type="http://schemas.openxmlformats.org/officeDocument/2006/relationships/hyperlink" Target="https://numpy.org/doc/stable/reference/routines.array-creation.html#creating-character-arrays-numpy-char" TargetMode="External"/><Relationship Id="rId174" Type="http://schemas.openxmlformats.org/officeDocument/2006/relationships/hyperlink" Target="https://numpy.org/doc/stable/reference/routines.ctypeslib.html#numpy.ctypeslib.as_array" TargetMode="External"/><Relationship Id="rId195" Type="http://schemas.openxmlformats.org/officeDocument/2006/relationships/hyperlink" Target="https://numpy.org/doc/stable/reference/routines.err.html#internal-functions" TargetMode="External"/><Relationship Id="rId209" Type="http://schemas.openxmlformats.org/officeDocument/2006/relationships/hyperlink" Target="https://numpy.org/doc/stable/reference/generated/numpy.apply_over_axes.html" TargetMode="External"/><Relationship Id="rId220" Type="http://schemas.openxmlformats.org/officeDocument/2006/relationships/hyperlink" Target="https://numpy.org/doc/stable/reference/routines.io.html#text-formatting-options" TargetMode="External"/><Relationship Id="rId241" Type="http://schemas.openxmlformats.org/officeDocument/2006/relationships/hyperlink" Target="https://numpy.org/doc/stable/reference/routines.ma.html#operations-on-masks" TargetMode="External"/><Relationship Id="rId15" Type="http://schemas.openxmlformats.org/officeDocument/2006/relationships/hyperlink" Target="https://numpy.org/doc/stable/reference/constants.html#numpy.Inf" TargetMode="External"/><Relationship Id="rId36" Type="http://schemas.openxmlformats.org/officeDocument/2006/relationships/hyperlink" Target="https://numpy.org/doc/stable/reference/routines.bitwise.html" TargetMode="External"/><Relationship Id="rId57" Type="http://schemas.openxmlformats.org/officeDocument/2006/relationships/hyperlink" Target="https://numpy.org/doc/stable/reference/routines.sort.html" TargetMode="External"/><Relationship Id="rId262" Type="http://schemas.openxmlformats.org/officeDocument/2006/relationships/hyperlink" Target="https://numpy.org/doc/stable/reference/generated/numpy.matlib.rand.html" TargetMode="External"/><Relationship Id="rId283" Type="http://schemas.openxmlformats.org/officeDocument/2006/relationships/hyperlink" Target="https://numpy.org/doc/stable/reference/routines.sort.html#counting" TargetMode="External"/><Relationship Id="rId78" Type="http://schemas.openxmlformats.org/officeDocument/2006/relationships/hyperlink" Target="https://numpy.org/doc/stable/reference/distutils_guide.html#the-setup-py-file" TargetMode="External"/><Relationship Id="rId99" Type="http://schemas.openxmlformats.org/officeDocument/2006/relationships/hyperlink" Target="https://numpy.org/doc/stable/reference/security.html#advice-for-using-numpy-on-untrusted-data" TargetMode="External"/><Relationship Id="rId101" Type="http://schemas.openxmlformats.org/officeDocument/2006/relationships/hyperlink" Target="https://numpy.org/doc/stable/reference/swig.interface-file.html" TargetMode="External"/><Relationship Id="rId122" Type="http://schemas.openxmlformats.org/officeDocument/2006/relationships/hyperlink" Target="https://numpy.org/doc/stable/reference/arrays.nditer.html#single-array-iteration" TargetMode="External"/><Relationship Id="rId143" Type="http://schemas.openxmlformats.org/officeDocument/2006/relationships/hyperlink" Target="https://numpy.org/doc/stable/reference/arrays.datetime.html#datetime64-conventions-and-assumptions" TargetMode="External"/><Relationship Id="rId164" Type="http://schemas.openxmlformats.org/officeDocument/2006/relationships/hyperlink" Target="https://numpy.org/doc/stable/reference/routines.array-manipulation.html#tiling-arrays" TargetMode="External"/><Relationship Id="rId185" Type="http://schemas.openxmlformats.org/officeDocument/2006/relationships/hyperlink" Target="https://numpy.org/doc/stable/reference/generated/numpy.min_scalar_type.html" TargetMode="External"/><Relationship Id="rId9" Type="http://schemas.openxmlformats.org/officeDocument/2006/relationships/hyperlink" Target="https://numpy.org/doc/stable/reference/maskedarray.html" TargetMode="External"/><Relationship Id="rId210" Type="http://schemas.openxmlformats.org/officeDocument/2006/relationships/hyperlink" Target="https://numpy.org/doc/stable/reference/generated/numpy.vectorize.html" TargetMode="External"/><Relationship Id="rId26" Type="http://schemas.openxmlformats.org/officeDocument/2006/relationships/hyperlink" Target="https://numpy.org/doc/stable/reference/constants.html#numpy.infty" TargetMode="External"/><Relationship Id="rId231" Type="http://schemas.openxmlformats.org/officeDocument/2006/relationships/hyperlink" Target="https://numpy.org/doc/stable/reference/routines.linalg.html#linear-algebra-on-several-matrices-at-once" TargetMode="External"/><Relationship Id="rId252" Type="http://schemas.openxmlformats.org/officeDocument/2006/relationships/hyperlink" Target="https://numpy.org/doc/stable/reference/routines.math.html#arithmetic-operations" TargetMode="External"/><Relationship Id="rId273" Type="http://schemas.openxmlformats.org/officeDocument/2006/relationships/hyperlink" Target="https://numpy.org/doc/stable/reference/routines.polynomials.html#documentation-for-legacy-polynomials" TargetMode="External"/><Relationship Id="rId294" Type="http://schemas.openxmlformats.org/officeDocument/2006/relationships/hyperlink" Target="https://numpy.org/doc/stable/reference/routines.window.html#various-windows" TargetMode="External"/><Relationship Id="rId47" Type="http://schemas.openxmlformats.org/officeDocument/2006/relationships/hyperlink" Target="https://numpy.org/doc/stable/reference/routines.linalg.html" TargetMode="External"/><Relationship Id="rId68" Type="http://schemas.openxmlformats.org/officeDocument/2006/relationships/hyperlink" Target="https://numpy.org/doc/stable/reference/global_state.html#debugging-related-options" TargetMode="External"/><Relationship Id="rId89" Type="http://schemas.openxmlformats.org/officeDocument/2006/relationships/hyperlink" Target="https://numpy.org/doc/stable/reference/c-api/iterator.html" TargetMode="External"/><Relationship Id="rId112" Type="http://schemas.openxmlformats.org/officeDocument/2006/relationships/hyperlink" Target="https://numpy.org/doc/stable/reference/arrays.scalars.html#attributes" TargetMode="External"/><Relationship Id="rId133" Type="http://schemas.openxmlformats.org/officeDocument/2006/relationships/hyperlink" Target="https://numpy.org/doc/stable/reference/maskedarray.generic.html" TargetMode="External"/><Relationship Id="rId154" Type="http://schemas.openxmlformats.org/officeDocument/2006/relationships/hyperlink" Target="https://numpy.org/doc/stable/reference/routines.array-creation.html#numerical-ranges" TargetMode="External"/><Relationship Id="rId175" Type="http://schemas.openxmlformats.org/officeDocument/2006/relationships/hyperlink" Target="https://numpy.org/doc/stable/reference/routines.ctypeslib.html#numpy.ctypeslib.as_ctypes" TargetMode="External"/><Relationship Id="rId196" Type="http://schemas.openxmlformats.org/officeDocument/2006/relationships/hyperlink" Target="https://numpy.org/doc/stable/reference/routines.fft.html#standard-ffts" TargetMode="External"/><Relationship Id="rId200" Type="http://schemas.openxmlformats.org/officeDocument/2006/relationships/hyperlink" Target="https://numpy.org/doc/stable/reference/routines.fft.html#background-information" TargetMode="External"/><Relationship Id="rId16" Type="http://schemas.openxmlformats.org/officeDocument/2006/relationships/hyperlink" Target="https://numpy.org/doc/stable/reference/constants.html#numpy.Infinity" TargetMode="External"/><Relationship Id="rId221" Type="http://schemas.openxmlformats.org/officeDocument/2006/relationships/hyperlink" Target="https://numpy.org/doc/stable/reference/routines.io.html#base-n-representations" TargetMode="External"/><Relationship Id="rId242" Type="http://schemas.openxmlformats.org/officeDocument/2006/relationships/hyperlink" Target="https://numpy.org/doc/stable/reference/routines.ma.html#conversion-operations" TargetMode="External"/><Relationship Id="rId263" Type="http://schemas.openxmlformats.org/officeDocument/2006/relationships/hyperlink" Target="https://numpy.org/doc/stable/reference/generated/numpy.matlib.randn.html" TargetMode="External"/><Relationship Id="rId284" Type="http://schemas.openxmlformats.org/officeDocument/2006/relationships/hyperlink" Target="https://numpy.org/doc/stable/reference/routines.statistics.html#order-statistics" TargetMode="External"/><Relationship Id="rId37" Type="http://schemas.openxmlformats.org/officeDocument/2006/relationships/hyperlink" Target="https://numpy.org/doc/stable/reference/routines.char.html" TargetMode="External"/><Relationship Id="rId58" Type="http://schemas.openxmlformats.org/officeDocument/2006/relationships/hyperlink" Target="https://numpy.org/doc/stable/reference/routines.statistics.html" TargetMode="External"/><Relationship Id="rId79" Type="http://schemas.openxmlformats.org/officeDocument/2006/relationships/hyperlink" Target="https://numpy.org/doc/stable/reference/distutils_guide.html#the-init-py-file" TargetMode="External"/><Relationship Id="rId102" Type="http://schemas.openxmlformats.org/officeDocument/2006/relationships/hyperlink" Target="https://numpy.org/doc/stable/reference/swig.testing.html" TargetMode="External"/><Relationship Id="rId123" Type="http://schemas.openxmlformats.org/officeDocument/2006/relationships/hyperlink" Target="https://numpy.org/doc/stable/reference/arrays.nditer.html#broadcasting-array-iteration" TargetMode="External"/><Relationship Id="rId144" Type="http://schemas.openxmlformats.org/officeDocument/2006/relationships/hyperlink" Target="https://numpy.org/doc/stable/reference/arrays.datetime.html#basic-datetimes" TargetMode="External"/><Relationship Id="rId90" Type="http://schemas.openxmlformats.org/officeDocument/2006/relationships/hyperlink" Target="https://numpy.org/doc/stable/reference/c-api/ufunc.html" TargetMode="External"/><Relationship Id="rId165" Type="http://schemas.openxmlformats.org/officeDocument/2006/relationships/hyperlink" Target="https://numpy.org/doc/stable/reference/routines.array-manipulation.html#adding-and-removing-elements" TargetMode="External"/><Relationship Id="rId186" Type="http://schemas.openxmlformats.org/officeDocument/2006/relationships/hyperlink" Target="https://numpy.org/doc/stable/reference/generated/numpy.result_type.html" TargetMode="External"/><Relationship Id="rId211" Type="http://schemas.openxmlformats.org/officeDocument/2006/relationships/hyperlink" Target="https://numpy.org/doc/stable/reference/generated/numpy.frompyfunc.html" TargetMode="External"/><Relationship Id="rId232" Type="http://schemas.openxmlformats.org/officeDocument/2006/relationships/hyperlink" Target="https://numpy.org/doc/stable/reference/routines.logic.html#truth-value-testing" TargetMode="External"/><Relationship Id="rId253" Type="http://schemas.openxmlformats.org/officeDocument/2006/relationships/hyperlink" Target="https://numpy.org/doc/stable/reference/routines.math.html#handling-complex-numbers" TargetMode="External"/><Relationship Id="rId274" Type="http://schemas.openxmlformats.org/officeDocument/2006/relationships/hyperlink" Target="https://numpy.org/doc/stable/reference/random/index.html#quick-start" TargetMode="External"/><Relationship Id="rId27" Type="http://schemas.openxmlformats.org/officeDocument/2006/relationships/hyperlink" Target="https://numpy.org/doc/stable/reference/constants.html#numpy.nan" TargetMode="External"/><Relationship Id="rId48" Type="http://schemas.openxmlformats.org/officeDocument/2006/relationships/hyperlink" Target="https://numpy.org/doc/stable/reference/routines.logic.html" TargetMode="External"/><Relationship Id="rId69" Type="http://schemas.openxmlformats.org/officeDocument/2006/relationships/hyperlink" Target="https://numpy.org/doc/stable/reference/global_state.html#testing-planned-future-behavior" TargetMode="External"/><Relationship Id="rId113" Type="http://schemas.openxmlformats.org/officeDocument/2006/relationships/hyperlink" Target="https://numpy.org/doc/stable/reference/arrays.scalars.html#indexing" TargetMode="External"/><Relationship Id="rId134" Type="http://schemas.openxmlformats.org/officeDocument/2006/relationships/hyperlink" Target="https://numpy.org/doc/stable/reference/maskedarray.generic.html#using-numpy-ma" TargetMode="External"/><Relationship Id="rId80" Type="http://schemas.openxmlformats.org/officeDocument/2006/relationships/hyperlink" Target="https://numpy.org/doc/stable/reference/distutils_guide.html#extra-features-in-numpy-distutils" TargetMode="External"/><Relationship Id="rId155" Type="http://schemas.openxmlformats.org/officeDocument/2006/relationships/hyperlink" Target="https://numpy.org/doc/stable/reference/routines.array-creation.html#building-matrices" TargetMode="External"/><Relationship Id="rId176" Type="http://schemas.openxmlformats.org/officeDocument/2006/relationships/hyperlink" Target="https://numpy.org/doc/stable/reference/routines.ctypeslib.html#numpy.ctypeslib.as_ctypes_type" TargetMode="External"/><Relationship Id="rId197" Type="http://schemas.openxmlformats.org/officeDocument/2006/relationships/hyperlink" Target="https://numpy.org/doc/stable/reference/routines.fft.html#real-ffts" TargetMode="External"/><Relationship Id="rId201" Type="http://schemas.openxmlformats.org/officeDocument/2006/relationships/hyperlink" Target="https://numpy.org/doc/stable/reference/routines.fft.html#implementation-details" TargetMode="External"/><Relationship Id="rId222" Type="http://schemas.openxmlformats.org/officeDocument/2006/relationships/hyperlink" Target="https://numpy.org/doc/stable/reference/routines.io.html#data-sources" TargetMode="External"/><Relationship Id="rId243" Type="http://schemas.openxmlformats.org/officeDocument/2006/relationships/hyperlink" Target="https://numpy.org/doc/stable/reference/routines.ma.html#masked-arrays-arithmetic" TargetMode="External"/><Relationship Id="rId264" Type="http://schemas.openxmlformats.org/officeDocument/2006/relationships/hyperlink" Target="https://numpy.org/doc/stable/reference/routines.other.html#performance-tuning" TargetMode="External"/><Relationship Id="rId285" Type="http://schemas.openxmlformats.org/officeDocument/2006/relationships/hyperlink" Target="https://numpy.org/doc/stable/reference/routines.statistics.html#averages-and-variances" TargetMode="External"/><Relationship Id="rId17" Type="http://schemas.openxmlformats.org/officeDocument/2006/relationships/hyperlink" Target="https://numpy.org/doc/stable/reference/constants.html#numpy.NAN" TargetMode="External"/><Relationship Id="rId38" Type="http://schemas.openxmlformats.org/officeDocument/2006/relationships/hyperlink" Target="https://numpy.org/doc/stable/reference/routines.ctypeslib.html" TargetMode="External"/><Relationship Id="rId59" Type="http://schemas.openxmlformats.org/officeDocument/2006/relationships/hyperlink" Target="https://numpy.org/doc/stable/reference/routines.testing.html" TargetMode="External"/><Relationship Id="rId103" Type="http://schemas.openxmlformats.org/officeDocument/2006/relationships/hyperlink" Target="https://numpy.org/doc/stable/index.html" TargetMode="External"/><Relationship Id="rId124" Type="http://schemas.openxmlformats.org/officeDocument/2006/relationships/hyperlink" Target="https://numpy.org/doc/stable/reference/arrays.nditer.html#putting-the-inner-loop-in-cython" TargetMode="External"/><Relationship Id="rId70" Type="http://schemas.openxmlformats.org/officeDocument/2006/relationships/hyperlink" Target="https://numpy.org/doc/stable/reference/distutils.html" TargetMode="External"/><Relationship Id="rId91" Type="http://schemas.openxmlformats.org/officeDocument/2006/relationships/hyperlink" Target="https://numpy.org/doc/stable/reference/c-api/generalized-ufuncs.html" TargetMode="External"/><Relationship Id="rId145" Type="http://schemas.openxmlformats.org/officeDocument/2006/relationships/hyperlink" Target="https://numpy.org/doc/stable/reference/arrays.datetime.html#datetime-and-timedelta-arithmetic" TargetMode="External"/><Relationship Id="rId166" Type="http://schemas.openxmlformats.org/officeDocument/2006/relationships/hyperlink" Target="https://numpy.org/doc/stable/reference/routines.array-manipulation.html#rearranging-elements" TargetMode="External"/><Relationship Id="rId187" Type="http://schemas.openxmlformats.org/officeDocument/2006/relationships/hyperlink" Target="https://numpy.org/doc/stable/reference/generated/numpy.common_type.html" TargetMode="External"/><Relationship Id="rId1" Type="http://schemas.openxmlformats.org/officeDocument/2006/relationships/slideLayout" Target="../slideLayouts/slideLayout2.xml"/><Relationship Id="rId212" Type="http://schemas.openxmlformats.org/officeDocument/2006/relationships/hyperlink" Target="https://numpy.org/doc/stable/reference/generated/numpy.piecewise.html" TargetMode="External"/><Relationship Id="rId233" Type="http://schemas.openxmlformats.org/officeDocument/2006/relationships/hyperlink" Target="https://numpy.org/doc/stable/reference/routines.logic.html#array-contents" TargetMode="External"/><Relationship Id="rId254" Type="http://schemas.openxmlformats.org/officeDocument/2006/relationships/hyperlink" Target="https://numpy.org/doc/stable/reference/routines.math.html#extrema-finding" TargetMode="External"/><Relationship Id="rId28" Type="http://schemas.openxmlformats.org/officeDocument/2006/relationships/hyperlink" Target="https://numpy.org/doc/stable/reference/constants.html#numpy.newaxis" TargetMode="External"/><Relationship Id="rId49" Type="http://schemas.openxmlformats.org/officeDocument/2006/relationships/hyperlink" Target="https://numpy.org/doc/stable/reference/routines.ma.html" TargetMode="External"/><Relationship Id="rId114" Type="http://schemas.openxmlformats.org/officeDocument/2006/relationships/hyperlink" Target="https://numpy.org/doc/stable/reference/arrays.scalars.html#methods" TargetMode="External"/><Relationship Id="rId275" Type="http://schemas.openxmlformats.org/officeDocument/2006/relationships/hyperlink" Target="https://numpy.org/doc/stable/reference/random/index.html#design" TargetMode="External"/><Relationship Id="rId60" Type="http://schemas.openxmlformats.org/officeDocument/2006/relationships/hyperlink" Target="https://numpy.org/doc/stable/reference/routines.testing.overrides.html" TargetMode="External"/><Relationship Id="rId81" Type="http://schemas.openxmlformats.org/officeDocument/2006/relationships/hyperlink" Target="https://numpy.org/doc/stable/reference/distutils_status_migration.html" TargetMode="External"/><Relationship Id="rId135" Type="http://schemas.openxmlformats.org/officeDocument/2006/relationships/hyperlink" Target="https://numpy.org/doc/stable/reference/maskedarray.generic.html#examples" TargetMode="External"/><Relationship Id="rId156" Type="http://schemas.openxmlformats.org/officeDocument/2006/relationships/hyperlink" Target="https://numpy.org/doc/stable/reference/routines.array-creation.html#the-matrix-class" TargetMode="External"/><Relationship Id="rId177" Type="http://schemas.openxmlformats.org/officeDocument/2006/relationships/hyperlink" Target="https://numpy.org/doc/stable/reference/routines.ctypeslib.html#numpy.ctypeslib.load_library" TargetMode="External"/><Relationship Id="rId198" Type="http://schemas.openxmlformats.org/officeDocument/2006/relationships/hyperlink" Target="https://numpy.org/doc/stable/reference/routines.fft.html#hermitian-ffts" TargetMode="External"/><Relationship Id="rId202" Type="http://schemas.openxmlformats.org/officeDocument/2006/relationships/hyperlink" Target="https://numpy.org/doc/stable/reference/routines.fft.html#type-promotion" TargetMode="External"/><Relationship Id="rId223" Type="http://schemas.openxmlformats.org/officeDocument/2006/relationships/hyperlink" Target="https://numpy.org/doc/stable/reference/routines.io.html#binary-format-description" TargetMode="External"/><Relationship Id="rId244" Type="http://schemas.openxmlformats.org/officeDocument/2006/relationships/hyperlink" Target="https://numpy.org/doc/stable/reference/routines.math.html#trigonometric-functions" TargetMode="External"/><Relationship Id="rId18" Type="http://schemas.openxmlformats.org/officeDocument/2006/relationships/hyperlink" Target="https://numpy.org/doc/stable/reference/constants.html#numpy.NINF" TargetMode="External"/><Relationship Id="rId39" Type="http://schemas.openxmlformats.org/officeDocument/2006/relationships/hyperlink" Target="https://numpy.org/doc/stable/reference/routines.datetime.html" TargetMode="External"/><Relationship Id="rId265" Type="http://schemas.openxmlformats.org/officeDocument/2006/relationships/hyperlink" Target="https://numpy.org/doc/stable/reference/routines.other.html#memory-ranges" TargetMode="External"/><Relationship Id="rId286" Type="http://schemas.openxmlformats.org/officeDocument/2006/relationships/hyperlink" Target="https://numpy.org/doc/stable/reference/routines.statistics.html#correlating" TargetMode="External"/><Relationship Id="rId50" Type="http://schemas.openxmlformats.org/officeDocument/2006/relationships/hyperlink" Target="https://numpy.org/doc/stable/reference/routines.math.html" TargetMode="External"/><Relationship Id="rId104" Type="http://schemas.openxmlformats.org/officeDocument/2006/relationships/hyperlink" Target="https://numpy.org/doc/stable/reference/arrays.ndarray.html#constructing-arrays" TargetMode="External"/><Relationship Id="rId125" Type="http://schemas.openxmlformats.org/officeDocument/2006/relationships/hyperlink" Target="https://numpy.org/doc/stable/reference/arrays.classes.html#special-attributes-and-methods" TargetMode="External"/><Relationship Id="rId146" Type="http://schemas.openxmlformats.org/officeDocument/2006/relationships/hyperlink" Target="https://numpy.org/doc/stable/reference/arrays.datetime.html#datetime-units" TargetMode="External"/><Relationship Id="rId167" Type="http://schemas.openxmlformats.org/officeDocument/2006/relationships/hyperlink" Target="https://numpy.org/doc/stable/reference/routines.bitwise.html#elementwise-bit-operations" TargetMode="External"/><Relationship Id="rId188" Type="http://schemas.openxmlformats.org/officeDocument/2006/relationships/hyperlink" Target="https://numpy.org/doc/stable/reference/generated/numpy.obj2sctype.html" TargetMode="External"/><Relationship Id="rId71" Type="http://schemas.openxmlformats.org/officeDocument/2006/relationships/hyperlink" Target="https://numpy.org/doc/stable/reference/distutils.html#modules-in-numpy-distutils" TargetMode="External"/><Relationship Id="rId92" Type="http://schemas.openxmlformats.org/officeDocument/2006/relationships/hyperlink" Target="https://numpy.org/doc/stable/reference/c-api/coremath.html" TargetMode="External"/><Relationship Id="rId213" Type="http://schemas.openxmlformats.org/officeDocument/2006/relationships/hyperlink" Target="https://numpy.org/doc/stable/reference/routines.help.html#finding-help" TargetMode="External"/><Relationship Id="rId234" Type="http://schemas.openxmlformats.org/officeDocument/2006/relationships/hyperlink" Target="https://numpy.org/doc/stable/reference/routines.logic.html#array-type-testing" TargetMode="External"/><Relationship Id="rId2" Type="http://schemas.openxmlformats.org/officeDocument/2006/relationships/hyperlink" Target="https://numpy.org/doc/stable/reference/arrays.html" TargetMode="External"/><Relationship Id="rId29" Type="http://schemas.openxmlformats.org/officeDocument/2006/relationships/hyperlink" Target="https://numpy.org/doc/stable/reference/constants.html#numpy.pi" TargetMode="External"/><Relationship Id="rId255" Type="http://schemas.openxmlformats.org/officeDocument/2006/relationships/hyperlink" Target="https://numpy.org/doc/stable/reference/routines.math.html#miscellaneous" TargetMode="External"/><Relationship Id="rId276" Type="http://schemas.openxmlformats.org/officeDocument/2006/relationships/hyperlink" Target="https://numpy.org/doc/stable/reference/random/index.html#concepts" TargetMode="External"/><Relationship Id="rId40" Type="http://schemas.openxmlformats.org/officeDocument/2006/relationships/hyperlink" Target="https://numpy.org/doc/stable/reference/routines.dtype.html" TargetMode="External"/><Relationship Id="rId115" Type="http://schemas.openxmlformats.org/officeDocument/2006/relationships/hyperlink" Target="https://numpy.org/doc/stable/reference/arrays.scalars.html#defining-new-types" TargetMode="External"/><Relationship Id="rId136" Type="http://schemas.openxmlformats.org/officeDocument/2006/relationships/hyperlink" Target="https://numpy.org/doc/stable/reference/maskedarray.baseclass.html" TargetMode="External"/><Relationship Id="rId157" Type="http://schemas.openxmlformats.org/officeDocument/2006/relationships/hyperlink" Target="https://numpy.org/doc/stable/reference/routines.array-manipulation.html#basic-operations" TargetMode="External"/><Relationship Id="rId178" Type="http://schemas.openxmlformats.org/officeDocument/2006/relationships/hyperlink" Target="https://numpy.org/doc/stable/reference/routines.ctypeslib.html#numpy.ctypeslib.ndpointer" TargetMode="External"/><Relationship Id="rId61" Type="http://schemas.openxmlformats.org/officeDocument/2006/relationships/hyperlink" Target="https://numpy.org/doc/stable/reference/routines.window.html" TargetMode="External"/><Relationship Id="rId82" Type="http://schemas.openxmlformats.org/officeDocument/2006/relationships/hyperlink" Target="https://numpy.org/doc/stable/reference/distutils_status_migration.html#migration-advice" TargetMode="External"/><Relationship Id="rId199" Type="http://schemas.openxmlformats.org/officeDocument/2006/relationships/hyperlink" Target="https://numpy.org/doc/stable/reference/routines.fft.html#helper-routines" TargetMode="External"/><Relationship Id="rId203" Type="http://schemas.openxmlformats.org/officeDocument/2006/relationships/hyperlink" Target="https://numpy.org/doc/stable/reference/routines.fft.html#normalization" TargetMode="External"/><Relationship Id="rId19" Type="http://schemas.openxmlformats.org/officeDocument/2006/relationships/hyperlink" Target="https://numpy.org/doc/stable/reference/constants.html#numpy.NZERO" TargetMode="External"/><Relationship Id="rId224" Type="http://schemas.openxmlformats.org/officeDocument/2006/relationships/hyperlink" Target="https://numpy.org/doc/stable/reference/routines.linalg.html#the-operator" TargetMode="External"/><Relationship Id="rId245" Type="http://schemas.openxmlformats.org/officeDocument/2006/relationships/hyperlink" Target="https://numpy.org/doc/stable/reference/routines.math.html#hyperbolic-functions" TargetMode="External"/><Relationship Id="rId266" Type="http://schemas.openxmlformats.org/officeDocument/2006/relationships/hyperlink" Target="https://numpy.org/doc/stable/reference/routines.other.html#array-mixins" TargetMode="External"/><Relationship Id="rId287" Type="http://schemas.openxmlformats.org/officeDocument/2006/relationships/hyperlink" Target="https://numpy.org/doc/stable/reference/routines.statistics.html#histograms" TargetMode="External"/><Relationship Id="rId30" Type="http://schemas.openxmlformats.org/officeDocument/2006/relationships/hyperlink" Target="https://numpy.org/doc/stable/reference/ufuncs.html" TargetMode="External"/><Relationship Id="rId105" Type="http://schemas.openxmlformats.org/officeDocument/2006/relationships/hyperlink" Target="https://numpy.org/doc/stable/reference/arrays.ndarray.html#indexing-arrays" TargetMode="External"/><Relationship Id="rId126" Type="http://schemas.openxmlformats.org/officeDocument/2006/relationships/hyperlink" Target="https://numpy.org/doc/stable/reference/arrays.classes.html#matrix-objects" TargetMode="External"/><Relationship Id="rId147" Type="http://schemas.openxmlformats.org/officeDocument/2006/relationships/hyperlink" Target="https://numpy.org/doc/stable/reference/arrays.datetime.html#business-day-functionality" TargetMode="External"/><Relationship Id="rId168" Type="http://schemas.openxmlformats.org/officeDocument/2006/relationships/hyperlink" Target="https://numpy.org/doc/stable/reference/routines.bitwise.html#bit-packing" TargetMode="External"/><Relationship Id="rId51" Type="http://schemas.openxmlformats.org/officeDocument/2006/relationships/hyperlink" Target="https://numpy.org/doc/stable/reference/routines.matlib.html" TargetMode="External"/><Relationship Id="rId72" Type="http://schemas.openxmlformats.org/officeDocument/2006/relationships/hyperlink" Target="https://numpy.org/doc/stable/reference/distutils.html#configuration-class" TargetMode="External"/><Relationship Id="rId93" Type="http://schemas.openxmlformats.org/officeDocument/2006/relationships/hyperlink" Target="https://numpy.org/doc/stable/reference/c-api/deprecations.html" TargetMode="External"/><Relationship Id="rId189" Type="http://schemas.openxmlformats.org/officeDocument/2006/relationships/hyperlink" Target="https://numpy.org/doc/stable/reference/routines.dtype.html#creating-data-types" TargetMode="External"/><Relationship Id="rId3" Type="http://schemas.openxmlformats.org/officeDocument/2006/relationships/hyperlink" Target="https://numpy.org/doc/stable/reference/arrays.ndarray.html" TargetMode="External"/><Relationship Id="rId214" Type="http://schemas.openxmlformats.org/officeDocument/2006/relationships/hyperlink" Target="https://numpy.org/doc/stable/reference/routines.help.html#reading-help" TargetMode="External"/><Relationship Id="rId235" Type="http://schemas.openxmlformats.org/officeDocument/2006/relationships/hyperlink" Target="https://numpy.org/doc/stable/reference/routines.logic.html#logical-operations" TargetMode="External"/><Relationship Id="rId256" Type="http://schemas.openxmlformats.org/officeDocument/2006/relationships/hyperlink" Target="https://numpy.org/doc/stable/reference/generated/numpy.matlib.empty.html" TargetMode="External"/><Relationship Id="rId277" Type="http://schemas.openxmlformats.org/officeDocument/2006/relationships/hyperlink" Target="https://numpy.org/doc/stable/reference/random/index.html#features" TargetMode="External"/><Relationship Id="rId116" Type="http://schemas.openxmlformats.org/officeDocument/2006/relationships/hyperlink" Target="https://numpy.org/doc/stable/reference/arrays.dtypes.html#specifying-and-constructing-data-types" TargetMode="External"/><Relationship Id="rId137" Type="http://schemas.openxmlformats.org/officeDocument/2006/relationships/hyperlink" Target="https://numpy.org/doc/stable/reference/maskedarray.baseclass.html#the-maskedarray-class" TargetMode="External"/><Relationship Id="rId158" Type="http://schemas.openxmlformats.org/officeDocument/2006/relationships/hyperlink" Target="https://numpy.org/doc/stable/reference/routines.array-manipulation.html#changing-array-shape" TargetMode="External"/><Relationship Id="rId20" Type="http://schemas.openxmlformats.org/officeDocument/2006/relationships/hyperlink" Target="https://numpy.org/doc/stable/reference/constants.html#numpy.NaN" TargetMode="External"/><Relationship Id="rId41" Type="http://schemas.openxmlformats.org/officeDocument/2006/relationships/hyperlink" Target="https://numpy.org/doc/stable/reference/routines.emath.html" TargetMode="External"/><Relationship Id="rId62" Type="http://schemas.openxmlformats.org/officeDocument/2006/relationships/hyperlink" Target="https://numpy.org/doc/stable/reference/typing.html" TargetMode="External"/><Relationship Id="rId83" Type="http://schemas.openxmlformats.org/officeDocument/2006/relationships/hyperlink" Target="https://numpy.org/doc/stable/reference/distutils_status_migration.html#interaction-of-numpy-distutils-with-setuptools" TargetMode="External"/><Relationship Id="rId179" Type="http://schemas.openxmlformats.org/officeDocument/2006/relationships/hyperlink" Target="https://numpy.org/doc/stable/reference/routines.ctypeslib.html#numpy.ctypeslib.c_intp" TargetMode="External"/><Relationship Id="rId190" Type="http://schemas.openxmlformats.org/officeDocument/2006/relationships/hyperlink" Target="https://numpy.org/doc/stable/reference/routines.dtype.html#data-type-information" TargetMode="External"/><Relationship Id="rId204" Type="http://schemas.openxmlformats.org/officeDocument/2006/relationships/hyperlink" Target="https://numpy.org/doc/stable/reference/routines.fft.html#real-and-hermitian-transforms" TargetMode="External"/><Relationship Id="rId225" Type="http://schemas.openxmlformats.org/officeDocument/2006/relationships/hyperlink" Target="https://numpy.org/doc/stable/reference/routines.linalg.html#matrix-and-vector-products" TargetMode="External"/><Relationship Id="rId246" Type="http://schemas.openxmlformats.org/officeDocument/2006/relationships/hyperlink" Target="https://numpy.org/doc/stable/reference/routines.math.html#rounding" TargetMode="External"/><Relationship Id="rId267" Type="http://schemas.openxmlformats.org/officeDocument/2006/relationships/hyperlink" Target="https://numpy.org/doc/stable/reference/routines.other.html#numpy-version-comparison" TargetMode="External"/><Relationship Id="rId288" Type="http://schemas.openxmlformats.org/officeDocument/2006/relationships/hyperlink" Target="https://numpy.org/doc/stable/reference/routines.testing.html#asserts" TargetMode="External"/><Relationship Id="rId106" Type="http://schemas.openxmlformats.org/officeDocument/2006/relationships/hyperlink" Target="https://numpy.org/doc/stable/reference/arrays.ndarray.html#internal-memory-layout-of-an-ndarray" TargetMode="External"/><Relationship Id="rId127" Type="http://schemas.openxmlformats.org/officeDocument/2006/relationships/hyperlink" Target="https://numpy.org/doc/stable/reference/arrays.classes.html#memory-mapped-file-arrays" TargetMode="External"/><Relationship Id="rId10" Type="http://schemas.openxmlformats.org/officeDocument/2006/relationships/hyperlink" Target="https://numpy.org/doc/stable/reference/arrays.interface.html" TargetMode="External"/><Relationship Id="rId31" Type="http://schemas.openxmlformats.org/officeDocument/2006/relationships/hyperlink" Target="https://numpy.org/doc/stable/reference/ufuncs.html#ufunc" TargetMode="External"/><Relationship Id="rId52" Type="http://schemas.openxmlformats.org/officeDocument/2006/relationships/hyperlink" Target="https://numpy.org/doc/stable/reference/routines.other.html" TargetMode="External"/><Relationship Id="rId73" Type="http://schemas.openxmlformats.org/officeDocument/2006/relationships/hyperlink" Target="https://numpy.org/doc/stable/reference/distutils.html#building-installable-c-libraries" TargetMode="External"/><Relationship Id="rId94" Type="http://schemas.openxmlformats.org/officeDocument/2006/relationships/hyperlink" Target="https://numpy.org/doc/stable/reference/c-api/data_memory.html" TargetMode="External"/><Relationship Id="rId148" Type="http://schemas.openxmlformats.org/officeDocument/2006/relationships/hyperlink" Target="https://numpy.org/doc/stable/reference/arrays.datetime.html#datetime64-shortcomings" TargetMode="External"/><Relationship Id="rId169" Type="http://schemas.openxmlformats.org/officeDocument/2006/relationships/hyperlink" Target="https://numpy.org/doc/stable/reference/routines.bitwise.html#output-formatting" TargetMode="External"/><Relationship Id="rId4" Type="http://schemas.openxmlformats.org/officeDocument/2006/relationships/hyperlink" Target="https://numpy.org/doc/stable/reference/arrays.scalars.html" TargetMode="External"/><Relationship Id="rId180" Type="http://schemas.openxmlformats.org/officeDocument/2006/relationships/hyperlink" Target="https://numpy.org/doc/stable/reference/generated/numpy.datetime_as_string.html" TargetMode="External"/><Relationship Id="rId215" Type="http://schemas.openxmlformats.org/officeDocument/2006/relationships/hyperlink" Target="https://numpy.org/doc/stable/reference/routines.io.html#numpy-binary-files-npy-npz" TargetMode="External"/><Relationship Id="rId236" Type="http://schemas.openxmlformats.org/officeDocument/2006/relationships/hyperlink" Target="https://numpy.org/doc/stable/reference/routines.logic.html#comparison" TargetMode="External"/><Relationship Id="rId257" Type="http://schemas.openxmlformats.org/officeDocument/2006/relationships/hyperlink" Target="https://numpy.org/doc/stable/reference/generated/numpy.matlib.zeros.html" TargetMode="External"/><Relationship Id="rId278" Type="http://schemas.openxmlformats.org/officeDocument/2006/relationships/hyperlink" Target="https://numpy.org/doc/stable/reference/generated/numpy.lib.arraysetops.html" TargetMode="External"/><Relationship Id="rId42" Type="http://schemas.openxmlformats.org/officeDocument/2006/relationships/hyperlink" Target="https://numpy.org/doc/stable/reference/routines.err.html" TargetMode="External"/><Relationship Id="rId84" Type="http://schemas.openxmlformats.org/officeDocument/2006/relationships/hyperlink" Target="https://numpy.org/doc/stable/reference/c-api/index.html" TargetMode="External"/><Relationship Id="rId138" Type="http://schemas.openxmlformats.org/officeDocument/2006/relationships/hyperlink" Target="https://numpy.org/doc/stable/reference/maskedarray.baseclass.html#maskedarray-methods" TargetMode="External"/><Relationship Id="rId191" Type="http://schemas.openxmlformats.org/officeDocument/2006/relationships/hyperlink" Target="https://numpy.org/doc/stable/reference/routines.dtype.html#data-type-testing" TargetMode="External"/><Relationship Id="rId205" Type="http://schemas.openxmlformats.org/officeDocument/2006/relationships/hyperlink" Target="https://numpy.org/doc/stable/reference/routines.fft.html#higher-dimensions" TargetMode="External"/><Relationship Id="rId247" Type="http://schemas.openxmlformats.org/officeDocument/2006/relationships/hyperlink" Target="https://numpy.org/doc/stable/reference/routines.math.html#sums-products-differences" TargetMode="External"/><Relationship Id="rId107" Type="http://schemas.openxmlformats.org/officeDocument/2006/relationships/hyperlink" Target="https://numpy.org/doc/stable/reference/arrays.ndarray.html#array-attributes" TargetMode="External"/><Relationship Id="rId289" Type="http://schemas.openxmlformats.org/officeDocument/2006/relationships/hyperlink" Target="https://numpy.org/doc/stable/reference/routines.testing.html#asserts-not-recommended" TargetMode="External"/><Relationship Id="rId11" Type="http://schemas.openxmlformats.org/officeDocument/2006/relationships/hyperlink" Target="https://numpy.org/doc/stable/reference/arrays.datetime.html" TargetMode="External"/><Relationship Id="rId53" Type="http://schemas.openxmlformats.org/officeDocument/2006/relationships/hyperlink" Target="https://numpy.org/doc/stable/reference/routines.padding.html" TargetMode="External"/><Relationship Id="rId149" Type="http://schemas.openxmlformats.org/officeDocument/2006/relationships/hyperlink" Target="https://numpy.org/doc/stable/reference/index.html" TargetMode="External"/><Relationship Id="rId95" Type="http://schemas.openxmlformats.org/officeDocument/2006/relationships/hyperlink" Target="https://numpy.org/doc/stable/reference/simd/index.html" TargetMode="External"/><Relationship Id="rId160" Type="http://schemas.openxmlformats.org/officeDocument/2006/relationships/hyperlink" Target="https://numpy.org/doc/stable/reference/routines.array-manipulation.html#changing-number-of-dimensions" TargetMode="External"/><Relationship Id="rId216" Type="http://schemas.openxmlformats.org/officeDocument/2006/relationships/hyperlink" Target="https://numpy.org/doc/stable/reference/routines.io.html#text-files" TargetMode="External"/><Relationship Id="rId258" Type="http://schemas.openxmlformats.org/officeDocument/2006/relationships/hyperlink" Target="https://numpy.org/doc/stable/reference/generated/numpy.matlib.ones.html" TargetMode="External"/><Relationship Id="rId22" Type="http://schemas.openxmlformats.org/officeDocument/2006/relationships/hyperlink" Target="https://numpy.org/doc/stable/reference/constants.html#numpy.PZERO" TargetMode="External"/><Relationship Id="rId64" Type="http://schemas.openxmlformats.org/officeDocument/2006/relationships/hyperlink" Target="https://numpy.org/doc/stable/reference/typing.html#differences-from-the-runtime-numpy-api" TargetMode="External"/><Relationship Id="rId118" Type="http://schemas.openxmlformats.org/officeDocument/2006/relationships/hyperlink" Target="https://numpy.org/doc/stable/reference/arrays.indexing.html#generating-index-arrays" TargetMode="External"/><Relationship Id="rId171" Type="http://schemas.openxmlformats.org/officeDocument/2006/relationships/hyperlink" Target="https://numpy.org/doc/stable/reference/routines.char.html#comparison" TargetMode="External"/><Relationship Id="rId227" Type="http://schemas.openxmlformats.org/officeDocument/2006/relationships/hyperlink" Target="https://numpy.org/doc/stable/reference/routines.linalg.html#matrix-eigenvalues" TargetMode="External"/><Relationship Id="rId269" Type="http://schemas.openxmlformats.org/officeDocument/2006/relationships/hyperlink" Target="https://numpy.org/doc/stable/reference/routines.other.html#matlab-like-function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numpy.org/doc/stable/index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numpy.org/doc/stable/index.htm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numpy.org/doc/stable/index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numpy.org/doc/stable/index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1" y="1688053"/>
            <a:ext cx="4584140" cy="1767394"/>
          </a:xfrm>
        </p:spPr>
        <p:txBody>
          <a:bodyPr/>
          <a:lstStyle/>
          <a:p>
            <a:r>
              <a:rPr lang="en-GB" dirty="0"/>
              <a:t>Grain Growth and Array Programming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Ghent University">
            <a:extLst>
              <a:ext uri="{FF2B5EF4-FFF2-40B4-BE49-F238E27FC236}">
                <a16:creationId xmlns:a16="http://schemas.microsoft.com/office/drawing/2014/main" id="{78460C02-1E02-52B3-21B6-80BB9359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93" y="3741620"/>
            <a:ext cx="1864388" cy="1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09EFB-0136-C8D5-B136-AC516F8D5604}"/>
              </a:ext>
            </a:extLst>
          </p:cNvPr>
          <p:cNvSpPr txBox="1"/>
          <p:nvPr/>
        </p:nvSpPr>
        <p:spPr>
          <a:xfrm>
            <a:off x="445061" y="3741620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             jgl@dyalog.com</a:t>
            </a:r>
          </a:p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jesus.galanlopez@ugent.be </a:t>
            </a:r>
          </a:p>
        </p:txBody>
      </p:sp>
    </p:spTree>
    <p:extLst>
      <p:ext uri="{BB962C8B-B14F-4D97-AF65-F5344CB8AC3E}">
        <p14:creationId xmlns:p14="http://schemas.microsoft.com/office/powerpoint/2010/main" val="75761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494971"/>
            <a:ext cx="6092513" cy="3011994"/>
          </a:xfrm>
        </p:spPr>
        <p:txBody>
          <a:bodyPr/>
          <a:lstStyle/>
          <a:p>
            <a:r>
              <a:rPr lang="en-GB" dirty="0"/>
              <a:t>Thermal energy</a:t>
            </a:r>
          </a:p>
          <a:p>
            <a:r>
              <a:rPr lang="en-GB" dirty="0"/>
              <a:t>Boundary energy</a:t>
            </a:r>
          </a:p>
          <a:p>
            <a:r>
              <a:rPr lang="en-GB" dirty="0"/>
              <a:t>Activation energy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</p:spTree>
    <p:extLst>
      <p:ext uri="{BB962C8B-B14F-4D97-AF65-F5344CB8AC3E}">
        <p14:creationId xmlns:p14="http://schemas.microsoft.com/office/powerpoint/2010/main" val="21497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2F2150-18CD-B53E-0D07-9D45D5A033FA}"/>
              </a:ext>
            </a:extLst>
          </p:cNvPr>
          <p:cNvGrpSpPr/>
          <p:nvPr/>
        </p:nvGrpSpPr>
        <p:grpSpPr>
          <a:xfrm>
            <a:off x="4254207" y="1356524"/>
            <a:ext cx="2643178" cy="1857455"/>
            <a:chOff x="2532743" y="2075543"/>
            <a:chExt cx="3568791" cy="22517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9F35E8-788A-53F0-883E-0ABC9FD7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3343" y="2075543"/>
              <a:ext cx="3458191" cy="225175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E75EBA-FD85-03CD-05C4-0C150864A751}"/>
                </a:ext>
              </a:extLst>
            </p:cNvPr>
            <p:cNvCxnSpPr>
              <a:cxnSpLocks/>
            </p:cNvCxnSpPr>
            <p:nvPr/>
          </p:nvCxnSpPr>
          <p:spPr>
            <a:xfrm>
              <a:off x="2822544" y="2144266"/>
              <a:ext cx="0" cy="2183032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9FCA16-281D-B9ED-8194-9EB1DCC65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2743" y="3899149"/>
              <a:ext cx="3497943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053182-5303-DF2C-F231-B514F017339A}"/>
              </a:ext>
            </a:extLst>
          </p:cNvPr>
          <p:cNvSpPr txBox="1">
            <a:spLocks/>
          </p:cNvSpPr>
          <p:nvPr/>
        </p:nvSpPr>
        <p:spPr>
          <a:xfrm>
            <a:off x="913354" y="3291265"/>
            <a:ext cx="3217959" cy="762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Maxwell-Boltzmann distribution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41F34A-25CC-0D3B-3A0B-D95682C2457E}"/>
                  </a:ext>
                </a:extLst>
              </p:cNvPr>
              <p:cNvSpPr txBox="1"/>
              <p:nvPr/>
            </p:nvSpPr>
            <p:spPr>
              <a:xfrm>
                <a:off x="4145725" y="3409115"/>
                <a:ext cx="28601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41F34A-25CC-0D3B-3A0B-D95682C24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725" y="3409115"/>
                <a:ext cx="2860142" cy="369332"/>
              </a:xfrm>
              <a:prstGeom prst="rect">
                <a:avLst/>
              </a:prstGeom>
              <a:blipFill>
                <a:blip r:embed="rId3"/>
                <a:stretch>
                  <a:fillRect l="-1919" r="-3412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9C601E-0103-11B0-EB06-B7819DBE3601}"/>
                  </a:ext>
                </a:extLst>
              </p:cNvPr>
              <p:cNvSpPr txBox="1"/>
              <p:nvPr/>
            </p:nvSpPr>
            <p:spPr>
              <a:xfrm>
                <a:off x="6652442" y="3915352"/>
                <a:ext cx="11143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928ABD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9C601E-0103-11B0-EB06-B7819DBE3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442" y="3915352"/>
                <a:ext cx="1114343" cy="276999"/>
              </a:xfrm>
              <a:prstGeom prst="rect">
                <a:avLst/>
              </a:prstGeom>
              <a:blipFill>
                <a:blip r:embed="rId4"/>
                <a:stretch>
                  <a:fillRect l="-2732" r="-765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56FC3A-E50B-E69F-31E1-D41296420E44}"/>
              </a:ext>
            </a:extLst>
          </p:cNvPr>
          <p:cNvSpPr txBox="1">
            <a:spLocks/>
          </p:cNvSpPr>
          <p:nvPr/>
        </p:nvSpPr>
        <p:spPr>
          <a:xfrm>
            <a:off x="323527" y="1494971"/>
            <a:ext cx="6092513" cy="301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Thermal energy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Boundary energy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Activation energy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09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58D212-E48A-5101-04D4-7924E285D879}"/>
              </a:ext>
            </a:extLst>
          </p:cNvPr>
          <p:cNvSpPr txBox="1">
            <a:spLocks/>
          </p:cNvSpPr>
          <p:nvPr/>
        </p:nvSpPr>
        <p:spPr>
          <a:xfrm>
            <a:off x="323527" y="1494971"/>
            <a:ext cx="6092513" cy="301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Thermal energy</a:t>
            </a:r>
          </a:p>
          <a:p>
            <a:r>
              <a:rPr lang="en-GB" dirty="0"/>
              <a:t>Boundary energy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Activation energy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B6DCCA-EE40-3628-71D8-2B57A18E4C3B}"/>
              </a:ext>
            </a:extLst>
          </p:cNvPr>
          <p:cNvGrpSpPr/>
          <p:nvPr/>
        </p:nvGrpSpPr>
        <p:grpSpPr>
          <a:xfrm>
            <a:off x="5617996" y="873434"/>
            <a:ext cx="2851925" cy="2130529"/>
            <a:chOff x="4018554" y="1892861"/>
            <a:chExt cx="3162228" cy="236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6A7FB0-8C45-6532-9F74-7CC1775EE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50069"/>
            <a:stretch/>
          </p:blipFill>
          <p:spPr>
            <a:xfrm>
              <a:off x="4261296" y="1892861"/>
              <a:ext cx="2154739" cy="213676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0E75006-60A9-739C-FE4F-2703E2B5B8D8}"/>
                </a:ext>
              </a:extLst>
            </p:cNvPr>
            <p:cNvCxnSpPr>
              <a:cxnSpLocks/>
            </p:cNvCxnSpPr>
            <p:nvPr/>
          </p:nvCxnSpPr>
          <p:spPr>
            <a:xfrm>
              <a:off x="4261297" y="2198243"/>
              <a:ext cx="0" cy="2056959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FFABEBC-08B9-1C8C-E022-5F93E06926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8554" y="3784701"/>
              <a:ext cx="3162228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4F4CCD-FC3E-D40B-D550-DCBAE424F6BB}"/>
              </a:ext>
            </a:extLst>
          </p:cNvPr>
          <p:cNvSpPr txBox="1">
            <a:spLocks/>
          </p:cNvSpPr>
          <p:nvPr/>
        </p:nvSpPr>
        <p:spPr>
          <a:xfrm>
            <a:off x="775068" y="3144197"/>
            <a:ext cx="1994004" cy="87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900" dirty="0"/>
              <a:t>Read-Shockley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D4CE1E-F671-AD85-A58D-81A7D68B2F37}"/>
                  </a:ext>
                </a:extLst>
              </p:cNvPr>
              <p:cNvSpPr txBox="1"/>
              <p:nvPr/>
            </p:nvSpPr>
            <p:spPr>
              <a:xfrm>
                <a:off x="2568227" y="3285634"/>
                <a:ext cx="5987088" cy="468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)(1−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D4CE1E-F671-AD85-A58D-81A7D68B2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227" y="3285634"/>
                <a:ext cx="5987088" cy="4689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EF6ED1-DFC2-FBAB-BC62-B51EB3EA9788}"/>
                  </a:ext>
                </a:extLst>
              </p:cNvPr>
              <p:cNvSpPr txBox="1"/>
              <p:nvPr/>
            </p:nvSpPr>
            <p:spPr>
              <a:xfrm>
                <a:off x="2640530" y="3894054"/>
                <a:ext cx="1893852" cy="624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928ABD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928ABD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rgbClr val="928AB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28A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928ABD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28A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28AB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28ABD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28ABD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928ABD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EF6ED1-DFC2-FBAB-BC62-B51EB3EA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530" y="3894054"/>
                <a:ext cx="1893852" cy="624786"/>
              </a:xfrm>
              <a:prstGeom prst="rect">
                <a:avLst/>
              </a:prstGeom>
              <a:blipFill>
                <a:blip r:embed="rId4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74C5F-3311-8643-B045-1502D6656310}"/>
              </a:ext>
            </a:extLst>
          </p:cNvPr>
          <p:cNvSpPr txBox="1">
            <a:spLocks/>
          </p:cNvSpPr>
          <p:nvPr/>
        </p:nvSpPr>
        <p:spPr>
          <a:xfrm>
            <a:off x="775068" y="4021494"/>
            <a:ext cx="2689677" cy="46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900" dirty="0"/>
              <a:t>Misorientation</a:t>
            </a:r>
          </a:p>
        </p:txBody>
      </p:sp>
    </p:spTree>
    <p:extLst>
      <p:ext uri="{BB962C8B-B14F-4D97-AF65-F5344CB8AC3E}">
        <p14:creationId xmlns:p14="http://schemas.microsoft.com/office/powerpoint/2010/main" val="64917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494971"/>
            <a:ext cx="6092513" cy="3011994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Thermal energy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Boundary energy</a:t>
            </a:r>
          </a:p>
          <a:p>
            <a:r>
              <a:rPr lang="en-GB" dirty="0"/>
              <a:t>Activation energy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9F6E0-2B66-F54D-23DF-E5EDCAAEE112}"/>
                  </a:ext>
                </a:extLst>
              </p:cNvPr>
              <p:cNvSpPr txBox="1"/>
              <p:nvPr/>
            </p:nvSpPr>
            <p:spPr>
              <a:xfrm>
                <a:off x="1102815" y="3302612"/>
                <a:ext cx="25288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=10000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9F6E0-2B66-F54D-23DF-E5EDCAAEE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15" y="3302612"/>
                <a:ext cx="2528897" cy="369332"/>
              </a:xfrm>
              <a:prstGeom prst="rect">
                <a:avLst/>
              </a:prstGeom>
              <a:blipFill>
                <a:blip r:embed="rId2"/>
                <a:stretch>
                  <a:fillRect l="-2410" r="-2169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68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494971"/>
            <a:ext cx="6092513" cy="301199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Thermal energy</a:t>
            </a:r>
          </a:p>
          <a:p>
            <a:r>
              <a:rPr lang="en-GB" dirty="0">
                <a:solidFill>
                  <a:schemeClr val="tx1"/>
                </a:solidFill>
              </a:rPr>
              <a:t>Boundary energy</a:t>
            </a:r>
          </a:p>
          <a:p>
            <a:r>
              <a:rPr lang="en-GB" dirty="0">
                <a:solidFill>
                  <a:schemeClr val="tx1"/>
                </a:solidFill>
              </a:rPr>
              <a:t>Activation energy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38A37-0286-2DBD-B519-FF0F009C0714}"/>
              </a:ext>
            </a:extLst>
          </p:cNvPr>
          <p:cNvSpPr txBox="1"/>
          <p:nvPr/>
        </p:nvSpPr>
        <p:spPr>
          <a:xfrm>
            <a:off x="3799754" y="4175769"/>
            <a:ext cx="45387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Geiger, J.,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Roósz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A., &amp;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Barkoczy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P. (2001). Simulation of grain coarsening in two dimensions by cellular-automaton. Acta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materialia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49(4), 623-629.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81F39-7A85-D5C5-B55D-21DC4785941F}"/>
              </a:ext>
            </a:extLst>
          </p:cNvPr>
          <p:cNvSpPr txBox="1">
            <a:spLocks/>
          </p:cNvSpPr>
          <p:nvPr/>
        </p:nvSpPr>
        <p:spPr>
          <a:xfrm>
            <a:off x="409755" y="3244147"/>
            <a:ext cx="3233332" cy="1262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Transform into </a:t>
            </a:r>
            <a:r>
              <a:rPr lang="en-US" dirty="0" err="1"/>
              <a:t>neighbour</a:t>
            </a:r>
            <a:r>
              <a:rPr lang="en-US" dirty="0"/>
              <a:t> with minimum new boundary energy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88CB6F-DF93-09C0-2745-DC46FC562596}"/>
              </a:ext>
            </a:extLst>
          </p:cNvPr>
          <p:cNvGrpSpPr/>
          <p:nvPr/>
        </p:nvGrpSpPr>
        <p:grpSpPr>
          <a:xfrm>
            <a:off x="3815994" y="1440608"/>
            <a:ext cx="4259539" cy="2734772"/>
            <a:chOff x="3815994" y="1440608"/>
            <a:chExt cx="4259539" cy="27347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D51D51-C63F-CDB1-8B78-9EED42A60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5994" y="1440608"/>
              <a:ext cx="4259539" cy="27347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4CE3F8-58C0-8B58-1B46-E1BFDFFBE990}"/>
                </a:ext>
              </a:extLst>
            </p:cNvPr>
            <p:cNvSpPr txBox="1"/>
            <p:nvPr/>
          </p:nvSpPr>
          <p:spPr>
            <a:xfrm>
              <a:off x="4130829" y="3208279"/>
              <a:ext cx="551054" cy="235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G</a:t>
              </a:r>
              <a:r>
                <a:rPr lang="en-US" b="1" baseline="-25000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684E95-F994-1D98-BBC0-A74F12DCCE3D}"/>
                </a:ext>
              </a:extLst>
            </p:cNvPr>
            <p:cNvSpPr txBox="1"/>
            <p:nvPr/>
          </p:nvSpPr>
          <p:spPr>
            <a:xfrm>
              <a:off x="7359817" y="3117967"/>
              <a:ext cx="272000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G</a:t>
              </a:r>
              <a:r>
                <a:rPr lang="en-US" b="1" baseline="-25000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D6D397-BFFA-9CF7-A987-B885C138A805}"/>
                </a:ext>
              </a:extLst>
            </p:cNvPr>
            <p:cNvSpPr txBox="1"/>
            <p:nvPr/>
          </p:nvSpPr>
          <p:spPr>
            <a:xfrm>
              <a:off x="7210208" y="2512903"/>
              <a:ext cx="443952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G</a:t>
              </a:r>
              <a:r>
                <a:rPr lang="en-US" b="1" baseline="-25000" dirty="0">
                  <a:solidFill>
                    <a:schemeClr val="accent6"/>
                  </a:solidFill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8F29FE-98F9-4D5A-13DA-AF74832C92F1}"/>
                </a:ext>
              </a:extLst>
            </p:cNvPr>
            <p:cNvSpPr txBox="1"/>
            <p:nvPr/>
          </p:nvSpPr>
          <p:spPr>
            <a:xfrm>
              <a:off x="5791311" y="2293345"/>
              <a:ext cx="451834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G</a:t>
              </a:r>
              <a:r>
                <a:rPr lang="en-US" b="1" baseline="-25000" dirty="0">
                  <a:solidFill>
                    <a:schemeClr val="accent6"/>
                  </a:solidFill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CBE7A1-B405-808D-E4E1-1F335D4C8574}"/>
                </a:ext>
              </a:extLst>
            </p:cNvPr>
            <p:cNvSpPr txBox="1"/>
            <p:nvPr/>
          </p:nvSpPr>
          <p:spPr>
            <a:xfrm>
              <a:off x="6037108" y="3084937"/>
              <a:ext cx="272000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G</a:t>
              </a:r>
              <a:r>
                <a:rPr lang="en-US" b="1" baseline="-25000" dirty="0">
                  <a:solidFill>
                    <a:schemeClr val="accent6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46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38A37-0286-2DBD-B519-FF0F009C0714}"/>
              </a:ext>
            </a:extLst>
          </p:cNvPr>
          <p:cNvSpPr txBox="1"/>
          <p:nvPr/>
        </p:nvSpPr>
        <p:spPr>
          <a:xfrm>
            <a:off x="3799754" y="4175769"/>
            <a:ext cx="45387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Geiger, J.,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Roósz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A., &amp;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Barkoczy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P. (2001). Simulation of grain coarsening in two dimensions by cellular-automaton. Acta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materialia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49(4), 623-629.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7F98CEE-0F95-CA43-315B-3E333B32E2A4}"/>
              </a:ext>
            </a:extLst>
          </p:cNvPr>
          <p:cNvSpPr txBox="1">
            <a:spLocks/>
          </p:cNvSpPr>
          <p:nvPr/>
        </p:nvSpPr>
        <p:spPr>
          <a:xfrm>
            <a:off x="409755" y="3244147"/>
            <a:ext cx="3233332" cy="1262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Transform into </a:t>
            </a:r>
            <a:r>
              <a:rPr lang="en-US" dirty="0" err="1"/>
              <a:t>neighbour</a:t>
            </a:r>
            <a:r>
              <a:rPr lang="en-US" dirty="0"/>
              <a:t> with minimum new boundary energy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CA0314-6410-D018-DCC1-4163D36DFF3F}"/>
              </a:ext>
            </a:extLst>
          </p:cNvPr>
          <p:cNvSpPr txBox="1">
            <a:spLocks/>
          </p:cNvSpPr>
          <p:nvPr/>
        </p:nvSpPr>
        <p:spPr>
          <a:xfrm>
            <a:off x="323527" y="1494971"/>
            <a:ext cx="6092513" cy="301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FF0000"/>
                </a:solidFill>
              </a:rPr>
              <a:t>Thermal energy</a:t>
            </a:r>
          </a:p>
          <a:p>
            <a:r>
              <a:rPr lang="en-GB">
                <a:solidFill>
                  <a:srgbClr val="00B050"/>
                </a:solidFill>
              </a:rPr>
              <a:t>Boundary energy</a:t>
            </a:r>
          </a:p>
          <a:p>
            <a:r>
              <a:rPr lang="en-GB">
                <a:solidFill>
                  <a:srgbClr val="00B0F0"/>
                </a:solidFill>
              </a:rPr>
              <a:t>Activation energy</a:t>
            </a:r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2D2BC2-9344-1617-7563-B0E1E2FF3FD0}"/>
              </a:ext>
            </a:extLst>
          </p:cNvPr>
          <p:cNvGrpSpPr/>
          <p:nvPr/>
        </p:nvGrpSpPr>
        <p:grpSpPr>
          <a:xfrm>
            <a:off x="3815994" y="1440608"/>
            <a:ext cx="4259539" cy="2734772"/>
            <a:chOff x="3815994" y="1440608"/>
            <a:chExt cx="4259539" cy="27347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745936-7646-BE7E-DD9F-33EF0249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5994" y="1440608"/>
              <a:ext cx="4259539" cy="27347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C8A016-09C2-433C-D582-623514D04974}"/>
                </a:ext>
              </a:extLst>
            </p:cNvPr>
            <p:cNvSpPr txBox="1"/>
            <p:nvPr/>
          </p:nvSpPr>
          <p:spPr>
            <a:xfrm>
              <a:off x="4130829" y="3208279"/>
              <a:ext cx="551054" cy="235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</a:t>
              </a:r>
              <a:r>
                <a:rPr lang="en-US" b="1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FAB455-7F59-9DDE-277E-9A8021B543C1}"/>
                </a:ext>
              </a:extLst>
            </p:cNvPr>
            <p:cNvSpPr txBox="1"/>
            <p:nvPr/>
          </p:nvSpPr>
          <p:spPr>
            <a:xfrm>
              <a:off x="7359817" y="3117967"/>
              <a:ext cx="272000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G</a:t>
              </a:r>
              <a:r>
                <a:rPr lang="en-US" b="1" baseline="-25000" dirty="0">
                  <a:solidFill>
                    <a:srgbClr val="00B050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F75ACA-5D46-6021-9C7D-A74B8BB0B642}"/>
                </a:ext>
              </a:extLst>
            </p:cNvPr>
            <p:cNvSpPr txBox="1"/>
            <p:nvPr/>
          </p:nvSpPr>
          <p:spPr>
            <a:xfrm>
              <a:off x="7210208" y="2512903"/>
              <a:ext cx="443952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G</a:t>
              </a:r>
              <a:r>
                <a:rPr lang="en-US" b="1" baseline="-25000" dirty="0">
                  <a:solidFill>
                    <a:srgbClr val="00B0F0"/>
                  </a:solidFill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A3FBE-ED56-DB69-7C37-629F944AC9CE}"/>
                </a:ext>
              </a:extLst>
            </p:cNvPr>
            <p:cNvSpPr txBox="1"/>
            <p:nvPr/>
          </p:nvSpPr>
          <p:spPr>
            <a:xfrm>
              <a:off x="5791311" y="2293345"/>
              <a:ext cx="451834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b" anchorCtr="0">
              <a:no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</a:t>
              </a:r>
              <a:r>
                <a:rPr lang="en-US" b="1" baseline="-25000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A9B0A9-B0A2-4A11-15AE-34676592321F}"/>
                </a:ext>
              </a:extLst>
            </p:cNvPr>
            <p:cNvSpPr txBox="1"/>
            <p:nvPr/>
          </p:nvSpPr>
          <p:spPr>
            <a:xfrm>
              <a:off x="6037108" y="3084937"/>
              <a:ext cx="272000" cy="235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G</a:t>
              </a:r>
              <a:r>
                <a:rPr lang="en-US" b="1" baseline="-25000" dirty="0">
                  <a:solidFill>
                    <a:srgbClr val="00B050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04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</a:t>
            </a:r>
          </a:p>
        </p:txBody>
      </p:sp>
    </p:spTree>
    <p:extLst>
      <p:ext uri="{BB962C8B-B14F-4D97-AF65-F5344CB8AC3E}">
        <p14:creationId xmlns:p14="http://schemas.microsoft.com/office/powerpoint/2010/main" val="377465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065B82-2403-0404-B6E2-393052295C83}"/>
              </a:ext>
            </a:extLst>
          </p:cNvPr>
          <p:cNvSpPr txBox="1">
            <a:spLocks/>
          </p:cNvSpPr>
          <p:nvPr/>
        </p:nvSpPr>
        <p:spPr>
          <a:xfrm>
            <a:off x="323527" y="1494971"/>
            <a:ext cx="6092513" cy="3011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students know some Python</a:t>
            </a:r>
          </a:p>
          <a:p>
            <a:r>
              <a:rPr lang="en-GB" dirty="0"/>
              <a:t>Python is easy!</a:t>
            </a:r>
          </a:p>
          <a:p>
            <a:r>
              <a:rPr lang="en-GB" dirty="0"/>
              <a:t>Python is there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346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9944" y="950730"/>
            <a:ext cx="4241978" cy="324203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import </a:t>
            </a:r>
            <a:r>
              <a:rPr lang="en-GB" sz="550" dirty="0" err="1">
                <a:latin typeface="APL385 Unicode" panose="020B0709000202000203" pitchFamily="49" charset="0"/>
              </a:rPr>
              <a:t>numpy</a:t>
            </a:r>
            <a:r>
              <a:rPr lang="en-GB" sz="550" dirty="0">
                <a:latin typeface="APL385 Unicode" panose="020B0709000202000203" pitchFamily="49" charset="0"/>
              </a:rPr>
              <a:t> as np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import </a:t>
            </a:r>
            <a:r>
              <a:rPr lang="en-GB" sz="550" dirty="0" err="1">
                <a:latin typeface="APL385 Unicode" panose="020B0709000202000203" pitchFamily="49" charset="0"/>
              </a:rPr>
              <a:t>matplotlib.pyplot</a:t>
            </a:r>
            <a:r>
              <a:rPr lang="en-GB" sz="550" dirty="0">
                <a:latin typeface="APL385 Unicode" panose="020B0709000202000203" pitchFamily="49" charset="0"/>
              </a:rPr>
              <a:t> as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from </a:t>
            </a:r>
            <a:r>
              <a:rPr lang="en-GB" sz="550" dirty="0" err="1">
                <a:latin typeface="APL385 Unicode" panose="020B0709000202000203" pitchFamily="49" charset="0"/>
              </a:rPr>
              <a:t>skimage.measure</a:t>
            </a:r>
            <a:r>
              <a:rPr lang="en-GB" sz="550" dirty="0">
                <a:latin typeface="APL385 Unicode" panose="020B0709000202000203" pitchFamily="49" charset="0"/>
              </a:rPr>
              <a:t> import </a:t>
            </a:r>
            <a:r>
              <a:rPr lang="en-GB" sz="550" dirty="0" err="1">
                <a:latin typeface="APL385 Unicode" panose="020B0709000202000203" pitchFamily="49" charset="0"/>
              </a:rPr>
              <a:t>regionprops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from </a:t>
            </a:r>
            <a:r>
              <a:rPr lang="en-GB" sz="550" dirty="0" err="1">
                <a:latin typeface="APL385 Unicode" panose="020B0709000202000203" pitchFamily="49" charset="0"/>
              </a:rPr>
              <a:t>skimage.morphology</a:t>
            </a:r>
            <a:r>
              <a:rPr lang="en-GB" sz="550" dirty="0">
                <a:latin typeface="APL385 Unicode" panose="020B0709000202000203" pitchFamily="49" charset="0"/>
              </a:rPr>
              <a:t> import label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from </a:t>
            </a:r>
            <a:r>
              <a:rPr lang="en-GB" sz="550" dirty="0" err="1">
                <a:latin typeface="APL385 Unicode" panose="020B0709000202000203" pitchFamily="49" charset="0"/>
              </a:rPr>
              <a:t>timeit</a:t>
            </a:r>
            <a:r>
              <a:rPr lang="en-GB" sz="550" dirty="0">
                <a:latin typeface="APL385 Unicode" panose="020B0709000202000203" pitchFamily="49" charset="0"/>
              </a:rPr>
              <a:t> import </a:t>
            </a:r>
            <a:r>
              <a:rPr lang="en-GB" sz="550" dirty="0" err="1">
                <a:latin typeface="APL385 Unicode" panose="020B0709000202000203" pitchFamily="49" charset="0"/>
              </a:rPr>
              <a:t>timeit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US" sz="550" dirty="0">
                <a:latin typeface="APL385 Unicode" panose="020B0709000202000203" pitchFamily="49" charset="0"/>
              </a:rPr>
              <a:t>R = 8.314   # ideal gas constant</a:t>
            </a:r>
          </a:p>
          <a:p>
            <a:pPr>
              <a:spcAft>
                <a:spcPts val="0"/>
              </a:spcAft>
            </a:pPr>
            <a:r>
              <a:rPr lang="en-US" sz="550" dirty="0">
                <a:latin typeface="APL385 Unicode" panose="020B0709000202000203" pitchFamily="49" charset="0"/>
              </a:rPr>
              <a:t>GA = 10000  # activation energy</a:t>
            </a:r>
          </a:p>
          <a:p>
            <a:pPr>
              <a:spcAft>
                <a:spcPts val="0"/>
              </a:spcAft>
            </a:pPr>
            <a:r>
              <a:rPr lang="en-US" sz="550" dirty="0">
                <a:latin typeface="APL385 Unicode" panose="020B0709000202000203" pitchFamily="49" charset="0"/>
              </a:rPr>
              <a:t>G0 = 3000   # maximum boundary energy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thermal energy according to Maxwell-Boltzmann distribution at temperature T (kelvin)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thermal(T):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-R*T*np.log(1-np.random.random())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misorientation angle (in radians) between q and q1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misorientation(q,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(</a:t>
            </a:r>
            <a:r>
              <a:rPr lang="en-GB" sz="550" dirty="0" err="1">
                <a:latin typeface="APL385 Unicode" panose="020B0709000202000203" pitchFamily="49" charset="0"/>
              </a:rPr>
              <a:t>np.pi</a:t>
            </a:r>
            <a:r>
              <a:rPr lang="en-GB" sz="550" dirty="0">
                <a:latin typeface="APL385 Unicode" panose="020B0709000202000203" pitchFamily="49" charset="0"/>
              </a:rPr>
              <a:t>/2)*</a:t>
            </a:r>
            <a:r>
              <a:rPr lang="en-GB" sz="550" dirty="0" err="1">
                <a:latin typeface="APL385 Unicode" panose="020B0709000202000203" pitchFamily="49" charset="0"/>
              </a:rPr>
              <a:t>np.abs</a:t>
            </a:r>
            <a:r>
              <a:rPr lang="en-GB" sz="550" dirty="0">
                <a:latin typeface="APL385 Unicode" panose="020B0709000202000203" pitchFamily="49" charset="0"/>
              </a:rPr>
              <a:t>(q-q1)/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total boundary energy of cell with orientation q and neighbours with orientations q1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= 0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qi in q1: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dg = misorientation(q, qi,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sin = </a:t>
            </a:r>
            <a:r>
              <a:rPr lang="en-GB" sz="550" dirty="0" err="1">
                <a:latin typeface="APL385 Unicode" panose="020B0709000202000203" pitchFamily="49" charset="0"/>
              </a:rPr>
              <a:t>np.sin</a:t>
            </a:r>
            <a:r>
              <a:rPr lang="en-GB" sz="550" dirty="0">
                <a:latin typeface="APL385 Unicode" panose="020B0709000202000203" pitchFamily="49" charset="0"/>
              </a:rPr>
              <a:t>(dg)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if sin &gt; 0: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+= G0*sin*(1-np.log(sin)) if sin &gt; 0 else 0  # Read-Shockley equation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solve(q, T, f=0, n=0):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 d = 0, []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np.max</a:t>
            </a:r>
            <a:r>
              <a:rPr lang="en-GB" sz="550" dirty="0">
                <a:latin typeface="APL385 Unicode" panose="020B0709000202000203" pitchFamily="49" charset="0"/>
              </a:rPr>
              <a:t>(q)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while True: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di = diameter(q)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d.append</a:t>
            </a:r>
            <a:r>
              <a:rPr lang="en-GB" sz="550" dirty="0">
                <a:latin typeface="APL385 Unicode" panose="020B0709000202000203" pitchFamily="49" charset="0"/>
              </a:rPr>
              <a:t>(di)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if f &gt; 0 and </a:t>
            </a:r>
            <a:r>
              <a:rPr lang="en-GB" sz="550" dirty="0" err="1">
                <a:latin typeface="APL385 Unicode" panose="020B0709000202000203" pitchFamily="49" charset="0"/>
              </a:rPr>
              <a:t>i%f</a:t>
            </a:r>
            <a:r>
              <a:rPr lang="en-GB" sz="550" dirty="0">
                <a:latin typeface="APL385 Unicode" panose="020B0709000202000203" pitchFamily="49" charset="0"/>
              </a:rPr>
              <a:t> == 0: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plot(q,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"%d (%.2f)"%(</a:t>
            </a:r>
            <a:r>
              <a:rPr lang="en-GB" sz="550" dirty="0" err="1">
                <a:latin typeface="APL385 Unicode" panose="020B0709000202000203" pitchFamily="49" charset="0"/>
              </a:rPr>
              <a:t>i,di</a:t>
            </a:r>
            <a:r>
              <a:rPr lang="en-GB" sz="550" dirty="0">
                <a:latin typeface="APL385 Unicode" panose="020B0709000202000203" pitchFamily="49" charset="0"/>
              </a:rPr>
              <a:t>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 (q, changed) = i+1, step(q,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if (not changed and n == 0) 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== n: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break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# final microstructure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f &gt; 0: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plot(q,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"%d (%.2f)"%(</a:t>
            </a:r>
            <a:r>
              <a:rPr lang="en-GB" sz="550" dirty="0" err="1">
                <a:latin typeface="APL385 Unicode" panose="020B0709000202000203" pitchFamily="49" charset="0"/>
              </a:rPr>
              <a:t>i,diameter</a:t>
            </a:r>
            <a:r>
              <a:rPr lang="en-GB" sz="550" dirty="0">
                <a:latin typeface="APL385 Unicode" panose="020B0709000202000203" pitchFamily="49" charset="0"/>
              </a:rPr>
              <a:t>(q)))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q, d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4FC5B9-7140-FCF6-2FD8-DBF249CAF296}"/>
              </a:ext>
            </a:extLst>
          </p:cNvPr>
          <p:cNvSpPr txBox="1">
            <a:spLocks/>
          </p:cNvSpPr>
          <p:nvPr/>
        </p:nvSpPr>
        <p:spPr>
          <a:xfrm>
            <a:off x="4572001" y="1459509"/>
            <a:ext cx="4405086" cy="3242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and a </a:t>
            </a:r>
            <a:r>
              <a:rPr lang="en-GB" sz="550" dirty="0" err="1">
                <a:latin typeface="APL385 Unicode" panose="020B0709000202000203" pitchFamily="49" charset="0"/>
              </a:rPr>
              <a:t>boolean</a:t>
            </a:r>
            <a:r>
              <a:rPr lang="en-GB" sz="55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step(q,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(q1.count(q[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]) == </a:t>
            </a:r>
            <a:r>
              <a:rPr lang="en-GB" sz="550" dirty="0" err="1">
                <a:latin typeface="APL385 Unicode" panose="020B0709000202000203" pitchFamily="49" charset="0"/>
              </a:rPr>
              <a:t>len</a:t>
            </a:r>
            <a:r>
              <a:rPr lang="en-GB" sz="550" dirty="0">
                <a:latin typeface="APL385 Unicode" panose="020B0709000202000203" pitchFamily="49" charset="0"/>
              </a:rPr>
              <a:t>(q1)) or (thermal(T) +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(n,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(s,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(e,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(w,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q1[</a:t>
            </a:r>
            <a:r>
              <a:rPr lang="en-GB" sz="550" dirty="0" err="1">
                <a:latin typeface="APL385 Unicode" panose="020B0709000202000203" pitchFamily="49" charset="0"/>
              </a:rPr>
              <a:t>np.argmin</a:t>
            </a:r>
            <a:r>
              <a:rPr lang="en-GB" sz="55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350629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4FC5B9-7140-FCF6-2FD8-DBF249CAF296}"/>
              </a:ext>
            </a:extLst>
          </p:cNvPr>
          <p:cNvSpPr txBox="1">
            <a:spLocks/>
          </p:cNvSpPr>
          <p:nvPr/>
        </p:nvSpPr>
        <p:spPr>
          <a:xfrm>
            <a:off x="1429657" y="1125680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and a </a:t>
            </a:r>
            <a:r>
              <a:rPr lang="en-GB" sz="800" dirty="0" err="1">
                <a:latin typeface="APL385 Unicode" panose="020B0709000202000203" pitchFamily="49" charset="0"/>
              </a:rPr>
              <a:t>boolean</a:t>
            </a:r>
            <a:r>
              <a:rPr lang="en-GB" sz="80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def step(q,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nr, 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q.shape</a:t>
            </a:r>
            <a:r>
              <a:rPr lang="en-GB" sz="80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p, changed = </a:t>
            </a:r>
            <a:r>
              <a:rPr lang="en-GB" sz="800" dirty="0" err="1">
                <a:latin typeface="APL385 Unicode" panose="020B0709000202000203" pitchFamily="49" charset="0"/>
              </a:rPr>
              <a:t>np.copy</a:t>
            </a:r>
            <a:r>
              <a:rPr lang="en-GB" sz="80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for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for j in range(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n = q[i-1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s = q[i+1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(q1.count(q[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]) == </a:t>
            </a:r>
            <a:r>
              <a:rPr lang="en-GB" sz="800" dirty="0" err="1">
                <a:latin typeface="APL385 Unicode" panose="020B0709000202000203" pitchFamily="49" charset="0"/>
              </a:rPr>
              <a:t>len</a:t>
            </a:r>
            <a:r>
              <a:rPr lang="en-GB" sz="800" dirty="0">
                <a:latin typeface="APL385 Unicode" panose="020B0709000202000203" pitchFamily="49" charset="0"/>
              </a:rPr>
              <a:t>(q1)) or (thermal(T) +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(n,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(s,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(e,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(w,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gb1 = [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= q1[</a:t>
            </a:r>
            <a:r>
              <a:rPr lang="en-GB" sz="800" dirty="0" err="1">
                <a:latin typeface="APL385 Unicode" panose="020B0709000202000203" pitchFamily="49" charset="0"/>
              </a:rPr>
              <a:t>np.argmin</a:t>
            </a:r>
            <a:r>
              <a:rPr lang="en-GB" sz="80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!= 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180980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1FED77-49C3-DA7A-88A5-28BADA3A11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7110B-0E42-B85B-7B70-20928753913D}"/>
              </a:ext>
            </a:extLst>
          </p:cNvPr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Calisto MT" panose="02040603050505030304" pitchFamily="18" charset="0"/>
              </a:rPr>
              <a:t>Based on a true story</a:t>
            </a:r>
          </a:p>
        </p:txBody>
      </p:sp>
    </p:spTree>
    <p:extLst>
      <p:ext uri="{BB962C8B-B14F-4D97-AF65-F5344CB8AC3E}">
        <p14:creationId xmlns:p14="http://schemas.microsoft.com/office/powerpoint/2010/main" val="41460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4FC5B9-7140-FCF6-2FD8-DBF249CAF296}"/>
              </a:ext>
            </a:extLst>
          </p:cNvPr>
          <p:cNvSpPr txBox="1">
            <a:spLocks/>
          </p:cNvSpPr>
          <p:nvPr/>
        </p:nvSpPr>
        <p:spPr>
          <a:xfrm>
            <a:off x="1429657" y="1125680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and a </a:t>
            </a:r>
            <a:r>
              <a:rPr lang="en-GB" sz="800" dirty="0" err="1">
                <a:latin typeface="APL385 Unicode" panose="020B0709000202000203" pitchFamily="49" charset="0"/>
              </a:rPr>
              <a:t>boolean</a:t>
            </a:r>
            <a:r>
              <a:rPr lang="en-GB" sz="80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def step(q,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nr, 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q.shape</a:t>
            </a:r>
            <a:r>
              <a:rPr lang="en-GB" sz="80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p, changed = </a:t>
            </a:r>
            <a:r>
              <a:rPr lang="en-GB" sz="800" dirty="0" err="1">
                <a:latin typeface="APL385 Unicode" panose="020B0709000202000203" pitchFamily="49" charset="0"/>
              </a:rPr>
              <a:t>np.copy</a:t>
            </a:r>
            <a:r>
              <a:rPr lang="en-GB" sz="80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</a:t>
            </a:r>
            <a:r>
              <a:rPr lang="en-GB" sz="800" b="1" dirty="0">
                <a:solidFill>
                  <a:srgbClr val="EC7117"/>
                </a:solidFill>
                <a:latin typeface="APL385 Unicode" panose="020B0709000202000203" pitchFamily="49" charset="0"/>
              </a:rPr>
              <a:t>for</a:t>
            </a:r>
            <a:r>
              <a:rPr lang="en-GB" sz="800" dirty="0">
                <a:latin typeface="APL385 Unicode" panose="020B0709000202000203" pitchFamily="49" charset="0"/>
              </a:rPr>
              <a:t>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</a:t>
            </a:r>
            <a:r>
              <a:rPr lang="en-GB" sz="800" b="1" dirty="0">
                <a:solidFill>
                  <a:srgbClr val="EC7117"/>
                </a:solidFill>
                <a:latin typeface="APL385 Unicode" panose="020B0709000202000203" pitchFamily="49" charset="0"/>
              </a:rPr>
              <a:t>for</a:t>
            </a:r>
            <a:r>
              <a:rPr lang="en-GB" sz="800" dirty="0">
                <a:latin typeface="APL385 Unicode" panose="020B0709000202000203" pitchFamily="49" charset="0"/>
              </a:rPr>
              <a:t> j in range(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n = q[i-1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s = q[i+1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(q1.count(q[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]) == </a:t>
            </a:r>
            <a:r>
              <a:rPr lang="en-GB" sz="800" dirty="0" err="1">
                <a:latin typeface="APL385 Unicode" panose="020B0709000202000203" pitchFamily="49" charset="0"/>
              </a:rPr>
              <a:t>len</a:t>
            </a:r>
            <a:r>
              <a:rPr lang="en-GB" sz="800" dirty="0">
                <a:latin typeface="APL385 Unicode" panose="020B0709000202000203" pitchFamily="49" charset="0"/>
              </a:rPr>
              <a:t>(q1)) or (thermal(T) +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(n,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(s,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(e,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(w,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gb1 = [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= q1[</a:t>
            </a:r>
            <a:r>
              <a:rPr lang="en-GB" sz="800" dirty="0" err="1">
                <a:latin typeface="APL385 Unicode" panose="020B0709000202000203" pitchFamily="49" charset="0"/>
              </a:rPr>
              <a:t>np.argmin</a:t>
            </a:r>
            <a:r>
              <a:rPr lang="en-GB" sz="80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!= 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74E819F-5703-50E6-D377-D65C1B85BC3D}"/>
              </a:ext>
            </a:extLst>
          </p:cNvPr>
          <p:cNvSpPr/>
          <p:nvPr/>
        </p:nvSpPr>
        <p:spPr>
          <a:xfrm rot="14298170">
            <a:off x="1681666" y="1992140"/>
            <a:ext cx="242257" cy="2896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3B25125-36D4-24D1-1632-2BD08CE522B1}"/>
              </a:ext>
            </a:extLst>
          </p:cNvPr>
          <p:cNvSpPr/>
          <p:nvPr/>
        </p:nvSpPr>
        <p:spPr>
          <a:xfrm rot="17525728">
            <a:off x="1402661" y="1597519"/>
            <a:ext cx="242257" cy="2896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BCFD9-FC51-BBD0-BCEB-6D40C2872BE5}"/>
              </a:ext>
            </a:extLst>
          </p:cNvPr>
          <p:cNvSpPr txBox="1">
            <a:spLocks/>
          </p:cNvSpPr>
          <p:nvPr/>
        </p:nvSpPr>
        <p:spPr>
          <a:xfrm>
            <a:off x="514328" y="1794196"/>
            <a:ext cx="1326343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Loops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522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67E5873-510E-CB7E-D205-C0D0B806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7" y="1953758"/>
            <a:ext cx="202943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5FFC910-A556-288F-26A5-9D1FC848B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62" y="1953758"/>
            <a:ext cx="202943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5E61F21-91D2-28B2-B8B0-8230F81B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67" y="1953758"/>
            <a:ext cx="202943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42DDB13-4C5C-6A3D-DAEF-A880B3B9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71" y="1953758"/>
            <a:ext cx="202943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0C67641-04EC-B8D7-01EC-32ACFF42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34" y="65995"/>
            <a:ext cx="2350106" cy="17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061AD5-B5C5-9456-623B-CBD0D797E350}"/>
              </a:ext>
            </a:extLst>
          </p:cNvPr>
          <p:cNvSpPr txBox="1"/>
          <p:nvPr/>
        </p:nvSpPr>
        <p:spPr>
          <a:xfrm>
            <a:off x="5823679" y="1066561"/>
            <a:ext cx="1400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Average</a:t>
            </a:r>
          </a:p>
          <a:p>
            <a:pPr algn="r"/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Grain Diameter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F4FB4-62F7-BA05-8410-8EAD34E0012B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Random microstructure</a:t>
            </a:r>
          </a:p>
        </p:txBody>
      </p:sp>
    </p:spTree>
    <p:extLst>
      <p:ext uri="{BB962C8B-B14F-4D97-AF65-F5344CB8AC3E}">
        <p14:creationId xmlns:p14="http://schemas.microsoft.com/office/powerpoint/2010/main" val="1087922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50E606B0-AFC6-6D02-A090-A60039D1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34" y="65994"/>
            <a:ext cx="2332921" cy="17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61AD5-B5C5-9456-623B-CBD0D797E350}"/>
              </a:ext>
            </a:extLst>
          </p:cNvPr>
          <p:cNvSpPr txBox="1"/>
          <p:nvPr/>
        </p:nvSpPr>
        <p:spPr>
          <a:xfrm>
            <a:off x="5381469" y="1066561"/>
            <a:ext cx="936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Circle Diameter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F4FB4-62F7-BA05-8410-8EAD34E0012B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Single circular grain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8638DA-94F6-4C2B-A48E-337B6284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7" y="1953758"/>
            <a:ext cx="213886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A2E3F51-FE4B-73B9-E89D-8CAB4B99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323" y="1953757"/>
            <a:ext cx="213886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95DE73A-BD30-0387-A1C2-01267A59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89" y="1953756"/>
            <a:ext cx="213886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060A6B2-41AB-AC0F-2147-51CF754E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55" y="1953756"/>
            <a:ext cx="213886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446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4FC5B9-7140-FCF6-2FD8-DBF249CAF296}"/>
              </a:ext>
            </a:extLst>
          </p:cNvPr>
          <p:cNvSpPr txBox="1">
            <a:spLocks/>
          </p:cNvSpPr>
          <p:nvPr/>
        </p:nvSpPr>
        <p:spPr>
          <a:xfrm>
            <a:off x="1429657" y="1125680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and a </a:t>
            </a:r>
            <a:r>
              <a:rPr lang="en-GB" sz="800" dirty="0" err="1">
                <a:latin typeface="APL385 Unicode" panose="020B0709000202000203" pitchFamily="49" charset="0"/>
              </a:rPr>
              <a:t>boolean</a:t>
            </a:r>
            <a:r>
              <a:rPr lang="en-GB" sz="80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def step(q,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nr, 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q.shape</a:t>
            </a:r>
            <a:r>
              <a:rPr lang="en-GB" sz="80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p, changed = </a:t>
            </a:r>
            <a:r>
              <a:rPr lang="en-GB" sz="800" dirty="0" err="1">
                <a:latin typeface="APL385 Unicode" panose="020B0709000202000203" pitchFamily="49" charset="0"/>
              </a:rPr>
              <a:t>np.copy</a:t>
            </a:r>
            <a:r>
              <a:rPr lang="en-GB" sz="80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for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for j in range(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n = q[i-1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s = q[i+1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(q1.count(q[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]) == </a:t>
            </a:r>
            <a:r>
              <a:rPr lang="en-GB" sz="800" dirty="0" err="1">
                <a:latin typeface="APL385 Unicode" panose="020B0709000202000203" pitchFamily="49" charset="0"/>
              </a:rPr>
              <a:t>len</a:t>
            </a:r>
            <a:r>
              <a:rPr lang="en-GB" sz="800" dirty="0">
                <a:latin typeface="APL385 Unicode" panose="020B0709000202000203" pitchFamily="49" charset="0"/>
              </a:rPr>
              <a:t>(q1)) or (thermal(T) +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(n,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(s,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(e,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(w,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gb1 = [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= q1[</a:t>
            </a:r>
            <a:r>
              <a:rPr lang="en-GB" sz="800" dirty="0" err="1">
                <a:latin typeface="APL385 Unicode" panose="020B0709000202000203" pitchFamily="49" charset="0"/>
              </a:rPr>
              <a:t>np.argmin</a:t>
            </a:r>
            <a:r>
              <a:rPr lang="en-GB" sz="80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!= 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304791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4FC5B9-7140-FCF6-2FD8-DBF249CAF296}"/>
              </a:ext>
            </a:extLst>
          </p:cNvPr>
          <p:cNvSpPr txBox="1">
            <a:spLocks/>
          </p:cNvSpPr>
          <p:nvPr/>
        </p:nvSpPr>
        <p:spPr>
          <a:xfrm>
            <a:off x="1429657" y="1125680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and a </a:t>
            </a:r>
            <a:r>
              <a:rPr lang="en-GB" sz="800" dirty="0" err="1">
                <a:latin typeface="APL385 Unicode" panose="020B0709000202000203" pitchFamily="49" charset="0"/>
              </a:rPr>
              <a:t>boolean</a:t>
            </a:r>
            <a:r>
              <a:rPr lang="en-GB" sz="80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def step(q,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nr, 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q.shape</a:t>
            </a:r>
            <a:r>
              <a:rPr lang="en-GB" sz="80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p, changed = </a:t>
            </a:r>
            <a:r>
              <a:rPr lang="en-GB" sz="800" dirty="0" err="1">
                <a:latin typeface="APL385 Unicode" panose="020B0709000202000203" pitchFamily="49" charset="0"/>
              </a:rPr>
              <a:t>np.copy</a:t>
            </a:r>
            <a:r>
              <a:rPr lang="en-GB" sz="80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for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for j in range(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n = q[i-1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s = q[i+1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(q1.count(q[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]) == </a:t>
            </a:r>
            <a:r>
              <a:rPr lang="en-GB" sz="800" dirty="0" err="1">
                <a:latin typeface="APL385 Unicode" panose="020B0709000202000203" pitchFamily="49" charset="0"/>
              </a:rPr>
              <a:t>len</a:t>
            </a:r>
            <a:r>
              <a:rPr lang="en-GB" sz="800" dirty="0">
                <a:latin typeface="APL385 Unicode" panose="020B0709000202000203" pitchFamily="49" charset="0"/>
              </a:rPr>
              <a:t>(q1)) or (thermal(T) +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(n,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(s,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(e,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(w,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gb1 = [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= q1[</a:t>
            </a:r>
            <a:r>
              <a:rPr lang="en-GB" sz="800" dirty="0" err="1">
                <a:latin typeface="APL385 Unicode" panose="020B0709000202000203" pitchFamily="49" charset="0"/>
              </a:rPr>
              <a:t>np.argmin</a:t>
            </a:r>
            <a:r>
              <a:rPr lang="en-GB" sz="80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!= 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2AA88-4DE2-F7B3-ED1C-EAEC25BA8B19}"/>
              </a:ext>
            </a:extLst>
          </p:cNvPr>
          <p:cNvSpPr txBox="1"/>
          <p:nvPr/>
        </p:nvSpPr>
        <p:spPr>
          <a:xfrm>
            <a:off x="3156388" y="0"/>
            <a:ext cx="28312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dirty="0">
                <a:solidFill>
                  <a:srgbClr val="ED7F00"/>
                </a:solidFill>
                <a:latin typeface="APL385 Unicode" panose="020B0709000202000203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02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70530" cy="3242040"/>
          </a:xfrm>
        </p:spPr>
        <p:txBody>
          <a:bodyPr/>
          <a:lstStyle/>
          <a:p>
            <a:r>
              <a:rPr lang="en-GB" dirty="0"/>
              <a:t>Thermal energy</a:t>
            </a:r>
          </a:p>
          <a:p>
            <a:r>
              <a:rPr lang="en-GB" dirty="0"/>
              <a:t>Current boundary energy</a:t>
            </a:r>
          </a:p>
          <a:p>
            <a:r>
              <a:rPr lang="en-GB" dirty="0"/>
              <a:t>Boundary energy when transforming into each neighbour</a:t>
            </a:r>
          </a:p>
          <a:p>
            <a:r>
              <a:rPr lang="en-GB" dirty="0"/>
              <a:t>New orientations (transformed cells)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</a:t>
            </a:r>
          </a:p>
        </p:txBody>
      </p:sp>
    </p:spTree>
    <p:extLst>
      <p:ext uri="{BB962C8B-B14F-4D97-AF65-F5344CB8AC3E}">
        <p14:creationId xmlns:p14="http://schemas.microsoft.com/office/powerpoint/2010/main" val="47999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solution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429657" y="1125680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return next orientation map q, after grain growth step at temperature T,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# and a </a:t>
            </a:r>
            <a:r>
              <a:rPr lang="en-GB" sz="800" dirty="0" err="1">
                <a:latin typeface="APL385 Unicode" panose="020B0709000202000203" pitchFamily="49" charset="0"/>
              </a:rPr>
              <a:t>boolean</a:t>
            </a:r>
            <a:r>
              <a:rPr lang="en-GB" sz="800" dirty="0">
                <a:latin typeface="APL385 Unicode" panose="020B0709000202000203" pitchFamily="49" charset="0"/>
              </a:rPr>
              <a:t> indicating if there was any change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def step(q,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, T):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nr, 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q.shape</a:t>
            </a:r>
            <a:r>
              <a:rPr lang="en-GB" sz="800" dirty="0">
                <a:latin typeface="APL385 Unicode" panose="020B0709000202000203" pitchFamily="49" charset="0"/>
              </a:rPr>
              <a:t>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p, changed = </a:t>
            </a:r>
            <a:r>
              <a:rPr lang="en-GB" sz="800" dirty="0" err="1">
                <a:latin typeface="APL385 Unicode" panose="020B0709000202000203" pitchFamily="49" charset="0"/>
              </a:rPr>
              <a:t>np.copy</a:t>
            </a:r>
            <a:r>
              <a:rPr lang="en-GB" sz="800" dirty="0">
                <a:latin typeface="APL385 Unicode" panose="020B0709000202000203" pitchFamily="49" charset="0"/>
              </a:rPr>
              <a:t>(q), False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for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for j in range(</a:t>
            </a:r>
            <a:r>
              <a:rPr lang="en-GB" sz="800" dirty="0" err="1">
                <a:latin typeface="APL385 Unicode" panose="020B0709000202000203" pitchFamily="49" charset="0"/>
              </a:rPr>
              <a:t>nc</a:t>
            </a:r>
            <a:r>
              <a:rPr lang="en-GB" sz="8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n = q[i-1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&gt;0 else nr-1,j]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s = q[i+1 if </a:t>
            </a:r>
            <a:r>
              <a:rPr lang="en-GB" sz="800" dirty="0" err="1">
                <a:latin typeface="APL385 Unicode" panose="020B0709000202000203" pitchFamily="49" charset="0"/>
              </a:rPr>
              <a:t>i</a:t>
            </a:r>
            <a:r>
              <a:rPr lang="en-GB" sz="800" dirty="0">
                <a:latin typeface="APL385 Unicode" panose="020B0709000202000203" pitchFamily="49" charset="0"/>
              </a:rPr>
              <a:t>&lt;nr-1 else 0,j]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e = q[i,j+1 if j&lt;nc-1 else 0]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w = q[i,j-1 if j&gt;0 else nc-1]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(q1.count(q[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]) == </a:t>
            </a:r>
            <a:r>
              <a:rPr lang="en-GB" sz="800" dirty="0" err="1">
                <a:latin typeface="APL385 Unicode" panose="020B0709000202000203" pitchFamily="49" charset="0"/>
              </a:rPr>
              <a:t>len</a:t>
            </a:r>
            <a:r>
              <a:rPr lang="en-GB" sz="800" dirty="0">
                <a:latin typeface="APL385 Unicode" panose="020B0709000202000203" pitchFamily="49" charset="0"/>
              </a:rPr>
              <a:t>(q1)) or (thermal(T) +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 &lt; GA):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calculate new boundary energy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(n,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(s,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(e,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 = </a:t>
            </a:r>
            <a:r>
              <a:rPr lang="en-GB" sz="800" dirty="0" err="1">
                <a:latin typeface="APL385 Unicode" panose="020B0709000202000203" pitchFamily="49" charset="0"/>
              </a:rPr>
              <a:t>cell_boundary</a:t>
            </a:r>
            <a:r>
              <a:rPr lang="en-GB" sz="800" dirty="0">
                <a:latin typeface="APL385 Unicode" panose="020B0709000202000203" pitchFamily="49" charset="0"/>
              </a:rPr>
              <a:t>(w, q1, </a:t>
            </a:r>
            <a:r>
              <a:rPr lang="en-GB" sz="800" dirty="0" err="1">
                <a:latin typeface="APL385 Unicode" panose="020B0709000202000203" pitchFamily="49" charset="0"/>
              </a:rPr>
              <a:t>qmax</a:t>
            </a:r>
            <a:r>
              <a:rPr lang="en-GB" sz="8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gb1 = [</a:t>
            </a:r>
            <a:r>
              <a:rPr lang="en-GB" sz="800" dirty="0" err="1">
                <a:latin typeface="APL385 Unicode" panose="020B0709000202000203" pitchFamily="49" charset="0"/>
              </a:rPr>
              <a:t>gbn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gbs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gbe</a:t>
            </a:r>
            <a:r>
              <a:rPr lang="en-GB" sz="800" dirty="0">
                <a:latin typeface="APL385 Unicode" panose="020B0709000202000203" pitchFamily="49" charset="0"/>
              </a:rPr>
              <a:t>, </a:t>
            </a:r>
            <a:r>
              <a:rPr lang="en-GB" sz="800" dirty="0" err="1">
                <a:latin typeface="APL385 Unicode" panose="020B0709000202000203" pitchFamily="49" charset="0"/>
              </a:rPr>
              <a:t>gbw</a:t>
            </a:r>
            <a:r>
              <a:rPr lang="en-GB" sz="8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pick product for which the boundary energy is the lowest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= q1[</a:t>
            </a:r>
            <a:r>
              <a:rPr lang="en-GB" sz="800" dirty="0" err="1">
                <a:latin typeface="APL385 Unicode" panose="020B0709000202000203" pitchFamily="49" charset="0"/>
              </a:rPr>
              <a:t>np.argmin</a:t>
            </a:r>
            <a:r>
              <a:rPr lang="en-GB" sz="800" dirty="0">
                <a:latin typeface="APL385 Unicode" panose="020B0709000202000203" pitchFamily="49" charset="0"/>
              </a:rPr>
              <a:t>(gb1)]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# check if the orientation changed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if p[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 != q[</a:t>
            </a:r>
            <a:r>
              <a:rPr lang="en-GB" sz="800" dirty="0" err="1">
                <a:latin typeface="APL385 Unicode" panose="020B0709000202000203" pitchFamily="49" charset="0"/>
              </a:rPr>
              <a:t>i,j</a:t>
            </a:r>
            <a:r>
              <a:rPr lang="en-GB" sz="8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80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3044471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429657" y="886194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step that plots partial results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 is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gbw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m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dtype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t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dtype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(q[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(n,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(s,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(e,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gbw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(w,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m[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np.argmin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t[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(q1.count(q[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]) !=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len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(q1)) and 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p[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q1[m[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11022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AD0F53-9BE6-E605-4793-770F4B151E24}"/>
              </a:ext>
            </a:extLst>
          </p:cNvPr>
          <p:cNvSpPr txBox="1">
            <a:spLocks/>
          </p:cNvSpPr>
          <p:nvPr/>
        </p:nvSpPr>
        <p:spPr>
          <a:xfrm>
            <a:off x="6308172" y="1153850"/>
            <a:ext cx="1326343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Define arrays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81792-0DE7-F031-49ED-A07215F2B037}"/>
              </a:ext>
            </a:extLst>
          </p:cNvPr>
          <p:cNvSpPr txBox="1">
            <a:spLocks/>
          </p:cNvSpPr>
          <p:nvPr/>
        </p:nvSpPr>
        <p:spPr>
          <a:xfrm>
            <a:off x="6308172" y="2725580"/>
            <a:ext cx="1406171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Fill arrays inside loop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8E28486-8145-EBB5-2782-7D13C8FEDAC5}"/>
              </a:ext>
            </a:extLst>
          </p:cNvPr>
          <p:cNvSpPr txBox="1">
            <a:spLocks/>
          </p:cNvSpPr>
          <p:nvPr/>
        </p:nvSpPr>
        <p:spPr>
          <a:xfrm>
            <a:off x="1429657" y="886194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step that plots partial results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 is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gbw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m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dtype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t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np.zeros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q.shape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dtype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(q[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(n,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gbs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(s,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gbe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(e,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gbw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(w, q1,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m[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np.argmin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t[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(q1.count(q[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]) !=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len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(q1)) and (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gt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p[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= q1[m[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</a:t>
            </a:r>
            <a:r>
              <a:rPr lang="en-GB" sz="550" dirty="0">
                <a:latin typeface="APL385 Unicode" panose="020B0709000202000203" pitchFamily="49" charset="0"/>
              </a:rPr>
              <a:t>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559189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8586A-A2B2-4C3D-99B2-6946F798B96E}"/>
              </a:ext>
            </a:extLst>
          </p:cNvPr>
          <p:cNvSpPr txBox="1">
            <a:spLocks/>
          </p:cNvSpPr>
          <p:nvPr/>
        </p:nvSpPr>
        <p:spPr>
          <a:xfrm>
            <a:off x="4994629" y="1036319"/>
            <a:ext cx="2334426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New boundary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Same change of energy for all </a:t>
            </a:r>
            <a:r>
              <a:rPr lang="en-US" dirty="0" err="1"/>
              <a:t>neighbours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94226-EF0C-29A0-E769-ECCF9A8FCCEC}"/>
              </a:ext>
            </a:extLst>
          </p:cNvPr>
          <p:cNvGrpSpPr/>
          <p:nvPr/>
        </p:nvGrpSpPr>
        <p:grpSpPr>
          <a:xfrm>
            <a:off x="664896" y="953192"/>
            <a:ext cx="3729405" cy="3719168"/>
            <a:chOff x="586581" y="1036318"/>
            <a:chExt cx="3406324" cy="3396974"/>
          </a:xfrm>
        </p:grpSpPr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AEA77AEC-6D3A-8096-B3CC-CEB1BB75D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43" y="1036318"/>
              <a:ext cx="1703162" cy="1715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1ACE61-A728-47DA-F256-A9218B150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81" y="1036319"/>
              <a:ext cx="1703162" cy="1715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F0EBD723-C443-A800-D91A-58EF5740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24" y="2751363"/>
              <a:ext cx="1670276" cy="168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>
              <a:extLst>
                <a:ext uri="{FF2B5EF4-FFF2-40B4-BE49-F238E27FC236}">
                  <a16:creationId xmlns:a16="http://schemas.microsoft.com/office/drawing/2014/main" id="{DC166BA7-1377-349E-D1A2-9ED971CB9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715" y="2751363"/>
              <a:ext cx="1670276" cy="168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508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2258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AD0F53-9BE6-E605-4793-770F4B151E24}"/>
              </a:ext>
            </a:extLst>
          </p:cNvPr>
          <p:cNvSpPr txBox="1">
            <a:spLocks/>
          </p:cNvSpPr>
          <p:nvPr/>
        </p:nvSpPr>
        <p:spPr>
          <a:xfrm>
            <a:off x="4994629" y="1245805"/>
            <a:ext cx="3075314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Cells transform only into north and south </a:t>
            </a:r>
            <a:r>
              <a:rPr lang="en-US" dirty="0" err="1"/>
              <a:t>neighbours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9C5CDC8-6DF4-5CF6-3F33-77B22E5C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25" y="1094423"/>
            <a:ext cx="3239710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80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AD0F53-9BE6-E605-4793-770F4B151E24}"/>
              </a:ext>
            </a:extLst>
          </p:cNvPr>
          <p:cNvSpPr txBox="1">
            <a:spLocks/>
          </p:cNvSpPr>
          <p:nvPr/>
        </p:nvSpPr>
        <p:spPr>
          <a:xfrm>
            <a:off x="4994629" y="1245805"/>
            <a:ext cx="3075314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Cells transform only into north and south </a:t>
            </a:r>
            <a:r>
              <a:rPr lang="en-US" dirty="0" err="1"/>
              <a:t>neighbours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9C5CDC8-6DF4-5CF6-3F33-77B22E5C9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25" y="1094423"/>
            <a:ext cx="3239710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E0DBD-9AA7-2E08-51EF-6304F0B4B05F}"/>
              </a:ext>
            </a:extLst>
          </p:cNvPr>
          <p:cNvSpPr txBox="1">
            <a:spLocks/>
          </p:cNvSpPr>
          <p:nvPr/>
        </p:nvSpPr>
        <p:spPr>
          <a:xfrm>
            <a:off x="4994629" y="3055221"/>
            <a:ext cx="3075314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Randomize choice of </a:t>
            </a:r>
            <a:r>
              <a:rPr lang="en-US" dirty="0" err="1">
                <a:solidFill>
                  <a:schemeClr val="accent1"/>
                </a:solidFill>
              </a:rPr>
              <a:t>neighbour</a:t>
            </a:r>
            <a:r>
              <a:rPr lang="en-US" dirty="0">
                <a:solidFill>
                  <a:schemeClr val="accent1"/>
                </a:solidFill>
              </a:rPr>
              <a:t> with minimum energy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149CFD1-00C4-2D9A-5CE4-C3EB1B796A78}"/>
              </a:ext>
            </a:extLst>
          </p:cNvPr>
          <p:cNvSpPr/>
          <p:nvPr/>
        </p:nvSpPr>
        <p:spPr>
          <a:xfrm>
            <a:off x="6412543" y="2624699"/>
            <a:ext cx="242257" cy="2896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26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Partial Results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429657" y="886194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step that plots partial results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 is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m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t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(n,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(s,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(e,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(w,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np.argmin</a:t>
            </a:r>
            <a:r>
              <a:rPr lang="en-GB" sz="55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(q1.count(q[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]) != </a:t>
            </a:r>
            <a:r>
              <a:rPr lang="en-GB" sz="550" dirty="0" err="1">
                <a:latin typeface="APL385 Unicode" panose="020B0709000202000203" pitchFamily="49" charset="0"/>
              </a:rPr>
              <a:t>len</a:t>
            </a:r>
            <a:r>
              <a:rPr lang="en-GB" sz="550" dirty="0">
                <a:latin typeface="APL385 Unicode" panose="020B0709000202000203" pitchFamily="49" charset="0"/>
              </a:rPr>
              <a:t>(q1)) and 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+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q1[m[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3627589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Perturbation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429657" y="849909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 which applies a random perturbation to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boundary energies before searching the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step_rnd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m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t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(n,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(s,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(e,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(w,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np.argmin</a:t>
            </a:r>
            <a:r>
              <a:rPr lang="en-GB" sz="55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(q1.count(q[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]) != </a:t>
            </a:r>
            <a:r>
              <a:rPr lang="en-GB" sz="550" dirty="0" err="1">
                <a:latin typeface="APL385 Unicode" panose="020B0709000202000203" pitchFamily="49" charset="0"/>
              </a:rPr>
              <a:t>len</a:t>
            </a:r>
            <a:r>
              <a:rPr lang="en-GB" sz="550" dirty="0">
                <a:latin typeface="APL385 Unicode" panose="020B0709000202000203" pitchFamily="49" charset="0"/>
              </a:rPr>
              <a:t>(q1)) and 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+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q1[m[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68701-8E71-6F8D-F1E8-CC4080EE5799}"/>
              </a:ext>
            </a:extLst>
          </p:cNvPr>
          <p:cNvSpPr txBox="1"/>
          <p:nvPr/>
        </p:nvSpPr>
        <p:spPr>
          <a:xfrm>
            <a:off x="6404430" y="4503967"/>
            <a:ext cx="1701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endParaRPr lang="en-GB" sz="550" b="1" dirty="0">
              <a:solidFill>
                <a:schemeClr val="accent1"/>
              </a:solidFill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1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Perturbation (Python)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AD0F53-9BE6-E605-4793-770F4B151E24}"/>
              </a:ext>
            </a:extLst>
          </p:cNvPr>
          <p:cNvSpPr txBox="1">
            <a:spLocks/>
          </p:cNvSpPr>
          <p:nvPr/>
        </p:nvSpPr>
        <p:spPr>
          <a:xfrm>
            <a:off x="6002712" y="1811050"/>
            <a:ext cx="2103517" cy="1661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Apply small random perturbation to new boundary energies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68701-8E71-6F8D-F1E8-CC4080EE5799}"/>
              </a:ext>
            </a:extLst>
          </p:cNvPr>
          <p:cNvSpPr txBox="1"/>
          <p:nvPr/>
        </p:nvSpPr>
        <p:spPr>
          <a:xfrm>
            <a:off x="6404430" y="4503967"/>
            <a:ext cx="1701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endParaRPr lang="en-GB" sz="550" b="1" dirty="0">
              <a:solidFill>
                <a:schemeClr val="accent1"/>
              </a:solidFill>
              <a:latin typeface="APL385 Unicode" panose="020B0709000202000203" pitchFamily="49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69FB081-200A-9B02-535D-5FEAF58455DC}"/>
              </a:ext>
            </a:extLst>
          </p:cNvPr>
          <p:cNvSpPr txBox="1">
            <a:spLocks/>
          </p:cNvSpPr>
          <p:nvPr/>
        </p:nvSpPr>
        <p:spPr>
          <a:xfrm>
            <a:off x="1429657" y="849909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 which applies a random perturbation to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boundary energies before searching the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step_rnd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m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t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(n,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(s,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(e,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(w,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* (1 + RP * </a:t>
            </a:r>
            <a:r>
              <a:rPr lang="en-GB" sz="5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np.argmin</a:t>
            </a:r>
            <a:r>
              <a:rPr lang="en-GB" sz="55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(q1.count(q[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]) != </a:t>
            </a:r>
            <a:r>
              <a:rPr lang="en-GB" sz="550" dirty="0" err="1">
                <a:latin typeface="APL385 Unicode" panose="020B0709000202000203" pitchFamily="49" charset="0"/>
              </a:rPr>
              <a:t>len</a:t>
            </a:r>
            <a:r>
              <a:rPr lang="en-GB" sz="550" dirty="0">
                <a:latin typeface="APL385 Unicode" panose="020B0709000202000203" pitchFamily="49" charset="0"/>
              </a:rPr>
              <a:t>(q1)) and 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+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q1[m[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</p:spTree>
    <p:extLst>
      <p:ext uri="{BB962C8B-B14F-4D97-AF65-F5344CB8AC3E}">
        <p14:creationId xmlns:p14="http://schemas.microsoft.com/office/powerpoint/2010/main" val="746264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Perturbation (Python)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5DC-700F-216B-4D23-E5B94EDCC490}"/>
              </a:ext>
            </a:extLst>
          </p:cNvPr>
          <p:cNvSpPr txBox="1">
            <a:spLocks/>
          </p:cNvSpPr>
          <p:nvPr/>
        </p:nvSpPr>
        <p:spPr>
          <a:xfrm>
            <a:off x="4994629" y="1245805"/>
            <a:ext cx="3075314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Neighbour</a:t>
            </a:r>
            <a:r>
              <a:rPr lang="en-US" dirty="0"/>
              <a:t> into which to transform is randomly chosen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A2657E5-0E39-F242-ADE5-E8D81D394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25" y="1094423"/>
            <a:ext cx="3239710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31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>
            <a:extLst>
              <a:ext uri="{FF2B5EF4-FFF2-40B4-BE49-F238E27FC236}">
                <a16:creationId xmlns:a16="http://schemas.microsoft.com/office/drawing/2014/main" id="{FCCB587D-BD54-F10B-8210-E8BD116D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35" y="65994"/>
            <a:ext cx="2341514" cy="17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Perturbation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61AD5-B5C5-9456-623B-CBD0D797E350}"/>
              </a:ext>
            </a:extLst>
          </p:cNvPr>
          <p:cNvSpPr txBox="1"/>
          <p:nvPr/>
        </p:nvSpPr>
        <p:spPr>
          <a:xfrm>
            <a:off x="5381469" y="1066561"/>
            <a:ext cx="936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Circle Diameter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F4FB4-62F7-BA05-8410-8EAD34E0012B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Single circular grain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8638DA-94F6-4C2B-A48E-337B6284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7" y="1953758"/>
            <a:ext cx="2138861" cy="21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C917EA2-1B16-3BCF-A20A-D5A995C2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06" y="1953755"/>
            <a:ext cx="2138864" cy="21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E90A3B9-9BAB-9902-B8AD-7215608A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13" y="1953755"/>
            <a:ext cx="2138864" cy="21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35EEE1B-C3C3-9F5C-3F11-BC3EC4B7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74" y="1953755"/>
            <a:ext cx="2138864" cy="21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71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5DC-700F-216B-4D23-E5B94EDCC490}"/>
              </a:ext>
            </a:extLst>
          </p:cNvPr>
          <p:cNvSpPr txBox="1">
            <a:spLocks/>
          </p:cNvSpPr>
          <p:nvPr/>
        </p:nvSpPr>
        <p:spPr>
          <a:xfrm>
            <a:off x="5942826" y="1419976"/>
            <a:ext cx="3180395" cy="909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Unrealistic “checkboard pattern”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08AA3E-6B5F-8149-44AF-D07ED1FB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2" y="1307944"/>
            <a:ext cx="2651997" cy="26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9285891-F553-175B-4840-D4234642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14" y="1308477"/>
            <a:ext cx="2514372" cy="26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09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505DC-700F-216B-4D23-E5B94EDCC490}"/>
              </a:ext>
            </a:extLst>
          </p:cNvPr>
          <p:cNvSpPr txBox="1">
            <a:spLocks/>
          </p:cNvSpPr>
          <p:nvPr/>
        </p:nvSpPr>
        <p:spPr>
          <a:xfrm>
            <a:off x="5942826" y="1419976"/>
            <a:ext cx="3180395" cy="909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Unrealistic “checkboard pattern”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208AA3E-6B5F-8149-44AF-D07ED1FB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2" y="1307944"/>
            <a:ext cx="2651997" cy="26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9285891-F553-175B-4840-D4234642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14" y="1308477"/>
            <a:ext cx="2514372" cy="26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25D890-7824-848C-67E9-D9CADE54A9D1}"/>
              </a:ext>
            </a:extLst>
          </p:cNvPr>
          <p:cNvSpPr txBox="1">
            <a:spLocks/>
          </p:cNvSpPr>
          <p:nvPr/>
        </p:nvSpPr>
        <p:spPr>
          <a:xfrm>
            <a:off x="5942826" y="2796327"/>
            <a:ext cx="3075314" cy="1378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Consider second order </a:t>
            </a:r>
            <a:r>
              <a:rPr lang="en-US" dirty="0" err="1">
                <a:solidFill>
                  <a:schemeClr val="accent1"/>
                </a:solidFill>
              </a:rPr>
              <a:t>neighbours</a:t>
            </a: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59065A5-BAA6-3775-D33A-8DD066414870}"/>
              </a:ext>
            </a:extLst>
          </p:cNvPr>
          <p:cNvSpPr/>
          <p:nvPr/>
        </p:nvSpPr>
        <p:spPr>
          <a:xfrm>
            <a:off x="6910797" y="2423552"/>
            <a:ext cx="242257" cy="2896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20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Perturbation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429657" y="849909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version of </a:t>
            </a:r>
            <a:r>
              <a:rPr lang="en-GB" sz="550" dirty="0" err="1">
                <a:latin typeface="APL385 Unicode" panose="020B0709000202000203" pitchFamily="49" charset="0"/>
              </a:rPr>
              <a:t>step_partial</a:t>
            </a:r>
            <a:r>
              <a:rPr lang="en-GB" sz="550" dirty="0">
                <a:latin typeface="APL385 Unicode" panose="020B0709000202000203" pitchFamily="49" charset="0"/>
              </a:rPr>
              <a:t> which applies a random perturbation to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# new boundary energies before searching the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def </a:t>
            </a:r>
            <a:r>
              <a:rPr lang="en-GB" sz="550" dirty="0" err="1">
                <a:latin typeface="APL385 Unicode" panose="020B0709000202000203" pitchFamily="49" charset="0"/>
              </a:rPr>
              <a:t>step_rnd</a:t>
            </a:r>
            <a:r>
              <a:rPr lang="en-GB" sz="550" dirty="0">
                <a:latin typeface="APL385 Unicode" panose="020B0709000202000203" pitchFamily="49" charset="0"/>
              </a:rPr>
              <a:t>(q,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, T,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nr, 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p, changed = </a:t>
            </a:r>
            <a:r>
              <a:rPr lang="en-GB" sz="550" dirty="0" err="1">
                <a:latin typeface="APL385 Unicode" panose="020B0709000202000203" pitchFamily="49" charset="0"/>
              </a:rPr>
              <a:t>np.copy</a:t>
            </a:r>
            <a:r>
              <a:rPr lang="en-GB" sz="55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m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t = </a:t>
            </a:r>
            <a:r>
              <a:rPr lang="en-GB" sz="550" dirty="0" err="1">
                <a:latin typeface="APL385 Unicode" panose="020B0709000202000203" pitchFamily="49" charset="0"/>
              </a:rPr>
              <a:t>np.zeros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q.shape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dtype</a:t>
            </a:r>
            <a:r>
              <a:rPr lang="en-GB" sz="55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for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for j in range(</a:t>
            </a:r>
            <a:r>
              <a:rPr lang="en-GB" sz="550" dirty="0" err="1">
                <a:latin typeface="APL385 Unicode" panose="020B0709000202000203" pitchFamily="49" charset="0"/>
              </a:rPr>
              <a:t>nc</a:t>
            </a:r>
            <a:r>
              <a:rPr lang="en-GB" sz="5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n = q[(i-1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s = q[(i+1 if 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e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w = q[</a:t>
            </a:r>
            <a:r>
              <a:rPr lang="en-GB" sz="550" dirty="0" err="1">
                <a:latin typeface="APL385 Unicode" panose="020B0709000202000203" pitchFamily="49" charset="0"/>
              </a:rPr>
              <a:t>i</a:t>
            </a:r>
            <a:r>
              <a:rPr lang="en-GB" sz="55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(n,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 * (1 + RP * </a:t>
            </a:r>
            <a:r>
              <a:rPr lang="en-GB" sz="550" dirty="0" err="1">
                <a:latin typeface="APL385 Unicode" panose="020B0709000202000203" pitchFamily="49" charset="0"/>
              </a:rPr>
              <a:t>np.random.random</a:t>
            </a:r>
            <a:r>
              <a:rPr lang="en-GB" sz="550" dirty="0"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(s,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 * (1 + RP * </a:t>
            </a:r>
            <a:r>
              <a:rPr lang="en-GB" sz="550" dirty="0" err="1">
                <a:latin typeface="APL385 Unicode" panose="020B0709000202000203" pitchFamily="49" charset="0"/>
              </a:rPr>
              <a:t>np.random.random</a:t>
            </a:r>
            <a:r>
              <a:rPr lang="en-GB" sz="550" dirty="0"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(e,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 * (1 + RP * </a:t>
            </a:r>
            <a:r>
              <a:rPr lang="en-GB" sz="550" dirty="0" err="1">
                <a:latin typeface="APL385 Unicode" panose="020B0709000202000203" pitchFamily="49" charset="0"/>
              </a:rPr>
              <a:t>np.random.random</a:t>
            </a:r>
            <a:r>
              <a:rPr lang="en-GB" sz="550" dirty="0"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cell_boundary</a:t>
            </a:r>
            <a:r>
              <a:rPr lang="en-GB" sz="550" dirty="0">
                <a:latin typeface="APL385 Unicode" panose="020B0709000202000203" pitchFamily="49" charset="0"/>
              </a:rPr>
              <a:t>(w, q1, </a:t>
            </a:r>
            <a:r>
              <a:rPr lang="en-GB" sz="550" dirty="0" err="1">
                <a:latin typeface="APL385 Unicode" panose="020B0709000202000203" pitchFamily="49" charset="0"/>
              </a:rPr>
              <a:t>qmax</a:t>
            </a:r>
            <a:r>
              <a:rPr lang="en-GB" sz="550" dirty="0">
                <a:latin typeface="APL385 Unicode" panose="020B0709000202000203" pitchFamily="49" charset="0"/>
              </a:rPr>
              <a:t>) * (1 + RP * </a:t>
            </a:r>
            <a:r>
              <a:rPr lang="en-GB" sz="550" dirty="0" err="1">
                <a:latin typeface="APL385 Unicode" panose="020B0709000202000203" pitchFamily="49" charset="0"/>
              </a:rPr>
              <a:t>np.random.random</a:t>
            </a:r>
            <a:r>
              <a:rPr lang="en-GB" sz="550" dirty="0">
                <a:latin typeface="APL385 Unicode" panose="020B0709000202000203" pitchFamily="49" charset="0"/>
              </a:rPr>
              <a:t>())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gb1 =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</a:t>
            </a:r>
            <a:r>
              <a:rPr lang="en-GB" sz="550" dirty="0" err="1">
                <a:latin typeface="APL385 Unicode" panose="020B0709000202000203" pitchFamily="49" charset="0"/>
              </a:rPr>
              <a:t>np.argmin</a:t>
            </a:r>
            <a:r>
              <a:rPr lang="en-GB" sz="55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(q1.count(q[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]) != </a:t>
            </a:r>
            <a:r>
              <a:rPr lang="en-GB" sz="550" dirty="0" err="1">
                <a:latin typeface="APL385 Unicode" panose="020B0709000202000203" pitchFamily="49" charset="0"/>
              </a:rPr>
              <a:t>len</a:t>
            </a:r>
            <a:r>
              <a:rPr lang="en-GB" sz="550" dirty="0">
                <a:latin typeface="APL385 Unicode" panose="020B0709000202000203" pitchFamily="49" charset="0"/>
              </a:rPr>
              <a:t>(q1)) and 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+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not t[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= q1[m[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if p[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 != q[</a:t>
            </a:r>
            <a:r>
              <a:rPr lang="en-GB" sz="550" dirty="0" err="1">
                <a:latin typeface="APL385 Unicode" panose="020B0709000202000203" pitchFamily="49" charset="0"/>
              </a:rPr>
              <a:t>i,j</a:t>
            </a:r>
            <a:r>
              <a:rPr lang="en-GB" sz="55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if </a:t>
            </a:r>
            <a:r>
              <a:rPr lang="en-GB" sz="550" dirty="0" err="1">
                <a:latin typeface="APL385 Unicode" panose="020B0709000202000203" pitchFamily="49" charset="0"/>
              </a:rPr>
              <a:t>plt</a:t>
            </a:r>
            <a:r>
              <a:rPr lang="en-GB" sz="5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    </a:t>
            </a:r>
            <a:r>
              <a:rPr lang="en-GB" sz="550" dirty="0" err="1">
                <a:latin typeface="APL385 Unicode" panose="020B0709000202000203" pitchFamily="49" charset="0"/>
              </a:rPr>
              <a:t>plot_partial</a:t>
            </a:r>
            <a:r>
              <a:rPr lang="en-GB" sz="550" dirty="0">
                <a:latin typeface="APL385 Unicode" panose="020B0709000202000203" pitchFamily="49" charset="0"/>
              </a:rPr>
              <a:t>(</a:t>
            </a:r>
            <a:r>
              <a:rPr lang="en-GB" sz="550" dirty="0" err="1">
                <a:latin typeface="APL385 Unicode" panose="020B0709000202000203" pitchFamily="49" charset="0"/>
              </a:rPr>
              <a:t>gt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</a:t>
            </a:r>
            <a:r>
              <a:rPr lang="en-GB" sz="550" dirty="0">
                <a:latin typeface="APL385 Unicode" panose="020B0709000202000203" pitchFamily="49" charset="0"/>
              </a:rPr>
              <a:t>, [</a:t>
            </a:r>
            <a:r>
              <a:rPr lang="en-GB" sz="550" dirty="0" err="1">
                <a:latin typeface="APL385 Unicode" panose="020B0709000202000203" pitchFamily="49" charset="0"/>
              </a:rPr>
              <a:t>gbn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gbs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gbe</a:t>
            </a:r>
            <a:r>
              <a:rPr lang="en-GB" sz="550" dirty="0">
                <a:latin typeface="APL385 Unicode" panose="020B0709000202000203" pitchFamily="49" charset="0"/>
              </a:rPr>
              <a:t>, </a:t>
            </a:r>
            <a:r>
              <a:rPr lang="en-GB" sz="550" dirty="0" err="1">
                <a:latin typeface="APL385 Unicode" panose="020B0709000202000203" pitchFamily="49" charset="0"/>
              </a:rPr>
              <a:t>gbw</a:t>
            </a:r>
            <a:r>
              <a:rPr lang="en-GB" sz="550" dirty="0">
                <a:latin typeface="APL385 Unicode" panose="020B0709000202000203" pitchFamily="49" charset="0"/>
              </a:rPr>
              <a:t>], m, t)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68701-8E71-6F8D-F1E8-CC4080EE5799}"/>
              </a:ext>
            </a:extLst>
          </p:cNvPr>
          <p:cNvSpPr txBox="1"/>
          <p:nvPr/>
        </p:nvSpPr>
        <p:spPr>
          <a:xfrm>
            <a:off x="6404430" y="4503967"/>
            <a:ext cx="1701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0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Materials science students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232303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734512" y="936477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# new version of </a:t>
            </a:r>
            <a:r>
              <a:rPr lang="en-GB" sz="400" dirty="0" err="1">
                <a:latin typeface="APL385 Unicode" panose="020B0709000202000203" pitchFamily="49" charset="0"/>
              </a:rPr>
              <a:t>step_rnd</a:t>
            </a:r>
            <a:r>
              <a:rPr lang="en-GB" sz="400" dirty="0">
                <a:latin typeface="APL385 Unicode" panose="020B0709000202000203" pitchFamily="49" charset="0"/>
              </a:rPr>
              <a:t> which takes into account the influence of </a:t>
            </a:r>
            <a:r>
              <a:rPr lang="en-GB" sz="400" dirty="0" err="1">
                <a:latin typeface="APL385 Unicode" panose="020B0709000202000203" pitchFamily="49" charset="0"/>
              </a:rPr>
              <a:t>secon</a:t>
            </a:r>
            <a:r>
              <a:rPr lang="en-GB" sz="400" dirty="0">
                <a:latin typeface="APL385 Unicode" panose="020B0709000202000203" pitchFamily="49" charset="0"/>
              </a:rPr>
              <a:t>-order neighbours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def step_rnd2(q,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, T,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nr, 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p, changed = </a:t>
            </a:r>
            <a:r>
              <a:rPr lang="en-GB" sz="400" dirty="0" err="1">
                <a:latin typeface="APL385 Unicode" panose="020B0709000202000203" pitchFamily="49" charset="0"/>
              </a:rPr>
              <a:t>np.copy</a:t>
            </a:r>
            <a:r>
              <a:rPr lang="en-GB" sz="40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m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t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for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for j in range(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n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s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e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w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if SF &gt; 0: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nw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q[(i-1 if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&gt;0 else nr-1),(j-1 if j&gt;0 else nc-1)]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se = q[(i+1 if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&lt;nr-1 else 0),(j+1 if j&lt;nc-1 else 0)]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ne = q[(i-1 if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&gt;0 else nr-1),(j+1 if j&lt;nc-1 else 0)]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sw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= q[(i+1 if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&lt;nr-1 else 0),(j-1 if j&gt;0 else nc-1)]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q2 = [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nw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, se, ne,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sw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gbn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+= SF *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(n, q2,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gbs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+= SF *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(s, q2,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gbe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+= SF *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(e, q2,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               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gbw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[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i,j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] += SF *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cell_boundary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(w, q2, </a:t>
            </a:r>
            <a:r>
              <a:rPr lang="en-GB" sz="40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qmax</a:t>
            </a:r>
            <a:r>
              <a:rPr lang="en-GB" sz="40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gb1 =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np.argmin</a:t>
            </a:r>
            <a:r>
              <a:rPr lang="en-GB" sz="40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(q1.count(q[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]) != </a:t>
            </a:r>
            <a:r>
              <a:rPr lang="en-GB" sz="400" dirty="0" err="1">
                <a:latin typeface="APL385 Unicode" panose="020B0709000202000203" pitchFamily="49" charset="0"/>
              </a:rPr>
              <a:t>len</a:t>
            </a:r>
            <a:r>
              <a:rPr lang="en-GB" sz="400" dirty="0">
                <a:latin typeface="APL385 Unicode" panose="020B0709000202000203" pitchFamily="49" charset="0"/>
              </a:rPr>
              <a:t>(q1)) and 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not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q1[m[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!= 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if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</a:t>
            </a:r>
            <a:r>
              <a:rPr lang="en-GB" sz="400" dirty="0" err="1">
                <a:latin typeface="APL385 Unicode" panose="020B0709000202000203" pitchFamily="49" charset="0"/>
              </a:rPr>
              <a:t>plot_partial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,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], 'NSEW', m, 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68701-8E71-6F8D-F1E8-CC4080EE5799}"/>
              </a:ext>
            </a:extLst>
          </p:cNvPr>
          <p:cNvSpPr txBox="1"/>
          <p:nvPr/>
        </p:nvSpPr>
        <p:spPr>
          <a:xfrm>
            <a:off x="6404429" y="4347557"/>
            <a:ext cx="199934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5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SF = 0.25  # second-order-neighbours factor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58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>
            <a:extLst>
              <a:ext uri="{FF2B5EF4-FFF2-40B4-BE49-F238E27FC236}">
                <a16:creationId xmlns:a16="http://schemas.microsoft.com/office/drawing/2014/main" id="{FA40E6BF-BC81-DB1C-6325-20001B7B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38" y="85256"/>
            <a:ext cx="1922708" cy="14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61AD5-B5C5-9456-623B-CBD0D797E350}"/>
              </a:ext>
            </a:extLst>
          </p:cNvPr>
          <p:cNvSpPr txBox="1"/>
          <p:nvPr/>
        </p:nvSpPr>
        <p:spPr>
          <a:xfrm>
            <a:off x="5550539" y="815724"/>
            <a:ext cx="936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Circle Diameter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60622F5-50C7-A72E-00D6-A205271B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6" y="1729319"/>
            <a:ext cx="1428436" cy="1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ADF4B3-41F4-162A-AB91-1C607AAE4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23" y="1729905"/>
            <a:ext cx="1428436" cy="1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E56E340-562D-BC66-F058-5D1B2F0C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00" y="1729320"/>
            <a:ext cx="1428436" cy="1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146A9FE-CD3B-92BD-2C37-3892B92C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77" y="1729320"/>
            <a:ext cx="1428436" cy="1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CB5F026-056B-7552-5319-2A0F6ACD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54" y="1729319"/>
            <a:ext cx="1428436" cy="13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12179FBD-E48A-A097-B727-3DEFB5FF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83" y="84526"/>
            <a:ext cx="1890840" cy="14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AE13E2-C7A2-BD77-AC5E-DDFFD8ABC5AA}"/>
              </a:ext>
            </a:extLst>
          </p:cNvPr>
          <p:cNvGrpSpPr/>
          <p:nvPr/>
        </p:nvGrpSpPr>
        <p:grpSpPr>
          <a:xfrm>
            <a:off x="528619" y="3232252"/>
            <a:ext cx="7521371" cy="1378039"/>
            <a:chOff x="-5853057" y="4189434"/>
            <a:chExt cx="20462620" cy="4171027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45CB57BB-E3CF-2D75-A16C-AA569683D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53057" y="4190319"/>
              <a:ext cx="409575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B05975D5-8CF1-48C3-18B1-8DF3B97CA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0533" y="4189435"/>
              <a:ext cx="409575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C67206BB-60FA-78E3-D52B-9AB9320A3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91" y="4189434"/>
              <a:ext cx="409575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5D0B9ED8-478D-7B10-532E-40F62251C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515" y="4189434"/>
              <a:ext cx="409575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7C01C109-7EAE-2E35-CA49-4B4D364AF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3813" y="4236136"/>
              <a:ext cx="4095750" cy="412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3192D46-22A2-3B4D-E354-8802DDFDAB6E}"/>
              </a:ext>
            </a:extLst>
          </p:cNvPr>
          <p:cNvSpPr txBox="1"/>
          <p:nvPr/>
        </p:nvSpPr>
        <p:spPr>
          <a:xfrm>
            <a:off x="3803424" y="815724"/>
            <a:ext cx="936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928ABD"/>
                </a:solidFill>
                <a:latin typeface="Sarabun" panose="00000500000000000000" pitchFamily="2" charset="-34"/>
              </a:rPr>
              <a:t>Average Diameter</a:t>
            </a:r>
          </a:p>
        </p:txBody>
      </p:sp>
    </p:spTree>
    <p:extLst>
      <p:ext uri="{BB962C8B-B14F-4D97-AF65-F5344CB8AC3E}">
        <p14:creationId xmlns:p14="http://schemas.microsoft.com/office/powerpoint/2010/main" val="427018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734512" y="936477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# new version of </a:t>
            </a:r>
            <a:r>
              <a:rPr lang="en-GB" sz="400" dirty="0" err="1">
                <a:latin typeface="APL385 Unicode" panose="020B0709000202000203" pitchFamily="49" charset="0"/>
              </a:rPr>
              <a:t>step_rnd</a:t>
            </a:r>
            <a:r>
              <a:rPr lang="en-GB" sz="400" dirty="0">
                <a:latin typeface="APL385 Unicode" panose="020B0709000202000203" pitchFamily="49" charset="0"/>
              </a:rPr>
              <a:t> which takes into account the influence of </a:t>
            </a:r>
            <a:r>
              <a:rPr lang="en-GB" sz="400" dirty="0" err="1">
                <a:latin typeface="APL385 Unicode" panose="020B0709000202000203" pitchFamily="49" charset="0"/>
              </a:rPr>
              <a:t>secon</a:t>
            </a:r>
            <a:r>
              <a:rPr lang="en-GB" sz="400" dirty="0">
                <a:latin typeface="APL385 Unicode" panose="020B0709000202000203" pitchFamily="49" charset="0"/>
              </a:rPr>
              <a:t>-order neighbours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def step_rnd2(q,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, T,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nr, 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p, changed = </a:t>
            </a:r>
            <a:r>
              <a:rPr lang="en-GB" sz="400" dirty="0" err="1">
                <a:latin typeface="APL385 Unicode" panose="020B0709000202000203" pitchFamily="49" charset="0"/>
              </a:rPr>
              <a:t>np.copy</a:t>
            </a:r>
            <a:r>
              <a:rPr lang="en-GB" sz="40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m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t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for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for j in range(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n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s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e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w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SF &gt; 0: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se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ne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q2 = [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, se, ne,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gb1 =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np.argmin</a:t>
            </a:r>
            <a:r>
              <a:rPr lang="en-GB" sz="40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(q1.count(q[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]) != </a:t>
            </a:r>
            <a:r>
              <a:rPr lang="en-GB" sz="400" dirty="0" err="1">
                <a:latin typeface="APL385 Unicode" panose="020B0709000202000203" pitchFamily="49" charset="0"/>
              </a:rPr>
              <a:t>len</a:t>
            </a:r>
            <a:r>
              <a:rPr lang="en-GB" sz="400" dirty="0">
                <a:latin typeface="APL385 Unicode" panose="020B0709000202000203" pitchFamily="49" charset="0"/>
              </a:rPr>
              <a:t>(q1)) and 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not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q1[m[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!= 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if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</a:t>
            </a:r>
            <a:r>
              <a:rPr lang="en-GB" sz="400" dirty="0" err="1">
                <a:latin typeface="APL385 Unicode" panose="020B0709000202000203" pitchFamily="49" charset="0"/>
              </a:rPr>
              <a:t>plot_partial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,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], 'NSEW', m, 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21AB9-F30A-520F-5B3A-2DECC1E5FA3A}"/>
              </a:ext>
            </a:extLst>
          </p:cNvPr>
          <p:cNvSpPr txBox="1"/>
          <p:nvPr/>
        </p:nvSpPr>
        <p:spPr>
          <a:xfrm>
            <a:off x="6404429" y="4347557"/>
            <a:ext cx="199934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SF = 0.25  # second-order-neighbours factor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95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734512" y="936477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# new version of </a:t>
            </a:r>
            <a:r>
              <a:rPr lang="en-GB" sz="400" dirty="0" err="1">
                <a:latin typeface="APL385 Unicode" panose="020B0709000202000203" pitchFamily="49" charset="0"/>
              </a:rPr>
              <a:t>step_rnd</a:t>
            </a:r>
            <a:r>
              <a:rPr lang="en-GB" sz="400" dirty="0">
                <a:latin typeface="APL385 Unicode" panose="020B0709000202000203" pitchFamily="49" charset="0"/>
              </a:rPr>
              <a:t> which takes into account the influence of </a:t>
            </a:r>
            <a:r>
              <a:rPr lang="en-GB" sz="400" dirty="0" err="1">
                <a:latin typeface="APL385 Unicode" panose="020B0709000202000203" pitchFamily="49" charset="0"/>
              </a:rPr>
              <a:t>secon</a:t>
            </a:r>
            <a:r>
              <a:rPr lang="en-GB" sz="400" dirty="0">
                <a:latin typeface="APL385 Unicode" panose="020B0709000202000203" pitchFamily="49" charset="0"/>
              </a:rPr>
              <a:t>-order neighbours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def step_rnd2(q,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, T,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nr, 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p, changed = </a:t>
            </a:r>
            <a:r>
              <a:rPr lang="en-GB" sz="400" dirty="0" err="1">
                <a:latin typeface="APL385 Unicode" panose="020B0709000202000203" pitchFamily="49" charset="0"/>
              </a:rPr>
              <a:t>np.copy</a:t>
            </a:r>
            <a:r>
              <a:rPr lang="en-GB" sz="40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m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t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for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for j in range(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n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s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e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w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SF &gt; 0: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se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ne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q2 = [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, se, ne,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gb1 =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np.argmin</a:t>
            </a:r>
            <a:r>
              <a:rPr lang="en-GB" sz="40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(q1.count(q[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]) != </a:t>
            </a:r>
            <a:r>
              <a:rPr lang="en-GB" sz="400" dirty="0" err="1">
                <a:latin typeface="APL385 Unicode" panose="020B0709000202000203" pitchFamily="49" charset="0"/>
              </a:rPr>
              <a:t>len</a:t>
            </a:r>
            <a:r>
              <a:rPr lang="en-GB" sz="400" dirty="0">
                <a:latin typeface="APL385 Unicode" panose="020B0709000202000203" pitchFamily="49" charset="0"/>
              </a:rPr>
              <a:t>(q1)) and 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not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q1[m[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!= 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if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</a:t>
            </a:r>
            <a:r>
              <a:rPr lang="en-GB" sz="400" dirty="0" err="1">
                <a:latin typeface="APL385 Unicode" panose="020B0709000202000203" pitchFamily="49" charset="0"/>
              </a:rPr>
              <a:t>plot_partial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,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], 'NSEW', m, 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B1883B-9B94-BD5B-58EE-DC238E74FF64}"/>
              </a:ext>
            </a:extLst>
          </p:cNvPr>
          <p:cNvSpPr txBox="1">
            <a:spLocks/>
          </p:cNvSpPr>
          <p:nvPr/>
        </p:nvSpPr>
        <p:spPr>
          <a:xfrm>
            <a:off x="5690654" y="1036319"/>
            <a:ext cx="3046945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Too much repetitive code</a:t>
            </a:r>
          </a:p>
          <a:p>
            <a:pPr marL="0" indent="0">
              <a:buNone/>
            </a:pPr>
            <a:r>
              <a:rPr lang="en-US" sz="2000" dirty="0"/>
              <a:t>Hard to understand what the model is doing</a:t>
            </a:r>
          </a:p>
          <a:p>
            <a:pPr marL="0" indent="0">
              <a:buNone/>
            </a:pPr>
            <a:r>
              <a:rPr lang="en-US" sz="2000" dirty="0"/>
              <a:t>Easy to make mistakes</a:t>
            </a:r>
          </a:p>
          <a:p>
            <a:pPr marL="0" indent="0">
              <a:buNone/>
            </a:pPr>
            <a:r>
              <a:rPr lang="en-US" sz="2000" dirty="0"/>
              <a:t>Slow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21AB9-F30A-520F-5B3A-2DECC1E5FA3A}"/>
              </a:ext>
            </a:extLst>
          </p:cNvPr>
          <p:cNvSpPr txBox="1"/>
          <p:nvPr/>
        </p:nvSpPr>
        <p:spPr>
          <a:xfrm>
            <a:off x="6404429" y="4347557"/>
            <a:ext cx="199934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SF = 0.25  # second-order-neighbours factor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734512" y="936477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# new version of </a:t>
            </a:r>
            <a:r>
              <a:rPr lang="en-GB" sz="400" dirty="0" err="1">
                <a:latin typeface="APL385 Unicode" panose="020B0709000202000203" pitchFamily="49" charset="0"/>
              </a:rPr>
              <a:t>step_rnd</a:t>
            </a:r>
            <a:r>
              <a:rPr lang="en-GB" sz="400" dirty="0">
                <a:latin typeface="APL385 Unicode" panose="020B0709000202000203" pitchFamily="49" charset="0"/>
              </a:rPr>
              <a:t> which takes into account the influence of </a:t>
            </a:r>
            <a:r>
              <a:rPr lang="en-GB" sz="400" dirty="0" err="1">
                <a:latin typeface="APL385 Unicode" panose="020B0709000202000203" pitchFamily="49" charset="0"/>
              </a:rPr>
              <a:t>secon</a:t>
            </a:r>
            <a:r>
              <a:rPr lang="en-GB" sz="400" dirty="0">
                <a:latin typeface="APL385 Unicode" panose="020B0709000202000203" pitchFamily="49" charset="0"/>
              </a:rPr>
              <a:t>-order neighbours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def step_rnd2(q,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, T,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nr, 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p, changed = </a:t>
            </a:r>
            <a:r>
              <a:rPr lang="en-GB" sz="400" dirty="0" err="1">
                <a:latin typeface="APL385 Unicode" panose="020B0709000202000203" pitchFamily="49" charset="0"/>
              </a:rPr>
              <a:t>np.copy</a:t>
            </a:r>
            <a:r>
              <a:rPr lang="en-GB" sz="40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m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t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for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for j in range(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n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s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e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w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SF &gt; 0: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se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ne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q2 = [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, se, ne,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gb1 =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np.argmin</a:t>
            </a:r>
            <a:r>
              <a:rPr lang="en-GB" sz="40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(q1.count(q[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]) != </a:t>
            </a:r>
            <a:r>
              <a:rPr lang="en-GB" sz="400" dirty="0" err="1">
                <a:latin typeface="APL385 Unicode" panose="020B0709000202000203" pitchFamily="49" charset="0"/>
              </a:rPr>
              <a:t>len</a:t>
            </a:r>
            <a:r>
              <a:rPr lang="en-GB" sz="400" dirty="0">
                <a:latin typeface="APL385 Unicode" panose="020B0709000202000203" pitchFamily="49" charset="0"/>
              </a:rPr>
              <a:t>(q1)) and 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not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q1[m[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!= 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if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</a:t>
            </a:r>
            <a:r>
              <a:rPr lang="en-GB" sz="400" dirty="0" err="1">
                <a:latin typeface="APL385 Unicode" panose="020B0709000202000203" pitchFamily="49" charset="0"/>
              </a:rPr>
              <a:t>plot_partial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,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], 'NSEW', m, 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B1883B-9B94-BD5B-58EE-DC238E74FF64}"/>
              </a:ext>
            </a:extLst>
          </p:cNvPr>
          <p:cNvSpPr txBox="1">
            <a:spLocks/>
          </p:cNvSpPr>
          <p:nvPr/>
        </p:nvSpPr>
        <p:spPr>
          <a:xfrm>
            <a:off x="5690654" y="1036319"/>
            <a:ext cx="3046945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Too much repetitive code</a:t>
            </a:r>
          </a:p>
          <a:p>
            <a:pPr marL="0" indent="0">
              <a:buNone/>
            </a:pPr>
            <a:r>
              <a:rPr lang="en-US" sz="2000" dirty="0"/>
              <a:t>Hard to understand what the model is doing</a:t>
            </a:r>
          </a:p>
          <a:p>
            <a:pPr marL="0" indent="0">
              <a:buNone/>
            </a:pPr>
            <a:r>
              <a:rPr lang="en-US" sz="2000" dirty="0"/>
              <a:t>Easy to make mistakes</a:t>
            </a:r>
          </a:p>
          <a:p>
            <a:pPr marL="0" indent="0">
              <a:buNone/>
            </a:pPr>
            <a:r>
              <a:rPr lang="en-US" sz="2000" dirty="0"/>
              <a:t>Slow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CBEBDC2-237E-89A2-541B-0EBA00C3EAB1}"/>
              </a:ext>
            </a:extLst>
          </p:cNvPr>
          <p:cNvSpPr/>
          <p:nvPr/>
        </p:nvSpPr>
        <p:spPr>
          <a:xfrm>
            <a:off x="6881768" y="3167967"/>
            <a:ext cx="242257" cy="2896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38B45A-30BC-407B-4889-7E28F22182BD}"/>
              </a:ext>
            </a:extLst>
          </p:cNvPr>
          <p:cNvSpPr txBox="1">
            <a:spLocks/>
          </p:cNvSpPr>
          <p:nvPr/>
        </p:nvSpPr>
        <p:spPr>
          <a:xfrm>
            <a:off x="5690654" y="3583595"/>
            <a:ext cx="3046945" cy="685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ARRAY PROGRAMMING</a:t>
            </a:r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12CEA-AAD9-A9FE-6240-4B8CB067B9B0}"/>
              </a:ext>
            </a:extLst>
          </p:cNvPr>
          <p:cNvSpPr txBox="1"/>
          <p:nvPr/>
        </p:nvSpPr>
        <p:spPr>
          <a:xfrm>
            <a:off x="6404429" y="4347557"/>
            <a:ext cx="199934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SF = 0.25  # second-order-neighbours factor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30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(Python)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1734512" y="936477"/>
            <a:ext cx="6604000" cy="358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# new version of </a:t>
            </a:r>
            <a:r>
              <a:rPr lang="en-GB" sz="400" dirty="0" err="1">
                <a:latin typeface="APL385 Unicode" panose="020B0709000202000203" pitchFamily="49" charset="0"/>
              </a:rPr>
              <a:t>step_rnd</a:t>
            </a:r>
            <a:r>
              <a:rPr lang="en-GB" sz="400" dirty="0">
                <a:latin typeface="APL385 Unicode" panose="020B0709000202000203" pitchFamily="49" charset="0"/>
              </a:rPr>
              <a:t> which takes into account the influence of </a:t>
            </a:r>
            <a:r>
              <a:rPr lang="en-GB" sz="400" dirty="0" err="1">
                <a:latin typeface="APL385 Unicode" panose="020B0709000202000203" pitchFamily="49" charset="0"/>
              </a:rPr>
              <a:t>secon</a:t>
            </a:r>
            <a:r>
              <a:rPr lang="en-GB" sz="400" dirty="0">
                <a:latin typeface="APL385 Unicode" panose="020B0709000202000203" pitchFamily="49" charset="0"/>
              </a:rPr>
              <a:t>-order neighbours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def step_rnd2(q,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, T,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nr, 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                   # number of rows and columns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p, changed = </a:t>
            </a:r>
            <a:r>
              <a:rPr lang="en-GB" sz="400" dirty="0" err="1">
                <a:latin typeface="APL385 Unicode" panose="020B0709000202000203" pitchFamily="49" charset="0"/>
              </a:rPr>
              <a:t>np.copy</a:t>
            </a:r>
            <a:r>
              <a:rPr lang="en-GB" sz="400" dirty="0">
                <a:latin typeface="APL385 Unicode" panose="020B0709000202000203" pitchFamily="49" charset="0"/>
              </a:rPr>
              <a:t>(q), False     # p is the map of product orientations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 # current grain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north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south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east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)            # new grain boundary energy if transforms into west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m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=int)   # neighbour for which new grain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t = </a:t>
            </a:r>
            <a:r>
              <a:rPr lang="en-GB" sz="400" dirty="0" err="1">
                <a:latin typeface="APL385 Unicode" panose="020B0709000202000203" pitchFamily="49" charset="0"/>
              </a:rPr>
              <a:t>np.zeros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q.shape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dtype</a:t>
            </a:r>
            <a:r>
              <a:rPr lang="en-GB" sz="400" dirty="0">
                <a:latin typeface="APL385 Unicode" panose="020B0709000202000203" pitchFamily="49" charset="0"/>
              </a:rPr>
              <a:t>=bool)  # cells that will transform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for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 in range(nr):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for j in range(</a:t>
            </a:r>
            <a:r>
              <a:rPr lang="en-GB" sz="400" dirty="0" err="1">
                <a:latin typeface="APL385 Unicode" panose="020B0709000202000203" pitchFamily="49" charset="0"/>
              </a:rPr>
              <a:t>nc</a:t>
            </a:r>
            <a:r>
              <a:rPr lang="en-GB" sz="40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1st-order neighbours: north, south, east, west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n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s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0),j]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e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w = q[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q1 = [n, s, e, w]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calculate current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and when transforming into each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q1,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SF &gt; 0: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se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ne = q[(i-1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&gt;0 else nr-1),(j+1 if j&lt;nc-1 else 0)]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 = q[(i+1 if </a:t>
            </a:r>
            <a:r>
              <a:rPr lang="en-GB" sz="400" dirty="0" err="1">
                <a:latin typeface="APL385 Unicode" panose="020B0709000202000203" pitchFamily="49" charset="0"/>
              </a:rPr>
              <a:t>i</a:t>
            </a:r>
            <a:r>
              <a:rPr lang="en-GB" sz="400" dirty="0">
                <a:latin typeface="APL385 Unicode" panose="020B0709000202000203" pitchFamily="49" charset="0"/>
              </a:rPr>
              <a:t>&lt;nr-1 else 0),(j-1 if j&gt;0 else nc-1)]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q2 = [</a:t>
            </a:r>
            <a:r>
              <a:rPr lang="en-GB" sz="400" dirty="0" err="1">
                <a:latin typeface="APL385 Unicode" panose="020B0709000202000203" pitchFamily="49" charset="0"/>
              </a:rPr>
              <a:t>nw</a:t>
            </a:r>
            <a:r>
              <a:rPr lang="en-GB" sz="400" dirty="0">
                <a:latin typeface="APL385 Unicode" panose="020B0709000202000203" pitchFamily="49" charset="0"/>
              </a:rPr>
              <a:t>, se, ne, </a:t>
            </a:r>
            <a:r>
              <a:rPr lang="en-GB" sz="400" dirty="0" err="1">
                <a:latin typeface="APL385 Unicode" panose="020B0709000202000203" pitchFamily="49" charset="0"/>
              </a:rPr>
              <a:t>sw</a:t>
            </a:r>
            <a:r>
              <a:rPr lang="en-GB" sz="400" dirty="0">
                <a:latin typeface="APL385 Unicode" panose="020B0709000202000203" pitchFamily="49" charset="0"/>
              </a:rPr>
              <a:t>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(n,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(s,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(e,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+= SF * </a:t>
            </a:r>
            <a:r>
              <a:rPr lang="en-GB" sz="400" dirty="0" err="1">
                <a:latin typeface="APL385 Unicode" panose="020B0709000202000203" pitchFamily="49" charset="0"/>
              </a:rPr>
              <a:t>cell_boundary</a:t>
            </a:r>
            <a:r>
              <a:rPr lang="en-GB" sz="400" dirty="0">
                <a:latin typeface="APL385 Unicode" panose="020B0709000202000203" pitchFamily="49" charset="0"/>
              </a:rPr>
              <a:t>(w, q2, </a:t>
            </a:r>
            <a:r>
              <a:rPr lang="en-GB" sz="400" dirty="0" err="1">
                <a:latin typeface="APL385 Unicode" panose="020B0709000202000203" pitchFamily="49" charset="0"/>
              </a:rPr>
              <a:t>qmax</a:t>
            </a:r>
            <a:r>
              <a:rPr lang="en-GB" sz="400" dirty="0">
                <a:latin typeface="APL385 Unicode" panose="020B0709000202000203" pitchFamily="49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*= 1 + RP * </a:t>
            </a:r>
            <a:r>
              <a:rPr lang="en-GB" sz="400" dirty="0" err="1">
                <a:latin typeface="APL385 Unicode" panose="020B0709000202000203" pitchFamily="49" charset="0"/>
              </a:rPr>
              <a:t>np.random.random</a:t>
            </a:r>
            <a:r>
              <a:rPr lang="en-GB" sz="400" dirty="0">
                <a:latin typeface="APL385 Unicode" panose="020B0709000202000203" pitchFamily="49" charset="0"/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gb1 =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find neighbour for which new boundary energy is minimum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</a:t>
            </a:r>
            <a:r>
              <a:rPr lang="en-GB" sz="400" dirty="0" err="1">
                <a:latin typeface="APL385 Unicode" panose="020B0709000202000203" pitchFamily="49" charset="0"/>
              </a:rPr>
              <a:t>np.argmin</a:t>
            </a:r>
            <a:r>
              <a:rPr lang="en-GB" sz="400" dirty="0">
                <a:latin typeface="APL385 Unicode" panose="020B0709000202000203" pitchFamily="49" charset="0"/>
              </a:rPr>
              <a:t>(gb1)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thermal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thermal(T)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a cell will transform into some neighbour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(q1.count(q[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]) != </a:t>
            </a:r>
            <a:r>
              <a:rPr lang="en-GB" sz="400" dirty="0" err="1">
                <a:latin typeface="APL385 Unicode" panose="020B0709000202000203" pitchFamily="49" charset="0"/>
              </a:rPr>
              <a:t>len</a:t>
            </a:r>
            <a:r>
              <a:rPr lang="en-GB" sz="400" dirty="0">
                <a:latin typeface="APL385 Unicode" panose="020B0709000202000203" pitchFamily="49" charset="0"/>
              </a:rPr>
              <a:t>(q1)) and 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+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&gt;= GA)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not t[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continue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pick orientation of neighbour with minimum new boundary energy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= q1[m[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]]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# check if the cell changed of orientation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if p[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 != q[</a:t>
            </a:r>
            <a:r>
              <a:rPr lang="en-GB" sz="400" dirty="0" err="1">
                <a:latin typeface="APL385 Unicode" panose="020B0709000202000203" pitchFamily="49" charset="0"/>
              </a:rPr>
              <a:t>i,j</a:t>
            </a:r>
            <a:r>
              <a:rPr lang="en-GB" sz="400" dirty="0">
                <a:latin typeface="APL385 Unicode" panose="020B0709000202000203" pitchFamily="49" charset="0"/>
              </a:rPr>
              <a:t>]: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        changed = True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if </a:t>
            </a:r>
            <a:r>
              <a:rPr lang="en-GB" sz="400" dirty="0" err="1">
                <a:latin typeface="APL385 Unicode" panose="020B0709000202000203" pitchFamily="49" charset="0"/>
              </a:rPr>
              <a:t>plt</a:t>
            </a:r>
            <a:r>
              <a:rPr lang="en-GB" sz="40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    </a:t>
            </a:r>
            <a:r>
              <a:rPr lang="en-GB" sz="400" dirty="0" err="1">
                <a:latin typeface="APL385 Unicode" panose="020B0709000202000203" pitchFamily="49" charset="0"/>
              </a:rPr>
              <a:t>plot_partial</a:t>
            </a:r>
            <a:r>
              <a:rPr lang="en-GB" sz="400" dirty="0">
                <a:latin typeface="APL385 Unicode" panose="020B0709000202000203" pitchFamily="49" charset="0"/>
              </a:rPr>
              <a:t>(</a:t>
            </a:r>
            <a:r>
              <a:rPr lang="en-GB" sz="400" dirty="0" err="1">
                <a:latin typeface="APL385 Unicode" panose="020B0709000202000203" pitchFamily="49" charset="0"/>
              </a:rPr>
              <a:t>gt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</a:t>
            </a:r>
            <a:r>
              <a:rPr lang="en-GB" sz="400" dirty="0">
                <a:latin typeface="APL385 Unicode" panose="020B0709000202000203" pitchFamily="49" charset="0"/>
              </a:rPr>
              <a:t>, [</a:t>
            </a:r>
            <a:r>
              <a:rPr lang="en-GB" sz="400" dirty="0" err="1">
                <a:latin typeface="APL385 Unicode" panose="020B0709000202000203" pitchFamily="49" charset="0"/>
              </a:rPr>
              <a:t>gbn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gbs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gbe</a:t>
            </a:r>
            <a:r>
              <a:rPr lang="en-GB" sz="400" dirty="0">
                <a:latin typeface="APL385 Unicode" panose="020B0709000202000203" pitchFamily="49" charset="0"/>
              </a:rPr>
              <a:t>, </a:t>
            </a:r>
            <a:r>
              <a:rPr lang="en-GB" sz="400" dirty="0" err="1">
                <a:latin typeface="APL385 Unicode" panose="020B0709000202000203" pitchFamily="49" charset="0"/>
              </a:rPr>
              <a:t>gbw</a:t>
            </a:r>
            <a:r>
              <a:rPr lang="en-GB" sz="400" dirty="0">
                <a:latin typeface="APL385 Unicode" panose="020B0709000202000203" pitchFamily="49" charset="0"/>
              </a:rPr>
              <a:t>], 'NSEW', m, t)</a:t>
            </a:r>
          </a:p>
          <a:p>
            <a:pPr>
              <a:spcAft>
                <a:spcPts val="0"/>
              </a:spcAft>
            </a:pPr>
            <a:r>
              <a:rPr lang="en-GB" sz="400" dirty="0">
                <a:latin typeface="APL385 Unicode" panose="020B0709000202000203" pitchFamily="49" charset="0"/>
              </a:rPr>
              <a:t>    return p, changed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12CEA-AAD9-A9FE-6240-4B8CB067B9B0}"/>
              </a:ext>
            </a:extLst>
          </p:cNvPr>
          <p:cNvSpPr txBox="1"/>
          <p:nvPr/>
        </p:nvSpPr>
        <p:spPr>
          <a:xfrm>
            <a:off x="6404429" y="4347557"/>
            <a:ext cx="1999341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550" dirty="0">
                <a:latin typeface="APL385 Unicode" panose="020B0709000202000203" pitchFamily="49" charset="0"/>
              </a:rPr>
              <a:t>SF = 0.25  # second-order-neighbours factor</a:t>
            </a:r>
          </a:p>
          <a:p>
            <a:pPr>
              <a:spcAft>
                <a:spcPts val="0"/>
              </a:spcAft>
            </a:pPr>
            <a:endParaRPr lang="en-GB" sz="55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33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(NumPy)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471714" y="1357086"/>
            <a:ext cx="8403770" cy="316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# new version of step_rnd2 using </a:t>
            </a:r>
            <a:r>
              <a:rPr lang="en-GB" sz="950" dirty="0" err="1">
                <a:latin typeface="APL385 Unicode" panose="020B0709000202000203" pitchFamily="49" charset="0"/>
              </a:rPr>
              <a:t>numpy</a:t>
            </a:r>
            <a:r>
              <a:rPr lang="en-GB" sz="950" dirty="0">
                <a:latin typeface="APL385 Unicode" panose="020B0709000202000203" pitchFamily="49" charset="0"/>
              </a:rPr>
              <a:t> functions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def step_numpy2(q,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, T,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q1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zip([-1,1,1,-1], [0,0,1,1])]      # 1st-order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= -R*T*np.log(1-np.random.random(</a:t>
            </a:r>
            <a:r>
              <a:rPr lang="en-GB" sz="950" dirty="0" err="1">
                <a:latin typeface="APL385 Unicode" panose="020B0709000202000203" pitchFamily="49" charset="0"/>
              </a:rPr>
              <a:t>q.shape</a:t>
            </a:r>
            <a:r>
              <a:rPr lang="en-GB" sz="950" dirty="0">
                <a:latin typeface="APL385 Unicode" panose="020B0709000202000203" pitchFamily="49" charset="0"/>
              </a:rPr>
              <a:t>)), boundary(q,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 # thermal and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=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 # new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SF &gt; 0: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q2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zip(q1, [-1,1,-1,1], [1,1,0,0])]  # 2nd-order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gb1 += SF *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q2,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# their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*= 1 + RP * </a:t>
            </a:r>
            <a:r>
              <a:rPr lang="en-GB" sz="950" dirty="0" err="1">
                <a:latin typeface="APL385 Unicode" panose="020B0709000202000203" pitchFamily="49" charset="0"/>
              </a:rPr>
              <a:t>np.random.random</a:t>
            </a:r>
            <a:r>
              <a:rPr lang="en-GB" sz="950" dirty="0">
                <a:latin typeface="APL385 Unicode" panose="020B0709000202000203" pitchFamily="49" charset="0"/>
              </a:rPr>
              <a:t>(gb1.shape)                               # apply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t, m = 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 +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&gt;= GA), </a:t>
            </a:r>
            <a:r>
              <a:rPr lang="en-GB" sz="950" dirty="0" err="1">
                <a:latin typeface="APL385 Unicode" panose="020B0709000202000203" pitchFamily="49" charset="0"/>
              </a:rPr>
              <a:t>np.argmin</a:t>
            </a:r>
            <a:r>
              <a:rPr lang="en-GB" sz="950" dirty="0">
                <a:latin typeface="APL385 Unicode" panose="020B0709000202000203" pitchFamily="49" charset="0"/>
              </a:rPr>
              <a:t>(gb1, axis=0)                            # cells to transform and minimum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p = </a:t>
            </a:r>
            <a:r>
              <a:rPr lang="en-GB" sz="950" dirty="0" err="1">
                <a:latin typeface="APL385 Unicode" panose="020B0709000202000203" pitchFamily="49" charset="0"/>
              </a:rPr>
              <a:t>np.where</a:t>
            </a:r>
            <a:r>
              <a:rPr lang="en-GB" sz="950" dirty="0">
                <a:latin typeface="APL385 Unicode" panose="020B0709000202000203" pitchFamily="49" charset="0"/>
              </a:rPr>
              <a:t>(t, </a:t>
            </a:r>
            <a:r>
              <a:rPr lang="en-GB" sz="950" dirty="0" err="1">
                <a:latin typeface="APL385 Unicode" panose="020B0709000202000203" pitchFamily="49" charset="0"/>
              </a:rPr>
              <a:t>np.choose</a:t>
            </a:r>
            <a:r>
              <a:rPr lang="en-GB" sz="950" dirty="0">
                <a:latin typeface="APL385 Unicode" panose="020B0709000202000203" pitchFamily="49" charset="0"/>
              </a:rPr>
              <a:t>(m, q1), q)                                      # product orientations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</a:t>
            </a:r>
            <a:r>
              <a:rPr lang="en-GB" sz="950" dirty="0" err="1">
                <a:latin typeface="APL385 Unicode" panose="020B0709000202000203" pitchFamily="49" charset="0"/>
              </a:rPr>
              <a:t>plot_partial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, gb1, 'NSEW', m, t)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return p, not </a:t>
            </a:r>
            <a:r>
              <a:rPr lang="en-GB" sz="950" dirty="0" err="1">
                <a:latin typeface="APL385 Unicode" panose="020B0709000202000203" pitchFamily="49" charset="0"/>
              </a:rPr>
              <a:t>np.array_equal</a:t>
            </a:r>
            <a:r>
              <a:rPr lang="en-GB" sz="950" dirty="0">
                <a:latin typeface="APL385 Unicode" panose="020B0709000202000203" pitchFamily="49" charset="0"/>
              </a:rPr>
              <a:t>(q, p)</a:t>
            </a: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12146-DF1C-A5BA-E526-4154A83D3AF8}"/>
              </a:ext>
            </a:extLst>
          </p:cNvPr>
          <p:cNvSpPr txBox="1"/>
          <p:nvPr/>
        </p:nvSpPr>
        <p:spPr>
          <a:xfrm>
            <a:off x="4978401" y="4347557"/>
            <a:ext cx="342537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SF = 0.25  # second-order-neighbours factor</a:t>
            </a:r>
          </a:p>
        </p:txBody>
      </p:sp>
    </p:spTree>
    <p:extLst>
      <p:ext uri="{BB962C8B-B14F-4D97-AF65-F5344CB8AC3E}">
        <p14:creationId xmlns:p14="http://schemas.microsoft.com/office/powerpoint/2010/main" val="140899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(NumPy)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471714" y="1357086"/>
            <a:ext cx="8403770" cy="316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# new version of step_rnd2 using </a:t>
            </a:r>
            <a:r>
              <a:rPr lang="en-GB" sz="950" dirty="0" err="1">
                <a:latin typeface="APL385 Unicode" panose="020B0709000202000203" pitchFamily="49" charset="0"/>
              </a:rPr>
              <a:t>numpy</a:t>
            </a:r>
            <a:r>
              <a:rPr lang="en-GB" sz="950" dirty="0">
                <a:latin typeface="APL385 Unicode" panose="020B0709000202000203" pitchFamily="49" charset="0"/>
              </a:rPr>
              <a:t> functions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def step_numpy2(q,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, T,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q1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zip([-1,1,1,-1], [0,0,1,1])]      # 1st-order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= -R*T*np.log(1-np.random.random(</a:t>
            </a:r>
            <a:r>
              <a:rPr lang="en-GB" sz="950" dirty="0" err="1">
                <a:latin typeface="APL385 Unicode" panose="020B0709000202000203" pitchFamily="49" charset="0"/>
              </a:rPr>
              <a:t>q.shape</a:t>
            </a:r>
            <a:r>
              <a:rPr lang="en-GB" sz="950" dirty="0">
                <a:latin typeface="APL385 Unicode" panose="020B0709000202000203" pitchFamily="49" charset="0"/>
              </a:rPr>
              <a:t>)), boundary(q,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 # thermal and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=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 # new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SF &gt; 0: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q2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zip(q1, [-1,1,-1,1], [1,1,0,0])]  # 2nd-order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gb1 += SF *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q2,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# their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*= 1 + RP * </a:t>
            </a:r>
            <a:r>
              <a:rPr lang="en-GB" sz="950" dirty="0" err="1">
                <a:latin typeface="APL385 Unicode" panose="020B0709000202000203" pitchFamily="49" charset="0"/>
              </a:rPr>
              <a:t>np.random.random</a:t>
            </a:r>
            <a:r>
              <a:rPr lang="en-GB" sz="950" dirty="0">
                <a:latin typeface="APL385 Unicode" panose="020B0709000202000203" pitchFamily="49" charset="0"/>
              </a:rPr>
              <a:t>(gb1.shape)                               # apply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t, m = 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 +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&gt;= GA), </a:t>
            </a:r>
            <a:r>
              <a:rPr lang="en-GB" sz="950" dirty="0" err="1">
                <a:latin typeface="APL385 Unicode" panose="020B0709000202000203" pitchFamily="49" charset="0"/>
              </a:rPr>
              <a:t>np.argmin</a:t>
            </a:r>
            <a:r>
              <a:rPr lang="en-GB" sz="950" dirty="0">
                <a:latin typeface="APL385 Unicode" panose="020B0709000202000203" pitchFamily="49" charset="0"/>
              </a:rPr>
              <a:t>(gb1, axis=0)                            # cells to transform and minimum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p = </a:t>
            </a:r>
            <a:r>
              <a:rPr lang="en-GB" sz="950" dirty="0" err="1">
                <a:latin typeface="APL385 Unicode" panose="020B0709000202000203" pitchFamily="49" charset="0"/>
              </a:rPr>
              <a:t>np.where</a:t>
            </a:r>
            <a:r>
              <a:rPr lang="en-GB" sz="950" dirty="0">
                <a:latin typeface="APL385 Unicode" panose="020B0709000202000203" pitchFamily="49" charset="0"/>
              </a:rPr>
              <a:t>(t, </a:t>
            </a:r>
            <a:r>
              <a:rPr lang="en-GB" sz="950" dirty="0" err="1">
                <a:latin typeface="APL385 Unicode" panose="020B0709000202000203" pitchFamily="49" charset="0"/>
              </a:rPr>
              <a:t>np.choose</a:t>
            </a:r>
            <a:r>
              <a:rPr lang="en-GB" sz="950" dirty="0">
                <a:latin typeface="APL385 Unicode" panose="020B0709000202000203" pitchFamily="49" charset="0"/>
              </a:rPr>
              <a:t>(m, q1), q)                                      # product orientations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</a:t>
            </a:r>
            <a:r>
              <a:rPr lang="en-GB" sz="950" dirty="0" err="1">
                <a:latin typeface="APL385 Unicode" panose="020B0709000202000203" pitchFamily="49" charset="0"/>
              </a:rPr>
              <a:t>plot_partial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, gb1, 'NSEW', m, t)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return p, not </a:t>
            </a:r>
            <a:r>
              <a:rPr lang="en-GB" sz="950" dirty="0" err="1">
                <a:latin typeface="APL385 Unicode" panose="020B0709000202000203" pitchFamily="49" charset="0"/>
              </a:rPr>
              <a:t>np.array_equal</a:t>
            </a:r>
            <a:r>
              <a:rPr lang="en-GB" sz="950" dirty="0">
                <a:latin typeface="APL385 Unicode" panose="020B0709000202000203" pitchFamily="49" charset="0"/>
              </a:rPr>
              <a:t>(q, p)</a:t>
            </a: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12146-DF1C-A5BA-E526-4154A83D3AF8}"/>
              </a:ext>
            </a:extLst>
          </p:cNvPr>
          <p:cNvSpPr txBox="1"/>
          <p:nvPr/>
        </p:nvSpPr>
        <p:spPr>
          <a:xfrm>
            <a:off x="4978401" y="4347557"/>
            <a:ext cx="342537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SF = 0.25  # second-order-neighbours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678D-71D7-A6DB-B8F4-1530CDFCC9DE}"/>
              </a:ext>
            </a:extLst>
          </p:cNvPr>
          <p:cNvSpPr txBox="1">
            <a:spLocks/>
          </p:cNvSpPr>
          <p:nvPr/>
        </p:nvSpPr>
        <p:spPr>
          <a:xfrm>
            <a:off x="323528" y="3633108"/>
            <a:ext cx="8541687" cy="502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Less code, less mistakes, more performance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88764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(NumPy)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471714" y="1357086"/>
            <a:ext cx="8403770" cy="316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# new version of step_rnd2 using </a:t>
            </a:r>
            <a:r>
              <a:rPr lang="en-GB" sz="950" dirty="0" err="1">
                <a:latin typeface="APL385 Unicode" panose="020B0709000202000203" pitchFamily="49" charset="0"/>
              </a:rPr>
              <a:t>numpy</a:t>
            </a:r>
            <a:r>
              <a:rPr lang="en-GB" sz="950" dirty="0">
                <a:latin typeface="APL385 Unicode" panose="020B0709000202000203" pitchFamily="49" charset="0"/>
              </a:rPr>
              <a:t> functions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def step_numpy2(q,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, T,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q1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zip([-1,1,1,-1], [0,0,1,1])]      # 1st-order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= -R*T*np.log(1-np.random.random(</a:t>
            </a:r>
            <a:r>
              <a:rPr lang="en-GB" sz="950" dirty="0" err="1">
                <a:latin typeface="APL385 Unicode" panose="020B0709000202000203" pitchFamily="49" charset="0"/>
              </a:rPr>
              <a:t>q.shape</a:t>
            </a:r>
            <a:r>
              <a:rPr lang="en-GB" sz="950" dirty="0">
                <a:latin typeface="APL385 Unicode" panose="020B0709000202000203" pitchFamily="49" charset="0"/>
              </a:rPr>
              <a:t>)), boundary(q,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 # thermal and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=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 # new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SF &gt; 0: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q2 = [</a:t>
            </a:r>
            <a:r>
              <a:rPr lang="en-GB" sz="950" dirty="0" err="1"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axis=a) for 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zip(q1, [-1,1,-1,1], [1,1,0,0])]  # 2nd-order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gb1 += SF * </a:t>
            </a:r>
            <a:r>
              <a:rPr lang="en-GB" sz="950" dirty="0" err="1"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q2,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# their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*= 1 + RP * </a:t>
            </a:r>
            <a:r>
              <a:rPr lang="en-GB" sz="950" dirty="0" err="1">
                <a:latin typeface="APL385 Unicode" panose="020B0709000202000203" pitchFamily="49" charset="0"/>
              </a:rPr>
              <a:t>np.random.random</a:t>
            </a:r>
            <a:r>
              <a:rPr lang="en-GB" sz="950" dirty="0">
                <a:latin typeface="APL385 Unicode" panose="020B0709000202000203" pitchFamily="49" charset="0"/>
              </a:rPr>
              <a:t>(gb1.shape)                               # apply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t, m = 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 +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&gt;= GA), </a:t>
            </a:r>
            <a:r>
              <a:rPr lang="en-GB" sz="950" dirty="0" err="1">
                <a:latin typeface="APL385 Unicode" panose="020B0709000202000203" pitchFamily="49" charset="0"/>
              </a:rPr>
              <a:t>np.argmin</a:t>
            </a:r>
            <a:r>
              <a:rPr lang="en-GB" sz="950" dirty="0">
                <a:latin typeface="APL385 Unicode" panose="020B0709000202000203" pitchFamily="49" charset="0"/>
              </a:rPr>
              <a:t>(gb1, axis=0)                            # cells to transform and minimum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p = </a:t>
            </a:r>
            <a:r>
              <a:rPr lang="en-GB" sz="950" dirty="0" err="1">
                <a:latin typeface="APL385 Unicode" panose="020B0709000202000203" pitchFamily="49" charset="0"/>
              </a:rPr>
              <a:t>np.where</a:t>
            </a:r>
            <a:r>
              <a:rPr lang="en-GB" sz="950" dirty="0">
                <a:latin typeface="APL385 Unicode" panose="020B0709000202000203" pitchFamily="49" charset="0"/>
              </a:rPr>
              <a:t>(t, </a:t>
            </a:r>
            <a:r>
              <a:rPr lang="en-GB" sz="950" dirty="0" err="1">
                <a:latin typeface="APL385 Unicode" panose="020B0709000202000203" pitchFamily="49" charset="0"/>
              </a:rPr>
              <a:t>np.choose</a:t>
            </a:r>
            <a:r>
              <a:rPr lang="en-GB" sz="950" dirty="0">
                <a:latin typeface="APL385 Unicode" panose="020B0709000202000203" pitchFamily="49" charset="0"/>
              </a:rPr>
              <a:t>(m, q1), q)                                      # product orientations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</a:t>
            </a:r>
            <a:r>
              <a:rPr lang="en-GB" sz="950" dirty="0" err="1">
                <a:latin typeface="APL385 Unicode" panose="020B0709000202000203" pitchFamily="49" charset="0"/>
              </a:rPr>
              <a:t>plot_partial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, gb1, 'NSEW', m, t)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return p, not </a:t>
            </a:r>
            <a:r>
              <a:rPr lang="en-GB" sz="950" dirty="0" err="1">
                <a:latin typeface="APL385 Unicode" panose="020B0709000202000203" pitchFamily="49" charset="0"/>
              </a:rPr>
              <a:t>np.array_equal</a:t>
            </a:r>
            <a:r>
              <a:rPr lang="en-GB" sz="950" dirty="0">
                <a:latin typeface="APL385 Unicode" panose="020B0709000202000203" pitchFamily="49" charset="0"/>
              </a:rPr>
              <a:t>(q, p)</a:t>
            </a: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12146-DF1C-A5BA-E526-4154A83D3AF8}"/>
              </a:ext>
            </a:extLst>
          </p:cNvPr>
          <p:cNvSpPr txBox="1"/>
          <p:nvPr/>
        </p:nvSpPr>
        <p:spPr>
          <a:xfrm>
            <a:off x="4978401" y="4347557"/>
            <a:ext cx="342537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SF = 0.25  # second-order-neighbours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678D-71D7-A6DB-B8F4-1530CDFCC9DE}"/>
              </a:ext>
            </a:extLst>
          </p:cNvPr>
          <p:cNvSpPr txBox="1">
            <a:spLocks/>
          </p:cNvSpPr>
          <p:nvPr/>
        </p:nvSpPr>
        <p:spPr>
          <a:xfrm>
            <a:off x="323528" y="3633108"/>
            <a:ext cx="8541687" cy="93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Less code, less mistakes, more performance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Less likely to be written by students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62158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order neighbours (NumPy)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5C1EE-60C5-CC44-707F-6A5A04DBD56E}"/>
              </a:ext>
            </a:extLst>
          </p:cNvPr>
          <p:cNvSpPr txBox="1">
            <a:spLocks/>
          </p:cNvSpPr>
          <p:nvPr/>
        </p:nvSpPr>
        <p:spPr>
          <a:xfrm>
            <a:off x="471714" y="1357086"/>
            <a:ext cx="8403770" cy="316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# new version of step_rnd2 using </a:t>
            </a:r>
            <a:r>
              <a:rPr lang="en-GB" sz="950" dirty="0" err="1">
                <a:latin typeface="APL385 Unicode" panose="020B0709000202000203" pitchFamily="49" charset="0"/>
              </a:rPr>
              <a:t>numpy</a:t>
            </a:r>
            <a:r>
              <a:rPr lang="en-GB" sz="950" dirty="0">
                <a:latin typeface="APL385 Unicode" panose="020B0709000202000203" pitchFamily="49" charset="0"/>
              </a:rPr>
              <a:t> functions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def step_numpy2(q,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, T,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q1 = [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axis=</a:t>
            </a:r>
            <a:r>
              <a:rPr lang="en-GB" sz="950" dirty="0">
                <a:latin typeface="APL385 Unicode" panose="020B0709000202000203" pitchFamily="49" charset="0"/>
              </a:rPr>
              <a:t>a) for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zip([-1,1,1,-1], [0,0,1,1])]      # 1st-order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= -R*T*</a:t>
            </a:r>
            <a:r>
              <a:rPr lang="en-GB" sz="9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np.log</a:t>
            </a:r>
            <a:r>
              <a:rPr lang="en-GB" sz="950" dirty="0">
                <a:latin typeface="APL385 Unicode" panose="020B0709000202000203" pitchFamily="49" charset="0"/>
              </a:rPr>
              <a:t>(1-</a:t>
            </a:r>
            <a:r>
              <a:rPr lang="en-GB" sz="9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q.shape</a:t>
            </a:r>
            <a:r>
              <a:rPr lang="en-GB" sz="950" dirty="0">
                <a:latin typeface="APL385 Unicode" panose="020B0709000202000203" pitchFamily="49" charset="0"/>
              </a:rPr>
              <a:t>)), boundary(q,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 # thermal and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=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 # new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SF &gt; 0: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q2 = [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np.roll</a:t>
            </a:r>
            <a:r>
              <a:rPr lang="en-GB" sz="950" dirty="0">
                <a:latin typeface="APL385 Unicode" panose="020B0709000202000203" pitchFamily="49" charset="0"/>
              </a:rPr>
              <a:t>(qi,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axis=</a:t>
            </a:r>
            <a:r>
              <a:rPr lang="en-GB" sz="950" dirty="0">
                <a:latin typeface="APL385 Unicode" panose="020B0709000202000203" pitchFamily="49" charset="0"/>
              </a:rPr>
              <a:t>a) for qi, </a:t>
            </a:r>
            <a:r>
              <a:rPr lang="en-GB" sz="950" dirty="0" err="1">
                <a:latin typeface="APL385 Unicode" panose="020B0709000202000203" pitchFamily="49" charset="0"/>
              </a:rPr>
              <a:t>i</a:t>
            </a:r>
            <a:r>
              <a:rPr lang="en-GB" sz="950" dirty="0">
                <a:latin typeface="APL385 Unicode" panose="020B0709000202000203" pitchFamily="49" charset="0"/>
              </a:rPr>
              <a:t>, a in zip(q1, [-1,1,-1,1], [1,1,0,0])]  # 2nd-order neighbours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gb1 += SF *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([boundary(qi, q2,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                    # their boundary energies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gb1 *= 1 + RP *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np.random.random</a:t>
            </a:r>
            <a:r>
              <a:rPr lang="en-GB" sz="950" dirty="0">
                <a:latin typeface="APL385 Unicode" panose="020B0709000202000203" pitchFamily="49" charset="0"/>
              </a:rPr>
              <a:t>(gb1.shape)                               # apply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t, m = 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 +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 &gt;= GA),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np.argmin</a:t>
            </a:r>
            <a:r>
              <a:rPr lang="en-GB" sz="950" dirty="0">
                <a:latin typeface="APL385 Unicode" panose="020B0709000202000203" pitchFamily="49" charset="0"/>
              </a:rPr>
              <a:t>(gb1,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axis=</a:t>
            </a:r>
            <a:r>
              <a:rPr lang="en-GB" sz="950" dirty="0">
                <a:latin typeface="APL385 Unicode" panose="020B0709000202000203" pitchFamily="49" charset="0"/>
              </a:rPr>
              <a:t>0)                            # cells to transform and minimum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p =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np.where</a:t>
            </a:r>
            <a:r>
              <a:rPr lang="en-GB" sz="950" dirty="0">
                <a:latin typeface="APL385 Unicode" panose="020B0709000202000203" pitchFamily="49" charset="0"/>
              </a:rPr>
              <a:t>(t,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np.choose</a:t>
            </a:r>
            <a:r>
              <a:rPr lang="en-GB" sz="950" dirty="0">
                <a:latin typeface="APL385 Unicode" panose="020B0709000202000203" pitchFamily="49" charset="0"/>
              </a:rPr>
              <a:t>(m, q1), q)                                      # product orientations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if </a:t>
            </a:r>
            <a:r>
              <a:rPr lang="en-GB" sz="950" dirty="0" err="1">
                <a:latin typeface="APL385 Unicode" panose="020B0709000202000203" pitchFamily="49" charset="0"/>
              </a:rPr>
              <a:t>plt</a:t>
            </a:r>
            <a:r>
              <a:rPr lang="en-GB" sz="950" dirty="0">
                <a:latin typeface="APL385 Unicode" panose="020B0709000202000203" pitchFamily="49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    </a:t>
            </a:r>
            <a:r>
              <a:rPr lang="en-GB" sz="950" dirty="0" err="1">
                <a:latin typeface="APL385 Unicode" panose="020B0709000202000203" pitchFamily="49" charset="0"/>
              </a:rPr>
              <a:t>plot_partial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gt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dirty="0" err="1">
                <a:latin typeface="APL385 Unicode" panose="020B0709000202000203" pitchFamily="49" charset="0"/>
              </a:rPr>
              <a:t>gb</a:t>
            </a:r>
            <a:r>
              <a:rPr lang="en-GB" sz="950" dirty="0">
                <a:latin typeface="APL385 Unicode" panose="020B0709000202000203" pitchFamily="49" charset="0"/>
              </a:rPr>
              <a:t>, gb1, 'NSEW', m, t)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return p, not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np.array_equal</a:t>
            </a:r>
            <a:r>
              <a:rPr lang="en-GB" sz="950" dirty="0">
                <a:latin typeface="APL385 Unicode" panose="020B0709000202000203" pitchFamily="49" charset="0"/>
              </a:rPr>
              <a:t>(q, p)</a:t>
            </a: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# return boundary energies for orientations q with neighbours q1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def boundary(q, q1,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):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dg =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np.array</a:t>
            </a:r>
            <a:r>
              <a:rPr lang="en-GB" sz="950" dirty="0">
                <a:latin typeface="APL385 Unicode" panose="020B0709000202000203" pitchFamily="49" charset="0"/>
              </a:rPr>
              <a:t>([misorientation(q, qi, </a:t>
            </a:r>
            <a:r>
              <a:rPr lang="en-GB" sz="950" dirty="0" err="1">
                <a:latin typeface="APL385 Unicode" panose="020B0709000202000203" pitchFamily="49" charset="0"/>
              </a:rPr>
              <a:t>qmax</a:t>
            </a:r>
            <a:r>
              <a:rPr lang="en-GB" sz="950" dirty="0">
                <a:latin typeface="APL385 Unicode" panose="020B0709000202000203" pitchFamily="49" charset="0"/>
              </a:rPr>
              <a:t>) for qi in q1])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sin =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np.sin</a:t>
            </a:r>
            <a:r>
              <a:rPr lang="en-GB" sz="950" dirty="0">
                <a:latin typeface="APL385 Unicode" panose="020B0709000202000203" pitchFamily="49" charset="0"/>
              </a:rPr>
              <a:t>(dg)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</a:t>
            </a:r>
            <a:r>
              <a:rPr lang="en-GB" sz="950" dirty="0" err="1">
                <a:latin typeface="APL385 Unicode" panose="020B0709000202000203" pitchFamily="49" charset="0"/>
              </a:rPr>
              <a:t>gbi</a:t>
            </a:r>
            <a:r>
              <a:rPr lang="en-GB" sz="950" dirty="0">
                <a:latin typeface="APL385 Unicode" panose="020B0709000202000203" pitchFamily="49" charset="0"/>
              </a:rPr>
              <a:t> = G0 * sin * (1 - </a:t>
            </a:r>
            <a:r>
              <a:rPr lang="en-GB" sz="950" b="1" dirty="0">
                <a:solidFill>
                  <a:schemeClr val="accent1"/>
                </a:solidFill>
                <a:latin typeface="APL385 Unicode" panose="020B0709000202000203" pitchFamily="49" charset="0"/>
              </a:rPr>
              <a:t>np.log</a:t>
            </a:r>
            <a:r>
              <a:rPr lang="en-GB" sz="950" dirty="0">
                <a:latin typeface="APL385 Unicode" panose="020B0709000202000203" pitchFamily="49" charset="0"/>
              </a:rPr>
              <a:t>(sin,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out=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np.ones_like</a:t>
            </a:r>
            <a:r>
              <a:rPr lang="en-GB" sz="950" dirty="0">
                <a:latin typeface="APL385 Unicode" panose="020B0709000202000203" pitchFamily="49" charset="0"/>
              </a:rPr>
              <a:t>(dg),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where=</a:t>
            </a:r>
            <a:r>
              <a:rPr lang="en-GB" sz="950" dirty="0">
                <a:latin typeface="APL385 Unicode" panose="020B0709000202000203" pitchFamily="49" charset="0"/>
              </a:rPr>
              <a:t>dg&gt;0))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    return </a:t>
            </a:r>
            <a:r>
              <a:rPr lang="en-GB" sz="950" b="1" dirty="0" err="1">
                <a:solidFill>
                  <a:schemeClr val="accent1"/>
                </a:solidFill>
                <a:latin typeface="APL385 Unicode" panose="020B0709000202000203" pitchFamily="49" charset="0"/>
              </a:rPr>
              <a:t>np.sum</a:t>
            </a:r>
            <a:r>
              <a:rPr lang="en-GB" sz="950" dirty="0">
                <a:latin typeface="APL385 Unicode" panose="020B0709000202000203" pitchFamily="49" charset="0"/>
              </a:rPr>
              <a:t>(</a:t>
            </a:r>
            <a:r>
              <a:rPr lang="en-GB" sz="950" dirty="0" err="1">
                <a:latin typeface="APL385 Unicode" panose="020B0709000202000203" pitchFamily="49" charset="0"/>
              </a:rPr>
              <a:t>gbi</a:t>
            </a:r>
            <a:r>
              <a:rPr lang="en-GB" sz="950" dirty="0">
                <a:latin typeface="APL385 Unicode" panose="020B0709000202000203" pitchFamily="49" charset="0"/>
              </a:rPr>
              <a:t>, </a:t>
            </a:r>
            <a:r>
              <a:rPr lang="en-GB" sz="950" b="1" dirty="0">
                <a:solidFill>
                  <a:schemeClr val="accent2"/>
                </a:solidFill>
                <a:latin typeface="APL385 Unicode" panose="020B0709000202000203" pitchFamily="49" charset="0"/>
              </a:rPr>
              <a:t>axis=</a:t>
            </a:r>
            <a:r>
              <a:rPr lang="en-GB" sz="950" dirty="0">
                <a:latin typeface="APL385 Unicode" panose="020B0709000202000203" pitchFamily="49" charset="0"/>
              </a:rPr>
              <a:t>0)</a:t>
            </a: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endParaRPr lang="en-GB" sz="950" dirty="0">
              <a:latin typeface="APL385 Unicode" panose="020B0709000202000203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12146-DF1C-A5BA-E526-4154A83D3AF8}"/>
              </a:ext>
            </a:extLst>
          </p:cNvPr>
          <p:cNvSpPr txBox="1"/>
          <p:nvPr/>
        </p:nvSpPr>
        <p:spPr>
          <a:xfrm>
            <a:off x="4978401" y="4347557"/>
            <a:ext cx="342537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RP = 0.01  # random perturbation</a:t>
            </a:r>
          </a:p>
          <a:p>
            <a:pPr>
              <a:spcAft>
                <a:spcPts val="0"/>
              </a:spcAft>
            </a:pPr>
            <a:r>
              <a:rPr lang="en-GB" sz="950" dirty="0">
                <a:latin typeface="APL385 Unicode" panose="020B0709000202000203" pitchFamily="49" charset="0"/>
              </a:rPr>
              <a:t>SF = 0.25  # second-order-neighbours factor</a:t>
            </a:r>
          </a:p>
        </p:txBody>
      </p:sp>
    </p:spTree>
    <p:extLst>
      <p:ext uri="{BB962C8B-B14F-4D97-AF65-F5344CB8AC3E}">
        <p14:creationId xmlns:p14="http://schemas.microsoft.com/office/powerpoint/2010/main" val="23451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Materials science students</a:t>
            </a:r>
          </a:p>
          <a:p>
            <a:r>
              <a:rPr lang="en-GB" dirty="0"/>
              <a:t>Choose modelling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3529812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NumPy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5B0A4A8-62DB-AEE7-CF17-12AD2E78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4" y="1116034"/>
            <a:ext cx="8173811" cy="3274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1740" tIns="0" rIns="0" bIns="0" numCol="4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2"/>
              </a:rPr>
              <a:t>Array objects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The N-dimensional array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"/>
              </a:rPr>
              <a:t>ndarray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"/>
              </a:rPr>
              <a:t>Scalars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Data type objects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"/>
              </a:rPr>
              <a:t>dtype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"/>
              </a:rPr>
              <a:t>Indexing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"/>
              </a:rPr>
              <a:t>Iterating over arrays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"/>
              </a:rPr>
              <a:t>Standard array subclasses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"/>
              </a:rPr>
              <a:t>Masked arrays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"/>
              </a:rPr>
              <a:t>The array interface protocol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Datetimes and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Timedeltas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2"/>
              </a:rPr>
              <a:t>Array API Standard Compatibility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Table of Differences between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numpy.array_api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 and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4"/>
              </a:rPr>
              <a:t>Constants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5"/>
              </a:rPr>
              <a:t>Inf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6"/>
              </a:rPr>
              <a:t>Infinity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7"/>
              </a:rPr>
              <a:t>NAN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8"/>
              </a:rPr>
              <a:t>NINF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9"/>
              </a:rPr>
              <a:t>NZERO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0"/>
              </a:rPr>
              <a:t>NaN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1"/>
              </a:rPr>
              <a:t>PINF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2"/>
              </a:rPr>
              <a:t>PZERO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3"/>
              </a:rPr>
              <a:t>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4"/>
              </a:rPr>
              <a:t>euler_gamma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5"/>
              </a:rPr>
              <a:t>inf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6"/>
              </a:rPr>
              <a:t>infty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7"/>
              </a:rPr>
              <a:t>nan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8"/>
              </a:rPr>
              <a:t>newaxis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9"/>
              </a:rPr>
              <a:t>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Universal functions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0"/>
              </a:rPr>
              <a:t>ufunc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1"/>
              </a:rPr>
              <a:t>ufunc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Available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ufuncs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3"/>
              </a:rPr>
              <a:t>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4"/>
              </a:rPr>
              <a:t>Array creation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5"/>
              </a:rPr>
              <a:t>Array manipulation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6"/>
              </a:rPr>
              <a:t>Binary operations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7"/>
              </a:rPr>
              <a:t>String operations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C-Types foreign function interface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8"/>
              </a:rPr>
              <a:t>numpy.ctypeslib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9"/>
              </a:rPr>
              <a:t>Datetime support functions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0"/>
              </a:rPr>
              <a:t>Data type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1"/>
              </a:rPr>
              <a:t>Mathematical functions with automatic domain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2"/>
              </a:rPr>
              <a:t>Floating point error handling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Discrete Fourier Transform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3"/>
              </a:rPr>
              <a:t>numpy.fft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4"/>
              </a:rPr>
              <a:t>Functional programming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5"/>
              </a:rPr>
              <a:t>NumPy-specific help functions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6"/>
              </a:rPr>
              <a:t>Input and output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Linear algebra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7"/>
              </a:rPr>
              <a:t>numpy.linalg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8"/>
              </a:rPr>
              <a:t>Logic functions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9"/>
              </a:rPr>
              <a:t>Masked array operations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0"/>
              </a:rPr>
              <a:t>Mathematical functions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Matrix library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1"/>
              </a:rPr>
              <a:t>numpy.matlib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2"/>
              </a:rPr>
              <a:t>Miscellaneous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3"/>
              </a:rPr>
              <a:t>Padding Arrays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4"/>
              </a:rPr>
              <a:t>Polynomials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Random sampling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5"/>
              </a:rPr>
              <a:t>numpy.random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6"/>
              </a:rPr>
              <a:t>Set routines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7"/>
              </a:rPr>
              <a:t>Sorting, searching, and counting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8"/>
              </a:rPr>
              <a:t>Statistics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Test Support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9"/>
              </a:rPr>
              <a:t>numpy.testing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Support for testing overrides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0"/>
              </a:rPr>
              <a:t>numpy.testing.overrides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1"/>
              </a:rPr>
              <a:t>Window functions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Typing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2"/>
              </a:rPr>
              <a:t>numpy.typing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Mypy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 plugin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4"/>
              </a:rPr>
              <a:t>Differences from the runtime NumPy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5"/>
              </a:rPr>
              <a:t>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6"/>
              </a:rPr>
              <a:t>Global state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7"/>
              </a:rPr>
              <a:t>Performance-related options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8"/>
              </a:rPr>
              <a:t>Debugging-related options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9"/>
              </a:rPr>
              <a:t>Testing planned future behavior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Packaging (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0"/>
              </a:rPr>
              <a:t>numpy.distutils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1"/>
              </a:rPr>
              <a:t>Modules in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1"/>
              </a:rPr>
              <a:t>numpy.distutils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2"/>
              </a:rPr>
              <a:t>Configuration class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3"/>
              </a:rPr>
              <a:t>Building Installable C libraries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Conversion of </a:t>
            </a: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.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src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 files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NumPy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distutils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 - users guide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6"/>
              </a:rPr>
              <a:t>SciPy structure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7"/>
              </a:rPr>
              <a:t>Requirements for SciPy packages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The </a:t>
            </a: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8"/>
              </a:rPr>
              <a:t>setup.py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 file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The </a:t>
            </a: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9"/>
              </a:rPr>
              <a:t>__init__.py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 file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Extra features in NumPy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Distutils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Status of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1"/>
              </a:rPr>
              <a:t>numpy.distutils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 and migration advice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2"/>
              </a:rPr>
              <a:t>Migration advice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Interaction of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numpy.distutils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 with </a:t>
            </a:r>
            <a:r>
              <a:rPr kumimoji="0" lang="en-US" altLang="en-US" sz="700" b="1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setuptools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4"/>
              </a:rPr>
              <a:t>NumPy C-API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5"/>
              </a:rPr>
              <a:t>Python Types and C-Structures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6"/>
              </a:rPr>
              <a:t>System configuration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7"/>
              </a:rPr>
              <a:t>Data Type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8"/>
              </a:rPr>
              <a:t>Array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9"/>
              </a:rPr>
              <a:t>Array Iterator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UFunc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1"/>
              </a:rPr>
              <a:t>Generalized Universal Function API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2"/>
              </a:rPr>
              <a:t>NumPy core libraries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3"/>
              </a:rPr>
              <a:t>C API Deprecations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4"/>
              </a:rPr>
              <a:t>Memory management in NumPy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5"/>
              </a:rPr>
              <a:t>CPU/SIMD Optimizations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6"/>
              </a:rPr>
              <a:t>CPU build options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7"/>
              </a:rPr>
              <a:t>How does the CPU dispatcher work?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8"/>
              </a:rPr>
              <a:t>NumPy security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9"/>
              </a:rPr>
              <a:t>Advice for using NumPy on untrusted data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0"/>
              </a:rPr>
              <a:t>NumPy and SWIG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numpy.i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: a SWIG Interface File for NumPy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Testing the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numpy.i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 </a:t>
            </a:r>
            <a:r>
              <a:rPr kumimoji="0" lang="en-US" altLang="en-US" sz="700" b="0" i="0" u="none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Typemaps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7" name="AutoShape 2" descr="Logo image">
            <a:hlinkClick r:id="rId103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NumPy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5B0A4A8-62DB-AEE7-CF17-12AD2E78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4" y="1116034"/>
            <a:ext cx="8173811" cy="3274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1740" tIns="0" rIns="0" bIns="0" numCol="4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2"/>
              </a:rPr>
              <a:t>Array objects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The N-dimensional array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"/>
              </a:rPr>
              <a:t>ndarray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"/>
              </a:rPr>
              <a:t>Scalars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Data type objects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"/>
              </a:rPr>
              <a:t>dtype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"/>
              </a:rPr>
              <a:t>Indexing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"/>
              </a:rPr>
              <a:t>Iterating over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"/>
              </a:rPr>
              <a:t>Standard array subclasses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"/>
              </a:rPr>
              <a:t>Masked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"/>
              </a:rPr>
              <a:t>The array interface protocol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Datetimes and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Timedeltas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2"/>
              </a:rPr>
              <a:t>Array API Standard Compatibility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Table of Differences between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numpy.array_api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 and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4"/>
              </a:rPr>
              <a:t>Constants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6"/>
              </a:rPr>
              <a:t>Infinity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8"/>
              </a:rPr>
              <a:t>NINF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9"/>
              </a:rPr>
              <a:t>NZERO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0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1"/>
              </a:rPr>
              <a:t>PINF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2"/>
              </a:rPr>
              <a:t>PZERO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3"/>
              </a:rPr>
              <a:t>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4"/>
              </a:rPr>
              <a:t>euler_gamma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6"/>
              </a:rPr>
              <a:t>infty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8"/>
              </a:rPr>
              <a:t>newaxis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9"/>
              </a:rPr>
              <a:t>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Universal functions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1"/>
              </a:rPr>
              <a:t>ufunc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Available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ufuncs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3"/>
              </a:rPr>
              <a:t>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4"/>
              </a:rPr>
              <a:t>Array creation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5"/>
              </a:rPr>
              <a:t>Array manipulation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6"/>
              </a:rPr>
              <a:t>Binary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7"/>
              </a:rPr>
              <a:t>String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C-Types foreign function interface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8"/>
              </a:rPr>
              <a:t>numpy.ctypeslib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9"/>
              </a:rPr>
              <a:t>Datetime support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0"/>
              </a:rPr>
              <a:t>Data type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1"/>
              </a:rPr>
              <a:t>Mathematical functions with automatic domain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2"/>
              </a:rPr>
              <a:t>Floating point error handling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Discrete Fourier Transform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3"/>
              </a:rPr>
              <a:t>numpy.fft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4"/>
              </a:rPr>
              <a:t>Functional programming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5"/>
              </a:rPr>
              <a:t>NumPy-specific help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6"/>
              </a:rPr>
              <a:t>Input and output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Linear algebra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7"/>
              </a:rPr>
              <a:t>numpy.linalg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8"/>
              </a:rPr>
              <a:t>Logic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9"/>
              </a:rPr>
              <a:t>Masked array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0"/>
              </a:rPr>
              <a:t>Mathematical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Matrix library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1"/>
              </a:rPr>
              <a:t>numpy.matlib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2"/>
              </a:rPr>
              <a:t>Miscellaneous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3"/>
              </a:rPr>
              <a:t>Padding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4"/>
              </a:rPr>
              <a:t>Polynomials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Random sampling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5"/>
              </a:rPr>
              <a:t>numpy.random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6"/>
              </a:rPr>
              <a:t>Set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7"/>
              </a:rPr>
              <a:t>Sorting, searching, and counting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8"/>
              </a:rPr>
              <a:t>Statistics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Test Support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9"/>
              </a:rPr>
              <a:t>numpy.testing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Support for testing overrides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0"/>
              </a:rPr>
              <a:t>numpy.testing.overrides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1"/>
              </a:rPr>
              <a:t>Window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Typing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2"/>
              </a:rPr>
              <a:t>numpy.typing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Mypy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 plugin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4"/>
              </a:rPr>
              <a:t>Differences from the runtime NumPy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5"/>
              </a:rPr>
              <a:t>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6"/>
              </a:rPr>
              <a:t>Global state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7"/>
              </a:rPr>
              <a:t>Performance-related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8"/>
              </a:rPr>
              <a:t>Debugging-related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9"/>
              </a:rPr>
              <a:t>Testing planned future behavior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Packaging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0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1"/>
              </a:rPr>
              <a:t>Modules in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1"/>
              </a:rPr>
              <a:t>numpy.distutils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2"/>
              </a:rPr>
              <a:t>Configuration class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3"/>
              </a:rPr>
              <a:t>Building Installable C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Conversion of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.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src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 files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 - users guide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6"/>
              </a:rPr>
              <a:t>SciPy structure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7"/>
              </a:rPr>
              <a:t>Requirements for SciPy packages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8"/>
              </a:rPr>
              <a:t>setup.py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9"/>
              </a:rPr>
              <a:t>__init__.py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Extra features in 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Status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1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 and 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2"/>
              </a:rPr>
              <a:t>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Interaction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 with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setuptools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4"/>
              </a:rPr>
              <a:t>NumPy C-API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5"/>
              </a:rPr>
              <a:t>Python Types and C-Structures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6"/>
              </a:rPr>
              <a:t>System configuration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7"/>
              </a:rPr>
              <a:t>Data Type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8"/>
              </a:rPr>
              <a:t>Array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9"/>
              </a:rPr>
              <a:t>Array Iterator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1"/>
              </a:rPr>
              <a:t>Generalized Universal Function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2"/>
              </a:rPr>
              <a:t>NumPy core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3"/>
              </a:rPr>
              <a:t>C API Deprecations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4"/>
              </a:rPr>
              <a:t>Memory management in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5"/>
              </a:rPr>
              <a:t>CPU/SIMD Optimizations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6"/>
              </a:rPr>
              <a:t>CPU build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7"/>
              </a:rPr>
              <a:t>How does the CPU dispatcher work?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8"/>
              </a:rPr>
              <a:t>NumPy security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9"/>
              </a:rPr>
              <a:t>Advice for using NumPy on untrusted data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0"/>
              </a:rPr>
              <a:t>NumPy and SWIG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: a SWIG Interface File for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Testing the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Typemaps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7" name="AutoShape 2" descr="Logo image">
            <a:hlinkClick r:id="rId103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54874-5CDD-90D8-6F4F-27A6285810E1}"/>
              </a:ext>
            </a:extLst>
          </p:cNvPr>
          <p:cNvSpPr txBox="1"/>
          <p:nvPr/>
        </p:nvSpPr>
        <p:spPr>
          <a:xfrm>
            <a:off x="810381" y="625625"/>
            <a:ext cx="7523238" cy="3892250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3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ufuncs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 operations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subtract(x1,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multiply(x1,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matmul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divide(x1,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float_power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remainder(x1,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mod(x1, x2,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x2[, out1, out2], / [[, out,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absolute(x,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heaviside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log10(x,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expm1(x,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sqrt(x,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cbrt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reciprocal(x,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gcd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lcm(x1, x2,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Trigonometric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tanh(x,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arctanh(x,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radians(x,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deg2rad(x,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rad2deg(x,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Bit-twiddling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logical_not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fmax(x1,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isfinite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isinf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signbit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copysign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nextafter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spacing(x,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ceil(x,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trunc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</p:txBody>
      </p:sp>
    </p:spTree>
    <p:extLst>
      <p:ext uri="{BB962C8B-B14F-4D97-AF65-F5344CB8AC3E}">
        <p14:creationId xmlns:p14="http://schemas.microsoft.com/office/powerpoint/2010/main" val="15050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NumPy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5B0A4A8-62DB-AEE7-CF17-12AD2E78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4" y="1116034"/>
            <a:ext cx="8173811" cy="3274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1740" tIns="0" rIns="0" bIns="0" numCol="4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2"/>
              </a:rPr>
              <a:t>Array objects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The N-dimensional array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"/>
              </a:rPr>
              <a:t>ndarray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"/>
              </a:rPr>
              <a:t>Scalars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Data type objects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"/>
              </a:rPr>
              <a:t>dtype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"/>
              </a:rPr>
              <a:t>Indexing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"/>
              </a:rPr>
              <a:t>Iterating over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"/>
              </a:rPr>
              <a:t>Standard array subclasses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"/>
              </a:rPr>
              <a:t>Masked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"/>
              </a:rPr>
              <a:t>The array interface protocol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Datetimes and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Timedeltas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2"/>
              </a:rPr>
              <a:t>Array API Standard Compatibility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Table of Differences between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numpy.array_api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 and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4"/>
              </a:rPr>
              <a:t>Constants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6"/>
              </a:rPr>
              <a:t>Infinity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8"/>
              </a:rPr>
              <a:t>NINF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9"/>
              </a:rPr>
              <a:t>NZERO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0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1"/>
              </a:rPr>
              <a:t>PINF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2"/>
              </a:rPr>
              <a:t>PZERO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3"/>
              </a:rPr>
              <a:t>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4"/>
              </a:rPr>
              <a:t>euler_gamma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6"/>
              </a:rPr>
              <a:t>infty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8"/>
              </a:rPr>
              <a:t>newaxis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9"/>
              </a:rPr>
              <a:t>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Universal functions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1"/>
              </a:rPr>
              <a:t>ufunc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Available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ufuncs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3"/>
              </a:rPr>
              <a:t>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4"/>
              </a:rPr>
              <a:t>Array creation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5"/>
              </a:rPr>
              <a:t>Array manipulation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6"/>
              </a:rPr>
              <a:t>Binary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7"/>
              </a:rPr>
              <a:t>String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C-Types foreign function interface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8"/>
              </a:rPr>
              <a:t>numpy.ctypeslib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9"/>
              </a:rPr>
              <a:t>Datetime support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0"/>
              </a:rPr>
              <a:t>Data type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1"/>
              </a:rPr>
              <a:t>Mathematical functions with automatic domain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2"/>
              </a:rPr>
              <a:t>Floating point error handling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Discrete Fourier Transform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3"/>
              </a:rPr>
              <a:t>numpy.fft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4"/>
              </a:rPr>
              <a:t>Functional programming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5"/>
              </a:rPr>
              <a:t>NumPy-specific help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6"/>
              </a:rPr>
              <a:t>Input and output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Linear algebra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7"/>
              </a:rPr>
              <a:t>numpy.linalg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8"/>
              </a:rPr>
              <a:t>Logic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9"/>
              </a:rPr>
              <a:t>Masked array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0"/>
              </a:rPr>
              <a:t>Mathematical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Matrix library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1"/>
              </a:rPr>
              <a:t>numpy.matlib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2"/>
              </a:rPr>
              <a:t>Miscellaneous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3"/>
              </a:rPr>
              <a:t>Padding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4"/>
              </a:rPr>
              <a:t>Polynomials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Random sampling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5"/>
              </a:rPr>
              <a:t>numpy.random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6"/>
              </a:rPr>
              <a:t>Set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7"/>
              </a:rPr>
              <a:t>Sorting, searching, and counting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8"/>
              </a:rPr>
              <a:t>Statistics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Test Support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9"/>
              </a:rPr>
              <a:t>numpy.testing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Support for testing overrides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0"/>
              </a:rPr>
              <a:t>numpy.testing.overrides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1"/>
              </a:rPr>
              <a:t>Window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Typing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2"/>
              </a:rPr>
              <a:t>numpy.typing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Mypy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 plugin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4"/>
              </a:rPr>
              <a:t>Differences from the runtime NumPy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5"/>
              </a:rPr>
              <a:t>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6"/>
              </a:rPr>
              <a:t>Global state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7"/>
              </a:rPr>
              <a:t>Performance-related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8"/>
              </a:rPr>
              <a:t>Debugging-related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9"/>
              </a:rPr>
              <a:t>Testing planned future behavior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Packaging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0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1"/>
              </a:rPr>
              <a:t>Modules in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1"/>
              </a:rPr>
              <a:t>numpy.distutils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2"/>
              </a:rPr>
              <a:t>Configuration class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3"/>
              </a:rPr>
              <a:t>Building Installable C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Conversion of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.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src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 files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 - users guide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6"/>
              </a:rPr>
              <a:t>SciPy structure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7"/>
              </a:rPr>
              <a:t>Requirements for SciPy packages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8"/>
              </a:rPr>
              <a:t>setup.py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9"/>
              </a:rPr>
              <a:t>__init__.py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Extra features in 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Status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1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 and 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2"/>
              </a:rPr>
              <a:t>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Interaction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 with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setuptools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4"/>
              </a:rPr>
              <a:t>NumPy C-API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5"/>
              </a:rPr>
              <a:t>Python Types and C-Structures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6"/>
              </a:rPr>
              <a:t>System configuration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7"/>
              </a:rPr>
              <a:t>Data Type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8"/>
              </a:rPr>
              <a:t>Array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9"/>
              </a:rPr>
              <a:t>Array Iterator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1"/>
              </a:rPr>
              <a:t>Generalized Universal Function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2"/>
              </a:rPr>
              <a:t>NumPy core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3"/>
              </a:rPr>
              <a:t>C API Deprecations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4"/>
              </a:rPr>
              <a:t>Memory management in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5"/>
              </a:rPr>
              <a:t>CPU/SIMD Optimizations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6"/>
              </a:rPr>
              <a:t>CPU build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7"/>
              </a:rPr>
              <a:t>How does the CPU dispatcher work?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8"/>
              </a:rPr>
              <a:t>NumPy security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9"/>
              </a:rPr>
              <a:t>Advice for using NumPy on untrusted data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0"/>
              </a:rPr>
              <a:t>NumPy and SWIG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: a SWIG Interface File for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Testing the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Typemaps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7" name="AutoShape 2" descr="Logo image">
            <a:hlinkClick r:id="rId103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54874-5CDD-90D8-6F4F-27A6285810E1}"/>
              </a:ext>
            </a:extLst>
          </p:cNvPr>
          <p:cNvSpPr txBox="1"/>
          <p:nvPr/>
        </p:nvSpPr>
        <p:spPr>
          <a:xfrm>
            <a:off x="810381" y="625625"/>
            <a:ext cx="7523238" cy="3892250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3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ufuncs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 operations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subtract(x1,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multiply(x1,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matmul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divide(x1,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float_power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remainder(x1,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mod(x1, x2,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x2[, out1, out2], / [[, out,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absolute(x,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heaviside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log10(x,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expm1(x,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sqrt(x,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cbrt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reciprocal(x,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gcd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lcm(x1, x2,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Trigonometric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tanh(x,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arctanh(x,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radians(x,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deg2rad(x,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rad2deg(x,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Bit-twiddling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logical_not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fmax(x1,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isfinite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isinf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signbit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copysign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nextafter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spacing(x,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ceil(x,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trunc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622041AE-81C1-7DF2-3A85-C6CD0B9D0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06" y="35347"/>
            <a:ext cx="6335207" cy="2366686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3" rtlCol="0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Array objects</a:t>
            </a:r>
          </a:p>
          <a:p>
            <a:endParaRPr lang="en-US" sz="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The N-dimensional array (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ndarray</a:t>
            </a:r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)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04"/>
              </a:rPr>
              <a:t>Constructing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5"/>
              </a:rPr>
              <a:t>Indexing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6"/>
              </a:rPr>
              <a:t>Internal memory layout of an </a:t>
            </a:r>
            <a:r>
              <a:rPr lang="en-US" altLang="en-US" sz="700" dirty="0" err="1">
                <a:hlinkClick r:id="rId106"/>
              </a:rPr>
              <a:t>ndarray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7"/>
              </a:rPr>
              <a:t>Array attributes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8"/>
              </a:rPr>
              <a:t>Array 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9"/>
              </a:rPr>
              <a:t>Arithmetic, matrix multiplication, and comparison operations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0"/>
              </a:rPr>
              <a:t>Special methods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Scalars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1"/>
              </a:rPr>
              <a:t>Built-in scalar types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2"/>
              </a:rPr>
              <a:t>Attributes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3"/>
              </a:rPr>
              <a:t>Indexing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4"/>
              </a:rPr>
              <a:t>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5"/>
              </a:rPr>
              <a:t>Defining new types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Data type objects (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dtype</a:t>
            </a:r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)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6"/>
              </a:rPr>
              <a:t>Specifying and constructing data types</a:t>
            </a:r>
            <a:endParaRPr lang="en-US" altLang="en-US" sz="700" dirty="0"/>
          </a:p>
          <a:p>
            <a:pPr lvl="1"/>
            <a:r>
              <a:rPr lang="en-US" altLang="en-US" sz="700" dirty="0" err="1">
                <a:hlinkClick r:id="rId117"/>
              </a:rPr>
              <a:t>dtype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Indexing routines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8"/>
              </a:rPr>
              <a:t>Generating index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9"/>
              </a:rPr>
              <a:t>Indexing-like operations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0"/>
              </a:rPr>
              <a:t>Inserting data into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1"/>
              </a:rPr>
              <a:t>Iterating over arrays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Iterating over arrays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22"/>
              </a:rPr>
              <a:t>Single array iteration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3"/>
              </a:rPr>
              <a:t>Broadcasting array iteration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4"/>
              </a:rPr>
              <a:t>Putting the Inner Loop in </a:t>
            </a:r>
            <a:r>
              <a:rPr lang="en-US" altLang="en-US" sz="700" dirty="0" err="1">
                <a:hlinkClick r:id="rId124"/>
              </a:rPr>
              <a:t>Cython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Standard array subclasses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25"/>
              </a:rPr>
              <a:t>Special attributes and 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6"/>
              </a:rPr>
              <a:t>Matrix objects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7"/>
              </a:rPr>
              <a:t>Memory-mapped file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8"/>
              </a:rPr>
              <a:t>Character arrays (</a:t>
            </a:r>
            <a:r>
              <a:rPr lang="en-US" altLang="en-US" sz="700" dirty="0" err="1">
                <a:hlinkClick r:id="rId128"/>
              </a:rPr>
              <a:t>numpy.char</a:t>
            </a:r>
            <a:r>
              <a:rPr lang="en-US" altLang="en-US" sz="700" dirty="0">
                <a:hlinkClick r:id="rId128"/>
              </a:rPr>
              <a:t>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9"/>
              </a:rPr>
              <a:t>Record arrays (</a:t>
            </a:r>
            <a:r>
              <a:rPr lang="en-US" altLang="en-US" sz="700" dirty="0" err="1">
                <a:hlinkClick r:id="rId129"/>
              </a:rPr>
              <a:t>numpy.rec</a:t>
            </a:r>
            <a:r>
              <a:rPr lang="en-US" altLang="en-US" sz="700" dirty="0">
                <a:hlinkClick r:id="rId129"/>
              </a:rPr>
              <a:t>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0"/>
              </a:rPr>
              <a:t>Masked arrays (numpy.ma)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1"/>
              </a:rPr>
              <a:t>Standard container class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2"/>
              </a:rPr>
              <a:t>Array Iterators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Masked arrays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33"/>
              </a:rPr>
              <a:t>The numpy.ma module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4"/>
              </a:rPr>
              <a:t>Using numpy.ma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5"/>
              </a:rPr>
              <a:t>Examples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6"/>
              </a:rPr>
              <a:t>Constants of the numpy.ma module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7"/>
              </a:rPr>
              <a:t>The </a:t>
            </a:r>
            <a:r>
              <a:rPr lang="en-US" altLang="en-US" sz="700" dirty="0" err="1">
                <a:hlinkClick r:id="rId137"/>
              </a:rPr>
              <a:t>MaskedArray</a:t>
            </a:r>
            <a:r>
              <a:rPr lang="en-US" altLang="en-US" sz="700" dirty="0">
                <a:hlinkClick r:id="rId137"/>
              </a:rPr>
              <a:t> class</a:t>
            </a:r>
            <a:endParaRPr lang="en-US" altLang="en-US" sz="700" dirty="0"/>
          </a:p>
          <a:p>
            <a:pPr lvl="1"/>
            <a:r>
              <a:rPr lang="en-US" altLang="en-US" sz="700" dirty="0" err="1">
                <a:hlinkClick r:id="rId138"/>
              </a:rPr>
              <a:t>MaskedArray</a:t>
            </a:r>
            <a:r>
              <a:rPr lang="en-US" altLang="en-US" sz="700" dirty="0">
                <a:hlinkClick r:id="rId138"/>
              </a:rPr>
              <a:t> 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49"/>
              </a:rPr>
              <a:t>Masked array operations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The array interface protocol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39"/>
              </a:rPr>
              <a:t>Python side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0"/>
              </a:rPr>
              <a:t>C-struct access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1"/>
              </a:rPr>
              <a:t>Type description examples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2"/>
              </a:rPr>
              <a:t>Differences with Array interface (Version 2)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Datetimes and 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Timedeltas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43"/>
              </a:rPr>
              <a:t>Datetime64 Conventions and Assumptions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4"/>
              </a:rPr>
              <a:t>Basic Datetimes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5"/>
              </a:rPr>
              <a:t>Datetime and </a:t>
            </a:r>
            <a:r>
              <a:rPr lang="en-US" altLang="en-US" sz="700" dirty="0" err="1">
                <a:hlinkClick r:id="rId145"/>
              </a:rPr>
              <a:t>Timedelta</a:t>
            </a:r>
            <a:r>
              <a:rPr lang="en-US" altLang="en-US" sz="700" dirty="0">
                <a:hlinkClick r:id="rId145"/>
              </a:rPr>
              <a:t> Arithmetic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6"/>
              </a:rPr>
              <a:t>Datetime Units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7"/>
              </a:rPr>
              <a:t>Business Day Functionality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8"/>
              </a:rPr>
              <a:t>Datetime64 shortcomings</a:t>
            </a:r>
            <a:endParaRPr lang="en-US" altLang="en-US" sz="700" dirty="0"/>
          </a:p>
          <a:p>
            <a:b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9" tooltip="previous page"/>
              </a:rPr>
            </a:b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NumPy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5B0A4A8-62DB-AEE7-CF17-12AD2E78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4" y="1116034"/>
            <a:ext cx="8173811" cy="3274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1740" tIns="0" rIns="0" bIns="0" numCol="4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2"/>
              </a:rPr>
              <a:t>Array objects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The N-dimensional array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"/>
              </a:rPr>
              <a:t>ndarray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"/>
              </a:rPr>
              <a:t>Scalars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Data type objects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"/>
              </a:rPr>
              <a:t>dtype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"/>
              </a:rPr>
              <a:t>Indexing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"/>
              </a:rPr>
              <a:t>Iterating over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"/>
              </a:rPr>
              <a:t>Standard array subclasses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"/>
              </a:rPr>
              <a:t>Masked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"/>
              </a:rPr>
              <a:t>The array interface protocol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Datetimes and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1"/>
              </a:rPr>
              <a:t>Timedeltas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2"/>
              </a:rPr>
              <a:t>Array API Standard Compatibility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Table of Differences between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numpy.array_api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3"/>
              </a:rPr>
              <a:t> and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3"/>
              </a:rPr>
              <a:t>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4"/>
              </a:rPr>
              <a:t>Constants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6"/>
              </a:rPr>
              <a:t>Infinity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8"/>
              </a:rPr>
              <a:t>NINF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19"/>
              </a:rPr>
              <a:t>NZERO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0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1"/>
              </a:rPr>
              <a:t>PINF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2"/>
              </a:rPr>
              <a:t>PZERO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3"/>
              </a:rPr>
              <a:t>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4"/>
              </a:rPr>
              <a:t>euler_gamma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5"/>
              </a:rPr>
              <a:t>inf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6"/>
              </a:rPr>
              <a:t>infty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7"/>
              </a:rPr>
              <a:t>nan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8"/>
              </a:rPr>
              <a:t>newaxis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29"/>
              </a:rPr>
              <a:t>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Universal functions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1"/>
              </a:rPr>
              <a:t>ufunc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Available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2"/>
              </a:rPr>
              <a:t>ufuncs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3"/>
              </a:rPr>
              <a:t>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4"/>
              </a:rPr>
              <a:t>Array creation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5"/>
              </a:rPr>
              <a:t>Array manipulation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6"/>
              </a:rPr>
              <a:t>Binary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7"/>
              </a:rPr>
              <a:t>String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C-Types foreign function interface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38"/>
              </a:rPr>
              <a:t>numpy.ctypeslib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8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39"/>
              </a:rPr>
              <a:t>Datetime support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0"/>
              </a:rPr>
              <a:t>Data type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1"/>
              </a:rPr>
              <a:t>Mathematical functions with automatic domain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2"/>
              </a:rPr>
              <a:t>Floating point error handling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Discrete Fourier Transform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3"/>
              </a:rPr>
              <a:t>numpy.fft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3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4"/>
              </a:rPr>
              <a:t>Functional programming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5"/>
              </a:rPr>
              <a:t>NumPy-specific help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6"/>
              </a:rPr>
              <a:t>Input and output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Linear algebra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47"/>
              </a:rPr>
              <a:t>numpy.linalg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7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8"/>
              </a:rPr>
              <a:t>Logic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49"/>
              </a:rPr>
              <a:t>Masked array operations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0"/>
              </a:rPr>
              <a:t>Mathematical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Matrix library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1"/>
              </a:rPr>
              <a:t>numpy.matlib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1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2"/>
              </a:rPr>
              <a:t>Miscellaneous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3"/>
              </a:rPr>
              <a:t>Padding Arrays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4"/>
              </a:rPr>
              <a:t>Polynomials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Random sampling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5"/>
              </a:rPr>
              <a:t>numpy.random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5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6"/>
              </a:rPr>
              <a:t>Set routines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7"/>
              </a:rPr>
              <a:t>Sorting, searching, and counting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8"/>
              </a:rPr>
              <a:t>Statistics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Test Support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59"/>
              </a:rPr>
              <a:t>numpy.testing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59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Support for testing overrides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0"/>
              </a:rPr>
              <a:t>numpy.testing.overrides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1"/>
              </a:rPr>
              <a:t>Window functions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Typing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62"/>
              </a:rPr>
              <a:t>numpy.typing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2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Mypy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3"/>
              </a:rPr>
              <a:t> plugin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4"/>
              </a:rPr>
              <a:t>Differences from the runtime NumPy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5"/>
              </a:rPr>
              <a:t>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6"/>
              </a:rPr>
              <a:t>Global state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7"/>
              </a:rPr>
              <a:t>Performance-related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8"/>
              </a:rPr>
              <a:t>Debugging-related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69"/>
              </a:rPr>
              <a:t>Testing planned future behavior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Packaging (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0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0"/>
              </a:rPr>
              <a:t>)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1"/>
              </a:rPr>
              <a:t>Modules in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1"/>
              </a:rPr>
              <a:t>numpy.distutils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2"/>
              </a:rPr>
              <a:t>Configuration class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3"/>
              </a:rPr>
              <a:t>Building Installable C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Conversion of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.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4"/>
              </a:rPr>
              <a:t>src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4"/>
              </a:rPr>
              <a:t> files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5"/>
              </a:rPr>
              <a:t> - users guide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6"/>
              </a:rPr>
              <a:t>SciPy structure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7"/>
              </a:rPr>
              <a:t>Requirements for SciPy packages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8"/>
              </a:rPr>
              <a:t>setup.py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8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The 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79"/>
              </a:rPr>
              <a:t>__init__.py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79"/>
              </a:rPr>
              <a:t> file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Extra features in NumPy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0"/>
              </a:rPr>
              <a:t>Distutils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Status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1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1"/>
              </a:rPr>
              <a:t> and 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2"/>
              </a:rPr>
              <a:t>Migration advice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Interaction of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numpy.distutils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3"/>
              </a:rPr>
              <a:t> with 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var(--pst-font-family-monospace)"/>
                <a:hlinkClick r:id="rId83"/>
              </a:rPr>
              <a:t>setuptools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4"/>
              </a:rPr>
              <a:t>NumPy C-API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5"/>
              </a:rPr>
              <a:t>Python Types and C-Structures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6"/>
              </a:rPr>
              <a:t>System configuration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7"/>
              </a:rPr>
              <a:t>Data Type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8"/>
              </a:rPr>
              <a:t>Array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89"/>
              </a:rPr>
              <a:t>Array Iterator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UFunc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0"/>
              </a:rPr>
              <a:t>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1"/>
              </a:rPr>
              <a:t>Generalized Universal Function API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2"/>
              </a:rPr>
              <a:t>NumPy core libraries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3"/>
              </a:rPr>
              <a:t>C API Deprecations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4"/>
              </a:rPr>
              <a:t>Memory management in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5"/>
              </a:rPr>
              <a:t>CPU/SIMD Optimizations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6"/>
              </a:rPr>
              <a:t>CPU build options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7"/>
              </a:rPr>
              <a:t>How does the CPU dispatcher work?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8"/>
              </a:rPr>
              <a:t>NumPy security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99"/>
              </a:rPr>
              <a:t>Advice for using NumPy on untrusted data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0"/>
              </a:rPr>
              <a:t>NumPy and SWIG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1"/>
              </a:rPr>
              <a:t>: a SWIG Interface File for NumPy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Testing the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numpy.i</a:t>
            </a:r>
            <a:r>
              <a:rPr kumimoji="0" lang="en-US" altLang="en-US" sz="700" i="0" strike="noStrike" cap="none" normalizeH="0" baseline="0" dirty="0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 </a:t>
            </a:r>
            <a:r>
              <a:rPr kumimoji="0" lang="en-US" altLang="en-US" sz="700" i="0" strike="noStrike" cap="none" normalizeH="0" baseline="0" dirty="0" err="1">
                <a:ln>
                  <a:noFill/>
                </a:ln>
                <a:solidFill>
                  <a:srgbClr val="323232"/>
                </a:solidFill>
                <a:effectLst/>
                <a:latin typeface="Open Sans" panose="020F0502020204030204" pitchFamily="34" charset="0"/>
                <a:hlinkClick r:id="rId102"/>
              </a:rPr>
              <a:t>Typemaps</a:t>
            </a:r>
            <a:endParaRPr kumimoji="0" lang="en-US" altLang="en-US" sz="700" i="0" strike="noStrike" cap="none" normalizeH="0" baseline="0" dirty="0">
              <a:ln>
                <a:noFill/>
              </a:ln>
              <a:solidFill>
                <a:srgbClr val="32323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7" name="AutoShape 2" descr="Logo image">
            <a:hlinkClick r:id="rId103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54874-5CDD-90D8-6F4F-27A6285810E1}"/>
              </a:ext>
            </a:extLst>
          </p:cNvPr>
          <p:cNvSpPr txBox="1"/>
          <p:nvPr/>
        </p:nvSpPr>
        <p:spPr>
          <a:xfrm>
            <a:off x="810381" y="625625"/>
            <a:ext cx="7523238" cy="3892250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3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ufuncs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 operations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subtract(x1,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multiply(x1,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matmul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divide(x1,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logaddexp2(x1,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floor_divide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negative(x,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float_power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remainder(x1,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mod(x1, x2,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x2[, out1, out2], / [[, out,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absolute(x,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heaviside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log2(x,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log10(x,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expm1(x,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log1p(x,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sqrt(x,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cbrt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reciprocal(x,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gcd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lcm(x1, x2,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Trigonometric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arctan2(x1,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tanh(x,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arcsinh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arccosh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arctanh(x,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radians(x,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deg2rad(x,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rad2deg(x, /[, out, where, casting, order,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Bit-twiddling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bitwise_xor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invert(x,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right_shift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functions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not_equal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logical_and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logical_xor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logical_not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fmax(x1,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fmin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functions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isfinite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isinf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isnat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fabs(x,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signbit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copysign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nextafter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spacing(x,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modf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ldexp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frexp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(x[, out1, out2], / [[, out, where,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fmod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(x1, x2, /[, out, where, casting,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floor(x, /[, out, where, casting, order, ...])</a:t>
            </a:r>
          </a:p>
          <a:p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ceil(x, /[, out, where, casting, order, ...])</a:t>
            </a:r>
          </a:p>
          <a:p>
            <a:r>
              <a:rPr 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trunc</a:t>
            </a:r>
            <a:r>
              <a:rPr 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(x, /[, out, where, casting, order, ...])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622041AE-81C1-7DF2-3A85-C6CD0B9D0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06" y="35347"/>
            <a:ext cx="6335207" cy="2366686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3" rtlCol="0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Array objects</a:t>
            </a:r>
          </a:p>
          <a:p>
            <a:endParaRPr lang="en-US" sz="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The N-dimensional array (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ndarray</a:t>
            </a:r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)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04"/>
              </a:rPr>
              <a:t>Constructing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5"/>
              </a:rPr>
              <a:t>Indexing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6"/>
              </a:rPr>
              <a:t>Internal memory layout of an </a:t>
            </a:r>
            <a:r>
              <a:rPr lang="en-US" altLang="en-US" sz="700" dirty="0" err="1">
                <a:hlinkClick r:id="rId106"/>
              </a:rPr>
              <a:t>ndarray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7"/>
              </a:rPr>
              <a:t>Array attributes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8"/>
              </a:rPr>
              <a:t>Array 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09"/>
              </a:rPr>
              <a:t>Arithmetic, matrix multiplication, and comparison operations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0"/>
              </a:rPr>
              <a:t>Special methods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Scalars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1"/>
              </a:rPr>
              <a:t>Built-in scalar types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2"/>
              </a:rPr>
              <a:t>Attributes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3"/>
              </a:rPr>
              <a:t>Indexing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4"/>
              </a:rPr>
              <a:t>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5"/>
              </a:rPr>
              <a:t>Defining new types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Data type objects (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dtype</a:t>
            </a:r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)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6"/>
              </a:rPr>
              <a:t>Specifying and constructing data types</a:t>
            </a:r>
            <a:endParaRPr lang="en-US" altLang="en-US" sz="700" dirty="0"/>
          </a:p>
          <a:p>
            <a:pPr lvl="1"/>
            <a:r>
              <a:rPr lang="en-US" altLang="en-US" sz="700" dirty="0" err="1">
                <a:hlinkClick r:id="rId117"/>
              </a:rPr>
              <a:t>dtype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Indexing routines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18"/>
              </a:rPr>
              <a:t>Generating index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19"/>
              </a:rPr>
              <a:t>Indexing-like operations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0"/>
              </a:rPr>
              <a:t>Inserting data into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1"/>
              </a:rPr>
              <a:t>Iterating over arrays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Iterating over arrays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22"/>
              </a:rPr>
              <a:t>Single array iteration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3"/>
              </a:rPr>
              <a:t>Broadcasting array iteration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4"/>
              </a:rPr>
              <a:t>Putting the Inner Loop in </a:t>
            </a:r>
            <a:r>
              <a:rPr lang="en-US" altLang="en-US" sz="700" dirty="0" err="1">
                <a:hlinkClick r:id="rId124"/>
              </a:rPr>
              <a:t>Cython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Standard array subclasses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25"/>
              </a:rPr>
              <a:t>Special attributes and 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6"/>
              </a:rPr>
              <a:t>Matrix objects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7"/>
              </a:rPr>
              <a:t>Memory-mapped file arrays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8"/>
              </a:rPr>
              <a:t>Character arrays (</a:t>
            </a:r>
            <a:r>
              <a:rPr lang="en-US" altLang="en-US" sz="700" dirty="0" err="1">
                <a:hlinkClick r:id="rId128"/>
              </a:rPr>
              <a:t>numpy.char</a:t>
            </a:r>
            <a:r>
              <a:rPr lang="en-US" altLang="en-US" sz="700" dirty="0">
                <a:hlinkClick r:id="rId128"/>
              </a:rPr>
              <a:t>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29"/>
              </a:rPr>
              <a:t>Record arrays (</a:t>
            </a:r>
            <a:r>
              <a:rPr lang="en-US" altLang="en-US" sz="700" dirty="0" err="1">
                <a:hlinkClick r:id="rId129"/>
              </a:rPr>
              <a:t>numpy.rec</a:t>
            </a:r>
            <a:r>
              <a:rPr lang="en-US" altLang="en-US" sz="700" dirty="0">
                <a:hlinkClick r:id="rId129"/>
              </a:rPr>
              <a:t>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0"/>
              </a:rPr>
              <a:t>Masked arrays (numpy.ma)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1"/>
              </a:rPr>
              <a:t>Standard container class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2"/>
              </a:rPr>
              <a:t>Array Iterators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Masked arrays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33"/>
              </a:rPr>
              <a:t>The numpy.ma module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4"/>
              </a:rPr>
              <a:t>Using numpy.ma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5"/>
              </a:rPr>
              <a:t>Examples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6"/>
              </a:rPr>
              <a:t>Constants of the numpy.ma module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37"/>
              </a:rPr>
              <a:t>The </a:t>
            </a:r>
            <a:r>
              <a:rPr lang="en-US" altLang="en-US" sz="700" dirty="0" err="1">
                <a:hlinkClick r:id="rId137"/>
              </a:rPr>
              <a:t>MaskedArray</a:t>
            </a:r>
            <a:r>
              <a:rPr lang="en-US" altLang="en-US" sz="700" dirty="0">
                <a:hlinkClick r:id="rId137"/>
              </a:rPr>
              <a:t> class</a:t>
            </a:r>
            <a:endParaRPr lang="en-US" altLang="en-US" sz="700" dirty="0"/>
          </a:p>
          <a:p>
            <a:pPr lvl="1"/>
            <a:r>
              <a:rPr lang="en-US" altLang="en-US" sz="700" dirty="0" err="1">
                <a:hlinkClick r:id="rId138"/>
              </a:rPr>
              <a:t>MaskedArray</a:t>
            </a:r>
            <a:r>
              <a:rPr lang="en-US" altLang="en-US" sz="700" dirty="0">
                <a:hlinkClick r:id="rId138"/>
              </a:rPr>
              <a:t> methods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49"/>
              </a:rPr>
              <a:t>Masked array operations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The array interface protocol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39"/>
              </a:rPr>
              <a:t>Python side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0"/>
              </a:rPr>
              <a:t>C-struct access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1"/>
              </a:rPr>
              <a:t>Type description examples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2"/>
              </a:rPr>
              <a:t>Differences with Array interface (Version 2)</a:t>
            </a:r>
            <a:endParaRPr lang="en-US" altLang="en-US" sz="700" dirty="0"/>
          </a:p>
          <a:p>
            <a: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Datetimes and </a:t>
            </a:r>
            <a:r>
              <a:rPr lang="en-US" altLang="en-US" sz="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Timedeltas</a:t>
            </a: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700" dirty="0">
                <a:hlinkClick r:id="rId143"/>
              </a:rPr>
              <a:t>Datetime64 Conventions and Assumptions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4"/>
              </a:rPr>
              <a:t>Basic Datetimes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5"/>
              </a:rPr>
              <a:t>Datetime and </a:t>
            </a:r>
            <a:r>
              <a:rPr lang="en-US" altLang="en-US" sz="700" dirty="0" err="1">
                <a:hlinkClick r:id="rId145"/>
              </a:rPr>
              <a:t>Timedelta</a:t>
            </a:r>
            <a:r>
              <a:rPr lang="en-US" altLang="en-US" sz="700" dirty="0">
                <a:hlinkClick r:id="rId145"/>
              </a:rPr>
              <a:t> Arithmetic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6"/>
              </a:rPr>
              <a:t>Datetime Units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7"/>
              </a:rPr>
              <a:t>Business Day Functionality</a:t>
            </a:r>
            <a:endParaRPr lang="en-US" altLang="en-US" sz="700" dirty="0"/>
          </a:p>
          <a:p>
            <a:pPr lvl="1"/>
            <a:r>
              <a:rPr lang="en-US" altLang="en-US" sz="700" dirty="0">
                <a:hlinkClick r:id="rId148"/>
              </a:rPr>
              <a:t>Datetime64 shortcomings</a:t>
            </a:r>
            <a:endParaRPr lang="en-US" altLang="en-US" sz="700" dirty="0"/>
          </a:p>
          <a:p>
            <a:br>
              <a:rPr lang="en-US" altLang="en-US" sz="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9" tooltip="previous page"/>
              </a:rPr>
            </a:br>
            <a:endParaRPr lang="en-US" alt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EA410F-B252-8F92-76C6-9F94533ED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894" y="654968"/>
            <a:ext cx="8173811" cy="4220875"/>
          </a:xfrm>
          <a:prstGeom prst="rect">
            <a:avLst/>
          </a:prstGeom>
          <a:solidFill>
            <a:schemeClr val="bg1"/>
          </a:solidFill>
          <a:ln w="57150">
            <a:solidFill>
              <a:srgbClr val="ED7F00"/>
            </a:solidFill>
          </a:ln>
        </p:spPr>
        <p:txBody>
          <a:bodyPr wrap="square" numCol="4" rtlCol="0">
            <a:spAutoFit/>
          </a:bodyPr>
          <a:lstStyle/>
          <a:p>
            <a:r>
              <a:rPr 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Routines</a:t>
            </a:r>
          </a:p>
          <a:p>
            <a:endParaRPr 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4"/>
              </a:rPr>
              <a:t>Array creation routines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50"/>
              </a:rPr>
              <a:t>From shape or value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1"/>
              </a:rPr>
              <a:t>From existing data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2"/>
              </a:rPr>
              <a:t>Creating record arrays (</a:t>
            </a:r>
            <a:r>
              <a:rPr lang="en-US" altLang="en-US" sz="600" dirty="0" err="1">
                <a:hlinkClick r:id="rId152"/>
              </a:rPr>
              <a:t>numpy.rec</a:t>
            </a:r>
            <a:r>
              <a:rPr lang="en-US" altLang="en-US" sz="600" dirty="0">
                <a:hlinkClick r:id="rId152"/>
              </a:rPr>
              <a:t>)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3"/>
              </a:rPr>
              <a:t>Creating character arrays (</a:t>
            </a:r>
            <a:r>
              <a:rPr lang="en-US" altLang="en-US" sz="600" dirty="0" err="1">
                <a:hlinkClick r:id="rId153"/>
              </a:rPr>
              <a:t>numpy.char</a:t>
            </a:r>
            <a:r>
              <a:rPr lang="en-US" altLang="en-US" sz="600" dirty="0">
                <a:hlinkClick r:id="rId153"/>
              </a:rPr>
              <a:t>)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4"/>
              </a:rPr>
              <a:t>Numerical ranges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5"/>
              </a:rPr>
              <a:t>Building matrices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6"/>
              </a:rPr>
              <a:t>The Matrix class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5"/>
              </a:rPr>
              <a:t>Array manipulation routines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57"/>
              </a:rPr>
              <a:t>Basic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8"/>
              </a:rPr>
              <a:t>Changing array shape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59"/>
              </a:rPr>
              <a:t>Transpose-like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0"/>
              </a:rPr>
              <a:t>Changing number of dimensions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1"/>
              </a:rPr>
              <a:t>Changing kind of array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2"/>
              </a:rPr>
              <a:t>Joining arrays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3"/>
              </a:rPr>
              <a:t>Splitting arrays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4"/>
              </a:rPr>
              <a:t>Tiling arrays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5"/>
              </a:rPr>
              <a:t>Adding and removing elements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6"/>
              </a:rPr>
              <a:t>Rearranging elements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6"/>
              </a:rPr>
              <a:t>Binary operations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67"/>
              </a:rPr>
              <a:t>Elementwise bit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8"/>
              </a:rPr>
              <a:t>Bit packing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69"/>
              </a:rPr>
              <a:t>Output formatting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7"/>
              </a:rPr>
              <a:t>String operations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70"/>
              </a:rPr>
              <a:t>String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71"/>
              </a:rPr>
              <a:t>Comparison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72"/>
              </a:rPr>
              <a:t>String information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73"/>
              </a:rPr>
              <a:t>Convenience class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8"/>
              </a:rPr>
              <a:t>C-Types foreign function interface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8"/>
              </a:rPr>
              <a:t>numpy.ctypeslib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8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174"/>
              </a:rPr>
              <a:t>as_array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75"/>
              </a:rPr>
              <a:t>as_ctypes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76"/>
              </a:rPr>
              <a:t>as_ctypes_type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77"/>
              </a:rPr>
              <a:t>load_library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78"/>
              </a:rPr>
              <a:t>ndpointer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79"/>
              </a:rPr>
              <a:t>c_intp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9"/>
              </a:rPr>
              <a:t>Datetime support functions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180"/>
              </a:rPr>
              <a:t>numpy.datetime_as_string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81"/>
              </a:rPr>
              <a:t>numpy.datetime_data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82"/>
              </a:rPr>
              <a:t>Business day functions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0"/>
              </a:rPr>
              <a:t>Data type routines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183"/>
              </a:rPr>
              <a:t>numpy.can_cast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84"/>
              </a:rPr>
              <a:t>numpy.promote_types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85"/>
              </a:rPr>
              <a:t>numpy.min_scalar_type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86"/>
              </a:rPr>
              <a:t>numpy.result_type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187"/>
              </a:rPr>
              <a:t>numpy.common_type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88"/>
              </a:rPr>
              <a:t>numpy.obj2sctype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89"/>
              </a:rPr>
              <a:t>Creating data types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0"/>
              </a:rPr>
              <a:t>Data type information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1"/>
              </a:rPr>
              <a:t>Data type testing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2"/>
              </a:rPr>
              <a:t>Miscellaneous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1"/>
              </a:rPr>
              <a:t>Mathematical functions with automatic domain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93"/>
              </a:rPr>
              <a:t>Functions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2"/>
              </a:rPr>
              <a:t>Floating point error handling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94"/>
              </a:rPr>
              <a:t>Setting and getting error handling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5"/>
              </a:rPr>
              <a:t>Internal functions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3"/>
              </a:rPr>
              <a:t>Discrete Fourier Transform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3"/>
              </a:rPr>
              <a:t>numpy.fft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3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196"/>
              </a:rPr>
              <a:t>Standard FFTs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7"/>
              </a:rPr>
              <a:t>Real FFTs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8"/>
              </a:rPr>
              <a:t>Hermitian FFTs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199"/>
              </a:rPr>
              <a:t>Helper routines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0"/>
              </a:rPr>
              <a:t>Background information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1"/>
              </a:rPr>
              <a:t>Implementation details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2"/>
              </a:rPr>
              <a:t>Type Promotion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3"/>
              </a:rPr>
              <a:t>Normalization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4"/>
              </a:rPr>
              <a:t>Real and Hermitian transforms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5"/>
              </a:rPr>
              <a:t>Higher dimensions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6"/>
              </a:rPr>
              <a:t>References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07"/>
              </a:rPr>
              <a:t>Examples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4"/>
              </a:rPr>
              <a:t>Functional programming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208"/>
              </a:rPr>
              <a:t>numpy.apply_along_axis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09"/>
              </a:rPr>
              <a:t>numpy.apply_over_axes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10"/>
              </a:rPr>
              <a:t>numpy.vectorize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11"/>
              </a:rPr>
              <a:t>numpy.frompyfunc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12"/>
              </a:rPr>
              <a:t>numpy.piecewise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5"/>
              </a:rPr>
              <a:t>NumPy-specific help functions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13"/>
              </a:rPr>
              <a:t>Finding help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14"/>
              </a:rPr>
              <a:t>Reading help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6"/>
              </a:rPr>
              <a:t>Input and output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15"/>
              </a:rPr>
              <a:t>NumPy binary files (NPY, NPZ)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16"/>
              </a:rPr>
              <a:t>Text files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17"/>
              </a:rPr>
              <a:t>Raw binary files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18"/>
              </a:rPr>
              <a:t>String formatting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19"/>
              </a:rPr>
              <a:t>Memory mapping files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0"/>
              </a:rPr>
              <a:t>Text formatting options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1"/>
              </a:rPr>
              <a:t>Base-n representations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2"/>
              </a:rPr>
              <a:t>Data sources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3"/>
              </a:rPr>
              <a:t>Binary format description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7"/>
              </a:rPr>
              <a:t>Linear algebra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7"/>
              </a:rPr>
              <a:t>numpy.linalg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7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24"/>
              </a:rPr>
              <a:t>The @ operator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5"/>
              </a:rPr>
              <a:t>Matrix and vector products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6"/>
              </a:rPr>
              <a:t>Decompositions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7"/>
              </a:rPr>
              <a:t>Matrix eigenvalues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8"/>
              </a:rPr>
              <a:t>Norms and other numbers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29"/>
              </a:rPr>
              <a:t>Solving equations and inverting matrices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0"/>
              </a:rPr>
              <a:t>Exceptions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1"/>
              </a:rPr>
              <a:t>Linear algebra on several matrices at once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8"/>
              </a:rPr>
              <a:t>Logic functions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32"/>
              </a:rPr>
              <a:t>Truth value testing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3"/>
              </a:rPr>
              <a:t>Array contents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4"/>
              </a:rPr>
              <a:t>Array type testing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5"/>
              </a:rPr>
              <a:t>Logical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6"/>
              </a:rPr>
              <a:t>Comparison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9"/>
              </a:rPr>
              <a:t>Masked array operations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37"/>
              </a:rPr>
              <a:t>Constants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8"/>
              </a:rPr>
              <a:t>Creation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39"/>
              </a:rPr>
              <a:t>Inspecting the array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0"/>
              </a:rPr>
              <a:t>Manipulating a </a:t>
            </a:r>
            <a:r>
              <a:rPr lang="en-US" altLang="en-US" sz="600" dirty="0" err="1">
                <a:hlinkClick r:id="rId240"/>
              </a:rPr>
              <a:t>MaskedArray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1"/>
              </a:rPr>
              <a:t>Operations on masks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2"/>
              </a:rPr>
              <a:t>Conversion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3"/>
              </a:rPr>
              <a:t>Masked arrays arithmetic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0"/>
              </a:rPr>
              <a:t>Mathematical functions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44"/>
              </a:rPr>
              <a:t>Trigonometric functions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5"/>
              </a:rPr>
              <a:t>Hyperbolic functions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6"/>
              </a:rPr>
              <a:t>Rounding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7"/>
              </a:rPr>
              <a:t>Sums, products, differences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8"/>
              </a:rPr>
              <a:t>Exponents and logarithms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49"/>
              </a:rPr>
              <a:t>Other special functions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0"/>
              </a:rPr>
              <a:t>Floating point routines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1"/>
              </a:rPr>
              <a:t>Rational routines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2"/>
              </a:rPr>
              <a:t>Arithmetic operations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3"/>
              </a:rPr>
              <a:t>Handling complex numbers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4"/>
              </a:rPr>
              <a:t>Extrema Finding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55"/>
              </a:rPr>
              <a:t>Miscellaneous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1"/>
              </a:rPr>
              <a:t>Matrix library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1"/>
              </a:rPr>
              <a:t>numpy.matlib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1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256"/>
              </a:rPr>
              <a:t>numpy.matlib.empty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57"/>
              </a:rPr>
              <a:t>numpy.matlib.zeros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58"/>
              </a:rPr>
              <a:t>numpy.matlib.ones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59"/>
              </a:rPr>
              <a:t>numpy.matlib.eye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60"/>
              </a:rPr>
              <a:t>numpy.matlib.identity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61"/>
              </a:rPr>
              <a:t>numpy.matlib.repmat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62"/>
              </a:rPr>
              <a:t>numpy.matlib.rand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63"/>
              </a:rPr>
              <a:t>numpy.matlib.randn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2"/>
              </a:rPr>
              <a:t>Miscellaneous routines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64"/>
              </a:rPr>
              <a:t>Performance tuning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65"/>
              </a:rPr>
              <a:t>Memory ranges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66"/>
              </a:rPr>
              <a:t>Array </a:t>
            </a:r>
            <a:r>
              <a:rPr lang="en-US" altLang="en-US" sz="600" dirty="0" err="1">
                <a:hlinkClick r:id="rId266"/>
              </a:rPr>
              <a:t>mixins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67"/>
              </a:rPr>
              <a:t>NumPy version comparison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68"/>
              </a:rPr>
              <a:t>Utility</a:t>
            </a:r>
            <a:endParaRPr lang="en-US" altLang="en-US" sz="600" dirty="0"/>
          </a:p>
          <a:p>
            <a:pPr lvl="1"/>
            <a:r>
              <a:rPr lang="en-US" altLang="en-US" sz="600" dirty="0" err="1">
                <a:hlinkClick r:id="rId269"/>
              </a:rPr>
              <a:t>Matlab</a:t>
            </a:r>
            <a:r>
              <a:rPr lang="en-US" altLang="en-US" sz="600" dirty="0">
                <a:hlinkClick r:id="rId269"/>
              </a:rPr>
              <a:t>-like Functions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3"/>
              </a:rPr>
              <a:t>Padding Arrays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270"/>
              </a:rPr>
              <a:t>numpy.pad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4"/>
              </a:rPr>
              <a:t>Polynomials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71"/>
              </a:rPr>
              <a:t>Transitioning from numpy.poly1d to </a:t>
            </a:r>
            <a:r>
              <a:rPr lang="en-US" altLang="en-US" sz="600" dirty="0" err="1">
                <a:hlinkClick r:id="rId271"/>
              </a:rPr>
              <a:t>numpy.polynomial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2"/>
              </a:rPr>
              <a:t>Documentation for the polynomial Package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3"/>
              </a:rPr>
              <a:t>Documentation for Legacy Polynomials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5"/>
              </a:rPr>
              <a:t>Random sampling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5"/>
              </a:rPr>
              <a:t>numpy.random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5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74"/>
              </a:rPr>
              <a:t>Quick Start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5"/>
              </a:rPr>
              <a:t>Design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6"/>
              </a:rPr>
              <a:t>Concepts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7"/>
              </a:rPr>
              <a:t>Features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6"/>
              </a:rPr>
              <a:t>Set routines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 err="1">
                <a:hlinkClick r:id="rId278"/>
              </a:rPr>
              <a:t>numpy.lib.arraysetops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79"/>
              </a:rPr>
              <a:t>Making proper sets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0"/>
              </a:rPr>
              <a:t>Boolean operations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7"/>
              </a:rPr>
              <a:t>Sorting, searching, and counting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81"/>
              </a:rPr>
              <a:t>Sorting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2"/>
              </a:rPr>
              <a:t>Searching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3"/>
              </a:rPr>
              <a:t>Counting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8"/>
              </a:rPr>
              <a:t>Statistics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84"/>
              </a:rPr>
              <a:t>Order statistics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5"/>
              </a:rPr>
              <a:t>Averages and variances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6"/>
              </a:rPr>
              <a:t>Correlating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7"/>
              </a:rPr>
              <a:t>Histograms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9"/>
              </a:rPr>
              <a:t>Test Support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9"/>
              </a:rPr>
              <a:t>numpy.testing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9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88"/>
              </a:rPr>
              <a:t>Asserts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89"/>
              </a:rPr>
              <a:t>Asserts (not recommended)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90"/>
              </a:rPr>
              <a:t>Decorators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91"/>
              </a:rPr>
              <a:t>Test Running</a:t>
            </a:r>
            <a:endParaRPr lang="en-US" altLang="en-US" sz="600" dirty="0"/>
          </a:p>
          <a:p>
            <a:pPr lvl="1"/>
            <a:r>
              <a:rPr lang="en-US" altLang="en-US" sz="600" dirty="0">
                <a:hlinkClick r:id="rId292"/>
              </a:rPr>
              <a:t>Guidelines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0"/>
              </a:rPr>
              <a:t>Support for testing overrides (</a:t>
            </a:r>
            <a:r>
              <a:rPr lang="en-US" altLang="en-US" sz="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0"/>
              </a:rPr>
              <a:t>numpy.testing.overrides</a:t>
            </a:r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0"/>
              </a:rPr>
              <a:t>)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93"/>
              </a:rPr>
              <a:t>Utility Functions</a:t>
            </a:r>
            <a:endParaRPr lang="en-US" altLang="en-US" sz="600" dirty="0"/>
          </a:p>
          <a:p>
            <a:r>
              <a:rPr lang="en-US" altLang="en-US" sz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1"/>
              </a:rPr>
              <a:t>Window functions</a:t>
            </a:r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altLang="en-US" sz="600" dirty="0">
                <a:hlinkClick r:id="rId294"/>
              </a:rPr>
              <a:t>Various windows</a:t>
            </a:r>
            <a:endParaRPr lang="en-US" altLang="en-US" sz="600" dirty="0"/>
          </a:p>
          <a:p>
            <a:endParaRPr lang="en-US" altLang="en-US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sz="700"/>
          </a:p>
        </p:txBody>
      </p:sp>
      <p:sp>
        <p:nvSpPr>
          <p:cNvPr id="7" name="AutoShape 2" descr="Logo image">
            <a:hlinkClick r:id="rId2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44005C-CE90-A115-3CA6-E3A613C8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29353"/>
            <a:ext cx="7005527" cy="685535"/>
          </a:xfrm>
        </p:spPr>
        <p:txBody>
          <a:bodyPr/>
          <a:lstStyle/>
          <a:p>
            <a:r>
              <a:rPr lang="en-US" dirty="0"/>
              <a:t>Learning Python might be easy</a:t>
            </a:r>
          </a:p>
        </p:txBody>
      </p:sp>
    </p:spTree>
    <p:extLst>
      <p:ext uri="{BB962C8B-B14F-4D97-AF65-F5344CB8AC3E}">
        <p14:creationId xmlns:p14="http://schemas.microsoft.com/office/powerpoint/2010/main" val="4053426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sz="700"/>
          </a:p>
        </p:txBody>
      </p:sp>
      <p:sp>
        <p:nvSpPr>
          <p:cNvPr id="7" name="AutoShape 2" descr="Logo image">
            <a:hlinkClick r:id="rId2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44005C-CE90-A115-3CA6-E3A613C8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29353"/>
            <a:ext cx="7005527" cy="685535"/>
          </a:xfrm>
        </p:spPr>
        <p:txBody>
          <a:bodyPr/>
          <a:lstStyle/>
          <a:p>
            <a:r>
              <a:rPr lang="en-US" dirty="0"/>
              <a:t>Learning Python might be easy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9C290861-4C64-BA14-BEB3-F79BEBD4162A}"/>
              </a:ext>
            </a:extLst>
          </p:cNvPr>
          <p:cNvSpPr txBox="1">
            <a:spLocks/>
          </p:cNvSpPr>
          <p:nvPr/>
        </p:nvSpPr>
        <p:spPr>
          <a:xfrm>
            <a:off x="323528" y="2228982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Mastering NumPy is hard</a:t>
            </a:r>
          </a:p>
        </p:txBody>
      </p:sp>
    </p:spTree>
    <p:extLst>
      <p:ext uri="{BB962C8B-B14F-4D97-AF65-F5344CB8AC3E}">
        <p14:creationId xmlns:p14="http://schemas.microsoft.com/office/powerpoint/2010/main" val="77709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sz="700"/>
          </a:p>
        </p:txBody>
      </p:sp>
      <p:sp>
        <p:nvSpPr>
          <p:cNvPr id="7" name="AutoShape 2" descr="Logo image">
            <a:hlinkClick r:id="rId2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0F6137-457F-3B4F-5B04-DDB0F076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60" y="620212"/>
            <a:ext cx="3579528" cy="35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2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sz="700"/>
          </a:p>
        </p:txBody>
      </p:sp>
      <p:sp>
        <p:nvSpPr>
          <p:cNvPr id="7" name="AutoShape 2" descr="Logo image">
            <a:hlinkClick r:id="rId2"/>
            <a:extLst>
              <a:ext uri="{FF2B5EF4-FFF2-40B4-BE49-F238E27FC236}">
                <a16:creationId xmlns:a16="http://schemas.microsoft.com/office/drawing/2014/main" id="{B5DB8BD7-05A1-7E17-0F80-E188659C09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93230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70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0F6137-457F-3B4F-5B04-DDB0F076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72" y="270855"/>
            <a:ext cx="2055304" cy="20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0277E-7A25-D661-BA4A-85F194DCA9B3}"/>
              </a:ext>
            </a:extLst>
          </p:cNvPr>
          <p:cNvSpPr txBox="1"/>
          <p:nvPr/>
        </p:nvSpPr>
        <p:spPr>
          <a:xfrm>
            <a:off x="1461657" y="2571750"/>
            <a:ext cx="61991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PL385 Unicode" panose="020B0709000202000203" pitchFamily="49" charset="0"/>
              </a:rPr>
              <a:t>Mathematics             + - × ÷ ⌈ ⌊ * ! | ⍟ ○ ⌹ ⊥ ⊤ ?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Logic and Comparison    ~ ∧ ∨ ⍲ ⍱ &lt; &gt; ≤ ≥ = ≠ ≡ ≢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Structural              ⍴ , ⍪ ⌽ ⊖ ⍉ ↑ ↓ ⊂ ⊆ ≡ ≢ ∊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Selection and Sets      [] ⌷ ⊃ / ⌿ \ ⍀ ~ ≠ ∪ ∩ ⊣ ⊢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Search and Ordering     ⍳ ⍸ ∊ ⍷ ⍋ ⍒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Operators               ¨ ⍨ ⍣ . ∘ / \ ⌿ ⍀ ⌸ ⍤ ⍥ ⌺ @ ⍠ []</a:t>
            </a:r>
          </a:p>
          <a:p>
            <a:r>
              <a:rPr lang="en-US" sz="1400" dirty="0" err="1">
                <a:latin typeface="APL385 Unicode" panose="020B0709000202000203" pitchFamily="49" charset="0"/>
              </a:rPr>
              <a:t>Dfns</a:t>
            </a:r>
            <a:r>
              <a:rPr lang="en-US" sz="1400" dirty="0">
                <a:latin typeface="APL385 Unicode" panose="020B0709000202000203" pitchFamily="49" charset="0"/>
              </a:rPr>
              <a:t> and dops           ∇ ⍺ ⍵ ∇∇ ⍺⍺ ⍵⍵ {}  </a:t>
            </a:r>
          </a:p>
          <a:p>
            <a:r>
              <a:rPr lang="en-US" sz="1400" dirty="0">
                <a:latin typeface="APL385 Unicode" panose="020B0709000202000203" pitchFamily="49" charset="0"/>
              </a:rPr>
              <a:t>Miscellaneous           ¯ ← → ⍬ ⍎ ⍕ ⋄ ⍝ ⎕ ⍞ ⌶ &amp; # ()</a:t>
            </a:r>
          </a:p>
        </p:txBody>
      </p:sp>
    </p:spTree>
    <p:extLst>
      <p:ext uri="{BB962C8B-B14F-4D97-AF65-F5344CB8AC3E}">
        <p14:creationId xmlns:p14="http://schemas.microsoft.com/office/powerpoint/2010/main" val="114175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Grain Growth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9A68-BC69-B930-AAE7-A404D1DADC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7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8785" y="1433020"/>
            <a:ext cx="8586430" cy="16110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gg←{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area←{0=⊃⍵:+/0≠,⍵ ⋄ (⍳2)×.((≢,⍵){⍺⍺÷1⌈+/,⍵≠1⌽[⍺]⍵})⊂⍵}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boundary←(⌈/,⍵){+⌿G0×s×1-⍟@(0∘&lt;)s←1○○|↑(⍵-⊂⍺)÷2×⍺⍺}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step←{</a:t>
            </a:r>
            <a:r>
              <a:rPr lang="en-GB" sz="1200" dirty="0" err="1">
                <a:latin typeface="APL385 Unicode" panose="020B0709000202000203" pitchFamily="49" charset="0"/>
              </a:rPr>
              <a:t>gt</a:t>
            </a:r>
            <a:r>
              <a:rPr lang="en-GB" sz="1200" dirty="0">
                <a:latin typeface="APL385 Unicode" panose="020B0709000202000203" pitchFamily="49" charset="0"/>
              </a:rPr>
              <a:t>←-R×⍺×⍟?≠⍨⍵ ⋄ </a:t>
            </a:r>
            <a:r>
              <a:rPr lang="en-GB" sz="1200" dirty="0" err="1">
                <a:latin typeface="APL385 Unicode" panose="020B0709000202000203" pitchFamily="49" charset="0"/>
              </a:rPr>
              <a:t>gb</a:t>
            </a:r>
            <a:r>
              <a:rPr lang="en-GB" sz="1200" dirty="0">
                <a:latin typeface="APL385 Unicode" panose="020B0709000202000203" pitchFamily="49" charset="0"/>
              </a:rPr>
              <a:t>←⍵ boundary⊢q1←1 ¯1(⊖¨,⌽¨)⊂⍵ ⋄ t←(⊃(⊂⍵)∨.≠q1)∧</a:t>
            </a:r>
            <a:r>
              <a:rPr lang="en-GB" sz="1200" dirty="0" err="1">
                <a:latin typeface="APL385 Unicode" panose="020B0709000202000203" pitchFamily="49" charset="0"/>
              </a:rPr>
              <a:t>GA≤gt+gb</a:t>
            </a: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gb1←(1+RP×?≠⍨q1)×{⍵+SF×q1 boundary¨⊂1 ¯1(⊖¨∘(2↓⊢),⌽¨∘(2↓⌽))q1}⍣(SF&gt;0)boundary¨∘⊂⍨q1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m←⊃∘⍋⍤1⍉↑gb1 ⋄ (t/⍥,⍉m⌷⍤0 1⍉↑q1)@(t⍨)⍵}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R←8.314 ⋄ (GA G0 SF RP)←⍺⍺ ⋄ ⊃{⍺(2×(⍵÷○1)*÷2)}/⍺{q((⊃⌽⍵),</a:t>
            </a:r>
            <a:r>
              <a:rPr lang="en-GB" sz="1200" dirty="0" err="1">
                <a:latin typeface="APL385 Unicode" panose="020B0709000202000203" pitchFamily="49" charset="0"/>
              </a:rPr>
              <a:t>area⊢q</a:t>
            </a:r>
            <a:r>
              <a:rPr lang="en-GB" sz="1200" dirty="0">
                <a:latin typeface="APL385 Unicode" panose="020B0709000202000203" pitchFamily="49" charset="0"/>
              </a:rPr>
              <a:t>←⍺ step⊃⍵)}⍣⍵⍵⊢⍵(area ⍵)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5D93CF3-B91A-F15D-28DF-755F5836D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/>
          <a:lstStyle/>
          <a:p>
            <a:r>
              <a:rPr lang="en-GB" dirty="0"/>
              <a:t>APL Grain Growth Model</a:t>
            </a:r>
          </a:p>
        </p:txBody>
      </p:sp>
    </p:spTree>
    <p:extLst>
      <p:ext uri="{BB962C8B-B14F-4D97-AF65-F5344CB8AC3E}">
        <p14:creationId xmlns:p14="http://schemas.microsoft.com/office/powerpoint/2010/main" val="22517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Materials science students</a:t>
            </a:r>
          </a:p>
          <a:p>
            <a:r>
              <a:rPr lang="en-GB" dirty="0"/>
              <a:t>Choose modelling problem</a:t>
            </a:r>
          </a:p>
          <a:p>
            <a:r>
              <a:rPr lang="en-GB" dirty="0"/>
              <a:t>Scientific literature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865323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8785" y="1433020"/>
            <a:ext cx="8586430" cy="16110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gg←{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area←{0=⊃⍵:+/0≠,⍵ ⋄ (⍳2)×.((≢,⍵){⍺⍺÷1⌈+/,⍵≠1⌽[⍺]⍵})⊂⍵}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boundary←(⌈/,⍵){+⌿G0×s×1-⍟@(0∘&lt;)s←1○○|↑(⍵-⊂⍺)÷2×⍺⍺}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step←{</a:t>
            </a:r>
            <a:r>
              <a:rPr lang="en-GB" sz="1200" dirty="0" err="1">
                <a:latin typeface="APL385 Unicode" panose="020B0709000202000203" pitchFamily="49" charset="0"/>
              </a:rPr>
              <a:t>gt</a:t>
            </a:r>
            <a:r>
              <a:rPr lang="en-GB" sz="1200" dirty="0">
                <a:latin typeface="APL385 Unicode" panose="020B0709000202000203" pitchFamily="49" charset="0"/>
              </a:rPr>
              <a:t>←-R×⍺×⍟?≠⍨⍵ ⋄ </a:t>
            </a:r>
            <a:r>
              <a:rPr lang="en-GB" sz="1200" dirty="0" err="1">
                <a:latin typeface="APL385 Unicode" panose="020B0709000202000203" pitchFamily="49" charset="0"/>
              </a:rPr>
              <a:t>gb</a:t>
            </a:r>
            <a:r>
              <a:rPr lang="en-GB" sz="1200" dirty="0">
                <a:latin typeface="APL385 Unicode" panose="020B0709000202000203" pitchFamily="49" charset="0"/>
              </a:rPr>
              <a:t>←⍵ boundary⊢q1←1 ¯1(⊖¨,⌽¨)⊂⍵ ⋄ t←(⊃(⊂⍵)∨.≠q1)∧</a:t>
            </a:r>
            <a:r>
              <a:rPr lang="en-GB" sz="1200" dirty="0" err="1">
                <a:latin typeface="APL385 Unicode" panose="020B0709000202000203" pitchFamily="49" charset="0"/>
              </a:rPr>
              <a:t>GA≤gt+gb</a:t>
            </a: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gb1←(1+RP×?≠⍨q1)×{⍵+SF×q1 boundary¨⊂1 ¯1(⊖¨∘(2↓⊢),⌽¨∘(2↓⌽))q1}⍣(SF&gt;0)boundary¨∘⊂⍨q1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m←⊃∘⍋⍤1⍉↑gb1 ⋄ (t/⍥,⍉m⌷⍤0 1⍉↑q1)@(t⍨)⍵}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R←8.314 ⋄ (GA G0 SF RP)←⍺⍺ ⋄ ⊃{⍺(2×(⍵÷○1)*÷2)}/⍺{q((⊃⌽⍵),</a:t>
            </a:r>
            <a:r>
              <a:rPr lang="en-GB" sz="1200" dirty="0" err="1">
                <a:latin typeface="APL385 Unicode" panose="020B0709000202000203" pitchFamily="49" charset="0"/>
              </a:rPr>
              <a:t>area⊢q</a:t>
            </a:r>
            <a:r>
              <a:rPr lang="en-GB" sz="1200" dirty="0">
                <a:latin typeface="APL385 Unicode" panose="020B0709000202000203" pitchFamily="49" charset="0"/>
              </a:rPr>
              <a:t>←⍺ step⊃⍵)}⍣⍵⍵⊢⍵(area ⍵)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F3CB3-82BE-BCD4-1D3E-02DDCBD964EF}"/>
              </a:ext>
            </a:extLst>
          </p:cNvPr>
          <p:cNvSpPr txBox="1">
            <a:spLocks/>
          </p:cNvSpPr>
          <p:nvPr/>
        </p:nvSpPr>
        <p:spPr>
          <a:xfrm>
            <a:off x="323528" y="3181164"/>
            <a:ext cx="8541687" cy="139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Whole solution: step calculation, solve, calculate average diameter</a:t>
            </a:r>
          </a:p>
          <a:p>
            <a:pPr marL="0" indent="0">
              <a:buNone/>
            </a:pPr>
            <a:r>
              <a:rPr lang="en-US" sz="2000" dirty="0"/>
              <a:t>Only APL primitives, no external libraries or system commands</a:t>
            </a:r>
          </a:p>
          <a:p>
            <a:pPr marL="0" indent="0">
              <a:buNone/>
            </a:pPr>
            <a:r>
              <a:rPr lang="en-US" sz="2000" dirty="0"/>
              <a:t>Partial results available in the interpreter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8B1CB3F-B4B2-0DBA-6DD3-ED669E25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/>
          <a:lstStyle/>
          <a:p>
            <a:r>
              <a:rPr lang="en-GB" dirty="0"/>
              <a:t>APL Grain Growth Model</a:t>
            </a:r>
          </a:p>
        </p:txBody>
      </p:sp>
    </p:spTree>
    <p:extLst>
      <p:ext uri="{BB962C8B-B14F-4D97-AF65-F5344CB8AC3E}">
        <p14:creationId xmlns:p14="http://schemas.microsoft.com/office/powerpoint/2010/main" val="3697260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8785" y="1433020"/>
            <a:ext cx="8586430" cy="16110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gg←{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area←{0=⊃⍵:+/0≠,⍵ ⋄ (⍳2)×.((≢,⍵){⍺⍺÷1⌈+/,⍵≠1⌽[⍺]⍵})⊂⍵}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boundary←(⌈/,⍵){+⌿G0×s×1-⍟@(0∘&lt;)s←1○○|↑(⍵-⊂⍺)÷2×⍺⍺}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step←{</a:t>
            </a:r>
            <a:r>
              <a:rPr lang="en-GB" sz="1200" dirty="0" err="1">
                <a:latin typeface="APL385 Unicode" panose="020B0709000202000203" pitchFamily="49" charset="0"/>
              </a:rPr>
              <a:t>gt</a:t>
            </a:r>
            <a:r>
              <a:rPr lang="en-GB" sz="1200" dirty="0">
                <a:latin typeface="APL385 Unicode" panose="020B0709000202000203" pitchFamily="49" charset="0"/>
              </a:rPr>
              <a:t>←-R×⍺×⍟?≠⍨⍵ ⋄ </a:t>
            </a:r>
            <a:r>
              <a:rPr lang="en-GB" sz="1200" dirty="0" err="1">
                <a:latin typeface="APL385 Unicode" panose="020B0709000202000203" pitchFamily="49" charset="0"/>
              </a:rPr>
              <a:t>gb</a:t>
            </a:r>
            <a:r>
              <a:rPr lang="en-GB" sz="1200" dirty="0">
                <a:latin typeface="APL385 Unicode" panose="020B0709000202000203" pitchFamily="49" charset="0"/>
              </a:rPr>
              <a:t>←⍵ boundary⊢q1←1 ¯1(⊖¨,⌽¨)⊂⍵ ⋄ t←(⊃(⊂⍵)∨.≠q1)∧</a:t>
            </a:r>
            <a:r>
              <a:rPr lang="en-GB" sz="1200" dirty="0" err="1">
                <a:latin typeface="APL385 Unicode" panose="020B0709000202000203" pitchFamily="49" charset="0"/>
              </a:rPr>
              <a:t>GA≤gt+gb</a:t>
            </a: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gb1←(1+RP×?≠⍨q1)×{⍵+SF×q1 boundary¨⊂1 ¯1(⊖¨∘(2↓⊢),⌽¨∘(2↓⌽))q1}⍣(SF&gt;0)boundary¨∘⊂⍨q1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m←⊃∘⍋⍤1⍉↑gb1 ⋄ (t/⍥,⍉m⌷⍤0 1⍉↑q1)@(t⍨)⍵}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R←8.314 ⋄ (GA G0 SF RP)←⍺⍺ ⋄ ⊃{⍺(2×(⍵÷○1)*÷2)}/⍺{q((⊃⌽⍵),</a:t>
            </a:r>
            <a:r>
              <a:rPr lang="en-GB" sz="1200" dirty="0" err="1">
                <a:latin typeface="APL385 Unicode" panose="020B0709000202000203" pitchFamily="49" charset="0"/>
              </a:rPr>
              <a:t>area⊢q</a:t>
            </a:r>
            <a:r>
              <a:rPr lang="en-GB" sz="1200" dirty="0">
                <a:latin typeface="APL385 Unicode" panose="020B0709000202000203" pitchFamily="49" charset="0"/>
              </a:rPr>
              <a:t>←⍺ step⊃⍵)}⍣⍵⍵⊢⍵(area ⍵)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F3CB3-82BE-BCD4-1D3E-02DDCBD964EF}"/>
              </a:ext>
            </a:extLst>
          </p:cNvPr>
          <p:cNvSpPr txBox="1">
            <a:spLocks/>
          </p:cNvSpPr>
          <p:nvPr/>
        </p:nvSpPr>
        <p:spPr>
          <a:xfrm>
            <a:off x="323528" y="3181164"/>
            <a:ext cx="8541687" cy="139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Whole solution: step calculation, solve, calculate average diameter</a:t>
            </a:r>
          </a:p>
          <a:p>
            <a:pPr marL="0" indent="0">
              <a:buNone/>
            </a:pPr>
            <a:r>
              <a:rPr lang="en-US" sz="2000" dirty="0"/>
              <a:t>Only APL primitives (no external libraries or system commands)</a:t>
            </a:r>
          </a:p>
          <a:p>
            <a:pPr marL="0" indent="0">
              <a:buNone/>
            </a:pPr>
            <a:r>
              <a:rPr lang="en-US" sz="2000" dirty="0"/>
              <a:t>Partial results available in the interpreter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8B1CB3F-B4B2-0DBA-6DD3-ED669E25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/>
          <a:lstStyle/>
          <a:p>
            <a:r>
              <a:rPr lang="en-GB" dirty="0"/>
              <a:t>APL Grain Growth Model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2BB0CFC-38EC-4C67-15A3-022A5F7750A7}"/>
              </a:ext>
            </a:extLst>
          </p:cNvPr>
          <p:cNvSpPr txBox="1">
            <a:spLocks/>
          </p:cNvSpPr>
          <p:nvPr/>
        </p:nvSpPr>
        <p:spPr>
          <a:xfrm>
            <a:off x="1747157" y="153450"/>
            <a:ext cx="5641620" cy="4793620"/>
          </a:xfrm>
          <a:prstGeom prst="rect">
            <a:avLst/>
          </a:prstGeom>
          <a:solidFill>
            <a:schemeClr val="bg2"/>
          </a:solidFill>
          <a:ln w="57150">
            <a:solidFill>
              <a:srgbClr val="ED7F00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>
              <a:defRPr sz="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defRPr sz="600"/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50" dirty="0">
                <a:latin typeface="APL385 Unicode" panose="020B0709000202000203" pitchFamily="49" charset="0"/>
              </a:rPr>
              <a:t> gg←{  ⍝ ⍺⍺: parameters (GA, G0, SF, RP), ⍵⍵: repetitions, ⍺: temperature, ⍵: initial orientations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R←8.314                                    ⍝ ideal gas constant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(GA G0 SF RP)←⍺⍺                           ⍝ simulation parameters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</a:t>
            </a:r>
            <a:r>
              <a:rPr lang="en-GB" sz="650" dirty="0" err="1">
                <a:latin typeface="APL385 Unicode" panose="020B0709000202000203" pitchFamily="49" charset="0"/>
              </a:rPr>
              <a:t>qmax</a:t>
            </a:r>
            <a:r>
              <a:rPr lang="en-GB" sz="650" dirty="0">
                <a:latin typeface="APL385 Unicode" panose="020B0709000202000203" pitchFamily="49" charset="0"/>
              </a:rPr>
              <a:t>←⌈/,⍵                                  ⍝ maximum orientation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misorientations←{○|↑(⍵-⊂⍺)÷2×qmax}         ⍝ ⍺: orientations, ⍵: neighbour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                                       ⍝   return misorientations in radians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boundary←{                                 ⍝ ⍺: orientations, ⍵: list of neighbours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s←1○⍺ misorientations ⍵                ⍝   sin of misorientation angle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+⌿G0×s×1-⍟@{0&lt;⍵}s                      ⍝   return sum of all boundary energies (Read-Shockley)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}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boundary2←{                                ⍝ ⍵: list of 1st-order neighbours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SF≤0:0                                 ⍝   return zero if SF is not positive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q2←(1 ¯1⊖¨2↑⍵),1 ¯1⌽¨2↑⌽⍵              ⍝   orientations of 2nd-order neighbours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SF×⍵ boundary¨⊂q2                      ⍝   return boundary energy of 2nd-order neighbours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}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step←{                                     ⍝ ⍺: temperature, ⍵: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</a:t>
            </a:r>
            <a:r>
              <a:rPr lang="en-GB" sz="650" dirty="0" err="1">
                <a:latin typeface="APL385 Unicode" panose="020B0709000202000203" pitchFamily="49" charset="0"/>
              </a:rPr>
              <a:t>gt</a:t>
            </a:r>
            <a:r>
              <a:rPr lang="en-GB" sz="650" dirty="0">
                <a:latin typeface="APL385 Unicode" panose="020B0709000202000203" pitchFamily="49" charset="0"/>
              </a:rPr>
              <a:t>←-R×⍺×⍟?≠⍨⍵                          ⍝   thermal energy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q1←(1 ¯1⊖¨⊂⍵),1 ¯1⌽¨⊂⍵                 ⍝   orientations of 1st-order neighbours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</a:t>
            </a:r>
            <a:r>
              <a:rPr lang="en-GB" sz="650" dirty="0" err="1">
                <a:latin typeface="APL385 Unicode" panose="020B0709000202000203" pitchFamily="49" charset="0"/>
              </a:rPr>
              <a:t>gb</a:t>
            </a:r>
            <a:r>
              <a:rPr lang="en-GB" sz="650" dirty="0">
                <a:latin typeface="APL385 Unicode" panose="020B0709000202000203" pitchFamily="49" charset="0"/>
              </a:rPr>
              <a:t>←⍵ boundary q1                       ⍝   boundary energy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t←(∨⌿↑(⊂⍵)≠¨q1)∧</a:t>
            </a:r>
            <a:r>
              <a:rPr lang="en-GB" sz="650" dirty="0" err="1">
                <a:latin typeface="APL385 Unicode" panose="020B0709000202000203" pitchFamily="49" charset="0"/>
              </a:rPr>
              <a:t>GA≤gt+gb</a:t>
            </a:r>
            <a:r>
              <a:rPr lang="en-GB" sz="650" dirty="0">
                <a:latin typeface="APL385 Unicode" panose="020B0709000202000203" pitchFamily="49" charset="0"/>
              </a:rPr>
              <a:t>               ⍝   cells that will transform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gb1←q1 boundary¨⊂q1                    ⍝   boundary energy when transforming into each neighbour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gb1←gb1+boundary2 q1                   ⍝   add contribution of 2nd-order neighbours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gb1←gb1×1+RP×?≠⍨q1                     ⍝   apply random perturbation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m←⊃⍤1⍋⍤1⍉↑gb1                          ⍝   index of neighbour for minimum energy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p←⍉m⌷⍤0 1⍉↑q1                          ⍝   product orientation for all cells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((,t)/,p)@(t⍨)⍵                        ⍝   return new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}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area←{                                     ⍝ ⍵: orientations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0=⊃⍵:+/0≠,⍵                            ⍝   return non-zero cells for circle problem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w←(≢,⍵)÷1⌈+/,⍵≠1⌽⍵                     ⍝   average grain width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h←(≢,⍵)÷1⌈+/,⍵≠1⊖⍵                     ⍝   average grain height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</a:t>
            </a:r>
            <a:r>
              <a:rPr lang="en-GB" sz="650" dirty="0" err="1">
                <a:latin typeface="APL385 Unicode" panose="020B0709000202000203" pitchFamily="49" charset="0"/>
              </a:rPr>
              <a:t>w×h</a:t>
            </a:r>
            <a:r>
              <a:rPr lang="en-GB" sz="650" dirty="0">
                <a:latin typeface="APL385 Unicode" panose="020B0709000202000203" pitchFamily="49" charset="0"/>
              </a:rPr>
              <a:t>                                    ⍝   return average grain area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}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next←{(q a)←⍵ ⋄ n←⍺ step q ⋄ n(</a:t>
            </a:r>
            <a:r>
              <a:rPr lang="en-GB" sz="650" dirty="0" err="1">
                <a:latin typeface="APL385 Unicode" panose="020B0709000202000203" pitchFamily="49" charset="0"/>
              </a:rPr>
              <a:t>a,area</a:t>
            </a:r>
            <a:r>
              <a:rPr lang="en-GB" sz="650" dirty="0">
                <a:latin typeface="APL385 Unicode" panose="020B0709000202000203" pitchFamily="49" charset="0"/>
              </a:rPr>
              <a:t> n)}  ⍝ ⍺: temperature, ⍵: orientations and list of areas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                                           ⍝   return new orientations and updated list of areas</a:t>
            </a:r>
          </a:p>
          <a:p>
            <a:endParaRPr lang="en-GB" sz="650" dirty="0">
              <a:latin typeface="APL385 Unicode" panose="020B0709000202000203" pitchFamily="49" charset="0"/>
            </a:endParaRPr>
          </a:p>
          <a:p>
            <a:r>
              <a:rPr lang="en-GB" sz="650" dirty="0">
                <a:latin typeface="APL385 Unicode" panose="020B0709000202000203" pitchFamily="49" charset="0"/>
              </a:rPr>
              <a:t>                                                ⍝ solve: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(q a)←⍺(next⍣⍵⍵)⍵(area ⍵)                  ⍝ get final orientations and list of areas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    q(2×(a÷○1)*÷2)                             ⍝ return final orientations and list of diameters</a:t>
            </a:r>
          </a:p>
          <a:p>
            <a:r>
              <a:rPr lang="en-GB" sz="650" dirty="0">
                <a:latin typeface="APL385 Unicode" panose="020B0709000202000203" pitchFamily="49" charset="0"/>
              </a:rPr>
              <a:t> }</a:t>
            </a:r>
          </a:p>
        </p:txBody>
      </p:sp>
    </p:spTree>
    <p:extLst>
      <p:ext uri="{BB962C8B-B14F-4D97-AF65-F5344CB8AC3E}">
        <p14:creationId xmlns:p14="http://schemas.microsoft.com/office/powerpoint/2010/main" val="353632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8785" y="1433020"/>
            <a:ext cx="8586430" cy="16110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gg←{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area←{0=⊃⍵:+/0≠,⍵ ⋄ (⍳2)×.((≢,⍵){⍺⍺÷1⌈+/,⍵≠1⌽[⍺]⍵})⊂⍵}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boundary←(⌈/,⍵){+⌿G0×s×1-⍟@(0∘&lt;)s←1○○|↑(⍵-⊂⍺)÷2×⍺⍺}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step←{</a:t>
            </a:r>
            <a:r>
              <a:rPr lang="en-GB" sz="1200" dirty="0" err="1">
                <a:latin typeface="APL385 Unicode" panose="020B0709000202000203" pitchFamily="49" charset="0"/>
              </a:rPr>
              <a:t>gt</a:t>
            </a:r>
            <a:r>
              <a:rPr lang="en-GB" sz="1200" dirty="0">
                <a:latin typeface="APL385 Unicode" panose="020B0709000202000203" pitchFamily="49" charset="0"/>
              </a:rPr>
              <a:t>←-R×⍺×⍟?≠⍨⍵ ⋄ </a:t>
            </a:r>
            <a:r>
              <a:rPr lang="en-GB" sz="1200" dirty="0" err="1">
                <a:latin typeface="APL385 Unicode" panose="020B0709000202000203" pitchFamily="49" charset="0"/>
              </a:rPr>
              <a:t>gb</a:t>
            </a:r>
            <a:r>
              <a:rPr lang="en-GB" sz="1200" dirty="0">
                <a:latin typeface="APL385 Unicode" panose="020B0709000202000203" pitchFamily="49" charset="0"/>
              </a:rPr>
              <a:t>←⍵ boundary⊢q1←1 ¯1(⊖¨,⌽¨)⊂⍵ ⋄ t←(⊃(⊂⍵)∨.≠q1)∧</a:t>
            </a:r>
            <a:r>
              <a:rPr lang="en-GB" sz="1200" dirty="0" err="1">
                <a:latin typeface="APL385 Unicode" panose="020B0709000202000203" pitchFamily="49" charset="0"/>
              </a:rPr>
              <a:t>GA≤gt+gb</a:t>
            </a: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gb1←(1+RP×?≠⍨q1)×{⍵+SF×q1 boundary¨⊂1 ¯1(⊖¨∘(2↓⊢),⌽¨∘(2↓⌽))q1}⍣(SF&gt;0)boundary¨∘⊂⍨q1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m←⊃∘⍋⍤1⍉↑gb1 ⋄ (t/⍥,⍉m⌷⍤0 1⍉↑q1)@(t⍨)⍵}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R←8.314 ⋄ (GA G0 SF RP)←⍺⍺ ⋄ ⊃{⍺(2×(⍵÷○1)*÷2)}/⍺{q((⊃⌽⍵),</a:t>
            </a:r>
            <a:r>
              <a:rPr lang="en-GB" sz="1200" dirty="0" err="1">
                <a:latin typeface="APL385 Unicode" panose="020B0709000202000203" pitchFamily="49" charset="0"/>
              </a:rPr>
              <a:t>area⊢q</a:t>
            </a:r>
            <a:r>
              <a:rPr lang="en-GB" sz="1200" dirty="0">
                <a:latin typeface="APL385 Unicode" panose="020B0709000202000203" pitchFamily="49" charset="0"/>
              </a:rPr>
              <a:t>←⍺ step⊃⍵)}⍣⍵⍵⊢⍵(area ⍵)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3565152-E2BB-AF26-CB74-D155AE56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/>
          <a:lstStyle/>
          <a:p>
            <a:r>
              <a:rPr lang="en-GB" dirty="0"/>
              <a:t>APL Grain Growth Model</a:t>
            </a:r>
          </a:p>
        </p:txBody>
      </p:sp>
    </p:spTree>
    <p:extLst>
      <p:ext uri="{BB962C8B-B14F-4D97-AF65-F5344CB8AC3E}">
        <p14:creationId xmlns:p14="http://schemas.microsoft.com/office/powerpoint/2010/main" val="2858582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8154" y="1036319"/>
            <a:ext cx="8967691" cy="357922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from </a:t>
            </a:r>
            <a:r>
              <a:rPr lang="en-GB" sz="1200" dirty="0" err="1">
                <a:latin typeface="APL385 Unicode" panose="020B0709000202000203" pitchFamily="49" charset="0"/>
              </a:rPr>
              <a:t>pynapl</a:t>
            </a:r>
            <a:r>
              <a:rPr lang="en-GB" sz="1200" dirty="0">
                <a:latin typeface="APL385 Unicode" panose="020B0709000202000203" pitchFamily="49" charset="0"/>
              </a:rPr>
              <a:t> import APL</a:t>
            </a:r>
          </a:p>
          <a:p>
            <a:pPr>
              <a:spcAft>
                <a:spcPts val="0"/>
              </a:spcAft>
            </a:pP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 err="1">
                <a:latin typeface="APL385 Unicode" panose="020B0709000202000203" pitchFamily="49" charset="0"/>
              </a:rPr>
              <a:t>apl</a:t>
            </a:r>
            <a:r>
              <a:rPr lang="en-GB" sz="1200" dirty="0">
                <a:latin typeface="APL385 Unicode" panose="020B0709000202000203" pitchFamily="49" charset="0"/>
              </a:rPr>
              <a:t> = APL.APL()  # APL session</a:t>
            </a:r>
          </a:p>
          <a:p>
            <a:pPr>
              <a:spcAft>
                <a:spcPts val="0"/>
              </a:spcAft>
            </a:pP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gg = </a:t>
            </a:r>
            <a:r>
              <a:rPr lang="en-GB" sz="1200" dirty="0" err="1">
                <a:latin typeface="APL385 Unicode" panose="020B0709000202000203" pitchFamily="49" charset="0"/>
              </a:rPr>
              <a:t>apl.op</a:t>
            </a:r>
            <a:r>
              <a:rPr lang="en-GB" sz="1200" dirty="0">
                <a:latin typeface="APL385 Unicode" panose="020B0709000202000203" pitchFamily="49" charset="0"/>
              </a:rPr>
              <a:t>('''{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area←{0=⊃⍵:+/0≠,⍵ ⋄ (⍳2)×.((≢,⍵){⍺⍺÷1⌈+/,⍵≠1⌽[⍺]⍵})⊂⍵}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boundary←(⌈/,⍵){+⌿G0×s×1-⍟@(0∘&lt;)s←1○○|↑(⍵-⊂⍺)÷2×⍺⍺}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step←{</a:t>
            </a:r>
            <a:r>
              <a:rPr lang="en-GB" sz="1200" dirty="0" err="1">
                <a:latin typeface="APL385 Unicode" panose="020B0709000202000203" pitchFamily="49" charset="0"/>
              </a:rPr>
              <a:t>gt</a:t>
            </a:r>
            <a:r>
              <a:rPr lang="en-GB" sz="1200" dirty="0">
                <a:latin typeface="APL385 Unicode" panose="020B0709000202000203" pitchFamily="49" charset="0"/>
              </a:rPr>
              <a:t>←-R×⍺×⍟?≠⍨⍵ ⋄ </a:t>
            </a:r>
            <a:r>
              <a:rPr lang="en-GB" sz="1200" dirty="0" err="1">
                <a:latin typeface="APL385 Unicode" panose="020B0709000202000203" pitchFamily="49" charset="0"/>
              </a:rPr>
              <a:t>gb</a:t>
            </a:r>
            <a:r>
              <a:rPr lang="en-GB" sz="1200" dirty="0">
                <a:latin typeface="APL385 Unicode" panose="020B0709000202000203" pitchFamily="49" charset="0"/>
              </a:rPr>
              <a:t>←⍵ boundary⊢q1←1 ¯1(⊖¨,⌽¨)⊂⍵ ⋄ t←(⊃(⊂⍵)∨.≠q1)∧</a:t>
            </a:r>
            <a:r>
              <a:rPr lang="en-GB" sz="1200" dirty="0" err="1">
                <a:latin typeface="APL385 Unicode" panose="020B0709000202000203" pitchFamily="49" charset="0"/>
              </a:rPr>
              <a:t>GA≤gt+gb</a:t>
            </a: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    gb1←(1+RP×?≠⍨q1)×{⍵+SF×q1 boundary¨⊂1 ¯1(⊖¨∘(2↓⊢),⌽¨∘(2↓⌽))q1}⍣(SF&gt;0)boundary¨∘⊂⍨q1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    m←⊃∘⍋⍤1⍉↑gb1 ⋄ (t/⍥,⍉m⌷⍤0 1⍉↑q1)@(t⍨)⍵}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    R←8.314 ⋄ (GA G0 SF RP)←⍺⍺ ⋄ ⊃{⍺(2×(⍵÷○1)*÷2)}/⍺{q((⊃⌽⍵),</a:t>
            </a:r>
            <a:r>
              <a:rPr lang="en-GB" sz="1200" dirty="0" err="1">
                <a:latin typeface="APL385 Unicode" panose="020B0709000202000203" pitchFamily="49" charset="0"/>
              </a:rPr>
              <a:t>area⊢q</a:t>
            </a:r>
            <a:r>
              <a:rPr lang="en-GB" sz="1200" dirty="0">
                <a:latin typeface="APL385 Unicode" panose="020B0709000202000203" pitchFamily="49" charset="0"/>
              </a:rPr>
              <a:t>←⍺ step⊃⍵)}⍣⍵⍵⊢⍵(area ⍵)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}''')</a:t>
            </a:r>
          </a:p>
          <a:p>
            <a:pPr>
              <a:spcAft>
                <a:spcPts val="0"/>
              </a:spcAft>
            </a:pPr>
            <a:endParaRPr lang="en-GB" sz="1200" dirty="0">
              <a:latin typeface="APL385 Unicode" panose="020B0709000202000203" pitchFamily="49" charset="0"/>
            </a:endParaRP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def </a:t>
            </a:r>
            <a:r>
              <a:rPr lang="en-GB" sz="1200" dirty="0" err="1">
                <a:latin typeface="APL385 Unicode" panose="020B0709000202000203" pitchFamily="49" charset="0"/>
              </a:rPr>
              <a:t>solve_apl</a:t>
            </a:r>
            <a:r>
              <a:rPr lang="en-GB" sz="1200" dirty="0">
                <a:latin typeface="APL385 Unicode" panose="020B0709000202000203" pitchFamily="49" charset="0"/>
              </a:rPr>
              <a:t>(q, T, n=0):</a:t>
            </a:r>
          </a:p>
          <a:p>
            <a:pPr>
              <a:spcAft>
                <a:spcPts val="0"/>
              </a:spcAft>
            </a:pPr>
            <a:r>
              <a:rPr lang="en-GB" sz="1200" dirty="0">
                <a:latin typeface="APL385 Unicode" panose="020B0709000202000203" pitchFamily="49" charset="0"/>
              </a:rPr>
              <a:t>    return gg((GA, G0, SF, RP), </a:t>
            </a:r>
            <a:r>
              <a:rPr lang="en-GB" sz="1200" dirty="0" err="1">
                <a:latin typeface="APL385 Unicode" panose="020B0709000202000203" pitchFamily="49" charset="0"/>
              </a:rPr>
              <a:t>apl.fn</a:t>
            </a:r>
            <a:r>
              <a:rPr lang="en-GB" sz="1200" dirty="0">
                <a:latin typeface="APL385 Unicode" panose="020B0709000202000203" pitchFamily="49" charset="0"/>
              </a:rPr>
              <a:t>('≡⍥⊃') if n == 0 else n)(T, q)</a:t>
            </a:r>
          </a:p>
          <a:p>
            <a:pPr>
              <a:spcAft>
                <a:spcPts val="0"/>
              </a:spcAft>
            </a:pPr>
            <a:endParaRPr lang="en-GB" sz="1200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E5A0B07-ABCD-65D1-62DA-CEF40CE3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/>
          <a:lstStyle/>
          <a:p>
            <a:r>
              <a:rPr lang="en-GB" dirty="0" err="1"/>
              <a:t>Py’N’APL</a:t>
            </a:r>
            <a:r>
              <a:rPr lang="en-GB" dirty="0"/>
              <a:t> Grain Growth Model</a:t>
            </a:r>
          </a:p>
        </p:txBody>
      </p:sp>
    </p:spTree>
    <p:extLst>
      <p:ext uri="{BB962C8B-B14F-4D97-AF65-F5344CB8AC3E}">
        <p14:creationId xmlns:p14="http://schemas.microsoft.com/office/powerpoint/2010/main" val="409391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</p:spTree>
    <p:extLst>
      <p:ext uri="{BB962C8B-B14F-4D97-AF65-F5344CB8AC3E}">
        <p14:creationId xmlns:p14="http://schemas.microsoft.com/office/powerpoint/2010/main" val="9850422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7394E3E-677A-ECF6-E669-729F5C0CA3A0}"/>
              </a:ext>
            </a:extLst>
          </p:cNvPr>
          <p:cNvSpPr txBox="1">
            <a:spLocks/>
          </p:cNvSpPr>
          <p:nvPr/>
        </p:nvSpPr>
        <p:spPr>
          <a:xfrm>
            <a:off x="323528" y="1306039"/>
            <a:ext cx="8541687" cy="53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Circle problem (</a:t>
            </a:r>
            <a:r>
              <a:rPr lang="en-US" dirty="0" err="1"/>
              <a:t>radious</a:t>
            </a:r>
            <a:r>
              <a:rPr lang="en-US" dirty="0"/>
              <a:t> 25, random perturbation, 2</a:t>
            </a:r>
            <a:r>
              <a:rPr lang="en-US" baseline="30000" dirty="0"/>
              <a:t>nd</a:t>
            </a:r>
            <a:r>
              <a:rPr lang="en-US" dirty="0"/>
              <a:t> order)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37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A81FA8-B025-BBEE-BD5B-A2D94E14A781}"/>
              </a:ext>
            </a:extLst>
          </p:cNvPr>
          <p:cNvSpPr/>
          <p:nvPr/>
        </p:nvSpPr>
        <p:spPr>
          <a:xfrm>
            <a:off x="3826291" y="2560015"/>
            <a:ext cx="4279900" cy="21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FA57C2-FE0F-9CA5-447B-4C0AAB5892A3}"/>
              </a:ext>
            </a:extLst>
          </p:cNvPr>
          <p:cNvSpPr/>
          <p:nvPr/>
        </p:nvSpPr>
        <p:spPr>
          <a:xfrm>
            <a:off x="3826291" y="2917330"/>
            <a:ext cx="4279900" cy="21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A7E791F-2165-C221-9F7F-7BFEADD0BE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33766" y="2112434"/>
            <a:ext cx="2580835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Python 11.506s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NumPy   0.214s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APL     0.160s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EBCB6-3644-A364-CA2E-13BA144B82EB}"/>
              </a:ext>
            </a:extLst>
          </p:cNvPr>
          <p:cNvSpPr/>
          <p:nvPr/>
        </p:nvSpPr>
        <p:spPr>
          <a:xfrm>
            <a:off x="3826291" y="2202700"/>
            <a:ext cx="4279900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575B3-1381-6275-4971-03258D1E0AC7}"/>
              </a:ext>
            </a:extLst>
          </p:cNvPr>
          <p:cNvSpPr/>
          <p:nvPr/>
        </p:nvSpPr>
        <p:spPr>
          <a:xfrm>
            <a:off x="3826291" y="2560015"/>
            <a:ext cx="82296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49CDB2-2628-705A-0BE2-4EA379CF8D7A}"/>
              </a:ext>
            </a:extLst>
          </p:cNvPr>
          <p:cNvSpPr/>
          <p:nvPr/>
        </p:nvSpPr>
        <p:spPr>
          <a:xfrm>
            <a:off x="3826291" y="2917330"/>
            <a:ext cx="64008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014674-09BB-EE0F-B055-9A748244C15C}"/>
              </a:ext>
            </a:extLst>
          </p:cNvPr>
          <p:cNvSpPr txBox="1">
            <a:spLocks/>
          </p:cNvSpPr>
          <p:nvPr/>
        </p:nvSpPr>
        <p:spPr>
          <a:xfrm>
            <a:off x="323528" y="1306039"/>
            <a:ext cx="8541687" cy="53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Circle problem (</a:t>
            </a:r>
            <a:r>
              <a:rPr lang="en-US" dirty="0" err="1"/>
              <a:t>radious</a:t>
            </a:r>
            <a:r>
              <a:rPr lang="en-US" dirty="0"/>
              <a:t> 25, random perturbation, 2</a:t>
            </a:r>
            <a:r>
              <a:rPr lang="en-US" baseline="30000" dirty="0"/>
              <a:t>nd</a:t>
            </a:r>
            <a:r>
              <a:rPr lang="en-US" dirty="0"/>
              <a:t> order)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06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A81FA8-B025-BBEE-BD5B-A2D94E14A781}"/>
              </a:ext>
            </a:extLst>
          </p:cNvPr>
          <p:cNvSpPr/>
          <p:nvPr/>
        </p:nvSpPr>
        <p:spPr>
          <a:xfrm>
            <a:off x="3826291" y="2560015"/>
            <a:ext cx="4279900" cy="21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FA57C2-FE0F-9CA5-447B-4C0AAB5892A3}"/>
              </a:ext>
            </a:extLst>
          </p:cNvPr>
          <p:cNvSpPr/>
          <p:nvPr/>
        </p:nvSpPr>
        <p:spPr>
          <a:xfrm>
            <a:off x="3826291" y="2917330"/>
            <a:ext cx="4279900" cy="212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Benchmarks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A7E791F-2165-C221-9F7F-7BFEADD0BE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33766" y="2112434"/>
            <a:ext cx="2580835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Python 11.506s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NumPy   0.214s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APL     0.160s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EBCB6-3644-A364-CA2E-13BA144B82EB}"/>
              </a:ext>
            </a:extLst>
          </p:cNvPr>
          <p:cNvSpPr/>
          <p:nvPr/>
        </p:nvSpPr>
        <p:spPr>
          <a:xfrm>
            <a:off x="3826291" y="2202700"/>
            <a:ext cx="4279900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575B3-1381-6275-4971-03258D1E0AC7}"/>
              </a:ext>
            </a:extLst>
          </p:cNvPr>
          <p:cNvSpPr/>
          <p:nvPr/>
        </p:nvSpPr>
        <p:spPr>
          <a:xfrm>
            <a:off x="3826291" y="2560015"/>
            <a:ext cx="82296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49CDB2-2628-705A-0BE2-4EA379CF8D7A}"/>
              </a:ext>
            </a:extLst>
          </p:cNvPr>
          <p:cNvSpPr/>
          <p:nvPr/>
        </p:nvSpPr>
        <p:spPr>
          <a:xfrm>
            <a:off x="3826291" y="2917330"/>
            <a:ext cx="64008" cy="2128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014674-09BB-EE0F-B055-9A748244C15C}"/>
              </a:ext>
            </a:extLst>
          </p:cNvPr>
          <p:cNvSpPr txBox="1">
            <a:spLocks/>
          </p:cNvSpPr>
          <p:nvPr/>
        </p:nvSpPr>
        <p:spPr>
          <a:xfrm>
            <a:off x="323528" y="1306039"/>
            <a:ext cx="8541687" cy="53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Circle problem (</a:t>
            </a:r>
            <a:r>
              <a:rPr lang="en-US" dirty="0" err="1"/>
              <a:t>radious</a:t>
            </a:r>
            <a:r>
              <a:rPr lang="en-US" dirty="0"/>
              <a:t> 25, random perturbation, 2</a:t>
            </a:r>
            <a:r>
              <a:rPr lang="en-US" baseline="30000" dirty="0"/>
              <a:t>nd</a:t>
            </a:r>
            <a:r>
              <a:rPr lang="en-US" dirty="0"/>
              <a:t> order)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FE772-4920-D24D-5773-4046D97286FC}"/>
              </a:ext>
            </a:extLst>
          </p:cNvPr>
          <p:cNvSpPr txBox="1">
            <a:spLocks/>
          </p:cNvSpPr>
          <p:nvPr/>
        </p:nvSpPr>
        <p:spPr>
          <a:xfrm>
            <a:off x="587829" y="3475704"/>
            <a:ext cx="8277386" cy="908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APL version runs faster in the interpreter, and it could be faster</a:t>
            </a:r>
          </a:p>
          <a:p>
            <a:pPr marL="0" indent="0">
              <a:buNone/>
            </a:pPr>
            <a:r>
              <a:rPr lang="en-US" sz="2000" dirty="0"/>
              <a:t>The NumPy version could be faster too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51612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Crystallographic orientations</a:t>
            </a:r>
          </a:p>
          <a:p>
            <a:r>
              <a:rPr lang="en-GB" dirty="0"/>
              <a:t>Growth velocity (boundary mobility)</a:t>
            </a:r>
          </a:p>
          <a:p>
            <a:r>
              <a:rPr lang="en-GB" dirty="0"/>
              <a:t>Influence of 2</a:t>
            </a:r>
            <a:r>
              <a:rPr lang="en-GB" baseline="30000" dirty="0"/>
              <a:t>nd</a:t>
            </a:r>
            <a:r>
              <a:rPr lang="en-GB" dirty="0"/>
              <a:t> order neighbours in formation of new boundaries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Going further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90A40-1848-1CFE-C952-D7663024E73F}"/>
              </a:ext>
            </a:extLst>
          </p:cNvPr>
          <p:cNvSpPr txBox="1"/>
          <p:nvPr/>
        </p:nvSpPr>
        <p:spPr>
          <a:xfrm>
            <a:off x="957754" y="3279890"/>
            <a:ext cx="54582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solidFill>
                  <a:srgbClr val="928ABD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Traka, Konstantina, Karo </a:t>
            </a:r>
            <a:r>
              <a:rPr lang="en-US" dirty="0" err="1"/>
              <a:t>Sedighiani</a:t>
            </a:r>
            <a:r>
              <a:rPr lang="en-US" dirty="0"/>
              <a:t>, Cornelis Bos, Jesus Galan Lopez, Katja </a:t>
            </a:r>
            <a:r>
              <a:rPr lang="en-US" dirty="0" err="1"/>
              <a:t>Angenendt</a:t>
            </a:r>
            <a:r>
              <a:rPr lang="en-US" dirty="0"/>
              <a:t>, </a:t>
            </a:r>
            <a:r>
              <a:rPr lang="en-US" dirty="0" err="1"/>
              <a:t>Dierk</a:t>
            </a:r>
            <a:r>
              <a:rPr lang="en-US" dirty="0"/>
              <a:t> Raabe, and Jilt </a:t>
            </a:r>
            <a:r>
              <a:rPr lang="en-US" dirty="0" err="1"/>
              <a:t>Sietsma</a:t>
            </a:r>
            <a:r>
              <a:rPr lang="en-US" dirty="0"/>
              <a:t>. "Topological aspects responsible for recrystallization evolution in an IF-steel sheet–Investigation with cellular-automaton simulations." Computational Materials Science 198 (2021): 110643.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409DE4-797E-CC75-F90C-4D14E89B08FF}"/>
              </a:ext>
            </a:extLst>
          </p:cNvPr>
          <p:cNvGrpSpPr/>
          <p:nvPr/>
        </p:nvGrpSpPr>
        <p:grpSpPr>
          <a:xfrm>
            <a:off x="6812026" y="1359518"/>
            <a:ext cx="1374220" cy="2579324"/>
            <a:chOff x="7011495" y="1264925"/>
            <a:chExt cx="1607510" cy="3017194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F9D64230-0647-5298-F50E-264CE206FF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" t="67460" r="80776"/>
            <a:stretch/>
          </p:blipFill>
          <p:spPr bwMode="auto">
            <a:xfrm>
              <a:off x="7011495" y="1264925"/>
              <a:ext cx="1552834" cy="143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F89D4C7-84CE-8A89-AB6C-FCB87EB987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9" t="67460" r="60775"/>
            <a:stretch/>
          </p:blipFill>
          <p:spPr bwMode="auto">
            <a:xfrm>
              <a:off x="7050267" y="2846035"/>
              <a:ext cx="1568738" cy="143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8820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2460"/>
            <a:ext cx="7005528" cy="3242040"/>
          </a:xfrm>
        </p:spPr>
        <p:txBody>
          <a:bodyPr>
            <a:normAutofit/>
          </a:bodyPr>
          <a:lstStyle/>
          <a:p>
            <a:r>
              <a:rPr lang="en-GB" dirty="0"/>
              <a:t>Array programming offers clear advantages in code clarity, size and performance</a:t>
            </a:r>
          </a:p>
          <a:p>
            <a:r>
              <a:rPr lang="en-GB" dirty="0"/>
              <a:t>The availability of intermediate results is an often-overlooked advantage</a:t>
            </a:r>
          </a:p>
          <a:p>
            <a:r>
              <a:rPr lang="en-GB" dirty="0"/>
              <a:t>Python is a widely known, easy to learn, nice little language, but NumPy is another story</a:t>
            </a:r>
          </a:p>
          <a:p>
            <a:r>
              <a:rPr lang="en-GB" dirty="0"/>
              <a:t>APL can be a serious contender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4571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Materials science students</a:t>
            </a:r>
          </a:p>
          <a:p>
            <a:r>
              <a:rPr lang="en-GB" dirty="0"/>
              <a:t>Choose modelling problem</a:t>
            </a:r>
          </a:p>
          <a:p>
            <a:r>
              <a:rPr lang="en-GB" dirty="0"/>
              <a:t>Scientific literature</a:t>
            </a:r>
          </a:p>
          <a:p>
            <a:r>
              <a:rPr lang="en-GB" dirty="0"/>
              <a:t>Reproduce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33369315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72521" cy="3242040"/>
          </a:xfrm>
        </p:spPr>
        <p:txBody>
          <a:bodyPr/>
          <a:lstStyle/>
          <a:p>
            <a:r>
              <a:rPr lang="en-GB" dirty="0"/>
              <a:t>Powerful array programming with a few  primitives</a:t>
            </a:r>
          </a:p>
          <a:p>
            <a:r>
              <a:rPr lang="en-GB" dirty="0"/>
              <a:t>Easy (and fast) to develop, once you learn</a:t>
            </a:r>
          </a:p>
          <a:p>
            <a:r>
              <a:rPr lang="en-GB" dirty="0"/>
              <a:t>High performance “out of the box”</a:t>
            </a:r>
          </a:p>
          <a:p>
            <a:r>
              <a:rPr lang="en-GB" dirty="0" err="1"/>
              <a:t>Dyalog</a:t>
            </a:r>
            <a:r>
              <a:rPr lang="en-GB" dirty="0"/>
              <a:t> (IDE, documentation, support)</a:t>
            </a:r>
          </a:p>
          <a:p>
            <a:r>
              <a:rPr lang="en-GB" dirty="0"/>
              <a:t>Community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APL does great</a:t>
            </a:r>
          </a:p>
        </p:txBody>
      </p:sp>
    </p:spTree>
    <p:extLst>
      <p:ext uri="{BB962C8B-B14F-4D97-AF65-F5344CB8AC3E}">
        <p14:creationId xmlns:p14="http://schemas.microsoft.com/office/powerpoint/2010/main" val="35708959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Unknown in some circles</a:t>
            </a:r>
          </a:p>
          <a:p>
            <a:r>
              <a:rPr lang="en-GB" dirty="0"/>
              <a:t>Introduction for domain experts</a:t>
            </a:r>
          </a:p>
          <a:p>
            <a:r>
              <a:rPr lang="en-GB" dirty="0"/>
              <a:t>Specialized “libraries”</a:t>
            </a:r>
          </a:p>
          <a:p>
            <a:r>
              <a:rPr lang="en-GB" dirty="0"/>
              <a:t>Community and ecosystem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Room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38567471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sum up</a:t>
            </a:r>
          </a:p>
        </p:txBody>
      </p:sp>
    </p:spTree>
    <p:extLst>
      <p:ext uri="{BB962C8B-B14F-4D97-AF65-F5344CB8AC3E}">
        <p14:creationId xmlns:p14="http://schemas.microsoft.com/office/powerpoint/2010/main" val="37649118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93" y="1264925"/>
            <a:ext cx="5178447" cy="3242040"/>
          </a:xfrm>
        </p:spPr>
        <p:txBody>
          <a:bodyPr>
            <a:normAutofit/>
          </a:bodyPr>
          <a:lstStyle/>
          <a:p>
            <a:r>
              <a:rPr lang="en-GB" sz="3600" dirty="0"/>
              <a:t>APL is great</a:t>
            </a: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sum up</a:t>
            </a:r>
          </a:p>
        </p:txBody>
      </p:sp>
    </p:spTree>
    <p:extLst>
      <p:ext uri="{BB962C8B-B14F-4D97-AF65-F5344CB8AC3E}">
        <p14:creationId xmlns:p14="http://schemas.microsoft.com/office/powerpoint/2010/main" val="3804795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93" y="1264925"/>
            <a:ext cx="5178447" cy="3242040"/>
          </a:xfrm>
        </p:spPr>
        <p:txBody>
          <a:bodyPr>
            <a:normAutofit/>
          </a:bodyPr>
          <a:lstStyle/>
          <a:p>
            <a:r>
              <a:rPr lang="en-GB" sz="3600" dirty="0"/>
              <a:t>APL is great</a:t>
            </a:r>
          </a:p>
          <a:p>
            <a:r>
              <a:rPr lang="en-GB" sz="3600" dirty="0"/>
              <a:t>We need:</a:t>
            </a: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sum up</a:t>
            </a:r>
          </a:p>
        </p:txBody>
      </p:sp>
    </p:spTree>
    <p:extLst>
      <p:ext uri="{BB962C8B-B14F-4D97-AF65-F5344CB8AC3E}">
        <p14:creationId xmlns:p14="http://schemas.microsoft.com/office/powerpoint/2010/main" val="30303666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93" y="1264925"/>
            <a:ext cx="5178447" cy="3242040"/>
          </a:xfrm>
        </p:spPr>
        <p:txBody>
          <a:bodyPr>
            <a:normAutofit/>
          </a:bodyPr>
          <a:lstStyle/>
          <a:p>
            <a:r>
              <a:rPr lang="en-GB" sz="3600" dirty="0"/>
              <a:t>APL is great</a:t>
            </a:r>
          </a:p>
          <a:p>
            <a:r>
              <a:rPr lang="en-GB" sz="3600" dirty="0"/>
              <a:t>We need:</a:t>
            </a:r>
          </a:p>
          <a:p>
            <a:pPr lvl="1"/>
            <a:r>
              <a:rPr lang="en-GB" sz="3200" dirty="0"/>
              <a:t>More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sum up</a:t>
            </a:r>
          </a:p>
        </p:txBody>
      </p:sp>
    </p:spTree>
    <p:extLst>
      <p:ext uri="{BB962C8B-B14F-4D97-AF65-F5344CB8AC3E}">
        <p14:creationId xmlns:p14="http://schemas.microsoft.com/office/powerpoint/2010/main" val="1445695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8B5AA-CFDD-B8EC-3AA9-8421B0A401F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593" y="1264925"/>
            <a:ext cx="5178447" cy="3242040"/>
          </a:xfrm>
        </p:spPr>
        <p:txBody>
          <a:bodyPr>
            <a:normAutofit/>
          </a:bodyPr>
          <a:lstStyle/>
          <a:p>
            <a:r>
              <a:rPr lang="en-GB" sz="3600" dirty="0"/>
              <a:t>APL is great</a:t>
            </a:r>
          </a:p>
          <a:p>
            <a:r>
              <a:rPr lang="en-GB" sz="3600" dirty="0"/>
              <a:t>We need:</a:t>
            </a:r>
          </a:p>
          <a:p>
            <a:pPr lvl="1"/>
            <a:r>
              <a:rPr lang="en-GB" sz="3200" dirty="0"/>
              <a:t>More people</a:t>
            </a:r>
          </a:p>
          <a:p>
            <a:pPr lvl="1"/>
            <a:r>
              <a:rPr lang="en-GB" sz="3200" dirty="0"/>
              <a:t>More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sum up</a:t>
            </a:r>
          </a:p>
        </p:txBody>
      </p:sp>
    </p:spTree>
    <p:extLst>
      <p:ext uri="{BB962C8B-B14F-4D97-AF65-F5344CB8AC3E}">
        <p14:creationId xmlns:p14="http://schemas.microsoft.com/office/powerpoint/2010/main" val="641095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262" y="1765738"/>
            <a:ext cx="4073476" cy="1110847"/>
          </a:xfrm>
        </p:spPr>
        <p:txBody>
          <a:bodyPr/>
          <a:lstStyle/>
          <a:p>
            <a:pPr algn="ctr"/>
            <a:r>
              <a:rPr lang="en-GB" sz="6600" dirty="0">
                <a:solidFill>
                  <a:srgbClr val="928ABD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8031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18365-9F67-0995-B1F4-8509C540AAD2}"/>
              </a:ext>
            </a:extLst>
          </p:cNvPr>
          <p:cNvSpPr txBox="1">
            <a:spLocks/>
          </p:cNvSpPr>
          <p:nvPr/>
        </p:nvSpPr>
        <p:spPr>
          <a:xfrm>
            <a:off x="445061" y="3455447"/>
            <a:ext cx="6092513" cy="1495249"/>
          </a:xfrm>
          <a:prstGeom prst="rect">
            <a:avLst/>
          </a:prstGeom>
        </p:spPr>
        <p:txBody>
          <a:bodyPr/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5D829B-8E1C-7F1D-F734-A755EBA8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1" y="1688053"/>
            <a:ext cx="4584140" cy="1767394"/>
          </a:xfrm>
        </p:spPr>
        <p:txBody>
          <a:bodyPr/>
          <a:lstStyle/>
          <a:p>
            <a:r>
              <a:rPr lang="en-GB" dirty="0"/>
              <a:t>Grain Growth and Array Programming</a:t>
            </a:r>
          </a:p>
        </p:txBody>
      </p:sp>
      <p:pic>
        <p:nvPicPr>
          <p:cNvPr id="9" name="Picture 2" descr="Ghent University">
            <a:extLst>
              <a:ext uri="{FF2B5EF4-FFF2-40B4-BE49-F238E27FC236}">
                <a16:creationId xmlns:a16="http://schemas.microsoft.com/office/drawing/2014/main" id="{D521356A-BCCA-7D56-0B10-D0B17769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34" y="3741620"/>
            <a:ext cx="1864388" cy="110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6B9D8-B848-9D8C-7ABE-ADA05CB0E004}"/>
              </a:ext>
            </a:extLst>
          </p:cNvPr>
          <p:cNvSpPr txBox="1"/>
          <p:nvPr/>
        </p:nvSpPr>
        <p:spPr>
          <a:xfrm>
            <a:off x="445061" y="3741620"/>
            <a:ext cx="390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             jgl@dyalog.com</a:t>
            </a:r>
          </a:p>
          <a:p>
            <a:r>
              <a:rPr lang="en-US" dirty="0">
                <a:solidFill>
                  <a:srgbClr val="928ABD"/>
                </a:solidFill>
                <a:latin typeface="APL385 Unicode" panose="020B0709000202000203" pitchFamily="49" charset="0"/>
              </a:rPr>
              <a:t>jesus.galanlopez@ugent.be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B98BAE5-D598-75B0-D53E-BCA98ADA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98" y="800520"/>
            <a:ext cx="2431398" cy="23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1C095884-5366-0CFC-43D4-B5E31A297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97" y="1505336"/>
            <a:ext cx="2431398" cy="23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7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248473" cy="3242040"/>
          </a:xfrm>
        </p:spPr>
        <p:txBody>
          <a:bodyPr/>
          <a:lstStyle/>
          <a:p>
            <a:r>
              <a:rPr lang="en-GB" dirty="0"/>
              <a:t>Increment of size of grains in a polycrystal subjected to high temperatures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</a:t>
            </a:r>
          </a:p>
        </p:txBody>
      </p:sp>
      <p:pic>
        <p:nvPicPr>
          <p:cNvPr id="2050" name="Picture 2" descr="Simulation results of normal grain growth starting from an EBSD map |  Download Scientific Diagram">
            <a:extLst>
              <a:ext uri="{FF2B5EF4-FFF2-40B4-BE49-F238E27FC236}">
                <a16:creationId xmlns:a16="http://schemas.microsoft.com/office/drawing/2014/main" id="{76F998A0-DF03-45EA-4C9F-78253CD4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43" y="1154630"/>
            <a:ext cx="3572425" cy="272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2AA05-A1FC-7BDE-03AC-8FEC4A8B5DB0}"/>
              </a:ext>
            </a:extLst>
          </p:cNvPr>
          <p:cNvSpPr txBox="1"/>
          <p:nvPr/>
        </p:nvSpPr>
        <p:spPr>
          <a:xfrm>
            <a:off x="4981670" y="4067071"/>
            <a:ext cx="386057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Dimokrati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A., &amp; </a:t>
            </a:r>
            <a:r>
              <a:rPr lang="en-US" sz="1050" dirty="0" err="1">
                <a:solidFill>
                  <a:srgbClr val="928ABD"/>
                </a:solidFill>
                <a:latin typeface="Sarabun" panose="00000500000000000000" pitchFamily="2" charset="-34"/>
              </a:rPr>
              <a:t>Benyoucef</a:t>
            </a:r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, M. (2016, September)</a:t>
            </a:r>
          </a:p>
          <a:p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Phase Field Simulation of Normal Grain Growth</a:t>
            </a:r>
          </a:p>
          <a:p>
            <a:r>
              <a:rPr lang="en-US" sz="1050" dirty="0">
                <a:solidFill>
                  <a:srgbClr val="928ABD"/>
                </a:solidFill>
                <a:latin typeface="Sarabun" panose="00000500000000000000" pitchFamily="2" charset="-34"/>
              </a:rPr>
              <a:t>CONAT 2016</a:t>
            </a:r>
          </a:p>
        </p:txBody>
      </p:sp>
    </p:spTree>
    <p:extLst>
      <p:ext uri="{BB962C8B-B14F-4D97-AF65-F5344CB8AC3E}">
        <p14:creationId xmlns:p14="http://schemas.microsoft.com/office/powerpoint/2010/main" val="73124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Grain Growth (Geiger, 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B1ABF-F951-70B5-B74B-26FA3EB6E5D6}"/>
              </a:ext>
            </a:extLst>
          </p:cNvPr>
          <p:cNvSpPr txBox="1"/>
          <p:nvPr/>
        </p:nvSpPr>
        <p:spPr>
          <a:xfrm>
            <a:off x="323527" y="895593"/>
            <a:ext cx="515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https://doi.org/10.1016/S1359-6454(00)00352-9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B3F5DD-324D-C476-3BF0-84F323F2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18" y="1264925"/>
            <a:ext cx="1547524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410475-4180-1D74-DE8E-4E9F4FC81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40" y="1521429"/>
            <a:ext cx="1547524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DECC91-9C2B-1A88-45E5-80FFE49A7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96" y="1756624"/>
            <a:ext cx="1621657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D35E9E-7657-2219-81BB-D56530F2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787" y="1991819"/>
            <a:ext cx="1579480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45B17-B182-EF08-C2D0-A27152736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741" y="1756624"/>
            <a:ext cx="1547524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2A88EE-E9EF-58BC-9BED-FEAE7CA9C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338" y="1521429"/>
            <a:ext cx="1638095" cy="2227706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2C3C1-8D6F-E8C4-B233-65A23FF6D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766" y="1756624"/>
            <a:ext cx="1553377" cy="223613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3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24428</TotalTime>
  <Words>21838</Words>
  <Application>Microsoft Office PowerPoint</Application>
  <PresentationFormat>On-screen Show (16:9)</PresentationFormat>
  <Paragraphs>2191</Paragraphs>
  <Slides>78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0" baseType="lpstr">
      <vt:lpstr>var(--pst-font-family-monospace)</vt:lpstr>
      <vt:lpstr>Arial</vt:lpstr>
      <vt:lpstr>Courier New</vt:lpstr>
      <vt:lpstr>Calisto MT</vt:lpstr>
      <vt:lpstr>Sarabun</vt:lpstr>
      <vt:lpstr>Wingdings 2</vt:lpstr>
      <vt:lpstr>APL385 Unicode</vt:lpstr>
      <vt:lpstr>Wingdings</vt:lpstr>
      <vt:lpstr>Calibri</vt:lpstr>
      <vt:lpstr>Open Sans</vt:lpstr>
      <vt:lpstr>Cambria Math</vt:lpstr>
      <vt:lpstr>Office Theme</vt:lpstr>
      <vt:lpstr>Grain Growth and Array Programming</vt:lpstr>
      <vt:lpstr>PowerPoint Presentation</vt:lpstr>
      <vt:lpstr>Problem statement</vt:lpstr>
      <vt:lpstr>Problem statement</vt:lpstr>
      <vt:lpstr>Problem statement</vt:lpstr>
      <vt:lpstr>Problem statement</vt:lpstr>
      <vt:lpstr>Problem statement</vt:lpstr>
      <vt:lpstr>Grain Growth</vt:lpstr>
      <vt:lpstr>Grain Growth (Geiger, 2001)</vt:lpstr>
      <vt:lpstr>Grain Growth (Geiger, 2001)</vt:lpstr>
      <vt:lpstr>Grain Growth (Geiger, 2001)</vt:lpstr>
      <vt:lpstr>Grain Growth (Geiger, 2001)</vt:lpstr>
      <vt:lpstr>Grain Growth (Geiger, 2001)</vt:lpstr>
      <vt:lpstr>Grain Growth (Geiger, 2001)</vt:lpstr>
      <vt:lpstr>Grain Growth (Geiger, 2001)</vt:lpstr>
      <vt:lpstr>First solution</vt:lpstr>
      <vt:lpstr>First solution (Python)</vt:lpstr>
      <vt:lpstr>First solution (Python)</vt:lpstr>
      <vt:lpstr>First solution (Python)</vt:lpstr>
      <vt:lpstr>First solution (Python)</vt:lpstr>
      <vt:lpstr>First solution (Python)</vt:lpstr>
      <vt:lpstr>First solution (Python)</vt:lpstr>
      <vt:lpstr>First solution (Python)</vt:lpstr>
      <vt:lpstr>First solution (Python)</vt:lpstr>
      <vt:lpstr>Partial Results</vt:lpstr>
      <vt:lpstr>First solution (Python)</vt:lpstr>
      <vt:lpstr>Partial Results (Python)</vt:lpstr>
      <vt:lpstr>Partial Results (Python)</vt:lpstr>
      <vt:lpstr>Partial Results (Python)</vt:lpstr>
      <vt:lpstr>Partial Results (Python)</vt:lpstr>
      <vt:lpstr>Partial Results (Python)</vt:lpstr>
      <vt:lpstr>Partial Results (Python)</vt:lpstr>
      <vt:lpstr>Random Perturbation (Python)</vt:lpstr>
      <vt:lpstr>Random Perturbation (Python)</vt:lpstr>
      <vt:lpstr>Random Perturbation (Python)</vt:lpstr>
      <vt:lpstr>Random Perturbation</vt:lpstr>
      <vt:lpstr>Other problems</vt:lpstr>
      <vt:lpstr>Other problems</vt:lpstr>
      <vt:lpstr>Random Perturbation (Python)</vt:lpstr>
      <vt:lpstr>2nd order neighbours (Python)</vt:lpstr>
      <vt:lpstr>2nd order</vt:lpstr>
      <vt:lpstr>2nd order neighbours (Python)</vt:lpstr>
      <vt:lpstr>2nd order neighbours (Python)</vt:lpstr>
      <vt:lpstr>2nd order neighbours (Python)</vt:lpstr>
      <vt:lpstr>2nd order neighbours (Python)</vt:lpstr>
      <vt:lpstr>2nd order neighbours (NumPy)</vt:lpstr>
      <vt:lpstr>2nd order neighbours (NumPy)</vt:lpstr>
      <vt:lpstr>2nd order neighbours (NumPy)</vt:lpstr>
      <vt:lpstr>2nd order neighbours (NumPy)</vt:lpstr>
      <vt:lpstr>NumPy</vt:lpstr>
      <vt:lpstr>NumPy</vt:lpstr>
      <vt:lpstr>NumPy</vt:lpstr>
      <vt:lpstr>NumPy</vt:lpstr>
      <vt:lpstr>Learning Python might be easy</vt:lpstr>
      <vt:lpstr>Learning Python might be easy</vt:lpstr>
      <vt:lpstr>PowerPoint Presentation</vt:lpstr>
      <vt:lpstr>PowerPoint Presentation</vt:lpstr>
      <vt:lpstr>APL Grain Growth Model</vt:lpstr>
      <vt:lpstr>APL Grain Growth Model</vt:lpstr>
      <vt:lpstr>APL Grain Growth Model</vt:lpstr>
      <vt:lpstr>APL Grain Growth Model</vt:lpstr>
      <vt:lpstr>APL Grain Growth Model</vt:lpstr>
      <vt:lpstr>Py’N’APL Grain Growth Model</vt:lpstr>
      <vt:lpstr>Benchmarks</vt:lpstr>
      <vt:lpstr>Benchmarks</vt:lpstr>
      <vt:lpstr>Benchmarks</vt:lpstr>
      <vt:lpstr>Benchmarks</vt:lpstr>
      <vt:lpstr>Going further</vt:lpstr>
      <vt:lpstr>Conclusions</vt:lpstr>
      <vt:lpstr>What APL does great</vt:lpstr>
      <vt:lpstr>Room for improvement</vt:lpstr>
      <vt:lpstr>To sum up</vt:lpstr>
      <vt:lpstr>To sum up</vt:lpstr>
      <vt:lpstr>To sum up</vt:lpstr>
      <vt:lpstr>To sum up</vt:lpstr>
      <vt:lpstr>To sum up</vt:lpstr>
      <vt:lpstr>Thank you</vt:lpstr>
      <vt:lpstr>Grain Growth and Array Programming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Jesús Galán</cp:lastModifiedBy>
  <cp:revision>224</cp:revision>
  <dcterms:created xsi:type="dcterms:W3CDTF">2019-07-25T11:46:05Z</dcterms:created>
  <dcterms:modified xsi:type="dcterms:W3CDTF">2023-10-06T10:45:25Z</dcterms:modified>
</cp:coreProperties>
</file>