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Override1.xml" ContentType="application/vnd.openxmlformats-officedocument.themeOverr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330" r:id="rId3"/>
    <p:sldId id="293" r:id="rId4"/>
    <p:sldId id="281" r:id="rId5"/>
    <p:sldId id="280" r:id="rId6"/>
    <p:sldId id="267" r:id="rId7"/>
    <p:sldId id="282" r:id="rId8"/>
    <p:sldId id="283" r:id="rId9"/>
    <p:sldId id="270" r:id="rId10"/>
    <p:sldId id="271" r:id="rId11"/>
    <p:sldId id="287" r:id="rId12"/>
    <p:sldId id="275" r:id="rId13"/>
    <p:sldId id="284" r:id="rId14"/>
    <p:sldId id="285" r:id="rId15"/>
    <p:sldId id="276" r:id="rId16"/>
    <p:sldId id="286" r:id="rId17"/>
    <p:sldId id="277" r:id="rId18"/>
    <p:sldId id="288" r:id="rId19"/>
    <p:sldId id="278" r:id="rId20"/>
    <p:sldId id="279" r:id="rId21"/>
    <p:sldId id="289" r:id="rId22"/>
    <p:sldId id="292" r:id="rId23"/>
    <p:sldId id="291" r:id="rId24"/>
    <p:sldId id="295" r:id="rId25"/>
    <p:sldId id="296" r:id="rId26"/>
    <p:sldId id="294" r:id="rId27"/>
    <p:sldId id="298" r:id="rId28"/>
    <p:sldId id="297" r:id="rId29"/>
    <p:sldId id="299" r:id="rId30"/>
    <p:sldId id="300" r:id="rId31"/>
    <p:sldId id="328" r:id="rId32"/>
    <p:sldId id="329" r:id="rId33"/>
    <p:sldId id="327" r:id="rId34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7"/>
    </p:embeddedFont>
    <p:embeddedFont>
      <p:font typeface="MV Boli" panose="02000500030200090000" pitchFamily="2" charset="0"/>
      <p:regular r:id="rId38"/>
    </p:embeddedFont>
    <p:embeddedFont>
      <p:font typeface="Sarabun" panose="00000500000000000000" pitchFamily="2" charset="-34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224"/>
    <a:srgbClr val="F0F0F0"/>
    <a:srgbClr val="FF6600"/>
    <a:srgbClr val="5A6D8F"/>
    <a:srgbClr val="3B475E"/>
    <a:srgbClr val="ED7F00"/>
    <a:srgbClr val="FDFDF5"/>
    <a:srgbClr val="F6F6D9"/>
    <a:srgbClr val="BBB5D6"/>
    <a:srgbClr val="928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8" autoAdjust="0"/>
  </p:normalViewPr>
  <p:slideViewPr>
    <p:cSldViewPr snapToGrid="0">
      <p:cViewPr varScale="1">
        <p:scale>
          <a:sx n="126" d="100"/>
          <a:sy n="126" d="100"/>
        </p:scale>
        <p:origin x="115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NUL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2024-09-17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0T10:51:54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602 122 24575,'24'3'0,"-1"1"0,0 0 0,0 2 0,0 0 0,0 2 0,29 14 0,-41-17 0,1 0 0,-1 1 0,-1 0 0,1 1 0,-1 0 0,0 1 0,-1 0 0,0 0 0,0 1 0,-1 0 0,0 1 0,0 0 0,-1 0 0,-1 1 0,0 0 0,0 0 0,-1 0 0,0 0 0,-1 1 0,0 0 0,-1 0 0,-1 0 0,0 0 0,0 1 0,-1 12 0,0 59 0,-4 78 0,1-144 0,0-1 0,-1 0 0,-1 0 0,-1 0 0,0-1 0,-1 1 0,-9 15 0,9-21 0,0 0 0,-1 0 0,0 0 0,-1-1 0,0 0 0,0-1 0,-1 0 0,-1 0 0,0-1 0,0 0 0,0-1 0,-1 0 0,0-1 0,0 0 0,-1 0 0,1-2 0,-21 7 0,-9-3 0,0-2 0,-1-2 0,0-1 0,-77-6 0,24 1 0,77 1 0,0-1 0,0-1 0,0 0 0,1-1 0,0-1 0,-1 0 0,2-2 0,-1 0 0,-16-10 0,15 9 0,12 4 0,-1 1 0,2-1 0,-1-1 0,0 1 0,1-1 0,0 0 0,0 0 0,0-1 0,1 1 0,0-1 0,0 0 0,0 0 0,-4-10 0,-4-12 0,-16-57 0,14 41 0,7 14 0,1 1 0,1-1 0,1 0 0,2 0 0,2 0 0,0 0 0,5-31 0,-1 40 0,2 0 0,0 0 0,1 1 0,0 0 0,22-38 0,-11 21 0,-14 29 0,0 1 0,1-1 0,0 1 0,1 0 0,-1 1 0,1-1 0,1 1 0,-1 0 0,1 1 0,0 0 0,0 0 0,1 0 0,7-3 0,16-6 0,0 1 0,37-10 0,10-4 0,96-32 0,-170 58 12,0-1 0,0 1 0,1-1 0,-1 1 0,0 0 0,0 1 0,1-1 0,-1 1 0,7 0 0,-9 0-77,0 1 1,0-1-1,0 1 1,0 0-1,-1 0 1,1 0-1,0 0 0,-1 0 1,1 0-1,0 0 1,-1 1-1,0-1 1,1 0-1,-1 1 1,0-1-1,0 1 0,1 0 1,-1-1-1,0 1 1,-1 0-1,1 0 1,1 2-1,7 20-6761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0T10:52:23.3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886 31 24575,'0'-1'0,"1"0"0,-1 0 0,0 0 0,1 0 0,0 1 0,-1-1 0,1 0 0,-1 1 0,1-1 0,0 0 0,0 1 0,-1-1 0,1 1 0,0-1 0,0 1 0,0-1 0,0 1 0,-1 0 0,1-1 0,0 1 0,0 0 0,0 0 0,0 0 0,0 0 0,0-1 0,0 1 0,1 1 0,32-3 0,-29 2 0,430 0 0,-311 13 0,180 40 0,-234-39 0,-54-11 0,1 1 0,0 0 0,-1 2 0,26 10 0,-38-13 0,0-1 0,0 1 0,1 0 0,-1 0 0,-1 0 0,1 0 0,0 1 0,-1-1 0,0 1 0,0 0 0,0 0 0,0 1 0,-1-1 0,1 0 0,-1 1 0,0-1 0,-1 1 0,1 0 0,-1 0 0,1 6 0,7 39 0,10 93 0,-18-127 0,-1-1 0,0 0 0,-2 0 0,1 0 0,-2 0 0,0 0 0,-8 20 0,6-19 0,-2-1 0,0 0 0,0-1 0,-1 1 0,-1-2 0,-1 1 0,-21 23 0,22-28 0,-1-1 0,-1 0 0,0 0 0,0-1 0,0 0 0,-1-1 0,0 0 0,0-1 0,-1 0 0,-17 3 0,-145 32 0,-314 31 0,139-65 0,208-7 0,72-4 0,-1-2 0,-131-33 0,185 36 0,3 0 0,0-1 0,0 0 0,0-1 0,0-1 0,1 0 0,1-1 0,-1-1 0,1 0 0,0 0 0,1-1 0,0 0 0,-10-14 0,-10-14 0,1-1 0,-32-57 0,59 90 0,1 1 0,-1-1 0,1 1 0,0-1 0,0 0 0,1 0 0,-1 1 0,2-1 0,-1 0 0,0 0 0,1 0 0,0-1 0,1 1 0,-1 0 0,1 0 0,0 1 0,1-1 0,3-11 0,0 5 0,0 1 0,1-1 0,1 1 0,-1 0 0,2 0 0,0 1 0,16-17 0,8-4 0,0 2 0,3 1 0,0 2 0,1 1 0,2 2 0,0 2 0,1 1 0,2 2 0,-1 2 0,2 2 0,0 1 0,1 2 0,64-7 0,-69 10-73,23-3 255,-58 11-288,1-1 1,0 1 0,-1 0 0,1 1-1,-1-1 1,1 0 0,-1 1 0,1 0-1,-1 0 1,1 0 0,-1 0-1,0 1 1,5 2 0,3 5-6721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52:37.0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283 86 24575,'67'-1'0,"76"2"0,-119 4 0,-1 0 0,0 1 0,0 1 0,0 1 0,-1 2 0,28 15 0,20 8 0,-50-25 0,0 0 0,-1 2 0,0 0 0,-1 1 0,0 1 0,-1 1 0,0 0 0,-1 1 0,22 26 0,2 12 661,-25-31-2522,0 0-1,-2 1 1,20 43 0,-29-53 1736,7 11 1487,-2 1-1,-1 0 1,8 41 0,-14-57-1002,-2 1-1,1-1 1,-1 1 0,-1-1 0,1 1-1,-1-1 1,-4 14 0,3-14-596,-1 0 0,0-1 0,-1 0 0,1 1 0,-8 8 0,2-4 236,0-1 0,-1 0 0,-1-1 0,0 0 0,0-1 0,-1 0 0,0-1 0,0 0 0,-1-1 0,0 0 0,0-1 0,-1 0 0,-23 5 0,-4 0 0,0-3 0,-1-1 0,-64 2 0,-132-8 0,130-2 0,92 0 0,0 0 0,0-1 0,0 0 0,0-2 0,0 0 0,1-1 0,-1 0 0,1-1 0,1-1 0,-1 0 0,1-1 0,0-1 0,1 0 0,-22-20 0,26 21 0,1-1 0,1-1 0,0 1 0,0-1 0,1-1 0,0 1 0,1-1 0,0 0 0,-4-12 0,7 10 0,0 0 0,0 0 0,1 0 0,1 0 0,0 0 0,1 0 0,4-24 0,1 13 0,0 0 0,1 1 0,14-29 0,-9 28 0,2 2 0,0-1 0,1 1 0,2 1 0,0 1 0,1 1 0,1 0 0,39-30 0,-44 41 0,1-1 0,0 2 0,0 0 0,1 1 0,0 0 0,0 1 0,29-4 0,33-12 0,36-21 0,-52 18 0,63-16 0,92-5 0,-164 38 172,16-3-1429,2 2-3311,8 2 3203,1 0 192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56:26.1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534 1 24575,'3'0'0,"1"1"0,-1 0 0,0 0 0,0 0 0,0 1 0,0-1 0,4 3 0,7 4 0,107 34 0,18 8 0,-115-39 0,-1 0 0,0 1 0,35 26 0,-49-31 0,-2 0 0,1 0 0,-1 1 0,0 0 0,-1 1 0,0-1 0,9 19 0,28 71 0,-27-57 0,-13-34 0,-1 0 0,1 0 0,-2 0 0,1 0 0,-1 0 0,0 0 0,0 0 0,-1 0 0,1 0 0,-2 1 0,0 8 0,-1-11 0,1 1 0,-1-1 0,0 0 0,0 1 0,0-1 0,-1 0 0,0 0 0,0-1 0,0 1 0,0-1 0,-1 1 0,0-1 0,0 0 0,-8 6 0,-36 23 0,0-2 0,-67 30 0,90-48 0,17-9 0,-19 11 0,-58 20 0,76-32 0,0 0 0,-1-1 0,1 0 0,-1-1 0,0 0 0,0 0 0,1-1 0,-1-1 0,0 1 0,-14-4 0,-325-67 0,341 70 0,0 0 0,0 0 0,0-1 0,0-1 0,1 0 0,-1 0 0,1 0 0,0 0 0,0-1 0,0-1 0,0 1 0,1-1 0,0 0 0,0-1 0,0 1 0,0-1 0,1 0 0,-7-11 0,-4-5 0,3 5 0,1-1 0,1 0 0,-14-30 0,22 42 0,1-1 0,0 1 0,0 0 0,1-1 0,0 0 0,0 1 0,1-1 0,-1 1 0,2-1 0,-1 0 0,1 1 0,-1-1 0,2 1 0,-1-1 0,5-10 0,1 1 0,0 1 0,1 0 0,1 1 0,1 0 0,0 0 0,0 1 0,2 1 0,17-17 0,0 4 0,0 2 0,57-34 0,-70 48 0,0 1 0,1 1 0,0 0 0,0 1 0,28-5 0,88-7 0,-94 14 0,-1-1 0,70-18 0,-45-3-1365,-55 23-5461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20:01:06.9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722 1 24575,'160'-1'-1050,"187"3"-2318,-257 6 958,0 4 0,117 30 0,-76-13 959,-114-25 2102,-1 0 1,0 2-1,0 0 1,0 1 0,-1 0-1,23 16 1,-4 1 3276,46 42 0,-76-63-3881,0 2 0,-1-1-1,0 0 1,0 1 0,0-1-1,0 1 1,-1 0 0,0 0-1,0 0 1,0 0 0,0 0-1,-1 1 1,0-1 0,0 0-1,0 8 1,0 10-81,-2-1 0,-2 30 0,2-42 71,-1-1-37,0 1 0,0-1 0,-1 0 0,0 0 0,-1 0 0,0 0 0,0 0 0,-1-1 0,0 1 0,-1-1 0,-12 14 0,-7 5 0,-50 42 0,53-51 0,9-7 0,-140 115 0,125-106 0,-2-1 0,0-2 0,-57 25 0,-11-7 0,-165 38 0,202-63 0,0-2 0,0-3 0,-1-3 0,0-2 0,-78-10 0,104 4 0,0-1 0,1-1 0,-44-17 0,-100-49 0,25 9 0,141 60 0,0-1 0,1 0 0,0-1 0,0-1 0,0 0 0,1 0 0,0-1 0,0-1 0,1 0 0,1 0 0,-12-16 0,17 20 0,0 1 0,0-1 0,1 0 0,0 0 0,1 0 0,-1 0 0,1 0 0,0-1 0,1 1 0,-1 0 0,1-1 0,0 0 0,1 1 0,0-1 0,0 0 0,0 1 0,1-1 0,0 1 0,0-1 0,1 1 0,0-1 0,0 1 0,0 0 0,1 0 0,6-11 0,7-8 0,2 1 0,35-37 0,50-38 0,-81 80 0,1 2 0,0 0 0,1 2 0,1 0 0,46-18 0,-10 9 0,90-22 0,-122 39 0,2 2 0,-1 1 0,32 0 0,94 6 0,-63 1 0,27-2-1365,-93-1-5461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21:30:22.8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1761 634 24575,'-1275'0'0,"1242"0"0,0-2 0,0 0 0,1-1 0,-1-2 0,1 1 0,1-2 0,-1-1 0,2 0 0,0-1 0,-30-11 0,35 10 0,17 7 0,0-1 0,0 0 0,0 0 0,-10-5 0,16 6 0,-1 0 0,0 0 0,1 0 0,-1 0 0,1-1 0,0 1 0,0 0 0,1-1 0,-1 1 0,1 0 0,0-1 0,-1-4 0,-2-16 0,2 0 0,2 0 0,2 0 0,1 1 0,2-1 0,1 0 0,13-22 0,-15 38 0,0-1 0,1 1 0,1 0 0,0 0 0,1 0 0,0 0 0,1 1 0,0-1 0,12-6 0,7-3 0,60-27 0,-51 28 0,50-15 0,0 0 0,-61 21 0,0 1 0,1 1 0,1 0 0,0 1 0,0 1 0,35-5 0,173-10 0,-158 15 0,348-12 166,1 18-915,-163 0-5452,-167-2 5097,106 2-2328,-61 12 7212,-92-8-3024,96 14-367,-93-12 4876,75 15-4446,-23-3-1543,-60-13 724,120 22 0,-141-24 0,0 2 0,0 0 0,-1 1 0,36 13 0,-54-17 31,-1-1-1,1 0 1,0 1 0,-1-1 0,0 1-1,0 0 1,0 0 0,-1-1 0,0 1-1,0 0 1,0 0 0,0 1 0,1 4-1,2 8 254,2 23 1,-5-28-249,-1 0-36,4 20 0,-3 52 0,-3-74 0,0-1 0,-1 1 0,0-1 0,-2 1 0,0-1 0,0 0 0,-1 0 0,-1 0 0,0 0 0,-1-1 0,-9 9 0,9-11 0,0-1 0,-1 1 0,0-1 0,0 0 0,0 0 0,-1 0 0,0-1 0,-12 4 0,-83 19 0,76-20 0,-139 33-76,-134 30-192,225-54-2952,-158 18 0,-72-18 3430,-1-15-995,90-1 2490,1 6 3949,100 0-7019,10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21:31:41.7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transparency" value="127"/>
    </inkml:brush>
  </inkml:definitions>
  <inkml:trace contextRef="#ctx0" brushRef="#br0">797 1064 24575,'-98'1'0,"-108"-3"0,165-3 0,0-2 0,1-1 0,0-2 0,0-2 0,1-2 0,0-2 0,-49-27 0,76 36 0,-1 0 0,1-1 0,1 0 0,-1-1 0,-9-11 0,17 16 0,-1 0 0,2-1 0,-1 0 0,0 0 0,1 0 0,0-1 0,0 1 0,1-1 0,-1 1 0,1-1 0,1 0 0,-1 0 0,1 0 0,-1-8 0,1 1 0,1-1 0,0 1 0,1-1 0,1 1 0,0-1 0,1 1 0,8-24 0,3 3 0,28-50 0,-23 48 0,13-29 0,38-67 0,-62 123 0,0 0 0,1 0 0,0 0 0,1 1 0,-1 0 0,1 1 0,1 0 0,16-7 0,21-16 0,-19 9 0,1 1 0,0 2 0,1 1 0,1 1 0,0 2 0,2 1 0,-1 2 0,1 1 0,63-9 0,55-3 0,-87 10 0,0 4 0,67 0 0,492 10 0,-599-2 0,0 2 0,0 1 0,-1 1 0,44 12 0,-54-11 0,0 0 0,0 0 0,-1 1 0,0 1 0,0 0 0,-1 1 0,0 1 0,0 0 0,15 15 0,-22-18 0,0 1 0,0 0 0,-1 0 0,0 1 0,0-1 0,0 1 0,-1 0 0,-1 0 0,1 0 0,-1 0 0,2 16 0,-1 8 0,-1 55 0,-2-76 0,0 4 0,-1 0 0,0 0 0,-1 0 0,-1 0 0,0 0 0,-1 0 0,-1-1 0,0 0 0,-1 0 0,0 0 0,-1 0 0,-1-1 0,0-1 0,0 1 0,-2-1 0,1 0 0,-1-1 0,-14 12 0,2-4 0,0 0 0,-1-2 0,-1 0 0,-1-1 0,0-2 0,-45 19 0,-207 62 0,-448 92 0,627-173-455,1-4 0,-119-4 0,175-6-6371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2024-09-17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85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40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282828"/>
                </a:solidFill>
                <a:latin typeface="Sarabun" panose="00000500000000000000" pitchFamily="2" charset="-34"/>
              </a:rPr>
              <a:t>Initialising and Starting from Text Files</a:t>
            </a:r>
            <a:endParaRPr lang="en-US" sz="1600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4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Initialising and </a:t>
            </a:r>
            <a:br>
              <a:rPr lang="en-GB" dirty="0"/>
            </a:br>
            <a:r>
              <a:rPr lang="en-GB" dirty="0"/>
              <a:t>Starting from </a:t>
            </a:r>
            <a:br>
              <a:rPr lang="en-GB" dirty="0"/>
            </a:br>
            <a:r>
              <a:rPr lang="en-GB" dirty="0"/>
              <a:t>Text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10914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1DE70-569E-4A03-9869-46F8FCFA44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A4E6-A6F1-EF03-7BD8-83B09E92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C9597-ECB9-CCC4-BCD5-75275D7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B8696-6D5C-D70C-4323-13CF0E016F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8EC13-2382-5D0C-524B-992D224E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09830-0E5B-6E94-FF7C-5C47685087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6E74-8ABC-031A-A62B-EF0C005E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92D96C-04E8-2AF1-7CF0-B2595FCC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889D1-6682-83E3-FC87-6E6A57D47A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6DF02-1704-EEE7-3AA8-FBD075FF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CA017-B6C1-EE52-8ADA-A4112977135F}"/>
              </a:ext>
            </a:extLst>
          </p:cNvPr>
          <p:cNvSpPr/>
          <p:nvPr/>
        </p:nvSpPr>
        <p:spPr>
          <a:xfrm>
            <a:off x="1054100" y="4893733"/>
            <a:ext cx="2713567" cy="1989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48470"/>
      </p:ext>
    </p:extLst>
  </p:cSld>
  <p:clrMapOvr>
    <a:masterClrMapping/>
  </p:clrMapOvr>
  <p:transition spd="slow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B2BCEA-81CA-BD56-95B6-8FD25AB703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BC7A-93B7-FE49-F8B3-BF3D16AB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E08E2-BE1E-4374-A7F7-7C88C3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5565AB-4849-816A-CC4D-FF2ECAA190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51D87-900E-7CA8-D9DC-68724956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5B4C21-5C9F-8B6A-DD07-71A9C32F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6236"/>
            <a:ext cx="3858163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11724A-E501-CC57-29DA-FBA5E4A30C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CB23-E832-F198-A187-0CA5C924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842E6D-79AC-F065-E5A7-97A8932D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CEFB5-E05F-CAF7-246D-8E6E83A26B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20112-8232-28C9-67F5-496AA93F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1DE70-569E-4A03-9869-46F8FCFA44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A4E6-A6F1-EF03-7BD8-83B09E92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C9597-ECB9-CCC4-BCD5-75275D7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B8696-6D5C-D70C-4323-13CF0E016F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8EC13-2382-5D0C-524B-992D224E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96F970-8443-E597-8FAA-BBF8ACF60B3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C034-3903-3874-395A-76732409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C57B41-2262-B33D-2FE4-872DC8C2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2CDB8-7B4B-1FAE-85E4-BD70A0E54E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7B6FC-52EF-9B7A-81B8-EE8EC2FF2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C66033-32C0-8B58-609D-68CA90F4131A}"/>
                  </a:ext>
                </a:extLst>
              </p14:cNvPr>
              <p14:cNvContentPartPr/>
              <p14:nvPr/>
            </p14:nvContentPartPr>
            <p14:xfrm>
              <a:off x="5561980" y="1609943"/>
              <a:ext cx="731880" cy="37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C66033-32C0-8B58-609D-68CA90F413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620" y="1600583"/>
                <a:ext cx="75060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88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69183-AC54-60CE-E2BA-F562F619E5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16CC-49B4-E9E8-BFAE-AB758228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65D7B-39F3-90F4-FCD7-D6A6FD12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ECD49-CDA5-8D5D-DB13-33223B5005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205BC-2DAC-389C-7A15-FD07589F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CBC242-92B3-B229-F2E5-D8B250B368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9FBB-905B-E649-9178-AEAA27D14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55EAD6-3716-4748-2715-56695B38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32AAF-00EE-4194-A069-1C53F0BB88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E4643-D41B-C3D0-B7C8-97F5E29C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DAE3F-74FD-2045-025E-155AB5AFE4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7D29-41E8-5BA6-1CFA-3A2A0611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58147-6511-7859-0F73-046ADBA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7B5BB9-822F-C7C2-3746-B21E56CE85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466C5-D669-9BE1-3FDE-CE11B92A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250101-97F9-6276-7520-8594212A5FA3}"/>
              </a:ext>
            </a:extLst>
          </p:cNvPr>
          <p:cNvSpPr/>
          <p:nvPr/>
        </p:nvSpPr>
        <p:spPr>
          <a:xfrm>
            <a:off x="1054100" y="4902122"/>
            <a:ext cx="2713567" cy="1989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44197"/>
      </p:ext>
    </p:extLst>
  </p:cSld>
  <p:clrMapOvr>
    <a:masterClrMapping/>
  </p:clrMapOvr>
  <p:transition spd="slow"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3C6EA-AE84-37AA-5ACE-BD01261393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7B33-2C6D-E410-97B4-592B40A4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28E543-1EDA-FF1A-D729-C2B7E983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7791FD-864F-5E6F-64E8-AEC6E22714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CD513F-E2CA-C840-8829-C27C078A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AB637-DC15-DFCF-BBCE-956D3A6B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5739" y="4023437"/>
            <a:ext cx="7953850" cy="664125"/>
          </a:xfrm>
        </p:spPr>
        <p:txBody>
          <a:bodyPr/>
          <a:lstStyle/>
          <a:p>
            <a:r>
              <a:rPr lang="en-GB" sz="2400" dirty="0"/>
              <a:t>Adám Brudzewsky — just call me </a:t>
            </a:r>
            <a:r>
              <a:rPr lang="en-GB" sz="2400" i="1" dirty="0"/>
              <a:t>Adam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6F46D3-3AB4-193C-9CCE-66AE1002EC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D21D-5365-0CB4-53C8-04AE57B0D3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D6E320CA-C38F-128B-F1BE-71BFFC75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E2957F7-204F-2E87-1D8E-EEF9AF3293A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/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/>
          </a:p>
          <a:p>
            <a:r>
              <a:rPr lang="en-GB" dirty="0"/>
              <a:t>APL language</a:t>
            </a:r>
          </a:p>
          <a:p>
            <a:r>
              <a:rPr lang="en-GB" dirty="0"/>
              <a:t>Teaching APL</a:t>
            </a:r>
          </a:p>
          <a:p>
            <a:r>
              <a:rPr lang="en-GB" dirty="0"/>
              <a:t>APL in text files</a:t>
            </a:r>
          </a:p>
          <a:p>
            <a:r>
              <a:rPr lang="en-GB" dirty="0"/>
              <a:t>Online communities and services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i="1" dirty="0"/>
              <a:t>… plus much more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D3EBEAB-2873-9B91-AAA2-E2680436D2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/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/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b="1" dirty="0"/>
              <a:t>← </a:t>
            </a:r>
            <a:r>
              <a:rPr lang="en-GB" dirty="0"/>
              <a:t>discussion group tonight!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493A6691-62F2-0D06-0701-1DFB64F5B11E}"/>
              </a:ext>
            </a:extLst>
          </p:cNvPr>
          <p:cNvSpPr/>
          <p:nvPr/>
        </p:nvSpPr>
        <p:spPr>
          <a:xfrm>
            <a:off x="6635469" y="1464658"/>
            <a:ext cx="1642683" cy="2047285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365227B-0909-7A70-1344-BD67F7742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64241"/>
          <a:stretch/>
        </p:blipFill>
        <p:spPr>
          <a:xfrm>
            <a:off x="6797909" y="566442"/>
            <a:ext cx="1345943" cy="28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8" presetClass="emph" presetSubtype="0" accel="50000" decel="50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8" presetClass="emph" presetSubtype="0" repeatCount="200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1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4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028000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37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518000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0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140000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43" presetID="8" presetClass="emp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852000" p14:bounceEnd="50000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8" presetClass="emph" presetSubtype="0" accel="50000" decel="50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8" presetClass="emph" presetSubtype="0" repeatCount="200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0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1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4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028000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37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518000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0" presetID="8" presetClass="emp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140000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43" presetID="8" presetClass="emp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852000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3A10F-8582-620F-5361-69E2FBCFE7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A746-5517-9410-EBBD-A409E575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58B98-0550-0931-21DE-7C59DA95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84752-ECD9-5D44-4886-F3EB2A7F89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2F63A-F5C0-67E3-CDEA-4B630749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0EEBC-D239-68FD-5164-48009AE2D8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CB47-9C6B-A9E2-018D-498DC388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327B9-1141-8A0E-A01D-34238DBF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21A632-42C1-4D9D-5AF6-7EB5BA8F84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8058D-9F95-722B-95B4-1675D00B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Initialising </a:t>
            </a:r>
            <a:r>
              <a:rPr lang="en-GB" dirty="0">
                <a:solidFill>
                  <a:schemeClr val="bg1"/>
                </a:solidFill>
              </a:rPr>
              <a:t>and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Starting </a:t>
            </a:r>
            <a:r>
              <a:rPr lang="en-GB" dirty="0"/>
              <a:t>from</a:t>
            </a:r>
            <a:br>
              <a:rPr lang="en-GB" dirty="0"/>
            </a:br>
            <a:r>
              <a:rPr lang="en-GB" dirty="0"/>
              <a:t>Text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30610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Initialising and </a:t>
            </a:r>
            <a:br>
              <a:rPr lang="en-GB" dirty="0"/>
            </a:br>
            <a:r>
              <a:rPr lang="en-GB" dirty="0"/>
              <a:t>Starting from </a:t>
            </a:r>
            <a:br>
              <a:rPr lang="en-GB" dirty="0"/>
            </a:br>
            <a:r>
              <a:rPr lang="en-GB" dirty="0"/>
              <a:t>Text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90340865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40BFA-F9FE-98D2-7139-61148B4C3F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CA8FE-38B3-1010-8D5D-8F5F3FC9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EE3257-A738-314D-89E5-E785516D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B2AF5-A697-A083-277D-62FAB9CA24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3ED19-942A-05B9-D750-F81060E8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8413"/>
      </p:ext>
    </p:extLst>
  </p:cSld>
  <p:clrMapOvr>
    <a:masterClrMapping/>
  </p:clrMapOvr>
  <p:transition spd="slow">
    <p:cover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2C1CF-B085-2CF6-6CD4-49FD140DF4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868A-83F5-9EC4-5E76-F84D7E03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9C11F8-0469-4D58-0313-3F1E7936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4EE5E-F865-FC48-952B-EE755B500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6E2A8-AF89-1F8D-9D89-EECCFD864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E308E-13A5-6FBF-6DEC-3171ED8E49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0840-F43A-FE69-4125-449F77B87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C1688-B4C7-0D3F-7A76-D878F45B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9AC6C0-CEA4-3EF7-A5C8-BB08CFF717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944F3-7EA1-757F-88C1-680BE608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942920-8D19-5BFA-6ED1-B0D5B26E94FA}"/>
                  </a:ext>
                </a:extLst>
              </p14:cNvPr>
              <p14:cNvContentPartPr/>
              <p14:nvPr/>
            </p14:nvContentPartPr>
            <p14:xfrm>
              <a:off x="3578996" y="1469846"/>
              <a:ext cx="1228609" cy="27506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942920-8D19-5BFA-6ED1-B0D5B26E9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9637" y="1460485"/>
                <a:ext cx="1247328" cy="29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5BAE8B-D55A-0CB6-6220-5623958AE6EA}"/>
                  </a:ext>
                </a:extLst>
              </p14:cNvPr>
              <p14:cNvContentPartPr/>
              <p14:nvPr/>
            </p14:nvContentPartPr>
            <p14:xfrm>
              <a:off x="5291620" y="1834023"/>
              <a:ext cx="765720" cy="38409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5BAE8B-D55A-0CB6-6220-5623958AE6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260" y="1824664"/>
                <a:ext cx="784440" cy="4028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3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E308E-13A5-6FBF-6DEC-3171ED8E49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C1688-B4C7-0D3F-7A76-D878F45B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9AC6C0-CEA4-3EF7-A5C8-BB08CFF717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AC6C07-F8BA-3EC6-A02C-FC651329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944F3-7EA1-757F-88C1-680BE608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0BDE9D5-959B-E2BC-D276-4FD911C44DC4}"/>
              </a:ext>
            </a:extLst>
          </p:cNvPr>
          <p:cNvSpPr>
            <a:spLocks/>
          </p:cNvSpPr>
          <p:nvPr/>
        </p:nvSpPr>
        <p:spPr>
          <a:xfrm rot="4080000">
            <a:off x="1881191" y="3728186"/>
            <a:ext cx="429356" cy="272199"/>
          </a:xfrm>
          <a:custGeom>
            <a:avLst/>
            <a:gdLst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323326 w 429356"/>
              <a:gd name="connsiteY5" fmla="*/ 166165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87956 w 429356"/>
              <a:gd name="connsiteY2" fmla="*/ 10458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071 w 429356"/>
              <a:gd name="connsiteY5" fmla="*/ 170447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5279 w 429356"/>
              <a:gd name="connsiteY5" fmla="*/ 171339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8656 w 429356"/>
              <a:gd name="connsiteY5" fmla="*/ 168663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356" h="272199">
                <a:moveTo>
                  <a:pt x="0" y="136100"/>
                </a:moveTo>
                <a:lnTo>
                  <a:pt x="323326" y="0"/>
                </a:lnTo>
                <a:lnTo>
                  <a:pt x="275558" y="109848"/>
                </a:lnTo>
                <a:lnTo>
                  <a:pt x="429356" y="106034"/>
                </a:lnTo>
                <a:lnTo>
                  <a:pt x="429356" y="166165"/>
                </a:lnTo>
                <a:lnTo>
                  <a:pt x="278656" y="168663"/>
                </a:lnTo>
                <a:lnTo>
                  <a:pt x="323326" y="272199"/>
                </a:lnTo>
                <a:lnTo>
                  <a:pt x="0" y="1361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miter lim="800000"/>
          </a:ln>
          <a:effectLst>
            <a:outerShdw blurRad="50800" dist="38100" dir="18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6A1CF-532A-2D7D-ADA7-084ECA8D3C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071D-6EC3-26D1-0FF7-C641DEE6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92C8A-6045-5F42-42BA-06E2036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1C45C-A3FD-6054-B920-CEA9E8063C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78B2-1E37-C265-44D2-95EAEA9F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Arrow: Left 11">
            <a:extLst>
              <a:ext uri="{FF2B5EF4-FFF2-40B4-BE49-F238E27FC236}">
                <a16:creationId xmlns:a16="http://schemas.microsoft.com/office/drawing/2014/main" id="{1A6C5F39-5AE5-D28D-559F-1F7FE7FF526B}"/>
              </a:ext>
            </a:extLst>
          </p:cNvPr>
          <p:cNvSpPr>
            <a:spLocks/>
          </p:cNvSpPr>
          <p:nvPr/>
        </p:nvSpPr>
        <p:spPr>
          <a:xfrm rot="4080000">
            <a:off x="1881191" y="3728186"/>
            <a:ext cx="429356" cy="272199"/>
          </a:xfrm>
          <a:custGeom>
            <a:avLst/>
            <a:gdLst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323326 w 429356"/>
              <a:gd name="connsiteY5" fmla="*/ 166165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87956 w 429356"/>
              <a:gd name="connsiteY2" fmla="*/ 10458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071 w 429356"/>
              <a:gd name="connsiteY5" fmla="*/ 170447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5279 w 429356"/>
              <a:gd name="connsiteY5" fmla="*/ 171339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8656 w 429356"/>
              <a:gd name="connsiteY5" fmla="*/ 168663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356" h="272199">
                <a:moveTo>
                  <a:pt x="0" y="136100"/>
                </a:moveTo>
                <a:lnTo>
                  <a:pt x="323326" y="0"/>
                </a:lnTo>
                <a:lnTo>
                  <a:pt x="275558" y="109848"/>
                </a:lnTo>
                <a:lnTo>
                  <a:pt x="429356" y="106034"/>
                </a:lnTo>
                <a:lnTo>
                  <a:pt x="429356" y="166165"/>
                </a:lnTo>
                <a:lnTo>
                  <a:pt x="278656" y="168663"/>
                </a:lnTo>
                <a:lnTo>
                  <a:pt x="323326" y="272199"/>
                </a:lnTo>
                <a:lnTo>
                  <a:pt x="0" y="1361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miter lim="800000"/>
          </a:ln>
          <a:effectLst>
            <a:outerShdw blurRad="50800" dist="38100" dir="18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7245"/>
      </p:ext>
    </p:extLst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6A1CF-532A-2D7D-ADA7-084ECA8D3C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071D-6EC3-26D1-0FF7-C641DEE6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92C8A-6045-5F42-42BA-06E2036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1C45C-A3FD-6054-B920-CEA9E8063C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78B2-1E37-C265-44D2-95EAEA9F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D129B-ED6B-B034-1BC8-509544B8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83" t="10506" r="4003" b="22488"/>
          <a:stretch/>
        </p:blipFill>
        <p:spPr>
          <a:xfrm>
            <a:off x="2014540" y="628389"/>
            <a:ext cx="3638550" cy="357449"/>
          </a:xfrm>
          <a:prstGeom prst="rect">
            <a:avLst/>
          </a:prstGeom>
        </p:spPr>
      </p:pic>
      <p:sp>
        <p:nvSpPr>
          <p:cNvPr id="9" name="Arrow: Left 11">
            <a:extLst>
              <a:ext uri="{FF2B5EF4-FFF2-40B4-BE49-F238E27FC236}">
                <a16:creationId xmlns:a16="http://schemas.microsoft.com/office/drawing/2014/main" id="{720A1A2D-A83C-4EAB-3D86-C0F6D7435BF9}"/>
              </a:ext>
            </a:extLst>
          </p:cNvPr>
          <p:cNvSpPr>
            <a:spLocks/>
          </p:cNvSpPr>
          <p:nvPr/>
        </p:nvSpPr>
        <p:spPr>
          <a:xfrm rot="4080000">
            <a:off x="3867425" y="909962"/>
            <a:ext cx="429356" cy="272199"/>
          </a:xfrm>
          <a:custGeom>
            <a:avLst/>
            <a:gdLst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323326 w 429356"/>
              <a:gd name="connsiteY5" fmla="*/ 166165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323326 w 429356"/>
              <a:gd name="connsiteY2" fmla="*/ 106034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87956 w 429356"/>
              <a:gd name="connsiteY2" fmla="*/ 10458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6448 w 429356"/>
              <a:gd name="connsiteY5" fmla="*/ 167771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071 w 429356"/>
              <a:gd name="connsiteY5" fmla="*/ 170447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8233 w 429356"/>
              <a:gd name="connsiteY2" fmla="*/ 103225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3539 w 429356"/>
              <a:gd name="connsiteY5" fmla="*/ 162932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85279 w 429356"/>
              <a:gd name="connsiteY5" fmla="*/ 171339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  <a:gd name="connsiteX0" fmla="*/ 0 w 429356"/>
              <a:gd name="connsiteY0" fmla="*/ 136100 h 272199"/>
              <a:gd name="connsiteX1" fmla="*/ 323326 w 429356"/>
              <a:gd name="connsiteY1" fmla="*/ 0 h 272199"/>
              <a:gd name="connsiteX2" fmla="*/ 275558 w 429356"/>
              <a:gd name="connsiteY2" fmla="*/ 109848 h 272199"/>
              <a:gd name="connsiteX3" fmla="*/ 429356 w 429356"/>
              <a:gd name="connsiteY3" fmla="*/ 106034 h 272199"/>
              <a:gd name="connsiteX4" fmla="*/ 429356 w 429356"/>
              <a:gd name="connsiteY4" fmla="*/ 166165 h 272199"/>
              <a:gd name="connsiteX5" fmla="*/ 278656 w 429356"/>
              <a:gd name="connsiteY5" fmla="*/ 168663 h 272199"/>
              <a:gd name="connsiteX6" fmla="*/ 323326 w 429356"/>
              <a:gd name="connsiteY6" fmla="*/ 272199 h 272199"/>
              <a:gd name="connsiteX7" fmla="*/ 0 w 429356"/>
              <a:gd name="connsiteY7" fmla="*/ 136100 h 2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356" h="272199">
                <a:moveTo>
                  <a:pt x="0" y="136100"/>
                </a:moveTo>
                <a:lnTo>
                  <a:pt x="323326" y="0"/>
                </a:lnTo>
                <a:lnTo>
                  <a:pt x="275558" y="109848"/>
                </a:lnTo>
                <a:lnTo>
                  <a:pt x="429356" y="106034"/>
                </a:lnTo>
                <a:lnTo>
                  <a:pt x="429356" y="166165"/>
                </a:lnTo>
                <a:lnTo>
                  <a:pt x="278656" y="168663"/>
                </a:lnTo>
                <a:lnTo>
                  <a:pt x="323326" y="272199"/>
                </a:lnTo>
                <a:lnTo>
                  <a:pt x="0" y="1361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miter lim="800000"/>
          </a:ln>
          <a:effectLst>
            <a:outerShdw blurRad="50800" dist="38100" dir="18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Initialising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Starting</a:t>
            </a:r>
            <a:r>
              <a:rPr lang="en-GB" dirty="0"/>
              <a:t> from </a:t>
            </a:r>
            <a:br>
              <a:rPr lang="en-GB" dirty="0"/>
            </a:br>
            <a:r>
              <a:rPr lang="en-GB" dirty="0"/>
              <a:t>Text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106402114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39F19-6C35-0AA8-8D04-FDABD48DFA6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52A4-A326-F382-6218-945A1B70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28EDC-9AAD-81E3-9C82-BC2EA15D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C9F07-7C60-AA04-8E4F-E13533BF11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91F6D-7CAD-7DB6-5704-1CFBE6198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5765"/>
      </p:ext>
    </p:extLst>
  </p:cSld>
  <p:clrMapOvr>
    <a:masterClrMapping/>
  </p:clrMapOvr>
  <p:transition spd="slow"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6409A-2AE3-3C3B-E3DB-7AF5B82207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0CED-70B5-E3CA-A7AB-3202FAAA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52FB1F-1246-5BA0-6BAB-5B54E428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8A8FE1-0729-3F2F-D668-9130856C91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54E88-7CA1-BB4C-B70F-28EA3EF6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2113"/>
      </p:ext>
    </p:extLst>
  </p:cSld>
  <p:clrMapOvr>
    <a:masterClrMapping/>
  </p:clrMapOvr>
  <p:transition spd="slow"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635E-A840-BE23-2865-A55FA66263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21F6D-623B-60E0-428D-547E9206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B0D40-024B-6E3F-4D6C-3724F7BF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A51CE-84C1-1F9F-2166-6FEF56DAE2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20EA9-96BB-416D-A0B3-8B4620DE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696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3C7FA-8C7C-A662-DC4D-078D665C35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73702-BA8D-4DCA-7158-E0F0BF0C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452438" indent="-452438">
              <a:lnSpc>
                <a:spcPct val="120000"/>
              </a:lnSpc>
              <a:buNone/>
            </a:pPr>
            <a:r>
              <a:rPr lang="en-GB" b="1" dirty="0"/>
              <a:t>Initialising from Text Files</a:t>
            </a:r>
            <a:br>
              <a:rPr lang="en-GB" b="1" dirty="0"/>
            </a:b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SE.Dyalog.StartupSession.VerSpec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err="1"/>
              <a:t>StartupSession</a:t>
            </a:r>
            <a:r>
              <a:rPr lang="en-GB" dirty="0"/>
              <a:t>/namespace/</a:t>
            </a:r>
            <a:r>
              <a:rPr lang="en-GB" dirty="0" err="1"/>
              <a:t>fn.aplf</a:t>
            </a:r>
            <a:br>
              <a:rPr lang="en-GB" dirty="0"/>
            </a:br>
            <a:r>
              <a:rPr lang="en-GB" dirty="0" err="1">
                <a:solidFill>
                  <a:schemeClr val="bg1"/>
                </a:solidFill>
              </a:rPr>
              <a:t>StartupSession</a:t>
            </a:r>
            <a:r>
              <a:rPr lang="en-GB" dirty="0">
                <a:solidFill>
                  <a:schemeClr val="bg1"/>
                </a:solidFill>
              </a:rPr>
              <a:t>/namespace</a:t>
            </a:r>
            <a:r>
              <a:rPr lang="en-GB" dirty="0"/>
              <a:t>/</a:t>
            </a:r>
            <a:r>
              <a:rPr lang="en-GB" dirty="0" err="1"/>
              <a:t>Run.aplf</a:t>
            </a:r>
            <a:endParaRPr lang="en-GB" dirty="0"/>
          </a:p>
          <a:p>
            <a:pPr marL="452438" indent="-452438">
              <a:lnSpc>
                <a:spcPct val="120000"/>
              </a:lnSpc>
              <a:buNone/>
            </a:pPr>
            <a:r>
              <a:rPr lang="en-GB" b="1" dirty="0"/>
              <a:t>Starting from Text Files</a:t>
            </a:r>
            <a:br>
              <a:rPr lang="en-GB" b="1" dirty="0"/>
            </a:br>
            <a:r>
              <a:rPr lang="en-GB" dirty="0"/>
              <a:t>/path/to/workspace/</a:t>
            </a:r>
            <a:r>
              <a:rPr lang="en-GB" dirty="0" err="1"/>
              <a:t>fn.aplf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/path/to/workspace</a:t>
            </a:r>
            <a:r>
              <a:rPr lang="en-GB" dirty="0"/>
              <a:t>/</a:t>
            </a:r>
            <a:r>
              <a:rPr lang="en-GB" dirty="0" err="1"/>
              <a:t>Run.aplf</a:t>
            </a:r>
            <a:endParaRPr lang="en-GB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4F43707-65D6-3F99-1470-4B2412274110}"/>
              </a:ext>
            </a:extLst>
          </p:cNvPr>
          <p:cNvSpPr/>
          <p:nvPr/>
        </p:nvSpPr>
        <p:spPr>
          <a:xfrm>
            <a:off x="7590603" y="2714071"/>
            <a:ext cx="899374" cy="900000"/>
          </a:xfrm>
          <a:prstGeom prst="wedgeRoundRectCallout">
            <a:avLst>
              <a:gd name="adj1" fmla="val 99874"/>
              <a:gd name="adj2" fmla="val 49956"/>
              <a:gd name="adj3" fmla="val 16667"/>
            </a:avLst>
          </a:prstGeom>
          <a:solidFill>
            <a:srgbClr val="FF6600"/>
          </a:solidFill>
          <a:ln w="31750" cap="rnd"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80000" bIns="0" rtlCol="0" anchor="ctr" anchorCtr="0"/>
          <a:lstStyle/>
          <a:p>
            <a:pPr algn="ctr"/>
            <a:r>
              <a:rPr lang="en-GB" sz="7200" dirty="0">
                <a:ln w="28575">
                  <a:noFill/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6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C3A65-AA52-81C8-9426-F245F66C6A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17E0-8695-F6CA-130B-FE2ECB51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FA125-7058-6159-F436-EB06E80A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18F54-4672-0548-DE34-8D9A95141B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B102F-E3E2-EE0A-4539-8BC1EF4D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8EDAB0-B50E-AB34-0B45-B84B80528FEF}"/>
                  </a:ext>
                </a:extLst>
              </p14:cNvPr>
              <p14:cNvContentPartPr/>
              <p14:nvPr/>
            </p14:nvContentPartPr>
            <p14:xfrm>
              <a:off x="493226" y="1702736"/>
              <a:ext cx="350640" cy="36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8EDAB0-B50E-AB34-0B45-B84B80528F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866" y="1693376"/>
                <a:ext cx="3690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92C40E-3F49-41DE-7A7D-22074619065B}"/>
                  </a:ext>
                </a:extLst>
              </p14:cNvPr>
              <p14:cNvContentPartPr/>
              <p14:nvPr/>
            </p14:nvContentPartPr>
            <p14:xfrm>
              <a:off x="3614426" y="1209896"/>
              <a:ext cx="748800" cy="318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92C40E-3F49-41DE-7A7D-2207461906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5066" y="1200536"/>
                <a:ext cx="76752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8498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820DAE-1362-1F56-3BE7-95A398DD5F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3B5A-7976-0FDD-3B3F-BFA46D2A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8F5EB-53BB-B37C-8CE8-7338503A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EECE2-3813-FCA3-57EB-4F93E7BA10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04D8C-8617-3649-76E8-0E5BBA88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29512"/>
      </p:ext>
    </p:extLst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B41DA-B658-56BB-32BF-08B6FA6A05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D995A-4CA6-FBEB-E62F-1BD884DD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D52-809A-4BA6-CA28-5D60E6C6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C716B-5408-DC8C-D289-5545AC33A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E7B5A-3780-C5F4-2A10-39584C7F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ED752-DD19-EA8C-CFE9-CAB168A229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B0E1-EE57-7763-BA98-F082F4A89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C4DBC-8E53-7642-E9D5-D8BC41B2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1D0CE-F603-14D3-5309-4A929116AC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E0D22-C137-4705-08CA-A164FA6A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14375-977B-F6D0-60BE-9097681E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C3A65-AA52-81C8-9426-F245F66C6A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17E0-8695-F6CA-130B-FE2ECB51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FA125-7058-6159-F436-EB06E80A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18F54-4672-0548-DE34-8D9A95141B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B102F-E3E2-EE0A-4539-8BC1EF4D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ED752-DD19-EA8C-CFE9-CAB168A229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B0E1-EE57-7763-BA98-F082F4A89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C4DBC-8E53-7642-E9D5-D8BC41B2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1D0CE-F603-14D3-5309-4A929116AC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E0D22-C137-4705-08CA-A164FA6A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81F8F3-9BD5-480A-B31B-5191C9B964F3}"/>
                  </a:ext>
                </a:extLst>
              </p14:cNvPr>
              <p14:cNvContentPartPr/>
              <p14:nvPr/>
            </p14:nvContentPartPr>
            <p14:xfrm>
              <a:off x="4884737" y="1355335"/>
              <a:ext cx="479520" cy="34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81F8F3-9BD5-480A-B31B-5191C9B964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5370" y="1345975"/>
                <a:ext cx="498254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D1BE6E-824E-8D70-5105-303A2B8EC50C}"/>
                  </a:ext>
                </a:extLst>
              </p14:cNvPr>
              <p14:cNvContentPartPr/>
              <p14:nvPr/>
            </p14:nvContentPartPr>
            <p14:xfrm>
              <a:off x="4152600" y="1634833"/>
              <a:ext cx="397440" cy="28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D1BE6E-824E-8D70-5105-303A2B8EC5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3240" y="1625473"/>
                <a:ext cx="41616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5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yalog">
    <a:dk1>
      <a:srgbClr val="3B475E"/>
    </a:dk1>
    <a:lt1>
      <a:sysClr val="window" lastClr="FFFFFF"/>
    </a:lt1>
    <a:dk2>
      <a:srgbClr val="5A6D8F"/>
    </a:dk2>
    <a:lt2>
      <a:srgbClr val="F6F6D9"/>
    </a:lt2>
    <a:accent1>
      <a:srgbClr val="ED7F00"/>
    </a:accent1>
    <a:accent2>
      <a:srgbClr val="928ABD"/>
    </a:accent2>
    <a:accent3>
      <a:srgbClr val="2C5656"/>
    </a:accent3>
    <a:accent4>
      <a:srgbClr val="FFA336"/>
    </a:accent4>
    <a:accent5>
      <a:srgbClr val="BBB5D6"/>
    </a:accent5>
    <a:accent6>
      <a:srgbClr val="231F20"/>
    </a:accent6>
    <a:hlink>
      <a:srgbClr val="5A6D8F"/>
    </a:hlink>
    <a:folHlink>
      <a:srgbClr val="928A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19311</TotalTime>
  <Words>130</Words>
  <Application>Microsoft Office PowerPoint</Application>
  <PresentationFormat>On-screen Show (16:9)</PresentationFormat>
  <Paragraphs>23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Wingdings 2</vt:lpstr>
      <vt:lpstr>Wingdings</vt:lpstr>
      <vt:lpstr>APL385 Unicode</vt:lpstr>
      <vt:lpstr>Courier New</vt:lpstr>
      <vt:lpstr>MV Boli</vt:lpstr>
      <vt:lpstr>Arial</vt:lpstr>
      <vt:lpstr>Calibri</vt:lpstr>
      <vt:lpstr>Sarabun</vt:lpstr>
      <vt:lpstr>Office Theme</vt:lpstr>
      <vt:lpstr>Initialising and  Starting from  Text Files</vt:lpstr>
      <vt:lpstr>PowerPoint Presentation</vt:lpstr>
      <vt:lpstr>Initialising and  Starting from  Text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Initialising and Starting from Text Files</vt:lpstr>
      <vt:lpstr>Initialising and  Starting from  Text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251</cp:revision>
  <dcterms:created xsi:type="dcterms:W3CDTF">2019-07-25T11:46:05Z</dcterms:created>
  <dcterms:modified xsi:type="dcterms:W3CDTF">2024-09-19T13:25:53Z</dcterms:modified>
</cp:coreProperties>
</file>