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  <p:sldMasterId id="2147483658" r:id="rId2"/>
  </p:sldMasterIdLst>
  <p:notesMasterIdLst>
    <p:notesMasterId r:id="rId75"/>
  </p:notesMasterIdLst>
  <p:handoutMasterIdLst>
    <p:handoutMasterId r:id="rId76"/>
  </p:handoutMasterIdLst>
  <p:sldIdLst>
    <p:sldId id="259" r:id="rId3"/>
    <p:sldId id="268" r:id="rId4"/>
    <p:sldId id="269" r:id="rId5"/>
    <p:sldId id="334" r:id="rId6"/>
    <p:sldId id="260" r:id="rId7"/>
    <p:sldId id="371" r:id="rId8"/>
    <p:sldId id="335" r:id="rId9"/>
    <p:sldId id="359" r:id="rId10"/>
    <p:sldId id="361" r:id="rId11"/>
    <p:sldId id="378" r:id="rId12"/>
    <p:sldId id="306" r:id="rId13"/>
    <p:sldId id="297" r:id="rId14"/>
    <p:sldId id="372" r:id="rId15"/>
    <p:sldId id="305" r:id="rId16"/>
    <p:sldId id="370" r:id="rId17"/>
    <p:sldId id="383" r:id="rId18"/>
    <p:sldId id="391" r:id="rId19"/>
    <p:sldId id="390" r:id="rId20"/>
    <p:sldId id="298" r:id="rId21"/>
    <p:sldId id="308" r:id="rId22"/>
    <p:sldId id="267" r:id="rId23"/>
    <p:sldId id="303" r:id="rId24"/>
    <p:sldId id="379" r:id="rId25"/>
    <p:sldId id="373" r:id="rId26"/>
    <p:sldId id="344" r:id="rId27"/>
    <p:sldId id="300" r:id="rId28"/>
    <p:sldId id="353" r:id="rId29"/>
    <p:sldId id="363" r:id="rId30"/>
    <p:sldId id="392" r:id="rId31"/>
    <p:sldId id="385" r:id="rId32"/>
    <p:sldId id="362" r:id="rId33"/>
    <p:sldId id="382" r:id="rId34"/>
    <p:sldId id="309" r:id="rId35"/>
    <p:sldId id="354" r:id="rId36"/>
    <p:sldId id="302" r:id="rId37"/>
    <p:sldId id="343" r:id="rId38"/>
    <p:sldId id="376" r:id="rId39"/>
    <p:sldId id="323" r:id="rId40"/>
    <p:sldId id="396" r:id="rId41"/>
    <p:sldId id="325" r:id="rId42"/>
    <p:sldId id="350" r:id="rId43"/>
    <p:sldId id="264" r:id="rId44"/>
    <p:sldId id="389" r:id="rId45"/>
    <p:sldId id="388" r:id="rId46"/>
    <p:sldId id="387" r:id="rId47"/>
    <p:sldId id="386" r:id="rId48"/>
    <p:sldId id="381" r:id="rId49"/>
    <p:sldId id="331" r:id="rId50"/>
    <p:sldId id="336" r:id="rId51"/>
    <p:sldId id="312" r:id="rId52"/>
    <p:sldId id="365" r:id="rId53"/>
    <p:sldId id="374" r:id="rId54"/>
    <p:sldId id="316" r:id="rId55"/>
    <p:sldId id="375" r:id="rId56"/>
    <p:sldId id="355" r:id="rId57"/>
    <p:sldId id="351" r:id="rId58"/>
    <p:sldId id="346" r:id="rId59"/>
    <p:sldId id="352" r:id="rId60"/>
    <p:sldId id="348" r:id="rId61"/>
    <p:sldId id="349" r:id="rId62"/>
    <p:sldId id="377" r:id="rId63"/>
    <p:sldId id="358" r:id="rId64"/>
    <p:sldId id="356" r:id="rId65"/>
    <p:sldId id="366" r:id="rId66"/>
    <p:sldId id="368" r:id="rId67"/>
    <p:sldId id="367" r:id="rId68"/>
    <p:sldId id="380" r:id="rId69"/>
    <p:sldId id="369" r:id="rId70"/>
    <p:sldId id="320" r:id="rId71"/>
    <p:sldId id="333" r:id="rId72"/>
    <p:sldId id="280" r:id="rId73"/>
    <p:sldId id="395" r:id="rId74"/>
  </p:sldIdLst>
  <p:sldSz cx="9144000" cy="5143500" type="screen16x9"/>
  <p:notesSz cx="6858000" cy="9144000"/>
  <p:embeddedFontLst>
    <p:embeddedFont>
      <p:font typeface="Arial Unicode MS" panose="020B0604020202020204" charset="-128"/>
      <p:regular r:id="rId77"/>
    </p:embeddedFont>
    <p:embeddedFont>
      <p:font typeface="APL385 Unicode" panose="020B0709000202000203" pitchFamily="49" charset="0"/>
      <p:regular r:id="rId78"/>
    </p:embeddedFont>
    <p:embeddedFont>
      <p:font typeface="Sarabun" panose="020B0604020202020204" charset="-34"/>
      <p:regular r:id="rId79"/>
      <p:bold r:id="rId80"/>
      <p:italic r:id="rId81"/>
      <p:boldItalic r:id="rId82"/>
    </p:embeddedFont>
    <p:embeddedFont>
      <p:font typeface="Source Sans Pro" panose="020B0503030403020204" pitchFamily="34" charset="0"/>
      <p:regular r:id="rId83"/>
      <p:bold r:id="rId84"/>
      <p:italic r:id="rId85"/>
      <p:boldItalic r:id="rId86"/>
    </p:embeddedFont>
    <p:embeddedFont>
      <p:font typeface="Wingdings 2" panose="05020102010507070707" pitchFamily="18" charset="2"/>
      <p:regular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DD22E5C-FCFA-417D-B8CE-906EACF203EC}">
          <p14:sldIdLst>
            <p14:sldId id="259"/>
            <p14:sldId id="268"/>
            <p14:sldId id="269"/>
            <p14:sldId id="334"/>
          </p14:sldIdLst>
        </p14:section>
        <p14:section name="Untitled Section" id="{2D30DE55-75E8-42E9-B0EE-DA527D18F22C}">
          <p14:sldIdLst>
            <p14:sldId id="260"/>
            <p14:sldId id="371"/>
            <p14:sldId id="335"/>
            <p14:sldId id="359"/>
            <p14:sldId id="361"/>
            <p14:sldId id="378"/>
            <p14:sldId id="306"/>
            <p14:sldId id="297"/>
            <p14:sldId id="372"/>
            <p14:sldId id="305"/>
            <p14:sldId id="370"/>
            <p14:sldId id="383"/>
            <p14:sldId id="391"/>
            <p14:sldId id="390"/>
            <p14:sldId id="298"/>
            <p14:sldId id="308"/>
            <p14:sldId id="267"/>
            <p14:sldId id="303"/>
            <p14:sldId id="379"/>
            <p14:sldId id="373"/>
            <p14:sldId id="344"/>
            <p14:sldId id="300"/>
            <p14:sldId id="353"/>
            <p14:sldId id="363"/>
            <p14:sldId id="392"/>
            <p14:sldId id="385"/>
            <p14:sldId id="362"/>
            <p14:sldId id="382"/>
            <p14:sldId id="309"/>
            <p14:sldId id="354"/>
            <p14:sldId id="302"/>
            <p14:sldId id="343"/>
            <p14:sldId id="376"/>
            <p14:sldId id="323"/>
            <p14:sldId id="396"/>
            <p14:sldId id="325"/>
            <p14:sldId id="350"/>
            <p14:sldId id="264"/>
            <p14:sldId id="389"/>
            <p14:sldId id="388"/>
            <p14:sldId id="387"/>
            <p14:sldId id="386"/>
            <p14:sldId id="381"/>
            <p14:sldId id="331"/>
            <p14:sldId id="336"/>
            <p14:sldId id="312"/>
            <p14:sldId id="365"/>
            <p14:sldId id="374"/>
            <p14:sldId id="316"/>
            <p14:sldId id="375"/>
            <p14:sldId id="355"/>
            <p14:sldId id="351"/>
            <p14:sldId id="346"/>
            <p14:sldId id="352"/>
            <p14:sldId id="348"/>
            <p14:sldId id="349"/>
            <p14:sldId id="377"/>
            <p14:sldId id="358"/>
            <p14:sldId id="356"/>
            <p14:sldId id="366"/>
            <p14:sldId id="368"/>
            <p14:sldId id="367"/>
            <p14:sldId id="380"/>
            <p14:sldId id="369"/>
            <p14:sldId id="320"/>
            <p14:sldId id="333"/>
            <p14:sldId id="280"/>
            <p14:sldId id="3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FFFFFF"/>
    <a:srgbClr val="3B475E"/>
    <a:srgbClr val="BCC0C8"/>
    <a:srgbClr val="5A6D8F"/>
    <a:srgbClr val="ED7F00"/>
    <a:srgbClr val="FDFDF5"/>
    <a:srgbClr val="F6F6D9"/>
    <a:srgbClr val="BBB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1978DD-A8F1-4E4E-AB76-B65407F2190E}" v="1305" dt="2024-09-18T10:28:10.3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52" autoAdjust="0"/>
    <p:restoredTop sz="95352" autoAdjust="0"/>
  </p:normalViewPr>
  <p:slideViewPr>
    <p:cSldViewPr snapToGrid="0">
      <p:cViewPr varScale="1">
        <p:scale>
          <a:sx n="101" d="100"/>
          <a:sy n="101" d="100"/>
        </p:scale>
        <p:origin x="778" y="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3384" y="51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7.fntdata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font" Target="fonts/font2.fntdata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6.fntdata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NULL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font" Target="fonts/font5.fntdata"/><Relationship Id="rId19" Type="http://schemas.openxmlformats.org/officeDocument/2006/relationships/slide" Target="slides/slide1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daintree" userId="86843ca00bf7cabd" providerId="LiveId" clId="{4A41EC24-89F5-42D8-A7AB-B1384FCC5965}"/>
    <pc:docChg chg="custSel modSld">
      <pc:chgData name="john daintree" userId="86843ca00bf7cabd" providerId="LiveId" clId="{4A41EC24-89F5-42D8-A7AB-B1384FCC5965}" dt="2024-08-05T13:53:16.669" v="243" actId="20577"/>
      <pc:docMkLst>
        <pc:docMk/>
      </pc:docMkLst>
      <pc:sldChg chg="modSp mod">
        <pc:chgData name="john daintree" userId="86843ca00bf7cabd" providerId="LiveId" clId="{4A41EC24-89F5-42D8-A7AB-B1384FCC5965}" dt="2024-08-05T13:44:52.837" v="22" actId="20577"/>
        <pc:sldMkLst>
          <pc:docMk/>
          <pc:sldMk cId="2685236764" sldId="259"/>
        </pc:sldMkLst>
        <pc:spChg chg="mod">
          <ac:chgData name="john daintree" userId="86843ca00bf7cabd" providerId="LiveId" clId="{4A41EC24-89F5-42D8-A7AB-B1384FCC5965}" dt="2024-08-05T13:44:52.837" v="22" actId="20577"/>
          <ac:spMkLst>
            <pc:docMk/>
            <pc:sldMk cId="2685236764" sldId="259"/>
            <ac:spMk id="2" creationId="{74F6131D-FAD6-6DEB-EA1F-0D7CA9CED0C8}"/>
          </ac:spMkLst>
        </pc:spChg>
      </pc:sldChg>
      <pc:sldChg chg="modSp mod">
        <pc:chgData name="john daintree" userId="86843ca00bf7cabd" providerId="LiveId" clId="{4A41EC24-89F5-42D8-A7AB-B1384FCC5965}" dt="2024-08-05T13:53:16.669" v="243" actId="20577"/>
        <pc:sldMkLst>
          <pc:docMk/>
          <pc:sldMk cId="460161918" sldId="260"/>
        </pc:sldMkLst>
        <pc:spChg chg="mod">
          <ac:chgData name="john daintree" userId="86843ca00bf7cabd" providerId="LiveId" clId="{4A41EC24-89F5-42D8-A7AB-B1384FCC5965}" dt="2024-08-05T13:53:16.669" v="243" actId="20577"/>
          <ac:spMkLst>
            <pc:docMk/>
            <pc:sldMk cId="460161918" sldId="260"/>
            <ac:spMk id="3" creationId="{8598502E-89FC-E2D5-FFBD-EF88586D22DF}"/>
          </ac:spMkLst>
        </pc:spChg>
      </pc:sldChg>
    </pc:docChg>
  </pc:docChgLst>
  <pc:docChgLst>
    <pc:chgData name="john daintree" userId="86843ca00bf7cabd" providerId="LiveId" clId="{651978DD-A8F1-4E4E-AB76-B65407F2190E}"/>
    <pc:docChg chg="undo redo custSel addSld delSld modSld sldOrd modSection">
      <pc:chgData name="john daintree" userId="86843ca00bf7cabd" providerId="LiveId" clId="{651978DD-A8F1-4E4E-AB76-B65407F2190E}" dt="2024-09-18T10:28:09.209" v="2023" actId="14100"/>
      <pc:docMkLst>
        <pc:docMk/>
      </pc:docMkLst>
      <pc:sldChg chg="modTransition">
        <pc:chgData name="john daintree" userId="86843ca00bf7cabd" providerId="LiveId" clId="{651978DD-A8F1-4E4E-AB76-B65407F2190E}" dt="2024-09-18T09:42:30.023" v="1977"/>
        <pc:sldMkLst>
          <pc:docMk/>
          <pc:sldMk cId="2685236764" sldId="259"/>
        </pc:sldMkLst>
      </pc:sldChg>
      <pc:sldChg chg="modSp mod modAnim">
        <pc:chgData name="john daintree" userId="86843ca00bf7cabd" providerId="LiveId" clId="{651978DD-A8F1-4E4E-AB76-B65407F2190E}" dt="2024-09-17T16:15:55.893" v="846"/>
        <pc:sldMkLst>
          <pc:docMk/>
          <pc:sldMk cId="460161918" sldId="260"/>
        </pc:sldMkLst>
        <pc:spChg chg="mod">
          <ac:chgData name="john daintree" userId="86843ca00bf7cabd" providerId="LiveId" clId="{651978DD-A8F1-4E4E-AB76-B65407F2190E}" dt="2024-09-17T12:05:16.032" v="529" actId="20577"/>
          <ac:spMkLst>
            <pc:docMk/>
            <pc:sldMk cId="460161918" sldId="260"/>
            <ac:spMk id="3" creationId="{8598502E-89FC-E2D5-FFBD-EF88586D22DF}"/>
          </ac:spMkLst>
        </pc:spChg>
        <pc:spChg chg="mod">
          <ac:chgData name="john daintree" userId="86843ca00bf7cabd" providerId="LiveId" clId="{651978DD-A8F1-4E4E-AB76-B65407F2190E}" dt="2024-09-17T16:12:19.598" v="844" actId="207"/>
          <ac:spMkLst>
            <pc:docMk/>
            <pc:sldMk cId="460161918" sldId="260"/>
            <ac:spMk id="11" creationId="{6C0CB102-964F-64ED-B5E7-86DB45094D2E}"/>
          </ac:spMkLst>
        </pc:spChg>
      </pc:sldChg>
      <pc:sldChg chg="addSp delSp modSp mod modAnim">
        <pc:chgData name="john daintree" userId="86843ca00bf7cabd" providerId="LiveId" clId="{651978DD-A8F1-4E4E-AB76-B65407F2190E}" dt="2024-09-17T16:39:18.670" v="1001" actId="1076"/>
        <pc:sldMkLst>
          <pc:docMk/>
          <pc:sldMk cId="3639428439" sldId="264"/>
        </pc:sldMkLst>
        <pc:spChg chg="del mod">
          <ac:chgData name="john daintree" userId="86843ca00bf7cabd" providerId="LiveId" clId="{651978DD-A8F1-4E4E-AB76-B65407F2190E}" dt="2024-09-17T16:34:33.373" v="966" actId="478"/>
          <ac:spMkLst>
            <pc:docMk/>
            <pc:sldMk cId="3639428439" sldId="264"/>
            <ac:spMk id="11" creationId="{B8153A86-0C40-19EC-AD9E-B13BC8D273FF}"/>
          </ac:spMkLst>
        </pc:spChg>
        <pc:spChg chg="add mod">
          <ac:chgData name="john daintree" userId="86843ca00bf7cabd" providerId="LiveId" clId="{651978DD-A8F1-4E4E-AB76-B65407F2190E}" dt="2024-09-17T16:39:14.770" v="1000" actId="20577"/>
          <ac:spMkLst>
            <pc:docMk/>
            <pc:sldMk cId="3639428439" sldId="264"/>
            <ac:spMk id="12" creationId="{05B80757-D680-5350-94F9-9228DE61177B}"/>
          </ac:spMkLst>
        </pc:spChg>
        <pc:spChg chg="add mod">
          <ac:chgData name="john daintree" userId="86843ca00bf7cabd" providerId="LiveId" clId="{651978DD-A8F1-4E4E-AB76-B65407F2190E}" dt="2024-09-17T16:39:18.670" v="1001" actId="1076"/>
          <ac:spMkLst>
            <pc:docMk/>
            <pc:sldMk cId="3639428439" sldId="264"/>
            <ac:spMk id="14" creationId="{0145D335-1839-1458-19E6-9434F86D8A8B}"/>
          </ac:spMkLst>
        </pc:spChg>
      </pc:sldChg>
      <pc:sldChg chg="addSp modSp mod modAnim">
        <pc:chgData name="john daintree" userId="86843ca00bf7cabd" providerId="LiveId" clId="{651978DD-A8F1-4E4E-AB76-B65407F2190E}" dt="2024-09-17T12:03:17.653" v="516" actId="207"/>
        <pc:sldMkLst>
          <pc:docMk/>
          <pc:sldMk cId="1979705305" sldId="269"/>
        </pc:sldMkLst>
        <pc:spChg chg="add mod">
          <ac:chgData name="john daintree" userId="86843ca00bf7cabd" providerId="LiveId" clId="{651978DD-A8F1-4E4E-AB76-B65407F2190E}" dt="2024-09-17T12:03:17.653" v="516" actId="207"/>
          <ac:spMkLst>
            <pc:docMk/>
            <pc:sldMk cId="1979705305" sldId="269"/>
            <ac:spMk id="2" creationId="{42884453-404F-BBB6-D955-C228473FB2E6}"/>
          </ac:spMkLst>
        </pc:spChg>
        <pc:spChg chg="mod">
          <ac:chgData name="john daintree" userId="86843ca00bf7cabd" providerId="LiveId" clId="{651978DD-A8F1-4E4E-AB76-B65407F2190E}" dt="2024-09-17T12:03:04.083" v="515" actId="1076"/>
          <ac:spMkLst>
            <pc:docMk/>
            <pc:sldMk cId="1979705305" sldId="269"/>
            <ac:spMk id="3" creationId="{A968466C-912E-37B4-8C2C-CC9E9CE8CBB5}"/>
          </ac:spMkLst>
        </pc:spChg>
      </pc:sldChg>
      <pc:sldChg chg="ord modAnim">
        <pc:chgData name="john daintree" userId="86843ca00bf7cabd" providerId="LiveId" clId="{651978DD-A8F1-4E4E-AB76-B65407F2190E}" dt="2024-09-18T09:43:07.734" v="1980" actId="20578"/>
        <pc:sldMkLst>
          <pc:docMk/>
          <pc:sldMk cId="664819141" sldId="280"/>
        </pc:sldMkLst>
      </pc:sldChg>
      <pc:sldChg chg="modSp mod modAnim">
        <pc:chgData name="john daintree" userId="86843ca00bf7cabd" providerId="LiveId" clId="{651978DD-A8F1-4E4E-AB76-B65407F2190E}" dt="2024-09-17T16:19:34.984" v="859"/>
        <pc:sldMkLst>
          <pc:docMk/>
          <pc:sldMk cId="1243398646" sldId="298"/>
        </pc:sldMkLst>
        <pc:cxnChg chg="mod">
          <ac:chgData name="john daintree" userId="86843ca00bf7cabd" providerId="LiveId" clId="{651978DD-A8F1-4E4E-AB76-B65407F2190E}" dt="2024-09-10T08:41:14.880" v="4" actId="692"/>
          <ac:cxnSpMkLst>
            <pc:docMk/>
            <pc:sldMk cId="1243398646" sldId="298"/>
            <ac:cxnSpMk id="49" creationId="{1C4DF7F2-2524-6009-FDF3-BF30AC9CDCD4}"/>
          </ac:cxnSpMkLst>
        </pc:cxnChg>
      </pc:sldChg>
      <pc:sldChg chg="modSp mod">
        <pc:chgData name="john daintree" userId="86843ca00bf7cabd" providerId="LiveId" clId="{651978DD-A8F1-4E4E-AB76-B65407F2190E}" dt="2024-09-10T09:01:19.642" v="29" actId="20577"/>
        <pc:sldMkLst>
          <pc:docMk/>
          <pc:sldMk cId="1988078451" sldId="303"/>
        </pc:sldMkLst>
        <pc:spChg chg="mod">
          <ac:chgData name="john daintree" userId="86843ca00bf7cabd" providerId="LiveId" clId="{651978DD-A8F1-4E4E-AB76-B65407F2190E}" dt="2024-09-10T09:01:19.642" v="29" actId="20577"/>
          <ac:spMkLst>
            <pc:docMk/>
            <pc:sldMk cId="1988078451" sldId="303"/>
            <ac:spMk id="2" creationId="{F2D13A6F-BFA5-1D6F-CD6C-3C35315FA13A}"/>
          </ac:spMkLst>
        </pc:spChg>
      </pc:sldChg>
      <pc:sldChg chg="modTransition">
        <pc:chgData name="john daintree" userId="86843ca00bf7cabd" providerId="LiveId" clId="{651978DD-A8F1-4E4E-AB76-B65407F2190E}" dt="2024-09-10T08:40:28.878" v="3"/>
        <pc:sldMkLst>
          <pc:docMk/>
          <pc:sldMk cId="2845459514" sldId="305"/>
        </pc:sldMkLst>
      </pc:sldChg>
      <pc:sldChg chg="delSp modSp mod">
        <pc:chgData name="john daintree" userId="86843ca00bf7cabd" providerId="LiveId" clId="{651978DD-A8F1-4E4E-AB76-B65407F2190E}" dt="2024-09-10T08:42:44.704" v="11" actId="166"/>
        <pc:sldMkLst>
          <pc:docMk/>
          <pc:sldMk cId="3333431473" sldId="308"/>
        </pc:sldMkLst>
        <pc:cxnChg chg="del mod">
          <ac:chgData name="john daintree" userId="86843ca00bf7cabd" providerId="LiveId" clId="{651978DD-A8F1-4E4E-AB76-B65407F2190E}" dt="2024-09-10T08:42:28.353" v="8" actId="478"/>
          <ac:cxnSpMkLst>
            <pc:docMk/>
            <pc:sldMk cId="3333431473" sldId="308"/>
            <ac:cxnSpMk id="8" creationId="{2CB0D97F-1B96-BD7A-5B0D-2C726FA01B8F}"/>
          </ac:cxnSpMkLst>
        </pc:cxnChg>
        <pc:cxnChg chg="mod">
          <ac:chgData name="john daintree" userId="86843ca00bf7cabd" providerId="LiveId" clId="{651978DD-A8F1-4E4E-AB76-B65407F2190E}" dt="2024-09-10T08:42:44.704" v="11" actId="166"/>
          <ac:cxnSpMkLst>
            <pc:docMk/>
            <pc:sldMk cId="3333431473" sldId="308"/>
            <ac:cxnSpMk id="49" creationId="{1C4DF7F2-2524-6009-FDF3-BF30AC9CDCD4}"/>
          </ac:cxnSpMkLst>
        </pc:cxnChg>
      </pc:sldChg>
      <pc:sldChg chg="modSp mod">
        <pc:chgData name="john daintree" userId="86843ca00bf7cabd" providerId="LiveId" clId="{651978DD-A8F1-4E4E-AB76-B65407F2190E}" dt="2024-09-17T21:55:50.901" v="1962" actId="1038"/>
        <pc:sldMkLst>
          <pc:docMk/>
          <pc:sldMk cId="1980384304" sldId="316"/>
        </pc:sldMkLst>
        <pc:spChg chg="mod">
          <ac:chgData name="john daintree" userId="86843ca00bf7cabd" providerId="LiveId" clId="{651978DD-A8F1-4E4E-AB76-B65407F2190E}" dt="2024-09-17T21:55:50.901" v="1962" actId="1038"/>
          <ac:spMkLst>
            <pc:docMk/>
            <pc:sldMk cId="1980384304" sldId="316"/>
            <ac:spMk id="4" creationId="{AAE1E8F2-D76F-A4EB-83B3-E5A418A3D165}"/>
          </ac:spMkLst>
        </pc:spChg>
      </pc:sldChg>
      <pc:sldChg chg="modSp modAnim">
        <pc:chgData name="john daintree" userId="86843ca00bf7cabd" providerId="LiveId" clId="{651978DD-A8F1-4E4E-AB76-B65407F2190E}" dt="2024-09-17T21:44:35.546" v="1937" actId="20577"/>
        <pc:sldMkLst>
          <pc:docMk/>
          <pc:sldMk cId="3109922240" sldId="320"/>
        </pc:sldMkLst>
        <pc:spChg chg="mod">
          <ac:chgData name="john daintree" userId="86843ca00bf7cabd" providerId="LiveId" clId="{651978DD-A8F1-4E4E-AB76-B65407F2190E}" dt="2024-09-17T21:44:35.546" v="1937" actId="20577"/>
          <ac:spMkLst>
            <pc:docMk/>
            <pc:sldMk cId="3109922240" sldId="320"/>
            <ac:spMk id="2" creationId="{311B004C-E468-DC81-31E7-760E24014BAB}"/>
          </ac:spMkLst>
        </pc:spChg>
      </pc:sldChg>
      <pc:sldChg chg="del">
        <pc:chgData name="john daintree" userId="86843ca00bf7cabd" providerId="LiveId" clId="{651978DD-A8F1-4E4E-AB76-B65407F2190E}" dt="2024-09-17T16:32:30.064" v="961" actId="2696"/>
        <pc:sldMkLst>
          <pc:docMk/>
          <pc:sldMk cId="4216952457" sldId="326"/>
        </pc:sldMkLst>
      </pc:sldChg>
      <pc:sldChg chg="addSp modSp mod modAnim">
        <pc:chgData name="john daintree" userId="86843ca00bf7cabd" providerId="LiveId" clId="{651978DD-A8F1-4E4E-AB76-B65407F2190E}" dt="2024-09-17T16:17:19.954" v="852" actId="1076"/>
        <pc:sldMkLst>
          <pc:docMk/>
          <pc:sldMk cId="3498774708" sldId="335"/>
        </pc:sldMkLst>
        <pc:spChg chg="add mod">
          <ac:chgData name="john daintree" userId="86843ca00bf7cabd" providerId="LiveId" clId="{651978DD-A8F1-4E4E-AB76-B65407F2190E}" dt="2024-09-17T16:17:03.686" v="850" actId="14100"/>
          <ac:spMkLst>
            <pc:docMk/>
            <pc:sldMk cId="3498774708" sldId="335"/>
            <ac:spMk id="3" creationId="{E46F8895-EE05-ADDE-D4BC-EC9A048FC995}"/>
          </ac:spMkLst>
        </pc:spChg>
        <pc:spChg chg="mod">
          <ac:chgData name="john daintree" userId="86843ca00bf7cabd" providerId="LiveId" clId="{651978DD-A8F1-4E4E-AB76-B65407F2190E}" dt="2024-09-10T09:20:34.598" v="32" actId="1076"/>
          <ac:spMkLst>
            <pc:docMk/>
            <pc:sldMk cId="3498774708" sldId="335"/>
            <ac:spMk id="8" creationId="{00299589-E80D-FCDA-97E1-AC21E8E4D642}"/>
          </ac:spMkLst>
        </pc:spChg>
        <pc:spChg chg="mod">
          <ac:chgData name="john daintree" userId="86843ca00bf7cabd" providerId="LiveId" clId="{651978DD-A8F1-4E4E-AB76-B65407F2190E}" dt="2024-09-10T08:39:46.589" v="1" actId="14100"/>
          <ac:spMkLst>
            <pc:docMk/>
            <pc:sldMk cId="3498774708" sldId="335"/>
            <ac:spMk id="9" creationId="{DBB65275-8DF5-36B7-8093-652634593E8A}"/>
          </ac:spMkLst>
        </pc:spChg>
        <pc:spChg chg="add mod">
          <ac:chgData name="john daintree" userId="86843ca00bf7cabd" providerId="LiveId" clId="{651978DD-A8F1-4E4E-AB76-B65407F2190E}" dt="2024-09-17T16:17:19.954" v="852" actId="1076"/>
          <ac:spMkLst>
            <pc:docMk/>
            <pc:sldMk cId="3498774708" sldId="335"/>
            <ac:spMk id="10" creationId="{BFED508B-8E8E-1333-0ED5-5F2D77F913D9}"/>
          </ac:spMkLst>
        </pc:spChg>
        <pc:spChg chg="mod">
          <ac:chgData name="john daintree" userId="86843ca00bf7cabd" providerId="LiveId" clId="{651978DD-A8F1-4E4E-AB76-B65407F2190E}" dt="2024-09-17T12:06:33.390" v="558" actId="20577"/>
          <ac:spMkLst>
            <pc:docMk/>
            <pc:sldMk cId="3498774708" sldId="335"/>
            <ac:spMk id="14" creationId="{AF879C67-8496-0263-60FD-D5EDAD74C597}"/>
          </ac:spMkLst>
        </pc:spChg>
        <pc:spChg chg="mod">
          <ac:chgData name="john daintree" userId="86843ca00bf7cabd" providerId="LiveId" clId="{651978DD-A8F1-4E4E-AB76-B65407F2190E}" dt="2024-09-17T12:06:40.973" v="559" actId="14100"/>
          <ac:spMkLst>
            <pc:docMk/>
            <pc:sldMk cId="3498774708" sldId="335"/>
            <ac:spMk id="15" creationId="{83278F8F-08F3-07FC-15A0-10812AE61ADA}"/>
          </ac:spMkLst>
        </pc:spChg>
      </pc:sldChg>
      <pc:sldChg chg="modSp mod">
        <pc:chgData name="john daintree" userId="86843ca00bf7cabd" providerId="LiveId" clId="{651978DD-A8F1-4E4E-AB76-B65407F2190E}" dt="2024-09-17T16:30:54.193" v="956" actId="1076"/>
        <pc:sldMkLst>
          <pc:docMk/>
          <pc:sldMk cId="3978855110" sldId="344"/>
        </pc:sldMkLst>
        <pc:spChg chg="mod">
          <ac:chgData name="john daintree" userId="86843ca00bf7cabd" providerId="LiveId" clId="{651978DD-A8F1-4E4E-AB76-B65407F2190E}" dt="2024-09-17T16:30:48.919" v="955" actId="20577"/>
          <ac:spMkLst>
            <pc:docMk/>
            <pc:sldMk cId="3978855110" sldId="344"/>
            <ac:spMk id="3" creationId="{6F58705F-9EDF-6087-5636-15756818B550}"/>
          </ac:spMkLst>
        </pc:spChg>
        <pc:spChg chg="mod">
          <ac:chgData name="john daintree" userId="86843ca00bf7cabd" providerId="LiveId" clId="{651978DD-A8F1-4E4E-AB76-B65407F2190E}" dt="2024-09-17T16:30:37.241" v="954" actId="14100"/>
          <ac:spMkLst>
            <pc:docMk/>
            <pc:sldMk cId="3978855110" sldId="344"/>
            <ac:spMk id="9" creationId="{564A3124-9674-7382-B90E-D09CF12903DD}"/>
          </ac:spMkLst>
        </pc:spChg>
        <pc:spChg chg="mod">
          <ac:chgData name="john daintree" userId="86843ca00bf7cabd" providerId="LiveId" clId="{651978DD-A8F1-4E4E-AB76-B65407F2190E}" dt="2024-09-17T16:30:54.193" v="956" actId="1076"/>
          <ac:spMkLst>
            <pc:docMk/>
            <pc:sldMk cId="3978855110" sldId="344"/>
            <ac:spMk id="12" creationId="{F99D8C83-9869-31B2-617D-D7FF57CCA238}"/>
          </ac:spMkLst>
        </pc:spChg>
      </pc:sldChg>
      <pc:sldChg chg="addSp delSp modSp mod addAnim delAnim modAnim">
        <pc:chgData name="john daintree" userId="86843ca00bf7cabd" providerId="LiveId" clId="{651978DD-A8F1-4E4E-AB76-B65407F2190E}" dt="2024-09-17T16:45:17.284" v="1018" actId="1076"/>
        <pc:sldMkLst>
          <pc:docMk/>
          <pc:sldMk cId="3043398732" sldId="349"/>
        </pc:sldMkLst>
        <pc:spChg chg="del mod">
          <ac:chgData name="john daintree" userId="86843ca00bf7cabd" providerId="LiveId" clId="{651978DD-A8F1-4E4E-AB76-B65407F2190E}" dt="2024-09-17T16:42:10.922" v="1003" actId="478"/>
          <ac:spMkLst>
            <pc:docMk/>
            <pc:sldMk cId="3043398732" sldId="349"/>
            <ac:spMk id="2" creationId="{8C0E4108-5414-56E3-1665-D8EC667EE278}"/>
          </ac:spMkLst>
        </pc:spChg>
        <pc:spChg chg="add mod">
          <ac:chgData name="john daintree" userId="86843ca00bf7cabd" providerId="LiveId" clId="{651978DD-A8F1-4E4E-AB76-B65407F2190E}" dt="2024-09-17T16:42:40.260" v="1005" actId="207"/>
          <ac:spMkLst>
            <pc:docMk/>
            <pc:sldMk cId="3043398732" sldId="349"/>
            <ac:spMk id="8" creationId="{F1886AAA-F648-9AC5-34AE-49DDD0B0ACB5}"/>
          </ac:spMkLst>
        </pc:spChg>
        <pc:spChg chg="add mod">
          <ac:chgData name="john daintree" userId="86843ca00bf7cabd" providerId="LiveId" clId="{651978DD-A8F1-4E4E-AB76-B65407F2190E}" dt="2024-09-17T16:42:48.198" v="1006" actId="166"/>
          <ac:spMkLst>
            <pc:docMk/>
            <pc:sldMk cId="3043398732" sldId="349"/>
            <ac:spMk id="15" creationId="{361B1EE5-EF5A-E262-519D-7F710C1813B0}"/>
          </ac:spMkLst>
        </pc:spChg>
        <pc:spChg chg="add del mod">
          <ac:chgData name="john daintree" userId="86843ca00bf7cabd" providerId="LiveId" clId="{651978DD-A8F1-4E4E-AB76-B65407F2190E}" dt="2024-09-17T16:45:17.284" v="1018" actId="1076"/>
          <ac:spMkLst>
            <pc:docMk/>
            <pc:sldMk cId="3043398732" sldId="349"/>
            <ac:spMk id="16" creationId="{0C72FE70-2FA2-1D30-CD62-9E5B9BD81F9A}"/>
          </ac:spMkLst>
        </pc:spChg>
      </pc:sldChg>
      <pc:sldChg chg="modSp mod">
        <pc:chgData name="john daintree" userId="86843ca00bf7cabd" providerId="LiveId" clId="{651978DD-A8F1-4E4E-AB76-B65407F2190E}" dt="2024-09-17T16:29:24.643" v="921" actId="14100"/>
        <pc:sldMkLst>
          <pc:docMk/>
          <pc:sldMk cId="2954197663" sldId="350"/>
        </pc:sldMkLst>
        <pc:spChg chg="mod">
          <ac:chgData name="john daintree" userId="86843ca00bf7cabd" providerId="LiveId" clId="{651978DD-A8F1-4E4E-AB76-B65407F2190E}" dt="2024-09-17T16:29:14.816" v="919" actId="20577"/>
          <ac:spMkLst>
            <pc:docMk/>
            <pc:sldMk cId="2954197663" sldId="350"/>
            <ac:spMk id="3" creationId="{6F58705F-9EDF-6087-5636-15756818B550}"/>
          </ac:spMkLst>
        </pc:spChg>
        <pc:spChg chg="mod">
          <ac:chgData name="john daintree" userId="86843ca00bf7cabd" providerId="LiveId" clId="{651978DD-A8F1-4E4E-AB76-B65407F2190E}" dt="2024-09-17T16:29:24.643" v="921" actId="14100"/>
          <ac:spMkLst>
            <pc:docMk/>
            <pc:sldMk cId="2954197663" sldId="350"/>
            <ac:spMk id="12" creationId="{F99D8C83-9869-31B2-617D-D7FF57CCA238}"/>
          </ac:spMkLst>
        </pc:spChg>
      </pc:sldChg>
      <pc:sldChg chg="modSp mod">
        <pc:chgData name="john daintree" userId="86843ca00bf7cabd" providerId="LiveId" clId="{651978DD-A8F1-4E4E-AB76-B65407F2190E}" dt="2024-09-17T12:06:52.797" v="568" actId="20577"/>
        <pc:sldMkLst>
          <pc:docMk/>
          <pc:sldMk cId="2956173206" sldId="359"/>
        </pc:sldMkLst>
        <pc:spChg chg="mod">
          <ac:chgData name="john daintree" userId="86843ca00bf7cabd" providerId="LiveId" clId="{651978DD-A8F1-4E4E-AB76-B65407F2190E}" dt="2024-09-17T12:06:52.797" v="568" actId="20577"/>
          <ac:spMkLst>
            <pc:docMk/>
            <pc:sldMk cId="2956173206" sldId="359"/>
            <ac:spMk id="14" creationId="{AF879C67-8496-0263-60FD-D5EDAD74C597}"/>
          </ac:spMkLst>
        </pc:spChg>
      </pc:sldChg>
      <pc:sldChg chg="addSp modSp mod">
        <pc:chgData name="john daintree" userId="86843ca00bf7cabd" providerId="LiveId" clId="{651978DD-A8F1-4E4E-AB76-B65407F2190E}" dt="2024-09-17T16:18:22.894" v="858" actId="1076"/>
        <pc:sldMkLst>
          <pc:docMk/>
          <pc:sldMk cId="790134517" sldId="361"/>
        </pc:sldMkLst>
        <pc:spChg chg="add mod">
          <ac:chgData name="john daintree" userId="86843ca00bf7cabd" providerId="LiveId" clId="{651978DD-A8F1-4E4E-AB76-B65407F2190E}" dt="2024-09-17T16:18:22.894" v="858" actId="1076"/>
          <ac:spMkLst>
            <pc:docMk/>
            <pc:sldMk cId="790134517" sldId="361"/>
            <ac:spMk id="9" creationId="{5788F621-62A5-897F-215F-C64B7D542424}"/>
          </ac:spMkLst>
        </pc:spChg>
        <pc:spChg chg="mod">
          <ac:chgData name="john daintree" userId="86843ca00bf7cabd" providerId="LiveId" clId="{651978DD-A8F1-4E4E-AB76-B65407F2190E}" dt="2024-09-17T12:07:07.557" v="577" actId="20577"/>
          <ac:spMkLst>
            <pc:docMk/>
            <pc:sldMk cId="790134517" sldId="361"/>
            <ac:spMk id="14" creationId="{AF879C67-8496-0263-60FD-D5EDAD74C597}"/>
          </ac:spMkLst>
        </pc:spChg>
      </pc:sldChg>
      <pc:sldChg chg="modSp mod">
        <pc:chgData name="john daintree" userId="86843ca00bf7cabd" providerId="LiveId" clId="{651978DD-A8F1-4E4E-AB76-B65407F2190E}" dt="2024-09-17T07:53:52.738" v="334" actId="1076"/>
        <pc:sldMkLst>
          <pc:docMk/>
          <pc:sldMk cId="428302651" sldId="362"/>
        </pc:sldMkLst>
        <pc:spChg chg="mod">
          <ac:chgData name="john daintree" userId="86843ca00bf7cabd" providerId="LiveId" clId="{651978DD-A8F1-4E4E-AB76-B65407F2190E}" dt="2024-09-17T07:53:52.738" v="334" actId="1076"/>
          <ac:spMkLst>
            <pc:docMk/>
            <pc:sldMk cId="428302651" sldId="362"/>
            <ac:spMk id="14" creationId="{880356C6-4FB3-A320-5F4E-12FCED4DFBDA}"/>
          </ac:spMkLst>
        </pc:spChg>
      </pc:sldChg>
      <pc:sldChg chg="addSp delSp modSp mod ord delAnim modAnim modShow">
        <pc:chgData name="john daintree" userId="86843ca00bf7cabd" providerId="LiveId" clId="{651978DD-A8F1-4E4E-AB76-B65407F2190E}" dt="2024-09-17T21:50:21.209" v="1953"/>
        <pc:sldMkLst>
          <pc:docMk/>
          <pc:sldMk cId="168540375" sldId="363"/>
        </pc:sldMkLst>
        <pc:spChg chg="add del mod">
          <ac:chgData name="john daintree" userId="86843ca00bf7cabd" providerId="LiveId" clId="{651978DD-A8F1-4E4E-AB76-B65407F2190E}" dt="2024-09-17T21:48:55.967" v="1948" actId="478"/>
          <ac:spMkLst>
            <pc:docMk/>
            <pc:sldMk cId="168540375" sldId="363"/>
            <ac:spMk id="4" creationId="{74C95DC5-9AE7-B726-FD1B-77F03B2281B2}"/>
          </ac:spMkLst>
        </pc:spChg>
        <pc:spChg chg="del">
          <ac:chgData name="john daintree" userId="86843ca00bf7cabd" providerId="LiveId" clId="{651978DD-A8F1-4E4E-AB76-B65407F2190E}" dt="2024-09-17T21:48:44.568" v="1945" actId="478"/>
          <ac:spMkLst>
            <pc:docMk/>
            <pc:sldMk cId="168540375" sldId="363"/>
            <ac:spMk id="9" creationId="{1E34A643-D1D9-31B8-EED7-516396FFA682}"/>
          </ac:spMkLst>
        </pc:spChg>
        <pc:spChg chg="del">
          <ac:chgData name="john daintree" userId="86843ca00bf7cabd" providerId="LiveId" clId="{651978DD-A8F1-4E4E-AB76-B65407F2190E}" dt="2024-09-17T21:48:55.967" v="1948" actId="478"/>
          <ac:spMkLst>
            <pc:docMk/>
            <pc:sldMk cId="168540375" sldId="363"/>
            <ac:spMk id="14" creationId="{2E7C4522-C7F6-8FDE-C3C0-0A3D1D1810E1}"/>
          </ac:spMkLst>
        </pc:spChg>
        <pc:spChg chg="mod">
          <ac:chgData name="john daintree" userId="86843ca00bf7cabd" providerId="LiveId" clId="{651978DD-A8F1-4E4E-AB76-B65407F2190E}" dt="2024-09-17T21:48:52.020" v="1947" actId="20577"/>
          <ac:spMkLst>
            <pc:docMk/>
            <pc:sldMk cId="168540375" sldId="363"/>
            <ac:spMk id="15" creationId="{5E46E382-F3D2-8546-0A72-70A65C2EEF7A}"/>
          </ac:spMkLst>
        </pc:spChg>
        <pc:spChg chg="del">
          <ac:chgData name="john daintree" userId="86843ca00bf7cabd" providerId="LiveId" clId="{651978DD-A8F1-4E4E-AB76-B65407F2190E}" dt="2024-09-17T07:38:18.923" v="153" actId="478"/>
          <ac:spMkLst>
            <pc:docMk/>
            <pc:sldMk cId="168540375" sldId="363"/>
            <ac:spMk id="16" creationId="{F5991D31-6684-4196-418B-0CAF484E7C98}"/>
          </ac:spMkLst>
        </pc:spChg>
        <pc:spChg chg="del">
          <ac:chgData name="john daintree" userId="86843ca00bf7cabd" providerId="LiveId" clId="{651978DD-A8F1-4E4E-AB76-B65407F2190E}" dt="2024-09-17T21:48:55.967" v="1948" actId="478"/>
          <ac:spMkLst>
            <pc:docMk/>
            <pc:sldMk cId="168540375" sldId="363"/>
            <ac:spMk id="18" creationId="{B1F6A798-FF37-A855-AF47-F236B41A8AFB}"/>
          </ac:spMkLst>
        </pc:spChg>
        <pc:spChg chg="del">
          <ac:chgData name="john daintree" userId="86843ca00bf7cabd" providerId="LiveId" clId="{651978DD-A8F1-4E4E-AB76-B65407F2190E}" dt="2024-09-17T21:48:41.828" v="1944" actId="478"/>
          <ac:spMkLst>
            <pc:docMk/>
            <pc:sldMk cId="168540375" sldId="363"/>
            <ac:spMk id="20" creationId="{9D427C37-6652-B4D8-BFDC-9906EBE299BC}"/>
          </ac:spMkLst>
        </pc:spChg>
        <pc:spChg chg="del">
          <ac:chgData name="john daintree" userId="86843ca00bf7cabd" providerId="LiveId" clId="{651978DD-A8F1-4E4E-AB76-B65407F2190E}" dt="2024-09-17T21:48:55.967" v="1948" actId="478"/>
          <ac:spMkLst>
            <pc:docMk/>
            <pc:sldMk cId="168540375" sldId="363"/>
            <ac:spMk id="21" creationId="{2DF7BCDC-31CC-12BD-3E64-B1EE79194286}"/>
          </ac:spMkLst>
        </pc:spChg>
        <pc:spChg chg="del">
          <ac:chgData name="john daintree" userId="86843ca00bf7cabd" providerId="LiveId" clId="{651978DD-A8F1-4E4E-AB76-B65407F2190E}" dt="2024-09-17T21:48:55.967" v="1948" actId="478"/>
          <ac:spMkLst>
            <pc:docMk/>
            <pc:sldMk cId="168540375" sldId="363"/>
            <ac:spMk id="22" creationId="{1D2F3986-8015-89C1-4A6A-8ABEB523B7B1}"/>
          </ac:spMkLst>
        </pc:spChg>
        <pc:spChg chg="del">
          <ac:chgData name="john daintree" userId="86843ca00bf7cabd" providerId="LiveId" clId="{651978DD-A8F1-4E4E-AB76-B65407F2190E}" dt="2024-09-17T21:48:55.967" v="1948" actId="478"/>
          <ac:spMkLst>
            <pc:docMk/>
            <pc:sldMk cId="168540375" sldId="363"/>
            <ac:spMk id="23" creationId="{179ADF66-821A-F9FC-075D-A8EF9965184D}"/>
          </ac:spMkLst>
        </pc:spChg>
        <pc:spChg chg="del">
          <ac:chgData name="john daintree" userId="86843ca00bf7cabd" providerId="LiveId" clId="{651978DD-A8F1-4E4E-AB76-B65407F2190E}" dt="2024-09-17T21:48:55.967" v="1948" actId="478"/>
          <ac:spMkLst>
            <pc:docMk/>
            <pc:sldMk cId="168540375" sldId="363"/>
            <ac:spMk id="24" creationId="{FBE72D91-8E8A-88CB-50DD-26AA6CBAD2B8}"/>
          </ac:spMkLst>
        </pc:spChg>
        <pc:cxnChg chg="del">
          <ac:chgData name="john daintree" userId="86843ca00bf7cabd" providerId="LiveId" clId="{651978DD-A8F1-4E4E-AB76-B65407F2190E}" dt="2024-09-17T21:48:46.605" v="1946" actId="478"/>
          <ac:cxnSpMkLst>
            <pc:docMk/>
            <pc:sldMk cId="168540375" sldId="363"/>
            <ac:cxnSpMk id="17" creationId="{99FE73A9-AD5C-D6DF-E095-3C2D047BD804}"/>
          </ac:cxnSpMkLst>
        </pc:cxnChg>
      </pc:sldChg>
      <pc:sldChg chg="ord">
        <pc:chgData name="john daintree" userId="86843ca00bf7cabd" providerId="LiveId" clId="{651978DD-A8F1-4E4E-AB76-B65407F2190E}" dt="2024-09-17T13:59:53.914" v="631" actId="20578"/>
        <pc:sldMkLst>
          <pc:docMk/>
          <pc:sldMk cId="2021239878" sldId="370"/>
        </pc:sldMkLst>
      </pc:sldChg>
      <pc:sldChg chg="modSp mod">
        <pc:chgData name="john daintree" userId="86843ca00bf7cabd" providerId="LiveId" clId="{651978DD-A8F1-4E4E-AB76-B65407F2190E}" dt="2024-09-17T12:06:22.027" v="549" actId="20577"/>
        <pc:sldMkLst>
          <pc:docMk/>
          <pc:sldMk cId="1178613097" sldId="371"/>
        </pc:sldMkLst>
        <pc:spChg chg="mod">
          <ac:chgData name="john daintree" userId="86843ca00bf7cabd" providerId="LiveId" clId="{651978DD-A8F1-4E4E-AB76-B65407F2190E}" dt="2024-09-17T12:06:22.027" v="549" actId="20577"/>
          <ac:spMkLst>
            <pc:docMk/>
            <pc:sldMk cId="1178613097" sldId="371"/>
            <ac:spMk id="3" creationId="{8598502E-89FC-E2D5-FFBD-EF88586D22DF}"/>
          </ac:spMkLst>
        </pc:spChg>
      </pc:sldChg>
      <pc:sldChg chg="ord">
        <pc:chgData name="john daintree" userId="86843ca00bf7cabd" providerId="LiveId" clId="{651978DD-A8F1-4E4E-AB76-B65407F2190E}" dt="2024-09-17T13:59:03.505" v="628" actId="20578"/>
        <pc:sldMkLst>
          <pc:docMk/>
          <pc:sldMk cId="2402970376" sldId="372"/>
        </pc:sldMkLst>
      </pc:sldChg>
      <pc:sldChg chg="modSp mod modAnim">
        <pc:chgData name="john daintree" userId="86843ca00bf7cabd" providerId="LiveId" clId="{651978DD-A8F1-4E4E-AB76-B65407F2190E}" dt="2024-09-17T21:45:40.053" v="1938"/>
        <pc:sldMkLst>
          <pc:docMk/>
          <pc:sldMk cId="3206318170" sldId="378"/>
        </pc:sldMkLst>
        <pc:spChg chg="mod">
          <ac:chgData name="john daintree" userId="86843ca00bf7cabd" providerId="LiveId" clId="{651978DD-A8F1-4E4E-AB76-B65407F2190E}" dt="2024-09-17T12:07:17.834" v="586" actId="20577"/>
          <ac:spMkLst>
            <pc:docMk/>
            <pc:sldMk cId="3206318170" sldId="378"/>
            <ac:spMk id="14" creationId="{AF879C67-8496-0263-60FD-D5EDAD74C597}"/>
          </ac:spMkLst>
        </pc:spChg>
      </pc:sldChg>
      <pc:sldChg chg="add del">
        <pc:chgData name="john daintree" userId="86843ca00bf7cabd" providerId="LiveId" clId="{651978DD-A8F1-4E4E-AB76-B65407F2190E}" dt="2024-09-17T07:46:57.501" v="253" actId="2890"/>
        <pc:sldMkLst>
          <pc:docMk/>
          <pc:sldMk cId="1865779185" sldId="381"/>
        </pc:sldMkLst>
      </pc:sldChg>
      <pc:sldChg chg="addSp delSp modSp add mod delAnim modAnim modShow">
        <pc:chgData name="john daintree" userId="86843ca00bf7cabd" providerId="LiveId" clId="{651978DD-A8F1-4E4E-AB76-B65407F2190E}" dt="2024-09-17T16:39:58.707" v="1002" actId="729"/>
        <pc:sldMkLst>
          <pc:docMk/>
          <pc:sldMk cId="3833392912" sldId="381"/>
        </pc:sldMkLst>
        <pc:spChg chg="mod">
          <ac:chgData name="john daintree" userId="86843ca00bf7cabd" providerId="LiveId" clId="{651978DD-A8F1-4E4E-AB76-B65407F2190E}" dt="2024-09-17T07:49:57.951" v="292" actId="167"/>
          <ac:spMkLst>
            <pc:docMk/>
            <pc:sldMk cId="3833392912" sldId="381"/>
            <ac:spMk id="8" creationId="{78DAED50-5A9D-81DF-4E90-1D9FF6371ADF}"/>
          </ac:spMkLst>
        </pc:spChg>
        <pc:spChg chg="mod">
          <ac:chgData name="john daintree" userId="86843ca00bf7cabd" providerId="LiveId" clId="{651978DD-A8F1-4E4E-AB76-B65407F2190E}" dt="2024-09-17T07:48:33.498" v="264" actId="20577"/>
          <ac:spMkLst>
            <pc:docMk/>
            <pc:sldMk cId="3833392912" sldId="381"/>
            <ac:spMk id="11" creationId="{B8153A86-0C40-19EC-AD9E-B13BC8D273FF}"/>
          </ac:spMkLst>
        </pc:spChg>
        <pc:spChg chg="add mod">
          <ac:chgData name="john daintree" userId="86843ca00bf7cabd" providerId="LiveId" clId="{651978DD-A8F1-4E4E-AB76-B65407F2190E}" dt="2024-09-17T07:50:40.105" v="307" actId="14100"/>
          <ac:spMkLst>
            <pc:docMk/>
            <pc:sldMk cId="3833392912" sldId="381"/>
            <ac:spMk id="12" creationId="{16A30759-05C9-F9AA-5333-FE89BB2AAEB0}"/>
          </ac:spMkLst>
        </pc:spChg>
        <pc:spChg chg="add mod">
          <ac:chgData name="john daintree" userId="86843ca00bf7cabd" providerId="LiveId" clId="{651978DD-A8F1-4E4E-AB76-B65407F2190E}" dt="2024-09-17T07:51:11.897" v="328" actId="20577"/>
          <ac:spMkLst>
            <pc:docMk/>
            <pc:sldMk cId="3833392912" sldId="381"/>
            <ac:spMk id="14" creationId="{545FEAD7-3ACE-9B7C-1B1B-670070DD42E1}"/>
          </ac:spMkLst>
        </pc:spChg>
        <pc:picChg chg="del">
          <ac:chgData name="john daintree" userId="86843ca00bf7cabd" providerId="LiveId" clId="{651978DD-A8F1-4E4E-AB76-B65407F2190E}" dt="2024-09-17T07:48:04.711" v="259" actId="478"/>
          <ac:picMkLst>
            <pc:docMk/>
            <pc:sldMk cId="3833392912" sldId="381"/>
            <ac:picMk id="13" creationId="{D13003D1-A37C-970B-4210-1E3AD642E26D}"/>
          </ac:picMkLst>
        </pc:picChg>
      </pc:sldChg>
      <pc:sldChg chg="addSp modSp add mod modAnim">
        <pc:chgData name="john daintree" userId="86843ca00bf7cabd" providerId="LiveId" clId="{651978DD-A8F1-4E4E-AB76-B65407F2190E}" dt="2024-09-17T21:51:26.864" v="1954" actId="692"/>
        <pc:sldMkLst>
          <pc:docMk/>
          <pc:sldMk cId="660479526" sldId="382"/>
        </pc:sldMkLst>
        <pc:spChg chg="add mod">
          <ac:chgData name="john daintree" userId="86843ca00bf7cabd" providerId="LiveId" clId="{651978DD-A8F1-4E4E-AB76-B65407F2190E}" dt="2024-09-17T21:51:26.864" v="1954" actId="692"/>
          <ac:spMkLst>
            <pc:docMk/>
            <pc:sldMk cId="660479526" sldId="382"/>
            <ac:spMk id="4" creationId="{9EB86B5F-42A9-C668-4754-FB7D377C9377}"/>
          </ac:spMkLst>
        </pc:spChg>
        <pc:spChg chg="mod">
          <ac:chgData name="john daintree" userId="86843ca00bf7cabd" providerId="LiveId" clId="{651978DD-A8F1-4E4E-AB76-B65407F2190E}" dt="2024-09-17T07:53:37.653" v="333" actId="1076"/>
          <ac:spMkLst>
            <pc:docMk/>
            <pc:sldMk cId="660479526" sldId="382"/>
            <ac:spMk id="14" creationId="{880356C6-4FB3-A320-5F4E-12FCED4DFBDA}"/>
          </ac:spMkLst>
        </pc:spChg>
        <pc:spChg chg="add mod">
          <ac:chgData name="john daintree" userId="86843ca00bf7cabd" providerId="LiveId" clId="{651978DD-A8F1-4E4E-AB76-B65407F2190E}" dt="2024-09-17T21:51:26.864" v="1954" actId="692"/>
          <ac:spMkLst>
            <pc:docMk/>
            <pc:sldMk cId="660479526" sldId="382"/>
            <ac:spMk id="19" creationId="{FEE110D3-9332-DDF0-4839-73F9D066C1EB}"/>
          </ac:spMkLst>
        </pc:spChg>
        <pc:spChg chg="add mod">
          <ac:chgData name="john daintree" userId="86843ca00bf7cabd" providerId="LiveId" clId="{651978DD-A8F1-4E4E-AB76-B65407F2190E}" dt="2024-09-17T21:51:26.864" v="1954" actId="692"/>
          <ac:spMkLst>
            <pc:docMk/>
            <pc:sldMk cId="660479526" sldId="382"/>
            <ac:spMk id="20" creationId="{1F2641A3-E111-85FE-D1FD-319147D9DC53}"/>
          </ac:spMkLst>
        </pc:spChg>
        <pc:spChg chg="mod">
          <ac:chgData name="john daintree" userId="86843ca00bf7cabd" providerId="LiveId" clId="{651978DD-A8F1-4E4E-AB76-B65407F2190E}" dt="2024-09-17T14:07:07.357" v="754" actId="1076"/>
          <ac:spMkLst>
            <pc:docMk/>
            <pc:sldMk cId="660479526" sldId="382"/>
            <ac:spMk id="25" creationId="{91D299C5-42FD-187D-BAE6-FF6BF412DE22}"/>
          </ac:spMkLst>
        </pc:spChg>
      </pc:sldChg>
      <pc:sldChg chg="addSp delSp modSp new add del mod ord delAnim modAnim">
        <pc:chgData name="john daintree" userId="86843ca00bf7cabd" providerId="LiveId" clId="{651978DD-A8F1-4E4E-AB76-B65407F2190E}" dt="2024-09-17T19:08:25.309" v="1900" actId="1076"/>
        <pc:sldMkLst>
          <pc:docMk/>
          <pc:sldMk cId="828828652" sldId="383"/>
        </pc:sldMkLst>
        <pc:spChg chg="del">
          <ac:chgData name="john daintree" userId="86843ca00bf7cabd" providerId="LiveId" clId="{651978DD-A8F1-4E4E-AB76-B65407F2190E}" dt="2024-09-17T12:14:22.444" v="590" actId="478"/>
          <ac:spMkLst>
            <pc:docMk/>
            <pc:sldMk cId="828828652" sldId="383"/>
            <ac:spMk id="2" creationId="{AE030F19-0359-094C-7EA9-22EDF4CD3AAB}"/>
          </ac:spMkLst>
        </pc:spChg>
        <pc:spChg chg="del">
          <ac:chgData name="john daintree" userId="86843ca00bf7cabd" providerId="LiveId" clId="{651978DD-A8F1-4E4E-AB76-B65407F2190E}" dt="2024-09-17T12:14:19.265" v="588" actId="478"/>
          <ac:spMkLst>
            <pc:docMk/>
            <pc:sldMk cId="828828652" sldId="383"/>
            <ac:spMk id="3" creationId="{005EE1AF-257C-E30E-1C40-180298C04054}"/>
          </ac:spMkLst>
        </pc:spChg>
        <pc:spChg chg="del">
          <ac:chgData name="john daintree" userId="86843ca00bf7cabd" providerId="LiveId" clId="{651978DD-A8F1-4E4E-AB76-B65407F2190E}" dt="2024-09-17T12:14:20.753" v="589" actId="478"/>
          <ac:spMkLst>
            <pc:docMk/>
            <pc:sldMk cId="828828652" sldId="383"/>
            <ac:spMk id="5" creationId="{38AD35C5-1C51-1061-B3C0-9A3A027A5F5E}"/>
          </ac:spMkLst>
        </pc:spChg>
        <pc:spChg chg="add del mod">
          <ac:chgData name="john daintree" userId="86843ca00bf7cabd" providerId="LiveId" clId="{651978DD-A8F1-4E4E-AB76-B65407F2190E}" dt="2024-09-17T12:14:29.284" v="592" actId="478"/>
          <ac:spMkLst>
            <pc:docMk/>
            <pc:sldMk cId="828828652" sldId="383"/>
            <ac:spMk id="6" creationId="{D7AA02F5-4456-9770-89F3-C94F5D85263D}"/>
          </ac:spMkLst>
        </pc:spChg>
        <pc:spChg chg="add del mod">
          <ac:chgData name="john daintree" userId="86843ca00bf7cabd" providerId="LiveId" clId="{651978DD-A8F1-4E4E-AB76-B65407F2190E}" dt="2024-09-17T12:15:48.553" v="594" actId="478"/>
          <ac:spMkLst>
            <pc:docMk/>
            <pc:sldMk cId="828828652" sldId="383"/>
            <ac:spMk id="7" creationId="{0754C189-8846-F477-3FF0-22DCD7D27F19}"/>
          </ac:spMkLst>
        </pc:spChg>
        <pc:spChg chg="add mod">
          <ac:chgData name="john daintree" userId="86843ca00bf7cabd" providerId="LiveId" clId="{651978DD-A8F1-4E4E-AB76-B65407F2190E}" dt="2024-09-17T19:08:05.857" v="1896" actId="14100"/>
          <ac:spMkLst>
            <pc:docMk/>
            <pc:sldMk cId="828828652" sldId="383"/>
            <ac:spMk id="10" creationId="{558B28CB-4BFC-7C2B-E7E8-3BC161F286C9}"/>
          </ac:spMkLst>
        </pc:spChg>
        <pc:spChg chg="add mod">
          <ac:chgData name="john daintree" userId="86843ca00bf7cabd" providerId="LiveId" clId="{651978DD-A8F1-4E4E-AB76-B65407F2190E}" dt="2024-09-17T19:08:13.706" v="1897" actId="14100"/>
          <ac:spMkLst>
            <pc:docMk/>
            <pc:sldMk cId="828828652" sldId="383"/>
            <ac:spMk id="11" creationId="{068CE2C2-BF52-2CF6-431F-5C1615B91AD7}"/>
          </ac:spMkLst>
        </pc:spChg>
        <pc:spChg chg="add mod">
          <ac:chgData name="john daintree" userId="86843ca00bf7cabd" providerId="LiveId" clId="{651978DD-A8F1-4E4E-AB76-B65407F2190E}" dt="2024-09-17T19:08:17.572" v="1898" actId="14100"/>
          <ac:spMkLst>
            <pc:docMk/>
            <pc:sldMk cId="828828652" sldId="383"/>
            <ac:spMk id="12" creationId="{DEBF6A4C-F48E-97BF-6E66-E5D110D510DE}"/>
          </ac:spMkLst>
        </pc:spChg>
        <pc:picChg chg="add del mod modCrop">
          <ac:chgData name="john daintree" userId="86843ca00bf7cabd" providerId="LiveId" clId="{651978DD-A8F1-4E4E-AB76-B65407F2190E}" dt="2024-09-17T13:58:29.952" v="624" actId="478"/>
          <ac:picMkLst>
            <pc:docMk/>
            <pc:sldMk cId="828828652" sldId="383"/>
            <ac:picMk id="8" creationId="{CC98BB14-B0C7-8E44-91BD-9594865B4D39}"/>
          </ac:picMkLst>
        </pc:picChg>
        <pc:picChg chg="add mod">
          <ac:chgData name="john daintree" userId="86843ca00bf7cabd" providerId="LiveId" clId="{651978DD-A8F1-4E4E-AB76-B65407F2190E}" dt="2024-09-17T19:08:25.309" v="1900" actId="1076"/>
          <ac:picMkLst>
            <pc:docMk/>
            <pc:sldMk cId="828828652" sldId="383"/>
            <ac:picMk id="9" creationId="{142782AB-1D87-6752-9E07-2C9AAF2F9DAF}"/>
          </ac:picMkLst>
        </pc:picChg>
      </pc:sldChg>
      <pc:sldChg chg="addSp delSp modSp add del mod ord modAnim">
        <pc:chgData name="john daintree" userId="86843ca00bf7cabd" providerId="LiveId" clId="{651978DD-A8F1-4E4E-AB76-B65407F2190E}" dt="2024-09-17T19:08:55.880" v="1902" actId="2696"/>
        <pc:sldMkLst>
          <pc:docMk/>
          <pc:sldMk cId="3896882264" sldId="384"/>
        </pc:sldMkLst>
        <pc:spChg chg="add mod">
          <ac:chgData name="john daintree" userId="86843ca00bf7cabd" providerId="LiveId" clId="{651978DD-A8F1-4E4E-AB76-B65407F2190E}" dt="2024-09-17T14:02:28.003" v="654"/>
          <ac:spMkLst>
            <pc:docMk/>
            <pc:sldMk cId="3896882264" sldId="384"/>
            <ac:spMk id="3" creationId="{4243F6CE-1419-991A-65EB-6874CE9EA143}"/>
          </ac:spMkLst>
        </pc:spChg>
        <pc:spChg chg="add mod">
          <ac:chgData name="john daintree" userId="86843ca00bf7cabd" providerId="LiveId" clId="{651978DD-A8F1-4E4E-AB76-B65407F2190E}" dt="2024-09-17T14:03:21.172" v="672" actId="692"/>
          <ac:spMkLst>
            <pc:docMk/>
            <pc:sldMk cId="3896882264" sldId="384"/>
            <ac:spMk id="5" creationId="{8B910965-03A9-3398-B544-636F28292379}"/>
          </ac:spMkLst>
        </pc:spChg>
        <pc:picChg chg="add mod">
          <ac:chgData name="john daintree" userId="86843ca00bf7cabd" providerId="LiveId" clId="{651978DD-A8F1-4E4E-AB76-B65407F2190E}" dt="2024-09-17T13:58:10.937" v="623" actId="14100"/>
          <ac:picMkLst>
            <pc:docMk/>
            <pc:sldMk cId="3896882264" sldId="384"/>
            <ac:picMk id="2" creationId="{6F0EBF9D-10A0-1EC1-003C-CD5CB7AEA921}"/>
          </ac:picMkLst>
        </pc:picChg>
        <pc:picChg chg="del mod">
          <ac:chgData name="john daintree" userId="86843ca00bf7cabd" providerId="LiveId" clId="{651978DD-A8F1-4E4E-AB76-B65407F2190E}" dt="2024-09-17T13:58:05.609" v="622" actId="478"/>
          <ac:picMkLst>
            <pc:docMk/>
            <pc:sldMk cId="3896882264" sldId="384"/>
            <ac:picMk id="8" creationId="{CC98BB14-B0C7-8E44-91BD-9594865B4D39}"/>
          </ac:picMkLst>
        </pc:picChg>
      </pc:sldChg>
      <pc:sldChg chg="delSp add mod ord modAnim modShow">
        <pc:chgData name="john daintree" userId="86843ca00bf7cabd" providerId="LiveId" clId="{651978DD-A8F1-4E4E-AB76-B65407F2190E}" dt="2024-09-17T21:48:34.731" v="1942" actId="729"/>
        <pc:sldMkLst>
          <pc:docMk/>
          <pc:sldMk cId="2267854967" sldId="385"/>
        </pc:sldMkLst>
        <pc:spChg chg="del">
          <ac:chgData name="john daintree" userId="86843ca00bf7cabd" providerId="LiveId" clId="{651978DD-A8F1-4E4E-AB76-B65407F2190E}" dt="2024-09-17T16:31:51.793" v="959" actId="478"/>
          <ac:spMkLst>
            <pc:docMk/>
            <pc:sldMk cId="2267854967" sldId="385"/>
            <ac:spMk id="4" creationId="{74C95DC5-9AE7-B726-FD1B-77F03B2281B2}"/>
          </ac:spMkLst>
        </pc:spChg>
        <pc:spChg chg="del">
          <ac:chgData name="john daintree" userId="86843ca00bf7cabd" providerId="LiveId" clId="{651978DD-A8F1-4E4E-AB76-B65407F2190E}" dt="2024-09-17T16:31:51.793" v="959" actId="478"/>
          <ac:spMkLst>
            <pc:docMk/>
            <pc:sldMk cId="2267854967" sldId="385"/>
            <ac:spMk id="14" creationId="{2E7C4522-C7F6-8FDE-C3C0-0A3D1D1810E1}"/>
          </ac:spMkLst>
        </pc:spChg>
        <pc:spChg chg="del">
          <ac:chgData name="john daintree" userId="86843ca00bf7cabd" providerId="LiveId" clId="{651978DD-A8F1-4E4E-AB76-B65407F2190E}" dt="2024-09-17T16:31:51.793" v="959" actId="478"/>
          <ac:spMkLst>
            <pc:docMk/>
            <pc:sldMk cId="2267854967" sldId="385"/>
            <ac:spMk id="18" creationId="{B1F6A798-FF37-A855-AF47-F236B41A8AFB}"/>
          </ac:spMkLst>
        </pc:spChg>
        <pc:spChg chg="del">
          <ac:chgData name="john daintree" userId="86843ca00bf7cabd" providerId="LiveId" clId="{651978DD-A8F1-4E4E-AB76-B65407F2190E}" dt="2024-09-17T16:31:51.793" v="959" actId="478"/>
          <ac:spMkLst>
            <pc:docMk/>
            <pc:sldMk cId="2267854967" sldId="385"/>
            <ac:spMk id="21" creationId="{2DF7BCDC-31CC-12BD-3E64-B1EE79194286}"/>
          </ac:spMkLst>
        </pc:spChg>
        <pc:spChg chg="del">
          <ac:chgData name="john daintree" userId="86843ca00bf7cabd" providerId="LiveId" clId="{651978DD-A8F1-4E4E-AB76-B65407F2190E}" dt="2024-09-17T16:31:51.793" v="959" actId="478"/>
          <ac:spMkLst>
            <pc:docMk/>
            <pc:sldMk cId="2267854967" sldId="385"/>
            <ac:spMk id="22" creationId="{1D2F3986-8015-89C1-4A6A-8ABEB523B7B1}"/>
          </ac:spMkLst>
        </pc:spChg>
        <pc:spChg chg="del">
          <ac:chgData name="john daintree" userId="86843ca00bf7cabd" providerId="LiveId" clId="{651978DD-A8F1-4E4E-AB76-B65407F2190E}" dt="2024-09-17T16:31:51.793" v="959" actId="478"/>
          <ac:spMkLst>
            <pc:docMk/>
            <pc:sldMk cId="2267854967" sldId="385"/>
            <ac:spMk id="23" creationId="{179ADF66-821A-F9FC-075D-A8EF9965184D}"/>
          </ac:spMkLst>
        </pc:spChg>
        <pc:spChg chg="del">
          <ac:chgData name="john daintree" userId="86843ca00bf7cabd" providerId="LiveId" clId="{651978DD-A8F1-4E4E-AB76-B65407F2190E}" dt="2024-09-17T16:31:51.793" v="959" actId="478"/>
          <ac:spMkLst>
            <pc:docMk/>
            <pc:sldMk cId="2267854967" sldId="385"/>
            <ac:spMk id="24" creationId="{FBE72D91-8E8A-88CB-50DD-26AA6CBAD2B8}"/>
          </ac:spMkLst>
        </pc:spChg>
      </pc:sldChg>
      <pc:sldChg chg="addSp delSp modSp add mod delAnim modAnim">
        <pc:chgData name="john daintree" userId="86843ca00bf7cabd" providerId="LiveId" clId="{651978DD-A8F1-4E4E-AB76-B65407F2190E}" dt="2024-09-18T07:51:48.298" v="1964"/>
        <pc:sldMkLst>
          <pc:docMk/>
          <pc:sldMk cId="2330078704" sldId="386"/>
        </pc:sldMkLst>
        <pc:spChg chg="del">
          <ac:chgData name="john daintree" userId="86843ca00bf7cabd" providerId="LiveId" clId="{651978DD-A8F1-4E4E-AB76-B65407F2190E}" dt="2024-09-17T16:57:19.365" v="1038" actId="478"/>
          <ac:spMkLst>
            <pc:docMk/>
            <pc:sldMk cId="2330078704" sldId="386"/>
            <ac:spMk id="2" creationId="{04A53265-7A67-E5AE-227C-E956C2F707D6}"/>
          </ac:spMkLst>
        </pc:spChg>
        <pc:spChg chg="mod">
          <ac:chgData name="john daintree" userId="86843ca00bf7cabd" providerId="LiveId" clId="{651978DD-A8F1-4E4E-AB76-B65407F2190E}" dt="2024-09-17T17:19:13.982" v="1636" actId="167"/>
          <ac:spMkLst>
            <pc:docMk/>
            <pc:sldMk cId="2330078704" sldId="386"/>
            <ac:spMk id="3" creationId="{6FAA6E03-9D53-A4A8-C8D1-0A8E5BFE3D2B}"/>
          </ac:spMkLst>
        </pc:spChg>
        <pc:spChg chg="del">
          <ac:chgData name="john daintree" userId="86843ca00bf7cabd" providerId="LiveId" clId="{651978DD-A8F1-4E4E-AB76-B65407F2190E}" dt="2024-09-17T16:57:17.317" v="1036" actId="478"/>
          <ac:spMkLst>
            <pc:docMk/>
            <pc:sldMk cId="2330078704" sldId="386"/>
            <ac:spMk id="4" creationId="{0B55C3B6-61A0-824F-E872-DBE9B19D91A8}"/>
          </ac:spMkLst>
        </pc:spChg>
        <pc:spChg chg="mod">
          <ac:chgData name="john daintree" userId="86843ca00bf7cabd" providerId="LiveId" clId="{651978DD-A8F1-4E4E-AB76-B65407F2190E}" dt="2024-09-17T17:25:32.079" v="1735" actId="1076"/>
          <ac:spMkLst>
            <pc:docMk/>
            <pc:sldMk cId="2330078704" sldId="386"/>
            <ac:spMk id="6" creationId="{0FD18451-460F-D01E-1FBA-C43077BAC1E9}"/>
          </ac:spMkLst>
        </pc:spChg>
        <pc:spChg chg="del">
          <ac:chgData name="john daintree" userId="86843ca00bf7cabd" providerId="LiveId" clId="{651978DD-A8F1-4E4E-AB76-B65407F2190E}" dt="2024-09-17T16:57:15.775" v="1035" actId="478"/>
          <ac:spMkLst>
            <pc:docMk/>
            <pc:sldMk cId="2330078704" sldId="386"/>
            <ac:spMk id="7" creationId="{57E3689F-69E3-5D82-3ACC-36BC88F48595}"/>
          </ac:spMkLst>
        </pc:spChg>
        <pc:spChg chg="del">
          <ac:chgData name="john daintree" userId="86843ca00bf7cabd" providerId="LiveId" clId="{651978DD-A8F1-4E4E-AB76-B65407F2190E}" dt="2024-09-17T16:57:12.538" v="1033" actId="478"/>
          <ac:spMkLst>
            <pc:docMk/>
            <pc:sldMk cId="2330078704" sldId="386"/>
            <ac:spMk id="8" creationId="{78DAED50-5A9D-81DF-4E90-1D9FF6371ADF}"/>
          </ac:spMkLst>
        </pc:spChg>
        <pc:spChg chg="del">
          <ac:chgData name="john daintree" userId="86843ca00bf7cabd" providerId="LiveId" clId="{651978DD-A8F1-4E4E-AB76-B65407F2190E}" dt="2024-09-17T16:57:18.063" v="1037" actId="478"/>
          <ac:spMkLst>
            <pc:docMk/>
            <pc:sldMk cId="2330078704" sldId="386"/>
            <ac:spMk id="9" creationId="{9B27D1F7-34EA-6C8B-198C-61A74B846D77}"/>
          </ac:spMkLst>
        </pc:spChg>
        <pc:spChg chg="del">
          <ac:chgData name="john daintree" userId="86843ca00bf7cabd" providerId="LiveId" clId="{651978DD-A8F1-4E4E-AB76-B65407F2190E}" dt="2024-09-17T16:57:13.923" v="1034" actId="478"/>
          <ac:spMkLst>
            <pc:docMk/>
            <pc:sldMk cId="2330078704" sldId="386"/>
            <ac:spMk id="10" creationId="{B3B38A0E-7889-C62B-86B8-DBE392456859}"/>
          </ac:spMkLst>
        </pc:spChg>
        <pc:spChg chg="del">
          <ac:chgData name="john daintree" userId="86843ca00bf7cabd" providerId="LiveId" clId="{651978DD-A8F1-4E4E-AB76-B65407F2190E}" dt="2024-09-17T16:59:22.368" v="1097" actId="478"/>
          <ac:spMkLst>
            <pc:docMk/>
            <pc:sldMk cId="2330078704" sldId="386"/>
            <ac:spMk id="12" creationId="{05B80757-D680-5350-94F9-9228DE61177B}"/>
          </ac:spMkLst>
        </pc:spChg>
        <pc:spChg chg="del">
          <ac:chgData name="john daintree" userId="86843ca00bf7cabd" providerId="LiveId" clId="{651978DD-A8F1-4E4E-AB76-B65407F2190E}" dt="2024-09-17T16:59:24.718" v="1098" actId="478"/>
          <ac:spMkLst>
            <pc:docMk/>
            <pc:sldMk cId="2330078704" sldId="386"/>
            <ac:spMk id="14" creationId="{0145D335-1839-1458-19E6-9434F86D8A8B}"/>
          </ac:spMkLst>
        </pc:spChg>
        <pc:spChg chg="add mod">
          <ac:chgData name="john daintree" userId="86843ca00bf7cabd" providerId="LiveId" clId="{651978DD-A8F1-4E4E-AB76-B65407F2190E}" dt="2024-09-17T17:21:56.881" v="1671" actId="1076"/>
          <ac:spMkLst>
            <pc:docMk/>
            <pc:sldMk cId="2330078704" sldId="386"/>
            <ac:spMk id="21" creationId="{7ED5DBD1-A354-E396-6601-06444832B11A}"/>
          </ac:spMkLst>
        </pc:spChg>
        <pc:spChg chg="del">
          <ac:chgData name="john daintree" userId="86843ca00bf7cabd" providerId="LiveId" clId="{651978DD-A8F1-4E4E-AB76-B65407F2190E}" dt="2024-09-17T16:57:23.831" v="1041" actId="478"/>
          <ac:spMkLst>
            <pc:docMk/>
            <pc:sldMk cId="2330078704" sldId="386"/>
            <ac:spMk id="25" creationId="{2120997F-15E3-18D2-AC84-75F81564C689}"/>
          </ac:spMkLst>
        </pc:spChg>
        <pc:spChg chg="del">
          <ac:chgData name="john daintree" userId="86843ca00bf7cabd" providerId="LiveId" clId="{651978DD-A8F1-4E4E-AB76-B65407F2190E}" dt="2024-09-17T16:57:20.576" v="1039" actId="478"/>
          <ac:spMkLst>
            <pc:docMk/>
            <pc:sldMk cId="2330078704" sldId="386"/>
            <ac:spMk id="26" creationId="{E1D47748-782B-7275-0618-C0D53DC02D04}"/>
          </ac:spMkLst>
        </pc:spChg>
        <pc:spChg chg="del">
          <ac:chgData name="john daintree" userId="86843ca00bf7cabd" providerId="LiveId" clId="{651978DD-A8F1-4E4E-AB76-B65407F2190E}" dt="2024-09-17T16:57:21.778" v="1040" actId="478"/>
          <ac:spMkLst>
            <pc:docMk/>
            <pc:sldMk cId="2330078704" sldId="386"/>
            <ac:spMk id="27" creationId="{FF92E102-B425-3E82-88F7-51DC4474348E}"/>
          </ac:spMkLst>
        </pc:spChg>
        <pc:spChg chg="add del mod">
          <ac:chgData name="john daintree" userId="86843ca00bf7cabd" providerId="LiveId" clId="{651978DD-A8F1-4E4E-AB76-B65407F2190E}" dt="2024-09-17T17:23:20.694" v="1701" actId="478"/>
          <ac:spMkLst>
            <pc:docMk/>
            <pc:sldMk cId="2330078704" sldId="386"/>
            <ac:spMk id="28" creationId="{3C2740BE-D8CE-5939-974B-C86AC5BA8777}"/>
          </ac:spMkLst>
        </pc:spChg>
        <pc:spChg chg="add del mod">
          <ac:chgData name="john daintree" userId="86843ca00bf7cabd" providerId="LiveId" clId="{651978DD-A8F1-4E4E-AB76-B65407F2190E}" dt="2024-09-17T17:23:25.619" v="1703" actId="478"/>
          <ac:spMkLst>
            <pc:docMk/>
            <pc:sldMk cId="2330078704" sldId="386"/>
            <ac:spMk id="29" creationId="{A6589FC4-EC12-BFF5-8A2C-884A1EA629B5}"/>
          </ac:spMkLst>
        </pc:spChg>
        <pc:spChg chg="add mod">
          <ac:chgData name="john daintree" userId="86843ca00bf7cabd" providerId="LiveId" clId="{651978DD-A8F1-4E4E-AB76-B65407F2190E}" dt="2024-09-17T17:28:59.523" v="1749" actId="1076"/>
          <ac:spMkLst>
            <pc:docMk/>
            <pc:sldMk cId="2330078704" sldId="386"/>
            <ac:spMk id="37" creationId="{19ABC936-380B-B169-B581-34C50F04B8BB}"/>
          </ac:spMkLst>
        </pc:spChg>
        <pc:spChg chg="add del mod">
          <ac:chgData name="john daintree" userId="86843ca00bf7cabd" providerId="LiveId" clId="{651978DD-A8F1-4E4E-AB76-B65407F2190E}" dt="2024-09-17T17:09:55.176" v="1267" actId="478"/>
          <ac:spMkLst>
            <pc:docMk/>
            <pc:sldMk cId="2330078704" sldId="386"/>
            <ac:spMk id="38" creationId="{790B34E0-1D99-DA3F-882B-7E7DF433A27A}"/>
          </ac:spMkLst>
        </pc:spChg>
        <pc:spChg chg="add mod">
          <ac:chgData name="john daintree" userId="86843ca00bf7cabd" providerId="LiveId" clId="{651978DD-A8F1-4E4E-AB76-B65407F2190E}" dt="2024-09-17T21:54:00.316" v="1955" actId="20577"/>
          <ac:spMkLst>
            <pc:docMk/>
            <pc:sldMk cId="2330078704" sldId="386"/>
            <ac:spMk id="39" creationId="{EB9410FC-435E-FB1B-DD9E-7A7FA636F971}"/>
          </ac:spMkLst>
        </pc:spChg>
        <pc:spChg chg="add mod">
          <ac:chgData name="john daintree" userId="86843ca00bf7cabd" providerId="LiveId" clId="{651978DD-A8F1-4E4E-AB76-B65407F2190E}" dt="2024-09-17T17:19:28.199" v="1638"/>
          <ac:spMkLst>
            <pc:docMk/>
            <pc:sldMk cId="2330078704" sldId="386"/>
            <ac:spMk id="51" creationId="{D856AF7E-D84F-BB02-3AB2-3BCE0EA49AAC}"/>
          </ac:spMkLst>
        </pc:spChg>
        <pc:spChg chg="add mod">
          <ac:chgData name="john daintree" userId="86843ca00bf7cabd" providerId="LiveId" clId="{651978DD-A8F1-4E4E-AB76-B65407F2190E}" dt="2024-09-17T17:19:28.199" v="1638"/>
          <ac:spMkLst>
            <pc:docMk/>
            <pc:sldMk cId="2330078704" sldId="386"/>
            <ac:spMk id="54" creationId="{ADB8F58F-F63B-6CA9-9DDE-8EA86613FB39}"/>
          </ac:spMkLst>
        </pc:spChg>
        <pc:spChg chg="add mod">
          <ac:chgData name="john daintree" userId="86843ca00bf7cabd" providerId="LiveId" clId="{651978DD-A8F1-4E4E-AB76-B65407F2190E}" dt="2024-09-17T17:19:29.723" v="1639"/>
          <ac:spMkLst>
            <pc:docMk/>
            <pc:sldMk cId="2330078704" sldId="386"/>
            <ac:spMk id="56" creationId="{A863152E-69DB-64E5-FCEA-49A4CA20A8A7}"/>
          </ac:spMkLst>
        </pc:spChg>
        <pc:spChg chg="add mod">
          <ac:chgData name="john daintree" userId="86843ca00bf7cabd" providerId="LiveId" clId="{651978DD-A8F1-4E4E-AB76-B65407F2190E}" dt="2024-09-17T17:19:29.723" v="1639"/>
          <ac:spMkLst>
            <pc:docMk/>
            <pc:sldMk cId="2330078704" sldId="386"/>
            <ac:spMk id="58" creationId="{E53DA586-79A9-A786-AF1B-5C29D2C4C019}"/>
          </ac:spMkLst>
        </pc:spChg>
        <pc:spChg chg="add mod">
          <ac:chgData name="john daintree" userId="86843ca00bf7cabd" providerId="LiveId" clId="{651978DD-A8F1-4E4E-AB76-B65407F2190E}" dt="2024-09-17T17:22:58.066" v="1700" actId="1076"/>
          <ac:spMkLst>
            <pc:docMk/>
            <pc:sldMk cId="2330078704" sldId="386"/>
            <ac:spMk id="59" creationId="{99C2B7C2-C514-4D94-099B-7016784E79D9}"/>
          </ac:spMkLst>
        </pc:spChg>
        <pc:spChg chg="add mod">
          <ac:chgData name="john daintree" userId="86843ca00bf7cabd" providerId="LiveId" clId="{651978DD-A8F1-4E4E-AB76-B65407F2190E}" dt="2024-09-17T17:21:56.881" v="1671" actId="1076"/>
          <ac:spMkLst>
            <pc:docMk/>
            <pc:sldMk cId="2330078704" sldId="386"/>
            <ac:spMk id="61" creationId="{674EA993-3787-60E8-9EAF-9378823FF618}"/>
          </ac:spMkLst>
        </pc:spChg>
        <pc:spChg chg="add mod">
          <ac:chgData name="john daintree" userId="86843ca00bf7cabd" providerId="LiveId" clId="{651978DD-A8F1-4E4E-AB76-B65407F2190E}" dt="2024-09-17T17:20:10.509" v="1642" actId="571"/>
          <ac:spMkLst>
            <pc:docMk/>
            <pc:sldMk cId="2330078704" sldId="386"/>
            <ac:spMk id="62" creationId="{5171E2A4-2541-E0CD-FA21-9184DDEC8620}"/>
          </ac:spMkLst>
        </pc:spChg>
        <pc:spChg chg="add mod">
          <ac:chgData name="john daintree" userId="86843ca00bf7cabd" providerId="LiveId" clId="{651978DD-A8F1-4E4E-AB76-B65407F2190E}" dt="2024-09-17T17:20:10.509" v="1642" actId="571"/>
          <ac:spMkLst>
            <pc:docMk/>
            <pc:sldMk cId="2330078704" sldId="386"/>
            <ac:spMk id="64" creationId="{A0526163-1FF1-4017-EC7F-08CE460CA9BE}"/>
          </ac:spMkLst>
        </pc:spChg>
        <pc:spChg chg="add del mod">
          <ac:chgData name="john daintree" userId="86843ca00bf7cabd" providerId="LiveId" clId="{651978DD-A8F1-4E4E-AB76-B65407F2190E}" dt="2024-09-17T17:23:27.439" v="1704" actId="478"/>
          <ac:spMkLst>
            <pc:docMk/>
            <pc:sldMk cId="2330078704" sldId="386"/>
            <ac:spMk id="68" creationId="{E1208234-2601-B162-CFAC-A38EF2D158D0}"/>
          </ac:spMkLst>
        </pc:spChg>
        <pc:spChg chg="add del mod">
          <ac:chgData name="john daintree" userId="86843ca00bf7cabd" providerId="LiveId" clId="{651978DD-A8F1-4E4E-AB76-B65407F2190E}" dt="2024-09-17T17:23:30.771" v="1706" actId="478"/>
          <ac:spMkLst>
            <pc:docMk/>
            <pc:sldMk cId="2330078704" sldId="386"/>
            <ac:spMk id="70" creationId="{89958163-4EDF-C9AF-2104-2461B1E96206}"/>
          </ac:spMkLst>
        </pc:spChg>
        <pc:spChg chg="add del mod">
          <ac:chgData name="john daintree" userId="86843ca00bf7cabd" providerId="LiveId" clId="{651978DD-A8F1-4E4E-AB76-B65407F2190E}" dt="2024-09-17T17:25:20.037" v="1733" actId="478"/>
          <ac:spMkLst>
            <pc:docMk/>
            <pc:sldMk cId="2330078704" sldId="386"/>
            <ac:spMk id="78" creationId="{A022CD77-EA33-BBF3-8240-D1F28D7ECB9D}"/>
          </ac:spMkLst>
        </pc:spChg>
        <pc:spChg chg="mod">
          <ac:chgData name="john daintree" userId="86843ca00bf7cabd" providerId="LiveId" clId="{651978DD-A8F1-4E4E-AB76-B65407F2190E}" dt="2024-09-17T17:22:58.066" v="1700" actId="1076"/>
          <ac:spMkLst>
            <pc:docMk/>
            <pc:sldMk cId="2330078704" sldId="386"/>
            <ac:spMk id="97" creationId="{4DF011E5-A49C-E67E-8278-9AA5A89D0426}"/>
          </ac:spMkLst>
        </pc:spChg>
        <pc:spChg chg="del mod">
          <ac:chgData name="john daintree" userId="86843ca00bf7cabd" providerId="LiveId" clId="{651978DD-A8F1-4E4E-AB76-B65407F2190E}" dt="2024-09-17T17:04:07.337" v="1167" actId="478"/>
          <ac:spMkLst>
            <pc:docMk/>
            <pc:sldMk cId="2330078704" sldId="386"/>
            <ac:spMk id="100" creationId="{5EBE3196-4AF2-4C88-224A-433033F0D670}"/>
          </ac:spMkLst>
        </pc:spChg>
        <pc:spChg chg="mod">
          <ac:chgData name="john daintree" userId="86843ca00bf7cabd" providerId="LiveId" clId="{651978DD-A8F1-4E4E-AB76-B65407F2190E}" dt="2024-09-17T17:22:58.066" v="1700" actId="1076"/>
          <ac:spMkLst>
            <pc:docMk/>
            <pc:sldMk cId="2330078704" sldId="386"/>
            <ac:spMk id="103" creationId="{A61B2A74-C5DB-C7AD-EBFD-B76140FE3C0F}"/>
          </ac:spMkLst>
        </pc:spChg>
        <pc:spChg chg="mod">
          <ac:chgData name="john daintree" userId="86843ca00bf7cabd" providerId="LiveId" clId="{651978DD-A8F1-4E4E-AB76-B65407F2190E}" dt="2024-09-17T17:21:56.881" v="1671" actId="1076"/>
          <ac:spMkLst>
            <pc:docMk/>
            <pc:sldMk cId="2330078704" sldId="386"/>
            <ac:spMk id="104" creationId="{552811FD-C6A0-B202-6EC0-7CFE960E4F31}"/>
          </ac:spMkLst>
        </pc:spChg>
        <pc:picChg chg="del">
          <ac:chgData name="john daintree" userId="86843ca00bf7cabd" providerId="LiveId" clId="{651978DD-A8F1-4E4E-AB76-B65407F2190E}" dt="2024-09-17T16:57:09.043" v="1032" actId="478"/>
          <ac:picMkLst>
            <pc:docMk/>
            <pc:sldMk cId="2330078704" sldId="386"/>
            <ac:picMk id="13" creationId="{D13003D1-A37C-970B-4210-1E3AD642E26D}"/>
          </ac:picMkLst>
        </pc:picChg>
        <pc:cxnChg chg="add del mod">
          <ac:chgData name="john daintree" userId="86843ca00bf7cabd" providerId="LiveId" clId="{651978DD-A8F1-4E4E-AB76-B65407F2190E}" dt="2024-09-17T17:23:22.283" v="1702" actId="478"/>
          <ac:cxnSpMkLst>
            <pc:docMk/>
            <pc:sldMk cId="2330078704" sldId="386"/>
            <ac:cxnSpMk id="30" creationId="{FC8D7D2F-BAB3-8793-3A71-FB098F8A92A7}"/>
          </ac:cxnSpMkLst>
        </pc:cxnChg>
        <pc:cxnChg chg="del">
          <ac:chgData name="john daintree" userId="86843ca00bf7cabd" providerId="LiveId" clId="{651978DD-A8F1-4E4E-AB76-B65407F2190E}" dt="2024-09-17T17:00:59.011" v="1135" actId="478"/>
          <ac:cxnSpMkLst>
            <pc:docMk/>
            <pc:sldMk cId="2330078704" sldId="386"/>
            <ac:cxnSpMk id="49" creationId="{540337FA-9FB1-ED6D-D967-62A7BA1013D8}"/>
          </ac:cxnSpMkLst>
        </pc:cxnChg>
        <pc:cxnChg chg="del">
          <ac:chgData name="john daintree" userId="86843ca00bf7cabd" providerId="LiveId" clId="{651978DD-A8F1-4E4E-AB76-B65407F2190E}" dt="2024-09-17T17:00:55.955" v="1133" actId="478"/>
          <ac:cxnSpMkLst>
            <pc:docMk/>
            <pc:sldMk cId="2330078704" sldId="386"/>
            <ac:cxnSpMk id="52" creationId="{54A05A57-26A8-6313-D49B-61CA4C347E60}"/>
          </ac:cxnSpMkLst>
        </pc:cxnChg>
        <pc:cxnChg chg="add mod">
          <ac:chgData name="john daintree" userId="86843ca00bf7cabd" providerId="LiveId" clId="{651978DD-A8F1-4E4E-AB76-B65407F2190E}" dt="2024-09-17T17:19:28.199" v="1638"/>
          <ac:cxnSpMkLst>
            <pc:docMk/>
            <pc:sldMk cId="2330078704" sldId="386"/>
            <ac:cxnSpMk id="53" creationId="{09ABF0DA-8427-1CC7-A8EA-EBBEE103CDED}"/>
          </ac:cxnSpMkLst>
        </pc:cxnChg>
        <pc:cxnChg chg="del">
          <ac:chgData name="john daintree" userId="86843ca00bf7cabd" providerId="LiveId" clId="{651978DD-A8F1-4E4E-AB76-B65407F2190E}" dt="2024-09-17T17:00:57.371" v="1134" actId="478"/>
          <ac:cxnSpMkLst>
            <pc:docMk/>
            <pc:sldMk cId="2330078704" sldId="386"/>
            <ac:cxnSpMk id="55" creationId="{A87141DA-2F32-2389-7C24-0A309F03A34E}"/>
          </ac:cxnSpMkLst>
        </pc:cxnChg>
        <pc:cxnChg chg="add mod">
          <ac:chgData name="john daintree" userId="86843ca00bf7cabd" providerId="LiveId" clId="{651978DD-A8F1-4E4E-AB76-B65407F2190E}" dt="2024-09-17T17:19:29.723" v="1639"/>
          <ac:cxnSpMkLst>
            <pc:docMk/>
            <pc:sldMk cId="2330078704" sldId="386"/>
            <ac:cxnSpMk id="57" creationId="{14B86C55-239C-8F33-5949-E4C9731B6A15}"/>
          </ac:cxnSpMkLst>
        </pc:cxnChg>
        <pc:cxnChg chg="add mod">
          <ac:chgData name="john daintree" userId="86843ca00bf7cabd" providerId="LiveId" clId="{651978DD-A8F1-4E4E-AB76-B65407F2190E}" dt="2024-09-17T17:22:58.066" v="1700" actId="1076"/>
          <ac:cxnSpMkLst>
            <pc:docMk/>
            <pc:sldMk cId="2330078704" sldId="386"/>
            <ac:cxnSpMk id="60" creationId="{77075F4A-4519-4DC3-DA35-EB0747B69FA9}"/>
          </ac:cxnSpMkLst>
        </pc:cxnChg>
        <pc:cxnChg chg="add mod">
          <ac:chgData name="john daintree" userId="86843ca00bf7cabd" providerId="LiveId" clId="{651978DD-A8F1-4E4E-AB76-B65407F2190E}" dt="2024-09-17T17:20:10.509" v="1642" actId="571"/>
          <ac:cxnSpMkLst>
            <pc:docMk/>
            <pc:sldMk cId="2330078704" sldId="386"/>
            <ac:cxnSpMk id="63" creationId="{7197B043-9574-4B22-449F-4FED808F2793}"/>
          </ac:cxnSpMkLst>
        </pc:cxnChg>
        <pc:cxnChg chg="add del mod">
          <ac:chgData name="john daintree" userId="86843ca00bf7cabd" providerId="LiveId" clId="{651978DD-A8F1-4E4E-AB76-B65407F2190E}" dt="2024-09-17T17:23:28.472" v="1705" actId="478"/>
          <ac:cxnSpMkLst>
            <pc:docMk/>
            <pc:sldMk cId="2330078704" sldId="386"/>
            <ac:cxnSpMk id="71" creationId="{0AAFC2E3-1AD2-4112-12B8-C7A43D1F4D6D}"/>
          </ac:cxnSpMkLst>
        </pc:cxnChg>
        <pc:cxnChg chg="add mod">
          <ac:chgData name="john daintree" userId="86843ca00bf7cabd" providerId="LiveId" clId="{651978DD-A8F1-4E4E-AB76-B65407F2190E}" dt="2024-09-17T17:24:21.837" v="1725" actId="692"/>
          <ac:cxnSpMkLst>
            <pc:docMk/>
            <pc:sldMk cId="2330078704" sldId="386"/>
            <ac:cxnSpMk id="74" creationId="{336D6320-6FB6-13DC-2B8B-F68EE15A77A8}"/>
          </ac:cxnSpMkLst>
        </pc:cxnChg>
        <pc:cxnChg chg="add mod">
          <ac:chgData name="john daintree" userId="86843ca00bf7cabd" providerId="LiveId" clId="{651978DD-A8F1-4E4E-AB76-B65407F2190E}" dt="2024-09-17T17:24:32.171" v="1726" actId="571"/>
          <ac:cxnSpMkLst>
            <pc:docMk/>
            <pc:sldMk cId="2330078704" sldId="386"/>
            <ac:cxnSpMk id="76" creationId="{C70635AA-BD45-77B8-D553-367EE98BF3F6}"/>
          </ac:cxnSpMkLst>
        </pc:cxnChg>
        <pc:cxnChg chg="add mod">
          <ac:chgData name="john daintree" userId="86843ca00bf7cabd" providerId="LiveId" clId="{651978DD-A8F1-4E4E-AB76-B65407F2190E}" dt="2024-09-17T17:25:06.274" v="1729" actId="1076"/>
          <ac:cxnSpMkLst>
            <pc:docMk/>
            <pc:sldMk cId="2330078704" sldId="386"/>
            <ac:cxnSpMk id="77" creationId="{2394C559-9961-0911-E57B-4E842AABA3F0}"/>
          </ac:cxnSpMkLst>
        </pc:cxnChg>
        <pc:cxnChg chg="mod">
          <ac:chgData name="john daintree" userId="86843ca00bf7cabd" providerId="LiveId" clId="{651978DD-A8F1-4E4E-AB76-B65407F2190E}" dt="2024-09-17T17:22:58.066" v="1700" actId="1076"/>
          <ac:cxnSpMkLst>
            <pc:docMk/>
            <pc:sldMk cId="2330078704" sldId="386"/>
            <ac:cxnSpMk id="102" creationId="{84567772-9F36-1AA9-D295-43EB93AF4583}"/>
          </ac:cxnSpMkLst>
        </pc:cxnChg>
        <pc:cxnChg chg="mod">
          <ac:chgData name="john daintree" userId="86843ca00bf7cabd" providerId="LiveId" clId="{651978DD-A8F1-4E4E-AB76-B65407F2190E}" dt="2024-09-17T17:22:58.066" v="1700" actId="1076"/>
          <ac:cxnSpMkLst>
            <pc:docMk/>
            <pc:sldMk cId="2330078704" sldId="386"/>
            <ac:cxnSpMk id="105" creationId="{19D0962F-0569-5727-33E7-3608A69AD51A}"/>
          </ac:cxnSpMkLst>
        </pc:cxnChg>
      </pc:sldChg>
      <pc:sldChg chg="add ord modAnim">
        <pc:chgData name="john daintree" userId="86843ca00bf7cabd" providerId="LiveId" clId="{651978DD-A8F1-4E4E-AB76-B65407F2190E}" dt="2024-09-17T16:56:50.148" v="1031"/>
        <pc:sldMkLst>
          <pc:docMk/>
          <pc:sldMk cId="157003427" sldId="387"/>
        </pc:sldMkLst>
      </pc:sldChg>
      <pc:sldChg chg="delSp add mod ord delAnim">
        <pc:chgData name="john daintree" userId="86843ca00bf7cabd" providerId="LiveId" clId="{651978DD-A8F1-4E4E-AB76-B65407F2190E}" dt="2024-09-17T17:03:40.710" v="1164" actId="20578"/>
        <pc:sldMkLst>
          <pc:docMk/>
          <pc:sldMk cId="2426960381" sldId="388"/>
        </pc:sldMkLst>
        <pc:spChg chg="del">
          <ac:chgData name="john daintree" userId="86843ca00bf7cabd" providerId="LiveId" clId="{651978DD-A8F1-4E4E-AB76-B65407F2190E}" dt="2024-09-17T17:03:32.202" v="1162" actId="478"/>
          <ac:spMkLst>
            <pc:docMk/>
            <pc:sldMk cId="2426960381" sldId="388"/>
            <ac:spMk id="6" creationId="{017AA25E-1B0A-0632-785C-EF811B5A1A22}"/>
          </ac:spMkLst>
        </pc:spChg>
        <pc:spChg chg="del">
          <ac:chgData name="john daintree" userId="86843ca00bf7cabd" providerId="LiveId" clId="{651978DD-A8F1-4E4E-AB76-B65407F2190E}" dt="2024-09-17T17:03:34.476" v="1163" actId="478"/>
          <ac:spMkLst>
            <pc:docMk/>
            <pc:sldMk cId="2426960381" sldId="388"/>
            <ac:spMk id="7" creationId="{20168D8E-1826-E52C-A145-DCC5455A2E35}"/>
          </ac:spMkLst>
        </pc:spChg>
        <pc:spChg chg="del">
          <ac:chgData name="john daintree" userId="86843ca00bf7cabd" providerId="LiveId" clId="{651978DD-A8F1-4E4E-AB76-B65407F2190E}" dt="2024-09-17T17:03:29.804" v="1161" actId="478"/>
          <ac:spMkLst>
            <pc:docMk/>
            <pc:sldMk cId="2426960381" sldId="388"/>
            <ac:spMk id="8" creationId="{00299589-E80D-FCDA-97E1-AC21E8E4D642}"/>
          </ac:spMkLst>
        </pc:spChg>
        <pc:spChg chg="del">
          <ac:chgData name="john daintree" userId="86843ca00bf7cabd" providerId="LiveId" clId="{651978DD-A8F1-4E4E-AB76-B65407F2190E}" dt="2024-09-17T17:03:27.867" v="1160" actId="478"/>
          <ac:spMkLst>
            <pc:docMk/>
            <pc:sldMk cId="2426960381" sldId="388"/>
            <ac:spMk id="10" creationId="{6A8FC76C-4220-1D25-5DB1-9693D02BAA2C}"/>
          </ac:spMkLst>
        </pc:spChg>
        <pc:spChg chg="del">
          <ac:chgData name="john daintree" userId="86843ca00bf7cabd" providerId="LiveId" clId="{651978DD-A8F1-4E4E-AB76-B65407F2190E}" dt="2024-09-17T17:03:24.949" v="1159" actId="478"/>
          <ac:spMkLst>
            <pc:docMk/>
            <pc:sldMk cId="2426960381" sldId="388"/>
            <ac:spMk id="11" creationId="{DBBD6955-3FA7-22BE-2C6D-269ECCCABB5E}"/>
          </ac:spMkLst>
        </pc:spChg>
      </pc:sldChg>
      <pc:sldChg chg="addSp modSp new mod ord">
        <pc:chgData name="john daintree" userId="86843ca00bf7cabd" providerId="LiveId" clId="{651978DD-A8F1-4E4E-AB76-B65407F2190E}" dt="2024-09-17T19:07:16.128" v="1895" actId="1076"/>
        <pc:sldMkLst>
          <pc:docMk/>
          <pc:sldMk cId="3507328087" sldId="389"/>
        </pc:sldMkLst>
        <pc:spChg chg="add mod">
          <ac:chgData name="john daintree" userId="86843ca00bf7cabd" providerId="LiveId" clId="{651978DD-A8F1-4E4E-AB76-B65407F2190E}" dt="2024-09-17T19:07:16.128" v="1895" actId="1076"/>
          <ac:spMkLst>
            <pc:docMk/>
            <pc:sldMk cId="3507328087" sldId="389"/>
            <ac:spMk id="3" creationId="{736B51FC-CCD4-A288-4E33-FAE8616409BE}"/>
          </ac:spMkLst>
        </pc:spChg>
      </pc:sldChg>
      <pc:sldChg chg="modSp add mod">
        <pc:chgData name="john daintree" userId="86843ca00bf7cabd" providerId="LiveId" clId="{651978DD-A8F1-4E4E-AB76-B65407F2190E}" dt="2024-09-17T21:34:39.492" v="1914" actId="14100"/>
        <pc:sldMkLst>
          <pc:docMk/>
          <pc:sldMk cId="1511018784" sldId="390"/>
        </pc:sldMkLst>
        <pc:spChg chg="mod">
          <ac:chgData name="john daintree" userId="86843ca00bf7cabd" providerId="LiveId" clId="{651978DD-A8F1-4E4E-AB76-B65407F2190E}" dt="2024-09-17T21:34:39.492" v="1914" actId="14100"/>
          <ac:spMkLst>
            <pc:docMk/>
            <pc:sldMk cId="1511018784" sldId="390"/>
            <ac:spMk id="3" creationId="{4243F6CE-1419-991A-65EB-6874CE9EA143}"/>
          </ac:spMkLst>
        </pc:spChg>
      </pc:sldChg>
      <pc:sldChg chg="delSp modSp add mod delAnim modAnim">
        <pc:chgData name="john daintree" userId="86843ca00bf7cabd" providerId="LiveId" clId="{651978DD-A8F1-4E4E-AB76-B65407F2190E}" dt="2024-09-17T21:34:21.105" v="1913"/>
        <pc:sldMkLst>
          <pc:docMk/>
          <pc:sldMk cId="929119313" sldId="391"/>
        </pc:sldMkLst>
        <pc:spChg chg="mod">
          <ac:chgData name="john daintree" userId="86843ca00bf7cabd" providerId="LiveId" clId="{651978DD-A8F1-4E4E-AB76-B65407F2190E}" dt="2024-09-17T19:09:28.982" v="1912" actId="14100"/>
          <ac:spMkLst>
            <pc:docMk/>
            <pc:sldMk cId="929119313" sldId="391"/>
            <ac:spMk id="10" creationId="{558B28CB-4BFC-7C2B-E7E8-3BC161F286C9}"/>
          </ac:spMkLst>
        </pc:spChg>
        <pc:spChg chg="del">
          <ac:chgData name="john daintree" userId="86843ca00bf7cabd" providerId="LiveId" clId="{651978DD-A8F1-4E4E-AB76-B65407F2190E}" dt="2024-09-17T19:09:07.170" v="1904" actId="478"/>
          <ac:spMkLst>
            <pc:docMk/>
            <pc:sldMk cId="929119313" sldId="391"/>
            <ac:spMk id="11" creationId="{068CE2C2-BF52-2CF6-431F-5C1615B91AD7}"/>
          </ac:spMkLst>
        </pc:spChg>
        <pc:spChg chg="del mod">
          <ac:chgData name="john daintree" userId="86843ca00bf7cabd" providerId="LiveId" clId="{651978DD-A8F1-4E4E-AB76-B65407F2190E}" dt="2024-09-17T19:09:09.287" v="1906" actId="478"/>
          <ac:spMkLst>
            <pc:docMk/>
            <pc:sldMk cId="929119313" sldId="391"/>
            <ac:spMk id="12" creationId="{DEBF6A4C-F48E-97BF-6E66-E5D110D510DE}"/>
          </ac:spMkLst>
        </pc:spChg>
        <pc:picChg chg="mod">
          <ac:chgData name="john daintree" userId="86843ca00bf7cabd" providerId="LiveId" clId="{651978DD-A8F1-4E4E-AB76-B65407F2190E}" dt="2024-09-17T19:09:18.883" v="1910" actId="1076"/>
          <ac:picMkLst>
            <pc:docMk/>
            <pc:sldMk cId="929119313" sldId="391"/>
            <ac:picMk id="9" creationId="{142782AB-1D87-6752-9E07-2C9AAF2F9DAF}"/>
          </ac:picMkLst>
        </pc:picChg>
      </pc:sldChg>
      <pc:sldChg chg="add">
        <pc:chgData name="john daintree" userId="86843ca00bf7cabd" providerId="LiveId" clId="{651978DD-A8F1-4E4E-AB76-B65407F2190E}" dt="2024-09-17T21:48:36.853" v="1943" actId="2890"/>
        <pc:sldMkLst>
          <pc:docMk/>
          <pc:sldMk cId="1800319590" sldId="392"/>
        </pc:sldMkLst>
      </pc:sldChg>
      <pc:sldChg chg="addSp delSp modSp new mod ord">
        <pc:chgData name="john daintree" userId="86843ca00bf7cabd" providerId="LiveId" clId="{651978DD-A8F1-4E4E-AB76-B65407F2190E}" dt="2024-09-18T10:28:09.209" v="2023" actId="14100"/>
        <pc:sldMkLst>
          <pc:docMk/>
          <pc:sldMk cId="385862435" sldId="393"/>
        </pc:sldMkLst>
        <pc:spChg chg="del">
          <ac:chgData name="john daintree" userId="86843ca00bf7cabd" providerId="LiveId" clId="{651978DD-A8F1-4E4E-AB76-B65407F2190E}" dt="2024-09-18T09:41:56.616" v="1968" actId="931"/>
          <ac:spMkLst>
            <pc:docMk/>
            <pc:sldMk cId="385862435" sldId="393"/>
            <ac:spMk id="2" creationId="{862FDD64-6C87-4D07-61C6-D49A5C9680AA}"/>
          </ac:spMkLst>
        </pc:spChg>
        <pc:spChg chg="del">
          <ac:chgData name="john daintree" userId="86843ca00bf7cabd" providerId="LiveId" clId="{651978DD-A8F1-4E4E-AB76-B65407F2190E}" dt="2024-09-18T09:42:18.147" v="1976" actId="26606"/>
          <ac:spMkLst>
            <pc:docMk/>
            <pc:sldMk cId="385862435" sldId="393"/>
            <ac:spMk id="3" creationId="{C69C4D38-6182-5FF4-AA0F-EEAA7566A1C2}"/>
          </ac:spMkLst>
        </pc:spChg>
        <pc:spChg chg="del">
          <ac:chgData name="john daintree" userId="86843ca00bf7cabd" providerId="LiveId" clId="{651978DD-A8F1-4E4E-AB76-B65407F2190E}" dt="2024-09-18T09:42:18.147" v="1976" actId="26606"/>
          <ac:spMkLst>
            <pc:docMk/>
            <pc:sldMk cId="385862435" sldId="393"/>
            <ac:spMk id="4" creationId="{50136A66-7F7E-87FD-6D68-B62870BE0F7F}"/>
          </ac:spMkLst>
        </pc:spChg>
        <pc:spChg chg="add mod">
          <ac:chgData name="john daintree" userId="86843ca00bf7cabd" providerId="LiveId" clId="{651978DD-A8F1-4E4E-AB76-B65407F2190E}" dt="2024-09-18T09:55:23.714" v="2002" actId="14100"/>
          <ac:spMkLst>
            <pc:docMk/>
            <pc:sldMk cId="385862435" sldId="393"/>
            <ac:spMk id="7" creationId="{FA0FD9AF-EE2D-1790-3A2D-1F26493F5E6D}"/>
          </ac:spMkLst>
        </pc:spChg>
        <pc:picChg chg="add mod">
          <ac:chgData name="john daintree" userId="86843ca00bf7cabd" providerId="LiveId" clId="{651978DD-A8F1-4E4E-AB76-B65407F2190E}" dt="2024-09-18T10:28:09.209" v="2023" actId="14100"/>
          <ac:picMkLst>
            <pc:docMk/>
            <pc:sldMk cId="385862435" sldId="393"/>
            <ac:picMk id="6" creationId="{F19BADDF-EE4F-62F8-4DB0-8634C1A23405}"/>
          </ac:picMkLst>
        </pc:picChg>
      </pc:sldChg>
      <pc:sldChg chg="add del">
        <pc:chgData name="john daintree" userId="86843ca00bf7cabd" providerId="LiveId" clId="{651978DD-A8F1-4E4E-AB76-B65407F2190E}" dt="2024-09-18T09:43:25.498" v="1982" actId="2696"/>
        <pc:sldMkLst>
          <pc:docMk/>
          <pc:sldMk cId="3618625624" sldId="394"/>
        </pc:sldMkLst>
      </pc:sldChg>
      <pc:sldChg chg="add modTransition">
        <pc:chgData name="john daintree" userId="86843ca00bf7cabd" providerId="LiveId" clId="{651978DD-A8F1-4E4E-AB76-B65407F2190E}" dt="2024-09-18T09:43:12.778" v="1981"/>
        <pc:sldMkLst>
          <pc:docMk/>
          <pc:sldMk cId="2863036360" sldId="395"/>
        </pc:sldMkLst>
      </pc:sldChg>
      <pc:sldChg chg="add ord">
        <pc:chgData name="john daintree" userId="86843ca00bf7cabd" providerId="LiveId" clId="{651978DD-A8F1-4E4E-AB76-B65407F2190E}" dt="2024-09-18T09:45:02.368" v="1992" actId="20578"/>
        <pc:sldMkLst>
          <pc:docMk/>
          <pc:sldMk cId="1050595657" sldId="396"/>
        </pc:sldMkLst>
      </pc:sldChg>
    </pc:docChg>
  </pc:docChgLst>
  <pc:docChgLst>
    <pc:chgData name="john daintree" userId="86843ca00bf7cabd" providerId="LiveId" clId="{0E32F503-BB73-4DFA-99D6-4F0FC56669B3}"/>
    <pc:docChg chg="undo redo custSel addSld delSld modSld sldOrd modMainMaster addSection modSection">
      <pc:chgData name="john daintree" userId="86843ca00bf7cabd" providerId="LiveId" clId="{0E32F503-BB73-4DFA-99D6-4F0FC56669B3}" dt="2024-09-13T07:57:47.097" v="11425"/>
      <pc:docMkLst>
        <pc:docMk/>
      </pc:docMkLst>
      <pc:sldChg chg="addSp delSp modSp mod">
        <pc:chgData name="john daintree" userId="86843ca00bf7cabd" providerId="LiveId" clId="{0E32F503-BB73-4DFA-99D6-4F0FC56669B3}" dt="2024-09-06T13:07:16.784" v="6513" actId="3064"/>
        <pc:sldMkLst>
          <pc:docMk/>
          <pc:sldMk cId="2685236764" sldId="259"/>
        </pc:sldMkLst>
        <pc:spChg chg="mod">
          <ac:chgData name="john daintree" userId="86843ca00bf7cabd" providerId="LiveId" clId="{0E32F503-BB73-4DFA-99D6-4F0FC56669B3}" dt="2024-08-29T12:04:10.298" v="4666" actId="1038"/>
          <ac:spMkLst>
            <pc:docMk/>
            <pc:sldMk cId="2685236764" sldId="259"/>
            <ac:spMk id="2" creationId="{74F6131D-FAD6-6DEB-EA1F-0D7CA9CED0C8}"/>
          </ac:spMkLst>
        </pc:spChg>
        <pc:spChg chg="del mod">
          <ac:chgData name="john daintree" userId="86843ca00bf7cabd" providerId="LiveId" clId="{0E32F503-BB73-4DFA-99D6-4F0FC56669B3}" dt="2024-09-06T13:06:14.123" v="6492" actId="478"/>
          <ac:spMkLst>
            <pc:docMk/>
            <pc:sldMk cId="2685236764" sldId="259"/>
            <ac:spMk id="3" creationId="{59C93487-DB22-D97F-151C-E62169C75430}"/>
          </ac:spMkLst>
        </pc:spChg>
        <pc:spChg chg="add del mod">
          <ac:chgData name="john daintree" userId="86843ca00bf7cabd" providerId="LiveId" clId="{0E32F503-BB73-4DFA-99D6-4F0FC56669B3}" dt="2024-09-06T13:06:21.177" v="6495" actId="478"/>
          <ac:spMkLst>
            <pc:docMk/>
            <pc:sldMk cId="2685236764" sldId="259"/>
            <ac:spMk id="6" creationId="{2FA6B306-CD1F-F351-45B5-991961CDABBB}"/>
          </ac:spMkLst>
        </pc:spChg>
        <pc:spChg chg="add del">
          <ac:chgData name="john daintree" userId="86843ca00bf7cabd" providerId="LiveId" clId="{0E32F503-BB73-4DFA-99D6-4F0FC56669B3}" dt="2024-09-06T13:06:17.085" v="6494" actId="22"/>
          <ac:spMkLst>
            <pc:docMk/>
            <pc:sldMk cId="2685236764" sldId="259"/>
            <ac:spMk id="8" creationId="{3F819190-1D47-99C1-6647-9CA2B7F4EEB2}"/>
          </ac:spMkLst>
        </pc:spChg>
        <pc:spChg chg="add mod">
          <ac:chgData name="john daintree" userId="86843ca00bf7cabd" providerId="LiveId" clId="{0E32F503-BB73-4DFA-99D6-4F0FC56669B3}" dt="2024-09-06T13:07:16.784" v="6513" actId="3064"/>
          <ac:spMkLst>
            <pc:docMk/>
            <pc:sldMk cId="2685236764" sldId="259"/>
            <ac:spMk id="9" creationId="{7368A34B-77E9-DA61-11DD-D68C6C029A10}"/>
          </ac:spMkLst>
        </pc:spChg>
        <pc:picChg chg="mod">
          <ac:chgData name="john daintree" userId="86843ca00bf7cabd" providerId="LiveId" clId="{0E32F503-BB73-4DFA-99D6-4F0FC56669B3}" dt="2024-09-06T13:05:32.819" v="6487" actId="1076"/>
          <ac:picMkLst>
            <pc:docMk/>
            <pc:sldMk cId="2685236764" sldId="259"/>
            <ac:picMk id="11" creationId="{8D48B45B-4830-963F-84BF-B50E343EB95D}"/>
          </ac:picMkLst>
        </pc:picChg>
      </pc:sldChg>
      <pc:sldChg chg="addSp delSp modSp mod modAnim">
        <pc:chgData name="john daintree" userId="86843ca00bf7cabd" providerId="LiveId" clId="{0E32F503-BB73-4DFA-99D6-4F0FC56669B3}" dt="2024-09-13T07:28:30.444" v="11181" actId="207"/>
        <pc:sldMkLst>
          <pc:docMk/>
          <pc:sldMk cId="460161918" sldId="260"/>
        </pc:sldMkLst>
        <pc:spChg chg="mod">
          <ac:chgData name="john daintree" userId="86843ca00bf7cabd" providerId="LiveId" clId="{0E32F503-BB73-4DFA-99D6-4F0FC56669B3}" dt="2024-09-13T07:09:48.960" v="11077" actId="20577"/>
          <ac:spMkLst>
            <pc:docMk/>
            <pc:sldMk cId="460161918" sldId="260"/>
            <ac:spMk id="3" creationId="{8598502E-89FC-E2D5-FFBD-EF88586D22DF}"/>
          </ac:spMkLst>
        </pc:spChg>
        <pc:spChg chg="mod">
          <ac:chgData name="john daintree" userId="86843ca00bf7cabd" providerId="LiveId" clId="{0E32F503-BB73-4DFA-99D6-4F0FC56669B3}" dt="2024-08-29T12:46:39.731" v="5476" actId="20577"/>
          <ac:spMkLst>
            <pc:docMk/>
            <pc:sldMk cId="460161918" sldId="260"/>
            <ac:spMk id="4" creationId="{14D45A2B-AAE2-7CB6-B4D0-3FED6DD2386C}"/>
          </ac:spMkLst>
        </pc:spChg>
        <pc:spChg chg="add del mod">
          <ac:chgData name="john daintree" userId="86843ca00bf7cabd" providerId="LiveId" clId="{0E32F503-BB73-4DFA-99D6-4F0FC56669B3}" dt="2024-09-13T07:25:55.657" v="11133" actId="478"/>
          <ac:spMkLst>
            <pc:docMk/>
            <pc:sldMk cId="460161918" sldId="260"/>
            <ac:spMk id="6" creationId="{F007D7FB-FE77-A3C1-71DA-626ECBE633CA}"/>
          </ac:spMkLst>
        </pc:spChg>
        <pc:spChg chg="add del">
          <ac:chgData name="john daintree" userId="86843ca00bf7cabd" providerId="LiveId" clId="{0E32F503-BB73-4DFA-99D6-4F0FC56669B3}" dt="2024-09-13T07:25:55.657" v="11133" actId="478"/>
          <ac:spMkLst>
            <pc:docMk/>
            <pc:sldMk cId="460161918" sldId="260"/>
            <ac:spMk id="7" creationId="{75634571-D06E-1B78-BA7C-9BF7A399A8A3}"/>
          </ac:spMkLst>
        </pc:spChg>
        <pc:spChg chg="add mod">
          <ac:chgData name="john daintree" userId="86843ca00bf7cabd" providerId="LiveId" clId="{0E32F503-BB73-4DFA-99D6-4F0FC56669B3}" dt="2024-08-29T12:53:54.964" v="5745" actId="692"/>
          <ac:spMkLst>
            <pc:docMk/>
            <pc:sldMk cId="460161918" sldId="260"/>
            <ac:spMk id="8" creationId="{7E28693D-F107-619A-C3C6-96EECEEB095C}"/>
          </ac:spMkLst>
        </pc:spChg>
        <pc:spChg chg="add mod">
          <ac:chgData name="john daintree" userId="86843ca00bf7cabd" providerId="LiveId" clId="{0E32F503-BB73-4DFA-99D6-4F0FC56669B3}" dt="2024-08-29T12:53:42.113" v="5738" actId="1076"/>
          <ac:spMkLst>
            <pc:docMk/>
            <pc:sldMk cId="460161918" sldId="260"/>
            <ac:spMk id="9" creationId="{DBB65275-8DF5-36B7-8093-652634593E8A}"/>
          </ac:spMkLst>
        </pc:spChg>
        <pc:spChg chg="add mod">
          <ac:chgData name="john daintree" userId="86843ca00bf7cabd" providerId="LiveId" clId="{0E32F503-BB73-4DFA-99D6-4F0FC56669B3}" dt="2024-08-29T13:10:14.132" v="5859" actId="1076"/>
          <ac:spMkLst>
            <pc:docMk/>
            <pc:sldMk cId="460161918" sldId="260"/>
            <ac:spMk id="10" creationId="{27EB8AD9-FCE3-41C6-B467-90D285F9E1E7}"/>
          </ac:spMkLst>
        </pc:spChg>
        <pc:spChg chg="add mod">
          <ac:chgData name="john daintree" userId="86843ca00bf7cabd" providerId="LiveId" clId="{0E32F503-BB73-4DFA-99D6-4F0FC56669B3}" dt="2024-09-13T07:28:30.444" v="11181" actId="207"/>
          <ac:spMkLst>
            <pc:docMk/>
            <pc:sldMk cId="460161918" sldId="260"/>
            <ac:spMk id="11" creationId="{6C0CB102-964F-64ED-B5E7-86DB45094D2E}"/>
          </ac:spMkLst>
        </pc:spChg>
        <pc:picChg chg="add del mod">
          <ac:chgData name="john daintree" userId="86843ca00bf7cabd" providerId="LiveId" clId="{0E32F503-BB73-4DFA-99D6-4F0FC56669B3}" dt="2024-08-29T12:40:01.086" v="5447" actId="21"/>
          <ac:picMkLst>
            <pc:docMk/>
            <pc:sldMk cId="460161918" sldId="260"/>
            <ac:picMk id="7" creationId="{2F2C2C45-CD98-99A8-9DC0-823348898FFE}"/>
          </ac:picMkLst>
        </pc:picChg>
      </pc:sldChg>
      <pc:sldChg chg="modSp del mod ord">
        <pc:chgData name="john daintree" userId="86843ca00bf7cabd" providerId="LiveId" clId="{0E32F503-BB73-4DFA-99D6-4F0FC56669B3}" dt="2024-08-29T11:51:53.123" v="4593" actId="47"/>
        <pc:sldMkLst>
          <pc:docMk/>
          <pc:sldMk cId="3255237187" sldId="261"/>
        </pc:sldMkLst>
        <pc:spChg chg="mod">
          <ac:chgData name="john daintree" userId="86843ca00bf7cabd" providerId="LiveId" clId="{0E32F503-BB73-4DFA-99D6-4F0FC56669B3}" dt="2024-08-28T08:18:11.356" v="608" actId="27636"/>
          <ac:spMkLst>
            <pc:docMk/>
            <pc:sldMk cId="3255237187" sldId="261"/>
            <ac:spMk id="3" creationId="{44EA6378-40A5-68DB-98F8-AEA5C156FE25}"/>
          </ac:spMkLst>
        </pc:spChg>
      </pc:sldChg>
      <pc:sldChg chg="del">
        <pc:chgData name="john daintree" userId="86843ca00bf7cabd" providerId="LiveId" clId="{0E32F503-BB73-4DFA-99D6-4F0FC56669B3}" dt="2024-09-06T12:41:25.255" v="6392" actId="47"/>
        <pc:sldMkLst>
          <pc:docMk/>
          <pc:sldMk cId="221822306" sldId="262"/>
        </pc:sldMkLst>
      </pc:sldChg>
      <pc:sldChg chg="modSp add del mod ord">
        <pc:chgData name="john daintree" userId="86843ca00bf7cabd" providerId="LiveId" clId="{0E32F503-BB73-4DFA-99D6-4F0FC56669B3}" dt="2024-09-10T11:48:28.172" v="10134" actId="47"/>
        <pc:sldMkLst>
          <pc:docMk/>
          <pc:sldMk cId="1930447089" sldId="263"/>
        </pc:sldMkLst>
        <pc:spChg chg="mod">
          <ac:chgData name="john daintree" userId="86843ca00bf7cabd" providerId="LiveId" clId="{0E32F503-BB73-4DFA-99D6-4F0FC56669B3}" dt="2024-08-28T09:36:43.461" v="816" actId="20577"/>
          <ac:spMkLst>
            <pc:docMk/>
            <pc:sldMk cId="1930447089" sldId="263"/>
            <ac:spMk id="3" creationId="{44EA6378-40A5-68DB-98F8-AEA5C156FE25}"/>
          </ac:spMkLst>
        </pc:spChg>
      </pc:sldChg>
      <pc:sldChg chg="addSp delSp modSp new mod delAnim modAnim">
        <pc:chgData name="john daintree" userId="86843ca00bf7cabd" providerId="LiveId" clId="{0E32F503-BB73-4DFA-99D6-4F0FC56669B3}" dt="2024-09-13T07:54:15.643" v="11413"/>
        <pc:sldMkLst>
          <pc:docMk/>
          <pc:sldMk cId="3639428439" sldId="264"/>
        </pc:sldMkLst>
        <pc:spChg chg="add mod">
          <ac:chgData name="john daintree" userId="86843ca00bf7cabd" providerId="LiveId" clId="{0E32F503-BB73-4DFA-99D6-4F0FC56669B3}" dt="2024-08-30T07:49:54.315" v="5886" actId="14100"/>
          <ac:spMkLst>
            <pc:docMk/>
            <pc:sldMk cId="3639428439" sldId="264"/>
            <ac:spMk id="2" creationId="{04A53265-7A67-E5AE-227C-E956C2F707D6}"/>
          </ac:spMkLst>
        </pc:spChg>
        <pc:spChg chg="del">
          <ac:chgData name="john daintree" userId="86843ca00bf7cabd" providerId="LiveId" clId="{0E32F503-BB73-4DFA-99D6-4F0FC56669B3}" dt="2024-08-28T09:51:53.112" v="842" actId="478"/>
          <ac:spMkLst>
            <pc:docMk/>
            <pc:sldMk cId="3639428439" sldId="264"/>
            <ac:spMk id="2" creationId="{DCB35A40-CED7-9CA5-9B5C-519DC65C638C}"/>
          </ac:spMkLst>
        </pc:spChg>
        <pc:spChg chg="mod">
          <ac:chgData name="john daintree" userId="86843ca00bf7cabd" providerId="LiveId" clId="{0E32F503-BB73-4DFA-99D6-4F0FC56669B3}" dt="2024-09-10T10:06:14.851" v="9396" actId="20577"/>
          <ac:spMkLst>
            <pc:docMk/>
            <pc:sldMk cId="3639428439" sldId="264"/>
            <ac:spMk id="3" creationId="{6FAA6E03-9D53-A4A8-C8D1-0A8E5BFE3D2B}"/>
          </ac:spMkLst>
        </pc:spChg>
        <pc:spChg chg="add mod">
          <ac:chgData name="john daintree" userId="86843ca00bf7cabd" providerId="LiveId" clId="{0E32F503-BB73-4DFA-99D6-4F0FC56669B3}" dt="2024-09-09T09:40:49.112" v="8184" actId="1076"/>
          <ac:spMkLst>
            <pc:docMk/>
            <pc:sldMk cId="3639428439" sldId="264"/>
            <ac:spMk id="4" creationId="{0B55C3B6-61A0-824F-E872-DBE9B19D91A8}"/>
          </ac:spMkLst>
        </pc:spChg>
        <pc:spChg chg="del">
          <ac:chgData name="john daintree" userId="86843ca00bf7cabd" providerId="LiveId" clId="{0E32F503-BB73-4DFA-99D6-4F0FC56669B3}" dt="2024-08-28T09:50:37.535" v="818"/>
          <ac:spMkLst>
            <pc:docMk/>
            <pc:sldMk cId="3639428439" sldId="264"/>
            <ac:spMk id="4" creationId="{DFA8AF15-D97D-B8A9-4CDA-5EA9AD804A08}"/>
          </ac:spMkLst>
        </pc:spChg>
        <pc:spChg chg="add mod">
          <ac:chgData name="john daintree" userId="86843ca00bf7cabd" providerId="LiveId" clId="{0E32F503-BB73-4DFA-99D6-4F0FC56669B3}" dt="2024-09-09T07:15:26.910" v="7436" actId="1076"/>
          <ac:spMkLst>
            <pc:docMk/>
            <pc:sldMk cId="3639428439" sldId="264"/>
            <ac:spMk id="6" creationId="{0FD18451-460F-D01E-1FBA-C43077BAC1E9}"/>
          </ac:spMkLst>
        </pc:spChg>
        <pc:spChg chg="add">
          <ac:chgData name="john daintree" userId="86843ca00bf7cabd" providerId="LiveId" clId="{0E32F503-BB73-4DFA-99D6-4F0FC56669B3}" dt="2024-08-29T12:12:53.747" v="4978"/>
          <ac:spMkLst>
            <pc:docMk/>
            <pc:sldMk cId="3639428439" sldId="264"/>
            <ac:spMk id="7" creationId="{3578F8F2-1CF7-6FFF-2F16-0C54F87C39D1}"/>
          </ac:spMkLst>
        </pc:spChg>
        <pc:spChg chg="add mod">
          <ac:chgData name="john daintree" userId="86843ca00bf7cabd" providerId="LiveId" clId="{0E32F503-BB73-4DFA-99D6-4F0FC56669B3}" dt="2024-09-09T09:40:52.418" v="8185" actId="1076"/>
          <ac:spMkLst>
            <pc:docMk/>
            <pc:sldMk cId="3639428439" sldId="264"/>
            <ac:spMk id="7" creationId="{57E3689F-69E3-5D82-3ACC-36BC88F48595}"/>
          </ac:spMkLst>
        </pc:spChg>
        <pc:spChg chg="add mod">
          <ac:chgData name="john daintree" userId="86843ca00bf7cabd" providerId="LiveId" clId="{0E32F503-BB73-4DFA-99D6-4F0FC56669B3}" dt="2024-09-06T13:27:07.097" v="6741"/>
          <ac:spMkLst>
            <pc:docMk/>
            <pc:sldMk cId="3639428439" sldId="264"/>
            <ac:spMk id="8" creationId="{1D5DCC87-C81A-9B60-9B23-E4B37E46F7BD}"/>
          </ac:spMkLst>
        </pc:spChg>
        <pc:spChg chg="add mod">
          <ac:chgData name="john daintree" userId="86843ca00bf7cabd" providerId="LiveId" clId="{0E32F503-BB73-4DFA-99D6-4F0FC56669B3}" dt="2024-09-10T11:34:29.856" v="10051" actId="6549"/>
          <ac:spMkLst>
            <pc:docMk/>
            <pc:sldMk cId="3639428439" sldId="264"/>
            <ac:spMk id="8" creationId="{78DAED50-5A9D-81DF-4E90-1D9FF6371ADF}"/>
          </ac:spMkLst>
        </pc:spChg>
        <pc:spChg chg="add del mod">
          <ac:chgData name="john daintree" userId="86843ca00bf7cabd" providerId="LiveId" clId="{0E32F503-BB73-4DFA-99D6-4F0FC56669B3}" dt="2024-08-29T12:10:15.435" v="4941" actId="478"/>
          <ac:spMkLst>
            <pc:docMk/>
            <pc:sldMk cId="3639428439" sldId="264"/>
            <ac:spMk id="8" creationId="{D5AD7111-0CD5-FFA7-7AD8-2F5FC614BBAD}"/>
          </ac:spMkLst>
        </pc:spChg>
        <pc:spChg chg="add mod">
          <ac:chgData name="john daintree" userId="86843ca00bf7cabd" providerId="LiveId" clId="{0E32F503-BB73-4DFA-99D6-4F0FC56669B3}" dt="2024-09-06T13:27:20.109" v="6743" actId="1076"/>
          <ac:spMkLst>
            <pc:docMk/>
            <pc:sldMk cId="3639428439" sldId="264"/>
            <ac:spMk id="9" creationId="{9B27D1F7-34EA-6C8B-198C-61A74B846D77}"/>
          </ac:spMkLst>
        </pc:spChg>
        <pc:spChg chg="add mod">
          <ac:chgData name="john daintree" userId="86843ca00bf7cabd" providerId="LiveId" clId="{0E32F503-BB73-4DFA-99D6-4F0FC56669B3}" dt="2024-09-10T10:27:24.094" v="9530" actId="20577"/>
          <ac:spMkLst>
            <pc:docMk/>
            <pc:sldMk cId="3639428439" sldId="264"/>
            <ac:spMk id="10" creationId="{B3B38A0E-7889-C62B-86B8-DBE392456859}"/>
          </ac:spMkLst>
        </pc:spChg>
        <pc:spChg chg="add mod">
          <ac:chgData name="john daintree" userId="86843ca00bf7cabd" providerId="LiveId" clId="{0E32F503-BB73-4DFA-99D6-4F0FC56669B3}" dt="2024-09-12T14:56:49.639" v="10733" actId="208"/>
          <ac:spMkLst>
            <pc:docMk/>
            <pc:sldMk cId="3639428439" sldId="264"/>
            <ac:spMk id="11" creationId="{B8153A86-0C40-19EC-AD9E-B13BC8D273FF}"/>
          </ac:spMkLst>
        </pc:spChg>
        <pc:spChg chg="add del mod">
          <ac:chgData name="john daintree" userId="86843ca00bf7cabd" providerId="LiveId" clId="{0E32F503-BB73-4DFA-99D6-4F0FC56669B3}" dt="2024-09-12T14:56:39.545" v="10728" actId="478"/>
          <ac:spMkLst>
            <pc:docMk/>
            <pc:sldMk cId="3639428439" sldId="264"/>
            <ac:spMk id="12" creationId="{AE13EB79-4985-A489-3890-54DE39A5B37C}"/>
          </ac:spMkLst>
        </pc:spChg>
        <pc:spChg chg="add del mod">
          <ac:chgData name="john daintree" userId="86843ca00bf7cabd" providerId="LiveId" clId="{0E32F503-BB73-4DFA-99D6-4F0FC56669B3}" dt="2024-08-29T12:10:12.429" v="4940" actId="478"/>
          <ac:spMkLst>
            <pc:docMk/>
            <pc:sldMk cId="3639428439" sldId="264"/>
            <ac:spMk id="12" creationId="{FCF90B78-AC94-1117-E1D5-04CFD294B5F5}"/>
          </ac:spMkLst>
        </pc:spChg>
        <pc:spChg chg="add del mod">
          <ac:chgData name="john daintree" userId="86843ca00bf7cabd" providerId="LiveId" clId="{0E32F503-BB73-4DFA-99D6-4F0FC56669B3}" dt="2024-08-29T12:10:12.429" v="4940" actId="478"/>
          <ac:spMkLst>
            <pc:docMk/>
            <pc:sldMk cId="3639428439" sldId="264"/>
            <ac:spMk id="13" creationId="{4D7039C2-05EC-C75A-A427-EAD66724124B}"/>
          </ac:spMkLst>
        </pc:spChg>
        <pc:spChg chg="add del mod">
          <ac:chgData name="john daintree" userId="86843ca00bf7cabd" providerId="LiveId" clId="{0E32F503-BB73-4DFA-99D6-4F0FC56669B3}" dt="2024-09-12T14:56:37.680" v="10727" actId="478"/>
          <ac:spMkLst>
            <pc:docMk/>
            <pc:sldMk cId="3639428439" sldId="264"/>
            <ac:spMk id="13" creationId="{E39F6ED3-B175-DEC9-4D2C-93E84377D2A2}"/>
          </ac:spMkLst>
        </pc:spChg>
        <pc:spChg chg="add del mod">
          <ac:chgData name="john daintree" userId="86843ca00bf7cabd" providerId="LiveId" clId="{0E32F503-BB73-4DFA-99D6-4F0FC56669B3}" dt="2024-08-29T12:10:12.429" v="4940" actId="478"/>
          <ac:spMkLst>
            <pc:docMk/>
            <pc:sldMk cId="3639428439" sldId="264"/>
            <ac:spMk id="14" creationId="{38C6502A-07B0-EBF9-5FA5-FE5685A351C7}"/>
          </ac:spMkLst>
        </pc:spChg>
        <pc:spChg chg="add del mod">
          <ac:chgData name="john daintree" userId="86843ca00bf7cabd" providerId="LiveId" clId="{0E32F503-BB73-4DFA-99D6-4F0FC56669B3}" dt="2024-09-12T14:56:41.663" v="10729" actId="478"/>
          <ac:spMkLst>
            <pc:docMk/>
            <pc:sldMk cId="3639428439" sldId="264"/>
            <ac:spMk id="14" creationId="{EF1F50AE-D2E7-6239-F6D3-711E0EF0ABA5}"/>
          </ac:spMkLst>
        </pc:spChg>
        <pc:spChg chg="add del mod">
          <ac:chgData name="john daintree" userId="86843ca00bf7cabd" providerId="LiveId" clId="{0E32F503-BB73-4DFA-99D6-4F0FC56669B3}" dt="2024-09-12T14:56:43.536" v="10731" actId="478"/>
          <ac:spMkLst>
            <pc:docMk/>
            <pc:sldMk cId="3639428439" sldId="264"/>
            <ac:spMk id="15" creationId="{5EC3399C-B5A3-AF85-2C38-728733C70482}"/>
          </ac:spMkLst>
        </pc:spChg>
        <pc:spChg chg="add del mod">
          <ac:chgData name="john daintree" userId="86843ca00bf7cabd" providerId="LiveId" clId="{0E32F503-BB73-4DFA-99D6-4F0FC56669B3}" dt="2024-09-12T14:55:14.148" v="10723" actId="21"/>
          <ac:spMkLst>
            <pc:docMk/>
            <pc:sldMk cId="3639428439" sldId="264"/>
            <ac:spMk id="16" creationId="{F5991D31-6684-4196-418B-0CAF484E7C98}"/>
          </ac:spMkLst>
        </pc:spChg>
        <pc:spChg chg="add del mod">
          <ac:chgData name="john daintree" userId="86843ca00bf7cabd" providerId="LiveId" clId="{0E32F503-BB73-4DFA-99D6-4F0FC56669B3}" dt="2024-09-12T14:55:14.148" v="10723" actId="21"/>
          <ac:spMkLst>
            <pc:docMk/>
            <pc:sldMk cId="3639428439" sldId="264"/>
            <ac:spMk id="17" creationId="{2E7C4522-C7F6-8FDE-C3C0-0A3D1D1810E1}"/>
          </ac:spMkLst>
        </pc:spChg>
        <pc:spChg chg="add del mod">
          <ac:chgData name="john daintree" userId="86843ca00bf7cabd" providerId="LiveId" clId="{0E32F503-BB73-4DFA-99D6-4F0FC56669B3}" dt="2024-09-12T14:55:14.148" v="10723" actId="21"/>
          <ac:spMkLst>
            <pc:docMk/>
            <pc:sldMk cId="3639428439" sldId="264"/>
            <ac:spMk id="18" creationId="{B1F6A798-FF37-A855-AF47-F236B41A8AFB}"/>
          </ac:spMkLst>
        </pc:spChg>
        <pc:spChg chg="add del mod">
          <ac:chgData name="john daintree" userId="86843ca00bf7cabd" providerId="LiveId" clId="{0E32F503-BB73-4DFA-99D6-4F0FC56669B3}" dt="2024-09-12T14:55:14.148" v="10723" actId="21"/>
          <ac:spMkLst>
            <pc:docMk/>
            <pc:sldMk cId="3639428439" sldId="264"/>
            <ac:spMk id="19" creationId="{2DF7BCDC-31CC-12BD-3E64-B1EE79194286}"/>
          </ac:spMkLst>
        </pc:spChg>
        <pc:spChg chg="add del mod">
          <ac:chgData name="john daintree" userId="86843ca00bf7cabd" providerId="LiveId" clId="{0E32F503-BB73-4DFA-99D6-4F0FC56669B3}" dt="2024-09-12T14:55:14.148" v="10723" actId="21"/>
          <ac:spMkLst>
            <pc:docMk/>
            <pc:sldMk cId="3639428439" sldId="264"/>
            <ac:spMk id="20" creationId="{1D2F3986-8015-89C1-4A6A-8ABEB523B7B1}"/>
          </ac:spMkLst>
        </pc:spChg>
        <pc:spChg chg="add del mod">
          <ac:chgData name="john daintree" userId="86843ca00bf7cabd" providerId="LiveId" clId="{0E32F503-BB73-4DFA-99D6-4F0FC56669B3}" dt="2024-08-29T12:10:12.429" v="4940" actId="478"/>
          <ac:spMkLst>
            <pc:docMk/>
            <pc:sldMk cId="3639428439" sldId="264"/>
            <ac:spMk id="20" creationId="{C5EABBC5-9013-A7C0-499E-46CAC26C24D7}"/>
          </ac:spMkLst>
        </pc:spChg>
        <pc:spChg chg="add del mod">
          <ac:chgData name="john daintree" userId="86843ca00bf7cabd" providerId="LiveId" clId="{0E32F503-BB73-4DFA-99D6-4F0FC56669B3}" dt="2024-09-12T14:55:14.148" v="10723" actId="21"/>
          <ac:spMkLst>
            <pc:docMk/>
            <pc:sldMk cId="3639428439" sldId="264"/>
            <ac:spMk id="21" creationId="{179ADF66-821A-F9FC-075D-A8EF9965184D}"/>
          </ac:spMkLst>
        </pc:spChg>
        <pc:spChg chg="add del mod">
          <ac:chgData name="john daintree" userId="86843ca00bf7cabd" providerId="LiveId" clId="{0E32F503-BB73-4DFA-99D6-4F0FC56669B3}" dt="2024-08-29T12:10:12.429" v="4940" actId="478"/>
          <ac:spMkLst>
            <pc:docMk/>
            <pc:sldMk cId="3639428439" sldId="264"/>
            <ac:spMk id="21" creationId="{7D8277E0-31A1-BBCF-E326-438788E1FA20}"/>
          </ac:spMkLst>
        </pc:spChg>
        <pc:spChg chg="add del mod">
          <ac:chgData name="john daintree" userId="86843ca00bf7cabd" providerId="LiveId" clId="{0E32F503-BB73-4DFA-99D6-4F0FC56669B3}" dt="2024-08-28T10:31:50.327" v="1019" actId="478"/>
          <ac:spMkLst>
            <pc:docMk/>
            <pc:sldMk cId="3639428439" sldId="264"/>
            <ac:spMk id="22" creationId="{52D721ED-5EAB-AA96-AF61-645AC854A644}"/>
          </ac:spMkLst>
        </pc:spChg>
        <pc:spChg chg="add del mod">
          <ac:chgData name="john daintree" userId="86843ca00bf7cabd" providerId="LiveId" clId="{0E32F503-BB73-4DFA-99D6-4F0FC56669B3}" dt="2024-09-12T14:55:14.148" v="10723" actId="21"/>
          <ac:spMkLst>
            <pc:docMk/>
            <pc:sldMk cId="3639428439" sldId="264"/>
            <ac:spMk id="22" creationId="{FBE72D91-8E8A-88CB-50DD-26AA6CBAD2B8}"/>
          </ac:spMkLst>
        </pc:spChg>
        <pc:spChg chg="add del mod">
          <ac:chgData name="john daintree" userId="86843ca00bf7cabd" providerId="LiveId" clId="{0E32F503-BB73-4DFA-99D6-4F0FC56669B3}" dt="2024-08-29T12:10:16.898" v="4942" actId="478"/>
          <ac:spMkLst>
            <pc:docMk/>
            <pc:sldMk cId="3639428439" sldId="264"/>
            <ac:spMk id="23" creationId="{804DC41F-F3B3-F8EC-38D1-93F1A7FD0DE3}"/>
          </ac:spMkLst>
        </pc:spChg>
        <pc:spChg chg="add del mod">
          <ac:chgData name="john daintree" userId="86843ca00bf7cabd" providerId="LiveId" clId="{0E32F503-BB73-4DFA-99D6-4F0FC56669B3}" dt="2024-09-12T14:56:44.983" v="10732" actId="478"/>
          <ac:spMkLst>
            <pc:docMk/>
            <pc:sldMk cId="3639428439" sldId="264"/>
            <ac:spMk id="23" creationId="{D5C13443-8F7B-8378-90F7-E09333C12950}"/>
          </ac:spMkLst>
        </pc:spChg>
        <pc:spChg chg="add del mod">
          <ac:chgData name="john daintree" userId="86843ca00bf7cabd" providerId="LiveId" clId="{0E32F503-BB73-4DFA-99D6-4F0FC56669B3}" dt="2024-08-29T12:10:18.241" v="4943" actId="478"/>
          <ac:spMkLst>
            <pc:docMk/>
            <pc:sldMk cId="3639428439" sldId="264"/>
            <ac:spMk id="24" creationId="{22A3B91F-47D4-8853-69C9-AE43F58A0322}"/>
          </ac:spMkLst>
        </pc:spChg>
        <pc:spChg chg="add del mod">
          <ac:chgData name="john daintree" userId="86843ca00bf7cabd" providerId="LiveId" clId="{0E32F503-BB73-4DFA-99D6-4F0FC56669B3}" dt="2024-09-12T14:56:42.615" v="10730" actId="478"/>
          <ac:spMkLst>
            <pc:docMk/>
            <pc:sldMk cId="3639428439" sldId="264"/>
            <ac:spMk id="24" creationId="{84BA9399-9345-1899-054F-E506E34D19A1}"/>
          </ac:spMkLst>
        </pc:spChg>
        <pc:spChg chg="add mod">
          <ac:chgData name="john daintree" userId="86843ca00bf7cabd" providerId="LiveId" clId="{0E32F503-BB73-4DFA-99D6-4F0FC56669B3}" dt="2024-09-09T09:44:05.066" v="8259" actId="2711"/>
          <ac:spMkLst>
            <pc:docMk/>
            <pc:sldMk cId="3639428439" sldId="264"/>
            <ac:spMk id="25" creationId="{2120997F-15E3-18D2-AC84-75F81564C689}"/>
          </ac:spMkLst>
        </pc:spChg>
        <pc:spChg chg="add mod">
          <ac:chgData name="john daintree" userId="86843ca00bf7cabd" providerId="LiveId" clId="{0E32F503-BB73-4DFA-99D6-4F0FC56669B3}" dt="2024-09-09T09:43:44.312" v="8256" actId="1076"/>
          <ac:spMkLst>
            <pc:docMk/>
            <pc:sldMk cId="3639428439" sldId="264"/>
            <ac:spMk id="26" creationId="{E1D47748-782B-7275-0618-C0D53DC02D04}"/>
          </ac:spMkLst>
        </pc:spChg>
        <pc:spChg chg="add mod">
          <ac:chgData name="john daintree" userId="86843ca00bf7cabd" providerId="LiveId" clId="{0E32F503-BB73-4DFA-99D6-4F0FC56669B3}" dt="2024-09-09T09:43:21.966" v="8254" actId="20577"/>
          <ac:spMkLst>
            <pc:docMk/>
            <pc:sldMk cId="3639428439" sldId="264"/>
            <ac:spMk id="27" creationId="{FF92E102-B425-3E82-88F7-51DC4474348E}"/>
          </ac:spMkLst>
        </pc:spChg>
        <pc:spChg chg="add del mod">
          <ac:chgData name="john daintree" userId="86843ca00bf7cabd" providerId="LiveId" clId="{0E32F503-BB73-4DFA-99D6-4F0FC56669B3}" dt="2024-08-29T12:10:19.694" v="4944" actId="478"/>
          <ac:spMkLst>
            <pc:docMk/>
            <pc:sldMk cId="3639428439" sldId="264"/>
            <ac:spMk id="28" creationId="{348AF3B5-06AE-EA03-C4AE-9850C7CB6931}"/>
          </ac:spMkLst>
        </pc:spChg>
        <pc:spChg chg="add del">
          <ac:chgData name="john daintree" userId="86843ca00bf7cabd" providerId="LiveId" clId="{0E32F503-BB73-4DFA-99D6-4F0FC56669B3}" dt="2024-08-28T10:35:45.083" v="1033" actId="22"/>
          <ac:spMkLst>
            <pc:docMk/>
            <pc:sldMk cId="3639428439" sldId="264"/>
            <ac:spMk id="63" creationId="{FBAE5DD8-7A17-3718-46CE-35F410189BDB}"/>
          </ac:spMkLst>
        </pc:spChg>
        <pc:spChg chg="add mod">
          <ac:chgData name="john daintree" userId="86843ca00bf7cabd" providerId="LiveId" clId="{0E32F503-BB73-4DFA-99D6-4F0FC56669B3}" dt="2024-09-09T07:40:33.444" v="7568"/>
          <ac:spMkLst>
            <pc:docMk/>
            <pc:sldMk cId="3639428439" sldId="264"/>
            <ac:spMk id="97" creationId="{4DF011E5-A49C-E67E-8278-9AA5A89D0426}"/>
          </ac:spMkLst>
        </pc:spChg>
        <pc:spChg chg="add mod">
          <ac:chgData name="john daintree" userId="86843ca00bf7cabd" providerId="LiveId" clId="{0E32F503-BB73-4DFA-99D6-4F0FC56669B3}" dt="2024-09-09T07:40:33.444" v="7568"/>
          <ac:spMkLst>
            <pc:docMk/>
            <pc:sldMk cId="3639428439" sldId="264"/>
            <ac:spMk id="100" creationId="{5EBE3196-4AF2-4C88-224A-433033F0D670}"/>
          </ac:spMkLst>
        </pc:spChg>
        <pc:spChg chg="add mod">
          <ac:chgData name="john daintree" userId="86843ca00bf7cabd" providerId="LiveId" clId="{0E32F503-BB73-4DFA-99D6-4F0FC56669B3}" dt="2024-09-09T07:40:33.444" v="7568"/>
          <ac:spMkLst>
            <pc:docMk/>
            <pc:sldMk cId="3639428439" sldId="264"/>
            <ac:spMk id="103" creationId="{A61B2A74-C5DB-C7AD-EBFD-B76140FE3C0F}"/>
          </ac:spMkLst>
        </pc:spChg>
        <pc:spChg chg="add mod">
          <ac:chgData name="john daintree" userId="86843ca00bf7cabd" providerId="LiveId" clId="{0E32F503-BB73-4DFA-99D6-4F0FC56669B3}" dt="2024-09-09T07:40:33.444" v="7568"/>
          <ac:spMkLst>
            <pc:docMk/>
            <pc:sldMk cId="3639428439" sldId="264"/>
            <ac:spMk id="104" creationId="{552811FD-C6A0-B202-6EC0-7CFE960E4F31}"/>
          </ac:spMkLst>
        </pc:spChg>
        <pc:picChg chg="add mod ord">
          <ac:chgData name="john daintree" userId="86843ca00bf7cabd" providerId="LiveId" clId="{0E32F503-BB73-4DFA-99D6-4F0FC56669B3}" dt="2024-09-13T07:54:11.841" v="11412" actId="1076"/>
          <ac:picMkLst>
            <pc:docMk/>
            <pc:sldMk cId="3639428439" sldId="264"/>
            <ac:picMk id="13" creationId="{D13003D1-A37C-970B-4210-1E3AD642E26D}"/>
          </ac:picMkLst>
        </pc:picChg>
        <pc:cxnChg chg="add del mod">
          <ac:chgData name="john daintree" userId="86843ca00bf7cabd" providerId="LiveId" clId="{0E32F503-BB73-4DFA-99D6-4F0FC56669B3}" dt="2024-08-28T09:53:57.779" v="860" actId="478"/>
          <ac:cxnSpMkLst>
            <pc:docMk/>
            <pc:sldMk cId="3639428439" sldId="264"/>
            <ac:cxnSpMk id="10" creationId="{16A32FB9-1A49-AEF2-BFEC-858C70FA4B01}"/>
          </ac:cxnSpMkLst>
        </pc:cxnChg>
        <pc:cxnChg chg="add del mod">
          <ac:chgData name="john daintree" userId="86843ca00bf7cabd" providerId="LiveId" clId="{0E32F503-BB73-4DFA-99D6-4F0FC56669B3}" dt="2024-08-29T12:10:12.429" v="4940" actId="478"/>
          <ac:cxnSpMkLst>
            <pc:docMk/>
            <pc:sldMk cId="3639428439" sldId="264"/>
            <ac:cxnSpMk id="16" creationId="{79C0E1D8-575F-6215-DFD9-53A7B63C1E42}"/>
          </ac:cxnSpMkLst>
        </pc:cxnChg>
        <pc:cxnChg chg="add del mod">
          <ac:chgData name="john daintree" userId="86843ca00bf7cabd" providerId="LiveId" clId="{0E32F503-BB73-4DFA-99D6-4F0FC56669B3}" dt="2024-08-29T12:10:12.429" v="4940" actId="478"/>
          <ac:cxnSpMkLst>
            <pc:docMk/>
            <pc:sldMk cId="3639428439" sldId="264"/>
            <ac:cxnSpMk id="17" creationId="{AB913FAE-5562-DE5D-549A-FF44B39D25A1}"/>
          </ac:cxnSpMkLst>
        </pc:cxnChg>
        <pc:cxnChg chg="add del mod">
          <ac:chgData name="john daintree" userId="86843ca00bf7cabd" providerId="LiveId" clId="{0E32F503-BB73-4DFA-99D6-4F0FC56669B3}" dt="2024-08-28T10:36:34.171" v="1045" actId="478"/>
          <ac:cxnSpMkLst>
            <pc:docMk/>
            <pc:sldMk cId="3639428439" sldId="264"/>
            <ac:cxnSpMk id="29" creationId="{391A027D-C80F-13AD-99D7-81E15EBC6DBF}"/>
          </ac:cxnSpMkLst>
        </pc:cxnChg>
        <pc:cxnChg chg="add del mod">
          <ac:chgData name="john daintree" userId="86843ca00bf7cabd" providerId="LiveId" clId="{0E32F503-BB73-4DFA-99D6-4F0FC56669B3}" dt="2024-08-29T12:10:30.036" v="4946" actId="478"/>
          <ac:cxnSpMkLst>
            <pc:docMk/>
            <pc:sldMk cId="3639428439" sldId="264"/>
            <ac:cxnSpMk id="32" creationId="{2F8A0BE0-D424-31C1-070D-BCE02AA47455}"/>
          </ac:cxnSpMkLst>
        </pc:cxnChg>
        <pc:cxnChg chg="add del mod">
          <ac:chgData name="john daintree" userId="86843ca00bf7cabd" providerId="LiveId" clId="{0E32F503-BB73-4DFA-99D6-4F0FC56669B3}" dt="2024-08-29T12:10:30.036" v="4946" actId="478"/>
          <ac:cxnSpMkLst>
            <pc:docMk/>
            <pc:sldMk cId="3639428439" sldId="264"/>
            <ac:cxnSpMk id="34" creationId="{D0B8FE6E-BFC9-2678-9132-E3AB8765A22D}"/>
          </ac:cxnSpMkLst>
        </pc:cxnChg>
        <pc:cxnChg chg="add del mod">
          <ac:chgData name="john daintree" userId="86843ca00bf7cabd" providerId="LiveId" clId="{0E32F503-BB73-4DFA-99D6-4F0FC56669B3}" dt="2024-08-29T12:10:30.036" v="4946" actId="478"/>
          <ac:cxnSpMkLst>
            <pc:docMk/>
            <pc:sldMk cId="3639428439" sldId="264"/>
            <ac:cxnSpMk id="36" creationId="{16728115-6B4B-E7DD-4F72-9613BC4FCD2A}"/>
          </ac:cxnSpMkLst>
        </pc:cxnChg>
        <pc:cxnChg chg="add del mod">
          <ac:chgData name="john daintree" userId="86843ca00bf7cabd" providerId="LiveId" clId="{0E32F503-BB73-4DFA-99D6-4F0FC56669B3}" dt="2024-08-29T12:10:34.907" v="4947" actId="478"/>
          <ac:cxnSpMkLst>
            <pc:docMk/>
            <pc:sldMk cId="3639428439" sldId="264"/>
            <ac:cxnSpMk id="38" creationId="{9EDFC0EA-71AD-F8CB-BA58-D250B17349D2}"/>
          </ac:cxnSpMkLst>
        </pc:cxnChg>
        <pc:cxnChg chg="add mod">
          <ac:chgData name="john daintree" userId="86843ca00bf7cabd" providerId="LiveId" clId="{0E32F503-BB73-4DFA-99D6-4F0FC56669B3}" dt="2024-08-28T10:18:10.771" v="963" actId="571"/>
          <ac:cxnSpMkLst>
            <pc:docMk/>
            <pc:sldMk cId="3639428439" sldId="264"/>
            <ac:cxnSpMk id="39" creationId="{EB7DA358-0E2B-A644-D9AB-725FF95A3AB3}"/>
          </ac:cxnSpMkLst>
        </pc:cxnChg>
        <pc:cxnChg chg="add mod">
          <ac:chgData name="john daintree" userId="86843ca00bf7cabd" providerId="LiveId" clId="{0E32F503-BB73-4DFA-99D6-4F0FC56669B3}" dt="2024-08-28T10:18:10.771" v="963" actId="571"/>
          <ac:cxnSpMkLst>
            <pc:docMk/>
            <pc:sldMk cId="3639428439" sldId="264"/>
            <ac:cxnSpMk id="40" creationId="{AA2B07C0-4927-3034-D2D6-63EEA0F5F13C}"/>
          </ac:cxnSpMkLst>
        </pc:cxnChg>
        <pc:cxnChg chg="add del mod">
          <ac:chgData name="john daintree" userId="86843ca00bf7cabd" providerId="LiveId" clId="{0E32F503-BB73-4DFA-99D6-4F0FC56669B3}" dt="2024-08-29T12:10:30.036" v="4946" actId="478"/>
          <ac:cxnSpMkLst>
            <pc:docMk/>
            <pc:sldMk cId="3639428439" sldId="264"/>
            <ac:cxnSpMk id="41" creationId="{3B9F42AC-9095-8954-C7F1-1D4C2A395F49}"/>
          </ac:cxnSpMkLst>
        </pc:cxnChg>
        <pc:cxnChg chg="add del mod">
          <ac:chgData name="john daintree" userId="86843ca00bf7cabd" providerId="LiveId" clId="{0E32F503-BB73-4DFA-99D6-4F0FC56669B3}" dt="2024-08-29T12:10:30.036" v="4946" actId="478"/>
          <ac:cxnSpMkLst>
            <pc:docMk/>
            <pc:sldMk cId="3639428439" sldId="264"/>
            <ac:cxnSpMk id="42" creationId="{F037840F-D438-D8BB-9F15-C4DDE60DDDED}"/>
          </ac:cxnSpMkLst>
        </pc:cxnChg>
        <pc:cxnChg chg="add del mod">
          <ac:chgData name="john daintree" userId="86843ca00bf7cabd" providerId="LiveId" clId="{0E32F503-BB73-4DFA-99D6-4F0FC56669B3}" dt="2024-08-29T12:10:30.036" v="4946" actId="478"/>
          <ac:cxnSpMkLst>
            <pc:docMk/>
            <pc:sldMk cId="3639428439" sldId="264"/>
            <ac:cxnSpMk id="43" creationId="{C21D7E8D-462C-00CA-D648-A66151A9CCC4}"/>
          </ac:cxnSpMkLst>
        </pc:cxnChg>
        <pc:cxnChg chg="add del mod">
          <ac:chgData name="john daintree" userId="86843ca00bf7cabd" providerId="LiveId" clId="{0E32F503-BB73-4DFA-99D6-4F0FC56669B3}" dt="2024-08-29T12:10:24.563" v="4945" actId="478"/>
          <ac:cxnSpMkLst>
            <pc:docMk/>
            <pc:sldMk cId="3639428439" sldId="264"/>
            <ac:cxnSpMk id="46" creationId="{F559692A-B604-AEC2-88CB-A7E25F8E7BBE}"/>
          </ac:cxnSpMkLst>
        </pc:cxnChg>
        <pc:cxnChg chg="add del mod">
          <ac:chgData name="john daintree" userId="86843ca00bf7cabd" providerId="LiveId" clId="{0E32F503-BB73-4DFA-99D6-4F0FC56669B3}" dt="2024-08-29T12:10:24.563" v="4945" actId="478"/>
          <ac:cxnSpMkLst>
            <pc:docMk/>
            <pc:sldMk cId="3639428439" sldId="264"/>
            <ac:cxnSpMk id="47" creationId="{4B56ACD1-9C4F-84EF-9A23-78BBFA6C3C7F}"/>
          </ac:cxnSpMkLst>
        </pc:cxnChg>
        <pc:cxnChg chg="add mod">
          <ac:chgData name="john daintree" userId="86843ca00bf7cabd" providerId="LiveId" clId="{0E32F503-BB73-4DFA-99D6-4F0FC56669B3}" dt="2024-09-09T08:15:39.493" v="7799" actId="1076"/>
          <ac:cxnSpMkLst>
            <pc:docMk/>
            <pc:sldMk cId="3639428439" sldId="264"/>
            <ac:cxnSpMk id="49" creationId="{540337FA-9FB1-ED6D-D967-62A7BA1013D8}"/>
          </ac:cxnSpMkLst>
        </pc:cxnChg>
        <pc:cxnChg chg="add mod">
          <ac:chgData name="john daintree" userId="86843ca00bf7cabd" providerId="LiveId" clId="{0E32F503-BB73-4DFA-99D6-4F0FC56669B3}" dt="2024-08-28T10:19:16.992" v="975" actId="571"/>
          <ac:cxnSpMkLst>
            <pc:docMk/>
            <pc:sldMk cId="3639428439" sldId="264"/>
            <ac:cxnSpMk id="51" creationId="{6BA7C0D9-9FD1-9C3F-D4A7-B6A5BFD65FC2}"/>
          </ac:cxnSpMkLst>
        </pc:cxnChg>
        <pc:cxnChg chg="add mod">
          <ac:chgData name="john daintree" userId="86843ca00bf7cabd" providerId="LiveId" clId="{0E32F503-BB73-4DFA-99D6-4F0FC56669B3}" dt="2024-09-09T08:15:47.647" v="7800" actId="1076"/>
          <ac:cxnSpMkLst>
            <pc:docMk/>
            <pc:sldMk cId="3639428439" sldId="264"/>
            <ac:cxnSpMk id="52" creationId="{54A05A57-26A8-6313-D49B-61CA4C347E60}"/>
          </ac:cxnSpMkLst>
        </pc:cxnChg>
        <pc:cxnChg chg="add mod">
          <ac:chgData name="john daintree" userId="86843ca00bf7cabd" providerId="LiveId" clId="{0E32F503-BB73-4DFA-99D6-4F0FC56669B3}" dt="2024-09-09T08:15:07.609" v="7794" actId="1076"/>
          <ac:cxnSpMkLst>
            <pc:docMk/>
            <pc:sldMk cId="3639428439" sldId="264"/>
            <ac:cxnSpMk id="55" creationId="{A87141DA-2F32-2389-7C24-0A309F03A34E}"/>
          </ac:cxnSpMkLst>
        </pc:cxnChg>
        <pc:cxnChg chg="add del mod">
          <ac:chgData name="john daintree" userId="86843ca00bf7cabd" providerId="LiveId" clId="{0E32F503-BB73-4DFA-99D6-4F0FC56669B3}" dt="2024-08-29T12:10:24.563" v="4945" actId="478"/>
          <ac:cxnSpMkLst>
            <pc:docMk/>
            <pc:sldMk cId="3639428439" sldId="264"/>
            <ac:cxnSpMk id="57" creationId="{AE8B6277-A288-4B6A-12C2-FDA280E287AB}"/>
          </ac:cxnSpMkLst>
        </pc:cxnChg>
        <pc:cxnChg chg="add del mod">
          <ac:chgData name="john daintree" userId="86843ca00bf7cabd" providerId="LiveId" clId="{0E32F503-BB73-4DFA-99D6-4F0FC56669B3}" dt="2024-08-28T10:36:16.289" v="1041" actId="478"/>
          <ac:cxnSpMkLst>
            <pc:docMk/>
            <pc:sldMk cId="3639428439" sldId="264"/>
            <ac:cxnSpMk id="61" creationId="{54613A38-A100-5109-15D7-D7A7A2AE72EC}"/>
          </ac:cxnSpMkLst>
        </pc:cxnChg>
        <pc:cxnChg chg="add del mod">
          <ac:chgData name="john daintree" userId="86843ca00bf7cabd" providerId="LiveId" clId="{0E32F503-BB73-4DFA-99D6-4F0FC56669B3}" dt="2024-08-29T12:10:12.429" v="4940" actId="478"/>
          <ac:cxnSpMkLst>
            <pc:docMk/>
            <pc:sldMk cId="3639428439" sldId="264"/>
            <ac:cxnSpMk id="64" creationId="{FD4F4CC6-AD48-45E2-B473-9B9814D26FDC}"/>
          </ac:cxnSpMkLst>
        </pc:cxnChg>
        <pc:cxnChg chg="add del mod">
          <ac:chgData name="john daintree" userId="86843ca00bf7cabd" providerId="LiveId" clId="{0E32F503-BB73-4DFA-99D6-4F0FC56669B3}" dt="2024-08-29T12:10:12.429" v="4940" actId="478"/>
          <ac:cxnSpMkLst>
            <pc:docMk/>
            <pc:sldMk cId="3639428439" sldId="264"/>
            <ac:cxnSpMk id="70" creationId="{0DC0E4DC-348F-4123-D580-3C4AC378B93C}"/>
          </ac:cxnSpMkLst>
        </pc:cxnChg>
        <pc:cxnChg chg="add del mod">
          <ac:chgData name="john daintree" userId="86843ca00bf7cabd" providerId="LiveId" clId="{0E32F503-BB73-4DFA-99D6-4F0FC56669B3}" dt="2024-08-29T12:10:30.036" v="4946" actId="478"/>
          <ac:cxnSpMkLst>
            <pc:docMk/>
            <pc:sldMk cId="3639428439" sldId="264"/>
            <ac:cxnSpMk id="71" creationId="{CD03E4A2-CF10-2B4A-5DCE-AA94E41013F6}"/>
          </ac:cxnSpMkLst>
        </pc:cxnChg>
        <pc:cxnChg chg="add del mod">
          <ac:chgData name="john daintree" userId="86843ca00bf7cabd" providerId="LiveId" clId="{0E32F503-BB73-4DFA-99D6-4F0FC56669B3}" dt="2024-08-29T12:10:24.563" v="4945" actId="478"/>
          <ac:cxnSpMkLst>
            <pc:docMk/>
            <pc:sldMk cId="3639428439" sldId="264"/>
            <ac:cxnSpMk id="73" creationId="{6977520F-B7F5-9A76-C1E1-BD4ADD15E7A7}"/>
          </ac:cxnSpMkLst>
        </pc:cxnChg>
        <pc:cxnChg chg="add mod">
          <ac:chgData name="john daintree" userId="86843ca00bf7cabd" providerId="LiveId" clId="{0E32F503-BB73-4DFA-99D6-4F0FC56669B3}" dt="2024-09-09T07:40:33.444" v="7568"/>
          <ac:cxnSpMkLst>
            <pc:docMk/>
            <pc:sldMk cId="3639428439" sldId="264"/>
            <ac:cxnSpMk id="102" creationId="{84567772-9F36-1AA9-D295-43EB93AF4583}"/>
          </ac:cxnSpMkLst>
        </pc:cxnChg>
        <pc:cxnChg chg="add mod">
          <ac:chgData name="john daintree" userId="86843ca00bf7cabd" providerId="LiveId" clId="{0E32F503-BB73-4DFA-99D6-4F0FC56669B3}" dt="2024-09-09T07:40:33.444" v="7568"/>
          <ac:cxnSpMkLst>
            <pc:docMk/>
            <pc:sldMk cId="3639428439" sldId="264"/>
            <ac:cxnSpMk id="105" creationId="{19D0962F-0569-5727-33E7-3608A69AD51A}"/>
          </ac:cxnSpMkLst>
        </pc:cxnChg>
      </pc:sldChg>
      <pc:sldChg chg="addSp modSp add del mod modAnim">
        <pc:chgData name="john daintree" userId="86843ca00bf7cabd" providerId="LiveId" clId="{0E32F503-BB73-4DFA-99D6-4F0FC56669B3}" dt="2024-08-29T11:08:37.123" v="3801" actId="47"/>
        <pc:sldMkLst>
          <pc:docMk/>
          <pc:sldMk cId="287157208" sldId="265"/>
        </pc:sldMkLst>
        <pc:cxnChg chg="add mod">
          <ac:chgData name="john daintree" userId="86843ca00bf7cabd" providerId="LiveId" clId="{0E32F503-BB73-4DFA-99D6-4F0FC56669B3}" dt="2024-08-28T10:43:26.713" v="1077" actId="571"/>
          <ac:cxnSpMkLst>
            <pc:docMk/>
            <pc:sldMk cId="287157208" sldId="265"/>
            <ac:cxnSpMk id="18" creationId="{24B5FF7D-3C32-2514-A2F6-096BC1C9FE5A}"/>
          </ac:cxnSpMkLst>
        </pc:cxnChg>
        <pc:cxnChg chg="add mod">
          <ac:chgData name="john daintree" userId="86843ca00bf7cabd" providerId="LiveId" clId="{0E32F503-BB73-4DFA-99D6-4F0FC56669B3}" dt="2024-08-28T10:43:33.827" v="1079" actId="14100"/>
          <ac:cxnSpMkLst>
            <pc:docMk/>
            <pc:sldMk cId="287157208" sldId="265"/>
            <ac:cxnSpMk id="19" creationId="{B814683F-9388-C329-F7DB-CD92C68BBA9D}"/>
          </ac:cxnSpMkLst>
        </pc:cxnChg>
        <pc:cxnChg chg="mod">
          <ac:chgData name="john daintree" userId="86843ca00bf7cabd" providerId="LiveId" clId="{0E32F503-BB73-4DFA-99D6-4F0FC56669B3}" dt="2024-08-28T10:42:49.841" v="1070" actId="692"/>
          <ac:cxnSpMkLst>
            <pc:docMk/>
            <pc:sldMk cId="287157208" sldId="265"/>
            <ac:cxnSpMk id="34" creationId="{D0B8FE6E-BFC9-2678-9132-E3AB8765A22D}"/>
          </ac:cxnSpMkLst>
        </pc:cxnChg>
        <pc:cxnChg chg="mod">
          <ac:chgData name="john daintree" userId="86843ca00bf7cabd" providerId="LiveId" clId="{0E32F503-BB73-4DFA-99D6-4F0FC56669B3}" dt="2024-08-28T10:43:02.034" v="1073" actId="692"/>
          <ac:cxnSpMkLst>
            <pc:docMk/>
            <pc:sldMk cId="287157208" sldId="265"/>
            <ac:cxnSpMk id="36" creationId="{16728115-6B4B-E7DD-4F72-9613BC4FCD2A}"/>
          </ac:cxnSpMkLst>
        </pc:cxnChg>
        <pc:cxnChg chg="mod">
          <ac:chgData name="john daintree" userId="86843ca00bf7cabd" providerId="LiveId" clId="{0E32F503-BB73-4DFA-99D6-4F0FC56669B3}" dt="2024-08-28T10:43:18.218" v="1076" actId="692"/>
          <ac:cxnSpMkLst>
            <pc:docMk/>
            <pc:sldMk cId="287157208" sldId="265"/>
            <ac:cxnSpMk id="38" creationId="{9EDFC0EA-71AD-F8CB-BA58-D250B17349D2}"/>
          </ac:cxnSpMkLst>
        </pc:cxnChg>
        <pc:cxnChg chg="mod">
          <ac:chgData name="john daintree" userId="86843ca00bf7cabd" providerId="LiveId" clId="{0E32F503-BB73-4DFA-99D6-4F0FC56669B3}" dt="2024-08-28T10:42:09.195" v="1063" actId="692"/>
          <ac:cxnSpMkLst>
            <pc:docMk/>
            <pc:sldMk cId="287157208" sldId="265"/>
            <ac:cxnSpMk id="43" creationId="{C21D7E8D-462C-00CA-D648-A66151A9CCC4}"/>
          </ac:cxnSpMkLst>
        </pc:cxnChg>
        <pc:cxnChg chg="mod">
          <ac:chgData name="john daintree" userId="86843ca00bf7cabd" providerId="LiveId" clId="{0E32F503-BB73-4DFA-99D6-4F0FC56669B3}" dt="2024-08-28T10:42:40.451" v="1069" actId="692"/>
          <ac:cxnSpMkLst>
            <pc:docMk/>
            <pc:sldMk cId="287157208" sldId="265"/>
            <ac:cxnSpMk id="46" creationId="{F559692A-B604-AEC2-88CB-A7E25F8E7BBE}"/>
          </ac:cxnSpMkLst>
        </pc:cxnChg>
        <pc:cxnChg chg="mod">
          <ac:chgData name="john daintree" userId="86843ca00bf7cabd" providerId="LiveId" clId="{0E32F503-BB73-4DFA-99D6-4F0FC56669B3}" dt="2024-08-28T10:47:13.775" v="1104" actId="14100"/>
          <ac:cxnSpMkLst>
            <pc:docMk/>
            <pc:sldMk cId="287157208" sldId="265"/>
            <ac:cxnSpMk id="47" creationId="{4B56ACD1-9C4F-84EF-9A23-78BBFA6C3C7F}"/>
          </ac:cxnSpMkLst>
        </pc:cxnChg>
        <pc:cxnChg chg="mod">
          <ac:chgData name="john daintree" userId="86843ca00bf7cabd" providerId="LiveId" clId="{0E32F503-BB73-4DFA-99D6-4F0FC56669B3}" dt="2024-08-28T10:42:14.202" v="1064" actId="692"/>
          <ac:cxnSpMkLst>
            <pc:docMk/>
            <pc:sldMk cId="287157208" sldId="265"/>
            <ac:cxnSpMk id="52" creationId="{54A05A57-26A8-6313-D49B-61CA4C347E60}"/>
          </ac:cxnSpMkLst>
        </pc:cxnChg>
        <pc:cxnChg chg="mod">
          <ac:chgData name="john daintree" userId="86843ca00bf7cabd" providerId="LiveId" clId="{0E32F503-BB73-4DFA-99D6-4F0FC56669B3}" dt="2024-08-28T10:42:33.427" v="1068" actId="692"/>
          <ac:cxnSpMkLst>
            <pc:docMk/>
            <pc:sldMk cId="287157208" sldId="265"/>
            <ac:cxnSpMk id="55" creationId="{A87141DA-2F32-2389-7C24-0A309F03A34E}"/>
          </ac:cxnSpMkLst>
        </pc:cxnChg>
        <pc:cxnChg chg="mod">
          <ac:chgData name="john daintree" userId="86843ca00bf7cabd" providerId="LiveId" clId="{0E32F503-BB73-4DFA-99D6-4F0FC56669B3}" dt="2024-08-28T10:42:57.083" v="1072" actId="14100"/>
          <ac:cxnSpMkLst>
            <pc:docMk/>
            <pc:sldMk cId="287157208" sldId="265"/>
            <ac:cxnSpMk id="71" creationId="{CD03E4A2-CF10-2B4A-5DCE-AA94E41013F6}"/>
          </ac:cxnSpMkLst>
        </pc:cxnChg>
      </pc:sldChg>
      <pc:sldChg chg="addSp delSp modSp add del mod modAnim modShow">
        <pc:chgData name="john daintree" userId="86843ca00bf7cabd" providerId="LiveId" clId="{0E32F503-BB73-4DFA-99D6-4F0FC56669B3}" dt="2024-09-10T11:47:29.026" v="10122" actId="47"/>
        <pc:sldMkLst>
          <pc:docMk/>
          <pc:sldMk cId="181849451" sldId="266"/>
        </pc:sldMkLst>
        <pc:spChg chg="add del mod">
          <ac:chgData name="john daintree" userId="86843ca00bf7cabd" providerId="LiveId" clId="{0E32F503-BB73-4DFA-99D6-4F0FC56669B3}" dt="2024-08-28T11:15:26.380" v="1388" actId="478"/>
          <ac:spMkLst>
            <pc:docMk/>
            <pc:sldMk cId="181849451" sldId="266"/>
            <ac:spMk id="2" creationId="{480D8049-0C81-D5A0-B101-FB641FD6043F}"/>
          </ac:spMkLst>
        </pc:spChg>
        <pc:spChg chg="add mod">
          <ac:chgData name="john daintree" userId="86843ca00bf7cabd" providerId="LiveId" clId="{0E32F503-BB73-4DFA-99D6-4F0FC56669B3}" dt="2024-09-09T07:16:44.001" v="7463" actId="478"/>
          <ac:spMkLst>
            <pc:docMk/>
            <pc:sldMk cId="181849451" sldId="266"/>
            <ac:spMk id="2" creationId="{AD8DB047-A7EE-8429-CC3F-D1EA4D39990E}"/>
          </ac:spMkLst>
        </pc:spChg>
        <pc:spChg chg="mod">
          <ac:chgData name="john daintree" userId="86843ca00bf7cabd" providerId="LiveId" clId="{0E32F503-BB73-4DFA-99D6-4F0FC56669B3}" dt="2024-08-28T11:03:34.148" v="1305" actId="1076"/>
          <ac:spMkLst>
            <pc:docMk/>
            <pc:sldMk cId="181849451" sldId="266"/>
            <ac:spMk id="3" creationId="{6FAA6E03-9D53-A4A8-C8D1-0A8E5BFE3D2B}"/>
          </ac:spMkLst>
        </pc:spChg>
        <pc:spChg chg="add mod topLvl">
          <ac:chgData name="john daintree" userId="86843ca00bf7cabd" providerId="LiveId" clId="{0E32F503-BB73-4DFA-99D6-4F0FC56669B3}" dt="2024-08-28T11:48:30.069" v="1772" actId="1076"/>
          <ac:spMkLst>
            <pc:docMk/>
            <pc:sldMk cId="181849451" sldId="266"/>
            <ac:spMk id="4" creationId="{71E52947-561B-2424-1889-BCA119A9D406}"/>
          </ac:spMkLst>
        </pc:spChg>
        <pc:spChg chg="del mod">
          <ac:chgData name="john daintree" userId="86843ca00bf7cabd" providerId="LiveId" clId="{0E32F503-BB73-4DFA-99D6-4F0FC56669B3}" dt="2024-09-09T07:16:44.001" v="7463" actId="478"/>
          <ac:spMkLst>
            <pc:docMk/>
            <pc:sldMk cId="181849451" sldId="266"/>
            <ac:spMk id="6" creationId="{0FD18451-460F-D01E-1FBA-C43077BAC1E9}"/>
          </ac:spMkLst>
        </pc:spChg>
        <pc:spChg chg="add mod">
          <ac:chgData name="john daintree" userId="86843ca00bf7cabd" providerId="LiveId" clId="{0E32F503-BB73-4DFA-99D6-4F0FC56669B3}" dt="2024-09-09T07:16:44.246" v="7464"/>
          <ac:spMkLst>
            <pc:docMk/>
            <pc:sldMk cId="181849451" sldId="266"/>
            <ac:spMk id="7" creationId="{652AED1B-0F6E-BB10-C79E-4374E2EB6F12}"/>
          </ac:spMkLst>
        </pc:spChg>
        <pc:spChg chg="del">
          <ac:chgData name="john daintree" userId="86843ca00bf7cabd" providerId="LiveId" clId="{0E32F503-BB73-4DFA-99D6-4F0FC56669B3}" dt="2024-08-28T10:47:57.418" v="1109" actId="478"/>
          <ac:spMkLst>
            <pc:docMk/>
            <pc:sldMk cId="181849451" sldId="266"/>
            <ac:spMk id="8" creationId="{D5AD7111-0CD5-FFA7-7AD8-2F5FC614BBAD}"/>
          </ac:spMkLst>
        </pc:spChg>
        <pc:spChg chg="del">
          <ac:chgData name="john daintree" userId="86843ca00bf7cabd" providerId="LiveId" clId="{0E32F503-BB73-4DFA-99D6-4F0FC56669B3}" dt="2024-08-28T10:47:54.630" v="1108" actId="478"/>
          <ac:spMkLst>
            <pc:docMk/>
            <pc:sldMk cId="181849451" sldId="266"/>
            <ac:spMk id="12" creationId="{FCF90B78-AC94-1117-E1D5-04CFD294B5F5}"/>
          </ac:spMkLst>
        </pc:spChg>
        <pc:spChg chg="del">
          <ac:chgData name="john daintree" userId="86843ca00bf7cabd" providerId="LiveId" clId="{0E32F503-BB73-4DFA-99D6-4F0FC56669B3}" dt="2024-08-28T10:47:54.630" v="1108" actId="478"/>
          <ac:spMkLst>
            <pc:docMk/>
            <pc:sldMk cId="181849451" sldId="266"/>
            <ac:spMk id="13" creationId="{4D7039C2-05EC-C75A-A427-EAD66724124B}"/>
          </ac:spMkLst>
        </pc:spChg>
        <pc:spChg chg="del">
          <ac:chgData name="john daintree" userId="86843ca00bf7cabd" providerId="LiveId" clId="{0E32F503-BB73-4DFA-99D6-4F0FC56669B3}" dt="2024-08-28T10:47:54.630" v="1108" actId="478"/>
          <ac:spMkLst>
            <pc:docMk/>
            <pc:sldMk cId="181849451" sldId="266"/>
            <ac:spMk id="14" creationId="{38C6502A-07B0-EBF9-5FA5-FE5685A351C7}"/>
          </ac:spMkLst>
        </pc:spChg>
        <pc:spChg chg="del">
          <ac:chgData name="john daintree" userId="86843ca00bf7cabd" providerId="LiveId" clId="{0E32F503-BB73-4DFA-99D6-4F0FC56669B3}" dt="2024-08-28T10:47:54.630" v="1108" actId="478"/>
          <ac:spMkLst>
            <pc:docMk/>
            <pc:sldMk cId="181849451" sldId="266"/>
            <ac:spMk id="20" creationId="{C5EABBC5-9013-A7C0-499E-46CAC26C24D7}"/>
          </ac:spMkLst>
        </pc:spChg>
        <pc:spChg chg="del">
          <ac:chgData name="john daintree" userId="86843ca00bf7cabd" providerId="LiveId" clId="{0E32F503-BB73-4DFA-99D6-4F0FC56669B3}" dt="2024-08-28T10:47:54.630" v="1108" actId="478"/>
          <ac:spMkLst>
            <pc:docMk/>
            <pc:sldMk cId="181849451" sldId="266"/>
            <ac:spMk id="21" creationId="{7D8277E0-31A1-BBCF-E326-438788E1FA20}"/>
          </ac:spMkLst>
        </pc:spChg>
        <pc:spChg chg="del">
          <ac:chgData name="john daintree" userId="86843ca00bf7cabd" providerId="LiveId" clId="{0E32F503-BB73-4DFA-99D6-4F0FC56669B3}" dt="2024-08-28T10:47:54.630" v="1108" actId="478"/>
          <ac:spMkLst>
            <pc:docMk/>
            <pc:sldMk cId="181849451" sldId="266"/>
            <ac:spMk id="23" creationId="{804DC41F-F3B3-F8EC-38D1-93F1A7FD0DE3}"/>
          </ac:spMkLst>
        </pc:spChg>
        <pc:spChg chg="del">
          <ac:chgData name="john daintree" userId="86843ca00bf7cabd" providerId="LiveId" clId="{0E32F503-BB73-4DFA-99D6-4F0FC56669B3}" dt="2024-08-28T10:47:54.630" v="1108" actId="478"/>
          <ac:spMkLst>
            <pc:docMk/>
            <pc:sldMk cId="181849451" sldId="266"/>
            <ac:spMk id="24" creationId="{22A3B91F-47D4-8853-69C9-AE43F58A0322}"/>
          </ac:spMkLst>
        </pc:spChg>
        <pc:spChg chg="del">
          <ac:chgData name="john daintree" userId="86843ca00bf7cabd" providerId="LiveId" clId="{0E32F503-BB73-4DFA-99D6-4F0FC56669B3}" dt="2024-08-28T10:47:54.630" v="1108" actId="478"/>
          <ac:spMkLst>
            <pc:docMk/>
            <pc:sldMk cId="181849451" sldId="266"/>
            <ac:spMk id="25" creationId="{2120997F-15E3-18D2-AC84-75F81564C689}"/>
          </ac:spMkLst>
        </pc:spChg>
        <pc:spChg chg="del">
          <ac:chgData name="john daintree" userId="86843ca00bf7cabd" providerId="LiveId" clId="{0E32F503-BB73-4DFA-99D6-4F0FC56669B3}" dt="2024-08-28T10:47:54.630" v="1108" actId="478"/>
          <ac:spMkLst>
            <pc:docMk/>
            <pc:sldMk cId="181849451" sldId="266"/>
            <ac:spMk id="26" creationId="{E1D47748-782B-7275-0618-C0D53DC02D04}"/>
          </ac:spMkLst>
        </pc:spChg>
        <pc:spChg chg="del">
          <ac:chgData name="john daintree" userId="86843ca00bf7cabd" providerId="LiveId" clId="{0E32F503-BB73-4DFA-99D6-4F0FC56669B3}" dt="2024-08-28T10:47:54.630" v="1108" actId="478"/>
          <ac:spMkLst>
            <pc:docMk/>
            <pc:sldMk cId="181849451" sldId="266"/>
            <ac:spMk id="27" creationId="{FF92E102-B425-3E82-88F7-51DC4474348E}"/>
          </ac:spMkLst>
        </pc:spChg>
        <pc:spChg chg="del">
          <ac:chgData name="john daintree" userId="86843ca00bf7cabd" providerId="LiveId" clId="{0E32F503-BB73-4DFA-99D6-4F0FC56669B3}" dt="2024-08-28T11:04:08.747" v="1306" actId="478"/>
          <ac:spMkLst>
            <pc:docMk/>
            <pc:sldMk cId="181849451" sldId="266"/>
            <ac:spMk id="28" creationId="{348AF3B5-06AE-EA03-C4AE-9850C7CB6931}"/>
          </ac:spMkLst>
        </pc:spChg>
        <pc:spChg chg="add mod">
          <ac:chgData name="john daintree" userId="86843ca00bf7cabd" providerId="LiveId" clId="{0E32F503-BB73-4DFA-99D6-4F0FC56669B3}" dt="2024-08-28T11:19:45.078" v="1458"/>
          <ac:spMkLst>
            <pc:docMk/>
            <pc:sldMk cId="181849451" sldId="266"/>
            <ac:spMk id="44" creationId="{F8940825-877E-2A7A-FE15-49DFD1578A80}"/>
          </ac:spMkLst>
        </pc:spChg>
        <pc:spChg chg="add mod">
          <ac:chgData name="john daintree" userId="86843ca00bf7cabd" providerId="LiveId" clId="{0E32F503-BB73-4DFA-99D6-4F0FC56669B3}" dt="2024-08-28T11:21:51.249" v="1501" actId="571"/>
          <ac:spMkLst>
            <pc:docMk/>
            <pc:sldMk cId="181849451" sldId="266"/>
            <ac:spMk id="58" creationId="{9D157269-5FC3-5EFC-55F9-C0D0685A1436}"/>
          </ac:spMkLst>
        </pc:spChg>
        <pc:spChg chg="add mod">
          <ac:chgData name="john daintree" userId="86843ca00bf7cabd" providerId="LiveId" clId="{0E32F503-BB73-4DFA-99D6-4F0FC56669B3}" dt="2024-08-28T11:22:27.139" v="1516" actId="571"/>
          <ac:spMkLst>
            <pc:docMk/>
            <pc:sldMk cId="181849451" sldId="266"/>
            <ac:spMk id="61" creationId="{971CB65A-9EEB-107A-252B-6D49954F3CE1}"/>
          </ac:spMkLst>
        </pc:spChg>
        <pc:spChg chg="add mod topLvl">
          <ac:chgData name="john daintree" userId="86843ca00bf7cabd" providerId="LiveId" clId="{0E32F503-BB73-4DFA-99D6-4F0FC56669B3}" dt="2024-08-28T11:48:30.069" v="1772" actId="1076"/>
          <ac:spMkLst>
            <pc:docMk/>
            <pc:sldMk cId="181849451" sldId="266"/>
            <ac:spMk id="67" creationId="{2157581F-7AB8-166C-562B-6AB532E4A56A}"/>
          </ac:spMkLst>
        </pc:spChg>
        <pc:spChg chg="add mod topLvl">
          <ac:chgData name="john daintree" userId="86843ca00bf7cabd" providerId="LiveId" clId="{0E32F503-BB73-4DFA-99D6-4F0FC56669B3}" dt="2024-08-28T11:48:30.069" v="1772" actId="1076"/>
          <ac:spMkLst>
            <pc:docMk/>
            <pc:sldMk cId="181849451" sldId="266"/>
            <ac:spMk id="68" creationId="{FB1E5443-8889-86E3-BE34-A23B08A6BBB9}"/>
          </ac:spMkLst>
        </pc:spChg>
        <pc:spChg chg="add mod topLvl">
          <ac:chgData name="john daintree" userId="86843ca00bf7cabd" providerId="LiveId" clId="{0E32F503-BB73-4DFA-99D6-4F0FC56669B3}" dt="2024-08-28T11:48:30.069" v="1772" actId="1076"/>
          <ac:spMkLst>
            <pc:docMk/>
            <pc:sldMk cId="181849451" sldId="266"/>
            <ac:spMk id="69" creationId="{B9F201F6-DFF8-D5FE-F1D0-2F150623F4F7}"/>
          </ac:spMkLst>
        </pc:spChg>
        <pc:spChg chg="add mod topLvl">
          <ac:chgData name="john daintree" userId="86843ca00bf7cabd" providerId="LiveId" clId="{0E32F503-BB73-4DFA-99D6-4F0FC56669B3}" dt="2024-08-28T11:48:30.069" v="1772" actId="1076"/>
          <ac:spMkLst>
            <pc:docMk/>
            <pc:sldMk cId="181849451" sldId="266"/>
            <ac:spMk id="72" creationId="{7C996997-2865-7592-0846-A6BF17DF0E43}"/>
          </ac:spMkLst>
        </pc:spChg>
        <pc:spChg chg="add mod topLvl">
          <ac:chgData name="john daintree" userId="86843ca00bf7cabd" providerId="LiveId" clId="{0E32F503-BB73-4DFA-99D6-4F0FC56669B3}" dt="2024-08-28T11:48:30.069" v="1772" actId="1076"/>
          <ac:spMkLst>
            <pc:docMk/>
            <pc:sldMk cId="181849451" sldId="266"/>
            <ac:spMk id="74" creationId="{193518AA-A20F-8FFC-E2CA-A54B3DA5EED9}"/>
          </ac:spMkLst>
        </pc:spChg>
        <pc:spChg chg="add mod topLvl">
          <ac:chgData name="john daintree" userId="86843ca00bf7cabd" providerId="LiveId" clId="{0E32F503-BB73-4DFA-99D6-4F0FC56669B3}" dt="2024-08-28T11:48:30.069" v="1772" actId="1076"/>
          <ac:spMkLst>
            <pc:docMk/>
            <pc:sldMk cId="181849451" sldId="266"/>
            <ac:spMk id="75" creationId="{9B38A123-45B4-CD14-57A5-BCDBCF93E63C}"/>
          </ac:spMkLst>
        </pc:spChg>
        <pc:spChg chg="add mod topLvl">
          <ac:chgData name="john daintree" userId="86843ca00bf7cabd" providerId="LiveId" clId="{0E32F503-BB73-4DFA-99D6-4F0FC56669B3}" dt="2024-08-28T11:48:30.069" v="1772" actId="1076"/>
          <ac:spMkLst>
            <pc:docMk/>
            <pc:sldMk cId="181849451" sldId="266"/>
            <ac:spMk id="76" creationId="{C0C4FF43-F836-71F1-A00D-2A039F6709AE}"/>
          </ac:spMkLst>
        </pc:spChg>
        <pc:spChg chg="add del mod">
          <ac:chgData name="john daintree" userId="86843ca00bf7cabd" providerId="LiveId" clId="{0E32F503-BB73-4DFA-99D6-4F0FC56669B3}" dt="2024-08-28T11:29:12.380" v="1661" actId="478"/>
          <ac:spMkLst>
            <pc:docMk/>
            <pc:sldMk cId="181849451" sldId="266"/>
            <ac:spMk id="77" creationId="{728ED636-8B00-D494-880D-349189880A2B}"/>
          </ac:spMkLst>
        </pc:spChg>
        <pc:spChg chg="add mod">
          <ac:chgData name="john daintree" userId="86843ca00bf7cabd" providerId="LiveId" clId="{0E32F503-BB73-4DFA-99D6-4F0FC56669B3}" dt="2024-08-28T11:25:50.437" v="1611" actId="571"/>
          <ac:spMkLst>
            <pc:docMk/>
            <pc:sldMk cId="181849451" sldId="266"/>
            <ac:spMk id="78" creationId="{64B947DE-D910-5C6A-9819-B53D69B9018B}"/>
          </ac:spMkLst>
        </pc:spChg>
        <pc:spChg chg="add mod">
          <ac:chgData name="john daintree" userId="86843ca00bf7cabd" providerId="LiveId" clId="{0E32F503-BB73-4DFA-99D6-4F0FC56669B3}" dt="2024-08-28T11:28:10.711" v="1646" actId="571"/>
          <ac:spMkLst>
            <pc:docMk/>
            <pc:sldMk cId="181849451" sldId="266"/>
            <ac:spMk id="80" creationId="{6FE574F2-5EEB-692F-DDF9-3863C90581BC}"/>
          </ac:spMkLst>
        </pc:spChg>
        <pc:spChg chg="add mod">
          <ac:chgData name="john daintree" userId="86843ca00bf7cabd" providerId="LiveId" clId="{0E32F503-BB73-4DFA-99D6-4F0FC56669B3}" dt="2024-08-28T11:28:46.767" v="1652" actId="571"/>
          <ac:spMkLst>
            <pc:docMk/>
            <pc:sldMk cId="181849451" sldId="266"/>
            <ac:spMk id="82" creationId="{F0772E88-6085-2E9E-E2F5-0A01446D0733}"/>
          </ac:spMkLst>
        </pc:spChg>
        <pc:spChg chg="mod topLvl">
          <ac:chgData name="john daintree" userId="86843ca00bf7cabd" providerId="LiveId" clId="{0E32F503-BB73-4DFA-99D6-4F0FC56669B3}" dt="2024-08-28T11:48:11.642" v="1771" actId="1076"/>
          <ac:spMkLst>
            <pc:docMk/>
            <pc:sldMk cId="181849451" sldId="266"/>
            <ac:spMk id="85" creationId="{2AAAD352-BEEB-D1BC-8087-0F8A29E7C534}"/>
          </ac:spMkLst>
        </pc:spChg>
        <pc:spChg chg="mod topLvl">
          <ac:chgData name="john daintree" userId="86843ca00bf7cabd" providerId="LiveId" clId="{0E32F503-BB73-4DFA-99D6-4F0FC56669B3}" dt="2024-08-28T11:48:11.642" v="1771" actId="1076"/>
          <ac:spMkLst>
            <pc:docMk/>
            <pc:sldMk cId="181849451" sldId="266"/>
            <ac:spMk id="107" creationId="{70C5F004-3E49-41E9-EBBA-03528CD3246C}"/>
          </ac:spMkLst>
        </pc:spChg>
        <pc:spChg chg="mod topLvl">
          <ac:chgData name="john daintree" userId="86843ca00bf7cabd" providerId="LiveId" clId="{0E32F503-BB73-4DFA-99D6-4F0FC56669B3}" dt="2024-08-28T11:48:11.642" v="1771" actId="1076"/>
          <ac:spMkLst>
            <pc:docMk/>
            <pc:sldMk cId="181849451" sldId="266"/>
            <ac:spMk id="108" creationId="{E094D36A-FC4D-41F2-D849-FAA4D3535D0C}"/>
          </ac:spMkLst>
        </pc:spChg>
        <pc:spChg chg="mod topLvl">
          <ac:chgData name="john daintree" userId="86843ca00bf7cabd" providerId="LiveId" clId="{0E32F503-BB73-4DFA-99D6-4F0FC56669B3}" dt="2024-08-28T11:48:11.642" v="1771" actId="1076"/>
          <ac:spMkLst>
            <pc:docMk/>
            <pc:sldMk cId="181849451" sldId="266"/>
            <ac:spMk id="109" creationId="{075BFEC8-A427-8412-30CC-ECD380014A7C}"/>
          </ac:spMkLst>
        </pc:spChg>
        <pc:spChg chg="mod topLvl">
          <ac:chgData name="john daintree" userId="86843ca00bf7cabd" providerId="LiveId" clId="{0E32F503-BB73-4DFA-99D6-4F0FC56669B3}" dt="2024-08-28T11:48:11.642" v="1771" actId="1076"/>
          <ac:spMkLst>
            <pc:docMk/>
            <pc:sldMk cId="181849451" sldId="266"/>
            <ac:spMk id="110" creationId="{308CDA18-EAD9-BEC8-6AE2-747360E14D9B}"/>
          </ac:spMkLst>
        </pc:spChg>
        <pc:spChg chg="mod topLvl">
          <ac:chgData name="john daintree" userId="86843ca00bf7cabd" providerId="LiveId" clId="{0E32F503-BB73-4DFA-99D6-4F0FC56669B3}" dt="2024-08-28T11:48:11.642" v="1771" actId="1076"/>
          <ac:spMkLst>
            <pc:docMk/>
            <pc:sldMk cId="181849451" sldId="266"/>
            <ac:spMk id="111" creationId="{3F2CB798-F468-4C2B-46DF-889E500D0784}"/>
          </ac:spMkLst>
        </pc:spChg>
        <pc:spChg chg="mod topLvl">
          <ac:chgData name="john daintree" userId="86843ca00bf7cabd" providerId="LiveId" clId="{0E32F503-BB73-4DFA-99D6-4F0FC56669B3}" dt="2024-08-28T11:48:11.642" v="1771" actId="1076"/>
          <ac:spMkLst>
            <pc:docMk/>
            <pc:sldMk cId="181849451" sldId="266"/>
            <ac:spMk id="112" creationId="{29A8A36A-6A58-058D-EF2C-6B4B62B24D8D}"/>
          </ac:spMkLst>
        </pc:spChg>
        <pc:spChg chg="mod topLvl">
          <ac:chgData name="john daintree" userId="86843ca00bf7cabd" providerId="LiveId" clId="{0E32F503-BB73-4DFA-99D6-4F0FC56669B3}" dt="2024-08-28T11:48:11.642" v="1771" actId="1076"/>
          <ac:spMkLst>
            <pc:docMk/>
            <pc:sldMk cId="181849451" sldId="266"/>
            <ac:spMk id="113" creationId="{2112D482-3F19-B716-D530-3F2FDB856516}"/>
          </ac:spMkLst>
        </pc:spChg>
        <pc:spChg chg="mod topLvl">
          <ac:chgData name="john daintree" userId="86843ca00bf7cabd" providerId="LiveId" clId="{0E32F503-BB73-4DFA-99D6-4F0FC56669B3}" dt="2024-08-28T11:47:48.874" v="1770" actId="1076"/>
          <ac:spMkLst>
            <pc:docMk/>
            <pc:sldMk cId="181849451" sldId="266"/>
            <ac:spMk id="115" creationId="{4D88BAE6-70E9-DE90-39E0-A7329BE9D501}"/>
          </ac:spMkLst>
        </pc:spChg>
        <pc:spChg chg="del mod topLvl">
          <ac:chgData name="john daintree" userId="86843ca00bf7cabd" providerId="LiveId" clId="{0E32F503-BB73-4DFA-99D6-4F0FC56669B3}" dt="2024-08-28T11:31:00.298" v="1677" actId="478"/>
          <ac:spMkLst>
            <pc:docMk/>
            <pc:sldMk cId="181849451" sldId="266"/>
            <ac:spMk id="137" creationId="{FA21FB93-980D-012D-0D8F-0DE4BBA65063}"/>
          </ac:spMkLst>
        </pc:spChg>
        <pc:spChg chg="del mod topLvl">
          <ac:chgData name="john daintree" userId="86843ca00bf7cabd" providerId="LiveId" clId="{0E32F503-BB73-4DFA-99D6-4F0FC56669B3}" dt="2024-08-28T11:30:56.387" v="1676" actId="478"/>
          <ac:spMkLst>
            <pc:docMk/>
            <pc:sldMk cId="181849451" sldId="266"/>
            <ac:spMk id="138" creationId="{E8A380EB-094E-BA9D-9471-6439A81804DC}"/>
          </ac:spMkLst>
        </pc:spChg>
        <pc:spChg chg="del mod topLvl">
          <ac:chgData name="john daintree" userId="86843ca00bf7cabd" providerId="LiveId" clId="{0E32F503-BB73-4DFA-99D6-4F0FC56669B3}" dt="2024-08-28T11:30:56.387" v="1676" actId="478"/>
          <ac:spMkLst>
            <pc:docMk/>
            <pc:sldMk cId="181849451" sldId="266"/>
            <ac:spMk id="139" creationId="{DEE2550B-96AA-39A9-BD97-316139B9EB8B}"/>
          </ac:spMkLst>
        </pc:spChg>
        <pc:spChg chg="del mod topLvl">
          <ac:chgData name="john daintree" userId="86843ca00bf7cabd" providerId="LiveId" clId="{0E32F503-BB73-4DFA-99D6-4F0FC56669B3}" dt="2024-08-28T11:30:56.387" v="1676" actId="478"/>
          <ac:spMkLst>
            <pc:docMk/>
            <pc:sldMk cId="181849451" sldId="266"/>
            <ac:spMk id="140" creationId="{51E565BD-C086-095B-1EE9-DFFFDBF1895C}"/>
          </ac:spMkLst>
        </pc:spChg>
        <pc:spChg chg="del mod topLvl">
          <ac:chgData name="john daintree" userId="86843ca00bf7cabd" providerId="LiveId" clId="{0E32F503-BB73-4DFA-99D6-4F0FC56669B3}" dt="2024-08-28T11:30:56.387" v="1676" actId="478"/>
          <ac:spMkLst>
            <pc:docMk/>
            <pc:sldMk cId="181849451" sldId="266"/>
            <ac:spMk id="141" creationId="{95CD7408-3225-FAD0-21A8-EC0EB32E6C2E}"/>
          </ac:spMkLst>
        </pc:spChg>
        <pc:spChg chg="del mod topLvl">
          <ac:chgData name="john daintree" userId="86843ca00bf7cabd" providerId="LiveId" clId="{0E32F503-BB73-4DFA-99D6-4F0FC56669B3}" dt="2024-08-28T11:30:56.387" v="1676" actId="478"/>
          <ac:spMkLst>
            <pc:docMk/>
            <pc:sldMk cId="181849451" sldId="266"/>
            <ac:spMk id="142" creationId="{04D763C3-8E01-2A7E-8B64-C85045D835E9}"/>
          </ac:spMkLst>
        </pc:spChg>
        <pc:spChg chg="del mod topLvl">
          <ac:chgData name="john daintree" userId="86843ca00bf7cabd" providerId="LiveId" clId="{0E32F503-BB73-4DFA-99D6-4F0FC56669B3}" dt="2024-08-28T11:30:56.387" v="1676" actId="478"/>
          <ac:spMkLst>
            <pc:docMk/>
            <pc:sldMk cId="181849451" sldId="266"/>
            <ac:spMk id="143" creationId="{4BEB4B69-18A6-D814-6260-671142343EDD}"/>
          </ac:spMkLst>
        </pc:spChg>
        <pc:spChg chg="add mod">
          <ac:chgData name="john daintree" userId="86843ca00bf7cabd" providerId="LiveId" clId="{0E32F503-BB73-4DFA-99D6-4F0FC56669B3}" dt="2024-08-29T11:25:12.780" v="4021"/>
          <ac:spMkLst>
            <pc:docMk/>
            <pc:sldMk cId="181849451" sldId="266"/>
            <ac:spMk id="144" creationId="{B4394531-96EA-0AD0-D466-8539BC81FD78}"/>
          </ac:spMkLst>
        </pc:spChg>
        <pc:grpChg chg="add mod">
          <ac:chgData name="john daintree" userId="86843ca00bf7cabd" providerId="LiveId" clId="{0E32F503-BB73-4DFA-99D6-4F0FC56669B3}" dt="2024-08-28T11:28:12.517" v="1647" actId="164"/>
          <ac:grpSpMkLst>
            <pc:docMk/>
            <pc:sldMk cId="181849451" sldId="266"/>
            <ac:grpSpMk id="79" creationId="{57F14706-797C-ED71-3C6D-7490AC2E1C93}"/>
          </ac:grpSpMkLst>
        </pc:grpChg>
        <pc:grpChg chg="add mod">
          <ac:chgData name="john daintree" userId="86843ca00bf7cabd" providerId="LiveId" clId="{0E32F503-BB73-4DFA-99D6-4F0FC56669B3}" dt="2024-08-28T11:28:52.383" v="1657" actId="164"/>
          <ac:grpSpMkLst>
            <pc:docMk/>
            <pc:sldMk cId="181849451" sldId="266"/>
            <ac:grpSpMk id="81" creationId="{B7445F09-C55F-5FC5-DEAC-4FE6295D8343}"/>
          </ac:grpSpMkLst>
        </pc:grpChg>
        <pc:grpChg chg="add del mod">
          <ac:chgData name="john daintree" userId="86843ca00bf7cabd" providerId="LiveId" clId="{0E32F503-BB73-4DFA-99D6-4F0FC56669B3}" dt="2024-08-28T11:37:07.828" v="1738" actId="165"/>
          <ac:grpSpMkLst>
            <pc:docMk/>
            <pc:sldMk cId="181849451" sldId="266"/>
            <ac:grpSpMk id="83" creationId="{FBB26AA3-3386-2372-77F8-2A6ACC2FABBB}"/>
          </ac:grpSpMkLst>
        </pc:grpChg>
        <pc:grpChg chg="add del mod">
          <ac:chgData name="john daintree" userId="86843ca00bf7cabd" providerId="LiveId" clId="{0E32F503-BB73-4DFA-99D6-4F0FC56669B3}" dt="2024-08-28T11:37:15.349" v="1739" actId="165"/>
          <ac:grpSpMkLst>
            <pc:docMk/>
            <pc:sldMk cId="181849451" sldId="266"/>
            <ac:grpSpMk id="84" creationId="{581E8A2D-717E-1AFC-C5F6-99B7539ECFFF}"/>
          </ac:grpSpMkLst>
        </pc:grpChg>
        <pc:grpChg chg="add del mod">
          <ac:chgData name="john daintree" userId="86843ca00bf7cabd" providerId="LiveId" clId="{0E32F503-BB73-4DFA-99D6-4F0FC56669B3}" dt="2024-08-28T11:30:45.194" v="1674" actId="165"/>
          <ac:grpSpMkLst>
            <pc:docMk/>
            <pc:sldMk cId="181849451" sldId="266"/>
            <ac:grpSpMk id="114" creationId="{3E8C16EF-4C2B-D870-7CCA-4AF30C5D58C2}"/>
          </ac:grpSpMkLst>
        </pc:grp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9" creationId="{03BA5BD1-DB50-5634-FF07-ADE9E0235B91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10" creationId="{3C8926CA-9297-71E7-D494-20A844B9DB5F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11" creationId="{B2597EAD-EACC-DF94-FCA4-F30CE43F1CDA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15" creationId="{25E3D1F0-2C4B-92FD-8D6F-F28749B3DBEE}"/>
          </ac:cxnSpMkLst>
        </pc:cxnChg>
        <pc:cxnChg chg="del mod">
          <ac:chgData name="john daintree" userId="86843ca00bf7cabd" providerId="LiveId" clId="{0E32F503-BB73-4DFA-99D6-4F0FC56669B3}" dt="2024-08-28T10:47:54.630" v="1108" actId="478"/>
          <ac:cxnSpMkLst>
            <pc:docMk/>
            <pc:sldMk cId="181849451" sldId="266"/>
            <ac:cxnSpMk id="16" creationId="{79C0E1D8-575F-6215-DFD9-53A7B63C1E42}"/>
          </ac:cxnSpMkLst>
        </pc:cxnChg>
        <pc:cxnChg chg="del mod">
          <ac:chgData name="john daintree" userId="86843ca00bf7cabd" providerId="LiveId" clId="{0E32F503-BB73-4DFA-99D6-4F0FC56669B3}" dt="2024-08-28T10:47:54.630" v="1108" actId="478"/>
          <ac:cxnSpMkLst>
            <pc:docMk/>
            <pc:sldMk cId="181849451" sldId="266"/>
            <ac:cxnSpMk id="17" creationId="{AB913FAE-5562-DE5D-549A-FF44B39D25A1}"/>
          </ac:cxnSpMkLst>
        </pc:cxnChg>
        <pc:cxnChg chg="del">
          <ac:chgData name="john daintree" userId="86843ca00bf7cabd" providerId="LiveId" clId="{0E32F503-BB73-4DFA-99D6-4F0FC56669B3}" dt="2024-08-28T11:05:57.150" v="1317" actId="478"/>
          <ac:cxnSpMkLst>
            <pc:docMk/>
            <pc:sldMk cId="181849451" sldId="266"/>
            <ac:cxnSpMk id="18" creationId="{24B5FF7D-3C32-2514-A2F6-096BC1C9FE5A}"/>
          </ac:cxnSpMkLst>
        </pc:cxnChg>
        <pc:cxnChg chg="del">
          <ac:chgData name="john daintree" userId="86843ca00bf7cabd" providerId="LiveId" clId="{0E32F503-BB73-4DFA-99D6-4F0FC56669B3}" dt="2024-08-28T11:05:56.438" v="1316" actId="478"/>
          <ac:cxnSpMkLst>
            <pc:docMk/>
            <pc:sldMk cId="181849451" sldId="266"/>
            <ac:cxnSpMk id="19" creationId="{B814683F-9388-C329-F7DB-CD92C68BBA9D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22" creationId="{CE79F207-2D1C-BE04-04A9-037504321E2C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29" creationId="{6AA4CE96-E37B-FF31-7E98-95A910778D80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30" creationId="{D1AAC803-7CE1-3F3F-FDD6-FE4F06E9229D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31" creationId="{E6B76DAD-9EC8-E020-5D81-17CD486299A5}"/>
          </ac:cxnSpMkLst>
        </pc:cxnChg>
        <pc:cxnChg chg="del">
          <ac:chgData name="john daintree" userId="86843ca00bf7cabd" providerId="LiveId" clId="{0E32F503-BB73-4DFA-99D6-4F0FC56669B3}" dt="2024-08-28T11:06:03.433" v="1321" actId="478"/>
          <ac:cxnSpMkLst>
            <pc:docMk/>
            <pc:sldMk cId="181849451" sldId="266"/>
            <ac:cxnSpMk id="32" creationId="{2F8A0BE0-D424-31C1-070D-BCE02AA47455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33" creationId="{11496B33-D23B-8864-BBE7-467B5966E924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35" creationId="{8ADE19EE-3A8B-108B-5D6B-BF49249DC0E1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37" creationId="{43E6C80A-86CB-5BED-AB14-265900BECBFE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39" creationId="{1AFB0869-B0A2-38AF-D1CD-2E198B0E50CE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40" creationId="{629B1C63-581E-E0E8-5BCB-256B1640FF84}"/>
          </ac:cxnSpMkLst>
        </pc:cxnChg>
        <pc:cxnChg chg="del">
          <ac:chgData name="john daintree" userId="86843ca00bf7cabd" providerId="LiveId" clId="{0E32F503-BB73-4DFA-99D6-4F0FC56669B3}" dt="2024-08-28T11:06:05.269" v="1322" actId="478"/>
          <ac:cxnSpMkLst>
            <pc:docMk/>
            <pc:sldMk cId="181849451" sldId="266"/>
            <ac:cxnSpMk id="41" creationId="{3B9F42AC-9095-8954-C7F1-1D4C2A395F49}"/>
          </ac:cxnSpMkLst>
        </pc:cxnChg>
        <pc:cxnChg chg="del">
          <ac:chgData name="john daintree" userId="86843ca00bf7cabd" providerId="LiveId" clId="{0E32F503-BB73-4DFA-99D6-4F0FC56669B3}" dt="2024-08-28T11:05:59.452" v="1320" actId="478"/>
          <ac:cxnSpMkLst>
            <pc:docMk/>
            <pc:sldMk cId="181849451" sldId="266"/>
            <ac:cxnSpMk id="42" creationId="{F037840F-D438-D8BB-9F15-C4DDE60DDDED}"/>
          </ac:cxnSpMkLst>
        </pc:cxnChg>
        <pc:cxnChg chg="add mod">
          <ac:chgData name="john daintree" userId="86843ca00bf7cabd" providerId="LiveId" clId="{0E32F503-BB73-4DFA-99D6-4F0FC56669B3}" dt="2024-08-28T11:19:45.078" v="1458"/>
          <ac:cxnSpMkLst>
            <pc:docMk/>
            <pc:sldMk cId="181849451" sldId="266"/>
            <ac:cxnSpMk id="45" creationId="{B8805778-37EE-B723-BD38-B1AFDAEAD64D}"/>
          </ac:cxnSpMkLst>
        </pc:cxnChg>
        <pc:cxnChg chg="del">
          <ac:chgData name="john daintree" userId="86843ca00bf7cabd" providerId="LiveId" clId="{0E32F503-BB73-4DFA-99D6-4F0FC56669B3}" dt="2024-08-28T11:05:55.642" v="1315" actId="478"/>
          <ac:cxnSpMkLst>
            <pc:docMk/>
            <pc:sldMk cId="181849451" sldId="266"/>
            <ac:cxnSpMk id="47" creationId="{4B56ACD1-9C4F-84EF-9A23-78BBFA6C3C7F}"/>
          </ac:cxnSpMkLst>
        </pc:cxnChg>
        <pc:cxnChg chg="add mod">
          <ac:chgData name="john daintree" userId="86843ca00bf7cabd" providerId="LiveId" clId="{0E32F503-BB73-4DFA-99D6-4F0FC56669B3}" dt="2024-08-28T11:19:45.078" v="1458"/>
          <ac:cxnSpMkLst>
            <pc:docMk/>
            <pc:sldMk cId="181849451" sldId="266"/>
            <ac:cxnSpMk id="48" creationId="{90034995-CF5A-DEB0-0134-DBD1FFA73E3F}"/>
          </ac:cxnSpMkLst>
        </pc:cxnChg>
        <pc:cxnChg chg="del">
          <ac:chgData name="john daintree" userId="86843ca00bf7cabd" providerId="LiveId" clId="{0E32F503-BB73-4DFA-99D6-4F0FC56669B3}" dt="2024-08-28T11:05:57.943" v="1318" actId="478"/>
          <ac:cxnSpMkLst>
            <pc:docMk/>
            <pc:sldMk cId="181849451" sldId="266"/>
            <ac:cxnSpMk id="49" creationId="{540337FA-9FB1-ED6D-D967-62A7BA1013D8}"/>
          </ac:cxnSpMkLst>
        </pc:cxnChg>
        <pc:cxnChg chg="add mod">
          <ac:chgData name="john daintree" userId="86843ca00bf7cabd" providerId="LiveId" clId="{0E32F503-BB73-4DFA-99D6-4F0FC56669B3}" dt="2024-08-28T11:19:45.078" v="1458"/>
          <ac:cxnSpMkLst>
            <pc:docMk/>
            <pc:sldMk cId="181849451" sldId="266"/>
            <ac:cxnSpMk id="50" creationId="{82D6BC58-3DBF-F98E-786C-523B677AE4F0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51" creationId="{0AB98027-9B76-16C6-36D1-8487CE4A3849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53" creationId="{C66CC729-B52C-4A50-8B25-45C7507A4841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54" creationId="{A905D0B9-1183-F4C4-6658-02E9FB4AE951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56" creationId="{2D23BF6B-7D4A-326C-31C0-0BBEC5A2FD0F}"/>
          </ac:cxnSpMkLst>
        </pc:cxnChg>
        <pc:cxnChg chg="del">
          <ac:chgData name="john daintree" userId="86843ca00bf7cabd" providerId="LiveId" clId="{0E32F503-BB73-4DFA-99D6-4F0FC56669B3}" dt="2024-08-28T11:05:54.045" v="1313" actId="478"/>
          <ac:cxnSpMkLst>
            <pc:docMk/>
            <pc:sldMk cId="181849451" sldId="266"/>
            <ac:cxnSpMk id="57" creationId="{AE8B6277-A288-4B6A-12C2-FDA280E287AB}"/>
          </ac:cxnSpMkLst>
        </pc:cxnChg>
        <pc:cxnChg chg="add mod">
          <ac:chgData name="john daintree" userId="86843ca00bf7cabd" providerId="LiveId" clId="{0E32F503-BB73-4DFA-99D6-4F0FC56669B3}" dt="2024-08-28T11:21:51.249" v="1501" actId="571"/>
          <ac:cxnSpMkLst>
            <pc:docMk/>
            <pc:sldMk cId="181849451" sldId="266"/>
            <ac:cxnSpMk id="59" creationId="{D6B9F6B7-6A69-9D4B-FA15-9C027CE599B8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60" creationId="{08A09D56-C0E3-A025-55EE-41F6D04841B6}"/>
          </ac:cxnSpMkLst>
        </pc:cxnChg>
        <pc:cxnChg chg="add mod">
          <ac:chgData name="john daintree" userId="86843ca00bf7cabd" providerId="LiveId" clId="{0E32F503-BB73-4DFA-99D6-4F0FC56669B3}" dt="2024-08-28T11:22:27.139" v="1516" actId="571"/>
          <ac:cxnSpMkLst>
            <pc:docMk/>
            <pc:sldMk cId="181849451" sldId="266"/>
            <ac:cxnSpMk id="62" creationId="{B63B5F28-F613-34ED-FCB4-40704A0019BF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63" creationId="{1C954342-E38B-5765-9437-37F91F1E80C4}"/>
          </ac:cxnSpMkLst>
        </pc:cxnChg>
        <pc:cxnChg chg="del">
          <ac:chgData name="john daintree" userId="86843ca00bf7cabd" providerId="LiveId" clId="{0E32F503-BB73-4DFA-99D6-4F0FC56669B3}" dt="2024-08-28T10:47:54.630" v="1108" actId="478"/>
          <ac:cxnSpMkLst>
            <pc:docMk/>
            <pc:sldMk cId="181849451" sldId="266"/>
            <ac:cxnSpMk id="64" creationId="{FD4F4CC6-AD48-45E2-B473-9B9814D26FDC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65" creationId="{F997BBDC-75FC-1424-45E4-B3A80F22F20E}"/>
          </ac:cxnSpMkLst>
        </pc:cxnChg>
        <pc:cxnChg chg="add mod topLvl">
          <ac:chgData name="john daintree" userId="86843ca00bf7cabd" providerId="LiveId" clId="{0E32F503-BB73-4DFA-99D6-4F0FC56669B3}" dt="2024-08-28T11:48:30.069" v="1772" actId="1076"/>
          <ac:cxnSpMkLst>
            <pc:docMk/>
            <pc:sldMk cId="181849451" sldId="266"/>
            <ac:cxnSpMk id="66" creationId="{3BACE8E3-A0BE-2CFE-5219-74988B7D9F21}"/>
          </ac:cxnSpMkLst>
        </pc:cxnChg>
        <pc:cxnChg chg="del">
          <ac:chgData name="john daintree" userId="86843ca00bf7cabd" providerId="LiveId" clId="{0E32F503-BB73-4DFA-99D6-4F0FC56669B3}" dt="2024-08-28T10:47:54.630" v="1108" actId="478"/>
          <ac:cxnSpMkLst>
            <pc:docMk/>
            <pc:sldMk cId="181849451" sldId="266"/>
            <ac:cxnSpMk id="70" creationId="{0DC0E4DC-348F-4123-D580-3C4AC378B93C}"/>
          </ac:cxnSpMkLst>
        </pc:cxnChg>
        <pc:cxnChg chg="del">
          <ac:chgData name="john daintree" userId="86843ca00bf7cabd" providerId="LiveId" clId="{0E32F503-BB73-4DFA-99D6-4F0FC56669B3}" dt="2024-08-28T11:05:58.708" v="1319" actId="478"/>
          <ac:cxnSpMkLst>
            <pc:docMk/>
            <pc:sldMk cId="181849451" sldId="266"/>
            <ac:cxnSpMk id="71" creationId="{CD03E4A2-CF10-2B4A-5DCE-AA94E41013F6}"/>
          </ac:cxnSpMkLst>
        </pc:cxnChg>
        <pc:cxnChg chg="del">
          <ac:chgData name="john daintree" userId="86843ca00bf7cabd" providerId="LiveId" clId="{0E32F503-BB73-4DFA-99D6-4F0FC56669B3}" dt="2024-08-28T11:05:54.903" v="1314" actId="478"/>
          <ac:cxnSpMkLst>
            <pc:docMk/>
            <pc:sldMk cId="181849451" sldId="266"/>
            <ac:cxnSpMk id="73" creationId="{6977520F-B7F5-9A76-C1E1-BD4ADD15E7A7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86" creationId="{61E250CA-0004-BBB6-C2AF-BC607FDF68C7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87" creationId="{6305D4D0-6B02-A9F7-30A5-C1BA40E619CE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88" creationId="{4352DF3D-2C31-A20F-DF1F-EA526C081DC7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89" creationId="{C26F5AD6-B2A7-27BF-46CC-AB0729D38F1C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90" creationId="{75D1518B-5C7B-AB85-A1E6-1DA4082BA9F7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91" creationId="{75F3DD1D-4A67-021F-16A4-2B9D2929DC8F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92" creationId="{878AF6AE-0814-C5A6-CC0F-0ABFA6BE3749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93" creationId="{9D78011E-4711-23F7-266E-DE9A8E832EF4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94" creationId="{E40A66BB-E5EB-9085-A169-BF565FD69C68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95" creationId="{ECCBB606-5FE9-D3F8-4C6F-EA2DDB910749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96" creationId="{B257F21A-D1F5-F1E4-0125-961850D32FDB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97" creationId="{1DECFA55-6494-2452-3DAD-75A8BA6673DA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98" creationId="{107BCF3F-0783-3893-F0FF-C422A576BD41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99" creationId="{5B973616-CBE5-9678-B827-50CC202AD74F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100" creationId="{BCB44317-6E75-6C79-7744-96D7F9D87E72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101" creationId="{9DCA8787-BCE2-165C-F238-3585055B085A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102" creationId="{E720BCED-9C31-5D62-87B3-3285522E235D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103" creationId="{4B9001DD-A71F-6940-4D5F-46635FBE2C7E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104" creationId="{83217997-FF21-1992-A029-D74C4AF1EC7C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105" creationId="{5C624B52-A667-F809-5745-5BBAF13B93A7}"/>
          </ac:cxnSpMkLst>
        </pc:cxnChg>
        <pc:cxnChg chg="mod topLvl">
          <ac:chgData name="john daintree" userId="86843ca00bf7cabd" providerId="LiveId" clId="{0E32F503-BB73-4DFA-99D6-4F0FC56669B3}" dt="2024-08-28T11:48:11.642" v="1771" actId="1076"/>
          <ac:cxnSpMkLst>
            <pc:docMk/>
            <pc:sldMk cId="181849451" sldId="266"/>
            <ac:cxnSpMk id="106" creationId="{53802731-62A4-178A-EB55-A6E4E120C2B7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16" creationId="{A8D89A81-FFB7-F183-B22F-DEB3A1769D1A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17" creationId="{8DEFCEDE-B5E2-98EA-4F1E-6F17ADBE5AFA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18" creationId="{5CC05CF5-5C05-68DC-F208-BDCDC14AEF11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19" creationId="{49759AA8-BEDA-C171-BE5A-D4ACA7F424FE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20" creationId="{7A5AA8EE-80E1-FB03-C8F6-CA72168331AE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21" creationId="{ECB60E8A-AEBE-183C-68FB-4DA2A2C7049D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22" creationId="{084AA114-5BE5-26BC-9FE8-B44E053ADD73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23" creationId="{ED5E7132-DDD8-A218-B11A-60A981E9CC2A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24" creationId="{51E46F91-BC2D-0335-609D-36A57938A587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25" creationId="{FFE4E7F1-3C55-D4B0-42BF-D75D4BFA3FF3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26" creationId="{7585DD6A-0FC9-AA1D-EA94-DA55B5081227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27" creationId="{4AAA7725-90EC-FB56-8404-991855DB5010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28" creationId="{B31D76DD-F2D5-DF67-7836-E55942A6A3A5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29" creationId="{18144FEE-B0BB-1784-7B24-BC0EA22D7AAF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30" creationId="{BC3B771A-298C-0504-C5C6-F72DEACDB977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31" creationId="{222641C1-068D-46F4-EFDF-0DF9F741C930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32" creationId="{60BEBBFE-5F40-F952-9C84-4DA8FB35BF4F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33" creationId="{9CDBFC11-603D-457E-796E-79A8E08305AF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34" creationId="{D750FEEE-AC0E-18DB-0CA1-4FCA0F6E6D48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35" creationId="{0EA5A445-17D6-A9C4-CB02-FAF88D848DB0}"/>
          </ac:cxnSpMkLst>
        </pc:cxnChg>
        <pc:cxnChg chg="del mod topLvl">
          <ac:chgData name="john daintree" userId="86843ca00bf7cabd" providerId="LiveId" clId="{0E32F503-BB73-4DFA-99D6-4F0FC56669B3}" dt="2024-08-28T11:30:56.387" v="1676" actId="478"/>
          <ac:cxnSpMkLst>
            <pc:docMk/>
            <pc:sldMk cId="181849451" sldId="266"/>
            <ac:cxnSpMk id="136" creationId="{818DF9DF-32D7-0CA8-0E94-7A073DBF9390}"/>
          </ac:cxnSpMkLst>
        </pc:cxnChg>
        <pc:cxnChg chg="add mod">
          <ac:chgData name="john daintree" userId="86843ca00bf7cabd" providerId="LiveId" clId="{0E32F503-BB73-4DFA-99D6-4F0FC56669B3}" dt="2024-08-29T11:25:10.909" v="4020"/>
          <ac:cxnSpMkLst>
            <pc:docMk/>
            <pc:sldMk cId="181849451" sldId="266"/>
            <ac:cxnSpMk id="145" creationId="{ACC2BAF8-921C-944A-1453-8B5D2EC36D37}"/>
          </ac:cxnSpMkLst>
        </pc:cxnChg>
        <pc:cxnChg chg="add mod">
          <ac:chgData name="john daintree" userId="86843ca00bf7cabd" providerId="LiveId" clId="{0E32F503-BB73-4DFA-99D6-4F0FC56669B3}" dt="2024-08-29T11:25:10.909" v="4020"/>
          <ac:cxnSpMkLst>
            <pc:docMk/>
            <pc:sldMk cId="181849451" sldId="266"/>
            <ac:cxnSpMk id="146" creationId="{D6B3184A-7C0A-3D3A-F6D6-2996EBCE3C6A}"/>
          </ac:cxnSpMkLst>
        </pc:cxnChg>
        <pc:cxnChg chg="add mod">
          <ac:chgData name="john daintree" userId="86843ca00bf7cabd" providerId="LiveId" clId="{0E32F503-BB73-4DFA-99D6-4F0FC56669B3}" dt="2024-08-29T11:25:10.909" v="4020"/>
          <ac:cxnSpMkLst>
            <pc:docMk/>
            <pc:sldMk cId="181849451" sldId="266"/>
            <ac:cxnSpMk id="147" creationId="{89A8772D-FA0E-52DF-B212-1B7F41A78FE3}"/>
          </ac:cxnSpMkLst>
        </pc:cxnChg>
        <pc:cxnChg chg="add mod">
          <ac:chgData name="john daintree" userId="86843ca00bf7cabd" providerId="LiveId" clId="{0E32F503-BB73-4DFA-99D6-4F0FC56669B3}" dt="2024-08-29T11:25:10.909" v="4020"/>
          <ac:cxnSpMkLst>
            <pc:docMk/>
            <pc:sldMk cId="181849451" sldId="266"/>
            <ac:cxnSpMk id="148" creationId="{BD436A82-A62E-41CD-D4F9-C583D8FF743F}"/>
          </ac:cxnSpMkLst>
        </pc:cxnChg>
        <pc:cxnChg chg="add mod">
          <ac:chgData name="john daintree" userId="86843ca00bf7cabd" providerId="LiveId" clId="{0E32F503-BB73-4DFA-99D6-4F0FC56669B3}" dt="2024-08-29T11:25:10.909" v="4020"/>
          <ac:cxnSpMkLst>
            <pc:docMk/>
            <pc:sldMk cId="181849451" sldId="266"/>
            <ac:cxnSpMk id="149" creationId="{2CB7FF7B-7C49-1066-7168-523F6216E8E8}"/>
          </ac:cxnSpMkLst>
        </pc:cxnChg>
        <pc:cxnChg chg="add mod">
          <ac:chgData name="john daintree" userId="86843ca00bf7cabd" providerId="LiveId" clId="{0E32F503-BB73-4DFA-99D6-4F0FC56669B3}" dt="2024-08-29T11:25:10.909" v="4020"/>
          <ac:cxnSpMkLst>
            <pc:docMk/>
            <pc:sldMk cId="181849451" sldId="266"/>
            <ac:cxnSpMk id="150" creationId="{EA4D15DD-B1AA-A1AC-AC75-11593AAFA249}"/>
          </ac:cxnSpMkLst>
        </pc:cxnChg>
        <pc:cxnChg chg="add mod">
          <ac:chgData name="john daintree" userId="86843ca00bf7cabd" providerId="LiveId" clId="{0E32F503-BB73-4DFA-99D6-4F0FC56669B3}" dt="2024-08-29T11:25:10.909" v="4020"/>
          <ac:cxnSpMkLst>
            <pc:docMk/>
            <pc:sldMk cId="181849451" sldId="266"/>
            <ac:cxnSpMk id="151" creationId="{8301182F-8E64-1181-7544-2ABD5FE17C22}"/>
          </ac:cxnSpMkLst>
        </pc:cxnChg>
        <pc:cxnChg chg="add mod">
          <ac:chgData name="john daintree" userId="86843ca00bf7cabd" providerId="LiveId" clId="{0E32F503-BB73-4DFA-99D6-4F0FC56669B3}" dt="2024-08-29T11:25:10.909" v="4020"/>
          <ac:cxnSpMkLst>
            <pc:docMk/>
            <pc:sldMk cId="181849451" sldId="266"/>
            <ac:cxnSpMk id="152" creationId="{3D8E79AE-5AF7-B46A-9D1E-C921424581EA}"/>
          </ac:cxnSpMkLst>
        </pc:cxnChg>
        <pc:cxnChg chg="add mod">
          <ac:chgData name="john daintree" userId="86843ca00bf7cabd" providerId="LiveId" clId="{0E32F503-BB73-4DFA-99D6-4F0FC56669B3}" dt="2024-08-29T11:25:10.909" v="4020"/>
          <ac:cxnSpMkLst>
            <pc:docMk/>
            <pc:sldMk cId="181849451" sldId="266"/>
            <ac:cxnSpMk id="153" creationId="{C5E758F4-EB57-7CAD-452D-69631A58AECD}"/>
          </ac:cxnSpMkLst>
        </pc:cxnChg>
        <pc:cxnChg chg="add mod">
          <ac:chgData name="john daintree" userId="86843ca00bf7cabd" providerId="LiveId" clId="{0E32F503-BB73-4DFA-99D6-4F0FC56669B3}" dt="2024-08-29T11:25:10.909" v="4020"/>
          <ac:cxnSpMkLst>
            <pc:docMk/>
            <pc:sldMk cId="181849451" sldId="266"/>
            <ac:cxnSpMk id="154" creationId="{BDB5FDD4-252D-27D4-43D6-AAF6975D1BDF}"/>
          </ac:cxnSpMkLst>
        </pc:cxnChg>
        <pc:cxnChg chg="add mod">
          <ac:chgData name="john daintree" userId="86843ca00bf7cabd" providerId="LiveId" clId="{0E32F503-BB73-4DFA-99D6-4F0FC56669B3}" dt="2024-08-29T11:25:10.909" v="4020"/>
          <ac:cxnSpMkLst>
            <pc:docMk/>
            <pc:sldMk cId="181849451" sldId="266"/>
            <ac:cxnSpMk id="155" creationId="{8CEA0704-B27F-F853-C1D0-9ADC50EE1F4E}"/>
          </ac:cxnSpMkLst>
        </pc:cxnChg>
        <pc:cxnChg chg="add mod">
          <ac:chgData name="john daintree" userId="86843ca00bf7cabd" providerId="LiveId" clId="{0E32F503-BB73-4DFA-99D6-4F0FC56669B3}" dt="2024-08-29T11:25:10.909" v="4020"/>
          <ac:cxnSpMkLst>
            <pc:docMk/>
            <pc:sldMk cId="181849451" sldId="266"/>
            <ac:cxnSpMk id="156" creationId="{7400AA0C-8F69-6254-4962-80F44503E726}"/>
          </ac:cxnSpMkLst>
        </pc:cxnChg>
        <pc:cxnChg chg="add mod">
          <ac:chgData name="john daintree" userId="86843ca00bf7cabd" providerId="LiveId" clId="{0E32F503-BB73-4DFA-99D6-4F0FC56669B3}" dt="2024-08-29T11:25:10.909" v="4020"/>
          <ac:cxnSpMkLst>
            <pc:docMk/>
            <pc:sldMk cId="181849451" sldId="266"/>
            <ac:cxnSpMk id="157" creationId="{0E6C3363-AB55-9E0C-7F1B-40C397DD2752}"/>
          </ac:cxnSpMkLst>
        </pc:cxnChg>
        <pc:cxnChg chg="add mod">
          <ac:chgData name="john daintree" userId="86843ca00bf7cabd" providerId="LiveId" clId="{0E32F503-BB73-4DFA-99D6-4F0FC56669B3}" dt="2024-08-29T11:25:10.909" v="4020"/>
          <ac:cxnSpMkLst>
            <pc:docMk/>
            <pc:sldMk cId="181849451" sldId="266"/>
            <ac:cxnSpMk id="158" creationId="{E65E22B0-DEB5-2572-DF66-0B7AFDFE6E5F}"/>
          </ac:cxnSpMkLst>
        </pc:cxnChg>
        <pc:cxnChg chg="add mod">
          <ac:chgData name="john daintree" userId="86843ca00bf7cabd" providerId="LiveId" clId="{0E32F503-BB73-4DFA-99D6-4F0FC56669B3}" dt="2024-08-29T11:25:10.909" v="4020"/>
          <ac:cxnSpMkLst>
            <pc:docMk/>
            <pc:sldMk cId="181849451" sldId="266"/>
            <ac:cxnSpMk id="159" creationId="{C5B92797-0E1F-B403-1C90-1A300D30163B}"/>
          </ac:cxnSpMkLst>
        </pc:cxnChg>
      </pc:sldChg>
      <pc:sldChg chg="modSp new mod ord modAnim">
        <pc:chgData name="john daintree" userId="86843ca00bf7cabd" providerId="LiveId" clId="{0E32F503-BB73-4DFA-99D6-4F0FC56669B3}" dt="2024-09-10T11:51:46.836" v="10328" actId="20577"/>
        <pc:sldMkLst>
          <pc:docMk/>
          <pc:sldMk cId="1874130668" sldId="267"/>
        </pc:sldMkLst>
        <pc:spChg chg="mod">
          <ac:chgData name="john daintree" userId="86843ca00bf7cabd" providerId="LiveId" clId="{0E32F503-BB73-4DFA-99D6-4F0FC56669B3}" dt="2024-08-29T11:47:48.518" v="4491" actId="20577"/>
          <ac:spMkLst>
            <pc:docMk/>
            <pc:sldMk cId="1874130668" sldId="267"/>
            <ac:spMk id="2" creationId="{311B004C-E468-DC81-31E7-760E24014BAB}"/>
          </ac:spMkLst>
        </pc:spChg>
        <pc:spChg chg="mod">
          <ac:chgData name="john daintree" userId="86843ca00bf7cabd" providerId="LiveId" clId="{0E32F503-BB73-4DFA-99D6-4F0FC56669B3}" dt="2024-09-10T11:51:46.836" v="10328" actId="20577"/>
          <ac:spMkLst>
            <pc:docMk/>
            <pc:sldMk cId="1874130668" sldId="267"/>
            <ac:spMk id="3" creationId="{C8F48F24-501A-8F1E-4DE5-EA8F78B89E5A}"/>
          </ac:spMkLst>
        </pc:spChg>
      </pc:sldChg>
      <pc:sldChg chg="delSp modSp add del mod modTransition">
        <pc:chgData name="john daintree" userId="86843ca00bf7cabd" providerId="LiveId" clId="{0E32F503-BB73-4DFA-99D6-4F0FC56669B3}" dt="2024-08-28T11:42:37.978" v="1754" actId="47"/>
        <pc:sldMkLst>
          <pc:docMk/>
          <pc:sldMk cId="3369107365" sldId="267"/>
        </pc:sldMkLst>
        <pc:spChg chg="mod">
          <ac:chgData name="john daintree" userId="86843ca00bf7cabd" providerId="LiveId" clId="{0E32F503-BB73-4DFA-99D6-4F0FC56669B3}" dt="2024-08-28T11:05:02.318" v="1311" actId="403"/>
          <ac:spMkLst>
            <pc:docMk/>
            <pc:sldMk cId="3369107365" sldId="267"/>
            <ac:spMk id="3" creationId="{6FAA6E03-9D53-A4A8-C8D1-0A8E5BFE3D2B}"/>
          </ac:spMkLst>
        </pc:spChg>
        <pc:spChg chg="del">
          <ac:chgData name="john daintree" userId="86843ca00bf7cabd" providerId="LiveId" clId="{0E32F503-BB73-4DFA-99D6-4F0FC56669B3}" dt="2024-08-28T11:04:41.826" v="1307" actId="478"/>
          <ac:spMkLst>
            <pc:docMk/>
            <pc:sldMk cId="3369107365" sldId="267"/>
            <ac:spMk id="28" creationId="{348AF3B5-06AE-EA03-C4AE-9850C7CB6931}"/>
          </ac:spMkLst>
        </pc:spChg>
        <pc:cxnChg chg="del">
          <ac:chgData name="john daintree" userId="86843ca00bf7cabd" providerId="LiveId" clId="{0E32F503-BB73-4DFA-99D6-4F0FC56669B3}" dt="2024-08-28T11:05:09.822" v="1312" actId="478"/>
          <ac:cxnSpMkLst>
            <pc:docMk/>
            <pc:sldMk cId="3369107365" sldId="267"/>
            <ac:cxnSpMk id="18" creationId="{24B5FF7D-3C32-2514-A2F6-096BC1C9FE5A}"/>
          </ac:cxnSpMkLst>
        </pc:cxnChg>
        <pc:cxnChg chg="del">
          <ac:chgData name="john daintree" userId="86843ca00bf7cabd" providerId="LiveId" clId="{0E32F503-BB73-4DFA-99D6-4F0FC56669B3}" dt="2024-08-28T11:05:09.822" v="1312" actId="478"/>
          <ac:cxnSpMkLst>
            <pc:docMk/>
            <pc:sldMk cId="3369107365" sldId="267"/>
            <ac:cxnSpMk id="19" creationId="{B814683F-9388-C329-F7DB-CD92C68BBA9D}"/>
          </ac:cxnSpMkLst>
        </pc:cxnChg>
        <pc:cxnChg chg="del">
          <ac:chgData name="john daintree" userId="86843ca00bf7cabd" providerId="LiveId" clId="{0E32F503-BB73-4DFA-99D6-4F0FC56669B3}" dt="2024-08-28T11:05:09.822" v="1312" actId="478"/>
          <ac:cxnSpMkLst>
            <pc:docMk/>
            <pc:sldMk cId="3369107365" sldId="267"/>
            <ac:cxnSpMk id="32" creationId="{2F8A0BE0-D424-31C1-070D-BCE02AA47455}"/>
          </ac:cxnSpMkLst>
        </pc:cxnChg>
        <pc:cxnChg chg="del">
          <ac:chgData name="john daintree" userId="86843ca00bf7cabd" providerId="LiveId" clId="{0E32F503-BB73-4DFA-99D6-4F0FC56669B3}" dt="2024-08-28T11:05:09.822" v="1312" actId="478"/>
          <ac:cxnSpMkLst>
            <pc:docMk/>
            <pc:sldMk cId="3369107365" sldId="267"/>
            <ac:cxnSpMk id="34" creationId="{D0B8FE6E-BFC9-2678-9132-E3AB8765A22D}"/>
          </ac:cxnSpMkLst>
        </pc:cxnChg>
        <pc:cxnChg chg="del">
          <ac:chgData name="john daintree" userId="86843ca00bf7cabd" providerId="LiveId" clId="{0E32F503-BB73-4DFA-99D6-4F0FC56669B3}" dt="2024-08-28T11:05:09.822" v="1312" actId="478"/>
          <ac:cxnSpMkLst>
            <pc:docMk/>
            <pc:sldMk cId="3369107365" sldId="267"/>
            <ac:cxnSpMk id="36" creationId="{16728115-6B4B-E7DD-4F72-9613BC4FCD2A}"/>
          </ac:cxnSpMkLst>
        </pc:cxnChg>
        <pc:cxnChg chg="del">
          <ac:chgData name="john daintree" userId="86843ca00bf7cabd" providerId="LiveId" clId="{0E32F503-BB73-4DFA-99D6-4F0FC56669B3}" dt="2024-08-28T11:05:09.822" v="1312" actId="478"/>
          <ac:cxnSpMkLst>
            <pc:docMk/>
            <pc:sldMk cId="3369107365" sldId="267"/>
            <ac:cxnSpMk id="38" creationId="{9EDFC0EA-71AD-F8CB-BA58-D250B17349D2}"/>
          </ac:cxnSpMkLst>
        </pc:cxnChg>
        <pc:cxnChg chg="del">
          <ac:chgData name="john daintree" userId="86843ca00bf7cabd" providerId="LiveId" clId="{0E32F503-BB73-4DFA-99D6-4F0FC56669B3}" dt="2024-08-28T11:05:09.822" v="1312" actId="478"/>
          <ac:cxnSpMkLst>
            <pc:docMk/>
            <pc:sldMk cId="3369107365" sldId="267"/>
            <ac:cxnSpMk id="41" creationId="{3B9F42AC-9095-8954-C7F1-1D4C2A395F49}"/>
          </ac:cxnSpMkLst>
        </pc:cxnChg>
        <pc:cxnChg chg="del">
          <ac:chgData name="john daintree" userId="86843ca00bf7cabd" providerId="LiveId" clId="{0E32F503-BB73-4DFA-99D6-4F0FC56669B3}" dt="2024-08-28T11:05:09.822" v="1312" actId="478"/>
          <ac:cxnSpMkLst>
            <pc:docMk/>
            <pc:sldMk cId="3369107365" sldId="267"/>
            <ac:cxnSpMk id="42" creationId="{F037840F-D438-D8BB-9F15-C4DDE60DDDED}"/>
          </ac:cxnSpMkLst>
        </pc:cxnChg>
        <pc:cxnChg chg="del">
          <ac:chgData name="john daintree" userId="86843ca00bf7cabd" providerId="LiveId" clId="{0E32F503-BB73-4DFA-99D6-4F0FC56669B3}" dt="2024-08-28T11:05:09.822" v="1312" actId="478"/>
          <ac:cxnSpMkLst>
            <pc:docMk/>
            <pc:sldMk cId="3369107365" sldId="267"/>
            <ac:cxnSpMk id="43" creationId="{C21D7E8D-462C-00CA-D648-A66151A9CCC4}"/>
          </ac:cxnSpMkLst>
        </pc:cxnChg>
        <pc:cxnChg chg="del">
          <ac:chgData name="john daintree" userId="86843ca00bf7cabd" providerId="LiveId" clId="{0E32F503-BB73-4DFA-99D6-4F0FC56669B3}" dt="2024-08-28T11:05:09.822" v="1312" actId="478"/>
          <ac:cxnSpMkLst>
            <pc:docMk/>
            <pc:sldMk cId="3369107365" sldId="267"/>
            <ac:cxnSpMk id="46" creationId="{F559692A-B604-AEC2-88CB-A7E25F8E7BBE}"/>
          </ac:cxnSpMkLst>
        </pc:cxnChg>
        <pc:cxnChg chg="del">
          <ac:chgData name="john daintree" userId="86843ca00bf7cabd" providerId="LiveId" clId="{0E32F503-BB73-4DFA-99D6-4F0FC56669B3}" dt="2024-08-28T11:05:09.822" v="1312" actId="478"/>
          <ac:cxnSpMkLst>
            <pc:docMk/>
            <pc:sldMk cId="3369107365" sldId="267"/>
            <ac:cxnSpMk id="47" creationId="{4B56ACD1-9C4F-84EF-9A23-78BBFA6C3C7F}"/>
          </ac:cxnSpMkLst>
        </pc:cxnChg>
        <pc:cxnChg chg="del">
          <ac:chgData name="john daintree" userId="86843ca00bf7cabd" providerId="LiveId" clId="{0E32F503-BB73-4DFA-99D6-4F0FC56669B3}" dt="2024-08-28T11:05:09.822" v="1312" actId="478"/>
          <ac:cxnSpMkLst>
            <pc:docMk/>
            <pc:sldMk cId="3369107365" sldId="267"/>
            <ac:cxnSpMk id="49" creationId="{540337FA-9FB1-ED6D-D967-62A7BA1013D8}"/>
          </ac:cxnSpMkLst>
        </pc:cxnChg>
        <pc:cxnChg chg="del">
          <ac:chgData name="john daintree" userId="86843ca00bf7cabd" providerId="LiveId" clId="{0E32F503-BB73-4DFA-99D6-4F0FC56669B3}" dt="2024-08-28T11:05:09.822" v="1312" actId="478"/>
          <ac:cxnSpMkLst>
            <pc:docMk/>
            <pc:sldMk cId="3369107365" sldId="267"/>
            <ac:cxnSpMk id="52" creationId="{54A05A57-26A8-6313-D49B-61CA4C347E60}"/>
          </ac:cxnSpMkLst>
        </pc:cxnChg>
        <pc:cxnChg chg="del">
          <ac:chgData name="john daintree" userId="86843ca00bf7cabd" providerId="LiveId" clId="{0E32F503-BB73-4DFA-99D6-4F0FC56669B3}" dt="2024-08-28T11:05:09.822" v="1312" actId="478"/>
          <ac:cxnSpMkLst>
            <pc:docMk/>
            <pc:sldMk cId="3369107365" sldId="267"/>
            <ac:cxnSpMk id="55" creationId="{A87141DA-2F32-2389-7C24-0A309F03A34E}"/>
          </ac:cxnSpMkLst>
        </pc:cxnChg>
        <pc:cxnChg chg="del">
          <ac:chgData name="john daintree" userId="86843ca00bf7cabd" providerId="LiveId" clId="{0E32F503-BB73-4DFA-99D6-4F0FC56669B3}" dt="2024-08-28T11:05:09.822" v="1312" actId="478"/>
          <ac:cxnSpMkLst>
            <pc:docMk/>
            <pc:sldMk cId="3369107365" sldId="267"/>
            <ac:cxnSpMk id="57" creationId="{AE8B6277-A288-4B6A-12C2-FDA280E287AB}"/>
          </ac:cxnSpMkLst>
        </pc:cxnChg>
        <pc:cxnChg chg="del">
          <ac:chgData name="john daintree" userId="86843ca00bf7cabd" providerId="LiveId" clId="{0E32F503-BB73-4DFA-99D6-4F0FC56669B3}" dt="2024-08-28T11:05:09.822" v="1312" actId="478"/>
          <ac:cxnSpMkLst>
            <pc:docMk/>
            <pc:sldMk cId="3369107365" sldId="267"/>
            <ac:cxnSpMk id="71" creationId="{CD03E4A2-CF10-2B4A-5DCE-AA94E41013F6}"/>
          </ac:cxnSpMkLst>
        </pc:cxnChg>
        <pc:cxnChg chg="del">
          <ac:chgData name="john daintree" userId="86843ca00bf7cabd" providerId="LiveId" clId="{0E32F503-BB73-4DFA-99D6-4F0FC56669B3}" dt="2024-08-28T11:05:09.822" v="1312" actId="478"/>
          <ac:cxnSpMkLst>
            <pc:docMk/>
            <pc:sldMk cId="3369107365" sldId="267"/>
            <ac:cxnSpMk id="73" creationId="{6977520F-B7F5-9A76-C1E1-BD4ADD15E7A7}"/>
          </ac:cxnSpMkLst>
        </pc:cxnChg>
      </pc:sldChg>
      <pc:sldChg chg="addSp modSp add mod ord">
        <pc:chgData name="john daintree" userId="86843ca00bf7cabd" providerId="LiveId" clId="{0E32F503-BB73-4DFA-99D6-4F0FC56669B3}" dt="2024-09-06T13:06:27.458" v="6496" actId="20577"/>
        <pc:sldMkLst>
          <pc:docMk/>
          <pc:sldMk cId="4286287048" sldId="268"/>
        </pc:sldMkLst>
        <pc:spChg chg="mod">
          <ac:chgData name="john daintree" userId="86843ca00bf7cabd" providerId="LiveId" clId="{0E32F503-BB73-4DFA-99D6-4F0FC56669B3}" dt="2024-09-06T13:06:27.458" v="6496" actId="20577"/>
          <ac:spMkLst>
            <pc:docMk/>
            <pc:sldMk cId="4286287048" sldId="268"/>
            <ac:spMk id="3" creationId="{291D985C-C2CE-4956-A0F3-397B5A0D2634}"/>
          </ac:spMkLst>
        </pc:spChg>
        <pc:spChg chg="add mod">
          <ac:chgData name="john daintree" userId="86843ca00bf7cabd" providerId="LiveId" clId="{0E32F503-BB73-4DFA-99D6-4F0FC56669B3}" dt="2024-08-29T07:32:40.311" v="1781" actId="1076"/>
          <ac:spMkLst>
            <pc:docMk/>
            <pc:sldMk cId="4286287048" sldId="268"/>
            <ac:spMk id="5" creationId="{34804FE8-6579-5B3B-A187-C65F1D91804A}"/>
          </ac:spMkLst>
        </pc:spChg>
      </pc:sldChg>
      <pc:sldChg chg="modSp add mod modAnim">
        <pc:chgData name="john daintree" userId="86843ca00bf7cabd" providerId="LiveId" clId="{0E32F503-BB73-4DFA-99D6-4F0FC56669B3}" dt="2024-09-13T07:22:59.818" v="11127" actId="20577"/>
        <pc:sldMkLst>
          <pc:docMk/>
          <pc:sldMk cId="1979705305" sldId="269"/>
        </pc:sldMkLst>
        <pc:spChg chg="mod">
          <ac:chgData name="john daintree" userId="86843ca00bf7cabd" providerId="LiveId" clId="{0E32F503-BB73-4DFA-99D6-4F0FC56669B3}" dt="2024-09-13T07:22:59.818" v="11127" actId="20577"/>
          <ac:spMkLst>
            <pc:docMk/>
            <pc:sldMk cId="1979705305" sldId="269"/>
            <ac:spMk id="3" creationId="{A968466C-912E-37B4-8C2C-CC9E9CE8CBB5}"/>
          </ac:spMkLst>
        </pc:spChg>
      </pc:sldChg>
      <pc:sldChg chg="modSp mod modAnim">
        <pc:chgData name="john daintree" userId="86843ca00bf7cabd" providerId="LiveId" clId="{0E32F503-BB73-4DFA-99D6-4F0FC56669B3}" dt="2024-09-13T07:57:47.097" v="11425"/>
        <pc:sldMkLst>
          <pc:docMk/>
          <pc:sldMk cId="664819141" sldId="280"/>
        </pc:sldMkLst>
        <pc:spChg chg="mod">
          <ac:chgData name="john daintree" userId="86843ca00bf7cabd" providerId="LiveId" clId="{0E32F503-BB73-4DFA-99D6-4F0FC56669B3}" dt="2024-09-09T15:04:19.096" v="9050"/>
          <ac:spMkLst>
            <pc:docMk/>
            <pc:sldMk cId="664819141" sldId="280"/>
            <ac:spMk id="3" creationId="{1A0BA580-9AF5-6894-253E-DE52C017712E}"/>
          </ac:spMkLst>
        </pc:spChg>
      </pc:sldChg>
      <pc:sldChg chg="addSp modSp add mod modTransition modAnim">
        <pc:chgData name="john daintree" userId="86843ca00bf7cabd" providerId="LiveId" clId="{0E32F503-BB73-4DFA-99D6-4F0FC56669B3}" dt="2024-08-29T09:49:22.105" v="2806"/>
        <pc:sldMkLst>
          <pc:docMk/>
          <pc:sldMk cId="1864694361" sldId="297"/>
        </pc:sldMkLst>
        <pc:spChg chg="add mod">
          <ac:chgData name="john daintree" userId="86843ca00bf7cabd" providerId="LiveId" clId="{0E32F503-BB73-4DFA-99D6-4F0FC56669B3}" dt="2024-08-29T07:35:44.736" v="1786" actId="14100"/>
          <ac:spMkLst>
            <pc:docMk/>
            <pc:sldMk cId="1864694361" sldId="297"/>
            <ac:spMk id="2" creationId="{89061913-228B-C3A9-2561-D0FA7A4DB6D5}"/>
          </ac:spMkLst>
        </pc:spChg>
      </pc:sldChg>
      <pc:sldChg chg="addSp delSp modSp new mod modClrScheme delAnim modAnim chgLayout">
        <pc:chgData name="john daintree" userId="86843ca00bf7cabd" providerId="LiveId" clId="{0E32F503-BB73-4DFA-99D6-4F0FC56669B3}" dt="2024-09-13T07:35:41.490" v="11249" actId="20577"/>
        <pc:sldMkLst>
          <pc:docMk/>
          <pc:sldMk cId="1243398646" sldId="298"/>
        </pc:sldMkLst>
        <pc:spChg chg="del mod">
          <ac:chgData name="john daintree" userId="86843ca00bf7cabd" providerId="LiveId" clId="{0E32F503-BB73-4DFA-99D6-4F0FC56669B3}" dt="2024-08-29T07:36:14.835" v="1790" actId="478"/>
          <ac:spMkLst>
            <pc:docMk/>
            <pc:sldMk cId="1243398646" sldId="298"/>
            <ac:spMk id="2" creationId="{98034871-019C-54D1-6D1C-FA35CC954491}"/>
          </ac:spMkLst>
        </pc:spChg>
        <pc:spChg chg="add mod">
          <ac:chgData name="john daintree" userId="86843ca00bf7cabd" providerId="LiveId" clId="{0E32F503-BB73-4DFA-99D6-4F0FC56669B3}" dt="2024-09-13T07:35:34.002" v="11245" actId="20577"/>
          <ac:spMkLst>
            <pc:docMk/>
            <pc:sldMk cId="1243398646" sldId="298"/>
            <ac:spMk id="2" creationId="{CAC7ADEE-A2AA-101A-1EB5-7ADE2562A0C7}"/>
          </ac:spMkLst>
        </pc:spChg>
        <pc:spChg chg="del">
          <ac:chgData name="john daintree" userId="86843ca00bf7cabd" providerId="LiveId" clId="{0E32F503-BB73-4DFA-99D6-4F0FC56669B3}" dt="2024-08-29T07:36:24.471" v="1793" actId="478"/>
          <ac:spMkLst>
            <pc:docMk/>
            <pc:sldMk cId="1243398646" sldId="298"/>
            <ac:spMk id="3" creationId="{B71B8EE1-07F0-F6DC-1503-845786B7539D}"/>
          </ac:spMkLst>
        </pc:spChg>
        <pc:spChg chg="add mod">
          <ac:chgData name="john daintree" userId="86843ca00bf7cabd" providerId="LiveId" clId="{0E32F503-BB73-4DFA-99D6-4F0FC56669B3}" dt="2024-09-09T07:46:13.233" v="7589" actId="571"/>
          <ac:spMkLst>
            <pc:docMk/>
            <pc:sldMk cId="1243398646" sldId="298"/>
            <ac:spMk id="3" creationId="{CA539A2E-2D2D-F7F0-81BA-0F9B979E5884}"/>
          </ac:spMkLst>
        </pc:spChg>
        <pc:spChg chg="del mod ord">
          <ac:chgData name="john daintree" userId="86843ca00bf7cabd" providerId="LiveId" clId="{0E32F503-BB73-4DFA-99D6-4F0FC56669B3}" dt="2024-09-12T14:43:29.806" v="10559" actId="700"/>
          <ac:spMkLst>
            <pc:docMk/>
            <pc:sldMk cId="1243398646" sldId="298"/>
            <ac:spMk id="4" creationId="{05FB931A-F5FF-0943-F0D0-9E0F788F45FD}"/>
          </ac:spMkLst>
        </pc:spChg>
        <pc:spChg chg="mod ord">
          <ac:chgData name="john daintree" userId="86843ca00bf7cabd" providerId="LiveId" clId="{0E32F503-BB73-4DFA-99D6-4F0FC56669B3}" dt="2024-09-12T14:48:33.192" v="10700" actId="1076"/>
          <ac:spMkLst>
            <pc:docMk/>
            <pc:sldMk cId="1243398646" sldId="298"/>
            <ac:spMk id="5" creationId="{06A7323B-333F-DC71-DE47-EE57889D2A20}"/>
          </ac:spMkLst>
        </pc:spChg>
        <pc:spChg chg="add mod ord">
          <ac:chgData name="john daintree" userId="86843ca00bf7cabd" providerId="LiveId" clId="{0E32F503-BB73-4DFA-99D6-4F0FC56669B3}" dt="2024-09-12T14:43:29.806" v="10559" actId="700"/>
          <ac:spMkLst>
            <pc:docMk/>
            <pc:sldMk cId="1243398646" sldId="298"/>
            <ac:spMk id="6" creationId="{AF1E3E1A-9835-6ADE-C32A-9253E2A493D2}"/>
          </ac:spMkLst>
        </pc:spChg>
        <pc:spChg chg="add del mod">
          <ac:chgData name="john daintree" userId="86843ca00bf7cabd" providerId="LiveId" clId="{0E32F503-BB73-4DFA-99D6-4F0FC56669B3}" dt="2024-08-29T07:36:32.802" v="1795" actId="478"/>
          <ac:spMkLst>
            <pc:docMk/>
            <pc:sldMk cId="1243398646" sldId="298"/>
            <ac:spMk id="6" creationId="{DC72C55B-BD12-67A4-AF66-ED26F576A3F0}"/>
          </ac:spMkLst>
        </pc:spChg>
        <pc:spChg chg="add del mod">
          <ac:chgData name="john daintree" userId="86843ca00bf7cabd" providerId="LiveId" clId="{0E32F503-BB73-4DFA-99D6-4F0FC56669B3}" dt="2024-08-29T09:59:42.370" v="2967" actId="478"/>
          <ac:spMkLst>
            <pc:docMk/>
            <pc:sldMk cId="1243398646" sldId="298"/>
            <ac:spMk id="7" creationId="{50195A7E-D464-1A71-D7A6-F2B4667EEDC4}"/>
          </ac:spMkLst>
        </pc:spChg>
        <pc:spChg chg="add del mod">
          <ac:chgData name="john daintree" userId="86843ca00bf7cabd" providerId="LiveId" clId="{0E32F503-BB73-4DFA-99D6-4F0FC56669B3}" dt="2024-08-29T07:38:04.319" v="1820" actId="478"/>
          <ac:spMkLst>
            <pc:docMk/>
            <pc:sldMk cId="1243398646" sldId="298"/>
            <ac:spMk id="8" creationId="{662B7247-139E-0FA2-27B1-D1E746BCB7D8}"/>
          </ac:spMkLst>
        </pc:spChg>
        <pc:spChg chg="add del mod">
          <ac:chgData name="john daintree" userId="86843ca00bf7cabd" providerId="LiveId" clId="{0E32F503-BB73-4DFA-99D6-4F0FC56669B3}" dt="2024-08-29T07:38:03.076" v="1819" actId="478"/>
          <ac:spMkLst>
            <pc:docMk/>
            <pc:sldMk cId="1243398646" sldId="298"/>
            <ac:spMk id="9" creationId="{15F704F0-B060-D484-5AE5-6F2505C99C20}"/>
          </ac:spMkLst>
        </pc:spChg>
        <pc:spChg chg="add del mod">
          <ac:chgData name="john daintree" userId="86843ca00bf7cabd" providerId="LiveId" clId="{0E32F503-BB73-4DFA-99D6-4F0FC56669B3}" dt="2024-08-29T09:59:42.370" v="2967" actId="478"/>
          <ac:spMkLst>
            <pc:docMk/>
            <pc:sldMk cId="1243398646" sldId="298"/>
            <ac:spMk id="10" creationId="{FC240E23-2C8A-7DAE-FEA1-078D0E27BD8A}"/>
          </ac:spMkLst>
        </pc:spChg>
        <pc:spChg chg="add del mod">
          <ac:chgData name="john daintree" userId="86843ca00bf7cabd" providerId="LiveId" clId="{0E32F503-BB73-4DFA-99D6-4F0FC56669B3}" dt="2024-08-29T09:59:42.370" v="2967" actId="478"/>
          <ac:spMkLst>
            <pc:docMk/>
            <pc:sldMk cId="1243398646" sldId="298"/>
            <ac:spMk id="11" creationId="{7D3BCE06-FB86-DD30-15B6-C16EEA69EFF5}"/>
          </ac:spMkLst>
        </pc:spChg>
        <pc:spChg chg="add del mod">
          <ac:chgData name="john daintree" userId="86843ca00bf7cabd" providerId="LiveId" clId="{0E32F503-BB73-4DFA-99D6-4F0FC56669B3}" dt="2024-08-29T07:41:15.027" v="1904" actId="478"/>
          <ac:spMkLst>
            <pc:docMk/>
            <pc:sldMk cId="1243398646" sldId="298"/>
            <ac:spMk id="12" creationId="{C7B4E41F-544E-2F87-7345-A931647C1F23}"/>
          </ac:spMkLst>
        </pc:spChg>
        <pc:spChg chg="add del mod">
          <ac:chgData name="john daintree" userId="86843ca00bf7cabd" providerId="LiveId" clId="{0E32F503-BB73-4DFA-99D6-4F0FC56669B3}" dt="2024-08-29T07:41:15.027" v="1904" actId="478"/>
          <ac:spMkLst>
            <pc:docMk/>
            <pc:sldMk cId="1243398646" sldId="298"/>
            <ac:spMk id="13" creationId="{36C2B588-AD63-A3B1-ED05-84A4BCB26237}"/>
          </ac:spMkLst>
        </pc:spChg>
        <pc:spChg chg="add del mod">
          <ac:chgData name="john daintree" userId="86843ca00bf7cabd" providerId="LiveId" clId="{0E32F503-BB73-4DFA-99D6-4F0FC56669B3}" dt="2024-08-29T07:41:15.027" v="1904" actId="478"/>
          <ac:spMkLst>
            <pc:docMk/>
            <pc:sldMk cId="1243398646" sldId="298"/>
            <ac:spMk id="14" creationId="{E2B2C149-6148-F6D1-059D-AF940F1BBB30}"/>
          </ac:spMkLst>
        </pc:spChg>
        <pc:spChg chg="add del mod">
          <ac:chgData name="john daintree" userId="86843ca00bf7cabd" providerId="LiveId" clId="{0E32F503-BB73-4DFA-99D6-4F0FC56669B3}" dt="2024-08-29T07:41:15.027" v="1904" actId="478"/>
          <ac:spMkLst>
            <pc:docMk/>
            <pc:sldMk cId="1243398646" sldId="298"/>
            <ac:spMk id="15" creationId="{C97864E1-8B2A-0D21-9032-D315F8A7823B}"/>
          </ac:spMkLst>
        </pc:spChg>
        <pc:spChg chg="add mod">
          <ac:chgData name="john daintree" userId="86843ca00bf7cabd" providerId="LiveId" clId="{0E32F503-BB73-4DFA-99D6-4F0FC56669B3}" dt="2024-08-29T09:55:26.602" v="2867" actId="207"/>
          <ac:spMkLst>
            <pc:docMk/>
            <pc:sldMk cId="1243398646" sldId="298"/>
            <ac:spMk id="16" creationId="{FD2BAA7D-E0BB-BED2-E231-CAC7AD2CA4D9}"/>
          </ac:spMkLst>
        </pc:spChg>
        <pc:spChg chg="add del mod">
          <ac:chgData name="john daintree" userId="86843ca00bf7cabd" providerId="LiveId" clId="{0E32F503-BB73-4DFA-99D6-4F0FC56669B3}" dt="2024-08-29T07:48:44.529" v="2070" actId="478"/>
          <ac:spMkLst>
            <pc:docMk/>
            <pc:sldMk cId="1243398646" sldId="298"/>
            <ac:spMk id="17" creationId="{998C4895-A39D-16AB-8241-91E559C31A56}"/>
          </ac:spMkLst>
        </pc:spChg>
        <pc:spChg chg="add mod">
          <ac:chgData name="john daintree" userId="86843ca00bf7cabd" providerId="LiveId" clId="{0E32F503-BB73-4DFA-99D6-4F0FC56669B3}" dt="2024-08-29T09:55:26.602" v="2867" actId="207"/>
          <ac:spMkLst>
            <pc:docMk/>
            <pc:sldMk cId="1243398646" sldId="298"/>
            <ac:spMk id="18" creationId="{97B0042A-A163-E8B6-D381-A90B1DAB42B1}"/>
          </ac:spMkLst>
        </pc:spChg>
        <pc:spChg chg="add del mod">
          <ac:chgData name="john daintree" userId="86843ca00bf7cabd" providerId="LiveId" clId="{0E32F503-BB73-4DFA-99D6-4F0FC56669B3}" dt="2024-08-29T07:42:51.861" v="1919" actId="478"/>
          <ac:spMkLst>
            <pc:docMk/>
            <pc:sldMk cId="1243398646" sldId="298"/>
            <ac:spMk id="19" creationId="{C19873E9-7E5B-825F-B3C4-49EEDB97AE3C}"/>
          </ac:spMkLst>
        </pc:spChg>
        <pc:spChg chg="add del mod">
          <ac:chgData name="john daintree" userId="86843ca00bf7cabd" providerId="LiveId" clId="{0E32F503-BB73-4DFA-99D6-4F0FC56669B3}" dt="2024-08-29T07:43:09.982" v="1925" actId="478"/>
          <ac:spMkLst>
            <pc:docMk/>
            <pc:sldMk cId="1243398646" sldId="298"/>
            <ac:spMk id="20" creationId="{0BF63330-8F7F-B153-0F35-F6B2A8CAC98B}"/>
          </ac:spMkLst>
        </pc:spChg>
        <pc:spChg chg="add mod">
          <ac:chgData name="john daintree" userId="86843ca00bf7cabd" providerId="LiveId" clId="{0E32F503-BB73-4DFA-99D6-4F0FC56669B3}" dt="2024-08-29T09:55:26.602" v="2867" actId="207"/>
          <ac:spMkLst>
            <pc:docMk/>
            <pc:sldMk cId="1243398646" sldId="298"/>
            <ac:spMk id="21" creationId="{9C483DC0-016B-E747-7B68-90CD02FF399E}"/>
          </ac:spMkLst>
        </pc:spChg>
        <pc:spChg chg="add mod">
          <ac:chgData name="john daintree" userId="86843ca00bf7cabd" providerId="LiveId" clId="{0E32F503-BB73-4DFA-99D6-4F0FC56669B3}" dt="2024-08-29T07:42:55.373" v="1921" actId="571"/>
          <ac:spMkLst>
            <pc:docMk/>
            <pc:sldMk cId="1243398646" sldId="298"/>
            <ac:spMk id="22" creationId="{4AB22AA3-D008-D7B6-81AC-D090B20C5266}"/>
          </ac:spMkLst>
        </pc:spChg>
        <pc:spChg chg="add mod">
          <ac:chgData name="john daintree" userId="86843ca00bf7cabd" providerId="LiveId" clId="{0E32F503-BB73-4DFA-99D6-4F0FC56669B3}" dt="2024-08-29T07:43:00.099" v="1923" actId="571"/>
          <ac:spMkLst>
            <pc:docMk/>
            <pc:sldMk cId="1243398646" sldId="298"/>
            <ac:spMk id="23" creationId="{3B2E8621-3033-B146-FFE6-463D5E65FA43}"/>
          </ac:spMkLst>
        </pc:spChg>
        <pc:spChg chg="add mod">
          <ac:chgData name="john daintree" userId="86843ca00bf7cabd" providerId="LiveId" clId="{0E32F503-BB73-4DFA-99D6-4F0FC56669B3}" dt="2024-08-29T07:43:00.099" v="1923" actId="571"/>
          <ac:spMkLst>
            <pc:docMk/>
            <pc:sldMk cId="1243398646" sldId="298"/>
            <ac:spMk id="24" creationId="{197F0102-0F33-51C5-C301-3EAA5ADB605E}"/>
          </ac:spMkLst>
        </pc:spChg>
        <pc:spChg chg="add mod">
          <ac:chgData name="john daintree" userId="86843ca00bf7cabd" providerId="LiveId" clId="{0E32F503-BB73-4DFA-99D6-4F0FC56669B3}" dt="2024-08-29T09:55:26.602" v="2867" actId="207"/>
          <ac:spMkLst>
            <pc:docMk/>
            <pc:sldMk cId="1243398646" sldId="298"/>
            <ac:spMk id="25" creationId="{91D299C5-42FD-187D-BAE6-FF6BF412DE22}"/>
          </ac:spMkLst>
        </pc:spChg>
        <pc:spChg chg="add mod">
          <ac:chgData name="john daintree" userId="86843ca00bf7cabd" providerId="LiveId" clId="{0E32F503-BB73-4DFA-99D6-4F0FC56669B3}" dt="2024-08-29T09:55:26.602" v="2867" actId="207"/>
          <ac:spMkLst>
            <pc:docMk/>
            <pc:sldMk cId="1243398646" sldId="298"/>
            <ac:spMk id="26" creationId="{A9EEE929-347F-2150-7425-E90987CC294D}"/>
          </ac:spMkLst>
        </pc:spChg>
        <pc:spChg chg="add mod">
          <ac:chgData name="john daintree" userId="86843ca00bf7cabd" providerId="LiveId" clId="{0E32F503-BB73-4DFA-99D6-4F0FC56669B3}" dt="2024-08-29T09:55:26.602" v="2867" actId="207"/>
          <ac:spMkLst>
            <pc:docMk/>
            <pc:sldMk cId="1243398646" sldId="298"/>
            <ac:spMk id="27" creationId="{7D856848-0DC5-740E-7246-26F19EE4D6F9}"/>
          </ac:spMkLst>
        </pc:spChg>
        <pc:spChg chg="add mod">
          <ac:chgData name="john daintree" userId="86843ca00bf7cabd" providerId="LiveId" clId="{0E32F503-BB73-4DFA-99D6-4F0FC56669B3}" dt="2024-08-29T09:55:26.602" v="2867" actId="207"/>
          <ac:spMkLst>
            <pc:docMk/>
            <pc:sldMk cId="1243398646" sldId="298"/>
            <ac:spMk id="28" creationId="{F4F10836-9145-7D0F-713E-3AB0EBBC7E1B}"/>
          </ac:spMkLst>
        </pc:spChg>
        <pc:spChg chg="add mod">
          <ac:chgData name="john daintree" userId="86843ca00bf7cabd" providerId="LiveId" clId="{0E32F503-BB73-4DFA-99D6-4F0FC56669B3}" dt="2024-08-29T09:55:26.602" v="2867" actId="207"/>
          <ac:spMkLst>
            <pc:docMk/>
            <pc:sldMk cId="1243398646" sldId="298"/>
            <ac:spMk id="29" creationId="{82B7EDCC-9965-959D-A5FF-116942C15821}"/>
          </ac:spMkLst>
        </pc:spChg>
        <pc:spChg chg="add mod">
          <ac:chgData name="john daintree" userId="86843ca00bf7cabd" providerId="LiveId" clId="{0E32F503-BB73-4DFA-99D6-4F0FC56669B3}" dt="2024-08-29T07:44:21.343" v="1937" actId="571"/>
          <ac:spMkLst>
            <pc:docMk/>
            <pc:sldMk cId="1243398646" sldId="298"/>
            <ac:spMk id="30" creationId="{D0431E9D-2563-02DB-844A-CF17591CFE71}"/>
          </ac:spMkLst>
        </pc:spChg>
        <pc:spChg chg="add mod">
          <ac:chgData name="john daintree" userId="86843ca00bf7cabd" providerId="LiveId" clId="{0E32F503-BB73-4DFA-99D6-4F0FC56669B3}" dt="2024-08-29T07:44:21.343" v="1937" actId="571"/>
          <ac:spMkLst>
            <pc:docMk/>
            <pc:sldMk cId="1243398646" sldId="298"/>
            <ac:spMk id="31" creationId="{8C8E14DD-1AE7-9983-2E93-AA4F74C14EA0}"/>
          </ac:spMkLst>
        </pc:spChg>
        <pc:spChg chg="add mod">
          <ac:chgData name="john daintree" userId="86843ca00bf7cabd" providerId="LiveId" clId="{0E32F503-BB73-4DFA-99D6-4F0FC56669B3}" dt="2024-08-29T07:44:21.343" v="1937" actId="571"/>
          <ac:spMkLst>
            <pc:docMk/>
            <pc:sldMk cId="1243398646" sldId="298"/>
            <ac:spMk id="32" creationId="{B5EB76FA-04B1-5A3E-3D61-0C05AF5EB814}"/>
          </ac:spMkLst>
        </pc:spChg>
        <pc:spChg chg="add mod">
          <ac:chgData name="john daintree" userId="86843ca00bf7cabd" providerId="LiveId" clId="{0E32F503-BB73-4DFA-99D6-4F0FC56669B3}" dt="2024-08-29T09:55:26.602" v="2867" actId="207"/>
          <ac:spMkLst>
            <pc:docMk/>
            <pc:sldMk cId="1243398646" sldId="298"/>
            <ac:spMk id="33" creationId="{60265540-1732-1B52-5421-38712E870F17}"/>
          </ac:spMkLst>
        </pc:spChg>
        <pc:spChg chg="add del mod">
          <ac:chgData name="john daintree" userId="86843ca00bf7cabd" providerId="LiveId" clId="{0E32F503-BB73-4DFA-99D6-4F0FC56669B3}" dt="2024-08-29T07:48:52.189" v="2075" actId="478"/>
          <ac:spMkLst>
            <pc:docMk/>
            <pc:sldMk cId="1243398646" sldId="298"/>
            <ac:spMk id="34" creationId="{97B37881-754A-3351-768D-7123AC93368E}"/>
          </ac:spMkLst>
        </pc:spChg>
        <pc:spChg chg="add del mod">
          <ac:chgData name="john daintree" userId="86843ca00bf7cabd" providerId="LiveId" clId="{0E32F503-BB73-4DFA-99D6-4F0FC56669B3}" dt="2024-08-29T07:48:50.424" v="2074" actId="478"/>
          <ac:spMkLst>
            <pc:docMk/>
            <pc:sldMk cId="1243398646" sldId="298"/>
            <ac:spMk id="35" creationId="{AFFFCB96-0B14-1BB2-5262-14E5A1D0D3ED}"/>
          </ac:spMkLst>
        </pc:spChg>
        <pc:spChg chg="add del mod">
          <ac:chgData name="john daintree" userId="86843ca00bf7cabd" providerId="LiveId" clId="{0E32F503-BB73-4DFA-99D6-4F0FC56669B3}" dt="2024-08-29T07:48:46.849" v="2072" actId="478"/>
          <ac:spMkLst>
            <pc:docMk/>
            <pc:sldMk cId="1243398646" sldId="298"/>
            <ac:spMk id="36" creationId="{341D60E9-8B61-4568-1B1A-68D5CA50B16F}"/>
          </ac:spMkLst>
        </pc:spChg>
        <pc:spChg chg="add del mod">
          <ac:chgData name="john daintree" userId="86843ca00bf7cabd" providerId="LiveId" clId="{0E32F503-BB73-4DFA-99D6-4F0FC56669B3}" dt="2024-08-29T10:04:24.394" v="3101" actId="478"/>
          <ac:spMkLst>
            <pc:docMk/>
            <pc:sldMk cId="1243398646" sldId="298"/>
            <ac:spMk id="37" creationId="{0C28A802-ED90-BA88-7992-A79D67A12CD9}"/>
          </ac:spMkLst>
        </pc:spChg>
        <pc:spChg chg="add del mod">
          <ac:chgData name="john daintree" userId="86843ca00bf7cabd" providerId="LiveId" clId="{0E32F503-BB73-4DFA-99D6-4F0FC56669B3}" dt="2024-08-29T10:04:24.394" v="3101" actId="478"/>
          <ac:spMkLst>
            <pc:docMk/>
            <pc:sldMk cId="1243398646" sldId="298"/>
            <ac:spMk id="38" creationId="{5A0BBF03-CA49-3DFE-ADDA-764BCDE77052}"/>
          </ac:spMkLst>
        </pc:spChg>
        <pc:spChg chg="add del mod">
          <ac:chgData name="john daintree" userId="86843ca00bf7cabd" providerId="LiveId" clId="{0E32F503-BB73-4DFA-99D6-4F0FC56669B3}" dt="2024-08-29T10:04:24.394" v="3101" actId="478"/>
          <ac:spMkLst>
            <pc:docMk/>
            <pc:sldMk cId="1243398646" sldId="298"/>
            <ac:spMk id="39" creationId="{F7CBACE3-D52D-2FB2-53C4-55622014719F}"/>
          </ac:spMkLst>
        </pc:spChg>
        <pc:spChg chg="add del mod">
          <ac:chgData name="john daintree" userId="86843ca00bf7cabd" providerId="LiveId" clId="{0E32F503-BB73-4DFA-99D6-4F0FC56669B3}" dt="2024-08-29T10:04:24.394" v="3101" actId="478"/>
          <ac:spMkLst>
            <pc:docMk/>
            <pc:sldMk cId="1243398646" sldId="298"/>
            <ac:spMk id="40" creationId="{C34C310F-D1A3-6E50-EEFF-58DFD5397095}"/>
          </ac:spMkLst>
        </pc:spChg>
        <pc:spChg chg="add del mod">
          <ac:chgData name="john daintree" userId="86843ca00bf7cabd" providerId="LiveId" clId="{0E32F503-BB73-4DFA-99D6-4F0FC56669B3}" dt="2024-08-29T10:04:24.394" v="3101" actId="478"/>
          <ac:spMkLst>
            <pc:docMk/>
            <pc:sldMk cId="1243398646" sldId="298"/>
            <ac:spMk id="41" creationId="{C78E6E3C-DD2E-ADA3-8C28-2C7FC68E9579}"/>
          </ac:spMkLst>
        </pc:spChg>
        <pc:spChg chg="add del mod">
          <ac:chgData name="john daintree" userId="86843ca00bf7cabd" providerId="LiveId" clId="{0E32F503-BB73-4DFA-99D6-4F0FC56669B3}" dt="2024-08-29T10:04:24.394" v="3101" actId="478"/>
          <ac:spMkLst>
            <pc:docMk/>
            <pc:sldMk cId="1243398646" sldId="298"/>
            <ac:spMk id="42" creationId="{D770B75A-E84D-2F92-5002-534813A61776}"/>
          </ac:spMkLst>
        </pc:spChg>
        <pc:spChg chg="add del mod">
          <ac:chgData name="john daintree" userId="86843ca00bf7cabd" providerId="LiveId" clId="{0E32F503-BB73-4DFA-99D6-4F0FC56669B3}" dt="2024-08-29T10:04:24.394" v="3101" actId="478"/>
          <ac:spMkLst>
            <pc:docMk/>
            <pc:sldMk cId="1243398646" sldId="298"/>
            <ac:spMk id="43" creationId="{266184F7-B467-0B0E-2D9E-E6CE60275D01}"/>
          </ac:spMkLst>
        </pc:spChg>
        <pc:spChg chg="add del mod">
          <ac:chgData name="john daintree" userId="86843ca00bf7cabd" providerId="LiveId" clId="{0E32F503-BB73-4DFA-99D6-4F0FC56669B3}" dt="2024-08-29T10:04:24.394" v="3101" actId="478"/>
          <ac:spMkLst>
            <pc:docMk/>
            <pc:sldMk cId="1243398646" sldId="298"/>
            <ac:spMk id="44" creationId="{CBA79B8F-6047-05DB-856F-C5F7376F66D1}"/>
          </ac:spMkLst>
        </pc:spChg>
        <pc:spChg chg="add del mod">
          <ac:chgData name="john daintree" userId="86843ca00bf7cabd" providerId="LiveId" clId="{0E32F503-BB73-4DFA-99D6-4F0FC56669B3}" dt="2024-08-29T10:04:24.394" v="3101" actId="478"/>
          <ac:spMkLst>
            <pc:docMk/>
            <pc:sldMk cId="1243398646" sldId="298"/>
            <ac:spMk id="45" creationId="{1CCDC0EA-111F-A729-167C-B74944429719}"/>
          </ac:spMkLst>
        </pc:spChg>
        <pc:spChg chg="add mod">
          <ac:chgData name="john daintree" userId="86843ca00bf7cabd" providerId="LiveId" clId="{0E32F503-BB73-4DFA-99D6-4F0FC56669B3}" dt="2024-08-29T10:33:24.705" v="3570" actId="14100"/>
          <ac:spMkLst>
            <pc:docMk/>
            <pc:sldMk cId="1243398646" sldId="298"/>
            <ac:spMk id="46" creationId="{2B2888D5-DC83-FC44-3A11-03E7E188E59A}"/>
          </ac:spMkLst>
        </pc:spChg>
        <pc:spChg chg="add del mod">
          <ac:chgData name="john daintree" userId="86843ca00bf7cabd" providerId="LiveId" clId="{0E32F503-BB73-4DFA-99D6-4F0FC56669B3}" dt="2024-08-29T10:04:24.394" v="3101" actId="478"/>
          <ac:spMkLst>
            <pc:docMk/>
            <pc:sldMk cId="1243398646" sldId="298"/>
            <ac:spMk id="47" creationId="{C8171B6C-2028-3C3F-C11A-F10FE6F2B2EA}"/>
          </ac:spMkLst>
        </pc:spChg>
        <pc:spChg chg="add mod">
          <ac:chgData name="john daintree" userId="86843ca00bf7cabd" providerId="LiveId" clId="{0E32F503-BB73-4DFA-99D6-4F0FC56669B3}" dt="2024-08-29T09:59:43.010" v="2968"/>
          <ac:spMkLst>
            <pc:docMk/>
            <pc:sldMk cId="1243398646" sldId="298"/>
            <ac:spMk id="76" creationId="{2F776E4C-540D-F924-D68D-1F719E33B541}"/>
          </ac:spMkLst>
        </pc:spChg>
        <pc:spChg chg="add mod">
          <ac:chgData name="john daintree" userId="86843ca00bf7cabd" providerId="LiveId" clId="{0E32F503-BB73-4DFA-99D6-4F0FC56669B3}" dt="2024-08-29T09:59:43.010" v="2968"/>
          <ac:spMkLst>
            <pc:docMk/>
            <pc:sldMk cId="1243398646" sldId="298"/>
            <ac:spMk id="77" creationId="{08E1BB14-EA81-1C6B-F1B1-0C00895ACA57}"/>
          </ac:spMkLst>
        </pc:spChg>
        <pc:spChg chg="add mod">
          <ac:chgData name="john daintree" userId="86843ca00bf7cabd" providerId="LiveId" clId="{0E32F503-BB73-4DFA-99D6-4F0FC56669B3}" dt="2024-08-29T09:59:43.010" v="2968"/>
          <ac:spMkLst>
            <pc:docMk/>
            <pc:sldMk cId="1243398646" sldId="298"/>
            <ac:spMk id="78" creationId="{22EB1EBC-204D-65AD-75A7-CD6038A659F0}"/>
          </ac:spMkLst>
        </pc:spChg>
        <pc:spChg chg="add mod">
          <ac:chgData name="john daintree" userId="86843ca00bf7cabd" providerId="LiveId" clId="{0E32F503-BB73-4DFA-99D6-4F0FC56669B3}" dt="2024-08-29T09:59:43.010" v="2968"/>
          <ac:spMkLst>
            <pc:docMk/>
            <pc:sldMk cId="1243398646" sldId="298"/>
            <ac:spMk id="79" creationId="{321BE70E-0F63-6CAC-CC1B-2CE6035117D5}"/>
          </ac:spMkLst>
        </pc:spChg>
        <pc:spChg chg="add mod">
          <ac:chgData name="john daintree" userId="86843ca00bf7cabd" providerId="LiveId" clId="{0E32F503-BB73-4DFA-99D6-4F0FC56669B3}" dt="2024-08-29T09:59:43.010" v="2968"/>
          <ac:spMkLst>
            <pc:docMk/>
            <pc:sldMk cId="1243398646" sldId="298"/>
            <ac:spMk id="80" creationId="{20493C29-A3E8-8316-39D5-9851B54DEEB8}"/>
          </ac:spMkLst>
        </pc:spChg>
        <pc:spChg chg="add mod">
          <ac:chgData name="john daintree" userId="86843ca00bf7cabd" providerId="LiveId" clId="{0E32F503-BB73-4DFA-99D6-4F0FC56669B3}" dt="2024-08-29T09:59:43.010" v="2968"/>
          <ac:spMkLst>
            <pc:docMk/>
            <pc:sldMk cId="1243398646" sldId="298"/>
            <ac:spMk id="81" creationId="{4762EAFA-26DF-E8AD-8300-024BF1821A93}"/>
          </ac:spMkLst>
        </pc:spChg>
        <pc:spChg chg="add mod">
          <ac:chgData name="john daintree" userId="86843ca00bf7cabd" providerId="LiveId" clId="{0E32F503-BB73-4DFA-99D6-4F0FC56669B3}" dt="2024-08-29T10:04:40.022" v="3105" actId="14100"/>
          <ac:spMkLst>
            <pc:docMk/>
            <pc:sldMk cId="1243398646" sldId="298"/>
            <ac:spMk id="83" creationId="{A9ABBC07-0E62-38AF-2056-1D8DD4727068}"/>
          </ac:spMkLst>
        </pc:spChg>
        <pc:spChg chg="add mod">
          <ac:chgData name="john daintree" userId="86843ca00bf7cabd" providerId="LiveId" clId="{0E32F503-BB73-4DFA-99D6-4F0FC56669B3}" dt="2024-09-13T07:35:38.431" v="11247" actId="20577"/>
          <ac:spMkLst>
            <pc:docMk/>
            <pc:sldMk cId="1243398646" sldId="298"/>
            <ac:spMk id="84" creationId="{C2DE4A40-27B0-F9D3-993B-3EEA4790870B}"/>
          </ac:spMkLst>
        </pc:spChg>
        <pc:spChg chg="add mod">
          <ac:chgData name="john daintree" userId="86843ca00bf7cabd" providerId="LiveId" clId="{0E32F503-BB73-4DFA-99D6-4F0FC56669B3}" dt="2024-08-29T10:06:10.003" v="3198" actId="571"/>
          <ac:spMkLst>
            <pc:docMk/>
            <pc:sldMk cId="1243398646" sldId="298"/>
            <ac:spMk id="85" creationId="{2B7C83B6-DFD2-EB72-540D-0DEF9B38532D}"/>
          </ac:spMkLst>
        </pc:spChg>
        <pc:spChg chg="add mod">
          <ac:chgData name="john daintree" userId="86843ca00bf7cabd" providerId="LiveId" clId="{0E32F503-BB73-4DFA-99D6-4F0FC56669B3}" dt="2024-09-13T07:35:41.490" v="11249" actId="20577"/>
          <ac:spMkLst>
            <pc:docMk/>
            <pc:sldMk cId="1243398646" sldId="298"/>
            <ac:spMk id="86" creationId="{EFF3323B-CEE3-5E3E-0EB8-8FE1E609EB64}"/>
          </ac:spMkLst>
        </pc:spChg>
        <pc:picChg chg="add del mod">
          <ac:chgData name="john daintree" userId="86843ca00bf7cabd" providerId="LiveId" clId="{0E32F503-BB73-4DFA-99D6-4F0FC56669B3}" dt="2024-08-29T12:45:19.130" v="5454" actId="21"/>
          <ac:picMkLst>
            <pc:docMk/>
            <pc:sldMk cId="1243398646" sldId="298"/>
            <ac:picMk id="7" creationId="{2F2C2C45-CD98-99A8-9DC0-823348898FFE}"/>
          </ac:picMkLst>
        </pc:picChg>
        <pc:cxnChg chg="add mod ord">
          <ac:chgData name="john daintree" userId="86843ca00bf7cabd" providerId="LiveId" clId="{0E32F503-BB73-4DFA-99D6-4F0FC56669B3}" dt="2024-09-09T07:48:25.683" v="7607" actId="692"/>
          <ac:cxnSpMkLst>
            <pc:docMk/>
            <pc:sldMk cId="1243398646" sldId="298"/>
            <ac:cxnSpMk id="49" creationId="{1C4DF7F2-2524-6009-FDF3-BF30AC9CDCD4}"/>
          </ac:cxnSpMkLst>
        </pc:cxnChg>
        <pc:cxnChg chg="add mod ord">
          <ac:chgData name="john daintree" userId="86843ca00bf7cabd" providerId="LiveId" clId="{0E32F503-BB73-4DFA-99D6-4F0FC56669B3}" dt="2024-09-09T07:48:32.241" v="7609" actId="1076"/>
          <ac:cxnSpMkLst>
            <pc:docMk/>
            <pc:sldMk cId="1243398646" sldId="298"/>
            <ac:cxnSpMk id="50" creationId="{20BCBA8F-F51E-156C-E225-4BB5F1EAFA26}"/>
          </ac:cxnSpMkLst>
        </pc:cxnChg>
        <pc:cxnChg chg="add del mod ord">
          <ac:chgData name="john daintree" userId="86843ca00bf7cabd" providerId="LiveId" clId="{0E32F503-BB73-4DFA-99D6-4F0FC56669B3}" dt="2024-08-29T09:55:36.262" v="2869" actId="478"/>
          <ac:cxnSpMkLst>
            <pc:docMk/>
            <pc:sldMk cId="1243398646" sldId="298"/>
            <ac:cxnSpMk id="54" creationId="{813B4824-C5E3-12B8-557F-F8C577F20F3B}"/>
          </ac:cxnSpMkLst>
        </pc:cxnChg>
        <pc:cxnChg chg="add del mod ord">
          <ac:chgData name="john daintree" userId="86843ca00bf7cabd" providerId="LiveId" clId="{0E32F503-BB73-4DFA-99D6-4F0FC56669B3}" dt="2024-08-29T09:55:34.081" v="2868" actId="478"/>
          <ac:cxnSpMkLst>
            <pc:docMk/>
            <pc:sldMk cId="1243398646" sldId="298"/>
            <ac:cxnSpMk id="55" creationId="{051977B0-CB76-F534-D579-5D7939987E0A}"/>
          </ac:cxnSpMkLst>
        </pc:cxnChg>
        <pc:cxnChg chg="add del mod">
          <ac:chgData name="john daintree" userId="86843ca00bf7cabd" providerId="LiveId" clId="{0E32F503-BB73-4DFA-99D6-4F0FC56669B3}" dt="2024-08-29T10:04:27.479" v="3102" actId="478"/>
          <ac:cxnSpMkLst>
            <pc:docMk/>
            <pc:sldMk cId="1243398646" sldId="298"/>
            <ac:cxnSpMk id="62" creationId="{25EFCABF-F87D-B656-7EE9-63598BAC23A0}"/>
          </ac:cxnSpMkLst>
        </pc:cxnChg>
        <pc:cxnChg chg="add del mod">
          <ac:chgData name="john daintree" userId="86843ca00bf7cabd" providerId="LiveId" clId="{0E32F503-BB73-4DFA-99D6-4F0FC56669B3}" dt="2024-08-29T10:04:27.479" v="3102" actId="478"/>
          <ac:cxnSpMkLst>
            <pc:docMk/>
            <pc:sldMk cId="1243398646" sldId="298"/>
            <ac:cxnSpMk id="65" creationId="{D5CE9474-8AF2-08E9-A6FB-E690CFF7F7EB}"/>
          </ac:cxnSpMkLst>
        </pc:cxnChg>
        <pc:cxnChg chg="add del mod">
          <ac:chgData name="john daintree" userId="86843ca00bf7cabd" providerId="LiveId" clId="{0E32F503-BB73-4DFA-99D6-4F0FC56669B3}" dt="2024-08-29T10:04:27.479" v="3102" actId="478"/>
          <ac:cxnSpMkLst>
            <pc:docMk/>
            <pc:sldMk cId="1243398646" sldId="298"/>
            <ac:cxnSpMk id="68" creationId="{79C22AF2-8BE2-C688-5DC2-F8E6B9F00DC2}"/>
          </ac:cxnSpMkLst>
        </pc:cxnChg>
        <pc:cxnChg chg="add del mod">
          <ac:chgData name="john daintree" userId="86843ca00bf7cabd" providerId="LiveId" clId="{0E32F503-BB73-4DFA-99D6-4F0FC56669B3}" dt="2024-08-29T10:04:27.479" v="3102" actId="478"/>
          <ac:cxnSpMkLst>
            <pc:docMk/>
            <pc:sldMk cId="1243398646" sldId="298"/>
            <ac:cxnSpMk id="71" creationId="{54A35D9C-B7E2-E457-67C1-1677F633B218}"/>
          </ac:cxnSpMkLst>
        </pc:cxnChg>
      </pc:sldChg>
      <pc:sldChg chg="add del">
        <pc:chgData name="john daintree" userId="86843ca00bf7cabd" providerId="LiveId" clId="{0E32F503-BB73-4DFA-99D6-4F0FC56669B3}" dt="2024-08-29T11:30:22.603" v="4150" actId="47"/>
        <pc:sldMkLst>
          <pc:docMk/>
          <pc:sldMk cId="2476965155" sldId="299"/>
        </pc:sldMkLst>
      </pc:sldChg>
      <pc:sldChg chg="addSp delSp modSp add mod modClrScheme delAnim modAnim chgLayout">
        <pc:chgData name="john daintree" userId="86843ca00bf7cabd" providerId="LiveId" clId="{0E32F503-BB73-4DFA-99D6-4F0FC56669B3}" dt="2024-09-12T14:45:56.769" v="10592" actId="1076"/>
        <pc:sldMkLst>
          <pc:docMk/>
          <pc:sldMk cId="4066898265" sldId="300"/>
        </pc:sldMkLst>
        <pc:spChg chg="add del mod">
          <ac:chgData name="john daintree" userId="86843ca00bf7cabd" providerId="LiveId" clId="{0E32F503-BB73-4DFA-99D6-4F0FC56669B3}" dt="2024-08-29T11:55:02.946" v="4595" actId="478"/>
          <ac:spMkLst>
            <pc:docMk/>
            <pc:sldMk cId="4066898265" sldId="300"/>
            <ac:spMk id="2" creationId="{12ED69C8-29DF-7F6F-115A-743B285218FE}"/>
          </ac:spMkLst>
        </pc:spChg>
        <pc:spChg chg="add del">
          <ac:chgData name="john daintree" userId="86843ca00bf7cabd" providerId="LiveId" clId="{0E32F503-BB73-4DFA-99D6-4F0FC56669B3}" dt="2024-09-09T08:08:36.793" v="7785" actId="478"/>
          <ac:spMkLst>
            <pc:docMk/>
            <pc:sldMk cId="4066898265" sldId="300"/>
            <ac:spMk id="2" creationId="{80E501BA-CAC8-5317-710A-94F7E182A587}"/>
          </ac:spMkLst>
        </pc:spChg>
        <pc:spChg chg="add mod ord">
          <ac:chgData name="john daintree" userId="86843ca00bf7cabd" providerId="LiveId" clId="{0E32F503-BB73-4DFA-99D6-4F0FC56669B3}" dt="2024-09-12T14:43:52.315" v="10566" actId="700"/>
          <ac:spMkLst>
            <pc:docMk/>
            <pc:sldMk cId="4066898265" sldId="300"/>
            <ac:spMk id="2" creationId="{D4A26F79-FFA6-F8C6-FD97-AA42201C2FAE}"/>
          </ac:spMkLst>
        </pc:spChg>
        <pc:spChg chg="add del mod">
          <ac:chgData name="john daintree" userId="86843ca00bf7cabd" providerId="LiveId" clId="{0E32F503-BB73-4DFA-99D6-4F0FC56669B3}" dt="2024-08-29T11:55:10.914" v="4603" actId="478"/>
          <ac:spMkLst>
            <pc:docMk/>
            <pc:sldMk cId="4066898265" sldId="300"/>
            <ac:spMk id="3" creationId="{5D31EB43-BF62-B4BF-CB90-C4A7421A6BD2}"/>
          </ac:spMkLst>
        </pc:spChg>
        <pc:spChg chg="del mod ord">
          <ac:chgData name="john daintree" userId="86843ca00bf7cabd" providerId="LiveId" clId="{0E32F503-BB73-4DFA-99D6-4F0FC56669B3}" dt="2024-09-12T14:43:52.315" v="10566" actId="700"/>
          <ac:spMkLst>
            <pc:docMk/>
            <pc:sldMk cId="4066898265" sldId="300"/>
            <ac:spMk id="4" creationId="{05FB931A-F5FF-0943-F0D0-9E0F788F45FD}"/>
          </ac:spMkLst>
        </pc:spChg>
        <pc:spChg chg="mod ord">
          <ac:chgData name="john daintree" userId="86843ca00bf7cabd" providerId="LiveId" clId="{0E32F503-BB73-4DFA-99D6-4F0FC56669B3}" dt="2024-09-12T14:45:56.769" v="10592" actId="1076"/>
          <ac:spMkLst>
            <pc:docMk/>
            <pc:sldMk cId="4066898265" sldId="300"/>
            <ac:spMk id="5" creationId="{06A7323B-333F-DC71-DE47-EE57889D2A20}"/>
          </ac:spMkLst>
        </pc:spChg>
        <pc:spChg chg="mod">
          <ac:chgData name="john daintree" userId="86843ca00bf7cabd" providerId="LiveId" clId="{0E32F503-BB73-4DFA-99D6-4F0FC56669B3}" dt="2024-08-29T10:16:13.244" v="3335" actId="1076"/>
          <ac:spMkLst>
            <pc:docMk/>
            <pc:sldMk cId="4066898265" sldId="300"/>
            <ac:spMk id="7" creationId="{50195A7E-D464-1A71-D7A6-F2B4667EEDC4}"/>
          </ac:spMkLst>
        </pc:spChg>
        <pc:spChg chg="mod">
          <ac:chgData name="john daintree" userId="86843ca00bf7cabd" providerId="LiveId" clId="{0E32F503-BB73-4DFA-99D6-4F0FC56669B3}" dt="2024-08-29T10:16:13.244" v="3335" actId="1076"/>
          <ac:spMkLst>
            <pc:docMk/>
            <pc:sldMk cId="4066898265" sldId="300"/>
            <ac:spMk id="10" creationId="{FC240E23-2C8A-7DAE-FEA1-078D0E27BD8A}"/>
          </ac:spMkLst>
        </pc:spChg>
        <pc:spChg chg="mod">
          <ac:chgData name="john daintree" userId="86843ca00bf7cabd" providerId="LiveId" clId="{0E32F503-BB73-4DFA-99D6-4F0FC56669B3}" dt="2024-08-29T10:16:13.244" v="3335" actId="1076"/>
          <ac:spMkLst>
            <pc:docMk/>
            <pc:sldMk cId="4066898265" sldId="300"/>
            <ac:spMk id="11" creationId="{7D3BCE06-FB86-DD30-15B6-C16EEA69EFF5}"/>
          </ac:spMkLst>
        </pc:spChg>
        <pc:spChg chg="add del mod">
          <ac:chgData name="john daintree" userId="86843ca00bf7cabd" providerId="LiveId" clId="{0E32F503-BB73-4DFA-99D6-4F0FC56669B3}" dt="2024-08-29T11:55:04.623" v="4597" actId="478"/>
          <ac:spMkLst>
            <pc:docMk/>
            <pc:sldMk cId="4066898265" sldId="300"/>
            <ac:spMk id="13" creationId="{2B19F00D-6E92-9488-1F2E-55F28546F5E2}"/>
          </ac:spMkLst>
        </pc:spChg>
        <pc:spChg chg="add del mod">
          <ac:chgData name="john daintree" userId="86843ca00bf7cabd" providerId="LiveId" clId="{0E32F503-BB73-4DFA-99D6-4F0FC56669B3}" dt="2024-08-29T11:55:05.556" v="4598" actId="478"/>
          <ac:spMkLst>
            <pc:docMk/>
            <pc:sldMk cId="4066898265" sldId="300"/>
            <ac:spMk id="14" creationId="{880356C6-4FB3-A320-5F4E-12FCED4DFBDA}"/>
          </ac:spMkLst>
        </pc:spChg>
        <pc:spChg chg="add del mod">
          <ac:chgData name="john daintree" userId="86843ca00bf7cabd" providerId="LiveId" clId="{0E32F503-BB73-4DFA-99D6-4F0FC56669B3}" dt="2024-09-09T08:08:47.353" v="7788" actId="478"/>
          <ac:spMkLst>
            <pc:docMk/>
            <pc:sldMk cId="4066898265" sldId="300"/>
            <ac:spMk id="15" creationId="{CA29B4C2-7451-FF3A-9ACC-5868EDC178B3}"/>
          </ac:spMkLst>
        </pc:spChg>
        <pc:spChg chg="del mod">
          <ac:chgData name="john daintree" userId="86843ca00bf7cabd" providerId="LiveId" clId="{0E32F503-BB73-4DFA-99D6-4F0FC56669B3}" dt="2024-08-29T11:55:07.574" v="4600" actId="478"/>
          <ac:spMkLst>
            <pc:docMk/>
            <pc:sldMk cId="4066898265" sldId="300"/>
            <ac:spMk id="16" creationId="{FD2BAA7D-E0BB-BED2-E231-CAC7AD2CA4D9}"/>
          </ac:spMkLst>
        </pc:spChg>
        <pc:spChg chg="add del mod">
          <ac:chgData name="john daintree" userId="86843ca00bf7cabd" providerId="LiveId" clId="{0E32F503-BB73-4DFA-99D6-4F0FC56669B3}" dt="2024-09-09T08:08:44.665" v="7787" actId="478"/>
          <ac:spMkLst>
            <pc:docMk/>
            <pc:sldMk cId="4066898265" sldId="300"/>
            <ac:spMk id="17" creationId="{16B7145E-6793-E3AA-17E4-A6223C1915B5}"/>
          </ac:spMkLst>
        </pc:spChg>
        <pc:spChg chg="del mod">
          <ac:chgData name="john daintree" userId="86843ca00bf7cabd" providerId="LiveId" clId="{0E32F503-BB73-4DFA-99D6-4F0FC56669B3}" dt="2024-08-29T11:55:06.593" v="4599" actId="478"/>
          <ac:spMkLst>
            <pc:docMk/>
            <pc:sldMk cId="4066898265" sldId="300"/>
            <ac:spMk id="18" creationId="{97B0042A-A163-E8B6-D381-A90B1DAB42B1}"/>
          </ac:spMkLst>
        </pc:spChg>
        <pc:spChg chg="add del mod">
          <ac:chgData name="john daintree" userId="86843ca00bf7cabd" providerId="LiveId" clId="{0E32F503-BB73-4DFA-99D6-4F0FC56669B3}" dt="2024-09-09T08:08:44.665" v="7787" actId="478"/>
          <ac:spMkLst>
            <pc:docMk/>
            <pc:sldMk cId="4066898265" sldId="300"/>
            <ac:spMk id="19" creationId="{A9FA13BD-4973-AD2E-628F-AE3720B4107C}"/>
          </ac:spMkLst>
        </pc:spChg>
        <pc:spChg chg="add del mod">
          <ac:chgData name="john daintree" userId="86843ca00bf7cabd" providerId="LiveId" clId="{0E32F503-BB73-4DFA-99D6-4F0FC56669B3}" dt="2024-09-09T08:08:44.665" v="7787" actId="478"/>
          <ac:spMkLst>
            <pc:docMk/>
            <pc:sldMk cId="4066898265" sldId="300"/>
            <ac:spMk id="20" creationId="{23351B45-4EC5-83D5-599B-0571125C292D}"/>
          </ac:spMkLst>
        </pc:spChg>
        <pc:spChg chg="del">
          <ac:chgData name="john daintree" userId="86843ca00bf7cabd" providerId="LiveId" clId="{0E32F503-BB73-4DFA-99D6-4F0FC56669B3}" dt="2024-08-29T08:10:40.596" v="2141" actId="478"/>
          <ac:spMkLst>
            <pc:docMk/>
            <pc:sldMk cId="4066898265" sldId="300"/>
            <ac:spMk id="21" creationId="{9C483DC0-016B-E747-7B68-90CD02FF399E}"/>
          </ac:spMkLst>
        </pc:spChg>
        <pc:spChg chg="add del mod">
          <ac:chgData name="john daintree" userId="86843ca00bf7cabd" providerId="LiveId" clId="{0E32F503-BB73-4DFA-99D6-4F0FC56669B3}" dt="2024-09-09T08:08:44.665" v="7787" actId="478"/>
          <ac:spMkLst>
            <pc:docMk/>
            <pc:sldMk cId="4066898265" sldId="300"/>
            <ac:spMk id="22" creationId="{C4AAE75F-CEBF-AE5C-8C87-8607023CBDA3}"/>
          </ac:spMkLst>
        </pc:spChg>
        <pc:spChg chg="add del mod">
          <ac:chgData name="john daintree" userId="86843ca00bf7cabd" providerId="LiveId" clId="{0E32F503-BB73-4DFA-99D6-4F0FC56669B3}" dt="2024-09-09T08:08:44.665" v="7787" actId="478"/>
          <ac:spMkLst>
            <pc:docMk/>
            <pc:sldMk cId="4066898265" sldId="300"/>
            <ac:spMk id="23" creationId="{5075C2F7-81A2-C6A7-6D31-94FBF33A8CBC}"/>
          </ac:spMkLst>
        </pc:spChg>
        <pc:spChg chg="add del mod">
          <ac:chgData name="john daintree" userId="86843ca00bf7cabd" providerId="LiveId" clId="{0E32F503-BB73-4DFA-99D6-4F0FC56669B3}" dt="2024-09-09T08:08:44.665" v="7787" actId="478"/>
          <ac:spMkLst>
            <pc:docMk/>
            <pc:sldMk cId="4066898265" sldId="300"/>
            <ac:spMk id="24" creationId="{422699D7-AAF4-AAAC-CE9F-60C9129AD636}"/>
          </ac:spMkLst>
        </pc:spChg>
        <pc:spChg chg="del mod">
          <ac:chgData name="john daintree" userId="86843ca00bf7cabd" providerId="LiveId" clId="{0E32F503-BB73-4DFA-99D6-4F0FC56669B3}" dt="2024-08-29T11:55:03.797" v="4596" actId="478"/>
          <ac:spMkLst>
            <pc:docMk/>
            <pc:sldMk cId="4066898265" sldId="300"/>
            <ac:spMk id="25" creationId="{91D299C5-42FD-187D-BAE6-FF6BF412DE22}"/>
          </ac:spMkLst>
        </pc:spChg>
        <pc:spChg chg="del">
          <ac:chgData name="john daintree" userId="86843ca00bf7cabd" providerId="LiveId" clId="{0E32F503-BB73-4DFA-99D6-4F0FC56669B3}" dt="2024-08-29T08:10:40.596" v="2141" actId="478"/>
          <ac:spMkLst>
            <pc:docMk/>
            <pc:sldMk cId="4066898265" sldId="300"/>
            <ac:spMk id="26" creationId="{A9EEE929-347F-2150-7425-E90987CC294D}"/>
          </ac:spMkLst>
        </pc:spChg>
        <pc:spChg chg="del">
          <ac:chgData name="john daintree" userId="86843ca00bf7cabd" providerId="LiveId" clId="{0E32F503-BB73-4DFA-99D6-4F0FC56669B3}" dt="2024-08-29T08:10:40.596" v="2141" actId="478"/>
          <ac:spMkLst>
            <pc:docMk/>
            <pc:sldMk cId="4066898265" sldId="300"/>
            <ac:spMk id="27" creationId="{7D856848-0DC5-740E-7246-26F19EE4D6F9}"/>
          </ac:spMkLst>
        </pc:spChg>
        <pc:spChg chg="del">
          <ac:chgData name="john daintree" userId="86843ca00bf7cabd" providerId="LiveId" clId="{0E32F503-BB73-4DFA-99D6-4F0FC56669B3}" dt="2024-08-29T08:10:40.596" v="2141" actId="478"/>
          <ac:spMkLst>
            <pc:docMk/>
            <pc:sldMk cId="4066898265" sldId="300"/>
            <ac:spMk id="28" creationId="{F4F10836-9145-7D0F-713E-3AB0EBBC7E1B}"/>
          </ac:spMkLst>
        </pc:spChg>
        <pc:spChg chg="del">
          <ac:chgData name="john daintree" userId="86843ca00bf7cabd" providerId="LiveId" clId="{0E32F503-BB73-4DFA-99D6-4F0FC56669B3}" dt="2024-08-29T08:10:40.596" v="2141" actId="478"/>
          <ac:spMkLst>
            <pc:docMk/>
            <pc:sldMk cId="4066898265" sldId="300"/>
            <ac:spMk id="29" creationId="{82B7EDCC-9965-959D-A5FF-116942C15821}"/>
          </ac:spMkLst>
        </pc:spChg>
        <pc:spChg chg="add del mod">
          <ac:chgData name="john daintree" userId="86843ca00bf7cabd" providerId="LiveId" clId="{0E32F503-BB73-4DFA-99D6-4F0FC56669B3}" dt="2024-09-09T08:08:44.665" v="7787" actId="478"/>
          <ac:spMkLst>
            <pc:docMk/>
            <pc:sldMk cId="4066898265" sldId="300"/>
            <ac:spMk id="30" creationId="{F4B9C7D3-8F1E-98A2-44AF-D3D09A758ACB}"/>
          </ac:spMkLst>
        </pc:spChg>
        <pc:spChg chg="add del mod">
          <ac:chgData name="john daintree" userId="86843ca00bf7cabd" providerId="LiveId" clId="{0E32F503-BB73-4DFA-99D6-4F0FC56669B3}" dt="2024-09-09T08:08:44.665" v="7787" actId="478"/>
          <ac:spMkLst>
            <pc:docMk/>
            <pc:sldMk cId="4066898265" sldId="300"/>
            <ac:spMk id="31" creationId="{446AC3ED-3CB8-B55C-B2F8-29CA6BB9348F}"/>
          </ac:spMkLst>
        </pc:spChg>
        <pc:spChg chg="add del mod">
          <ac:chgData name="john daintree" userId="86843ca00bf7cabd" providerId="LiveId" clId="{0E32F503-BB73-4DFA-99D6-4F0FC56669B3}" dt="2024-09-09T08:08:44.665" v="7787" actId="478"/>
          <ac:spMkLst>
            <pc:docMk/>
            <pc:sldMk cId="4066898265" sldId="300"/>
            <ac:spMk id="32" creationId="{E8D4DA21-B925-E4D1-61B6-25B39274A3DC}"/>
          </ac:spMkLst>
        </pc:spChg>
        <pc:spChg chg="del">
          <ac:chgData name="john daintree" userId="86843ca00bf7cabd" providerId="LiveId" clId="{0E32F503-BB73-4DFA-99D6-4F0FC56669B3}" dt="2024-08-29T08:10:40.596" v="2141" actId="478"/>
          <ac:spMkLst>
            <pc:docMk/>
            <pc:sldMk cId="4066898265" sldId="300"/>
            <ac:spMk id="33" creationId="{60265540-1732-1B52-5421-38712E870F17}"/>
          </ac:spMkLst>
        </pc:spChg>
        <pc:spChg chg="add del mod">
          <ac:chgData name="john daintree" userId="86843ca00bf7cabd" providerId="LiveId" clId="{0E32F503-BB73-4DFA-99D6-4F0FC56669B3}" dt="2024-09-09T08:08:44.665" v="7787" actId="478"/>
          <ac:spMkLst>
            <pc:docMk/>
            <pc:sldMk cId="4066898265" sldId="300"/>
            <ac:spMk id="34" creationId="{34D4D80E-5D40-CFA6-D435-F7E1BA259530}"/>
          </ac:spMkLst>
        </pc:spChg>
        <pc:spChg chg="add del mod">
          <ac:chgData name="john daintree" userId="86843ca00bf7cabd" providerId="LiveId" clId="{0E32F503-BB73-4DFA-99D6-4F0FC56669B3}" dt="2024-09-09T08:08:44.665" v="7787" actId="478"/>
          <ac:spMkLst>
            <pc:docMk/>
            <pc:sldMk cId="4066898265" sldId="300"/>
            <ac:spMk id="35" creationId="{3872D1B3-47A1-A0B9-2AF0-31C760C9BF44}"/>
          </ac:spMkLst>
        </pc:spChg>
        <pc:spChg chg="del">
          <ac:chgData name="john daintree" userId="86843ca00bf7cabd" providerId="LiveId" clId="{0E32F503-BB73-4DFA-99D6-4F0FC56669B3}" dt="2024-08-29T08:27:19.649" v="2230" actId="478"/>
          <ac:spMkLst>
            <pc:docMk/>
            <pc:sldMk cId="4066898265" sldId="300"/>
            <ac:spMk id="37" creationId="{0C28A802-ED90-BA88-7992-A79D67A12CD9}"/>
          </ac:spMkLst>
        </pc:spChg>
        <pc:spChg chg="del">
          <ac:chgData name="john daintree" userId="86843ca00bf7cabd" providerId="LiveId" clId="{0E32F503-BB73-4DFA-99D6-4F0FC56669B3}" dt="2024-08-29T08:27:19.649" v="2230" actId="478"/>
          <ac:spMkLst>
            <pc:docMk/>
            <pc:sldMk cId="4066898265" sldId="300"/>
            <ac:spMk id="38" creationId="{5A0BBF03-CA49-3DFE-ADDA-764BCDE77052}"/>
          </ac:spMkLst>
        </pc:spChg>
        <pc:spChg chg="del">
          <ac:chgData name="john daintree" userId="86843ca00bf7cabd" providerId="LiveId" clId="{0E32F503-BB73-4DFA-99D6-4F0FC56669B3}" dt="2024-08-29T08:27:19.649" v="2230" actId="478"/>
          <ac:spMkLst>
            <pc:docMk/>
            <pc:sldMk cId="4066898265" sldId="300"/>
            <ac:spMk id="39" creationId="{F7CBACE3-D52D-2FB2-53C4-55622014719F}"/>
          </ac:spMkLst>
        </pc:spChg>
        <pc:spChg chg="del">
          <ac:chgData name="john daintree" userId="86843ca00bf7cabd" providerId="LiveId" clId="{0E32F503-BB73-4DFA-99D6-4F0FC56669B3}" dt="2024-08-29T08:27:19.649" v="2230" actId="478"/>
          <ac:spMkLst>
            <pc:docMk/>
            <pc:sldMk cId="4066898265" sldId="300"/>
            <ac:spMk id="40" creationId="{C34C310F-D1A3-6E50-EEFF-58DFD5397095}"/>
          </ac:spMkLst>
        </pc:spChg>
        <pc:spChg chg="del mod">
          <ac:chgData name="john daintree" userId="86843ca00bf7cabd" providerId="LiveId" clId="{0E32F503-BB73-4DFA-99D6-4F0FC56669B3}" dt="2024-08-29T08:27:19.649" v="2230" actId="478"/>
          <ac:spMkLst>
            <pc:docMk/>
            <pc:sldMk cId="4066898265" sldId="300"/>
            <ac:spMk id="41" creationId="{C78E6E3C-DD2E-ADA3-8C28-2C7FC68E9579}"/>
          </ac:spMkLst>
        </pc:spChg>
        <pc:spChg chg="del">
          <ac:chgData name="john daintree" userId="86843ca00bf7cabd" providerId="LiveId" clId="{0E32F503-BB73-4DFA-99D6-4F0FC56669B3}" dt="2024-08-29T08:27:19.649" v="2230" actId="478"/>
          <ac:spMkLst>
            <pc:docMk/>
            <pc:sldMk cId="4066898265" sldId="300"/>
            <ac:spMk id="42" creationId="{D770B75A-E84D-2F92-5002-534813A61776}"/>
          </ac:spMkLst>
        </pc:spChg>
        <pc:spChg chg="del">
          <ac:chgData name="john daintree" userId="86843ca00bf7cabd" providerId="LiveId" clId="{0E32F503-BB73-4DFA-99D6-4F0FC56669B3}" dt="2024-08-29T08:27:19.649" v="2230" actId="478"/>
          <ac:spMkLst>
            <pc:docMk/>
            <pc:sldMk cId="4066898265" sldId="300"/>
            <ac:spMk id="43" creationId="{266184F7-B467-0B0E-2D9E-E6CE60275D01}"/>
          </ac:spMkLst>
        </pc:spChg>
        <pc:spChg chg="del">
          <ac:chgData name="john daintree" userId="86843ca00bf7cabd" providerId="LiveId" clId="{0E32F503-BB73-4DFA-99D6-4F0FC56669B3}" dt="2024-08-29T08:27:19.649" v="2230" actId="478"/>
          <ac:spMkLst>
            <pc:docMk/>
            <pc:sldMk cId="4066898265" sldId="300"/>
            <ac:spMk id="44" creationId="{CBA79B8F-6047-05DB-856F-C5F7376F66D1}"/>
          </ac:spMkLst>
        </pc:spChg>
        <pc:spChg chg="del">
          <ac:chgData name="john daintree" userId="86843ca00bf7cabd" providerId="LiveId" clId="{0E32F503-BB73-4DFA-99D6-4F0FC56669B3}" dt="2024-08-29T08:27:19.649" v="2230" actId="478"/>
          <ac:spMkLst>
            <pc:docMk/>
            <pc:sldMk cId="4066898265" sldId="300"/>
            <ac:spMk id="45" creationId="{1CCDC0EA-111F-A729-167C-B74944429719}"/>
          </ac:spMkLst>
        </pc:spChg>
        <pc:spChg chg="del">
          <ac:chgData name="john daintree" userId="86843ca00bf7cabd" providerId="LiveId" clId="{0E32F503-BB73-4DFA-99D6-4F0FC56669B3}" dt="2024-08-29T08:10:40.596" v="2141" actId="478"/>
          <ac:spMkLst>
            <pc:docMk/>
            <pc:sldMk cId="4066898265" sldId="300"/>
            <ac:spMk id="46" creationId="{2B2888D5-DC83-FC44-3A11-03E7E188E59A}"/>
          </ac:spMkLst>
        </pc:spChg>
        <pc:spChg chg="del">
          <ac:chgData name="john daintree" userId="86843ca00bf7cabd" providerId="LiveId" clId="{0E32F503-BB73-4DFA-99D6-4F0FC56669B3}" dt="2024-08-29T08:27:19.649" v="2230" actId="478"/>
          <ac:spMkLst>
            <pc:docMk/>
            <pc:sldMk cId="4066898265" sldId="300"/>
            <ac:spMk id="47" creationId="{C8171B6C-2028-3C3F-C11A-F10FE6F2B2EA}"/>
          </ac:spMkLst>
        </pc:spChg>
        <pc:cxnChg chg="add del mod">
          <ac:chgData name="john daintree" userId="86843ca00bf7cabd" providerId="LiveId" clId="{0E32F503-BB73-4DFA-99D6-4F0FC56669B3}" dt="2024-08-29T11:55:08.475" v="4601" actId="478"/>
          <ac:cxnSpMkLst>
            <pc:docMk/>
            <pc:sldMk cId="4066898265" sldId="300"/>
            <ac:cxnSpMk id="6" creationId="{057BECBC-2A00-6B79-57FF-B75D471610E6}"/>
          </ac:cxnSpMkLst>
        </pc:cxnChg>
        <pc:cxnChg chg="add del mod">
          <ac:chgData name="john daintree" userId="86843ca00bf7cabd" providerId="LiveId" clId="{0E32F503-BB73-4DFA-99D6-4F0FC56669B3}" dt="2024-08-29T11:55:09.841" v="4602" actId="478"/>
          <ac:cxnSpMkLst>
            <pc:docMk/>
            <pc:sldMk cId="4066898265" sldId="300"/>
            <ac:cxnSpMk id="9" creationId="{E77DC05A-CED2-A124-647E-8A67432D2385}"/>
          </ac:cxnSpMkLst>
        </pc:cxnChg>
      </pc:sldChg>
      <pc:sldChg chg="addSp delSp modSp add del mod modAnim">
        <pc:chgData name="john daintree" userId="86843ca00bf7cabd" providerId="LiveId" clId="{0E32F503-BB73-4DFA-99D6-4F0FC56669B3}" dt="2024-09-09T09:37:24.225" v="8175" actId="47"/>
        <pc:sldMkLst>
          <pc:docMk/>
          <pc:sldMk cId="3983744309" sldId="301"/>
        </pc:sldMkLst>
        <pc:spChg chg="del mod">
          <ac:chgData name="john daintree" userId="86843ca00bf7cabd" providerId="LiveId" clId="{0E32F503-BB73-4DFA-99D6-4F0FC56669B3}" dt="2024-08-29T08:30:39.387" v="2267" actId="478"/>
          <ac:spMkLst>
            <pc:docMk/>
            <pc:sldMk cId="3983744309" sldId="301"/>
            <ac:spMk id="2" creationId="{12ED69C8-29DF-7F6F-115A-743B285218FE}"/>
          </ac:spMkLst>
        </pc:spChg>
        <pc:spChg chg="add del mod">
          <ac:chgData name="john daintree" userId="86843ca00bf7cabd" providerId="LiveId" clId="{0E32F503-BB73-4DFA-99D6-4F0FC56669B3}" dt="2024-09-09T09:26:45.764" v="8163" actId="478"/>
          <ac:spMkLst>
            <pc:docMk/>
            <pc:sldMk cId="3983744309" sldId="301"/>
            <ac:spMk id="2" creationId="{A4C830FC-5B6B-C28F-18C8-88BC75C4A116}"/>
          </ac:spMkLst>
        </pc:spChg>
        <pc:spChg chg="del mod">
          <ac:chgData name="john daintree" userId="86843ca00bf7cabd" providerId="LiveId" clId="{0E32F503-BB73-4DFA-99D6-4F0FC56669B3}" dt="2024-08-29T08:30:39.387" v="2267" actId="478"/>
          <ac:spMkLst>
            <pc:docMk/>
            <pc:sldMk cId="3983744309" sldId="301"/>
            <ac:spMk id="3" creationId="{5D31EB43-BF62-B4BF-CB90-C4A7421A6BD2}"/>
          </ac:spMkLst>
        </pc:spChg>
        <pc:spChg chg="add del mod">
          <ac:chgData name="john daintree" userId="86843ca00bf7cabd" providerId="LiveId" clId="{0E32F503-BB73-4DFA-99D6-4F0FC56669B3}" dt="2024-09-09T09:26:45.109" v="8162" actId="478"/>
          <ac:spMkLst>
            <pc:docMk/>
            <pc:sldMk cId="3983744309" sldId="301"/>
            <ac:spMk id="3" creationId="{6F084EFE-BB5B-ACBF-3F9B-5945C0EACDA4}"/>
          </ac:spMkLst>
        </pc:spChg>
        <pc:spChg chg="add mod">
          <ac:chgData name="john daintree" userId="86843ca00bf7cabd" providerId="LiveId" clId="{0E32F503-BB73-4DFA-99D6-4F0FC56669B3}" dt="2024-08-29T08:30:46.843" v="2269" actId="14100"/>
          <ac:spMkLst>
            <pc:docMk/>
            <pc:sldMk cId="3983744309" sldId="301"/>
            <ac:spMk id="6" creationId="{C1E0969F-AEB1-35CF-072C-E7B37BA5753B}"/>
          </ac:spMkLst>
        </pc:spChg>
        <pc:spChg chg="add mod">
          <ac:chgData name="john daintree" userId="86843ca00bf7cabd" providerId="LiveId" clId="{0E32F503-BB73-4DFA-99D6-4F0FC56669B3}" dt="2024-08-29T08:30:39.704" v="2268"/>
          <ac:spMkLst>
            <pc:docMk/>
            <pc:sldMk cId="3983744309" sldId="301"/>
            <ac:spMk id="8" creationId="{7D753FCA-9B3E-EE4B-36B9-B213C0C596A3}"/>
          </ac:spMkLst>
        </pc:spChg>
        <pc:spChg chg="add mod">
          <ac:chgData name="john daintree" userId="86843ca00bf7cabd" providerId="LiveId" clId="{0E32F503-BB73-4DFA-99D6-4F0FC56669B3}" dt="2024-08-29T08:30:39.704" v="2268"/>
          <ac:spMkLst>
            <pc:docMk/>
            <pc:sldMk cId="3983744309" sldId="301"/>
            <ac:spMk id="9" creationId="{C1259904-DB81-5A36-DB2B-F96249879189}"/>
          </ac:spMkLst>
        </pc:spChg>
        <pc:spChg chg="add mod">
          <ac:chgData name="john daintree" userId="86843ca00bf7cabd" providerId="LiveId" clId="{0E32F503-BB73-4DFA-99D6-4F0FC56669B3}" dt="2024-08-29T11:33:30.012" v="4163" actId="20577"/>
          <ac:spMkLst>
            <pc:docMk/>
            <pc:sldMk cId="3983744309" sldId="301"/>
            <ac:spMk id="12" creationId="{CDA5417D-0F99-426E-64F3-ACB99F024279}"/>
          </ac:spMkLst>
        </pc:spChg>
        <pc:spChg chg="add mod">
          <ac:chgData name="john daintree" userId="86843ca00bf7cabd" providerId="LiveId" clId="{0E32F503-BB73-4DFA-99D6-4F0FC56669B3}" dt="2024-08-29T11:46:28.360" v="4419" actId="255"/>
          <ac:spMkLst>
            <pc:docMk/>
            <pc:sldMk cId="3983744309" sldId="301"/>
            <ac:spMk id="13" creationId="{E2F25CA5-CF7A-C81C-E098-E582E89DAE74}"/>
          </ac:spMkLst>
        </pc:spChg>
        <pc:spChg chg="add mod ord">
          <ac:chgData name="john daintree" userId="86843ca00bf7cabd" providerId="LiveId" clId="{0E32F503-BB73-4DFA-99D6-4F0FC56669B3}" dt="2024-09-09T09:36:52.415" v="8173" actId="167"/>
          <ac:spMkLst>
            <pc:docMk/>
            <pc:sldMk cId="3983744309" sldId="301"/>
            <ac:spMk id="16" creationId="{8A371913-2F49-AA1E-0754-0C164DE0AFA2}"/>
          </ac:spMkLst>
        </pc:spChg>
        <pc:spChg chg="del mod">
          <ac:chgData name="john daintree" userId="86843ca00bf7cabd" providerId="LiveId" clId="{0E32F503-BB73-4DFA-99D6-4F0FC56669B3}" dt="2024-08-29T08:30:39.387" v="2267" actId="478"/>
          <ac:spMkLst>
            <pc:docMk/>
            <pc:sldMk cId="3983744309" sldId="301"/>
            <ac:spMk id="16" creationId="{FD2BAA7D-E0BB-BED2-E231-CAC7AD2CA4D9}"/>
          </ac:spMkLst>
        </pc:spChg>
        <pc:spChg chg="del mod">
          <ac:chgData name="john daintree" userId="86843ca00bf7cabd" providerId="LiveId" clId="{0E32F503-BB73-4DFA-99D6-4F0FC56669B3}" dt="2024-08-29T08:30:39.387" v="2267" actId="478"/>
          <ac:spMkLst>
            <pc:docMk/>
            <pc:sldMk cId="3983744309" sldId="301"/>
            <ac:spMk id="18" creationId="{97B0042A-A163-E8B6-D381-A90B1DAB42B1}"/>
          </ac:spMkLst>
        </pc:spChg>
        <pc:spChg chg="del mod">
          <ac:chgData name="john daintree" userId="86843ca00bf7cabd" providerId="LiveId" clId="{0E32F503-BB73-4DFA-99D6-4F0FC56669B3}" dt="2024-08-29T08:30:39.387" v="2267" actId="478"/>
          <ac:spMkLst>
            <pc:docMk/>
            <pc:sldMk cId="3983744309" sldId="301"/>
            <ac:spMk id="25" creationId="{91D299C5-42FD-187D-BAE6-FF6BF412DE22}"/>
          </ac:spMkLst>
        </pc:spChg>
        <pc:cxnChg chg="add mod">
          <ac:chgData name="john daintree" userId="86843ca00bf7cabd" providerId="LiveId" clId="{0E32F503-BB73-4DFA-99D6-4F0FC56669B3}" dt="2024-08-29T10:18:38.257" v="3381"/>
          <ac:cxnSpMkLst>
            <pc:docMk/>
            <pc:sldMk cId="3983744309" sldId="301"/>
            <ac:cxnSpMk id="14" creationId="{0BED07CE-E765-A167-758A-96935B5602C1}"/>
          </ac:cxnSpMkLst>
        </pc:cxnChg>
        <pc:cxnChg chg="add mod">
          <ac:chgData name="john daintree" userId="86843ca00bf7cabd" providerId="LiveId" clId="{0E32F503-BB73-4DFA-99D6-4F0FC56669B3}" dt="2024-08-29T10:18:46.812" v="3384" actId="14100"/>
          <ac:cxnSpMkLst>
            <pc:docMk/>
            <pc:sldMk cId="3983744309" sldId="301"/>
            <ac:cxnSpMk id="15" creationId="{459B9B66-A73C-9FED-6B57-48E56ACF94E4}"/>
          </ac:cxnSpMkLst>
        </pc:cxnChg>
      </pc:sldChg>
      <pc:sldChg chg="addSp delSp modSp add mod modClrScheme addAnim delAnim modAnim chgLayout">
        <pc:chgData name="john daintree" userId="86843ca00bf7cabd" providerId="LiveId" clId="{0E32F503-BB73-4DFA-99D6-4F0FC56669B3}" dt="2024-09-12T14:47:14.671" v="10655" actId="1076"/>
        <pc:sldMkLst>
          <pc:docMk/>
          <pc:sldMk cId="3691645344" sldId="302"/>
        </pc:sldMkLst>
        <pc:spChg chg="mod">
          <ac:chgData name="john daintree" userId="86843ca00bf7cabd" providerId="LiveId" clId="{0E32F503-BB73-4DFA-99D6-4F0FC56669B3}" dt="2024-08-29T11:33:35.532" v="4166" actId="20577"/>
          <ac:spMkLst>
            <pc:docMk/>
            <pc:sldMk cId="3691645344" sldId="302"/>
            <ac:spMk id="2" creationId="{12ED69C8-29DF-7F6F-115A-743B285218FE}"/>
          </ac:spMkLst>
        </pc:spChg>
        <pc:spChg chg="mod">
          <ac:chgData name="john daintree" userId="86843ca00bf7cabd" providerId="LiveId" clId="{0E32F503-BB73-4DFA-99D6-4F0FC56669B3}" dt="2024-08-29T11:46:42.106" v="4435" actId="404"/>
          <ac:spMkLst>
            <pc:docMk/>
            <pc:sldMk cId="3691645344" sldId="302"/>
            <ac:spMk id="3" creationId="{5D31EB43-BF62-B4BF-CB90-C4A7421A6BD2}"/>
          </ac:spMkLst>
        </pc:spChg>
        <pc:spChg chg="del mod ord">
          <ac:chgData name="john daintree" userId="86843ca00bf7cabd" providerId="LiveId" clId="{0E32F503-BB73-4DFA-99D6-4F0FC56669B3}" dt="2024-09-12T14:44:16.743" v="10573" actId="700"/>
          <ac:spMkLst>
            <pc:docMk/>
            <pc:sldMk cId="3691645344" sldId="302"/>
            <ac:spMk id="4" creationId="{05FB931A-F5FF-0943-F0D0-9E0F788F45FD}"/>
          </ac:spMkLst>
        </pc:spChg>
        <pc:spChg chg="mod ord">
          <ac:chgData name="john daintree" userId="86843ca00bf7cabd" providerId="LiveId" clId="{0E32F503-BB73-4DFA-99D6-4F0FC56669B3}" dt="2024-09-12T14:47:14.671" v="10655" actId="1076"/>
          <ac:spMkLst>
            <pc:docMk/>
            <pc:sldMk cId="3691645344" sldId="302"/>
            <ac:spMk id="5" creationId="{06A7323B-333F-DC71-DE47-EE57889D2A20}"/>
          </ac:spMkLst>
        </pc:spChg>
        <pc:spChg chg="add mod">
          <ac:chgData name="john daintree" userId="86843ca00bf7cabd" providerId="LiveId" clId="{0E32F503-BB73-4DFA-99D6-4F0FC56669B3}" dt="2024-09-09T09:37:57.559" v="8177" actId="692"/>
          <ac:spMkLst>
            <pc:docMk/>
            <pc:sldMk cId="3691645344" sldId="302"/>
            <ac:spMk id="6" creationId="{579FBC9F-B64D-67D9-0F2E-52B277D9AC59}"/>
          </ac:spMkLst>
        </pc:spChg>
        <pc:spChg chg="add mod">
          <ac:chgData name="john daintree" userId="86843ca00bf7cabd" providerId="LiveId" clId="{0E32F503-BB73-4DFA-99D6-4F0FC56669B3}" dt="2024-08-29T08:31:20.156" v="2272" actId="1076"/>
          <ac:spMkLst>
            <pc:docMk/>
            <pc:sldMk cId="3691645344" sldId="302"/>
            <ac:spMk id="8" creationId="{BD2EE7E4-BF2A-11D2-B057-1B22E9DDB119}"/>
          </ac:spMkLst>
        </pc:spChg>
        <pc:spChg chg="add mod">
          <ac:chgData name="john daintree" userId="86843ca00bf7cabd" providerId="LiveId" clId="{0E32F503-BB73-4DFA-99D6-4F0FC56669B3}" dt="2024-08-29T08:31:43.409" v="2276" actId="14100"/>
          <ac:spMkLst>
            <pc:docMk/>
            <pc:sldMk cId="3691645344" sldId="302"/>
            <ac:spMk id="9" creationId="{26585E03-69DA-E983-C8F4-62BC81A653D3}"/>
          </ac:spMkLst>
        </pc:spChg>
        <pc:spChg chg="add mod">
          <ac:chgData name="john daintree" userId="86843ca00bf7cabd" providerId="LiveId" clId="{0E32F503-BB73-4DFA-99D6-4F0FC56669B3}" dt="2024-08-29T11:33:38.877" v="4169" actId="20577"/>
          <ac:spMkLst>
            <pc:docMk/>
            <pc:sldMk cId="3691645344" sldId="302"/>
            <ac:spMk id="12" creationId="{D2E01069-4423-EBEC-E090-0F6CFB494DD5}"/>
          </ac:spMkLst>
        </pc:spChg>
        <pc:spChg chg="add mod">
          <ac:chgData name="john daintree" userId="86843ca00bf7cabd" providerId="LiveId" clId="{0E32F503-BB73-4DFA-99D6-4F0FC56669B3}" dt="2024-08-29T11:46:39.335" v="4434" actId="404"/>
          <ac:spMkLst>
            <pc:docMk/>
            <pc:sldMk cId="3691645344" sldId="302"/>
            <ac:spMk id="13" creationId="{23C2B349-9325-4A94-60BE-EEEDF3F7C96E}"/>
          </ac:spMkLst>
        </pc:spChg>
        <pc:spChg chg="mod">
          <ac:chgData name="john daintree" userId="86843ca00bf7cabd" providerId="LiveId" clId="{0E32F503-BB73-4DFA-99D6-4F0FC56669B3}" dt="2024-09-09T09:38:04.072" v="8178" actId="692"/>
          <ac:spMkLst>
            <pc:docMk/>
            <pc:sldMk cId="3691645344" sldId="302"/>
            <ac:spMk id="16" creationId="{FD2BAA7D-E0BB-BED2-E231-CAC7AD2CA4D9}"/>
          </ac:spMkLst>
        </pc:spChg>
        <pc:spChg chg="add mod ord">
          <ac:chgData name="john daintree" userId="86843ca00bf7cabd" providerId="LiveId" clId="{0E32F503-BB73-4DFA-99D6-4F0FC56669B3}" dt="2024-09-12T14:44:16.743" v="10573" actId="700"/>
          <ac:spMkLst>
            <pc:docMk/>
            <pc:sldMk cId="3691645344" sldId="302"/>
            <ac:spMk id="17" creationId="{C1A70CD7-07CA-9371-9CB3-652D1D852B32}"/>
          </ac:spMkLst>
        </pc:spChg>
        <pc:spChg chg="mod">
          <ac:chgData name="john daintree" userId="86843ca00bf7cabd" providerId="LiveId" clId="{0E32F503-BB73-4DFA-99D6-4F0FC56669B3}" dt="2024-08-29T08:29:50.472" v="2262" actId="1076"/>
          <ac:spMkLst>
            <pc:docMk/>
            <pc:sldMk cId="3691645344" sldId="302"/>
            <ac:spMk id="18" creationId="{97B0042A-A163-E8B6-D381-A90B1DAB42B1}"/>
          </ac:spMkLst>
        </pc:spChg>
        <pc:spChg chg="add del mod">
          <ac:chgData name="john daintree" userId="86843ca00bf7cabd" providerId="LiveId" clId="{0E32F503-BB73-4DFA-99D6-4F0FC56669B3}" dt="2024-09-09T09:26:49.540" v="8165" actId="478"/>
          <ac:spMkLst>
            <pc:docMk/>
            <pc:sldMk cId="3691645344" sldId="302"/>
            <ac:spMk id="19" creationId="{19D3C37B-511B-EC62-F2BA-A1B633AD7A17}"/>
          </ac:spMkLst>
        </pc:spChg>
        <pc:spChg chg="add mod">
          <ac:chgData name="john daintree" userId="86843ca00bf7cabd" providerId="LiveId" clId="{0E32F503-BB73-4DFA-99D6-4F0FC56669B3}" dt="2024-08-29T10:20:08.128" v="3397" actId="1076"/>
          <ac:spMkLst>
            <pc:docMk/>
            <pc:sldMk cId="3691645344" sldId="302"/>
            <ac:spMk id="20" creationId="{83B8F59B-E249-FD02-78E1-ADD3F0CD97C7}"/>
          </ac:spMkLst>
        </pc:spChg>
        <pc:spChg chg="add mod">
          <ac:chgData name="john daintree" userId="86843ca00bf7cabd" providerId="LiveId" clId="{0E32F503-BB73-4DFA-99D6-4F0FC56669B3}" dt="2024-08-29T10:21:21.552" v="3420" actId="1076"/>
          <ac:spMkLst>
            <pc:docMk/>
            <pc:sldMk cId="3691645344" sldId="302"/>
            <ac:spMk id="21" creationId="{E0940A23-3CC7-1629-44D7-76B969AEB81D}"/>
          </ac:spMkLst>
        </pc:spChg>
        <pc:spChg chg="add del mod">
          <ac:chgData name="john daintree" userId="86843ca00bf7cabd" providerId="LiveId" clId="{0E32F503-BB73-4DFA-99D6-4F0FC56669B3}" dt="2024-09-09T09:26:48.644" v="8164" actId="478"/>
          <ac:spMkLst>
            <pc:docMk/>
            <pc:sldMk cId="3691645344" sldId="302"/>
            <ac:spMk id="22" creationId="{1E67FC13-8F5D-DE97-4A33-1A7AFBAF69FA}"/>
          </ac:spMkLst>
        </pc:spChg>
        <pc:spChg chg="add">
          <ac:chgData name="john daintree" userId="86843ca00bf7cabd" providerId="LiveId" clId="{0E32F503-BB73-4DFA-99D6-4F0FC56669B3}" dt="2024-08-29T10:20:55.171" v="3403"/>
          <ac:spMkLst>
            <pc:docMk/>
            <pc:sldMk cId="3691645344" sldId="302"/>
            <ac:spMk id="22" creationId="{FD139093-33DC-A2C1-4703-6A3A1C951EBA}"/>
          </ac:spMkLst>
        </pc:spChg>
        <pc:spChg chg="add del">
          <ac:chgData name="john daintree" userId="86843ca00bf7cabd" providerId="LiveId" clId="{0E32F503-BB73-4DFA-99D6-4F0FC56669B3}" dt="2024-08-29T10:21:27.825" v="3421" actId="478"/>
          <ac:spMkLst>
            <pc:docMk/>
            <pc:sldMk cId="3691645344" sldId="302"/>
            <ac:spMk id="23" creationId="{AFDEA64C-9075-5BAF-79F5-1BA9480F1639}"/>
          </ac:spMkLst>
        </pc:spChg>
        <pc:spChg chg="mod">
          <ac:chgData name="john daintree" userId="86843ca00bf7cabd" providerId="LiveId" clId="{0E32F503-BB73-4DFA-99D6-4F0FC56669B3}" dt="2024-08-29T08:29:55.676" v="2263" actId="1076"/>
          <ac:spMkLst>
            <pc:docMk/>
            <pc:sldMk cId="3691645344" sldId="302"/>
            <ac:spMk id="25" creationId="{91D299C5-42FD-187D-BAE6-FF6BF412DE22}"/>
          </ac:spMkLst>
        </pc:spChg>
        <pc:spChg chg="add del mod">
          <ac:chgData name="john daintree" userId="86843ca00bf7cabd" providerId="LiveId" clId="{0E32F503-BB73-4DFA-99D6-4F0FC56669B3}" dt="2024-09-06T11:12:25.963" v="6335" actId="21"/>
          <ac:spMkLst>
            <pc:docMk/>
            <pc:sldMk cId="3691645344" sldId="302"/>
            <ac:spMk id="36" creationId="{7E0E7EAD-3E9E-3C4D-F971-4A324D957DB4}"/>
          </ac:spMkLst>
        </pc:spChg>
        <pc:spChg chg="add del mod">
          <ac:chgData name="john daintree" userId="86843ca00bf7cabd" providerId="LiveId" clId="{0E32F503-BB73-4DFA-99D6-4F0FC56669B3}" dt="2024-09-10T11:32:17.667" v="10046" actId="21"/>
          <ac:spMkLst>
            <pc:docMk/>
            <pc:sldMk cId="3691645344" sldId="302"/>
            <ac:spMk id="37" creationId="{D0659B3B-B54B-15D4-1A72-5260BEEC4448}"/>
          </ac:spMkLst>
        </pc:spChg>
        <pc:spChg chg="add mod">
          <ac:chgData name="john daintree" userId="86843ca00bf7cabd" providerId="LiveId" clId="{0E32F503-BB73-4DFA-99D6-4F0FC56669B3}" dt="2024-08-29T12:05:57.831" v="4689" actId="20577"/>
          <ac:spMkLst>
            <pc:docMk/>
            <pc:sldMk cId="3691645344" sldId="302"/>
            <ac:spMk id="38" creationId="{112180FE-9CC5-8064-A977-D4B4B172A072}"/>
          </ac:spMkLst>
        </pc:spChg>
        <pc:cxnChg chg="add mod">
          <ac:chgData name="john daintree" userId="86843ca00bf7cabd" providerId="LiveId" clId="{0E32F503-BB73-4DFA-99D6-4F0FC56669B3}" dt="2024-08-29T10:21:49.814" v="3423" actId="14100"/>
          <ac:cxnSpMkLst>
            <pc:docMk/>
            <pc:sldMk cId="3691645344" sldId="302"/>
            <ac:cxnSpMk id="14" creationId="{BCFD55CC-473F-B651-C83D-DF921BF8E7F5}"/>
          </ac:cxnSpMkLst>
        </pc:cxnChg>
        <pc:cxnChg chg="add mod">
          <ac:chgData name="john daintree" userId="86843ca00bf7cabd" providerId="LiveId" clId="{0E32F503-BB73-4DFA-99D6-4F0FC56669B3}" dt="2024-08-29T10:19:18.410" v="3387" actId="14100"/>
          <ac:cxnSpMkLst>
            <pc:docMk/>
            <pc:sldMk cId="3691645344" sldId="302"/>
            <ac:cxnSpMk id="15" creationId="{3DB6B6E4-E569-B215-ACF7-537CE86363F4}"/>
          </ac:cxnSpMkLst>
        </pc:cxnChg>
        <pc:cxnChg chg="add mod">
          <ac:chgData name="john daintree" userId="86843ca00bf7cabd" providerId="LiveId" clId="{0E32F503-BB73-4DFA-99D6-4F0FC56669B3}" dt="2024-08-29T10:21:56.020" v="3425" actId="14100"/>
          <ac:cxnSpMkLst>
            <pc:docMk/>
            <pc:sldMk cId="3691645344" sldId="302"/>
            <ac:cxnSpMk id="26" creationId="{2F930CE8-AD93-2E46-D3D6-1ACF5B51E706}"/>
          </ac:cxnSpMkLst>
        </pc:cxnChg>
        <pc:cxnChg chg="add del mod">
          <ac:chgData name="john daintree" userId="86843ca00bf7cabd" providerId="LiveId" clId="{0E32F503-BB73-4DFA-99D6-4F0FC56669B3}" dt="2024-09-09T10:12:20.200" v="8409" actId="478"/>
          <ac:cxnSpMkLst>
            <pc:docMk/>
            <pc:sldMk cId="3691645344" sldId="302"/>
            <ac:cxnSpMk id="28" creationId="{18A190D1-2B9E-3D35-22D1-C7BA31B3CBC2}"/>
          </ac:cxnSpMkLst>
        </pc:cxnChg>
        <pc:cxnChg chg="add mod">
          <ac:chgData name="john daintree" userId="86843ca00bf7cabd" providerId="LiveId" clId="{0E32F503-BB73-4DFA-99D6-4F0FC56669B3}" dt="2024-08-29T10:22:16.854" v="3431" actId="14100"/>
          <ac:cxnSpMkLst>
            <pc:docMk/>
            <pc:sldMk cId="3691645344" sldId="302"/>
            <ac:cxnSpMk id="30" creationId="{C271CE30-8160-C698-B049-806EEBB281F9}"/>
          </ac:cxnSpMkLst>
        </pc:cxnChg>
        <pc:cxnChg chg="add mod">
          <ac:chgData name="john daintree" userId="86843ca00bf7cabd" providerId="LiveId" clId="{0E32F503-BB73-4DFA-99D6-4F0FC56669B3}" dt="2024-09-09T09:37:13.457" v="8174" actId="14100"/>
          <ac:cxnSpMkLst>
            <pc:docMk/>
            <pc:sldMk cId="3691645344" sldId="302"/>
            <ac:cxnSpMk id="32" creationId="{96FD111E-0F66-E27E-FBFD-C0F0E48893AF}"/>
          </ac:cxnSpMkLst>
        </pc:cxnChg>
        <pc:cxnChg chg="add del mod">
          <ac:chgData name="john daintree" userId="86843ca00bf7cabd" providerId="LiveId" clId="{0E32F503-BB73-4DFA-99D6-4F0FC56669B3}" dt="2024-08-29T10:25:58.691" v="3445" actId="478"/>
          <ac:cxnSpMkLst>
            <pc:docMk/>
            <pc:sldMk cId="3691645344" sldId="302"/>
            <ac:cxnSpMk id="35" creationId="{08A89759-965C-4B55-658D-C69CC2F8138D}"/>
          </ac:cxnSpMkLst>
        </pc:cxnChg>
      </pc:sldChg>
      <pc:sldChg chg="addSp delSp modSp new mod ord delAnim modAnim">
        <pc:chgData name="john daintree" userId="86843ca00bf7cabd" providerId="LiveId" clId="{0E32F503-BB73-4DFA-99D6-4F0FC56669B3}" dt="2024-09-13T07:37:18.814" v="11268" actId="478"/>
        <pc:sldMkLst>
          <pc:docMk/>
          <pc:sldMk cId="1988078451" sldId="303"/>
        </pc:sldMkLst>
        <pc:spChg chg="mod">
          <ac:chgData name="john daintree" userId="86843ca00bf7cabd" providerId="LiveId" clId="{0E32F503-BB73-4DFA-99D6-4F0FC56669B3}" dt="2024-09-13T07:37:16.298" v="11267" actId="20577"/>
          <ac:spMkLst>
            <pc:docMk/>
            <pc:sldMk cId="1988078451" sldId="303"/>
            <ac:spMk id="2" creationId="{F2D13A6F-BFA5-1D6F-CD6C-3C35315FA13A}"/>
          </ac:spMkLst>
        </pc:spChg>
        <pc:spChg chg="mod">
          <ac:chgData name="john daintree" userId="86843ca00bf7cabd" providerId="LiveId" clId="{0E32F503-BB73-4DFA-99D6-4F0FC56669B3}" dt="2024-08-29T09:39:23.202" v="2526" actId="404"/>
          <ac:spMkLst>
            <pc:docMk/>
            <pc:sldMk cId="1988078451" sldId="303"/>
            <ac:spMk id="3" creationId="{1E32A67E-A14A-0D28-3FBE-EDCF9BEBAAC1}"/>
          </ac:spMkLst>
        </pc:spChg>
        <pc:spChg chg="add mod">
          <ac:chgData name="john daintree" userId="86843ca00bf7cabd" providerId="LiveId" clId="{0E32F503-BB73-4DFA-99D6-4F0FC56669B3}" dt="2024-08-29T12:45:53.715" v="5456" actId="12"/>
          <ac:spMkLst>
            <pc:docMk/>
            <pc:sldMk cId="1988078451" sldId="303"/>
            <ac:spMk id="5" creationId="{7362817F-DA15-187B-2ECA-A4B3BFB46BB9}"/>
          </ac:spMkLst>
        </pc:spChg>
        <pc:spChg chg="add del">
          <ac:chgData name="john daintree" userId="86843ca00bf7cabd" providerId="LiveId" clId="{0E32F503-BB73-4DFA-99D6-4F0FC56669B3}" dt="2024-09-10T10:18:52.463" v="9511" actId="22"/>
          <ac:spMkLst>
            <pc:docMk/>
            <pc:sldMk cId="1988078451" sldId="303"/>
            <ac:spMk id="9" creationId="{7BAE9F5C-525F-A9BF-0FCD-F031CF3DCF46}"/>
          </ac:spMkLst>
        </pc:spChg>
        <pc:grpChg chg="add del mod">
          <ac:chgData name="john daintree" userId="86843ca00bf7cabd" providerId="LiveId" clId="{0E32F503-BB73-4DFA-99D6-4F0FC56669B3}" dt="2024-09-13T07:37:18.814" v="11268" actId="478"/>
          <ac:grpSpMkLst>
            <pc:docMk/>
            <pc:sldMk cId="1988078451" sldId="303"/>
            <ac:grpSpMk id="7" creationId="{EDC6E2A0-B990-C64F-589A-E2F43A969B1B}"/>
          </ac:grpSpMkLst>
        </pc:grpChg>
        <pc:picChg chg="add mod">
          <ac:chgData name="john daintree" userId="86843ca00bf7cabd" providerId="LiveId" clId="{0E32F503-BB73-4DFA-99D6-4F0FC56669B3}" dt="2024-08-29T11:32:36.358" v="4151" actId="164"/>
          <ac:picMkLst>
            <pc:docMk/>
            <pc:sldMk cId="1988078451" sldId="303"/>
            <ac:picMk id="6" creationId="{6AF04D78-0B27-D3C8-F274-683902EBD3B3}"/>
          </ac:picMkLst>
        </pc:picChg>
      </pc:sldChg>
      <pc:sldChg chg="addSp delSp modSp add del mod modClrScheme delAnim chgLayout">
        <pc:chgData name="john daintree" userId="86843ca00bf7cabd" providerId="LiveId" clId="{0E32F503-BB73-4DFA-99D6-4F0FC56669B3}" dt="2024-09-12T14:47:59.580" v="10665" actId="47"/>
        <pc:sldMkLst>
          <pc:docMk/>
          <pc:sldMk cId="816403396" sldId="304"/>
        </pc:sldMkLst>
        <pc:spChg chg="del">
          <ac:chgData name="john daintree" userId="86843ca00bf7cabd" providerId="LiveId" clId="{0E32F503-BB73-4DFA-99D6-4F0FC56669B3}" dt="2024-08-29T09:41:25.946" v="2713" actId="478"/>
          <ac:spMkLst>
            <pc:docMk/>
            <pc:sldMk cId="816403396" sldId="304"/>
            <ac:spMk id="2" creationId="{89061913-228B-C3A9-2561-D0FA7A4DB6D5}"/>
          </ac:spMkLst>
        </pc:spChg>
        <pc:spChg chg="add del mod">
          <ac:chgData name="john daintree" userId="86843ca00bf7cabd" providerId="LiveId" clId="{0E32F503-BB73-4DFA-99D6-4F0FC56669B3}" dt="2024-09-12T14:39:38.165" v="10551" actId="6264"/>
          <ac:spMkLst>
            <pc:docMk/>
            <pc:sldMk cId="816403396" sldId="304"/>
            <ac:spMk id="2" creationId="{E6EBE5C5-AD19-239C-94D9-BD0298A02325}"/>
          </ac:spMkLst>
        </pc:spChg>
        <pc:spChg chg="mod">
          <ac:chgData name="john daintree" userId="86843ca00bf7cabd" providerId="LiveId" clId="{0E32F503-BB73-4DFA-99D6-4F0FC56669B3}" dt="2024-08-29T09:47:58.328" v="2801" actId="1076"/>
          <ac:spMkLst>
            <pc:docMk/>
            <pc:sldMk cId="816403396" sldId="304"/>
            <ac:spMk id="3" creationId="{FA3A90C7-DD33-28CF-FB69-DF3D4920916C}"/>
          </ac:spMkLst>
        </pc:spChg>
        <pc:spChg chg="add del mod ord">
          <ac:chgData name="john daintree" userId="86843ca00bf7cabd" providerId="LiveId" clId="{0E32F503-BB73-4DFA-99D6-4F0FC56669B3}" dt="2024-09-12T14:43:01.689" v="10556" actId="700"/>
          <ac:spMkLst>
            <pc:docMk/>
            <pc:sldMk cId="816403396" sldId="304"/>
            <ac:spMk id="4" creationId="{D354B9EB-6872-AB01-6F30-3DB2D8F3DBE1}"/>
          </ac:spMkLst>
        </pc:spChg>
        <pc:spChg chg="mod ord">
          <ac:chgData name="john daintree" userId="86843ca00bf7cabd" providerId="LiveId" clId="{0E32F503-BB73-4DFA-99D6-4F0FC56669B3}" dt="2024-09-12T14:43:01.689" v="10556" actId="700"/>
          <ac:spMkLst>
            <pc:docMk/>
            <pc:sldMk cId="816403396" sldId="304"/>
            <ac:spMk id="5" creationId="{84327B97-AA43-96EE-8EF4-A023679DA347}"/>
          </ac:spMkLst>
        </pc:spChg>
        <pc:spChg chg="del">
          <ac:chgData name="john daintree" userId="86843ca00bf7cabd" providerId="LiveId" clId="{0E32F503-BB73-4DFA-99D6-4F0FC56669B3}" dt="2024-08-29T09:42:09.845" v="2715" actId="478"/>
          <ac:spMkLst>
            <pc:docMk/>
            <pc:sldMk cId="816403396" sldId="304"/>
            <ac:spMk id="6" creationId="{61143B9C-6225-EC00-70FD-A32C06B58311}"/>
          </ac:spMkLst>
        </pc:spChg>
        <pc:spChg chg="add del mod ord">
          <ac:chgData name="john daintree" userId="86843ca00bf7cabd" providerId="LiveId" clId="{0E32F503-BB73-4DFA-99D6-4F0FC56669B3}" dt="2024-09-12T14:39:38.165" v="10551" actId="6264"/>
          <ac:spMkLst>
            <pc:docMk/>
            <pc:sldMk cId="816403396" sldId="304"/>
            <ac:spMk id="6" creationId="{B49EAB66-2683-F539-993B-29EF9D1ED50A}"/>
          </ac:spMkLst>
        </pc:spChg>
        <pc:spChg chg="del">
          <ac:chgData name="john daintree" userId="86843ca00bf7cabd" providerId="LiveId" clId="{0E32F503-BB73-4DFA-99D6-4F0FC56669B3}" dt="2024-08-29T09:42:15.035" v="2716" actId="478"/>
          <ac:spMkLst>
            <pc:docMk/>
            <pc:sldMk cId="816403396" sldId="304"/>
            <ac:spMk id="7" creationId="{0F3BADD3-E989-4CFE-E5DA-1AADBEB8DAC5}"/>
          </ac:spMkLst>
        </pc:spChg>
        <pc:spChg chg="add del mod ord">
          <ac:chgData name="john daintree" userId="86843ca00bf7cabd" providerId="LiveId" clId="{0E32F503-BB73-4DFA-99D6-4F0FC56669B3}" dt="2024-09-12T14:39:38.165" v="10551" actId="6264"/>
          <ac:spMkLst>
            <pc:docMk/>
            <pc:sldMk cId="816403396" sldId="304"/>
            <ac:spMk id="7" creationId="{B76A1F74-0F57-0B7B-377F-7B43728B3CF3}"/>
          </ac:spMkLst>
        </pc:spChg>
        <pc:spChg chg="mod">
          <ac:chgData name="john daintree" userId="86843ca00bf7cabd" providerId="LiveId" clId="{0E32F503-BB73-4DFA-99D6-4F0FC56669B3}" dt="2024-08-29T09:47:58.328" v="2801" actId="1076"/>
          <ac:spMkLst>
            <pc:docMk/>
            <pc:sldMk cId="816403396" sldId="304"/>
            <ac:spMk id="8" creationId="{7361DB8F-D79B-4338-4A0A-879656A5B83A}"/>
          </ac:spMkLst>
        </pc:spChg>
        <pc:spChg chg="add del mod ord">
          <ac:chgData name="john daintree" userId="86843ca00bf7cabd" providerId="LiveId" clId="{0E32F503-BB73-4DFA-99D6-4F0FC56669B3}" dt="2024-09-12T14:39:38.165" v="10551" actId="6264"/>
          <ac:spMkLst>
            <pc:docMk/>
            <pc:sldMk cId="816403396" sldId="304"/>
            <ac:spMk id="9" creationId="{7D4319FE-95E0-1071-AA6C-F0EE7C932BB1}"/>
          </ac:spMkLst>
        </pc:spChg>
        <pc:spChg chg="add del mod ord">
          <ac:chgData name="john daintree" userId="86843ca00bf7cabd" providerId="LiveId" clId="{0E32F503-BB73-4DFA-99D6-4F0FC56669B3}" dt="2024-09-12T14:41:30.142" v="10553" actId="700"/>
          <ac:spMkLst>
            <pc:docMk/>
            <pc:sldMk cId="816403396" sldId="304"/>
            <ac:spMk id="10" creationId="{960CC4A2-6982-8419-3F3B-36E8724E667C}"/>
          </ac:spMkLst>
        </pc:spChg>
        <pc:spChg chg="add del mod ord">
          <ac:chgData name="john daintree" userId="86843ca00bf7cabd" providerId="LiveId" clId="{0E32F503-BB73-4DFA-99D6-4F0FC56669B3}" dt="2024-09-12T14:41:30.142" v="10553" actId="700"/>
          <ac:spMkLst>
            <pc:docMk/>
            <pc:sldMk cId="816403396" sldId="304"/>
            <ac:spMk id="11" creationId="{01850C2B-BCA0-0F0D-9841-3BD3279CAF17}"/>
          </ac:spMkLst>
        </pc:spChg>
        <pc:spChg chg="add mod ord">
          <ac:chgData name="john daintree" userId="86843ca00bf7cabd" providerId="LiveId" clId="{0E32F503-BB73-4DFA-99D6-4F0FC56669B3}" dt="2024-09-12T14:43:01.689" v="10556" actId="700"/>
          <ac:spMkLst>
            <pc:docMk/>
            <pc:sldMk cId="816403396" sldId="304"/>
            <ac:spMk id="12" creationId="{8ABCDA24-5F0F-BA09-B2F1-E0B22BF91897}"/>
          </ac:spMkLst>
        </pc:spChg>
        <pc:spChg chg="mod">
          <ac:chgData name="john daintree" userId="86843ca00bf7cabd" providerId="LiveId" clId="{0E32F503-BB73-4DFA-99D6-4F0FC56669B3}" dt="2024-08-29T09:47:58.328" v="2801" actId="1076"/>
          <ac:spMkLst>
            <pc:docMk/>
            <pc:sldMk cId="816403396" sldId="304"/>
            <ac:spMk id="17" creationId="{B26519FC-C998-2EC8-341D-81FA4ED81ED3}"/>
          </ac:spMkLst>
        </pc:spChg>
        <pc:spChg chg="mod">
          <ac:chgData name="john daintree" userId="86843ca00bf7cabd" providerId="LiveId" clId="{0E32F503-BB73-4DFA-99D6-4F0FC56669B3}" dt="2024-08-29T09:47:58.328" v="2801" actId="1076"/>
          <ac:spMkLst>
            <pc:docMk/>
            <pc:sldMk cId="816403396" sldId="304"/>
            <ac:spMk id="18" creationId="{DDBD0B20-34D1-3158-A975-AF312241D42E}"/>
          </ac:spMkLst>
        </pc:spChg>
        <pc:spChg chg="mod">
          <ac:chgData name="john daintree" userId="86843ca00bf7cabd" providerId="LiveId" clId="{0E32F503-BB73-4DFA-99D6-4F0FC56669B3}" dt="2024-08-29T09:47:58.328" v="2801" actId="1076"/>
          <ac:spMkLst>
            <pc:docMk/>
            <pc:sldMk cId="816403396" sldId="304"/>
            <ac:spMk id="19" creationId="{742360AB-CEB1-8444-4AFA-0FB21677CA8D}"/>
          </ac:spMkLst>
        </pc:spChg>
        <pc:spChg chg="mod">
          <ac:chgData name="john daintree" userId="86843ca00bf7cabd" providerId="LiveId" clId="{0E32F503-BB73-4DFA-99D6-4F0FC56669B3}" dt="2024-08-29T09:47:58.328" v="2801" actId="1076"/>
          <ac:spMkLst>
            <pc:docMk/>
            <pc:sldMk cId="816403396" sldId="304"/>
            <ac:spMk id="20" creationId="{A8B0CBAA-5645-44D0-C725-A89B68FE7E14}"/>
          </ac:spMkLst>
        </pc:spChg>
      </pc:sldChg>
      <pc:sldChg chg="addSp delSp modSp add mod modTransition modClrScheme delAnim modAnim chgLayout">
        <pc:chgData name="john daintree" userId="86843ca00bf7cabd" providerId="LiveId" clId="{0E32F503-BB73-4DFA-99D6-4F0FC56669B3}" dt="2024-09-12T14:48:14.921" v="10674" actId="1076"/>
        <pc:sldMkLst>
          <pc:docMk/>
          <pc:sldMk cId="2845459514" sldId="305"/>
        </pc:sldMkLst>
        <pc:spChg chg="add mod">
          <ac:chgData name="john daintree" userId="86843ca00bf7cabd" providerId="LiveId" clId="{0E32F503-BB73-4DFA-99D6-4F0FC56669B3}" dt="2024-08-29T10:03:44.233" v="3093" actId="14100"/>
          <ac:spMkLst>
            <pc:docMk/>
            <pc:sldMk cId="2845459514" sldId="305"/>
            <ac:spMk id="2" creationId="{AE679838-B58B-6CBC-BF31-4653CF45C3EC}"/>
          </ac:spMkLst>
        </pc:spChg>
        <pc:spChg chg="mod">
          <ac:chgData name="john daintree" userId="86843ca00bf7cabd" providerId="LiveId" clId="{0E32F503-BB73-4DFA-99D6-4F0FC56669B3}" dt="2024-08-29T09:48:34.651" v="2803" actId="1076"/>
          <ac:spMkLst>
            <pc:docMk/>
            <pc:sldMk cId="2845459514" sldId="305"/>
            <ac:spMk id="3" creationId="{FA3A90C7-DD33-28CF-FB69-DF3D4920916C}"/>
          </ac:spMkLst>
        </pc:spChg>
        <pc:spChg chg="del mod ord">
          <ac:chgData name="john daintree" userId="86843ca00bf7cabd" providerId="LiveId" clId="{0E32F503-BB73-4DFA-99D6-4F0FC56669B3}" dt="2024-09-12T14:43:17.666" v="10557" actId="700"/>
          <ac:spMkLst>
            <pc:docMk/>
            <pc:sldMk cId="2845459514" sldId="305"/>
            <ac:spMk id="4" creationId="{D354B9EB-6872-AB01-6F30-3DB2D8F3DBE1}"/>
          </ac:spMkLst>
        </pc:spChg>
        <pc:spChg chg="mod ord">
          <ac:chgData name="john daintree" userId="86843ca00bf7cabd" providerId="LiveId" clId="{0E32F503-BB73-4DFA-99D6-4F0FC56669B3}" dt="2024-09-12T14:48:14.921" v="10674" actId="1076"/>
          <ac:spMkLst>
            <pc:docMk/>
            <pc:sldMk cId="2845459514" sldId="305"/>
            <ac:spMk id="5" creationId="{84327B97-AA43-96EE-8EF4-A023679DA347}"/>
          </ac:spMkLst>
        </pc:spChg>
        <pc:spChg chg="add del mod">
          <ac:chgData name="john daintree" userId="86843ca00bf7cabd" providerId="LiveId" clId="{0E32F503-BB73-4DFA-99D6-4F0FC56669B3}" dt="2024-08-29T10:01:43.432" v="2984" actId="478"/>
          <ac:spMkLst>
            <pc:docMk/>
            <pc:sldMk cId="2845459514" sldId="305"/>
            <ac:spMk id="6" creationId="{0126CAA2-02C0-2A38-494C-54BC2575AC8F}"/>
          </ac:spMkLst>
        </pc:spChg>
        <pc:spChg chg="add mod ord">
          <ac:chgData name="john daintree" userId="86843ca00bf7cabd" providerId="LiveId" clId="{0E32F503-BB73-4DFA-99D6-4F0FC56669B3}" dt="2024-09-12T14:43:17.666" v="10557" actId="700"/>
          <ac:spMkLst>
            <pc:docMk/>
            <pc:sldMk cId="2845459514" sldId="305"/>
            <ac:spMk id="6" creationId="{FE4BD51A-7934-ED18-815E-C10639301096}"/>
          </ac:spMkLst>
        </pc:spChg>
        <pc:spChg chg="add del mod">
          <ac:chgData name="john daintree" userId="86843ca00bf7cabd" providerId="LiveId" clId="{0E32F503-BB73-4DFA-99D6-4F0FC56669B3}" dt="2024-08-29T10:01:42.449" v="2983" actId="478"/>
          <ac:spMkLst>
            <pc:docMk/>
            <pc:sldMk cId="2845459514" sldId="305"/>
            <ac:spMk id="7" creationId="{6DE4D18E-6403-CD54-4C25-BED526CCBC7E}"/>
          </ac:spMkLst>
        </pc:spChg>
        <pc:spChg chg="mod">
          <ac:chgData name="john daintree" userId="86843ca00bf7cabd" providerId="LiveId" clId="{0E32F503-BB73-4DFA-99D6-4F0FC56669B3}" dt="2024-08-29T09:48:27.443" v="2802" actId="1076"/>
          <ac:spMkLst>
            <pc:docMk/>
            <pc:sldMk cId="2845459514" sldId="305"/>
            <ac:spMk id="8" creationId="{7361DB8F-D79B-4338-4A0A-879656A5B83A}"/>
          </ac:spMkLst>
        </pc:spChg>
        <pc:spChg chg="add del mod">
          <ac:chgData name="john daintree" userId="86843ca00bf7cabd" providerId="LiveId" clId="{0E32F503-BB73-4DFA-99D6-4F0FC56669B3}" dt="2024-08-29T10:01:44.065" v="2985" actId="478"/>
          <ac:spMkLst>
            <pc:docMk/>
            <pc:sldMk cId="2845459514" sldId="305"/>
            <ac:spMk id="9" creationId="{4452C4D9-0332-A059-EBDE-01FE72500700}"/>
          </ac:spMkLst>
        </pc:spChg>
        <pc:spChg chg="add mod">
          <ac:chgData name="john daintree" userId="86843ca00bf7cabd" providerId="LiveId" clId="{0E32F503-BB73-4DFA-99D6-4F0FC56669B3}" dt="2024-08-29T10:01:51.059" v="2987" actId="571"/>
          <ac:spMkLst>
            <pc:docMk/>
            <pc:sldMk cId="2845459514" sldId="305"/>
            <ac:spMk id="10" creationId="{2B67878C-3840-B949-5099-F93AD1E1B3DD}"/>
          </ac:spMkLst>
        </pc:spChg>
        <pc:spChg chg="add mod">
          <ac:chgData name="john daintree" userId="86843ca00bf7cabd" providerId="LiveId" clId="{0E32F503-BB73-4DFA-99D6-4F0FC56669B3}" dt="2024-08-29T10:02:21.908" v="2990"/>
          <ac:spMkLst>
            <pc:docMk/>
            <pc:sldMk cId="2845459514" sldId="305"/>
            <ac:spMk id="11" creationId="{66915AAE-7582-0707-5A9C-AA4DD18E3E22}"/>
          </ac:spMkLst>
        </pc:spChg>
        <pc:spChg chg="add mod">
          <ac:chgData name="john daintree" userId="86843ca00bf7cabd" providerId="LiveId" clId="{0E32F503-BB73-4DFA-99D6-4F0FC56669B3}" dt="2024-09-10T11:53:19.715" v="10332" actId="6549"/>
          <ac:spMkLst>
            <pc:docMk/>
            <pc:sldMk cId="2845459514" sldId="305"/>
            <ac:spMk id="12" creationId="{5ECEB2A4-DDB0-AD86-B883-C015F56E9ABB}"/>
          </ac:spMkLst>
        </pc:spChg>
        <pc:spChg chg="add del mod">
          <ac:chgData name="john daintree" userId="86843ca00bf7cabd" providerId="LiveId" clId="{0E32F503-BB73-4DFA-99D6-4F0FC56669B3}" dt="2024-08-29T10:03:36.753" v="3092" actId="478"/>
          <ac:spMkLst>
            <pc:docMk/>
            <pc:sldMk cId="2845459514" sldId="305"/>
            <ac:spMk id="13" creationId="{86E86C03-6C72-CBD8-BA37-77C94E3AB3EC}"/>
          </ac:spMkLst>
        </pc:spChg>
        <pc:spChg chg="mod">
          <ac:chgData name="john daintree" userId="86843ca00bf7cabd" providerId="LiveId" clId="{0E32F503-BB73-4DFA-99D6-4F0FC56669B3}" dt="2024-08-29T09:48:34.651" v="2803" actId="1076"/>
          <ac:spMkLst>
            <pc:docMk/>
            <pc:sldMk cId="2845459514" sldId="305"/>
            <ac:spMk id="17" creationId="{B26519FC-C998-2EC8-341D-81FA4ED81ED3}"/>
          </ac:spMkLst>
        </pc:spChg>
        <pc:spChg chg="mod">
          <ac:chgData name="john daintree" userId="86843ca00bf7cabd" providerId="LiveId" clId="{0E32F503-BB73-4DFA-99D6-4F0FC56669B3}" dt="2024-08-29T09:48:27.443" v="2802" actId="1076"/>
          <ac:spMkLst>
            <pc:docMk/>
            <pc:sldMk cId="2845459514" sldId="305"/>
            <ac:spMk id="18" creationId="{DDBD0B20-34D1-3158-A975-AF312241D42E}"/>
          </ac:spMkLst>
        </pc:spChg>
        <pc:spChg chg="mod">
          <ac:chgData name="john daintree" userId="86843ca00bf7cabd" providerId="LiveId" clId="{0E32F503-BB73-4DFA-99D6-4F0FC56669B3}" dt="2024-08-29T09:48:34.651" v="2803" actId="1076"/>
          <ac:spMkLst>
            <pc:docMk/>
            <pc:sldMk cId="2845459514" sldId="305"/>
            <ac:spMk id="19" creationId="{742360AB-CEB1-8444-4AFA-0FB21677CA8D}"/>
          </ac:spMkLst>
        </pc:spChg>
        <pc:spChg chg="mod">
          <ac:chgData name="john daintree" userId="86843ca00bf7cabd" providerId="LiveId" clId="{0E32F503-BB73-4DFA-99D6-4F0FC56669B3}" dt="2024-08-29T09:48:27.443" v="2802" actId="1076"/>
          <ac:spMkLst>
            <pc:docMk/>
            <pc:sldMk cId="2845459514" sldId="305"/>
            <ac:spMk id="20" creationId="{A8B0CBAA-5645-44D0-C725-A89B68FE7E14}"/>
          </ac:spMkLst>
        </pc:spChg>
      </pc:sldChg>
      <pc:sldChg chg="modSp new mod modAnim">
        <pc:chgData name="john daintree" userId="86843ca00bf7cabd" providerId="LiveId" clId="{0E32F503-BB73-4DFA-99D6-4F0FC56669B3}" dt="2024-09-13T07:33:46.782" v="11211" actId="20577"/>
        <pc:sldMkLst>
          <pc:docMk/>
          <pc:sldMk cId="2904359527" sldId="306"/>
        </pc:sldMkLst>
        <pc:spChg chg="mod">
          <ac:chgData name="john daintree" userId="86843ca00bf7cabd" providerId="LiveId" clId="{0E32F503-BB73-4DFA-99D6-4F0FC56669B3}" dt="2024-09-13T07:33:46.782" v="11211" actId="20577"/>
          <ac:spMkLst>
            <pc:docMk/>
            <pc:sldMk cId="2904359527" sldId="306"/>
            <ac:spMk id="2" creationId="{C169B632-6CB0-88C7-3D61-BFD17B39FF80}"/>
          </ac:spMkLst>
        </pc:spChg>
        <pc:spChg chg="mod">
          <ac:chgData name="john daintree" userId="86843ca00bf7cabd" providerId="LiveId" clId="{0E32F503-BB73-4DFA-99D6-4F0FC56669B3}" dt="2024-09-10T11:35:28.844" v="10069" actId="5793"/>
          <ac:spMkLst>
            <pc:docMk/>
            <pc:sldMk cId="2904359527" sldId="306"/>
            <ac:spMk id="3" creationId="{6F58705F-9EDF-6087-5636-15756818B550}"/>
          </ac:spMkLst>
        </pc:spChg>
      </pc:sldChg>
      <pc:sldChg chg="addSp modSp add del mod ord">
        <pc:chgData name="john daintree" userId="86843ca00bf7cabd" providerId="LiveId" clId="{0E32F503-BB73-4DFA-99D6-4F0FC56669B3}" dt="2024-09-10T10:19:19.111" v="9520" actId="47"/>
        <pc:sldMkLst>
          <pc:docMk/>
          <pc:sldMk cId="1692161807" sldId="307"/>
        </pc:sldMkLst>
        <pc:spChg chg="mod">
          <ac:chgData name="john daintree" userId="86843ca00bf7cabd" providerId="LiveId" clId="{0E32F503-BB73-4DFA-99D6-4F0FC56669B3}" dt="2024-08-29T11:48:51.418" v="4516" actId="1076"/>
          <ac:spMkLst>
            <pc:docMk/>
            <pc:sldMk cId="1692161807" sldId="307"/>
            <ac:spMk id="2" creationId="{C169B632-6CB0-88C7-3D61-BFD17B39FF80}"/>
          </ac:spMkLst>
        </pc:spChg>
        <pc:spChg chg="add mod">
          <ac:chgData name="john daintree" userId="86843ca00bf7cabd" providerId="LiveId" clId="{0E32F503-BB73-4DFA-99D6-4F0FC56669B3}" dt="2024-08-29T11:48:22.428" v="4494"/>
          <ac:spMkLst>
            <pc:docMk/>
            <pc:sldMk cId="1692161807" sldId="307"/>
            <ac:spMk id="5" creationId="{D53021E3-813C-53A6-0779-B7EBA9D94366}"/>
          </ac:spMkLst>
        </pc:spChg>
        <pc:cxnChg chg="add mod">
          <ac:chgData name="john daintree" userId="86843ca00bf7cabd" providerId="LiveId" clId="{0E32F503-BB73-4DFA-99D6-4F0FC56669B3}" dt="2024-08-29T11:48:19.800" v="4493"/>
          <ac:cxnSpMkLst>
            <pc:docMk/>
            <pc:sldMk cId="1692161807" sldId="307"/>
            <ac:cxnSpMk id="6" creationId="{9E19B6D0-1BCB-16EB-37E6-406630C5065D}"/>
          </ac:cxnSpMkLst>
        </pc:cxnChg>
        <pc:cxnChg chg="add mod">
          <ac:chgData name="john daintree" userId="86843ca00bf7cabd" providerId="LiveId" clId="{0E32F503-BB73-4DFA-99D6-4F0FC56669B3}" dt="2024-08-29T11:48:19.800" v="4493"/>
          <ac:cxnSpMkLst>
            <pc:docMk/>
            <pc:sldMk cId="1692161807" sldId="307"/>
            <ac:cxnSpMk id="7" creationId="{41A08D35-9654-46E0-0336-2494E2F68BBC}"/>
          </ac:cxnSpMkLst>
        </pc:cxnChg>
        <pc:cxnChg chg="add mod">
          <ac:chgData name="john daintree" userId="86843ca00bf7cabd" providerId="LiveId" clId="{0E32F503-BB73-4DFA-99D6-4F0FC56669B3}" dt="2024-08-29T11:48:19.800" v="4493"/>
          <ac:cxnSpMkLst>
            <pc:docMk/>
            <pc:sldMk cId="1692161807" sldId="307"/>
            <ac:cxnSpMk id="8" creationId="{923178DE-FC12-540A-0826-477C44A3CD25}"/>
          </ac:cxnSpMkLst>
        </pc:cxnChg>
        <pc:cxnChg chg="add mod">
          <ac:chgData name="john daintree" userId="86843ca00bf7cabd" providerId="LiveId" clId="{0E32F503-BB73-4DFA-99D6-4F0FC56669B3}" dt="2024-08-29T11:48:19.800" v="4493"/>
          <ac:cxnSpMkLst>
            <pc:docMk/>
            <pc:sldMk cId="1692161807" sldId="307"/>
            <ac:cxnSpMk id="9" creationId="{27730DD6-E1CD-A210-160A-782C2CD25DF8}"/>
          </ac:cxnSpMkLst>
        </pc:cxnChg>
        <pc:cxnChg chg="add mod">
          <ac:chgData name="john daintree" userId="86843ca00bf7cabd" providerId="LiveId" clId="{0E32F503-BB73-4DFA-99D6-4F0FC56669B3}" dt="2024-08-29T11:48:19.800" v="4493"/>
          <ac:cxnSpMkLst>
            <pc:docMk/>
            <pc:sldMk cId="1692161807" sldId="307"/>
            <ac:cxnSpMk id="10" creationId="{A4D6BF84-825F-5C95-AD16-3095F45FD314}"/>
          </ac:cxnSpMkLst>
        </pc:cxnChg>
        <pc:cxnChg chg="add mod">
          <ac:chgData name="john daintree" userId="86843ca00bf7cabd" providerId="LiveId" clId="{0E32F503-BB73-4DFA-99D6-4F0FC56669B3}" dt="2024-08-29T11:48:19.800" v="4493"/>
          <ac:cxnSpMkLst>
            <pc:docMk/>
            <pc:sldMk cId="1692161807" sldId="307"/>
            <ac:cxnSpMk id="11" creationId="{2E8CCF0A-45B9-0AF3-9081-0D95CF80ABD5}"/>
          </ac:cxnSpMkLst>
        </pc:cxnChg>
        <pc:cxnChg chg="add mod">
          <ac:chgData name="john daintree" userId="86843ca00bf7cabd" providerId="LiveId" clId="{0E32F503-BB73-4DFA-99D6-4F0FC56669B3}" dt="2024-08-29T11:48:19.800" v="4493"/>
          <ac:cxnSpMkLst>
            <pc:docMk/>
            <pc:sldMk cId="1692161807" sldId="307"/>
            <ac:cxnSpMk id="12" creationId="{0294EBD9-48C5-7D44-B65A-903CCCD3BDFA}"/>
          </ac:cxnSpMkLst>
        </pc:cxnChg>
        <pc:cxnChg chg="add mod">
          <ac:chgData name="john daintree" userId="86843ca00bf7cabd" providerId="LiveId" clId="{0E32F503-BB73-4DFA-99D6-4F0FC56669B3}" dt="2024-08-29T11:48:19.800" v="4493"/>
          <ac:cxnSpMkLst>
            <pc:docMk/>
            <pc:sldMk cId="1692161807" sldId="307"/>
            <ac:cxnSpMk id="13" creationId="{96916AC4-01C9-6D51-9A8F-83E0B068D4CC}"/>
          </ac:cxnSpMkLst>
        </pc:cxnChg>
        <pc:cxnChg chg="add mod">
          <ac:chgData name="john daintree" userId="86843ca00bf7cabd" providerId="LiveId" clId="{0E32F503-BB73-4DFA-99D6-4F0FC56669B3}" dt="2024-08-29T11:48:19.800" v="4493"/>
          <ac:cxnSpMkLst>
            <pc:docMk/>
            <pc:sldMk cId="1692161807" sldId="307"/>
            <ac:cxnSpMk id="14" creationId="{43F66A22-D5B3-06AC-7A00-0FB22903CD7C}"/>
          </ac:cxnSpMkLst>
        </pc:cxnChg>
        <pc:cxnChg chg="add mod">
          <ac:chgData name="john daintree" userId="86843ca00bf7cabd" providerId="LiveId" clId="{0E32F503-BB73-4DFA-99D6-4F0FC56669B3}" dt="2024-08-29T11:48:19.800" v="4493"/>
          <ac:cxnSpMkLst>
            <pc:docMk/>
            <pc:sldMk cId="1692161807" sldId="307"/>
            <ac:cxnSpMk id="15" creationId="{5D8628F6-8FE8-2109-797E-D2E062096373}"/>
          </ac:cxnSpMkLst>
        </pc:cxnChg>
        <pc:cxnChg chg="add mod">
          <ac:chgData name="john daintree" userId="86843ca00bf7cabd" providerId="LiveId" clId="{0E32F503-BB73-4DFA-99D6-4F0FC56669B3}" dt="2024-08-29T11:48:19.800" v="4493"/>
          <ac:cxnSpMkLst>
            <pc:docMk/>
            <pc:sldMk cId="1692161807" sldId="307"/>
            <ac:cxnSpMk id="16" creationId="{093B08BA-8C6F-46B5-DBF2-1DF6785082A3}"/>
          </ac:cxnSpMkLst>
        </pc:cxnChg>
        <pc:cxnChg chg="add mod">
          <ac:chgData name="john daintree" userId="86843ca00bf7cabd" providerId="LiveId" clId="{0E32F503-BB73-4DFA-99D6-4F0FC56669B3}" dt="2024-08-29T11:48:19.800" v="4493"/>
          <ac:cxnSpMkLst>
            <pc:docMk/>
            <pc:sldMk cId="1692161807" sldId="307"/>
            <ac:cxnSpMk id="17" creationId="{6292CAAC-2B0E-E461-2343-F77E314038E4}"/>
          </ac:cxnSpMkLst>
        </pc:cxnChg>
        <pc:cxnChg chg="add mod">
          <ac:chgData name="john daintree" userId="86843ca00bf7cabd" providerId="LiveId" clId="{0E32F503-BB73-4DFA-99D6-4F0FC56669B3}" dt="2024-08-29T11:48:19.800" v="4493"/>
          <ac:cxnSpMkLst>
            <pc:docMk/>
            <pc:sldMk cId="1692161807" sldId="307"/>
            <ac:cxnSpMk id="18" creationId="{25187009-1BFD-471D-D902-457E7F95CFF9}"/>
          </ac:cxnSpMkLst>
        </pc:cxnChg>
        <pc:cxnChg chg="add mod">
          <ac:chgData name="john daintree" userId="86843ca00bf7cabd" providerId="LiveId" clId="{0E32F503-BB73-4DFA-99D6-4F0FC56669B3}" dt="2024-08-29T11:48:19.800" v="4493"/>
          <ac:cxnSpMkLst>
            <pc:docMk/>
            <pc:sldMk cId="1692161807" sldId="307"/>
            <ac:cxnSpMk id="19" creationId="{FE719CC0-D75F-C3DF-21E6-57921165D4F2}"/>
          </ac:cxnSpMkLst>
        </pc:cxnChg>
        <pc:cxnChg chg="add mod">
          <ac:chgData name="john daintree" userId="86843ca00bf7cabd" providerId="LiveId" clId="{0E32F503-BB73-4DFA-99D6-4F0FC56669B3}" dt="2024-08-29T11:48:19.800" v="4493"/>
          <ac:cxnSpMkLst>
            <pc:docMk/>
            <pc:sldMk cId="1692161807" sldId="307"/>
            <ac:cxnSpMk id="20" creationId="{AE239713-DFDF-A9F7-1421-F84C29F6C88C}"/>
          </ac:cxnSpMkLst>
        </pc:cxnChg>
      </pc:sldChg>
      <pc:sldChg chg="addSp delSp modSp add mod modClrScheme delAnim modAnim chgLayout">
        <pc:chgData name="john daintree" userId="86843ca00bf7cabd" providerId="LiveId" clId="{0E32F503-BB73-4DFA-99D6-4F0FC56669B3}" dt="2024-09-13T07:36:22.211" v="11259" actId="20577"/>
        <pc:sldMkLst>
          <pc:docMk/>
          <pc:sldMk cId="3333431473" sldId="308"/>
        </pc:sldMkLst>
        <pc:spChg chg="add mod">
          <ac:chgData name="john daintree" userId="86843ca00bf7cabd" providerId="LiveId" clId="{0E32F503-BB73-4DFA-99D6-4F0FC56669B3}" dt="2024-08-29T10:14:04.980" v="3295" actId="14100"/>
          <ac:spMkLst>
            <pc:docMk/>
            <pc:sldMk cId="3333431473" sldId="308"/>
            <ac:spMk id="2" creationId="{870B2C8F-22A0-2B06-75C7-AC0A8526BFFC}"/>
          </ac:spMkLst>
        </pc:spChg>
        <pc:spChg chg="add mod">
          <ac:chgData name="john daintree" userId="86843ca00bf7cabd" providerId="LiveId" clId="{0E32F503-BB73-4DFA-99D6-4F0FC56669B3}" dt="2024-09-13T07:36:22.211" v="11259" actId="20577"/>
          <ac:spMkLst>
            <pc:docMk/>
            <pc:sldMk cId="3333431473" sldId="308"/>
            <ac:spMk id="3" creationId="{85F7CF6D-E8DE-DEA6-011E-9C1D1F8A6ACF}"/>
          </ac:spMkLst>
        </pc:spChg>
        <pc:spChg chg="del mod ord">
          <ac:chgData name="john daintree" userId="86843ca00bf7cabd" providerId="LiveId" clId="{0E32F503-BB73-4DFA-99D6-4F0FC56669B3}" dt="2024-09-12T14:43:33.005" v="10560" actId="700"/>
          <ac:spMkLst>
            <pc:docMk/>
            <pc:sldMk cId="3333431473" sldId="308"/>
            <ac:spMk id="4" creationId="{05FB931A-F5FF-0943-F0D0-9E0F788F45FD}"/>
          </ac:spMkLst>
        </pc:spChg>
        <pc:spChg chg="mod ord">
          <ac:chgData name="john daintree" userId="86843ca00bf7cabd" providerId="LiveId" clId="{0E32F503-BB73-4DFA-99D6-4F0FC56669B3}" dt="2024-09-12T14:48:41.740" v="10709" actId="1076"/>
          <ac:spMkLst>
            <pc:docMk/>
            <pc:sldMk cId="3333431473" sldId="308"/>
            <ac:spMk id="5" creationId="{06A7323B-333F-DC71-DE47-EE57889D2A20}"/>
          </ac:spMkLst>
        </pc:spChg>
        <pc:spChg chg="add mod">
          <ac:chgData name="john daintree" userId="86843ca00bf7cabd" providerId="LiveId" clId="{0E32F503-BB73-4DFA-99D6-4F0FC56669B3}" dt="2024-09-09T10:26:01.874" v="8497" actId="1076"/>
          <ac:spMkLst>
            <pc:docMk/>
            <pc:sldMk cId="3333431473" sldId="308"/>
            <ac:spMk id="6" creationId="{610F2871-5808-F0AC-ADD7-EC92AEFF498B}"/>
          </ac:spMkLst>
        </pc:spChg>
        <pc:spChg chg="add mod ord">
          <ac:chgData name="john daintree" userId="86843ca00bf7cabd" providerId="LiveId" clId="{0E32F503-BB73-4DFA-99D6-4F0FC56669B3}" dt="2024-09-12T14:43:33.005" v="10560" actId="700"/>
          <ac:spMkLst>
            <pc:docMk/>
            <pc:sldMk cId="3333431473" sldId="308"/>
            <ac:spMk id="7" creationId="{70BB50A4-23C3-090B-923C-058937E6AC4A}"/>
          </ac:spMkLst>
        </pc:spChg>
        <pc:spChg chg="mod">
          <ac:chgData name="john daintree" userId="86843ca00bf7cabd" providerId="LiveId" clId="{0E32F503-BB73-4DFA-99D6-4F0FC56669B3}" dt="2024-08-29T10:11:11.930" v="3278" actId="14100"/>
          <ac:spMkLst>
            <pc:docMk/>
            <pc:sldMk cId="3333431473" sldId="308"/>
            <ac:spMk id="46" creationId="{2B2888D5-DC83-FC44-3A11-03E7E188E59A}"/>
          </ac:spMkLst>
        </pc:spChg>
        <pc:spChg chg="mod">
          <ac:chgData name="john daintree" userId="86843ca00bf7cabd" providerId="LiveId" clId="{0E32F503-BB73-4DFA-99D6-4F0FC56669B3}" dt="2024-09-09T07:52:20.721" v="7639" actId="1038"/>
          <ac:spMkLst>
            <pc:docMk/>
            <pc:sldMk cId="3333431473" sldId="308"/>
            <ac:spMk id="47" creationId="{C8171B6C-2028-3C3F-C11A-F10FE6F2B2EA}"/>
          </ac:spMkLst>
        </pc:spChg>
        <pc:spChg chg="mod">
          <ac:chgData name="john daintree" userId="86843ca00bf7cabd" providerId="LiveId" clId="{0E32F503-BB73-4DFA-99D6-4F0FC56669B3}" dt="2024-09-09T07:48:45.113" v="7614" actId="1076"/>
          <ac:spMkLst>
            <pc:docMk/>
            <pc:sldMk cId="3333431473" sldId="308"/>
            <ac:spMk id="81" creationId="{4762EAFA-26DF-E8AD-8300-024BF1821A93}"/>
          </ac:spMkLst>
        </pc:spChg>
        <pc:picChg chg="add del mod ord">
          <ac:chgData name="john daintree" userId="86843ca00bf7cabd" providerId="LiveId" clId="{0E32F503-BB73-4DFA-99D6-4F0FC56669B3}" dt="2024-09-10T11:36:00.174" v="10070" actId="21"/>
          <ac:picMkLst>
            <pc:docMk/>
            <pc:sldMk cId="3333431473" sldId="308"/>
            <ac:picMk id="7" creationId="{2F2C2C45-CD98-99A8-9DC0-823348898FFE}"/>
          </ac:picMkLst>
        </pc:picChg>
        <pc:cxnChg chg="add mod ord">
          <ac:chgData name="john daintree" userId="86843ca00bf7cabd" providerId="LiveId" clId="{0E32F503-BB73-4DFA-99D6-4F0FC56669B3}" dt="2024-09-09T07:49:01.584" v="7615" actId="166"/>
          <ac:cxnSpMkLst>
            <pc:docMk/>
            <pc:sldMk cId="3333431473" sldId="308"/>
            <ac:cxnSpMk id="8" creationId="{2CB0D97F-1B96-BD7A-5B0D-2C726FA01B8F}"/>
          </ac:cxnSpMkLst>
        </pc:cxnChg>
        <pc:cxnChg chg="add del mod ord">
          <ac:chgData name="john daintree" userId="86843ca00bf7cabd" providerId="LiveId" clId="{0E32F503-BB73-4DFA-99D6-4F0FC56669B3}" dt="2024-09-09T07:48:38.643" v="7612" actId="478"/>
          <ac:cxnSpMkLst>
            <pc:docMk/>
            <pc:sldMk cId="3333431473" sldId="308"/>
            <ac:cxnSpMk id="9" creationId="{CC1E0207-B2ED-5CB1-7A4A-6825B7EEEF8A}"/>
          </ac:cxnSpMkLst>
        </pc:cxnChg>
        <pc:cxnChg chg="add mod ord">
          <ac:chgData name="john daintree" userId="86843ca00bf7cabd" providerId="LiveId" clId="{0E32F503-BB73-4DFA-99D6-4F0FC56669B3}" dt="2024-09-09T07:49:50.789" v="7618" actId="1076"/>
          <ac:cxnSpMkLst>
            <pc:docMk/>
            <pc:sldMk cId="3333431473" sldId="308"/>
            <ac:cxnSpMk id="10" creationId="{90D2BDE7-7ACC-6498-BA9E-5BCAD69FD53E}"/>
          </ac:cxnSpMkLst>
        </pc:cxnChg>
        <pc:cxnChg chg="add mod ord">
          <ac:chgData name="john daintree" userId="86843ca00bf7cabd" providerId="LiveId" clId="{0E32F503-BB73-4DFA-99D6-4F0FC56669B3}" dt="2024-09-09T07:49:56.659" v="7621" actId="1076"/>
          <ac:cxnSpMkLst>
            <pc:docMk/>
            <pc:sldMk cId="3333431473" sldId="308"/>
            <ac:cxnSpMk id="11" creationId="{9F817B6E-FD52-A718-AD50-32CA978E7DA7}"/>
          </ac:cxnSpMkLst>
        </pc:cxnChg>
        <pc:cxnChg chg="add mod ord">
          <ac:chgData name="john daintree" userId="86843ca00bf7cabd" providerId="LiveId" clId="{0E32F503-BB73-4DFA-99D6-4F0FC56669B3}" dt="2024-09-09T07:50:03.987" v="7624" actId="1076"/>
          <ac:cxnSpMkLst>
            <pc:docMk/>
            <pc:sldMk cId="3333431473" sldId="308"/>
            <ac:cxnSpMk id="12" creationId="{3862CB07-0629-06F9-3A0D-19BDC1595A68}"/>
          </ac:cxnSpMkLst>
        </pc:cxnChg>
        <pc:cxnChg chg="ord">
          <ac:chgData name="john daintree" userId="86843ca00bf7cabd" providerId="LiveId" clId="{0E32F503-BB73-4DFA-99D6-4F0FC56669B3}" dt="2024-09-09T07:49:01.584" v="7615" actId="166"/>
          <ac:cxnSpMkLst>
            <pc:docMk/>
            <pc:sldMk cId="3333431473" sldId="308"/>
            <ac:cxnSpMk id="50" creationId="{20BCBA8F-F51E-156C-E225-4BB5F1EAFA26}"/>
          </ac:cxnSpMkLst>
        </pc:cxnChg>
        <pc:cxnChg chg="mod ord">
          <ac:chgData name="john daintree" userId="86843ca00bf7cabd" providerId="LiveId" clId="{0E32F503-BB73-4DFA-99D6-4F0FC56669B3}" dt="2024-08-30T07:56:52.693" v="5922" actId="166"/>
          <ac:cxnSpMkLst>
            <pc:docMk/>
            <pc:sldMk cId="3333431473" sldId="308"/>
            <ac:cxnSpMk id="62" creationId="{25EFCABF-F87D-B656-7EE9-63598BAC23A0}"/>
          </ac:cxnSpMkLst>
        </pc:cxnChg>
        <pc:cxnChg chg="del">
          <ac:chgData name="john daintree" userId="86843ca00bf7cabd" providerId="LiveId" clId="{0E32F503-BB73-4DFA-99D6-4F0FC56669B3}" dt="2024-09-09T07:49:48.453" v="7617" actId="478"/>
          <ac:cxnSpMkLst>
            <pc:docMk/>
            <pc:sldMk cId="3333431473" sldId="308"/>
            <ac:cxnSpMk id="65" creationId="{D5CE9474-8AF2-08E9-A6FB-E690CFF7F7EB}"/>
          </ac:cxnSpMkLst>
        </pc:cxnChg>
        <pc:cxnChg chg="del">
          <ac:chgData name="john daintree" userId="86843ca00bf7cabd" providerId="LiveId" clId="{0E32F503-BB73-4DFA-99D6-4F0FC56669B3}" dt="2024-09-09T07:49:53.524" v="7620" actId="478"/>
          <ac:cxnSpMkLst>
            <pc:docMk/>
            <pc:sldMk cId="3333431473" sldId="308"/>
            <ac:cxnSpMk id="68" creationId="{79C22AF2-8BE2-C688-5DC2-F8E6B9F00DC2}"/>
          </ac:cxnSpMkLst>
        </pc:cxnChg>
        <pc:cxnChg chg="del">
          <ac:chgData name="john daintree" userId="86843ca00bf7cabd" providerId="LiveId" clId="{0E32F503-BB73-4DFA-99D6-4F0FC56669B3}" dt="2024-09-09T07:49:59.556" v="7623" actId="478"/>
          <ac:cxnSpMkLst>
            <pc:docMk/>
            <pc:sldMk cId="3333431473" sldId="308"/>
            <ac:cxnSpMk id="71" creationId="{54A35D9C-B7E2-E457-67C1-1677F633B218}"/>
          </ac:cxnSpMkLst>
        </pc:cxnChg>
      </pc:sldChg>
      <pc:sldChg chg="addSp delSp modSp add mod modClrScheme addAnim delAnim modAnim chgLayout">
        <pc:chgData name="john daintree" userId="86843ca00bf7cabd" providerId="LiveId" clId="{0E32F503-BB73-4DFA-99D6-4F0FC56669B3}" dt="2024-09-13T06:59:26.904" v="10973" actId="20577"/>
        <pc:sldMkLst>
          <pc:docMk/>
          <pc:sldMk cId="968534739" sldId="309"/>
        </pc:sldMkLst>
        <pc:spChg chg="add del mod">
          <ac:chgData name="john daintree" userId="86843ca00bf7cabd" providerId="LiveId" clId="{0E32F503-BB73-4DFA-99D6-4F0FC56669B3}" dt="2024-08-29T11:33:25.627" v="4160" actId="20577"/>
          <ac:spMkLst>
            <pc:docMk/>
            <pc:sldMk cId="968534739" sldId="309"/>
            <ac:spMk id="2" creationId="{12ED69C8-29DF-7F6F-115A-743B285218FE}"/>
          </ac:spMkLst>
        </pc:spChg>
        <pc:spChg chg="add del mod">
          <ac:chgData name="john daintree" userId="86843ca00bf7cabd" providerId="LiveId" clId="{0E32F503-BB73-4DFA-99D6-4F0FC56669B3}" dt="2024-08-29T11:46:19.513" v="4413" actId="403"/>
          <ac:spMkLst>
            <pc:docMk/>
            <pc:sldMk cId="968534739" sldId="309"/>
            <ac:spMk id="3" creationId="{5D31EB43-BF62-B4BF-CB90-C4A7421A6BD2}"/>
          </ac:spMkLst>
        </pc:spChg>
        <pc:spChg chg="del mod ord">
          <ac:chgData name="john daintree" userId="86843ca00bf7cabd" providerId="LiveId" clId="{0E32F503-BB73-4DFA-99D6-4F0FC56669B3}" dt="2024-09-12T14:44:12.782" v="10571" actId="700"/>
          <ac:spMkLst>
            <pc:docMk/>
            <pc:sldMk cId="968534739" sldId="309"/>
            <ac:spMk id="4" creationId="{05FB931A-F5FF-0943-F0D0-9E0F788F45FD}"/>
          </ac:spMkLst>
        </pc:spChg>
        <pc:spChg chg="mod ord">
          <ac:chgData name="john daintree" userId="86843ca00bf7cabd" providerId="LiveId" clId="{0E32F503-BB73-4DFA-99D6-4F0FC56669B3}" dt="2024-09-12T14:46:57.723" v="10637" actId="1076"/>
          <ac:spMkLst>
            <pc:docMk/>
            <pc:sldMk cId="968534739" sldId="309"/>
            <ac:spMk id="5" creationId="{06A7323B-333F-DC71-DE47-EE57889D2A20}"/>
          </ac:spMkLst>
        </pc:spChg>
        <pc:spChg chg="add del">
          <ac:chgData name="john daintree" userId="86843ca00bf7cabd" providerId="LiveId" clId="{0E32F503-BB73-4DFA-99D6-4F0FC56669B3}" dt="2024-08-29T10:18:13.873" v="3378" actId="478"/>
          <ac:spMkLst>
            <pc:docMk/>
            <pc:sldMk cId="968534739" sldId="309"/>
            <ac:spMk id="7" creationId="{50195A7E-D464-1A71-D7A6-F2B4667EEDC4}"/>
          </ac:spMkLst>
        </pc:spChg>
        <pc:spChg chg="add del mod">
          <ac:chgData name="john daintree" userId="86843ca00bf7cabd" providerId="LiveId" clId="{0E32F503-BB73-4DFA-99D6-4F0FC56669B3}" dt="2024-09-09T09:26:38.691" v="8161" actId="478"/>
          <ac:spMkLst>
            <pc:docMk/>
            <pc:sldMk cId="968534739" sldId="309"/>
            <ac:spMk id="8" creationId="{9ABE9A06-0D1A-4B4A-FF01-39488F99CC47}"/>
          </ac:spMkLst>
        </pc:spChg>
        <pc:spChg chg="add mod ord">
          <ac:chgData name="john daintree" userId="86843ca00bf7cabd" providerId="LiveId" clId="{0E32F503-BB73-4DFA-99D6-4F0FC56669B3}" dt="2024-09-12T14:44:12.782" v="10571" actId="700"/>
          <ac:spMkLst>
            <pc:docMk/>
            <pc:sldMk cId="968534739" sldId="309"/>
            <ac:spMk id="8" creationId="{C22CC59D-3248-BC08-4914-CA4BF5A94EA8}"/>
          </ac:spMkLst>
        </pc:spChg>
        <pc:spChg chg="add del">
          <ac:chgData name="john daintree" userId="86843ca00bf7cabd" providerId="LiveId" clId="{0E32F503-BB73-4DFA-99D6-4F0FC56669B3}" dt="2024-08-29T10:18:13.873" v="3378" actId="478"/>
          <ac:spMkLst>
            <pc:docMk/>
            <pc:sldMk cId="968534739" sldId="309"/>
            <ac:spMk id="10" creationId="{FC240E23-2C8A-7DAE-FEA1-078D0E27BD8A}"/>
          </ac:spMkLst>
        </pc:spChg>
        <pc:spChg chg="add del">
          <ac:chgData name="john daintree" userId="86843ca00bf7cabd" providerId="LiveId" clId="{0E32F503-BB73-4DFA-99D6-4F0FC56669B3}" dt="2024-08-29T10:18:13.873" v="3378" actId="478"/>
          <ac:spMkLst>
            <pc:docMk/>
            <pc:sldMk cId="968534739" sldId="309"/>
            <ac:spMk id="11" creationId="{7D3BCE06-FB86-DD30-15B6-C16EEA69EFF5}"/>
          </ac:spMkLst>
        </pc:spChg>
        <pc:spChg chg="add del mod">
          <ac:chgData name="john daintree" userId="86843ca00bf7cabd" providerId="LiveId" clId="{0E32F503-BB73-4DFA-99D6-4F0FC56669B3}" dt="2024-09-09T09:26:37.556" v="8160" actId="478"/>
          <ac:spMkLst>
            <pc:docMk/>
            <pc:sldMk cId="968534739" sldId="309"/>
            <ac:spMk id="12" creationId="{767BCAC3-B2EB-7262-0590-C5F300799314}"/>
          </ac:spMkLst>
        </pc:spChg>
        <pc:spChg chg="add del mod">
          <ac:chgData name="john daintree" userId="86843ca00bf7cabd" providerId="LiveId" clId="{0E32F503-BB73-4DFA-99D6-4F0FC56669B3}" dt="2024-08-29T10:18:13.873" v="3378" actId="478"/>
          <ac:spMkLst>
            <pc:docMk/>
            <pc:sldMk cId="968534739" sldId="309"/>
            <ac:spMk id="13" creationId="{2B19F00D-6E92-9488-1F2E-55F28546F5E2}"/>
          </ac:spMkLst>
        </pc:spChg>
        <pc:spChg chg="add del mod">
          <ac:chgData name="john daintree" userId="86843ca00bf7cabd" providerId="LiveId" clId="{0E32F503-BB73-4DFA-99D6-4F0FC56669B3}" dt="2024-09-13T06:59:26.904" v="10973" actId="20577"/>
          <ac:spMkLst>
            <pc:docMk/>
            <pc:sldMk cId="968534739" sldId="309"/>
            <ac:spMk id="14" creationId="{880356C6-4FB3-A320-5F4E-12FCED4DFBDA}"/>
          </ac:spMkLst>
        </pc:spChg>
        <pc:spChg chg="add del">
          <ac:chgData name="john daintree" userId="86843ca00bf7cabd" providerId="LiveId" clId="{0E32F503-BB73-4DFA-99D6-4F0FC56669B3}" dt="2024-08-29T10:18:13.873" v="3378" actId="478"/>
          <ac:spMkLst>
            <pc:docMk/>
            <pc:sldMk cId="968534739" sldId="309"/>
            <ac:spMk id="16" creationId="{FD2BAA7D-E0BB-BED2-E231-CAC7AD2CA4D9}"/>
          </ac:spMkLst>
        </pc:spChg>
        <pc:spChg chg="add del">
          <ac:chgData name="john daintree" userId="86843ca00bf7cabd" providerId="LiveId" clId="{0E32F503-BB73-4DFA-99D6-4F0FC56669B3}" dt="2024-08-29T10:18:13.873" v="3378" actId="478"/>
          <ac:spMkLst>
            <pc:docMk/>
            <pc:sldMk cId="968534739" sldId="309"/>
            <ac:spMk id="18" creationId="{97B0042A-A163-E8B6-D381-A90B1DAB42B1}"/>
          </ac:spMkLst>
        </pc:spChg>
        <pc:spChg chg="add del mod">
          <ac:chgData name="john daintree" userId="86843ca00bf7cabd" providerId="LiveId" clId="{0E32F503-BB73-4DFA-99D6-4F0FC56669B3}" dt="2024-09-09T09:26:35.317" v="8159" actId="20577"/>
          <ac:spMkLst>
            <pc:docMk/>
            <pc:sldMk cId="968534739" sldId="309"/>
            <ac:spMk id="25" creationId="{91D299C5-42FD-187D-BAE6-FF6BF412DE22}"/>
          </ac:spMkLst>
        </pc:spChg>
        <pc:cxnChg chg="add del mod">
          <ac:chgData name="john daintree" userId="86843ca00bf7cabd" providerId="LiveId" clId="{0E32F503-BB73-4DFA-99D6-4F0FC56669B3}" dt="2024-09-10T10:05:27.492" v="9388" actId="14100"/>
          <ac:cxnSpMkLst>
            <pc:docMk/>
            <pc:sldMk cId="968534739" sldId="309"/>
            <ac:cxnSpMk id="6" creationId="{057BECBC-2A00-6B79-57FF-B75D471610E6}"/>
          </ac:cxnSpMkLst>
        </pc:cxnChg>
        <pc:cxnChg chg="add del">
          <ac:chgData name="john daintree" userId="86843ca00bf7cabd" providerId="LiveId" clId="{0E32F503-BB73-4DFA-99D6-4F0FC56669B3}" dt="2024-08-29T10:18:13.873" v="3378" actId="478"/>
          <ac:cxnSpMkLst>
            <pc:docMk/>
            <pc:sldMk cId="968534739" sldId="309"/>
            <ac:cxnSpMk id="9" creationId="{E77DC05A-CED2-A124-647E-8A67432D2385}"/>
          </ac:cxnSpMkLst>
        </pc:cxnChg>
      </pc:sldChg>
      <pc:sldChg chg="modSp add del mod ord">
        <pc:chgData name="john daintree" userId="86843ca00bf7cabd" providerId="LiveId" clId="{0E32F503-BB73-4DFA-99D6-4F0FC56669B3}" dt="2024-08-29T11:50:33.642" v="4586" actId="47"/>
        <pc:sldMkLst>
          <pc:docMk/>
          <pc:sldMk cId="420432778" sldId="310"/>
        </pc:sldMkLst>
        <pc:spChg chg="mod">
          <ac:chgData name="john daintree" userId="86843ca00bf7cabd" providerId="LiveId" clId="{0E32F503-BB73-4DFA-99D6-4F0FC56669B3}" dt="2024-08-29T10:39:25.194" v="3702" actId="20577"/>
          <ac:spMkLst>
            <pc:docMk/>
            <pc:sldMk cId="420432778" sldId="310"/>
            <ac:spMk id="2" creationId="{C169B632-6CB0-88C7-3D61-BFD17B39FF80}"/>
          </ac:spMkLst>
        </pc:spChg>
      </pc:sldChg>
      <pc:sldChg chg="addSp delSp modSp add del mod modAnim">
        <pc:chgData name="john daintree" userId="86843ca00bf7cabd" providerId="LiveId" clId="{0E32F503-BB73-4DFA-99D6-4F0FC56669B3}" dt="2024-09-05T13:55:49.543" v="6191" actId="47"/>
        <pc:sldMkLst>
          <pc:docMk/>
          <pc:sldMk cId="133209878" sldId="311"/>
        </pc:sldMkLst>
        <pc:spChg chg="add del mod">
          <ac:chgData name="john daintree" userId="86843ca00bf7cabd" providerId="LiveId" clId="{0E32F503-BB73-4DFA-99D6-4F0FC56669B3}" dt="2024-09-05T13:46:00.954" v="6067" actId="478"/>
          <ac:spMkLst>
            <pc:docMk/>
            <pc:sldMk cId="133209878" sldId="311"/>
            <ac:spMk id="2" creationId="{DBD8FF10-09C9-FB88-77F2-4C16AFD6E51E}"/>
          </ac:spMkLst>
        </pc:spChg>
        <pc:spChg chg="mod">
          <ac:chgData name="john daintree" userId="86843ca00bf7cabd" providerId="LiveId" clId="{0E32F503-BB73-4DFA-99D6-4F0FC56669B3}" dt="2024-09-05T13:52:27.662" v="6175" actId="14100"/>
          <ac:spMkLst>
            <pc:docMk/>
            <pc:sldMk cId="133209878" sldId="311"/>
            <ac:spMk id="3" creationId="{6FAA6E03-9D53-A4A8-C8D1-0A8E5BFE3D2B}"/>
          </ac:spMkLst>
        </pc:spChg>
        <pc:spChg chg="add del mod">
          <ac:chgData name="john daintree" userId="86843ca00bf7cabd" providerId="LiveId" clId="{0E32F503-BB73-4DFA-99D6-4F0FC56669B3}" dt="2024-09-05T13:46:00.954" v="6067" actId="478"/>
          <ac:spMkLst>
            <pc:docMk/>
            <pc:sldMk cId="133209878" sldId="311"/>
            <ac:spMk id="4" creationId="{E0CC2A3E-36C6-7270-69C8-14E48363C0C6}"/>
          </ac:spMkLst>
        </pc:spChg>
        <pc:spChg chg="add mod">
          <ac:chgData name="john daintree" userId="86843ca00bf7cabd" providerId="LiveId" clId="{0E32F503-BB73-4DFA-99D6-4F0FC56669B3}" dt="2024-08-29T11:12:55.728" v="3915" actId="20577"/>
          <ac:spMkLst>
            <pc:docMk/>
            <pc:sldMk cId="133209878" sldId="311"/>
            <ac:spMk id="7" creationId="{1F7330D5-13FD-C0FE-73D9-ABFB38E4DAC5}"/>
          </ac:spMkLst>
        </pc:spChg>
        <pc:spChg chg="add mod">
          <ac:chgData name="john daintree" userId="86843ca00bf7cabd" providerId="LiveId" clId="{0E32F503-BB73-4DFA-99D6-4F0FC56669B3}" dt="2024-09-05T13:52:43.022" v="6178" actId="1035"/>
          <ac:spMkLst>
            <pc:docMk/>
            <pc:sldMk cId="133209878" sldId="311"/>
            <ac:spMk id="8" creationId="{D2B54EB3-047B-98F3-194E-C00610B7834E}"/>
          </ac:spMkLst>
        </pc:spChg>
        <pc:spChg chg="del">
          <ac:chgData name="john daintree" userId="86843ca00bf7cabd" providerId="LiveId" clId="{0E32F503-BB73-4DFA-99D6-4F0FC56669B3}" dt="2024-08-30T07:53:29.902" v="5906" actId="478"/>
          <ac:spMkLst>
            <pc:docMk/>
            <pc:sldMk cId="133209878" sldId="311"/>
            <ac:spMk id="8" creationId="{D5AD7111-0CD5-FFA7-7AD8-2F5FC614BBAD}"/>
          </ac:spMkLst>
        </pc:spChg>
        <pc:spChg chg="add del mod">
          <ac:chgData name="john daintree" userId="86843ca00bf7cabd" providerId="LiveId" clId="{0E32F503-BB73-4DFA-99D6-4F0FC56669B3}" dt="2024-09-05T13:46:00.954" v="6067" actId="478"/>
          <ac:spMkLst>
            <pc:docMk/>
            <pc:sldMk cId="133209878" sldId="311"/>
            <ac:spMk id="9" creationId="{468EF8B5-D474-2E89-367D-6EFDF5C7DFBB}"/>
          </ac:spMkLst>
        </pc:spChg>
        <pc:spChg chg="add del mod">
          <ac:chgData name="john daintree" userId="86843ca00bf7cabd" providerId="LiveId" clId="{0E32F503-BB73-4DFA-99D6-4F0FC56669B3}" dt="2024-09-05T13:46:00.954" v="6067" actId="478"/>
          <ac:spMkLst>
            <pc:docMk/>
            <pc:sldMk cId="133209878" sldId="311"/>
            <ac:spMk id="10" creationId="{05E54332-4622-E44A-6EDE-6BC7BEA788A0}"/>
          </ac:spMkLst>
        </pc:spChg>
        <pc:spChg chg="del">
          <ac:chgData name="john daintree" userId="86843ca00bf7cabd" providerId="LiveId" clId="{0E32F503-BB73-4DFA-99D6-4F0FC56669B3}" dt="2024-08-30T07:53:29.902" v="5906" actId="478"/>
          <ac:spMkLst>
            <pc:docMk/>
            <pc:sldMk cId="133209878" sldId="311"/>
            <ac:spMk id="12" creationId="{FCF90B78-AC94-1117-E1D5-04CFD294B5F5}"/>
          </ac:spMkLst>
        </pc:spChg>
        <pc:spChg chg="del">
          <ac:chgData name="john daintree" userId="86843ca00bf7cabd" providerId="LiveId" clId="{0E32F503-BB73-4DFA-99D6-4F0FC56669B3}" dt="2024-08-30T07:53:29.902" v="5906" actId="478"/>
          <ac:spMkLst>
            <pc:docMk/>
            <pc:sldMk cId="133209878" sldId="311"/>
            <ac:spMk id="13" creationId="{4D7039C2-05EC-C75A-A427-EAD66724124B}"/>
          </ac:spMkLst>
        </pc:spChg>
        <pc:spChg chg="del">
          <ac:chgData name="john daintree" userId="86843ca00bf7cabd" providerId="LiveId" clId="{0E32F503-BB73-4DFA-99D6-4F0FC56669B3}" dt="2024-08-30T07:53:29.902" v="5906" actId="478"/>
          <ac:spMkLst>
            <pc:docMk/>
            <pc:sldMk cId="133209878" sldId="311"/>
            <ac:spMk id="14" creationId="{38C6502A-07B0-EBF9-5FA5-FE5685A351C7}"/>
          </ac:spMkLst>
        </pc:spChg>
        <pc:spChg chg="add del mod">
          <ac:chgData name="john daintree" userId="86843ca00bf7cabd" providerId="LiveId" clId="{0E32F503-BB73-4DFA-99D6-4F0FC56669B3}" dt="2024-09-05T13:46:00.954" v="6067" actId="478"/>
          <ac:spMkLst>
            <pc:docMk/>
            <pc:sldMk cId="133209878" sldId="311"/>
            <ac:spMk id="18" creationId="{90386E11-9BA8-6408-75B9-FD6BEE5A63E6}"/>
          </ac:spMkLst>
        </pc:spChg>
        <pc:spChg chg="add del mod">
          <ac:chgData name="john daintree" userId="86843ca00bf7cabd" providerId="LiveId" clId="{0E32F503-BB73-4DFA-99D6-4F0FC56669B3}" dt="2024-09-05T13:46:00.954" v="6067" actId="478"/>
          <ac:spMkLst>
            <pc:docMk/>
            <pc:sldMk cId="133209878" sldId="311"/>
            <ac:spMk id="19" creationId="{9788B82C-3910-3947-27E8-2434888442C1}"/>
          </ac:spMkLst>
        </pc:spChg>
        <pc:spChg chg="del">
          <ac:chgData name="john daintree" userId="86843ca00bf7cabd" providerId="LiveId" clId="{0E32F503-BB73-4DFA-99D6-4F0FC56669B3}" dt="2024-08-30T07:53:29.902" v="5906" actId="478"/>
          <ac:spMkLst>
            <pc:docMk/>
            <pc:sldMk cId="133209878" sldId="311"/>
            <ac:spMk id="20" creationId="{C5EABBC5-9013-A7C0-499E-46CAC26C24D7}"/>
          </ac:spMkLst>
        </pc:spChg>
        <pc:spChg chg="del">
          <ac:chgData name="john daintree" userId="86843ca00bf7cabd" providerId="LiveId" clId="{0E32F503-BB73-4DFA-99D6-4F0FC56669B3}" dt="2024-08-30T07:53:29.902" v="5906" actId="478"/>
          <ac:spMkLst>
            <pc:docMk/>
            <pc:sldMk cId="133209878" sldId="311"/>
            <ac:spMk id="21" creationId="{7D8277E0-31A1-BBCF-E326-438788E1FA20}"/>
          </ac:spMkLst>
        </pc:spChg>
        <pc:spChg chg="add del mod">
          <ac:chgData name="john daintree" userId="86843ca00bf7cabd" providerId="LiveId" clId="{0E32F503-BB73-4DFA-99D6-4F0FC56669B3}" dt="2024-09-05T13:46:00.954" v="6067" actId="478"/>
          <ac:spMkLst>
            <pc:docMk/>
            <pc:sldMk cId="133209878" sldId="311"/>
            <ac:spMk id="22" creationId="{9109C5AC-A841-8485-6E61-89F9099DD8A9}"/>
          </ac:spMkLst>
        </pc:spChg>
        <pc:spChg chg="del">
          <ac:chgData name="john daintree" userId="86843ca00bf7cabd" providerId="LiveId" clId="{0E32F503-BB73-4DFA-99D6-4F0FC56669B3}" dt="2024-08-30T07:53:29.902" v="5906" actId="478"/>
          <ac:spMkLst>
            <pc:docMk/>
            <pc:sldMk cId="133209878" sldId="311"/>
            <ac:spMk id="23" creationId="{804DC41F-F3B3-F8EC-38D1-93F1A7FD0DE3}"/>
          </ac:spMkLst>
        </pc:spChg>
        <pc:spChg chg="del">
          <ac:chgData name="john daintree" userId="86843ca00bf7cabd" providerId="LiveId" clId="{0E32F503-BB73-4DFA-99D6-4F0FC56669B3}" dt="2024-08-30T07:53:29.902" v="5906" actId="478"/>
          <ac:spMkLst>
            <pc:docMk/>
            <pc:sldMk cId="133209878" sldId="311"/>
            <ac:spMk id="24" creationId="{22A3B91F-47D4-8853-69C9-AE43F58A0322}"/>
          </ac:spMkLst>
        </pc:spChg>
        <pc:spChg chg="del mod">
          <ac:chgData name="john daintree" userId="86843ca00bf7cabd" providerId="LiveId" clId="{0E32F503-BB73-4DFA-99D6-4F0FC56669B3}" dt="2024-08-30T07:53:29.902" v="5906" actId="478"/>
          <ac:spMkLst>
            <pc:docMk/>
            <pc:sldMk cId="133209878" sldId="311"/>
            <ac:spMk id="25" creationId="{2120997F-15E3-18D2-AC84-75F81564C689}"/>
          </ac:spMkLst>
        </pc:spChg>
        <pc:spChg chg="del mod">
          <ac:chgData name="john daintree" userId="86843ca00bf7cabd" providerId="LiveId" clId="{0E32F503-BB73-4DFA-99D6-4F0FC56669B3}" dt="2024-08-30T07:53:29.902" v="5906" actId="478"/>
          <ac:spMkLst>
            <pc:docMk/>
            <pc:sldMk cId="133209878" sldId="311"/>
            <ac:spMk id="26" creationId="{E1D47748-782B-7275-0618-C0D53DC02D04}"/>
          </ac:spMkLst>
        </pc:spChg>
        <pc:spChg chg="del mod">
          <ac:chgData name="john daintree" userId="86843ca00bf7cabd" providerId="LiveId" clId="{0E32F503-BB73-4DFA-99D6-4F0FC56669B3}" dt="2024-08-30T07:53:29.902" v="5906" actId="478"/>
          <ac:spMkLst>
            <pc:docMk/>
            <pc:sldMk cId="133209878" sldId="311"/>
            <ac:spMk id="27" creationId="{FF92E102-B425-3E82-88F7-51DC4474348E}"/>
          </ac:spMkLst>
        </pc:spChg>
        <pc:spChg chg="del">
          <ac:chgData name="john daintree" userId="86843ca00bf7cabd" providerId="LiveId" clId="{0E32F503-BB73-4DFA-99D6-4F0FC56669B3}" dt="2024-08-30T07:53:29.902" v="5906" actId="478"/>
          <ac:spMkLst>
            <pc:docMk/>
            <pc:sldMk cId="133209878" sldId="311"/>
            <ac:spMk id="28" creationId="{348AF3B5-06AE-EA03-C4AE-9850C7CB6931}"/>
          </ac:spMkLst>
        </pc:spChg>
        <pc:spChg chg="add del mod">
          <ac:chgData name="john daintree" userId="86843ca00bf7cabd" providerId="LiveId" clId="{0E32F503-BB73-4DFA-99D6-4F0FC56669B3}" dt="2024-09-05T13:46:00.954" v="6067" actId="478"/>
          <ac:spMkLst>
            <pc:docMk/>
            <pc:sldMk cId="133209878" sldId="311"/>
            <ac:spMk id="29" creationId="{1A65ACF7-6B27-195B-C62F-B0B4B961F478}"/>
          </ac:spMkLst>
        </pc:spChg>
        <pc:spChg chg="add del mod">
          <ac:chgData name="john daintree" userId="86843ca00bf7cabd" providerId="LiveId" clId="{0E32F503-BB73-4DFA-99D6-4F0FC56669B3}" dt="2024-09-05T13:46:00.954" v="6067" actId="478"/>
          <ac:spMkLst>
            <pc:docMk/>
            <pc:sldMk cId="133209878" sldId="311"/>
            <ac:spMk id="30" creationId="{D6A060C2-835F-525E-B05F-C6A5A44A76D5}"/>
          </ac:spMkLst>
        </pc:spChg>
        <pc:spChg chg="add del mod">
          <ac:chgData name="john daintree" userId="86843ca00bf7cabd" providerId="LiveId" clId="{0E32F503-BB73-4DFA-99D6-4F0FC56669B3}" dt="2024-09-05T13:46:00.954" v="6067" actId="478"/>
          <ac:spMkLst>
            <pc:docMk/>
            <pc:sldMk cId="133209878" sldId="311"/>
            <ac:spMk id="35" creationId="{3727E3F2-FC98-9212-6858-A94CF482B5E9}"/>
          </ac:spMkLst>
        </pc:spChg>
        <pc:spChg chg="add del mod">
          <ac:chgData name="john daintree" userId="86843ca00bf7cabd" providerId="LiveId" clId="{0E32F503-BB73-4DFA-99D6-4F0FC56669B3}" dt="2024-09-05T13:46:00.954" v="6067" actId="478"/>
          <ac:spMkLst>
            <pc:docMk/>
            <pc:sldMk cId="133209878" sldId="311"/>
            <ac:spMk id="37" creationId="{90101001-2103-9BDB-5DAD-D1E6D7159E62}"/>
          </ac:spMkLst>
        </pc:spChg>
        <pc:spChg chg="add del mod">
          <ac:chgData name="john daintree" userId="86843ca00bf7cabd" providerId="LiveId" clId="{0E32F503-BB73-4DFA-99D6-4F0FC56669B3}" dt="2024-09-05T13:46:00.954" v="6067" actId="478"/>
          <ac:spMkLst>
            <pc:docMk/>
            <pc:sldMk cId="133209878" sldId="311"/>
            <ac:spMk id="39" creationId="{15D8730A-1B0F-0B96-F0C2-1C19D5FAA7EE}"/>
          </ac:spMkLst>
        </pc:spChg>
        <pc:cxnChg chg="add del mod">
          <ac:chgData name="john daintree" userId="86843ca00bf7cabd" providerId="LiveId" clId="{0E32F503-BB73-4DFA-99D6-4F0FC56669B3}" dt="2024-09-05T13:46:00.954" v="6067" actId="478"/>
          <ac:cxnSpMkLst>
            <pc:docMk/>
            <pc:sldMk cId="133209878" sldId="311"/>
            <ac:cxnSpMk id="11" creationId="{95EABB40-4B55-BE5E-79D8-9806A69D9081}"/>
          </ac:cxnSpMkLst>
        </pc:cxnChg>
        <pc:cxnChg chg="add del mod">
          <ac:chgData name="john daintree" userId="86843ca00bf7cabd" providerId="LiveId" clId="{0E32F503-BB73-4DFA-99D6-4F0FC56669B3}" dt="2024-09-05T13:46:00.954" v="6067" actId="478"/>
          <ac:cxnSpMkLst>
            <pc:docMk/>
            <pc:sldMk cId="133209878" sldId="311"/>
            <ac:cxnSpMk id="15" creationId="{4A87CB58-DD33-EDC7-3584-187040B347C3}"/>
          </ac:cxnSpMkLst>
        </pc:cxnChg>
        <pc:cxnChg chg="del mod">
          <ac:chgData name="john daintree" userId="86843ca00bf7cabd" providerId="LiveId" clId="{0E32F503-BB73-4DFA-99D6-4F0FC56669B3}" dt="2024-08-30T07:53:29.902" v="5906" actId="478"/>
          <ac:cxnSpMkLst>
            <pc:docMk/>
            <pc:sldMk cId="133209878" sldId="311"/>
            <ac:cxnSpMk id="16" creationId="{79C0E1D8-575F-6215-DFD9-53A7B63C1E42}"/>
          </ac:cxnSpMkLst>
        </pc:cxnChg>
        <pc:cxnChg chg="del mod">
          <ac:chgData name="john daintree" userId="86843ca00bf7cabd" providerId="LiveId" clId="{0E32F503-BB73-4DFA-99D6-4F0FC56669B3}" dt="2024-08-30T07:53:29.902" v="5906" actId="478"/>
          <ac:cxnSpMkLst>
            <pc:docMk/>
            <pc:sldMk cId="133209878" sldId="311"/>
            <ac:cxnSpMk id="17" creationId="{AB913FAE-5562-DE5D-549A-FF44B39D25A1}"/>
          </ac:cxnSpMkLst>
        </pc:cxnChg>
        <pc:cxnChg chg="add del mod">
          <ac:chgData name="john daintree" userId="86843ca00bf7cabd" providerId="LiveId" clId="{0E32F503-BB73-4DFA-99D6-4F0FC56669B3}" dt="2024-09-05T13:46:00.954" v="6067" actId="478"/>
          <ac:cxnSpMkLst>
            <pc:docMk/>
            <pc:sldMk cId="133209878" sldId="311"/>
            <ac:cxnSpMk id="31" creationId="{DDECA719-4150-2B2B-136B-9E8CFE0554B0}"/>
          </ac:cxnSpMkLst>
        </pc:cxnChg>
        <pc:cxnChg chg="del">
          <ac:chgData name="john daintree" userId="86843ca00bf7cabd" providerId="LiveId" clId="{0E32F503-BB73-4DFA-99D6-4F0FC56669B3}" dt="2024-09-05T13:46:00.954" v="6067" actId="478"/>
          <ac:cxnSpMkLst>
            <pc:docMk/>
            <pc:sldMk cId="133209878" sldId="311"/>
            <ac:cxnSpMk id="32" creationId="{2F8A0BE0-D424-31C1-070D-BCE02AA47455}"/>
          </ac:cxnSpMkLst>
        </pc:cxnChg>
        <pc:cxnChg chg="add del mod">
          <ac:chgData name="john daintree" userId="86843ca00bf7cabd" providerId="LiveId" clId="{0E32F503-BB73-4DFA-99D6-4F0FC56669B3}" dt="2024-09-05T13:46:00.954" v="6067" actId="478"/>
          <ac:cxnSpMkLst>
            <pc:docMk/>
            <pc:sldMk cId="133209878" sldId="311"/>
            <ac:cxnSpMk id="33" creationId="{37584073-39FE-D615-5F41-BC6CDA64CF56}"/>
          </ac:cxnSpMkLst>
        </pc:cxnChg>
        <pc:cxnChg chg="del">
          <ac:chgData name="john daintree" userId="86843ca00bf7cabd" providerId="LiveId" clId="{0E32F503-BB73-4DFA-99D6-4F0FC56669B3}" dt="2024-09-05T13:46:00.954" v="6067" actId="478"/>
          <ac:cxnSpMkLst>
            <pc:docMk/>
            <pc:sldMk cId="133209878" sldId="311"/>
            <ac:cxnSpMk id="34" creationId="{D0B8FE6E-BFC9-2678-9132-E3AB8765A22D}"/>
          </ac:cxnSpMkLst>
        </pc:cxnChg>
        <pc:cxnChg chg="del">
          <ac:chgData name="john daintree" userId="86843ca00bf7cabd" providerId="LiveId" clId="{0E32F503-BB73-4DFA-99D6-4F0FC56669B3}" dt="2024-09-05T13:46:00.954" v="6067" actId="478"/>
          <ac:cxnSpMkLst>
            <pc:docMk/>
            <pc:sldMk cId="133209878" sldId="311"/>
            <ac:cxnSpMk id="36" creationId="{16728115-6B4B-E7DD-4F72-9613BC4FCD2A}"/>
          </ac:cxnSpMkLst>
        </pc:cxnChg>
        <pc:cxnChg chg="del mod">
          <ac:chgData name="john daintree" userId="86843ca00bf7cabd" providerId="LiveId" clId="{0E32F503-BB73-4DFA-99D6-4F0FC56669B3}" dt="2024-09-05T13:46:00.954" v="6067" actId="478"/>
          <ac:cxnSpMkLst>
            <pc:docMk/>
            <pc:sldMk cId="133209878" sldId="311"/>
            <ac:cxnSpMk id="38" creationId="{9EDFC0EA-71AD-F8CB-BA58-D250B17349D2}"/>
          </ac:cxnSpMkLst>
        </pc:cxnChg>
        <pc:cxnChg chg="del">
          <ac:chgData name="john daintree" userId="86843ca00bf7cabd" providerId="LiveId" clId="{0E32F503-BB73-4DFA-99D6-4F0FC56669B3}" dt="2024-09-05T13:46:00.954" v="6067" actId="478"/>
          <ac:cxnSpMkLst>
            <pc:docMk/>
            <pc:sldMk cId="133209878" sldId="311"/>
            <ac:cxnSpMk id="41" creationId="{3B9F42AC-9095-8954-C7F1-1D4C2A395F49}"/>
          </ac:cxnSpMkLst>
        </pc:cxnChg>
        <pc:cxnChg chg="del">
          <ac:chgData name="john daintree" userId="86843ca00bf7cabd" providerId="LiveId" clId="{0E32F503-BB73-4DFA-99D6-4F0FC56669B3}" dt="2024-09-05T13:46:00.954" v="6067" actId="478"/>
          <ac:cxnSpMkLst>
            <pc:docMk/>
            <pc:sldMk cId="133209878" sldId="311"/>
            <ac:cxnSpMk id="42" creationId="{F037840F-D438-D8BB-9F15-C4DDE60DDDED}"/>
          </ac:cxnSpMkLst>
        </pc:cxnChg>
        <pc:cxnChg chg="del mod">
          <ac:chgData name="john daintree" userId="86843ca00bf7cabd" providerId="LiveId" clId="{0E32F503-BB73-4DFA-99D6-4F0FC56669B3}" dt="2024-09-05T13:46:00.954" v="6067" actId="478"/>
          <ac:cxnSpMkLst>
            <pc:docMk/>
            <pc:sldMk cId="133209878" sldId="311"/>
            <ac:cxnSpMk id="43" creationId="{C21D7E8D-462C-00CA-D648-A66151A9CCC4}"/>
          </ac:cxnSpMkLst>
        </pc:cxnChg>
        <pc:cxnChg chg="del">
          <ac:chgData name="john daintree" userId="86843ca00bf7cabd" providerId="LiveId" clId="{0E32F503-BB73-4DFA-99D6-4F0FC56669B3}" dt="2024-09-05T13:46:00.954" v="6067" actId="478"/>
          <ac:cxnSpMkLst>
            <pc:docMk/>
            <pc:sldMk cId="133209878" sldId="311"/>
            <ac:cxnSpMk id="46" creationId="{F559692A-B604-AEC2-88CB-A7E25F8E7BBE}"/>
          </ac:cxnSpMkLst>
        </pc:cxnChg>
        <pc:cxnChg chg="del">
          <ac:chgData name="john daintree" userId="86843ca00bf7cabd" providerId="LiveId" clId="{0E32F503-BB73-4DFA-99D6-4F0FC56669B3}" dt="2024-09-05T13:46:00.954" v="6067" actId="478"/>
          <ac:cxnSpMkLst>
            <pc:docMk/>
            <pc:sldMk cId="133209878" sldId="311"/>
            <ac:cxnSpMk id="47" creationId="{4B56ACD1-9C4F-84EF-9A23-78BBFA6C3C7F}"/>
          </ac:cxnSpMkLst>
        </pc:cxnChg>
        <pc:cxnChg chg="del mod">
          <ac:chgData name="john daintree" userId="86843ca00bf7cabd" providerId="LiveId" clId="{0E32F503-BB73-4DFA-99D6-4F0FC56669B3}" dt="2024-09-05T13:46:00.954" v="6067" actId="478"/>
          <ac:cxnSpMkLst>
            <pc:docMk/>
            <pc:sldMk cId="133209878" sldId="311"/>
            <ac:cxnSpMk id="49" creationId="{540337FA-9FB1-ED6D-D967-62A7BA1013D8}"/>
          </ac:cxnSpMkLst>
        </pc:cxnChg>
        <pc:cxnChg chg="del mod">
          <ac:chgData name="john daintree" userId="86843ca00bf7cabd" providerId="LiveId" clId="{0E32F503-BB73-4DFA-99D6-4F0FC56669B3}" dt="2024-09-05T13:46:00.954" v="6067" actId="478"/>
          <ac:cxnSpMkLst>
            <pc:docMk/>
            <pc:sldMk cId="133209878" sldId="311"/>
            <ac:cxnSpMk id="52" creationId="{54A05A57-26A8-6313-D49B-61CA4C347E60}"/>
          </ac:cxnSpMkLst>
        </pc:cxnChg>
        <pc:cxnChg chg="del mod">
          <ac:chgData name="john daintree" userId="86843ca00bf7cabd" providerId="LiveId" clId="{0E32F503-BB73-4DFA-99D6-4F0FC56669B3}" dt="2024-09-05T13:46:00.954" v="6067" actId="478"/>
          <ac:cxnSpMkLst>
            <pc:docMk/>
            <pc:sldMk cId="133209878" sldId="311"/>
            <ac:cxnSpMk id="55" creationId="{A87141DA-2F32-2389-7C24-0A309F03A34E}"/>
          </ac:cxnSpMkLst>
        </pc:cxnChg>
        <pc:cxnChg chg="del">
          <ac:chgData name="john daintree" userId="86843ca00bf7cabd" providerId="LiveId" clId="{0E32F503-BB73-4DFA-99D6-4F0FC56669B3}" dt="2024-09-05T13:46:00.954" v="6067" actId="478"/>
          <ac:cxnSpMkLst>
            <pc:docMk/>
            <pc:sldMk cId="133209878" sldId="311"/>
            <ac:cxnSpMk id="57" creationId="{AE8B6277-A288-4B6A-12C2-FDA280E287AB}"/>
          </ac:cxnSpMkLst>
        </pc:cxnChg>
        <pc:cxnChg chg="del">
          <ac:chgData name="john daintree" userId="86843ca00bf7cabd" providerId="LiveId" clId="{0E32F503-BB73-4DFA-99D6-4F0FC56669B3}" dt="2024-08-30T07:53:29.902" v="5906" actId="478"/>
          <ac:cxnSpMkLst>
            <pc:docMk/>
            <pc:sldMk cId="133209878" sldId="311"/>
            <ac:cxnSpMk id="64" creationId="{FD4F4CC6-AD48-45E2-B473-9B9814D26FDC}"/>
          </ac:cxnSpMkLst>
        </pc:cxnChg>
        <pc:cxnChg chg="del">
          <ac:chgData name="john daintree" userId="86843ca00bf7cabd" providerId="LiveId" clId="{0E32F503-BB73-4DFA-99D6-4F0FC56669B3}" dt="2024-08-30T07:53:29.902" v="5906" actId="478"/>
          <ac:cxnSpMkLst>
            <pc:docMk/>
            <pc:sldMk cId="133209878" sldId="311"/>
            <ac:cxnSpMk id="70" creationId="{0DC0E4DC-348F-4123-D580-3C4AC378B93C}"/>
          </ac:cxnSpMkLst>
        </pc:cxnChg>
        <pc:cxnChg chg="del">
          <ac:chgData name="john daintree" userId="86843ca00bf7cabd" providerId="LiveId" clId="{0E32F503-BB73-4DFA-99D6-4F0FC56669B3}" dt="2024-09-05T13:46:00.954" v="6067" actId="478"/>
          <ac:cxnSpMkLst>
            <pc:docMk/>
            <pc:sldMk cId="133209878" sldId="311"/>
            <ac:cxnSpMk id="71" creationId="{CD03E4A2-CF10-2B4A-5DCE-AA94E41013F6}"/>
          </ac:cxnSpMkLst>
        </pc:cxnChg>
        <pc:cxnChg chg="del">
          <ac:chgData name="john daintree" userId="86843ca00bf7cabd" providerId="LiveId" clId="{0E32F503-BB73-4DFA-99D6-4F0FC56669B3}" dt="2024-09-05T13:46:00.954" v="6067" actId="478"/>
          <ac:cxnSpMkLst>
            <pc:docMk/>
            <pc:sldMk cId="133209878" sldId="311"/>
            <ac:cxnSpMk id="73" creationId="{6977520F-B7F5-9A76-C1E1-BD4ADD15E7A7}"/>
          </ac:cxnSpMkLst>
        </pc:cxnChg>
      </pc:sldChg>
      <pc:sldChg chg="addSp delSp modSp add mod ord modAnim modShow">
        <pc:chgData name="john daintree" userId="86843ca00bf7cabd" providerId="LiveId" clId="{0E32F503-BB73-4DFA-99D6-4F0FC56669B3}" dt="2024-09-09T07:15:42.837" v="7441"/>
        <pc:sldMkLst>
          <pc:docMk/>
          <pc:sldMk cId="2773553873" sldId="312"/>
        </pc:sldMkLst>
        <pc:spChg chg="add mod">
          <ac:chgData name="john daintree" userId="86843ca00bf7cabd" providerId="LiveId" clId="{0E32F503-BB73-4DFA-99D6-4F0FC56669B3}" dt="2024-08-30T07:51:08.275" v="5897" actId="692"/>
          <ac:spMkLst>
            <pc:docMk/>
            <pc:sldMk cId="2773553873" sldId="312"/>
            <ac:spMk id="2" creationId="{F47E41CA-1871-E85D-7FEC-6C4A2E2A4A86}"/>
          </ac:spMkLst>
        </pc:spChg>
        <pc:spChg chg="mod">
          <ac:chgData name="john daintree" userId="86843ca00bf7cabd" providerId="LiveId" clId="{0E32F503-BB73-4DFA-99D6-4F0FC56669B3}" dt="2024-08-29T11:17:38.893" v="3943" actId="1076"/>
          <ac:spMkLst>
            <pc:docMk/>
            <pc:sldMk cId="2773553873" sldId="312"/>
            <ac:spMk id="3" creationId="{6FAA6E03-9D53-A4A8-C8D1-0A8E5BFE3D2B}"/>
          </ac:spMkLst>
        </pc:spChg>
        <pc:spChg chg="add mod">
          <ac:chgData name="john daintree" userId="86843ca00bf7cabd" providerId="LiveId" clId="{0E32F503-BB73-4DFA-99D6-4F0FC56669B3}" dt="2024-08-30T07:51:08.275" v="5897" actId="692"/>
          <ac:spMkLst>
            <pc:docMk/>
            <pc:sldMk cId="2773553873" sldId="312"/>
            <ac:spMk id="4" creationId="{8F45526C-5534-A86F-3204-5582C6EC3B0D}"/>
          </ac:spMkLst>
        </pc:spChg>
        <pc:spChg chg="del mod">
          <ac:chgData name="john daintree" userId="86843ca00bf7cabd" providerId="LiveId" clId="{0E32F503-BB73-4DFA-99D6-4F0FC56669B3}" dt="2024-09-09T07:15:42.513" v="7440" actId="478"/>
          <ac:spMkLst>
            <pc:docMk/>
            <pc:sldMk cId="2773553873" sldId="312"/>
            <ac:spMk id="6" creationId="{0FD18451-460F-D01E-1FBA-C43077BAC1E9}"/>
          </ac:spMkLst>
        </pc:spChg>
        <pc:spChg chg="add mod">
          <ac:chgData name="john daintree" userId="86843ca00bf7cabd" providerId="LiveId" clId="{0E32F503-BB73-4DFA-99D6-4F0FC56669B3}" dt="2024-08-29T11:10:19.929" v="3809" actId="1076"/>
          <ac:spMkLst>
            <pc:docMk/>
            <pc:sldMk cId="2773553873" sldId="312"/>
            <ac:spMk id="7" creationId="{517D09C1-549A-172C-5DEA-7843AC92F16A}"/>
          </ac:spMkLst>
        </pc:spChg>
        <pc:spChg chg="del">
          <ac:chgData name="john daintree" userId="86843ca00bf7cabd" providerId="LiveId" clId="{0E32F503-BB73-4DFA-99D6-4F0FC56669B3}" dt="2024-08-29T12:11:11.984" v="4951" actId="478"/>
          <ac:spMkLst>
            <pc:docMk/>
            <pc:sldMk cId="2773553873" sldId="312"/>
            <ac:spMk id="8" creationId="{D5AD7111-0CD5-FFA7-7AD8-2F5FC614BBAD}"/>
          </ac:spMkLst>
        </pc:spChg>
        <pc:spChg chg="add mod">
          <ac:chgData name="john daintree" userId="86843ca00bf7cabd" providerId="LiveId" clId="{0E32F503-BB73-4DFA-99D6-4F0FC56669B3}" dt="2024-09-09T07:15:42.513" v="7440" actId="478"/>
          <ac:spMkLst>
            <pc:docMk/>
            <pc:sldMk cId="2773553873" sldId="312"/>
            <ac:spMk id="8" creationId="{F0543BA8-389C-FB14-955A-A12C9761A334}"/>
          </ac:spMkLst>
        </pc:spChg>
        <pc:spChg chg="add mod">
          <ac:chgData name="john daintree" userId="86843ca00bf7cabd" providerId="LiveId" clId="{0E32F503-BB73-4DFA-99D6-4F0FC56669B3}" dt="2024-09-09T07:15:42.837" v="7441"/>
          <ac:spMkLst>
            <pc:docMk/>
            <pc:sldMk cId="2773553873" sldId="312"/>
            <ac:spMk id="12" creationId="{222F31A5-6BDA-3165-8D52-B9B9FB57CD8D}"/>
          </ac:spMkLst>
        </pc:spChg>
        <pc:spChg chg="del">
          <ac:chgData name="john daintree" userId="86843ca00bf7cabd" providerId="LiveId" clId="{0E32F503-BB73-4DFA-99D6-4F0FC56669B3}" dt="2024-08-29T12:11:11.984" v="4951" actId="478"/>
          <ac:spMkLst>
            <pc:docMk/>
            <pc:sldMk cId="2773553873" sldId="312"/>
            <ac:spMk id="12" creationId="{FCF90B78-AC94-1117-E1D5-04CFD294B5F5}"/>
          </ac:spMkLst>
        </pc:spChg>
        <pc:spChg chg="del">
          <ac:chgData name="john daintree" userId="86843ca00bf7cabd" providerId="LiveId" clId="{0E32F503-BB73-4DFA-99D6-4F0FC56669B3}" dt="2024-08-29T12:11:11.984" v="4951" actId="478"/>
          <ac:spMkLst>
            <pc:docMk/>
            <pc:sldMk cId="2773553873" sldId="312"/>
            <ac:spMk id="13" creationId="{4D7039C2-05EC-C75A-A427-EAD66724124B}"/>
          </ac:spMkLst>
        </pc:spChg>
        <pc:spChg chg="del">
          <ac:chgData name="john daintree" userId="86843ca00bf7cabd" providerId="LiveId" clId="{0E32F503-BB73-4DFA-99D6-4F0FC56669B3}" dt="2024-08-29T12:11:11.984" v="4951" actId="478"/>
          <ac:spMkLst>
            <pc:docMk/>
            <pc:sldMk cId="2773553873" sldId="312"/>
            <ac:spMk id="14" creationId="{38C6502A-07B0-EBF9-5FA5-FE5685A351C7}"/>
          </ac:spMkLst>
        </pc:spChg>
        <pc:spChg chg="add mod">
          <ac:chgData name="john daintree" userId="86843ca00bf7cabd" providerId="LiveId" clId="{0E32F503-BB73-4DFA-99D6-4F0FC56669B3}" dt="2024-08-29T11:35:27.339" v="4171" actId="1076"/>
          <ac:spMkLst>
            <pc:docMk/>
            <pc:sldMk cId="2773553873" sldId="312"/>
            <ac:spMk id="15" creationId="{CC9EA83C-4983-07EA-3F01-6E8A75DB0CD2}"/>
          </ac:spMkLst>
        </pc:spChg>
        <pc:spChg chg="del">
          <ac:chgData name="john daintree" userId="86843ca00bf7cabd" providerId="LiveId" clId="{0E32F503-BB73-4DFA-99D6-4F0FC56669B3}" dt="2024-08-29T12:11:11.984" v="4951" actId="478"/>
          <ac:spMkLst>
            <pc:docMk/>
            <pc:sldMk cId="2773553873" sldId="312"/>
            <ac:spMk id="20" creationId="{C5EABBC5-9013-A7C0-499E-46CAC26C24D7}"/>
          </ac:spMkLst>
        </pc:spChg>
        <pc:spChg chg="del">
          <ac:chgData name="john daintree" userId="86843ca00bf7cabd" providerId="LiveId" clId="{0E32F503-BB73-4DFA-99D6-4F0FC56669B3}" dt="2024-08-29T12:11:11.984" v="4951" actId="478"/>
          <ac:spMkLst>
            <pc:docMk/>
            <pc:sldMk cId="2773553873" sldId="312"/>
            <ac:spMk id="21" creationId="{7D8277E0-31A1-BBCF-E326-438788E1FA20}"/>
          </ac:spMkLst>
        </pc:spChg>
        <pc:spChg chg="del">
          <ac:chgData name="john daintree" userId="86843ca00bf7cabd" providerId="LiveId" clId="{0E32F503-BB73-4DFA-99D6-4F0FC56669B3}" dt="2024-08-29T12:11:11.984" v="4951" actId="478"/>
          <ac:spMkLst>
            <pc:docMk/>
            <pc:sldMk cId="2773553873" sldId="312"/>
            <ac:spMk id="23" creationId="{804DC41F-F3B3-F8EC-38D1-93F1A7FD0DE3}"/>
          </ac:spMkLst>
        </pc:spChg>
        <pc:spChg chg="del">
          <ac:chgData name="john daintree" userId="86843ca00bf7cabd" providerId="LiveId" clId="{0E32F503-BB73-4DFA-99D6-4F0FC56669B3}" dt="2024-08-29T12:11:11.984" v="4951" actId="478"/>
          <ac:spMkLst>
            <pc:docMk/>
            <pc:sldMk cId="2773553873" sldId="312"/>
            <ac:spMk id="24" creationId="{22A3B91F-47D4-8853-69C9-AE43F58A0322}"/>
          </ac:spMkLst>
        </pc:spChg>
        <pc:spChg chg="del mod">
          <ac:chgData name="john daintree" userId="86843ca00bf7cabd" providerId="LiveId" clId="{0E32F503-BB73-4DFA-99D6-4F0FC56669B3}" dt="2024-08-30T07:50:54.653" v="5895" actId="478"/>
          <ac:spMkLst>
            <pc:docMk/>
            <pc:sldMk cId="2773553873" sldId="312"/>
            <ac:spMk id="25" creationId="{2120997F-15E3-18D2-AC84-75F81564C689}"/>
          </ac:spMkLst>
        </pc:spChg>
        <pc:spChg chg="del mod">
          <ac:chgData name="john daintree" userId="86843ca00bf7cabd" providerId="LiveId" clId="{0E32F503-BB73-4DFA-99D6-4F0FC56669B3}" dt="2024-08-30T07:50:54.653" v="5895" actId="478"/>
          <ac:spMkLst>
            <pc:docMk/>
            <pc:sldMk cId="2773553873" sldId="312"/>
            <ac:spMk id="26" creationId="{E1D47748-782B-7275-0618-C0D53DC02D04}"/>
          </ac:spMkLst>
        </pc:spChg>
        <pc:spChg chg="del mod">
          <ac:chgData name="john daintree" userId="86843ca00bf7cabd" providerId="LiveId" clId="{0E32F503-BB73-4DFA-99D6-4F0FC56669B3}" dt="2024-08-30T07:50:54.653" v="5895" actId="478"/>
          <ac:spMkLst>
            <pc:docMk/>
            <pc:sldMk cId="2773553873" sldId="312"/>
            <ac:spMk id="27" creationId="{FF92E102-B425-3E82-88F7-51DC4474348E}"/>
          </ac:spMkLst>
        </pc:spChg>
        <pc:spChg chg="del">
          <ac:chgData name="john daintree" userId="86843ca00bf7cabd" providerId="LiveId" clId="{0E32F503-BB73-4DFA-99D6-4F0FC56669B3}" dt="2024-08-29T12:11:14.586" v="4952" actId="478"/>
          <ac:spMkLst>
            <pc:docMk/>
            <pc:sldMk cId="2773553873" sldId="312"/>
            <ac:spMk id="28" creationId="{348AF3B5-06AE-EA03-C4AE-9850C7CB6931}"/>
          </ac:spMkLst>
        </pc:spChg>
        <pc:spChg chg="add mod">
          <ac:chgData name="john daintree" userId="86843ca00bf7cabd" providerId="LiveId" clId="{0E32F503-BB73-4DFA-99D6-4F0FC56669B3}" dt="2024-08-30T07:51:08.275" v="5897" actId="692"/>
          <ac:spMkLst>
            <pc:docMk/>
            <pc:sldMk cId="2773553873" sldId="312"/>
            <ac:spMk id="29" creationId="{157516F5-77C7-028C-5C92-26C4607D9D07}"/>
          </ac:spMkLst>
        </pc:spChg>
        <pc:spChg chg="add del mod">
          <ac:chgData name="john daintree" userId="86843ca00bf7cabd" providerId="LiveId" clId="{0E32F503-BB73-4DFA-99D6-4F0FC56669B3}" dt="2024-08-30T07:50:57.145" v="5896" actId="478"/>
          <ac:spMkLst>
            <pc:docMk/>
            <pc:sldMk cId="2773553873" sldId="312"/>
            <ac:spMk id="30" creationId="{21A0A0C4-7FF8-50E1-1FF7-0FC84ECCCD04}"/>
          </ac:spMkLst>
        </pc:spChg>
        <pc:cxnChg chg="add mod">
          <ac:chgData name="john daintree" userId="86843ca00bf7cabd" providerId="LiveId" clId="{0E32F503-BB73-4DFA-99D6-4F0FC56669B3}" dt="2024-08-29T11:10:36.940" v="3811" actId="1076"/>
          <ac:cxnSpMkLst>
            <pc:docMk/>
            <pc:sldMk cId="2773553873" sldId="312"/>
            <ac:cxnSpMk id="9" creationId="{943F72BC-8DE7-14CD-A682-A6D7056AA866}"/>
          </ac:cxnSpMkLst>
        </pc:cxnChg>
        <pc:cxnChg chg="add mod">
          <ac:chgData name="john daintree" userId="86843ca00bf7cabd" providerId="LiveId" clId="{0E32F503-BB73-4DFA-99D6-4F0FC56669B3}" dt="2024-08-29T11:10:40.200" v="3812" actId="571"/>
          <ac:cxnSpMkLst>
            <pc:docMk/>
            <pc:sldMk cId="2773553873" sldId="312"/>
            <ac:cxnSpMk id="10" creationId="{EF48A2C0-41FA-5BE7-5FF1-FCCFFEE57F38}"/>
          </ac:cxnSpMkLst>
        </pc:cxnChg>
        <pc:cxnChg chg="add mod">
          <ac:chgData name="john daintree" userId="86843ca00bf7cabd" providerId="LiveId" clId="{0E32F503-BB73-4DFA-99D6-4F0FC56669B3}" dt="2024-08-29T11:10:44.696" v="3813" actId="571"/>
          <ac:cxnSpMkLst>
            <pc:docMk/>
            <pc:sldMk cId="2773553873" sldId="312"/>
            <ac:cxnSpMk id="11" creationId="{F637511F-7416-39CC-0EC4-D431652E1041}"/>
          </ac:cxnSpMkLst>
        </pc:cxnChg>
        <pc:cxnChg chg="del mod">
          <ac:chgData name="john daintree" userId="86843ca00bf7cabd" providerId="LiveId" clId="{0E32F503-BB73-4DFA-99D6-4F0FC56669B3}" dt="2024-08-29T12:11:11.984" v="4951" actId="478"/>
          <ac:cxnSpMkLst>
            <pc:docMk/>
            <pc:sldMk cId="2773553873" sldId="312"/>
            <ac:cxnSpMk id="16" creationId="{79C0E1D8-575F-6215-DFD9-53A7B63C1E42}"/>
          </ac:cxnSpMkLst>
        </pc:cxnChg>
        <pc:cxnChg chg="del mod">
          <ac:chgData name="john daintree" userId="86843ca00bf7cabd" providerId="LiveId" clId="{0E32F503-BB73-4DFA-99D6-4F0FC56669B3}" dt="2024-08-29T12:11:11.984" v="4951" actId="478"/>
          <ac:cxnSpMkLst>
            <pc:docMk/>
            <pc:sldMk cId="2773553873" sldId="312"/>
            <ac:cxnSpMk id="17" creationId="{AB913FAE-5562-DE5D-549A-FF44B39D25A1}"/>
          </ac:cxnSpMkLst>
        </pc:cxnChg>
        <pc:cxnChg chg="add mod">
          <ac:chgData name="john daintree" userId="86843ca00bf7cabd" providerId="LiveId" clId="{0E32F503-BB73-4DFA-99D6-4F0FC56669B3}" dt="2024-08-29T11:35:27.339" v="4171" actId="1076"/>
          <ac:cxnSpMkLst>
            <pc:docMk/>
            <pc:sldMk cId="2773553873" sldId="312"/>
            <ac:cxnSpMk id="18" creationId="{0FD935B8-2B99-5B2B-7874-56A73E8D5838}"/>
          </ac:cxnSpMkLst>
        </pc:cxnChg>
        <pc:cxnChg chg="add mod">
          <ac:chgData name="john daintree" userId="86843ca00bf7cabd" providerId="LiveId" clId="{0E32F503-BB73-4DFA-99D6-4F0FC56669B3}" dt="2024-08-29T11:35:27.339" v="4171" actId="1076"/>
          <ac:cxnSpMkLst>
            <pc:docMk/>
            <pc:sldMk cId="2773553873" sldId="312"/>
            <ac:cxnSpMk id="19" creationId="{756EDC4E-66FF-5B85-7E8C-FEE32114886D}"/>
          </ac:cxnSpMkLst>
        </pc:cxnChg>
        <pc:cxnChg chg="add mod">
          <ac:chgData name="john daintree" userId="86843ca00bf7cabd" providerId="LiveId" clId="{0E32F503-BB73-4DFA-99D6-4F0FC56669B3}" dt="2024-08-29T11:35:27.339" v="4171" actId="1076"/>
          <ac:cxnSpMkLst>
            <pc:docMk/>
            <pc:sldMk cId="2773553873" sldId="312"/>
            <ac:cxnSpMk id="22" creationId="{F18AA936-D90B-3509-13C4-D56E100A564C}"/>
          </ac:cxnSpMkLst>
        </pc:cxnChg>
        <pc:cxnChg chg="del">
          <ac:chgData name="john daintree" userId="86843ca00bf7cabd" providerId="LiveId" clId="{0E32F503-BB73-4DFA-99D6-4F0FC56669B3}" dt="2024-08-29T12:15:56.417" v="5010" actId="478"/>
          <ac:cxnSpMkLst>
            <pc:docMk/>
            <pc:sldMk cId="2773553873" sldId="312"/>
            <ac:cxnSpMk id="32" creationId="{2F8A0BE0-D424-31C1-070D-BCE02AA47455}"/>
          </ac:cxnSpMkLst>
        </pc:cxnChg>
        <pc:cxnChg chg="del">
          <ac:chgData name="john daintree" userId="86843ca00bf7cabd" providerId="LiveId" clId="{0E32F503-BB73-4DFA-99D6-4F0FC56669B3}" dt="2024-08-29T12:15:55.626" v="5009" actId="478"/>
          <ac:cxnSpMkLst>
            <pc:docMk/>
            <pc:sldMk cId="2773553873" sldId="312"/>
            <ac:cxnSpMk id="34" creationId="{D0B8FE6E-BFC9-2678-9132-E3AB8765A22D}"/>
          </ac:cxnSpMkLst>
        </pc:cxnChg>
        <pc:cxnChg chg="del">
          <ac:chgData name="john daintree" userId="86843ca00bf7cabd" providerId="LiveId" clId="{0E32F503-BB73-4DFA-99D6-4F0FC56669B3}" dt="2024-08-29T12:15:51.281" v="5004" actId="478"/>
          <ac:cxnSpMkLst>
            <pc:docMk/>
            <pc:sldMk cId="2773553873" sldId="312"/>
            <ac:cxnSpMk id="36" creationId="{16728115-6B4B-E7DD-4F72-9613BC4FCD2A}"/>
          </ac:cxnSpMkLst>
        </pc:cxnChg>
        <pc:cxnChg chg="del">
          <ac:chgData name="john daintree" userId="86843ca00bf7cabd" providerId="LiveId" clId="{0E32F503-BB73-4DFA-99D6-4F0FC56669B3}" dt="2024-08-29T12:15:50.130" v="5003" actId="478"/>
          <ac:cxnSpMkLst>
            <pc:docMk/>
            <pc:sldMk cId="2773553873" sldId="312"/>
            <ac:cxnSpMk id="38" creationId="{9EDFC0EA-71AD-F8CB-BA58-D250B17349D2}"/>
          </ac:cxnSpMkLst>
        </pc:cxnChg>
        <pc:cxnChg chg="del">
          <ac:chgData name="john daintree" userId="86843ca00bf7cabd" providerId="LiveId" clId="{0E32F503-BB73-4DFA-99D6-4F0FC56669B3}" dt="2024-08-29T12:15:57.403" v="5011" actId="478"/>
          <ac:cxnSpMkLst>
            <pc:docMk/>
            <pc:sldMk cId="2773553873" sldId="312"/>
            <ac:cxnSpMk id="41" creationId="{3B9F42AC-9095-8954-C7F1-1D4C2A395F49}"/>
          </ac:cxnSpMkLst>
        </pc:cxnChg>
        <pc:cxnChg chg="del">
          <ac:chgData name="john daintree" userId="86843ca00bf7cabd" providerId="LiveId" clId="{0E32F503-BB73-4DFA-99D6-4F0FC56669B3}" dt="2024-08-29T12:15:54.884" v="5008" actId="478"/>
          <ac:cxnSpMkLst>
            <pc:docMk/>
            <pc:sldMk cId="2773553873" sldId="312"/>
            <ac:cxnSpMk id="42" creationId="{F037840F-D438-D8BB-9F15-C4DDE60DDDED}"/>
          </ac:cxnSpMkLst>
        </pc:cxnChg>
        <pc:cxnChg chg="del">
          <ac:chgData name="john daintree" userId="86843ca00bf7cabd" providerId="LiveId" clId="{0E32F503-BB73-4DFA-99D6-4F0FC56669B3}" dt="2024-08-29T12:15:52.111" v="5005" actId="478"/>
          <ac:cxnSpMkLst>
            <pc:docMk/>
            <pc:sldMk cId="2773553873" sldId="312"/>
            <ac:cxnSpMk id="43" creationId="{C21D7E8D-462C-00CA-D648-A66151A9CCC4}"/>
          </ac:cxnSpMkLst>
        </pc:cxnChg>
        <pc:cxnChg chg="del">
          <ac:chgData name="john daintree" userId="86843ca00bf7cabd" providerId="LiveId" clId="{0E32F503-BB73-4DFA-99D6-4F0FC56669B3}" dt="2024-08-29T12:15:47.652" v="5001" actId="478"/>
          <ac:cxnSpMkLst>
            <pc:docMk/>
            <pc:sldMk cId="2773553873" sldId="312"/>
            <ac:cxnSpMk id="46" creationId="{F559692A-B604-AEC2-88CB-A7E25F8E7BBE}"/>
          </ac:cxnSpMkLst>
        </pc:cxnChg>
        <pc:cxnChg chg="del">
          <ac:chgData name="john daintree" userId="86843ca00bf7cabd" providerId="LiveId" clId="{0E32F503-BB73-4DFA-99D6-4F0FC56669B3}" dt="2024-08-29T12:15:49.005" v="5002" actId="478"/>
          <ac:cxnSpMkLst>
            <pc:docMk/>
            <pc:sldMk cId="2773553873" sldId="312"/>
            <ac:cxnSpMk id="47" creationId="{4B56ACD1-9C4F-84EF-9A23-78BBFA6C3C7F}"/>
          </ac:cxnSpMkLst>
        </pc:cxnChg>
        <pc:cxnChg chg="del">
          <ac:chgData name="john daintree" userId="86843ca00bf7cabd" providerId="LiveId" clId="{0E32F503-BB73-4DFA-99D6-4F0FC56669B3}" dt="2024-08-29T12:15:53.496" v="5006" actId="478"/>
          <ac:cxnSpMkLst>
            <pc:docMk/>
            <pc:sldMk cId="2773553873" sldId="312"/>
            <ac:cxnSpMk id="49" creationId="{540337FA-9FB1-ED6D-D967-62A7BA1013D8}"/>
          </ac:cxnSpMkLst>
        </pc:cxnChg>
        <pc:cxnChg chg="mod">
          <ac:chgData name="john daintree" userId="86843ca00bf7cabd" providerId="LiveId" clId="{0E32F503-BB73-4DFA-99D6-4F0FC56669B3}" dt="2024-08-29T11:35:39.317" v="4172" actId="1076"/>
          <ac:cxnSpMkLst>
            <pc:docMk/>
            <pc:sldMk cId="2773553873" sldId="312"/>
            <ac:cxnSpMk id="52" creationId="{54A05A57-26A8-6313-D49B-61CA4C347E60}"/>
          </ac:cxnSpMkLst>
        </pc:cxnChg>
        <pc:cxnChg chg="del">
          <ac:chgData name="john daintree" userId="86843ca00bf7cabd" providerId="LiveId" clId="{0E32F503-BB73-4DFA-99D6-4F0FC56669B3}" dt="2024-08-29T12:15:47.652" v="5001" actId="478"/>
          <ac:cxnSpMkLst>
            <pc:docMk/>
            <pc:sldMk cId="2773553873" sldId="312"/>
            <ac:cxnSpMk id="57" creationId="{AE8B6277-A288-4B6A-12C2-FDA280E287AB}"/>
          </ac:cxnSpMkLst>
        </pc:cxnChg>
        <pc:cxnChg chg="del">
          <ac:chgData name="john daintree" userId="86843ca00bf7cabd" providerId="LiveId" clId="{0E32F503-BB73-4DFA-99D6-4F0FC56669B3}" dt="2024-08-29T12:11:11.984" v="4951" actId="478"/>
          <ac:cxnSpMkLst>
            <pc:docMk/>
            <pc:sldMk cId="2773553873" sldId="312"/>
            <ac:cxnSpMk id="64" creationId="{FD4F4CC6-AD48-45E2-B473-9B9814D26FDC}"/>
          </ac:cxnSpMkLst>
        </pc:cxnChg>
        <pc:cxnChg chg="del">
          <ac:chgData name="john daintree" userId="86843ca00bf7cabd" providerId="LiveId" clId="{0E32F503-BB73-4DFA-99D6-4F0FC56669B3}" dt="2024-08-29T12:11:11.984" v="4951" actId="478"/>
          <ac:cxnSpMkLst>
            <pc:docMk/>
            <pc:sldMk cId="2773553873" sldId="312"/>
            <ac:cxnSpMk id="70" creationId="{0DC0E4DC-348F-4123-D580-3C4AC378B93C}"/>
          </ac:cxnSpMkLst>
        </pc:cxnChg>
        <pc:cxnChg chg="del">
          <ac:chgData name="john daintree" userId="86843ca00bf7cabd" providerId="LiveId" clId="{0E32F503-BB73-4DFA-99D6-4F0FC56669B3}" dt="2024-08-29T12:15:54.059" v="5007" actId="478"/>
          <ac:cxnSpMkLst>
            <pc:docMk/>
            <pc:sldMk cId="2773553873" sldId="312"/>
            <ac:cxnSpMk id="71" creationId="{CD03E4A2-CF10-2B4A-5DCE-AA94E41013F6}"/>
          </ac:cxnSpMkLst>
        </pc:cxnChg>
        <pc:cxnChg chg="del">
          <ac:chgData name="john daintree" userId="86843ca00bf7cabd" providerId="LiveId" clId="{0E32F503-BB73-4DFA-99D6-4F0FC56669B3}" dt="2024-08-29T12:15:47.652" v="5001" actId="478"/>
          <ac:cxnSpMkLst>
            <pc:docMk/>
            <pc:sldMk cId="2773553873" sldId="312"/>
            <ac:cxnSpMk id="73" creationId="{6977520F-B7F5-9A76-C1E1-BD4ADD15E7A7}"/>
          </ac:cxnSpMkLst>
        </pc:cxnChg>
      </pc:sldChg>
      <pc:sldChg chg="modSp add del mod ord">
        <pc:chgData name="john daintree" userId="86843ca00bf7cabd" providerId="LiveId" clId="{0E32F503-BB73-4DFA-99D6-4F0FC56669B3}" dt="2024-09-10T10:28:29.991" v="9555" actId="47"/>
        <pc:sldMkLst>
          <pc:docMk/>
          <pc:sldMk cId="4230866591" sldId="313"/>
        </pc:sldMkLst>
        <pc:spChg chg="mod">
          <ac:chgData name="john daintree" userId="86843ca00bf7cabd" providerId="LiveId" clId="{0E32F503-BB73-4DFA-99D6-4F0FC56669B3}" dt="2024-08-29T12:09:01.173" v="4936" actId="1076"/>
          <ac:spMkLst>
            <pc:docMk/>
            <pc:sldMk cId="4230866591" sldId="313"/>
            <ac:spMk id="2" creationId="{C169B632-6CB0-88C7-3D61-BFD17B39FF80}"/>
          </ac:spMkLst>
        </pc:spChg>
      </pc:sldChg>
      <pc:sldChg chg="delSp modSp add del mod ord delAnim modAnim">
        <pc:chgData name="john daintree" userId="86843ca00bf7cabd" providerId="LiveId" clId="{0E32F503-BB73-4DFA-99D6-4F0FC56669B3}" dt="2024-08-29T12:13:58.745" v="4987" actId="47"/>
        <pc:sldMkLst>
          <pc:docMk/>
          <pc:sldMk cId="2058285623" sldId="314"/>
        </pc:sldMkLst>
        <pc:spChg chg="mod">
          <ac:chgData name="john daintree" userId="86843ca00bf7cabd" providerId="LiveId" clId="{0E32F503-BB73-4DFA-99D6-4F0FC56669B3}" dt="2024-08-29T11:51:05.684" v="4589" actId="20577"/>
          <ac:spMkLst>
            <pc:docMk/>
            <pc:sldMk cId="2058285623" sldId="314"/>
            <ac:spMk id="2" creationId="{12ED69C8-29DF-7F6F-115A-743B285218FE}"/>
          </ac:spMkLst>
        </pc:spChg>
        <pc:spChg chg="mod">
          <ac:chgData name="john daintree" userId="86843ca00bf7cabd" providerId="LiveId" clId="{0E32F503-BB73-4DFA-99D6-4F0FC56669B3}" dt="2024-08-29T11:45:49.977" v="4387" actId="404"/>
          <ac:spMkLst>
            <pc:docMk/>
            <pc:sldMk cId="2058285623" sldId="314"/>
            <ac:spMk id="3" creationId="{5D31EB43-BF62-B4BF-CB90-C4A7421A6BD2}"/>
          </ac:spMkLst>
        </pc:spChg>
        <pc:spChg chg="mod">
          <ac:chgData name="john daintree" userId="86843ca00bf7cabd" providerId="LiveId" clId="{0E32F503-BB73-4DFA-99D6-4F0FC56669B3}" dt="2024-08-29T11:51:08.813" v="4592" actId="20577"/>
          <ac:spMkLst>
            <pc:docMk/>
            <pc:sldMk cId="2058285623" sldId="314"/>
            <ac:spMk id="12" creationId="{D2E01069-4423-EBEC-E090-0F6CFB494DD5}"/>
          </ac:spMkLst>
        </pc:spChg>
        <pc:spChg chg="mod">
          <ac:chgData name="john daintree" userId="86843ca00bf7cabd" providerId="LiveId" clId="{0E32F503-BB73-4DFA-99D6-4F0FC56669B3}" dt="2024-08-29T11:45:39.846" v="4379" actId="403"/>
          <ac:spMkLst>
            <pc:docMk/>
            <pc:sldMk cId="2058285623" sldId="314"/>
            <ac:spMk id="13" creationId="{23C2B349-9325-4A94-60BE-EEEDF3F7C96E}"/>
          </ac:spMkLst>
        </pc:spChg>
        <pc:spChg chg="del">
          <ac:chgData name="john daintree" userId="86843ca00bf7cabd" providerId="LiveId" clId="{0E32F503-BB73-4DFA-99D6-4F0FC56669B3}" dt="2024-08-29T11:14:06.983" v="3922" actId="478"/>
          <ac:spMkLst>
            <pc:docMk/>
            <pc:sldMk cId="2058285623" sldId="314"/>
            <ac:spMk id="36" creationId="{7E0E7EAD-3E9E-3C4D-F971-4A324D957DB4}"/>
          </ac:spMkLst>
        </pc:spChg>
        <pc:spChg chg="del">
          <ac:chgData name="john daintree" userId="86843ca00bf7cabd" providerId="LiveId" clId="{0E32F503-BB73-4DFA-99D6-4F0FC56669B3}" dt="2024-08-29T11:14:09.215" v="3923" actId="478"/>
          <ac:spMkLst>
            <pc:docMk/>
            <pc:sldMk cId="2058285623" sldId="314"/>
            <ac:spMk id="37" creationId="{D0659B3B-B54B-15D4-1A72-5260BEEC4448}"/>
          </ac:spMkLst>
        </pc:spChg>
      </pc:sldChg>
      <pc:sldChg chg="add del ord">
        <pc:chgData name="john daintree" userId="86843ca00bf7cabd" providerId="LiveId" clId="{0E32F503-BB73-4DFA-99D6-4F0FC56669B3}" dt="2024-08-30T07:54:10.997" v="5912" actId="2696"/>
        <pc:sldMkLst>
          <pc:docMk/>
          <pc:sldMk cId="2325939664" sldId="315"/>
        </pc:sldMkLst>
      </pc:sldChg>
      <pc:sldChg chg="addSp delSp modSp add mod ord modTransition delAnim modAnim">
        <pc:chgData name="john daintree" userId="86843ca00bf7cabd" providerId="LiveId" clId="{0E32F503-BB73-4DFA-99D6-4F0FC56669B3}" dt="2024-09-13T07:14:20.568" v="11098"/>
        <pc:sldMkLst>
          <pc:docMk/>
          <pc:sldMk cId="1980384304" sldId="316"/>
        </pc:sldMkLst>
        <pc:spChg chg="add mod">
          <ac:chgData name="john daintree" userId="86843ca00bf7cabd" providerId="LiveId" clId="{0E32F503-BB73-4DFA-99D6-4F0FC56669B3}" dt="2024-08-30T07:54:51.551" v="5914"/>
          <ac:spMkLst>
            <pc:docMk/>
            <pc:sldMk cId="1980384304" sldId="316"/>
            <ac:spMk id="2" creationId="{96A3CC91-1C22-99CF-4669-1EAE449D64C9}"/>
          </ac:spMkLst>
        </pc:spChg>
        <pc:spChg chg="add mod">
          <ac:chgData name="john daintree" userId="86843ca00bf7cabd" providerId="LiveId" clId="{0E32F503-BB73-4DFA-99D6-4F0FC56669B3}" dt="2024-09-10T10:07:21.073" v="9420" actId="20577"/>
          <ac:spMkLst>
            <pc:docMk/>
            <pc:sldMk cId="1980384304" sldId="316"/>
            <ac:spMk id="2" creationId="{E904053B-C1C2-9914-9361-DBE76E4FB33D}"/>
          </ac:spMkLst>
        </pc:spChg>
        <pc:spChg chg="del mod">
          <ac:chgData name="john daintree" userId="86843ca00bf7cabd" providerId="LiveId" clId="{0E32F503-BB73-4DFA-99D6-4F0FC56669B3}" dt="2024-09-06T13:47:48.881" v="7057" actId="478"/>
          <ac:spMkLst>
            <pc:docMk/>
            <pc:sldMk cId="1980384304" sldId="316"/>
            <ac:spMk id="3" creationId="{6FAA6E03-9D53-A4A8-C8D1-0A8E5BFE3D2B}"/>
          </ac:spMkLst>
        </pc:spChg>
        <pc:spChg chg="add mod">
          <ac:chgData name="john daintree" userId="86843ca00bf7cabd" providerId="LiveId" clId="{0E32F503-BB73-4DFA-99D6-4F0FC56669B3}" dt="2024-08-30T07:54:51.551" v="5914"/>
          <ac:spMkLst>
            <pc:docMk/>
            <pc:sldMk cId="1980384304" sldId="316"/>
            <ac:spMk id="4" creationId="{833CD519-ABCE-AFC5-0EBA-F42CA1E2549D}"/>
          </ac:spMkLst>
        </pc:spChg>
        <pc:spChg chg="add mod">
          <ac:chgData name="john daintree" userId="86843ca00bf7cabd" providerId="LiveId" clId="{0E32F503-BB73-4DFA-99D6-4F0FC56669B3}" dt="2024-09-09T10:28:26.144" v="8503" actId="1076"/>
          <ac:spMkLst>
            <pc:docMk/>
            <pc:sldMk cId="1980384304" sldId="316"/>
            <ac:spMk id="4" creationId="{AAE1E8F2-D76F-A4EB-83B3-E5A418A3D165}"/>
          </ac:spMkLst>
        </pc:spChg>
        <pc:spChg chg="del mod">
          <ac:chgData name="john daintree" userId="86843ca00bf7cabd" providerId="LiveId" clId="{0E32F503-BB73-4DFA-99D6-4F0FC56669B3}" dt="2024-09-09T07:15:55.841" v="7444" actId="478"/>
          <ac:spMkLst>
            <pc:docMk/>
            <pc:sldMk cId="1980384304" sldId="316"/>
            <ac:spMk id="6" creationId="{0FD18451-460F-D01E-1FBA-C43077BAC1E9}"/>
          </ac:spMkLst>
        </pc:spChg>
        <pc:spChg chg="del">
          <ac:chgData name="john daintree" userId="86843ca00bf7cabd" providerId="LiveId" clId="{0E32F503-BB73-4DFA-99D6-4F0FC56669B3}" dt="2024-09-09T10:03:13.845" v="8381" actId="478"/>
          <ac:spMkLst>
            <pc:docMk/>
            <pc:sldMk cId="1980384304" sldId="316"/>
            <ac:spMk id="7" creationId="{1F7330D5-13FD-C0FE-73D9-ABFB38E4DAC5}"/>
          </ac:spMkLst>
        </pc:spChg>
        <pc:spChg chg="add del mod">
          <ac:chgData name="john daintree" userId="86843ca00bf7cabd" providerId="LiveId" clId="{0E32F503-BB73-4DFA-99D6-4F0FC56669B3}" dt="2024-09-06T13:47:51.157" v="7058" actId="478"/>
          <ac:spMkLst>
            <pc:docMk/>
            <pc:sldMk cId="1980384304" sldId="316"/>
            <ac:spMk id="8" creationId="{C2526C8D-0DFC-406D-B80F-DFF546CD7772}"/>
          </ac:spMkLst>
        </pc:spChg>
        <pc:spChg chg="del">
          <ac:chgData name="john daintree" userId="86843ca00bf7cabd" providerId="LiveId" clId="{0E32F503-BB73-4DFA-99D6-4F0FC56669B3}" dt="2024-08-30T07:54:59.203" v="5915" actId="478"/>
          <ac:spMkLst>
            <pc:docMk/>
            <pc:sldMk cId="1980384304" sldId="316"/>
            <ac:spMk id="8" creationId="{D5AD7111-0CD5-FFA7-7AD8-2F5FC614BBAD}"/>
          </ac:spMkLst>
        </pc:spChg>
        <pc:spChg chg="add mod">
          <ac:chgData name="john daintree" userId="86843ca00bf7cabd" providerId="LiveId" clId="{0E32F503-BB73-4DFA-99D6-4F0FC56669B3}" dt="2024-09-06T14:00:30.242" v="7215" actId="3064"/>
          <ac:spMkLst>
            <pc:docMk/>
            <pc:sldMk cId="1980384304" sldId="316"/>
            <ac:spMk id="9" creationId="{29C48B37-6D03-7481-8C24-7037E1A7CAA1}"/>
          </ac:spMkLst>
        </pc:spChg>
        <pc:spChg chg="add mod">
          <ac:chgData name="john daintree" userId="86843ca00bf7cabd" providerId="LiveId" clId="{0E32F503-BB73-4DFA-99D6-4F0FC56669B3}" dt="2024-08-30T07:54:51.551" v="5914"/>
          <ac:spMkLst>
            <pc:docMk/>
            <pc:sldMk cId="1980384304" sldId="316"/>
            <ac:spMk id="9" creationId="{A4837589-4452-0778-2BDB-E12DF9EB550F}"/>
          </ac:spMkLst>
        </pc:spChg>
        <pc:spChg chg="add mod">
          <ac:chgData name="john daintree" userId="86843ca00bf7cabd" providerId="LiveId" clId="{0E32F503-BB73-4DFA-99D6-4F0FC56669B3}" dt="2024-09-06T14:00:30.242" v="7215" actId="3064"/>
          <ac:spMkLst>
            <pc:docMk/>
            <pc:sldMk cId="1980384304" sldId="316"/>
            <ac:spMk id="10" creationId="{CCFD47CB-95D4-AA88-92E4-556E1C826F6D}"/>
          </ac:spMkLst>
        </pc:spChg>
        <pc:spChg chg="add mod">
          <ac:chgData name="john daintree" userId="86843ca00bf7cabd" providerId="LiveId" clId="{0E32F503-BB73-4DFA-99D6-4F0FC56669B3}" dt="2024-08-30T07:54:51.551" v="5914"/>
          <ac:spMkLst>
            <pc:docMk/>
            <pc:sldMk cId="1980384304" sldId="316"/>
            <ac:spMk id="10" creationId="{D75A0056-2693-CA1C-7ADA-2FBE39EE2118}"/>
          </ac:spMkLst>
        </pc:spChg>
        <pc:spChg chg="add mod">
          <ac:chgData name="john daintree" userId="86843ca00bf7cabd" providerId="LiveId" clId="{0E32F503-BB73-4DFA-99D6-4F0FC56669B3}" dt="2024-09-06T14:00:30.242" v="7215" actId="3064"/>
          <ac:spMkLst>
            <pc:docMk/>
            <pc:sldMk cId="1980384304" sldId="316"/>
            <ac:spMk id="11" creationId="{885B7C3A-7438-2F6C-BD77-4A75B4405594}"/>
          </ac:spMkLst>
        </pc:spChg>
        <pc:spChg chg="add mod">
          <ac:chgData name="john daintree" userId="86843ca00bf7cabd" providerId="LiveId" clId="{0E32F503-BB73-4DFA-99D6-4F0FC56669B3}" dt="2024-09-06T14:00:30.242" v="7215" actId="3064"/>
          <ac:spMkLst>
            <pc:docMk/>
            <pc:sldMk cId="1980384304" sldId="316"/>
            <ac:spMk id="12" creationId="{0D807003-DFE8-8924-C9BB-A43A70A1B7BF}"/>
          </ac:spMkLst>
        </pc:spChg>
        <pc:spChg chg="del">
          <ac:chgData name="john daintree" userId="86843ca00bf7cabd" providerId="LiveId" clId="{0E32F503-BB73-4DFA-99D6-4F0FC56669B3}" dt="2024-08-30T07:54:59.203" v="5915" actId="478"/>
          <ac:spMkLst>
            <pc:docMk/>
            <pc:sldMk cId="1980384304" sldId="316"/>
            <ac:spMk id="12" creationId="{FCF90B78-AC94-1117-E1D5-04CFD294B5F5}"/>
          </ac:spMkLst>
        </pc:spChg>
        <pc:spChg chg="add mod">
          <ac:chgData name="john daintree" userId="86843ca00bf7cabd" providerId="LiveId" clId="{0E32F503-BB73-4DFA-99D6-4F0FC56669B3}" dt="2024-09-06T14:00:30.242" v="7215" actId="3064"/>
          <ac:spMkLst>
            <pc:docMk/>
            <pc:sldMk cId="1980384304" sldId="316"/>
            <ac:spMk id="13" creationId="{405F24F4-18E4-7964-2B8C-B4D39AEB3B98}"/>
          </ac:spMkLst>
        </pc:spChg>
        <pc:spChg chg="del">
          <ac:chgData name="john daintree" userId="86843ca00bf7cabd" providerId="LiveId" clId="{0E32F503-BB73-4DFA-99D6-4F0FC56669B3}" dt="2024-08-30T07:54:59.203" v="5915" actId="478"/>
          <ac:spMkLst>
            <pc:docMk/>
            <pc:sldMk cId="1980384304" sldId="316"/>
            <ac:spMk id="13" creationId="{4D7039C2-05EC-C75A-A427-EAD66724124B}"/>
          </ac:spMkLst>
        </pc:spChg>
        <pc:spChg chg="del">
          <ac:chgData name="john daintree" userId="86843ca00bf7cabd" providerId="LiveId" clId="{0E32F503-BB73-4DFA-99D6-4F0FC56669B3}" dt="2024-08-30T07:54:59.203" v="5915" actId="478"/>
          <ac:spMkLst>
            <pc:docMk/>
            <pc:sldMk cId="1980384304" sldId="316"/>
            <ac:spMk id="14" creationId="{38C6502A-07B0-EBF9-5FA5-FE5685A351C7}"/>
          </ac:spMkLst>
        </pc:spChg>
        <pc:spChg chg="add mod">
          <ac:chgData name="john daintree" userId="86843ca00bf7cabd" providerId="LiveId" clId="{0E32F503-BB73-4DFA-99D6-4F0FC56669B3}" dt="2024-09-06T14:00:30.242" v="7215" actId="3064"/>
          <ac:spMkLst>
            <pc:docMk/>
            <pc:sldMk cId="1980384304" sldId="316"/>
            <ac:spMk id="14" creationId="{C1A644B1-3C40-8106-1DED-27352853914E}"/>
          </ac:spMkLst>
        </pc:spChg>
        <pc:spChg chg="add mod">
          <ac:chgData name="john daintree" userId="86843ca00bf7cabd" providerId="LiveId" clId="{0E32F503-BB73-4DFA-99D6-4F0FC56669B3}" dt="2024-09-06T14:00:30.242" v="7215" actId="3064"/>
          <ac:spMkLst>
            <pc:docMk/>
            <pc:sldMk cId="1980384304" sldId="316"/>
            <ac:spMk id="17" creationId="{A9BE6B21-1273-2493-2F23-C5505A6D8304}"/>
          </ac:spMkLst>
        </pc:spChg>
        <pc:spChg chg="add mod">
          <ac:chgData name="john daintree" userId="86843ca00bf7cabd" providerId="LiveId" clId="{0E32F503-BB73-4DFA-99D6-4F0FC56669B3}" dt="2024-08-30T07:54:51.551" v="5914"/>
          <ac:spMkLst>
            <pc:docMk/>
            <pc:sldMk cId="1980384304" sldId="316"/>
            <ac:spMk id="18" creationId="{61BFB3F0-D283-7321-A0D2-F3FA7D151766}"/>
          </ac:spMkLst>
        </pc:spChg>
        <pc:spChg chg="add mod">
          <ac:chgData name="john daintree" userId="86843ca00bf7cabd" providerId="LiveId" clId="{0E32F503-BB73-4DFA-99D6-4F0FC56669B3}" dt="2024-09-09T10:42:18.990" v="8648" actId="207"/>
          <ac:spMkLst>
            <pc:docMk/>
            <pc:sldMk cId="1980384304" sldId="316"/>
            <ac:spMk id="18" creationId="{6C198713-958E-EF2B-2A3F-11B17ABE85E5}"/>
          </ac:spMkLst>
        </pc:spChg>
        <pc:spChg chg="add mod">
          <ac:chgData name="john daintree" userId="86843ca00bf7cabd" providerId="LiveId" clId="{0E32F503-BB73-4DFA-99D6-4F0FC56669B3}" dt="2024-08-30T07:54:51.551" v="5914"/>
          <ac:spMkLst>
            <pc:docMk/>
            <pc:sldMk cId="1980384304" sldId="316"/>
            <ac:spMk id="19" creationId="{6A10B65E-722F-EFC9-9EFD-85326D697D9F}"/>
          </ac:spMkLst>
        </pc:spChg>
        <pc:spChg chg="add mod">
          <ac:chgData name="john daintree" userId="86843ca00bf7cabd" providerId="LiveId" clId="{0E32F503-BB73-4DFA-99D6-4F0FC56669B3}" dt="2024-09-09T10:01:26.092" v="8379" actId="1076"/>
          <ac:spMkLst>
            <pc:docMk/>
            <pc:sldMk cId="1980384304" sldId="316"/>
            <ac:spMk id="19" creationId="{C2D97C64-0D9A-4A85-8F5D-33C64E147E6E}"/>
          </ac:spMkLst>
        </pc:spChg>
        <pc:spChg chg="add mod">
          <ac:chgData name="john daintree" userId="86843ca00bf7cabd" providerId="LiveId" clId="{0E32F503-BB73-4DFA-99D6-4F0FC56669B3}" dt="2024-09-09T10:01:24.861" v="8378" actId="1076"/>
          <ac:spMkLst>
            <pc:docMk/>
            <pc:sldMk cId="1980384304" sldId="316"/>
            <ac:spMk id="20" creationId="{1FFB37F5-D2F8-3C9E-A706-3ABE9B91720F}"/>
          </ac:spMkLst>
        </pc:spChg>
        <pc:spChg chg="del">
          <ac:chgData name="john daintree" userId="86843ca00bf7cabd" providerId="LiveId" clId="{0E32F503-BB73-4DFA-99D6-4F0FC56669B3}" dt="2024-08-30T07:54:59.203" v="5915" actId="478"/>
          <ac:spMkLst>
            <pc:docMk/>
            <pc:sldMk cId="1980384304" sldId="316"/>
            <ac:spMk id="20" creationId="{C5EABBC5-9013-A7C0-499E-46CAC26C24D7}"/>
          </ac:spMkLst>
        </pc:spChg>
        <pc:spChg chg="add mod">
          <ac:chgData name="john daintree" userId="86843ca00bf7cabd" providerId="LiveId" clId="{0E32F503-BB73-4DFA-99D6-4F0FC56669B3}" dt="2024-09-09T10:44:27.888" v="8673" actId="20577"/>
          <ac:spMkLst>
            <pc:docMk/>
            <pc:sldMk cId="1980384304" sldId="316"/>
            <ac:spMk id="21" creationId="{0E866E06-7D1D-BCD9-4A70-CDBE701968AD}"/>
          </ac:spMkLst>
        </pc:spChg>
        <pc:spChg chg="del">
          <ac:chgData name="john daintree" userId="86843ca00bf7cabd" providerId="LiveId" clId="{0E32F503-BB73-4DFA-99D6-4F0FC56669B3}" dt="2024-08-30T07:54:59.203" v="5915" actId="478"/>
          <ac:spMkLst>
            <pc:docMk/>
            <pc:sldMk cId="1980384304" sldId="316"/>
            <ac:spMk id="21" creationId="{7D8277E0-31A1-BBCF-E326-438788E1FA20}"/>
          </ac:spMkLst>
        </pc:spChg>
        <pc:spChg chg="add mod">
          <ac:chgData name="john daintree" userId="86843ca00bf7cabd" providerId="LiveId" clId="{0E32F503-BB73-4DFA-99D6-4F0FC56669B3}" dt="2024-09-06T14:10:01.124" v="7300" actId="1036"/>
          <ac:spMkLst>
            <pc:docMk/>
            <pc:sldMk cId="1980384304" sldId="316"/>
            <ac:spMk id="22" creationId="{6F5D4423-CE0C-B416-3DEA-CA4CBB6432E1}"/>
          </ac:spMkLst>
        </pc:spChg>
        <pc:spChg chg="add mod">
          <ac:chgData name="john daintree" userId="86843ca00bf7cabd" providerId="LiveId" clId="{0E32F503-BB73-4DFA-99D6-4F0FC56669B3}" dt="2024-08-30T07:54:51.551" v="5914"/>
          <ac:spMkLst>
            <pc:docMk/>
            <pc:sldMk cId="1980384304" sldId="316"/>
            <ac:spMk id="22" creationId="{9F5A4F5D-3A91-7E8D-7C29-22B9F87698F2}"/>
          </ac:spMkLst>
        </pc:spChg>
        <pc:spChg chg="add del mod">
          <ac:chgData name="john daintree" userId="86843ca00bf7cabd" providerId="LiveId" clId="{0E32F503-BB73-4DFA-99D6-4F0FC56669B3}" dt="2024-09-06T13:55:10.029" v="7137" actId="478"/>
          <ac:spMkLst>
            <pc:docMk/>
            <pc:sldMk cId="1980384304" sldId="316"/>
            <ac:spMk id="23" creationId="{0EABBDDE-5DB8-7D40-EA99-7CA6F65B802C}"/>
          </ac:spMkLst>
        </pc:spChg>
        <pc:spChg chg="del">
          <ac:chgData name="john daintree" userId="86843ca00bf7cabd" providerId="LiveId" clId="{0E32F503-BB73-4DFA-99D6-4F0FC56669B3}" dt="2024-08-30T07:54:59.203" v="5915" actId="478"/>
          <ac:spMkLst>
            <pc:docMk/>
            <pc:sldMk cId="1980384304" sldId="316"/>
            <ac:spMk id="23" creationId="{804DC41F-F3B3-F8EC-38D1-93F1A7FD0DE3}"/>
          </ac:spMkLst>
        </pc:spChg>
        <pc:spChg chg="del">
          <ac:chgData name="john daintree" userId="86843ca00bf7cabd" providerId="LiveId" clId="{0E32F503-BB73-4DFA-99D6-4F0FC56669B3}" dt="2024-08-30T07:54:59.203" v="5915" actId="478"/>
          <ac:spMkLst>
            <pc:docMk/>
            <pc:sldMk cId="1980384304" sldId="316"/>
            <ac:spMk id="24" creationId="{22A3B91F-47D4-8853-69C9-AE43F58A0322}"/>
          </ac:spMkLst>
        </pc:spChg>
        <pc:spChg chg="del">
          <ac:chgData name="john daintree" userId="86843ca00bf7cabd" providerId="LiveId" clId="{0E32F503-BB73-4DFA-99D6-4F0FC56669B3}" dt="2024-08-30T07:54:59.203" v="5915" actId="478"/>
          <ac:spMkLst>
            <pc:docMk/>
            <pc:sldMk cId="1980384304" sldId="316"/>
            <ac:spMk id="25" creationId="{2120997F-15E3-18D2-AC84-75F81564C689}"/>
          </ac:spMkLst>
        </pc:spChg>
        <pc:spChg chg="add del mod">
          <ac:chgData name="john daintree" userId="86843ca00bf7cabd" providerId="LiveId" clId="{0E32F503-BB73-4DFA-99D6-4F0FC56669B3}" dt="2024-09-06T14:01:01.416" v="7223" actId="478"/>
          <ac:spMkLst>
            <pc:docMk/>
            <pc:sldMk cId="1980384304" sldId="316"/>
            <ac:spMk id="26" creationId="{C5EAE05C-C98B-1218-6CB2-1948E0BC0008}"/>
          </ac:spMkLst>
        </pc:spChg>
        <pc:spChg chg="del">
          <ac:chgData name="john daintree" userId="86843ca00bf7cabd" providerId="LiveId" clId="{0E32F503-BB73-4DFA-99D6-4F0FC56669B3}" dt="2024-08-30T07:54:59.203" v="5915" actId="478"/>
          <ac:spMkLst>
            <pc:docMk/>
            <pc:sldMk cId="1980384304" sldId="316"/>
            <ac:spMk id="26" creationId="{E1D47748-782B-7275-0618-C0D53DC02D04}"/>
          </ac:spMkLst>
        </pc:spChg>
        <pc:spChg chg="add del mod">
          <ac:chgData name="john daintree" userId="86843ca00bf7cabd" providerId="LiveId" clId="{0E32F503-BB73-4DFA-99D6-4F0FC56669B3}" dt="2024-09-06T13:57:16.070" v="7177" actId="478"/>
          <ac:spMkLst>
            <pc:docMk/>
            <pc:sldMk cId="1980384304" sldId="316"/>
            <ac:spMk id="27" creationId="{114574D9-A0F1-8ACA-0782-60174CCEDB14}"/>
          </ac:spMkLst>
        </pc:spChg>
        <pc:spChg chg="del">
          <ac:chgData name="john daintree" userId="86843ca00bf7cabd" providerId="LiveId" clId="{0E32F503-BB73-4DFA-99D6-4F0FC56669B3}" dt="2024-08-30T07:54:59.203" v="5915" actId="478"/>
          <ac:spMkLst>
            <pc:docMk/>
            <pc:sldMk cId="1980384304" sldId="316"/>
            <ac:spMk id="27" creationId="{FF92E102-B425-3E82-88F7-51DC4474348E}"/>
          </ac:spMkLst>
        </pc:spChg>
        <pc:spChg chg="add del mod">
          <ac:chgData name="john daintree" userId="86843ca00bf7cabd" providerId="LiveId" clId="{0E32F503-BB73-4DFA-99D6-4F0FC56669B3}" dt="2024-09-06T13:57:23.269" v="7178" actId="478"/>
          <ac:spMkLst>
            <pc:docMk/>
            <pc:sldMk cId="1980384304" sldId="316"/>
            <ac:spMk id="28" creationId="{10296F3E-1C20-138F-1DBF-667A1821F3E6}"/>
          </ac:spMkLst>
        </pc:spChg>
        <pc:spChg chg="del">
          <ac:chgData name="john daintree" userId="86843ca00bf7cabd" providerId="LiveId" clId="{0E32F503-BB73-4DFA-99D6-4F0FC56669B3}" dt="2024-08-30T07:54:59.203" v="5915" actId="478"/>
          <ac:spMkLst>
            <pc:docMk/>
            <pc:sldMk cId="1980384304" sldId="316"/>
            <ac:spMk id="28" creationId="{348AF3B5-06AE-EA03-C4AE-9850C7CB6931}"/>
          </ac:spMkLst>
        </pc:spChg>
        <pc:spChg chg="add del mod">
          <ac:chgData name="john daintree" userId="86843ca00bf7cabd" providerId="LiveId" clId="{0E32F503-BB73-4DFA-99D6-4F0FC56669B3}" dt="2024-09-09T10:40:02.772" v="8603" actId="478"/>
          <ac:spMkLst>
            <pc:docMk/>
            <pc:sldMk cId="1980384304" sldId="316"/>
            <ac:spMk id="28" creationId="{5C7FC418-FD74-F80E-ABDF-CDB512CE079F}"/>
          </ac:spMkLst>
        </pc:spChg>
        <pc:spChg chg="add del mod">
          <ac:chgData name="john daintree" userId="86843ca00bf7cabd" providerId="LiveId" clId="{0E32F503-BB73-4DFA-99D6-4F0FC56669B3}" dt="2024-09-06T13:56:55.901" v="7170" actId="478"/>
          <ac:spMkLst>
            <pc:docMk/>
            <pc:sldMk cId="1980384304" sldId="316"/>
            <ac:spMk id="29" creationId="{84604CDA-75BC-F87A-17AB-96BC917C02CF}"/>
          </ac:spMkLst>
        </pc:spChg>
        <pc:spChg chg="add mod">
          <ac:chgData name="john daintree" userId="86843ca00bf7cabd" providerId="LiveId" clId="{0E32F503-BB73-4DFA-99D6-4F0FC56669B3}" dt="2024-08-30T07:54:51.551" v="5914"/>
          <ac:spMkLst>
            <pc:docMk/>
            <pc:sldMk cId="1980384304" sldId="316"/>
            <ac:spMk id="29" creationId="{89E47A87-F3B6-BD61-F2B5-63D56F5417BD}"/>
          </ac:spMkLst>
        </pc:spChg>
        <pc:spChg chg="add del mod ord">
          <ac:chgData name="john daintree" userId="86843ca00bf7cabd" providerId="LiveId" clId="{0E32F503-BB73-4DFA-99D6-4F0FC56669B3}" dt="2024-09-09T10:43:37.592" v="8657" actId="478"/>
          <ac:spMkLst>
            <pc:docMk/>
            <pc:sldMk cId="1980384304" sldId="316"/>
            <ac:spMk id="29" creationId="{955A37B0-7219-A8A3-EF77-50779803C9C7}"/>
          </ac:spMkLst>
        </pc:spChg>
        <pc:spChg chg="add mod ord">
          <ac:chgData name="john daintree" userId="86843ca00bf7cabd" providerId="LiveId" clId="{0E32F503-BB73-4DFA-99D6-4F0FC56669B3}" dt="2024-09-09T10:44:39.327" v="8676" actId="20577"/>
          <ac:spMkLst>
            <pc:docMk/>
            <pc:sldMk cId="1980384304" sldId="316"/>
            <ac:spMk id="30" creationId="{41CBEA4E-CE0D-0383-B0AF-FC0B946E6DF5}"/>
          </ac:spMkLst>
        </pc:spChg>
        <pc:spChg chg="add del mod">
          <ac:chgData name="john daintree" userId="86843ca00bf7cabd" providerId="LiveId" clId="{0E32F503-BB73-4DFA-99D6-4F0FC56669B3}" dt="2024-09-06T13:58:52.128" v="7193" actId="478"/>
          <ac:spMkLst>
            <pc:docMk/>
            <pc:sldMk cId="1980384304" sldId="316"/>
            <ac:spMk id="30" creationId="{4B73FB44-D103-149C-F720-045671DDC1A5}"/>
          </ac:spMkLst>
        </pc:spChg>
        <pc:spChg chg="add mod">
          <ac:chgData name="john daintree" userId="86843ca00bf7cabd" providerId="LiveId" clId="{0E32F503-BB73-4DFA-99D6-4F0FC56669B3}" dt="2024-08-30T07:54:51.551" v="5914"/>
          <ac:spMkLst>
            <pc:docMk/>
            <pc:sldMk cId="1980384304" sldId="316"/>
            <ac:spMk id="30" creationId="{DEFDF8CB-A180-B469-B5E5-DA9CC2AD8988}"/>
          </ac:spMkLst>
        </pc:spChg>
        <pc:spChg chg="add mod ord">
          <ac:chgData name="john daintree" userId="86843ca00bf7cabd" providerId="LiveId" clId="{0E32F503-BB73-4DFA-99D6-4F0FC56669B3}" dt="2024-09-09T10:47:37.620" v="8688" actId="1037"/>
          <ac:spMkLst>
            <pc:docMk/>
            <pc:sldMk cId="1980384304" sldId="316"/>
            <ac:spMk id="31" creationId="{07FCA921-E1EC-88C6-D209-DC616A667949}"/>
          </ac:spMkLst>
        </pc:spChg>
        <pc:spChg chg="add del mod">
          <ac:chgData name="john daintree" userId="86843ca00bf7cabd" providerId="LiveId" clId="{0E32F503-BB73-4DFA-99D6-4F0FC56669B3}" dt="2024-09-06T13:56:50.804" v="7169" actId="478"/>
          <ac:spMkLst>
            <pc:docMk/>
            <pc:sldMk cId="1980384304" sldId="316"/>
            <ac:spMk id="31" creationId="{F5BC4B6A-BC0B-0BDA-D1B3-37D28515B77F}"/>
          </ac:spMkLst>
        </pc:spChg>
        <pc:spChg chg="add mod">
          <ac:chgData name="john daintree" userId="86843ca00bf7cabd" providerId="LiveId" clId="{0E32F503-BB73-4DFA-99D6-4F0FC56669B3}" dt="2024-09-10T11:57:30.861" v="10374" actId="208"/>
          <ac:spMkLst>
            <pc:docMk/>
            <pc:sldMk cId="1980384304" sldId="316"/>
            <ac:spMk id="32" creationId="{1D0F3E75-97EA-2AE6-AC42-4E644633F835}"/>
          </ac:spMkLst>
        </pc:spChg>
        <pc:spChg chg="add del mod">
          <ac:chgData name="john daintree" userId="86843ca00bf7cabd" providerId="LiveId" clId="{0E32F503-BB73-4DFA-99D6-4F0FC56669B3}" dt="2024-09-06T13:56:58.972" v="7171" actId="478"/>
          <ac:spMkLst>
            <pc:docMk/>
            <pc:sldMk cId="1980384304" sldId="316"/>
            <ac:spMk id="33" creationId="{8CAABAF9-55E2-F002-3739-F2F656311599}"/>
          </ac:spMkLst>
        </pc:spChg>
        <pc:spChg chg="add mod">
          <ac:chgData name="john daintree" userId="86843ca00bf7cabd" providerId="LiveId" clId="{0E32F503-BB73-4DFA-99D6-4F0FC56669B3}" dt="2024-09-10T11:40:22.641" v="10092" actId="20577"/>
          <ac:spMkLst>
            <pc:docMk/>
            <pc:sldMk cId="1980384304" sldId="316"/>
            <ac:spMk id="33" creationId="{A46B8DA8-3C74-30CC-8234-712D415CE096}"/>
          </ac:spMkLst>
        </pc:spChg>
        <pc:spChg chg="add mod">
          <ac:chgData name="john daintree" userId="86843ca00bf7cabd" providerId="LiveId" clId="{0E32F503-BB73-4DFA-99D6-4F0FC56669B3}" dt="2024-08-30T07:54:51.551" v="5914"/>
          <ac:spMkLst>
            <pc:docMk/>
            <pc:sldMk cId="1980384304" sldId="316"/>
            <ac:spMk id="35" creationId="{AF8C2FC2-0673-4819-FDB8-6FC53FA82DA4}"/>
          </ac:spMkLst>
        </pc:spChg>
        <pc:spChg chg="add mod">
          <ac:chgData name="john daintree" userId="86843ca00bf7cabd" providerId="LiveId" clId="{0E32F503-BB73-4DFA-99D6-4F0FC56669B3}" dt="2024-08-30T07:54:51.551" v="5914"/>
          <ac:spMkLst>
            <pc:docMk/>
            <pc:sldMk cId="1980384304" sldId="316"/>
            <ac:spMk id="37" creationId="{1F9D8E8C-D1B3-5C10-1122-E4B4971C4750}"/>
          </ac:spMkLst>
        </pc:spChg>
        <pc:spChg chg="add mod">
          <ac:chgData name="john daintree" userId="86843ca00bf7cabd" providerId="LiveId" clId="{0E32F503-BB73-4DFA-99D6-4F0FC56669B3}" dt="2024-08-30T07:54:51.551" v="5914"/>
          <ac:spMkLst>
            <pc:docMk/>
            <pc:sldMk cId="1980384304" sldId="316"/>
            <ac:spMk id="39" creationId="{F729BE8E-C5B5-A334-EC47-D23B60D18221}"/>
          </ac:spMkLst>
        </pc:spChg>
        <pc:spChg chg="add del mod">
          <ac:chgData name="john daintree" userId="86843ca00bf7cabd" providerId="LiveId" clId="{0E32F503-BB73-4DFA-99D6-4F0FC56669B3}" dt="2024-09-06T13:52:07.915" v="7107" actId="478"/>
          <ac:spMkLst>
            <pc:docMk/>
            <pc:sldMk cId="1980384304" sldId="316"/>
            <ac:spMk id="40" creationId="{9B1F2373-69BF-624F-71FB-1E0043858F99}"/>
          </ac:spMkLst>
        </pc:spChg>
        <pc:spChg chg="add del mod">
          <ac:chgData name="john daintree" userId="86843ca00bf7cabd" providerId="LiveId" clId="{0E32F503-BB73-4DFA-99D6-4F0FC56669B3}" dt="2024-09-06T13:52:33.909" v="7112" actId="478"/>
          <ac:spMkLst>
            <pc:docMk/>
            <pc:sldMk cId="1980384304" sldId="316"/>
            <ac:spMk id="44" creationId="{540E5FCF-58D9-670F-7DAA-59ECE418C077}"/>
          </ac:spMkLst>
        </pc:spChg>
        <pc:spChg chg="add del mod">
          <ac:chgData name="john daintree" userId="86843ca00bf7cabd" providerId="LiveId" clId="{0E32F503-BB73-4DFA-99D6-4F0FC56669B3}" dt="2024-09-06T13:52:37.123" v="7113" actId="478"/>
          <ac:spMkLst>
            <pc:docMk/>
            <pc:sldMk cId="1980384304" sldId="316"/>
            <ac:spMk id="45" creationId="{588C65FE-4333-C5A0-2F1B-AC399C4A9655}"/>
          </ac:spMkLst>
        </pc:spChg>
        <pc:spChg chg="add del mod">
          <ac:chgData name="john daintree" userId="86843ca00bf7cabd" providerId="LiveId" clId="{0E32F503-BB73-4DFA-99D6-4F0FC56669B3}" dt="2024-09-06T13:52:38.257" v="7114" actId="478"/>
          <ac:spMkLst>
            <pc:docMk/>
            <pc:sldMk cId="1980384304" sldId="316"/>
            <ac:spMk id="48" creationId="{F45CEBA8-7095-EFC1-10BB-9E88C6F60EE2}"/>
          </ac:spMkLst>
        </pc:spChg>
        <pc:spChg chg="add del mod">
          <ac:chgData name="john daintree" userId="86843ca00bf7cabd" providerId="LiveId" clId="{0E32F503-BB73-4DFA-99D6-4F0FC56669B3}" dt="2024-09-06T13:53:20.754" v="7121" actId="478"/>
          <ac:spMkLst>
            <pc:docMk/>
            <pc:sldMk cId="1980384304" sldId="316"/>
            <ac:spMk id="53" creationId="{2AFF72CC-4DCC-FDAA-9DF8-659A3EBF0ADC}"/>
          </ac:spMkLst>
        </pc:spChg>
        <pc:spChg chg="add del mod">
          <ac:chgData name="john daintree" userId="86843ca00bf7cabd" providerId="LiveId" clId="{0E32F503-BB73-4DFA-99D6-4F0FC56669B3}" dt="2024-09-06T13:53:21.641" v="7122" actId="478"/>
          <ac:spMkLst>
            <pc:docMk/>
            <pc:sldMk cId="1980384304" sldId="316"/>
            <ac:spMk id="54" creationId="{411747E5-7C61-6376-4B7E-D1F12A72DB86}"/>
          </ac:spMkLst>
        </pc:spChg>
        <pc:spChg chg="add del mod">
          <ac:chgData name="john daintree" userId="86843ca00bf7cabd" providerId="LiveId" clId="{0E32F503-BB73-4DFA-99D6-4F0FC56669B3}" dt="2024-09-06T13:54:20.311" v="7127" actId="478"/>
          <ac:spMkLst>
            <pc:docMk/>
            <pc:sldMk cId="1980384304" sldId="316"/>
            <ac:spMk id="56" creationId="{5F16C562-5418-5C7B-A40B-F12529ED26B7}"/>
          </ac:spMkLst>
        </pc:spChg>
        <pc:spChg chg="add del mod">
          <ac:chgData name="john daintree" userId="86843ca00bf7cabd" providerId="LiveId" clId="{0E32F503-BB73-4DFA-99D6-4F0FC56669B3}" dt="2024-09-06T13:54:39.654" v="7132" actId="478"/>
          <ac:spMkLst>
            <pc:docMk/>
            <pc:sldMk cId="1980384304" sldId="316"/>
            <ac:spMk id="58" creationId="{B4556B43-B73C-E67E-30B0-CB38E681B244}"/>
          </ac:spMkLst>
        </pc:spChg>
        <pc:spChg chg="add del mod">
          <ac:chgData name="john daintree" userId="86843ca00bf7cabd" providerId="LiveId" clId="{0E32F503-BB73-4DFA-99D6-4F0FC56669B3}" dt="2024-09-06T13:54:54.941" v="7134" actId="478"/>
          <ac:spMkLst>
            <pc:docMk/>
            <pc:sldMk cId="1980384304" sldId="316"/>
            <ac:spMk id="59" creationId="{42014D65-9B01-F408-0BEB-4BDB504B1F84}"/>
          </ac:spMkLst>
        </pc:spChg>
        <pc:spChg chg="add del mod">
          <ac:chgData name="john daintree" userId="86843ca00bf7cabd" providerId="LiveId" clId="{0E32F503-BB73-4DFA-99D6-4F0FC56669B3}" dt="2024-09-06T14:00:30.242" v="7215" actId="3064"/>
          <ac:spMkLst>
            <pc:docMk/>
            <pc:sldMk cId="1980384304" sldId="316"/>
            <ac:spMk id="62" creationId="{4801747D-74F0-403F-6DF3-3E254DCD2334}"/>
          </ac:spMkLst>
        </pc:spChg>
        <pc:spChg chg="add del mod">
          <ac:chgData name="john daintree" userId="86843ca00bf7cabd" providerId="LiveId" clId="{0E32F503-BB73-4DFA-99D6-4F0FC56669B3}" dt="2024-09-06T13:48:55.093" v="7073" actId="478"/>
          <ac:spMkLst>
            <pc:docMk/>
            <pc:sldMk cId="1980384304" sldId="316"/>
            <ac:spMk id="63" creationId="{67CBF063-F7ED-2BA7-4BAD-3B68215DBE85}"/>
          </ac:spMkLst>
        </pc:spChg>
        <pc:spChg chg="add del mod">
          <ac:chgData name="john daintree" userId="86843ca00bf7cabd" providerId="LiveId" clId="{0E32F503-BB73-4DFA-99D6-4F0FC56669B3}" dt="2024-09-06T13:51:28.875" v="7098" actId="478"/>
          <ac:spMkLst>
            <pc:docMk/>
            <pc:sldMk cId="1980384304" sldId="316"/>
            <ac:spMk id="65" creationId="{D89F6395-156F-D6BD-105C-D3CCBBC72116}"/>
          </ac:spMkLst>
        </pc:spChg>
        <pc:spChg chg="add del mod">
          <ac:chgData name="john daintree" userId="86843ca00bf7cabd" providerId="LiveId" clId="{0E32F503-BB73-4DFA-99D6-4F0FC56669B3}" dt="2024-09-09T07:15:58.545" v="7446" actId="478"/>
          <ac:spMkLst>
            <pc:docMk/>
            <pc:sldMk cId="1980384304" sldId="316"/>
            <ac:spMk id="94" creationId="{27A01DBB-316B-915B-D67E-9520CB028816}"/>
          </ac:spMkLst>
        </pc:spChg>
        <pc:spChg chg="add mod">
          <ac:chgData name="john daintree" userId="86843ca00bf7cabd" providerId="LiveId" clId="{0E32F503-BB73-4DFA-99D6-4F0FC56669B3}" dt="2024-09-12T15:05:39.062" v="10923" actId="6549"/>
          <ac:spMkLst>
            <pc:docMk/>
            <pc:sldMk cId="1980384304" sldId="316"/>
            <ac:spMk id="95" creationId="{4FB5C75E-A304-C3A6-8586-E7E52EC62946}"/>
          </ac:spMkLst>
        </pc:spChg>
        <pc:spChg chg="add del mod">
          <ac:chgData name="john daintree" userId="86843ca00bf7cabd" providerId="LiveId" clId="{0E32F503-BB73-4DFA-99D6-4F0FC56669B3}" dt="2024-09-09T07:39:37.462" v="7560" actId="21"/>
          <ac:spMkLst>
            <pc:docMk/>
            <pc:sldMk cId="1980384304" sldId="316"/>
            <ac:spMk id="97" creationId="{4DF011E5-A49C-E67E-8278-9AA5A89D0426}"/>
          </ac:spMkLst>
        </pc:spChg>
        <pc:spChg chg="add mod">
          <ac:chgData name="john daintree" userId="86843ca00bf7cabd" providerId="LiveId" clId="{0E32F503-BB73-4DFA-99D6-4F0FC56669B3}" dt="2024-09-09T07:31:56.034" v="7522" actId="571"/>
          <ac:spMkLst>
            <pc:docMk/>
            <pc:sldMk cId="1980384304" sldId="316"/>
            <ac:spMk id="98" creationId="{38D4E224-2040-9EF9-36D5-1BE93F54093C}"/>
          </ac:spMkLst>
        </pc:spChg>
        <pc:spChg chg="add mod">
          <ac:chgData name="john daintree" userId="86843ca00bf7cabd" providerId="LiveId" clId="{0E32F503-BB73-4DFA-99D6-4F0FC56669B3}" dt="2024-09-09T07:31:56.034" v="7522" actId="571"/>
          <ac:spMkLst>
            <pc:docMk/>
            <pc:sldMk cId="1980384304" sldId="316"/>
            <ac:spMk id="99" creationId="{4D12E56C-43FD-AC4E-5156-DF333AA21FD0}"/>
          </ac:spMkLst>
        </pc:spChg>
        <pc:spChg chg="add del mod">
          <ac:chgData name="john daintree" userId="86843ca00bf7cabd" providerId="LiveId" clId="{0E32F503-BB73-4DFA-99D6-4F0FC56669B3}" dt="2024-09-09T07:39:37.462" v="7560" actId="21"/>
          <ac:spMkLst>
            <pc:docMk/>
            <pc:sldMk cId="1980384304" sldId="316"/>
            <ac:spMk id="100" creationId="{5EBE3196-4AF2-4C88-224A-433033F0D670}"/>
          </ac:spMkLst>
        </pc:spChg>
        <pc:spChg chg="add del mod">
          <ac:chgData name="john daintree" userId="86843ca00bf7cabd" providerId="LiveId" clId="{0E32F503-BB73-4DFA-99D6-4F0FC56669B3}" dt="2024-09-09T07:39:37.462" v="7560" actId="21"/>
          <ac:spMkLst>
            <pc:docMk/>
            <pc:sldMk cId="1980384304" sldId="316"/>
            <ac:spMk id="103" creationId="{A61B2A74-C5DB-C7AD-EBFD-B76140FE3C0F}"/>
          </ac:spMkLst>
        </pc:spChg>
        <pc:spChg chg="add del mod">
          <ac:chgData name="john daintree" userId="86843ca00bf7cabd" providerId="LiveId" clId="{0E32F503-BB73-4DFA-99D6-4F0FC56669B3}" dt="2024-09-09T07:39:37.462" v="7560" actId="21"/>
          <ac:spMkLst>
            <pc:docMk/>
            <pc:sldMk cId="1980384304" sldId="316"/>
            <ac:spMk id="104" creationId="{552811FD-C6A0-B202-6EC0-7CFE960E4F31}"/>
          </ac:spMkLst>
        </pc:spChg>
        <pc:cxnChg chg="add mod">
          <ac:chgData name="john daintree" userId="86843ca00bf7cabd" providerId="LiveId" clId="{0E32F503-BB73-4DFA-99D6-4F0FC56669B3}" dt="2024-09-12T15:15:03.637" v="10939" actId="692"/>
          <ac:cxnSpMkLst>
            <pc:docMk/>
            <pc:sldMk cId="1980384304" sldId="316"/>
            <ac:cxnSpMk id="3" creationId="{41617608-0555-19CC-91CA-BC2F7DE84B64}"/>
          </ac:cxnSpMkLst>
        </pc:cxnChg>
        <pc:cxnChg chg="add mod">
          <ac:chgData name="john daintree" userId="86843ca00bf7cabd" providerId="LiveId" clId="{0E32F503-BB73-4DFA-99D6-4F0FC56669B3}" dt="2024-08-30T07:54:51.551" v="5914"/>
          <ac:cxnSpMkLst>
            <pc:docMk/>
            <pc:sldMk cId="1980384304" sldId="316"/>
            <ac:cxnSpMk id="11" creationId="{043DC38D-2DBD-5EEF-F44A-C83E8487F446}"/>
          </ac:cxnSpMkLst>
        </pc:cxnChg>
        <pc:cxnChg chg="add mod">
          <ac:chgData name="john daintree" userId="86843ca00bf7cabd" providerId="LiveId" clId="{0E32F503-BB73-4DFA-99D6-4F0FC56669B3}" dt="2024-08-30T07:54:51.551" v="5914"/>
          <ac:cxnSpMkLst>
            <pc:docMk/>
            <pc:sldMk cId="1980384304" sldId="316"/>
            <ac:cxnSpMk id="15" creationId="{33244A45-8A70-6009-0860-468E960D7280}"/>
          </ac:cxnSpMkLst>
        </pc:cxnChg>
        <pc:cxnChg chg="del mod">
          <ac:chgData name="john daintree" userId="86843ca00bf7cabd" providerId="LiveId" clId="{0E32F503-BB73-4DFA-99D6-4F0FC56669B3}" dt="2024-08-30T07:54:59.203" v="5915" actId="478"/>
          <ac:cxnSpMkLst>
            <pc:docMk/>
            <pc:sldMk cId="1980384304" sldId="316"/>
            <ac:cxnSpMk id="16" creationId="{79C0E1D8-575F-6215-DFD9-53A7B63C1E42}"/>
          </ac:cxnSpMkLst>
        </pc:cxnChg>
        <pc:cxnChg chg="del mod">
          <ac:chgData name="john daintree" userId="86843ca00bf7cabd" providerId="LiveId" clId="{0E32F503-BB73-4DFA-99D6-4F0FC56669B3}" dt="2024-08-30T07:54:59.203" v="5915" actId="478"/>
          <ac:cxnSpMkLst>
            <pc:docMk/>
            <pc:sldMk cId="1980384304" sldId="316"/>
            <ac:cxnSpMk id="17" creationId="{AB913FAE-5562-DE5D-549A-FF44B39D25A1}"/>
          </ac:cxnSpMkLst>
        </pc:cxnChg>
        <pc:cxnChg chg="add mod">
          <ac:chgData name="john daintree" userId="86843ca00bf7cabd" providerId="LiveId" clId="{0E32F503-BB73-4DFA-99D6-4F0FC56669B3}" dt="2024-08-30T07:54:51.551" v="5914"/>
          <ac:cxnSpMkLst>
            <pc:docMk/>
            <pc:sldMk cId="1980384304" sldId="316"/>
            <ac:cxnSpMk id="31" creationId="{F6715EEE-FCF4-F860-7C29-8C33C288AA01}"/>
          </ac:cxnSpMkLst>
        </pc:cxnChg>
        <pc:cxnChg chg="del">
          <ac:chgData name="john daintree" userId="86843ca00bf7cabd" providerId="LiveId" clId="{0E32F503-BB73-4DFA-99D6-4F0FC56669B3}" dt="2024-09-06T13:47:37.078" v="7054" actId="478"/>
          <ac:cxnSpMkLst>
            <pc:docMk/>
            <pc:sldMk cId="1980384304" sldId="316"/>
            <ac:cxnSpMk id="32" creationId="{2F8A0BE0-D424-31C1-070D-BCE02AA47455}"/>
          </ac:cxnSpMkLst>
        </pc:cxnChg>
        <pc:cxnChg chg="add mod">
          <ac:chgData name="john daintree" userId="86843ca00bf7cabd" providerId="LiveId" clId="{0E32F503-BB73-4DFA-99D6-4F0FC56669B3}" dt="2024-08-30T07:54:51.551" v="5914"/>
          <ac:cxnSpMkLst>
            <pc:docMk/>
            <pc:sldMk cId="1980384304" sldId="316"/>
            <ac:cxnSpMk id="33" creationId="{DE93C471-EBB6-9803-CF58-054B0C18AFE1}"/>
          </ac:cxnSpMkLst>
        </pc:cxnChg>
        <pc:cxnChg chg="del">
          <ac:chgData name="john daintree" userId="86843ca00bf7cabd" providerId="LiveId" clId="{0E32F503-BB73-4DFA-99D6-4F0FC56669B3}" dt="2024-09-06T13:47:37.078" v="7054" actId="478"/>
          <ac:cxnSpMkLst>
            <pc:docMk/>
            <pc:sldMk cId="1980384304" sldId="316"/>
            <ac:cxnSpMk id="34" creationId="{D0B8FE6E-BFC9-2678-9132-E3AB8765A22D}"/>
          </ac:cxnSpMkLst>
        </pc:cxnChg>
        <pc:cxnChg chg="del">
          <ac:chgData name="john daintree" userId="86843ca00bf7cabd" providerId="LiveId" clId="{0E32F503-BB73-4DFA-99D6-4F0FC56669B3}" dt="2024-09-06T13:47:37.078" v="7054" actId="478"/>
          <ac:cxnSpMkLst>
            <pc:docMk/>
            <pc:sldMk cId="1980384304" sldId="316"/>
            <ac:cxnSpMk id="36" creationId="{16728115-6B4B-E7DD-4F72-9613BC4FCD2A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37" creationId="{23298164-C198-9BF0-D876-75EEE710D699}"/>
          </ac:cxnSpMkLst>
        </pc:cxnChg>
        <pc:cxnChg chg="del">
          <ac:chgData name="john daintree" userId="86843ca00bf7cabd" providerId="LiveId" clId="{0E32F503-BB73-4DFA-99D6-4F0FC56669B3}" dt="2024-09-06T13:47:37.078" v="7054" actId="478"/>
          <ac:cxnSpMkLst>
            <pc:docMk/>
            <pc:sldMk cId="1980384304" sldId="316"/>
            <ac:cxnSpMk id="38" creationId="{9EDFC0EA-71AD-F8CB-BA58-D250B17349D2}"/>
          </ac:cxnSpMkLst>
        </pc:cxnChg>
        <pc:cxnChg chg="del">
          <ac:chgData name="john daintree" userId="86843ca00bf7cabd" providerId="LiveId" clId="{0E32F503-BB73-4DFA-99D6-4F0FC56669B3}" dt="2024-09-06T13:47:37.078" v="7054" actId="478"/>
          <ac:cxnSpMkLst>
            <pc:docMk/>
            <pc:sldMk cId="1980384304" sldId="316"/>
            <ac:cxnSpMk id="41" creationId="{3B9F42AC-9095-8954-C7F1-1D4C2A395F49}"/>
          </ac:cxnSpMkLst>
        </pc:cxnChg>
        <pc:cxnChg chg="del">
          <ac:chgData name="john daintree" userId="86843ca00bf7cabd" providerId="LiveId" clId="{0E32F503-BB73-4DFA-99D6-4F0FC56669B3}" dt="2024-09-06T13:47:37.078" v="7054" actId="478"/>
          <ac:cxnSpMkLst>
            <pc:docMk/>
            <pc:sldMk cId="1980384304" sldId="316"/>
            <ac:cxnSpMk id="42" creationId="{F037840F-D438-D8BB-9F15-C4DDE60DDDED}"/>
          </ac:cxnSpMkLst>
        </pc:cxnChg>
        <pc:cxnChg chg="del">
          <ac:chgData name="john daintree" userId="86843ca00bf7cabd" providerId="LiveId" clId="{0E32F503-BB73-4DFA-99D6-4F0FC56669B3}" dt="2024-09-06T13:47:37.078" v="7054" actId="478"/>
          <ac:cxnSpMkLst>
            <pc:docMk/>
            <pc:sldMk cId="1980384304" sldId="316"/>
            <ac:cxnSpMk id="43" creationId="{C21D7E8D-462C-00CA-D648-A66151A9CCC4}"/>
          </ac:cxnSpMkLst>
        </pc:cxnChg>
        <pc:cxnChg chg="del">
          <ac:chgData name="john daintree" userId="86843ca00bf7cabd" providerId="LiveId" clId="{0E32F503-BB73-4DFA-99D6-4F0FC56669B3}" dt="2024-09-06T13:47:37.078" v="7054" actId="478"/>
          <ac:cxnSpMkLst>
            <pc:docMk/>
            <pc:sldMk cId="1980384304" sldId="316"/>
            <ac:cxnSpMk id="46" creationId="{F559692A-B604-AEC2-88CB-A7E25F8E7BBE}"/>
          </ac:cxnSpMkLst>
        </pc:cxnChg>
        <pc:cxnChg chg="del">
          <ac:chgData name="john daintree" userId="86843ca00bf7cabd" providerId="LiveId" clId="{0E32F503-BB73-4DFA-99D6-4F0FC56669B3}" dt="2024-09-06T13:47:37.078" v="7054" actId="478"/>
          <ac:cxnSpMkLst>
            <pc:docMk/>
            <pc:sldMk cId="1980384304" sldId="316"/>
            <ac:cxnSpMk id="47" creationId="{4B56ACD1-9C4F-84EF-9A23-78BBFA6C3C7F}"/>
          </ac:cxnSpMkLst>
        </pc:cxnChg>
        <pc:cxnChg chg="del">
          <ac:chgData name="john daintree" userId="86843ca00bf7cabd" providerId="LiveId" clId="{0E32F503-BB73-4DFA-99D6-4F0FC56669B3}" dt="2024-09-06T13:47:37.078" v="7054" actId="478"/>
          <ac:cxnSpMkLst>
            <pc:docMk/>
            <pc:sldMk cId="1980384304" sldId="316"/>
            <ac:cxnSpMk id="49" creationId="{540337FA-9FB1-ED6D-D967-62A7BA1013D8}"/>
          </ac:cxnSpMkLst>
        </pc:cxnChg>
        <pc:cxnChg chg="add mod">
          <ac:chgData name="john daintree" userId="86843ca00bf7cabd" providerId="LiveId" clId="{0E32F503-BB73-4DFA-99D6-4F0FC56669B3}" dt="2024-09-06T13:59:34.040" v="7197" actId="14100"/>
          <ac:cxnSpMkLst>
            <pc:docMk/>
            <pc:sldMk cId="1980384304" sldId="316"/>
            <ac:cxnSpMk id="50" creationId="{B925D700-CEA3-B5D0-6DBB-F0007B186353}"/>
          </ac:cxnSpMkLst>
        </pc:cxnChg>
        <pc:cxnChg chg="add mod">
          <ac:chgData name="john daintree" userId="86843ca00bf7cabd" providerId="LiveId" clId="{0E32F503-BB73-4DFA-99D6-4F0FC56669B3}" dt="2024-09-06T13:59:28.649" v="7196" actId="14100"/>
          <ac:cxnSpMkLst>
            <pc:docMk/>
            <pc:sldMk cId="1980384304" sldId="316"/>
            <ac:cxnSpMk id="51" creationId="{2BE2776F-CC27-ADCF-387A-3311C983D2B7}"/>
          </ac:cxnSpMkLst>
        </pc:cxnChg>
        <pc:cxnChg chg="del">
          <ac:chgData name="john daintree" userId="86843ca00bf7cabd" providerId="LiveId" clId="{0E32F503-BB73-4DFA-99D6-4F0FC56669B3}" dt="2024-09-06T13:47:37.078" v="7054" actId="478"/>
          <ac:cxnSpMkLst>
            <pc:docMk/>
            <pc:sldMk cId="1980384304" sldId="316"/>
            <ac:cxnSpMk id="52" creationId="{54A05A57-26A8-6313-D49B-61CA4C347E60}"/>
          </ac:cxnSpMkLst>
        </pc:cxnChg>
        <pc:cxnChg chg="del">
          <ac:chgData name="john daintree" userId="86843ca00bf7cabd" providerId="LiveId" clId="{0E32F503-BB73-4DFA-99D6-4F0FC56669B3}" dt="2024-09-06T13:47:37.078" v="7054" actId="478"/>
          <ac:cxnSpMkLst>
            <pc:docMk/>
            <pc:sldMk cId="1980384304" sldId="316"/>
            <ac:cxnSpMk id="55" creationId="{A87141DA-2F32-2389-7C24-0A309F03A34E}"/>
          </ac:cxnSpMkLst>
        </pc:cxnChg>
        <pc:cxnChg chg="del">
          <ac:chgData name="john daintree" userId="86843ca00bf7cabd" providerId="LiveId" clId="{0E32F503-BB73-4DFA-99D6-4F0FC56669B3}" dt="2024-09-06T13:47:37.078" v="7054" actId="478"/>
          <ac:cxnSpMkLst>
            <pc:docMk/>
            <pc:sldMk cId="1980384304" sldId="316"/>
            <ac:cxnSpMk id="57" creationId="{AE8B6277-A288-4B6A-12C2-FDA280E287AB}"/>
          </ac:cxnSpMkLst>
        </pc:cxnChg>
        <pc:cxnChg chg="add del mod">
          <ac:chgData name="john daintree" userId="86843ca00bf7cabd" providerId="LiveId" clId="{0E32F503-BB73-4DFA-99D6-4F0FC56669B3}" dt="2024-09-06T13:55:22.879" v="7142" actId="478"/>
          <ac:cxnSpMkLst>
            <pc:docMk/>
            <pc:sldMk cId="1980384304" sldId="316"/>
            <ac:cxnSpMk id="60" creationId="{6AE96C7A-64DB-C6B6-10A3-39AF9A06E89C}"/>
          </ac:cxnSpMkLst>
        </pc:cxnChg>
        <pc:cxnChg chg="add mod">
          <ac:chgData name="john daintree" userId="86843ca00bf7cabd" providerId="LiveId" clId="{0E32F503-BB73-4DFA-99D6-4F0FC56669B3}" dt="2024-09-12T15:14:19.094" v="10935" actId="692"/>
          <ac:cxnSpMkLst>
            <pc:docMk/>
            <pc:sldMk cId="1980384304" sldId="316"/>
            <ac:cxnSpMk id="61" creationId="{3EC868AC-CF8E-5669-C3DE-4F428124BE2C}"/>
          </ac:cxnSpMkLst>
        </pc:cxnChg>
        <pc:cxnChg chg="del">
          <ac:chgData name="john daintree" userId="86843ca00bf7cabd" providerId="LiveId" clId="{0E32F503-BB73-4DFA-99D6-4F0FC56669B3}" dt="2024-08-30T07:54:59.203" v="5915" actId="478"/>
          <ac:cxnSpMkLst>
            <pc:docMk/>
            <pc:sldMk cId="1980384304" sldId="316"/>
            <ac:cxnSpMk id="64" creationId="{FD4F4CC6-AD48-45E2-B473-9B9814D26FDC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67" creationId="{C9EE1338-C131-9DCE-751F-31A8B06AD69B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68" creationId="{8D51B7A8-7A5C-903E-17D8-D1B3991C941C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69" creationId="{FCCDBE8C-7668-EE58-BBE4-BF0FF144B2A9}"/>
          </ac:cxnSpMkLst>
        </pc:cxnChg>
        <pc:cxnChg chg="del">
          <ac:chgData name="john daintree" userId="86843ca00bf7cabd" providerId="LiveId" clId="{0E32F503-BB73-4DFA-99D6-4F0FC56669B3}" dt="2024-08-30T07:54:59.203" v="5915" actId="478"/>
          <ac:cxnSpMkLst>
            <pc:docMk/>
            <pc:sldMk cId="1980384304" sldId="316"/>
            <ac:cxnSpMk id="70" creationId="{0DC0E4DC-348F-4123-D580-3C4AC378B93C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70" creationId="{CE754A98-284E-CF34-27AF-E2C6C65B681C}"/>
          </ac:cxnSpMkLst>
        </pc:cxnChg>
        <pc:cxnChg chg="del">
          <ac:chgData name="john daintree" userId="86843ca00bf7cabd" providerId="LiveId" clId="{0E32F503-BB73-4DFA-99D6-4F0FC56669B3}" dt="2024-09-06T13:47:37.078" v="7054" actId="478"/>
          <ac:cxnSpMkLst>
            <pc:docMk/>
            <pc:sldMk cId="1980384304" sldId="316"/>
            <ac:cxnSpMk id="71" creationId="{CD03E4A2-CF10-2B4A-5DCE-AA94E41013F6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72" creationId="{D5A91A7F-3551-0F52-7774-B0102537459C}"/>
          </ac:cxnSpMkLst>
        </pc:cxnChg>
        <pc:cxnChg chg="del">
          <ac:chgData name="john daintree" userId="86843ca00bf7cabd" providerId="LiveId" clId="{0E32F503-BB73-4DFA-99D6-4F0FC56669B3}" dt="2024-09-06T13:47:37.078" v="7054" actId="478"/>
          <ac:cxnSpMkLst>
            <pc:docMk/>
            <pc:sldMk cId="1980384304" sldId="316"/>
            <ac:cxnSpMk id="73" creationId="{6977520F-B7F5-9A76-C1E1-BD4ADD15E7A7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74" creationId="{BFB9645D-F5DF-D631-A20B-479A27610F55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75" creationId="{4A9712FA-4987-23A9-C86B-7D40913C6144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76" creationId="{1586C10C-F64E-51F2-019F-BDBE78808161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77" creationId="{F0DD00EB-5463-F706-0A52-7BD67A49CD98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78" creationId="{A6ABE0EA-C751-D381-025E-2865CABEBB6D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79" creationId="{3AD6A72A-CE02-6640-5CF8-78E3FB5A7141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80" creationId="{7251F343-D235-9EEE-B480-01C8B8E1261D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81" creationId="{59911312-7B20-7A18-AD69-F712E756292C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82" creationId="{FC88CE80-AA2B-748E-CEFD-BB265B0B3E8E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83" creationId="{8FEF409F-57BD-85EB-AF5E-F1BC413EE0A6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84" creationId="{48175DDE-1344-5917-2529-3A5C46B0F7A7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85" creationId="{F4D1C4C6-C171-BB9C-A2D3-38A05D5182D2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86" creationId="{E14D9DF8-BC43-AC1E-21F1-6B476EC47C93}"/>
          </ac:cxnSpMkLst>
        </pc:cxnChg>
        <pc:cxnChg chg="add mod">
          <ac:chgData name="john daintree" userId="86843ca00bf7cabd" providerId="LiveId" clId="{0E32F503-BB73-4DFA-99D6-4F0FC56669B3}" dt="2024-09-09T07:24:22.032" v="7501" actId="1076"/>
          <ac:cxnSpMkLst>
            <pc:docMk/>
            <pc:sldMk cId="1980384304" sldId="316"/>
            <ac:cxnSpMk id="87" creationId="{63689752-12CB-85D9-CDC6-F0D1F1D2E60F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88" creationId="{1242B99F-DC2E-827D-E6EC-AB57508F7A19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89" creationId="{7BBFAA83-45AA-9515-9C59-0BAEC2F97185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90" creationId="{99FA05C5-B06D-2025-85D1-817B424C3EB1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91" creationId="{52A39646-5B59-DAD0-440E-4F9D8CDA029F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92" creationId="{9EADF5D1-14F1-8B95-5597-681DC65648C0}"/>
          </ac:cxnSpMkLst>
        </pc:cxnChg>
        <pc:cxnChg chg="add mod">
          <ac:chgData name="john daintree" userId="86843ca00bf7cabd" providerId="LiveId" clId="{0E32F503-BB73-4DFA-99D6-4F0FC56669B3}" dt="2024-09-06T14:22:45.699" v="7379" actId="1076"/>
          <ac:cxnSpMkLst>
            <pc:docMk/>
            <pc:sldMk cId="1980384304" sldId="316"/>
            <ac:cxnSpMk id="93" creationId="{B7FDA89B-0739-C715-3AD5-1D9444728034}"/>
          </ac:cxnSpMkLst>
        </pc:cxnChg>
        <pc:cxnChg chg="add del mod">
          <ac:chgData name="john daintree" userId="86843ca00bf7cabd" providerId="LiveId" clId="{0E32F503-BB73-4DFA-99D6-4F0FC56669B3}" dt="2024-09-09T07:24:28.825" v="7502" actId="478"/>
          <ac:cxnSpMkLst>
            <pc:docMk/>
            <pc:sldMk cId="1980384304" sldId="316"/>
            <ac:cxnSpMk id="96" creationId="{35C88FD4-6BC9-06EA-FFF0-E076550A616A}"/>
          </ac:cxnSpMkLst>
        </pc:cxnChg>
        <pc:cxnChg chg="add del mod">
          <ac:chgData name="john daintree" userId="86843ca00bf7cabd" providerId="LiveId" clId="{0E32F503-BB73-4DFA-99D6-4F0FC56669B3}" dt="2024-09-09T07:39:37.462" v="7560" actId="21"/>
          <ac:cxnSpMkLst>
            <pc:docMk/>
            <pc:sldMk cId="1980384304" sldId="316"/>
            <ac:cxnSpMk id="102" creationId="{84567772-9F36-1AA9-D295-43EB93AF4583}"/>
          </ac:cxnSpMkLst>
        </pc:cxnChg>
        <pc:cxnChg chg="add del mod">
          <ac:chgData name="john daintree" userId="86843ca00bf7cabd" providerId="LiveId" clId="{0E32F503-BB73-4DFA-99D6-4F0FC56669B3}" dt="2024-09-09T07:39:37.462" v="7560" actId="21"/>
          <ac:cxnSpMkLst>
            <pc:docMk/>
            <pc:sldMk cId="1980384304" sldId="316"/>
            <ac:cxnSpMk id="105" creationId="{19D0962F-0569-5727-33E7-3608A69AD51A}"/>
          </ac:cxnSpMkLst>
        </pc:cxnChg>
      </pc:sldChg>
      <pc:sldChg chg="addSp delSp modSp add del mod modAnim modShow">
        <pc:chgData name="john daintree" userId="86843ca00bf7cabd" providerId="LiveId" clId="{0E32F503-BB73-4DFA-99D6-4F0FC56669B3}" dt="2024-09-10T11:47:29.026" v="10122" actId="47"/>
        <pc:sldMkLst>
          <pc:docMk/>
          <pc:sldMk cId="3910164275" sldId="317"/>
        </pc:sldMkLst>
        <pc:spChg chg="mod">
          <ac:chgData name="john daintree" userId="86843ca00bf7cabd" providerId="LiveId" clId="{0E32F503-BB73-4DFA-99D6-4F0FC56669B3}" dt="2024-08-29T11:19:31.626" v="4012" actId="20577"/>
          <ac:spMkLst>
            <pc:docMk/>
            <pc:sldMk cId="3910164275" sldId="317"/>
            <ac:spMk id="3" creationId="{6FAA6E03-9D53-A4A8-C8D1-0A8E5BFE3D2B}"/>
          </ac:spMkLst>
        </pc:spChg>
        <pc:spChg chg="mod">
          <ac:chgData name="john daintree" userId="86843ca00bf7cabd" providerId="LiveId" clId="{0E32F503-BB73-4DFA-99D6-4F0FC56669B3}" dt="2024-09-06T13:17:35.735" v="6687"/>
          <ac:spMkLst>
            <pc:docMk/>
            <pc:sldMk cId="3910164275" sldId="317"/>
            <ac:spMk id="6" creationId="{0FD18451-460F-D01E-1FBA-C43077BAC1E9}"/>
          </ac:spMkLst>
        </pc:spChg>
        <pc:spChg chg="del">
          <ac:chgData name="john daintree" userId="86843ca00bf7cabd" providerId="LiveId" clId="{0E32F503-BB73-4DFA-99D6-4F0FC56669B3}" dt="2024-09-09T11:00:23.502" v="8711" actId="478"/>
          <ac:spMkLst>
            <pc:docMk/>
            <pc:sldMk cId="3910164275" sldId="317"/>
            <ac:spMk id="7" creationId="{1F7330D5-13FD-C0FE-73D9-ABFB38E4DAC5}"/>
          </ac:spMkLst>
        </pc:spChg>
        <pc:spChg chg="del">
          <ac:chgData name="john daintree" userId="86843ca00bf7cabd" providerId="LiveId" clId="{0E32F503-BB73-4DFA-99D6-4F0FC56669B3}" dt="2024-08-29T11:23:08.769" v="4015" actId="478"/>
          <ac:spMkLst>
            <pc:docMk/>
            <pc:sldMk cId="3910164275" sldId="317"/>
            <ac:spMk id="8" creationId="{D5AD7111-0CD5-FFA7-7AD8-2F5FC614BBAD}"/>
          </ac:spMkLst>
        </pc:spChg>
        <pc:spChg chg="del">
          <ac:chgData name="john daintree" userId="86843ca00bf7cabd" providerId="LiveId" clId="{0E32F503-BB73-4DFA-99D6-4F0FC56669B3}" dt="2024-08-29T11:23:08.769" v="4015" actId="478"/>
          <ac:spMkLst>
            <pc:docMk/>
            <pc:sldMk cId="3910164275" sldId="317"/>
            <ac:spMk id="12" creationId="{FCF90B78-AC94-1117-E1D5-04CFD294B5F5}"/>
          </ac:spMkLst>
        </pc:spChg>
        <pc:spChg chg="del">
          <ac:chgData name="john daintree" userId="86843ca00bf7cabd" providerId="LiveId" clId="{0E32F503-BB73-4DFA-99D6-4F0FC56669B3}" dt="2024-08-29T11:23:08.769" v="4015" actId="478"/>
          <ac:spMkLst>
            <pc:docMk/>
            <pc:sldMk cId="3910164275" sldId="317"/>
            <ac:spMk id="13" creationId="{4D7039C2-05EC-C75A-A427-EAD66724124B}"/>
          </ac:spMkLst>
        </pc:spChg>
        <pc:spChg chg="del">
          <ac:chgData name="john daintree" userId="86843ca00bf7cabd" providerId="LiveId" clId="{0E32F503-BB73-4DFA-99D6-4F0FC56669B3}" dt="2024-08-29T11:23:08.769" v="4015" actId="478"/>
          <ac:spMkLst>
            <pc:docMk/>
            <pc:sldMk cId="3910164275" sldId="317"/>
            <ac:spMk id="14" creationId="{38C6502A-07B0-EBF9-5FA5-FE5685A351C7}"/>
          </ac:spMkLst>
        </pc:spChg>
        <pc:spChg chg="add mod">
          <ac:chgData name="john daintree" userId="86843ca00bf7cabd" providerId="LiveId" clId="{0E32F503-BB73-4DFA-99D6-4F0FC56669B3}" dt="2024-08-29T11:17:47.457" v="3944"/>
          <ac:spMkLst>
            <pc:docMk/>
            <pc:sldMk cId="3910164275" sldId="317"/>
            <ac:spMk id="18" creationId="{D05087A6-5F2A-79FF-FABD-05FDE6D8CBFD}"/>
          </ac:spMkLst>
        </pc:spChg>
        <pc:spChg chg="del">
          <ac:chgData name="john daintree" userId="86843ca00bf7cabd" providerId="LiveId" clId="{0E32F503-BB73-4DFA-99D6-4F0FC56669B3}" dt="2024-08-29T11:23:08.769" v="4015" actId="478"/>
          <ac:spMkLst>
            <pc:docMk/>
            <pc:sldMk cId="3910164275" sldId="317"/>
            <ac:spMk id="20" creationId="{C5EABBC5-9013-A7C0-499E-46CAC26C24D7}"/>
          </ac:spMkLst>
        </pc:spChg>
        <pc:spChg chg="del">
          <ac:chgData name="john daintree" userId="86843ca00bf7cabd" providerId="LiveId" clId="{0E32F503-BB73-4DFA-99D6-4F0FC56669B3}" dt="2024-08-29T11:23:08.769" v="4015" actId="478"/>
          <ac:spMkLst>
            <pc:docMk/>
            <pc:sldMk cId="3910164275" sldId="317"/>
            <ac:spMk id="21" creationId="{7D8277E0-31A1-BBCF-E326-438788E1FA20}"/>
          </ac:spMkLst>
        </pc:spChg>
        <pc:spChg chg="del">
          <ac:chgData name="john daintree" userId="86843ca00bf7cabd" providerId="LiveId" clId="{0E32F503-BB73-4DFA-99D6-4F0FC56669B3}" dt="2024-08-29T11:23:08.769" v="4015" actId="478"/>
          <ac:spMkLst>
            <pc:docMk/>
            <pc:sldMk cId="3910164275" sldId="317"/>
            <ac:spMk id="23" creationId="{804DC41F-F3B3-F8EC-38D1-93F1A7FD0DE3}"/>
          </ac:spMkLst>
        </pc:spChg>
        <pc:spChg chg="del">
          <ac:chgData name="john daintree" userId="86843ca00bf7cabd" providerId="LiveId" clId="{0E32F503-BB73-4DFA-99D6-4F0FC56669B3}" dt="2024-08-29T11:23:08.769" v="4015" actId="478"/>
          <ac:spMkLst>
            <pc:docMk/>
            <pc:sldMk cId="3910164275" sldId="317"/>
            <ac:spMk id="24" creationId="{22A3B91F-47D4-8853-69C9-AE43F58A0322}"/>
          </ac:spMkLst>
        </pc:spChg>
        <pc:spChg chg="del">
          <ac:chgData name="john daintree" userId="86843ca00bf7cabd" providerId="LiveId" clId="{0E32F503-BB73-4DFA-99D6-4F0FC56669B3}" dt="2024-08-29T11:23:08.769" v="4015" actId="478"/>
          <ac:spMkLst>
            <pc:docMk/>
            <pc:sldMk cId="3910164275" sldId="317"/>
            <ac:spMk id="25" creationId="{2120997F-15E3-18D2-AC84-75F81564C689}"/>
          </ac:spMkLst>
        </pc:spChg>
        <pc:spChg chg="del">
          <ac:chgData name="john daintree" userId="86843ca00bf7cabd" providerId="LiveId" clId="{0E32F503-BB73-4DFA-99D6-4F0FC56669B3}" dt="2024-08-29T11:23:08.769" v="4015" actId="478"/>
          <ac:spMkLst>
            <pc:docMk/>
            <pc:sldMk cId="3910164275" sldId="317"/>
            <ac:spMk id="26" creationId="{E1D47748-782B-7275-0618-C0D53DC02D04}"/>
          </ac:spMkLst>
        </pc:spChg>
        <pc:spChg chg="del">
          <ac:chgData name="john daintree" userId="86843ca00bf7cabd" providerId="LiveId" clId="{0E32F503-BB73-4DFA-99D6-4F0FC56669B3}" dt="2024-08-29T11:23:08.769" v="4015" actId="478"/>
          <ac:spMkLst>
            <pc:docMk/>
            <pc:sldMk cId="3910164275" sldId="317"/>
            <ac:spMk id="27" creationId="{FF92E102-B425-3E82-88F7-51DC4474348E}"/>
          </ac:spMkLst>
        </pc:spChg>
        <pc:spChg chg="del">
          <ac:chgData name="john daintree" userId="86843ca00bf7cabd" providerId="LiveId" clId="{0E32F503-BB73-4DFA-99D6-4F0FC56669B3}" dt="2024-08-29T11:23:08.769" v="4015" actId="478"/>
          <ac:spMkLst>
            <pc:docMk/>
            <pc:sldMk cId="3910164275" sldId="317"/>
            <ac:spMk id="28" creationId="{348AF3B5-06AE-EA03-C4AE-9850C7CB6931}"/>
          </ac:spMkLst>
        </pc:spChg>
        <pc:spChg chg="add mod">
          <ac:chgData name="john daintree" userId="86843ca00bf7cabd" providerId="LiveId" clId="{0E32F503-BB73-4DFA-99D6-4F0FC56669B3}" dt="2024-08-29T11:17:55.260" v="3946" actId="1076"/>
          <ac:spMkLst>
            <pc:docMk/>
            <pc:sldMk cId="3910164275" sldId="317"/>
            <ac:spMk id="30" creationId="{D4D4D16C-87DA-1F41-A410-D27F105F4CDE}"/>
          </ac:spMkLst>
        </pc:spChg>
        <pc:spChg chg="add mod">
          <ac:chgData name="john daintree" userId="86843ca00bf7cabd" providerId="LiveId" clId="{0E32F503-BB73-4DFA-99D6-4F0FC56669B3}" dt="2024-08-29T11:18:02.926" v="3948" actId="1076"/>
          <ac:spMkLst>
            <pc:docMk/>
            <pc:sldMk cId="3910164275" sldId="317"/>
            <ac:spMk id="37" creationId="{BF77A0CC-4D39-3232-A2C3-DF17A93D777A}"/>
          </ac:spMkLst>
        </pc:spChg>
        <pc:spChg chg="add mod">
          <ac:chgData name="john daintree" userId="86843ca00bf7cabd" providerId="LiveId" clId="{0E32F503-BB73-4DFA-99D6-4F0FC56669B3}" dt="2024-08-29T11:18:14.296" v="3949" actId="571"/>
          <ac:spMkLst>
            <pc:docMk/>
            <pc:sldMk cId="3910164275" sldId="317"/>
            <ac:spMk id="45" creationId="{C23E254E-7374-B06F-184E-DF3D8CF23728}"/>
          </ac:spMkLst>
        </pc:spChg>
        <pc:spChg chg="add mod">
          <ac:chgData name="john daintree" userId="86843ca00bf7cabd" providerId="LiveId" clId="{0E32F503-BB73-4DFA-99D6-4F0FC56669B3}" dt="2024-08-29T11:18:18.001" v="3950" actId="571"/>
          <ac:spMkLst>
            <pc:docMk/>
            <pc:sldMk cId="3910164275" sldId="317"/>
            <ac:spMk id="53" creationId="{E398D5E1-7BD4-C12E-036A-D931BAE0F347}"/>
          </ac:spMkLst>
        </pc:spChg>
        <pc:spChg chg="add mod">
          <ac:chgData name="john daintree" userId="86843ca00bf7cabd" providerId="LiveId" clId="{0E32F503-BB73-4DFA-99D6-4F0FC56669B3}" dt="2024-08-29T11:18:20.977" v="3952" actId="571"/>
          <ac:spMkLst>
            <pc:docMk/>
            <pc:sldMk cId="3910164275" sldId="317"/>
            <ac:spMk id="59" creationId="{66E7C801-A0DB-4516-FBE8-C36B6DE3F411}"/>
          </ac:spMkLst>
        </pc:spChg>
        <pc:spChg chg="add mod">
          <ac:chgData name="john daintree" userId="86843ca00bf7cabd" providerId="LiveId" clId="{0E32F503-BB73-4DFA-99D6-4F0FC56669B3}" dt="2024-08-29T11:18:20.977" v="3952" actId="571"/>
          <ac:spMkLst>
            <pc:docMk/>
            <pc:sldMk cId="3910164275" sldId="317"/>
            <ac:spMk id="60" creationId="{F9638646-D765-C7EE-A92E-FE10752239EF}"/>
          </ac:spMkLst>
        </pc:spChg>
        <pc:spChg chg="add mod">
          <ac:chgData name="john daintree" userId="86843ca00bf7cabd" providerId="LiveId" clId="{0E32F503-BB73-4DFA-99D6-4F0FC56669B3}" dt="2024-08-29T11:18:27.567" v="3954" actId="571"/>
          <ac:spMkLst>
            <pc:docMk/>
            <pc:sldMk cId="3910164275" sldId="317"/>
            <ac:spMk id="65" creationId="{144C1FB5-285C-1549-B1B6-C47EA25F3182}"/>
          </ac:spMkLst>
        </pc:spChg>
        <pc:spChg chg="add mod">
          <ac:chgData name="john daintree" userId="86843ca00bf7cabd" providerId="LiveId" clId="{0E32F503-BB73-4DFA-99D6-4F0FC56669B3}" dt="2024-08-29T11:18:42.520" v="3955" actId="571"/>
          <ac:spMkLst>
            <pc:docMk/>
            <pc:sldMk cId="3910164275" sldId="317"/>
            <ac:spMk id="66" creationId="{3095E54F-E645-D246-AE29-8F0C8DE298E8}"/>
          </ac:spMkLst>
        </pc:spChg>
        <pc:spChg chg="add mod">
          <ac:chgData name="john daintree" userId="86843ca00bf7cabd" providerId="LiveId" clId="{0E32F503-BB73-4DFA-99D6-4F0FC56669B3}" dt="2024-08-29T11:18:58.123" v="3956" actId="571"/>
          <ac:spMkLst>
            <pc:docMk/>
            <pc:sldMk cId="3910164275" sldId="317"/>
            <ac:spMk id="72" creationId="{EAAA6D65-23CD-ABFD-8B8D-81756613E7A8}"/>
          </ac:spMkLst>
        </pc:spChg>
        <pc:spChg chg="add mod">
          <ac:chgData name="john daintree" userId="86843ca00bf7cabd" providerId="LiveId" clId="{0E32F503-BB73-4DFA-99D6-4F0FC56669B3}" dt="2024-08-29T11:38:31.518" v="4178" actId="164"/>
          <ac:spMkLst>
            <pc:docMk/>
            <pc:sldMk cId="3910164275" sldId="317"/>
            <ac:spMk id="77" creationId="{CD7A5BCA-EF94-CE58-4C2B-3D6A55C50730}"/>
          </ac:spMkLst>
        </pc:spChg>
        <pc:spChg chg="add mod">
          <ac:chgData name="john daintree" userId="86843ca00bf7cabd" providerId="LiveId" clId="{0E32F503-BB73-4DFA-99D6-4F0FC56669B3}" dt="2024-08-29T11:38:31.518" v="4178" actId="164"/>
          <ac:spMkLst>
            <pc:docMk/>
            <pc:sldMk cId="3910164275" sldId="317"/>
            <ac:spMk id="96" creationId="{47500A11-0302-5C0C-2A1E-BB25EA0A4C2F}"/>
          </ac:spMkLst>
        </pc:spChg>
        <pc:spChg chg="add mod">
          <ac:chgData name="john daintree" userId="86843ca00bf7cabd" providerId="LiveId" clId="{0E32F503-BB73-4DFA-99D6-4F0FC56669B3}" dt="2024-08-29T11:38:31.518" v="4178" actId="164"/>
          <ac:spMkLst>
            <pc:docMk/>
            <pc:sldMk cId="3910164275" sldId="317"/>
            <ac:spMk id="100" creationId="{DE19EF1F-4E4C-4B67-8546-66FED9A2008D}"/>
          </ac:spMkLst>
        </pc:spChg>
        <pc:spChg chg="add mod">
          <ac:chgData name="john daintree" userId="86843ca00bf7cabd" providerId="LiveId" clId="{0E32F503-BB73-4DFA-99D6-4F0FC56669B3}" dt="2024-08-29T11:38:31.518" v="4178" actId="164"/>
          <ac:spMkLst>
            <pc:docMk/>
            <pc:sldMk cId="3910164275" sldId="317"/>
            <ac:spMk id="104" creationId="{8B27C74B-2563-42B4-9B9F-C7ED899800D3}"/>
          </ac:spMkLst>
        </pc:spChg>
        <pc:spChg chg="add mod">
          <ac:chgData name="john daintree" userId="86843ca00bf7cabd" providerId="LiveId" clId="{0E32F503-BB73-4DFA-99D6-4F0FC56669B3}" dt="2024-08-29T11:38:31.518" v="4178" actId="164"/>
          <ac:spMkLst>
            <pc:docMk/>
            <pc:sldMk cId="3910164275" sldId="317"/>
            <ac:spMk id="108" creationId="{FEEB9AB7-C4AE-80E3-15AC-E36B56E4DD6A}"/>
          </ac:spMkLst>
        </pc:spChg>
        <pc:spChg chg="add mod">
          <ac:chgData name="john daintree" userId="86843ca00bf7cabd" providerId="LiveId" clId="{0E32F503-BB73-4DFA-99D6-4F0FC56669B3}" dt="2024-08-29T11:38:31.518" v="4178" actId="164"/>
          <ac:spMkLst>
            <pc:docMk/>
            <pc:sldMk cId="3910164275" sldId="317"/>
            <ac:spMk id="112" creationId="{53FA0C4A-9165-B7D2-3159-65003FE067E0}"/>
          </ac:spMkLst>
        </pc:spChg>
        <pc:spChg chg="add mod">
          <ac:chgData name="john daintree" userId="86843ca00bf7cabd" providerId="LiveId" clId="{0E32F503-BB73-4DFA-99D6-4F0FC56669B3}" dt="2024-08-29T11:38:31.518" v="4178" actId="164"/>
          <ac:spMkLst>
            <pc:docMk/>
            <pc:sldMk cId="3910164275" sldId="317"/>
            <ac:spMk id="116" creationId="{2A027495-41C2-2BA7-2F77-FFF7FB7D143C}"/>
          </ac:spMkLst>
        </pc:spChg>
        <pc:spChg chg="add mod">
          <ac:chgData name="john daintree" userId="86843ca00bf7cabd" providerId="LiveId" clId="{0E32F503-BB73-4DFA-99D6-4F0FC56669B3}" dt="2024-08-29T11:38:31.518" v="4178" actId="164"/>
          <ac:spMkLst>
            <pc:docMk/>
            <pc:sldMk cId="3910164275" sldId="317"/>
            <ac:spMk id="120" creationId="{34655280-5693-D4D5-2D6C-607A3F49A359}"/>
          </ac:spMkLst>
        </pc:spChg>
        <pc:spChg chg="add mod">
          <ac:chgData name="john daintree" userId="86843ca00bf7cabd" providerId="LiveId" clId="{0E32F503-BB73-4DFA-99D6-4F0FC56669B3}" dt="2024-08-29T11:39:40.870" v="4184" actId="164"/>
          <ac:spMkLst>
            <pc:docMk/>
            <pc:sldMk cId="3910164275" sldId="317"/>
            <ac:spMk id="124" creationId="{F47048A7-37C3-DD7B-E925-0C4F0614344C}"/>
          </ac:spMkLst>
        </pc:spChg>
        <pc:grpChg chg="add mod">
          <ac:chgData name="john daintree" userId="86843ca00bf7cabd" providerId="LiveId" clId="{0E32F503-BB73-4DFA-99D6-4F0FC56669B3}" dt="2024-08-29T11:38:31.518" v="4178" actId="164"/>
          <ac:grpSpMkLst>
            <pc:docMk/>
            <pc:sldMk cId="3910164275" sldId="317"/>
            <ac:grpSpMk id="140" creationId="{5304E707-59FF-61AD-386D-5E1E1C90D4C4}"/>
          </ac:grpSpMkLst>
        </pc:grpChg>
        <pc:grpChg chg="add mod">
          <ac:chgData name="john daintree" userId="86843ca00bf7cabd" providerId="LiveId" clId="{0E32F503-BB73-4DFA-99D6-4F0FC56669B3}" dt="2024-08-29T11:39:40.870" v="4184" actId="164"/>
          <ac:grpSpMkLst>
            <pc:docMk/>
            <pc:sldMk cId="3910164275" sldId="317"/>
            <ac:grpSpMk id="141" creationId="{9C337ED4-82D5-7978-33B3-382DA0A20AEC}"/>
          </ac:grpSpMkLst>
        </pc:grpChg>
        <pc:cxnChg chg="add mod">
          <ac:chgData name="john daintree" userId="86843ca00bf7cabd" providerId="LiveId" clId="{0E32F503-BB73-4DFA-99D6-4F0FC56669B3}" dt="2024-08-29T11:16:38.887" v="3932" actId="571"/>
          <ac:cxnSpMkLst>
            <pc:docMk/>
            <pc:sldMk cId="3910164275" sldId="317"/>
            <ac:cxnSpMk id="4" creationId="{CF659FFF-1BC5-BE0A-819D-7897732B2426}"/>
          </ac:cxnSpMkLst>
        </pc:cxnChg>
        <pc:cxnChg chg="add mod">
          <ac:chgData name="john daintree" userId="86843ca00bf7cabd" providerId="LiveId" clId="{0E32F503-BB73-4DFA-99D6-4F0FC56669B3}" dt="2024-08-29T11:16:46.425" v="3934" actId="1076"/>
          <ac:cxnSpMkLst>
            <pc:docMk/>
            <pc:sldMk cId="3910164275" sldId="317"/>
            <ac:cxnSpMk id="9" creationId="{0BA46548-F210-6214-FE01-524973B957EA}"/>
          </ac:cxnSpMkLst>
        </pc:cxnChg>
        <pc:cxnChg chg="add mod">
          <ac:chgData name="john daintree" userId="86843ca00bf7cabd" providerId="LiveId" clId="{0E32F503-BB73-4DFA-99D6-4F0FC56669B3}" dt="2024-08-29T11:17:07.380" v="3939" actId="14100"/>
          <ac:cxnSpMkLst>
            <pc:docMk/>
            <pc:sldMk cId="3910164275" sldId="317"/>
            <ac:cxnSpMk id="11" creationId="{45CC5E12-71EB-E440-AEDD-C9969A060741}"/>
          </ac:cxnSpMkLst>
        </pc:cxnChg>
        <pc:cxnChg chg="del mod">
          <ac:chgData name="john daintree" userId="86843ca00bf7cabd" providerId="LiveId" clId="{0E32F503-BB73-4DFA-99D6-4F0FC56669B3}" dt="2024-08-29T11:23:08.769" v="4015" actId="478"/>
          <ac:cxnSpMkLst>
            <pc:docMk/>
            <pc:sldMk cId="3910164275" sldId="317"/>
            <ac:cxnSpMk id="16" creationId="{79C0E1D8-575F-6215-DFD9-53A7B63C1E42}"/>
          </ac:cxnSpMkLst>
        </pc:cxnChg>
        <pc:cxnChg chg="del mod">
          <ac:chgData name="john daintree" userId="86843ca00bf7cabd" providerId="LiveId" clId="{0E32F503-BB73-4DFA-99D6-4F0FC56669B3}" dt="2024-08-29T11:23:08.769" v="4015" actId="478"/>
          <ac:cxnSpMkLst>
            <pc:docMk/>
            <pc:sldMk cId="3910164275" sldId="317"/>
            <ac:cxnSpMk id="17" creationId="{AB913FAE-5562-DE5D-549A-FF44B39D25A1}"/>
          </ac:cxnSpMkLst>
        </pc:cxnChg>
        <pc:cxnChg chg="add mod">
          <ac:chgData name="john daintree" userId="86843ca00bf7cabd" providerId="LiveId" clId="{0E32F503-BB73-4DFA-99D6-4F0FC56669B3}" dt="2024-08-29T11:17:47.457" v="3944"/>
          <ac:cxnSpMkLst>
            <pc:docMk/>
            <pc:sldMk cId="3910164275" sldId="317"/>
            <ac:cxnSpMk id="19" creationId="{DDAB6073-BF13-C8EA-8A73-2B63A0A73454}"/>
          </ac:cxnSpMkLst>
        </pc:cxnChg>
        <pc:cxnChg chg="add mod">
          <ac:chgData name="john daintree" userId="86843ca00bf7cabd" providerId="LiveId" clId="{0E32F503-BB73-4DFA-99D6-4F0FC56669B3}" dt="2024-08-29T11:17:47.457" v="3944"/>
          <ac:cxnSpMkLst>
            <pc:docMk/>
            <pc:sldMk cId="3910164275" sldId="317"/>
            <ac:cxnSpMk id="22" creationId="{09D684AF-573F-1BAD-2D76-944BD23CB6F4}"/>
          </ac:cxnSpMkLst>
        </pc:cxnChg>
        <pc:cxnChg chg="add mod">
          <ac:chgData name="john daintree" userId="86843ca00bf7cabd" providerId="LiveId" clId="{0E32F503-BB73-4DFA-99D6-4F0FC56669B3}" dt="2024-08-29T11:17:47.457" v="3944"/>
          <ac:cxnSpMkLst>
            <pc:docMk/>
            <pc:sldMk cId="3910164275" sldId="317"/>
            <ac:cxnSpMk id="29" creationId="{3B55BCCE-EAC9-5ECF-3E2A-ADFF2E9F4504}"/>
          </ac:cxnSpMkLst>
        </pc:cxnChg>
        <pc:cxnChg chg="add mod">
          <ac:chgData name="john daintree" userId="86843ca00bf7cabd" providerId="LiveId" clId="{0E32F503-BB73-4DFA-99D6-4F0FC56669B3}" dt="2024-08-29T11:17:55.260" v="3946" actId="1076"/>
          <ac:cxnSpMkLst>
            <pc:docMk/>
            <pc:sldMk cId="3910164275" sldId="317"/>
            <ac:cxnSpMk id="31" creationId="{F7A4B27F-47C6-A3EB-DFAD-4D3E83224559}"/>
          </ac:cxnSpMkLst>
        </pc:cxnChg>
        <pc:cxnChg chg="add mod">
          <ac:chgData name="john daintree" userId="86843ca00bf7cabd" providerId="LiveId" clId="{0E32F503-BB73-4DFA-99D6-4F0FC56669B3}" dt="2024-08-29T11:17:55.260" v="3946" actId="1076"/>
          <ac:cxnSpMkLst>
            <pc:docMk/>
            <pc:sldMk cId="3910164275" sldId="317"/>
            <ac:cxnSpMk id="33" creationId="{A7C824AC-C696-9BA5-F4FA-6E4790202334}"/>
          </ac:cxnSpMkLst>
        </pc:cxnChg>
        <pc:cxnChg chg="mod">
          <ac:chgData name="john daintree" userId="86843ca00bf7cabd" providerId="LiveId" clId="{0E32F503-BB73-4DFA-99D6-4F0FC56669B3}" dt="2024-08-29T11:17:17.826" v="3941" actId="692"/>
          <ac:cxnSpMkLst>
            <pc:docMk/>
            <pc:sldMk cId="3910164275" sldId="317"/>
            <ac:cxnSpMk id="34" creationId="{D0B8FE6E-BFC9-2678-9132-E3AB8765A22D}"/>
          </ac:cxnSpMkLst>
        </pc:cxnChg>
        <pc:cxnChg chg="add mod">
          <ac:chgData name="john daintree" userId="86843ca00bf7cabd" providerId="LiveId" clId="{0E32F503-BB73-4DFA-99D6-4F0FC56669B3}" dt="2024-08-29T11:17:55.260" v="3946" actId="1076"/>
          <ac:cxnSpMkLst>
            <pc:docMk/>
            <pc:sldMk cId="3910164275" sldId="317"/>
            <ac:cxnSpMk id="35" creationId="{156DEF2A-A835-75B9-519B-9853E5E60F71}"/>
          </ac:cxnSpMkLst>
        </pc:cxnChg>
        <pc:cxnChg chg="mod">
          <ac:chgData name="john daintree" userId="86843ca00bf7cabd" providerId="LiveId" clId="{0E32F503-BB73-4DFA-99D6-4F0FC56669B3}" dt="2024-08-29T11:16:56.404" v="3936" actId="692"/>
          <ac:cxnSpMkLst>
            <pc:docMk/>
            <pc:sldMk cId="3910164275" sldId="317"/>
            <ac:cxnSpMk id="36" creationId="{16728115-6B4B-E7DD-4F72-9613BC4FCD2A}"/>
          </ac:cxnSpMkLst>
        </pc:cxnChg>
        <pc:cxnChg chg="mod">
          <ac:chgData name="john daintree" userId="86843ca00bf7cabd" providerId="LiveId" clId="{0E32F503-BB73-4DFA-99D6-4F0FC56669B3}" dt="2024-08-29T11:16:30.134" v="3931" actId="1076"/>
          <ac:cxnSpMkLst>
            <pc:docMk/>
            <pc:sldMk cId="3910164275" sldId="317"/>
            <ac:cxnSpMk id="38" creationId="{9EDFC0EA-71AD-F8CB-BA58-D250B17349D2}"/>
          </ac:cxnSpMkLst>
        </pc:cxnChg>
        <pc:cxnChg chg="add mod">
          <ac:chgData name="john daintree" userId="86843ca00bf7cabd" providerId="LiveId" clId="{0E32F503-BB73-4DFA-99D6-4F0FC56669B3}" dt="2024-08-29T11:18:02.926" v="3948" actId="1076"/>
          <ac:cxnSpMkLst>
            <pc:docMk/>
            <pc:sldMk cId="3910164275" sldId="317"/>
            <ac:cxnSpMk id="39" creationId="{10325B79-F651-E318-EFE5-3CD8D2B2807F}"/>
          </ac:cxnSpMkLst>
        </pc:cxnChg>
        <pc:cxnChg chg="add mod">
          <ac:chgData name="john daintree" userId="86843ca00bf7cabd" providerId="LiveId" clId="{0E32F503-BB73-4DFA-99D6-4F0FC56669B3}" dt="2024-08-29T11:18:02.926" v="3948" actId="1076"/>
          <ac:cxnSpMkLst>
            <pc:docMk/>
            <pc:sldMk cId="3910164275" sldId="317"/>
            <ac:cxnSpMk id="40" creationId="{668F9091-FF95-D831-74DA-6AF13D45E43C}"/>
          </ac:cxnSpMkLst>
        </pc:cxnChg>
        <pc:cxnChg chg="mod">
          <ac:chgData name="john daintree" userId="86843ca00bf7cabd" providerId="LiveId" clId="{0E32F503-BB73-4DFA-99D6-4F0FC56669B3}" dt="2024-08-29T11:17:12.154" v="3940" actId="692"/>
          <ac:cxnSpMkLst>
            <pc:docMk/>
            <pc:sldMk cId="3910164275" sldId="317"/>
            <ac:cxnSpMk id="43" creationId="{C21D7E8D-462C-00CA-D648-A66151A9CCC4}"/>
          </ac:cxnSpMkLst>
        </pc:cxnChg>
        <pc:cxnChg chg="add mod">
          <ac:chgData name="john daintree" userId="86843ca00bf7cabd" providerId="LiveId" clId="{0E32F503-BB73-4DFA-99D6-4F0FC56669B3}" dt="2024-08-29T11:18:02.926" v="3948" actId="1076"/>
          <ac:cxnSpMkLst>
            <pc:docMk/>
            <pc:sldMk cId="3910164275" sldId="317"/>
            <ac:cxnSpMk id="44" creationId="{AE542044-2DC7-BC1B-1006-4920AFFF1B86}"/>
          </ac:cxnSpMkLst>
        </pc:cxnChg>
        <pc:cxnChg chg="mod">
          <ac:chgData name="john daintree" userId="86843ca00bf7cabd" providerId="LiveId" clId="{0E32F503-BB73-4DFA-99D6-4F0FC56669B3}" dt="2024-08-29T11:16:10.003" v="3928" actId="692"/>
          <ac:cxnSpMkLst>
            <pc:docMk/>
            <pc:sldMk cId="3910164275" sldId="317"/>
            <ac:cxnSpMk id="46" creationId="{F559692A-B604-AEC2-88CB-A7E25F8E7BBE}"/>
          </ac:cxnSpMkLst>
        </pc:cxnChg>
        <pc:cxnChg chg="add mod">
          <ac:chgData name="john daintree" userId="86843ca00bf7cabd" providerId="LiveId" clId="{0E32F503-BB73-4DFA-99D6-4F0FC56669B3}" dt="2024-08-29T11:18:14.296" v="3949" actId="571"/>
          <ac:cxnSpMkLst>
            <pc:docMk/>
            <pc:sldMk cId="3910164275" sldId="317"/>
            <ac:cxnSpMk id="48" creationId="{A26F4570-C77F-B7DC-DF86-C9A0837FFD64}"/>
          </ac:cxnSpMkLst>
        </pc:cxnChg>
        <pc:cxnChg chg="add mod">
          <ac:chgData name="john daintree" userId="86843ca00bf7cabd" providerId="LiveId" clId="{0E32F503-BB73-4DFA-99D6-4F0FC56669B3}" dt="2024-08-29T11:18:14.296" v="3949" actId="571"/>
          <ac:cxnSpMkLst>
            <pc:docMk/>
            <pc:sldMk cId="3910164275" sldId="317"/>
            <ac:cxnSpMk id="50" creationId="{3FDA09FE-AA9B-1309-B135-E574BE5E8FF7}"/>
          </ac:cxnSpMkLst>
        </pc:cxnChg>
        <pc:cxnChg chg="add mod">
          <ac:chgData name="john daintree" userId="86843ca00bf7cabd" providerId="LiveId" clId="{0E32F503-BB73-4DFA-99D6-4F0FC56669B3}" dt="2024-08-29T11:18:14.296" v="3949" actId="571"/>
          <ac:cxnSpMkLst>
            <pc:docMk/>
            <pc:sldMk cId="3910164275" sldId="317"/>
            <ac:cxnSpMk id="51" creationId="{327B5F51-81D2-00F8-45E8-0019CE1E2F19}"/>
          </ac:cxnSpMkLst>
        </pc:cxnChg>
        <pc:cxnChg chg="mod">
          <ac:chgData name="john daintree" userId="86843ca00bf7cabd" providerId="LiveId" clId="{0E32F503-BB73-4DFA-99D6-4F0FC56669B3}" dt="2024-08-29T11:16:30.134" v="3931" actId="1076"/>
          <ac:cxnSpMkLst>
            <pc:docMk/>
            <pc:sldMk cId="3910164275" sldId="317"/>
            <ac:cxnSpMk id="52" creationId="{54A05A57-26A8-6313-D49B-61CA4C347E60}"/>
          </ac:cxnSpMkLst>
        </pc:cxnChg>
        <pc:cxnChg chg="add mod">
          <ac:chgData name="john daintree" userId="86843ca00bf7cabd" providerId="LiveId" clId="{0E32F503-BB73-4DFA-99D6-4F0FC56669B3}" dt="2024-08-29T11:18:18.001" v="3950" actId="571"/>
          <ac:cxnSpMkLst>
            <pc:docMk/>
            <pc:sldMk cId="3910164275" sldId="317"/>
            <ac:cxnSpMk id="54" creationId="{14F99CBB-15C0-C7B7-E639-D2D4E4692865}"/>
          </ac:cxnSpMkLst>
        </pc:cxnChg>
        <pc:cxnChg chg="add mod">
          <ac:chgData name="john daintree" userId="86843ca00bf7cabd" providerId="LiveId" clId="{0E32F503-BB73-4DFA-99D6-4F0FC56669B3}" dt="2024-08-29T11:18:18.001" v="3950" actId="571"/>
          <ac:cxnSpMkLst>
            <pc:docMk/>
            <pc:sldMk cId="3910164275" sldId="317"/>
            <ac:cxnSpMk id="56" creationId="{23B29665-1163-296C-B1FB-20AE7185A8AF}"/>
          </ac:cxnSpMkLst>
        </pc:cxnChg>
        <pc:cxnChg chg="add mod">
          <ac:chgData name="john daintree" userId="86843ca00bf7cabd" providerId="LiveId" clId="{0E32F503-BB73-4DFA-99D6-4F0FC56669B3}" dt="2024-08-29T11:18:18.001" v="3950" actId="571"/>
          <ac:cxnSpMkLst>
            <pc:docMk/>
            <pc:sldMk cId="3910164275" sldId="317"/>
            <ac:cxnSpMk id="58" creationId="{A09EB871-FC7E-C809-34BD-0F263031E3D0}"/>
          </ac:cxnSpMkLst>
        </pc:cxnChg>
        <pc:cxnChg chg="add mod">
          <ac:chgData name="john daintree" userId="86843ca00bf7cabd" providerId="LiveId" clId="{0E32F503-BB73-4DFA-99D6-4F0FC56669B3}" dt="2024-08-29T11:18:20.977" v="3952" actId="571"/>
          <ac:cxnSpMkLst>
            <pc:docMk/>
            <pc:sldMk cId="3910164275" sldId="317"/>
            <ac:cxnSpMk id="61" creationId="{3DE8E24A-6537-CF18-4550-08FC0FBBE696}"/>
          </ac:cxnSpMkLst>
        </pc:cxnChg>
        <pc:cxnChg chg="add mod">
          <ac:chgData name="john daintree" userId="86843ca00bf7cabd" providerId="LiveId" clId="{0E32F503-BB73-4DFA-99D6-4F0FC56669B3}" dt="2024-08-29T11:18:20.977" v="3952" actId="571"/>
          <ac:cxnSpMkLst>
            <pc:docMk/>
            <pc:sldMk cId="3910164275" sldId="317"/>
            <ac:cxnSpMk id="62" creationId="{CCC2789B-AA3E-1286-0A8F-48017546BDD6}"/>
          </ac:cxnSpMkLst>
        </pc:cxnChg>
        <pc:cxnChg chg="add mod">
          <ac:chgData name="john daintree" userId="86843ca00bf7cabd" providerId="LiveId" clId="{0E32F503-BB73-4DFA-99D6-4F0FC56669B3}" dt="2024-08-29T11:18:20.977" v="3952" actId="571"/>
          <ac:cxnSpMkLst>
            <pc:docMk/>
            <pc:sldMk cId="3910164275" sldId="317"/>
            <ac:cxnSpMk id="63" creationId="{6834B807-677E-0804-A5FB-9326F7539BBC}"/>
          </ac:cxnSpMkLst>
        </pc:cxnChg>
        <pc:cxnChg chg="del">
          <ac:chgData name="john daintree" userId="86843ca00bf7cabd" providerId="LiveId" clId="{0E32F503-BB73-4DFA-99D6-4F0FC56669B3}" dt="2024-08-29T11:23:08.769" v="4015" actId="478"/>
          <ac:cxnSpMkLst>
            <pc:docMk/>
            <pc:sldMk cId="3910164275" sldId="317"/>
            <ac:cxnSpMk id="64" creationId="{FD4F4CC6-AD48-45E2-B473-9B9814D26FDC}"/>
          </ac:cxnSpMkLst>
        </pc:cxnChg>
        <pc:cxnChg chg="add mod">
          <ac:chgData name="john daintree" userId="86843ca00bf7cabd" providerId="LiveId" clId="{0E32F503-BB73-4DFA-99D6-4F0FC56669B3}" dt="2024-08-29T11:18:42.520" v="3955" actId="571"/>
          <ac:cxnSpMkLst>
            <pc:docMk/>
            <pc:sldMk cId="3910164275" sldId="317"/>
            <ac:cxnSpMk id="67" creationId="{59273769-60A7-F5D3-F7E2-77947ECC2642}"/>
          </ac:cxnSpMkLst>
        </pc:cxnChg>
        <pc:cxnChg chg="add mod">
          <ac:chgData name="john daintree" userId="86843ca00bf7cabd" providerId="LiveId" clId="{0E32F503-BB73-4DFA-99D6-4F0FC56669B3}" dt="2024-08-29T11:18:42.520" v="3955" actId="571"/>
          <ac:cxnSpMkLst>
            <pc:docMk/>
            <pc:sldMk cId="3910164275" sldId="317"/>
            <ac:cxnSpMk id="68" creationId="{3A17EF28-0A72-7FA5-2149-BE0644EA081B}"/>
          </ac:cxnSpMkLst>
        </pc:cxnChg>
        <pc:cxnChg chg="add mod">
          <ac:chgData name="john daintree" userId="86843ca00bf7cabd" providerId="LiveId" clId="{0E32F503-BB73-4DFA-99D6-4F0FC56669B3}" dt="2024-08-29T11:18:42.520" v="3955" actId="571"/>
          <ac:cxnSpMkLst>
            <pc:docMk/>
            <pc:sldMk cId="3910164275" sldId="317"/>
            <ac:cxnSpMk id="69" creationId="{D7CEB8ED-C3F8-8241-65F5-D5C9F91378C3}"/>
          </ac:cxnSpMkLst>
        </pc:cxnChg>
        <pc:cxnChg chg="del">
          <ac:chgData name="john daintree" userId="86843ca00bf7cabd" providerId="LiveId" clId="{0E32F503-BB73-4DFA-99D6-4F0FC56669B3}" dt="2024-08-29T11:23:08.769" v="4015" actId="478"/>
          <ac:cxnSpMkLst>
            <pc:docMk/>
            <pc:sldMk cId="3910164275" sldId="317"/>
            <ac:cxnSpMk id="70" creationId="{0DC0E4DC-348F-4123-D580-3C4AC378B93C}"/>
          </ac:cxnSpMkLst>
        </pc:cxnChg>
        <pc:cxnChg chg="add mod">
          <ac:chgData name="john daintree" userId="86843ca00bf7cabd" providerId="LiveId" clId="{0E32F503-BB73-4DFA-99D6-4F0FC56669B3}" dt="2024-08-29T11:18:58.123" v="3956" actId="571"/>
          <ac:cxnSpMkLst>
            <pc:docMk/>
            <pc:sldMk cId="3910164275" sldId="317"/>
            <ac:cxnSpMk id="74" creationId="{ED115B1C-F6C1-9795-E088-F313E4890D6F}"/>
          </ac:cxnSpMkLst>
        </pc:cxnChg>
        <pc:cxnChg chg="add mod">
          <ac:chgData name="john daintree" userId="86843ca00bf7cabd" providerId="LiveId" clId="{0E32F503-BB73-4DFA-99D6-4F0FC56669B3}" dt="2024-08-29T11:18:58.123" v="3956" actId="571"/>
          <ac:cxnSpMkLst>
            <pc:docMk/>
            <pc:sldMk cId="3910164275" sldId="317"/>
            <ac:cxnSpMk id="75" creationId="{C419A942-579B-8BD3-2C45-04CE0EA17007}"/>
          </ac:cxnSpMkLst>
        </pc:cxnChg>
        <pc:cxnChg chg="add mod">
          <ac:chgData name="john daintree" userId="86843ca00bf7cabd" providerId="LiveId" clId="{0E32F503-BB73-4DFA-99D6-4F0FC56669B3}" dt="2024-08-29T11:18:58.123" v="3956" actId="571"/>
          <ac:cxnSpMkLst>
            <pc:docMk/>
            <pc:sldMk cId="3910164275" sldId="317"/>
            <ac:cxnSpMk id="76" creationId="{3A887266-610E-5D40-A9E9-7D2900E6A2D1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78" creationId="{DE047A64-9377-3A04-9E08-CC905EF55CBE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79" creationId="{A1FB8DD7-D20F-4774-B0E5-1F9FA660FBE9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80" creationId="{1368A10C-E0E7-8338-241D-E15D10CFE5D7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81" creationId="{31501B28-5D83-5C67-4BAC-E359A2A0E11F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82" creationId="{72AC1D30-86BD-E6B6-BE55-322F071621EF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83" creationId="{28797EC5-719F-67FE-24C3-2B258A20E07B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84" creationId="{AA42D36D-64A3-A32C-476B-BD76B16B0155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85" creationId="{995D7CF2-0DE1-F813-B463-7955913BF583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86" creationId="{D074891C-81C4-0E1B-F660-A4EF0544883B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87" creationId="{1095F73E-86BC-66B3-6167-54FA7E7DA751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88" creationId="{BD995181-A45A-4B54-7F41-14AC9FD81A60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89" creationId="{0CE0A077-75FE-3999-A1DE-F0F5A49658AE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90" creationId="{8A4196A6-C10E-7356-1462-ECE39ABBA71E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91" creationId="{C9545B6A-CC79-E1B0-7D78-F4EA427D2F38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92" creationId="{05F370E7-6F3D-05F1-0D73-CD582179C61E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93" creationId="{E976FA38-F2A6-AF2E-7FE0-21D255F89DF5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94" creationId="{8C9110DD-9300-E199-4ECB-0767741E825C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95" creationId="{391FCD9F-83C4-A100-2D1D-F4BACE5D1C65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97" creationId="{45C9C9B2-7D6D-3053-A138-16CFEA984918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98" creationId="{B6A566C3-A4DF-2C24-369F-C7C365CAB459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99" creationId="{C2BBD968-8CE1-9E1C-5931-2338AA55864E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101" creationId="{FEFBF861-93CD-0BD2-5D1E-5C68984DA24B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102" creationId="{1098005E-1C9A-51F8-E1F8-56975348FC66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103" creationId="{C7EA0580-4F2D-17BA-D585-194B2F39C92D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105" creationId="{1A62EAF1-2DA4-AF01-2651-9677C576CB51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106" creationId="{D7DCA71C-4EC8-28B0-1AF8-DDCE022AEBAD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107" creationId="{9E8B5C8C-6BB3-BF4A-4F49-E5581DFBA446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109" creationId="{C02AAAA2-1455-09CF-D37E-01D9C713AE7C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110" creationId="{6D08CF3C-A649-AFD8-901F-00B1DDCD3996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111" creationId="{46EBFEC9-F653-D065-78BB-AF9ABED8426B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113" creationId="{11BDA248-4ACF-1DDA-3FA2-F9B4F4BBFF8C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114" creationId="{FEB73FD1-6BB9-23AB-9359-28FCFE7CFCFF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115" creationId="{BC10D2D1-1C3D-F354-BFFB-A80B7EB5C755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117" creationId="{A37EE2C9-0216-0430-7E78-E6CEAF7ECBA3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118" creationId="{19B77CAB-9852-FBB4-6553-CDA938841789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119" creationId="{0090E9C7-FC5E-EA4D-86CB-9D0B5FC91CAB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121" creationId="{62746C1F-48D7-FC15-94E4-769C422933F2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122" creationId="{02CC6A12-6F3E-6825-1CB5-EFE4A87DD13A}"/>
          </ac:cxnSpMkLst>
        </pc:cxnChg>
        <pc:cxnChg chg="add mod">
          <ac:chgData name="john daintree" userId="86843ca00bf7cabd" providerId="LiveId" clId="{0E32F503-BB73-4DFA-99D6-4F0FC56669B3}" dt="2024-08-29T11:38:31.518" v="4178" actId="164"/>
          <ac:cxnSpMkLst>
            <pc:docMk/>
            <pc:sldMk cId="3910164275" sldId="317"/>
            <ac:cxnSpMk id="123" creationId="{551AD7D1-8E7A-3A7D-F21E-EF72EEC036FC}"/>
          </ac:cxnSpMkLst>
        </pc:cxnChg>
        <pc:cxnChg chg="add mod">
          <ac:chgData name="john daintree" userId="86843ca00bf7cabd" providerId="LiveId" clId="{0E32F503-BB73-4DFA-99D6-4F0FC56669B3}" dt="2024-08-29T11:39:40.870" v="4184" actId="164"/>
          <ac:cxnSpMkLst>
            <pc:docMk/>
            <pc:sldMk cId="3910164275" sldId="317"/>
            <ac:cxnSpMk id="125" creationId="{FBC5CF61-2977-C36F-F951-A95EC5877102}"/>
          </ac:cxnSpMkLst>
        </pc:cxnChg>
        <pc:cxnChg chg="add mod">
          <ac:chgData name="john daintree" userId="86843ca00bf7cabd" providerId="LiveId" clId="{0E32F503-BB73-4DFA-99D6-4F0FC56669B3}" dt="2024-08-29T11:39:40.870" v="4184" actId="164"/>
          <ac:cxnSpMkLst>
            <pc:docMk/>
            <pc:sldMk cId="3910164275" sldId="317"/>
            <ac:cxnSpMk id="126" creationId="{DBB7DCF0-2927-6522-4E7A-F20BE90E1273}"/>
          </ac:cxnSpMkLst>
        </pc:cxnChg>
        <pc:cxnChg chg="add mod">
          <ac:chgData name="john daintree" userId="86843ca00bf7cabd" providerId="LiveId" clId="{0E32F503-BB73-4DFA-99D6-4F0FC56669B3}" dt="2024-08-29T11:39:40.870" v="4184" actId="164"/>
          <ac:cxnSpMkLst>
            <pc:docMk/>
            <pc:sldMk cId="3910164275" sldId="317"/>
            <ac:cxnSpMk id="127" creationId="{FA79C07B-AAC4-E50A-4328-C4FE32342786}"/>
          </ac:cxnSpMkLst>
        </pc:cxnChg>
        <pc:cxnChg chg="add mod">
          <ac:chgData name="john daintree" userId="86843ca00bf7cabd" providerId="LiveId" clId="{0E32F503-BB73-4DFA-99D6-4F0FC56669B3}" dt="2024-08-29T11:39:40.870" v="4184" actId="164"/>
          <ac:cxnSpMkLst>
            <pc:docMk/>
            <pc:sldMk cId="3910164275" sldId="317"/>
            <ac:cxnSpMk id="128" creationId="{707025C1-A7F1-7F56-1FE5-E0329D016FDD}"/>
          </ac:cxnSpMkLst>
        </pc:cxnChg>
        <pc:cxnChg chg="add mod">
          <ac:chgData name="john daintree" userId="86843ca00bf7cabd" providerId="LiveId" clId="{0E32F503-BB73-4DFA-99D6-4F0FC56669B3}" dt="2024-08-29T11:39:40.870" v="4184" actId="164"/>
          <ac:cxnSpMkLst>
            <pc:docMk/>
            <pc:sldMk cId="3910164275" sldId="317"/>
            <ac:cxnSpMk id="129" creationId="{883F8923-3D7A-D9C3-E8BC-6840062DC1F5}"/>
          </ac:cxnSpMkLst>
        </pc:cxnChg>
        <pc:cxnChg chg="add mod">
          <ac:chgData name="john daintree" userId="86843ca00bf7cabd" providerId="LiveId" clId="{0E32F503-BB73-4DFA-99D6-4F0FC56669B3}" dt="2024-08-29T11:39:40.870" v="4184" actId="164"/>
          <ac:cxnSpMkLst>
            <pc:docMk/>
            <pc:sldMk cId="3910164275" sldId="317"/>
            <ac:cxnSpMk id="130" creationId="{2284DA3C-D811-DEFE-1869-59C3502F859D}"/>
          </ac:cxnSpMkLst>
        </pc:cxnChg>
        <pc:cxnChg chg="add mod">
          <ac:chgData name="john daintree" userId="86843ca00bf7cabd" providerId="LiveId" clId="{0E32F503-BB73-4DFA-99D6-4F0FC56669B3}" dt="2024-08-29T11:39:40.870" v="4184" actId="164"/>
          <ac:cxnSpMkLst>
            <pc:docMk/>
            <pc:sldMk cId="3910164275" sldId="317"/>
            <ac:cxnSpMk id="131" creationId="{B185A6EE-6AAD-BA93-0680-111E567CA11A}"/>
          </ac:cxnSpMkLst>
        </pc:cxnChg>
        <pc:cxnChg chg="add mod">
          <ac:chgData name="john daintree" userId="86843ca00bf7cabd" providerId="LiveId" clId="{0E32F503-BB73-4DFA-99D6-4F0FC56669B3}" dt="2024-08-29T11:39:40.870" v="4184" actId="164"/>
          <ac:cxnSpMkLst>
            <pc:docMk/>
            <pc:sldMk cId="3910164275" sldId="317"/>
            <ac:cxnSpMk id="132" creationId="{748D30B3-970F-9896-E77F-C9E33EAC4B99}"/>
          </ac:cxnSpMkLst>
        </pc:cxnChg>
        <pc:cxnChg chg="add mod">
          <ac:chgData name="john daintree" userId="86843ca00bf7cabd" providerId="LiveId" clId="{0E32F503-BB73-4DFA-99D6-4F0FC56669B3}" dt="2024-08-29T11:39:40.870" v="4184" actId="164"/>
          <ac:cxnSpMkLst>
            <pc:docMk/>
            <pc:sldMk cId="3910164275" sldId="317"/>
            <ac:cxnSpMk id="133" creationId="{D76F09C7-9F98-1BE9-BAAF-F20C6F5260D5}"/>
          </ac:cxnSpMkLst>
        </pc:cxnChg>
        <pc:cxnChg chg="add mod">
          <ac:chgData name="john daintree" userId="86843ca00bf7cabd" providerId="LiveId" clId="{0E32F503-BB73-4DFA-99D6-4F0FC56669B3}" dt="2024-08-29T11:39:40.870" v="4184" actId="164"/>
          <ac:cxnSpMkLst>
            <pc:docMk/>
            <pc:sldMk cId="3910164275" sldId="317"/>
            <ac:cxnSpMk id="134" creationId="{74B85E1A-FD1F-8E17-4A37-91E158CEE924}"/>
          </ac:cxnSpMkLst>
        </pc:cxnChg>
        <pc:cxnChg chg="add mod">
          <ac:chgData name="john daintree" userId="86843ca00bf7cabd" providerId="LiveId" clId="{0E32F503-BB73-4DFA-99D6-4F0FC56669B3}" dt="2024-08-29T11:39:40.870" v="4184" actId="164"/>
          <ac:cxnSpMkLst>
            <pc:docMk/>
            <pc:sldMk cId="3910164275" sldId="317"/>
            <ac:cxnSpMk id="135" creationId="{0BF00C9B-7FD9-316E-2A1E-5F9DD4434A67}"/>
          </ac:cxnSpMkLst>
        </pc:cxnChg>
        <pc:cxnChg chg="add mod">
          <ac:chgData name="john daintree" userId="86843ca00bf7cabd" providerId="LiveId" clId="{0E32F503-BB73-4DFA-99D6-4F0FC56669B3}" dt="2024-08-29T11:39:40.870" v="4184" actId="164"/>
          <ac:cxnSpMkLst>
            <pc:docMk/>
            <pc:sldMk cId="3910164275" sldId="317"/>
            <ac:cxnSpMk id="136" creationId="{B155D62E-D0B8-09F8-23DA-6D539D6E3974}"/>
          </ac:cxnSpMkLst>
        </pc:cxnChg>
        <pc:cxnChg chg="add mod">
          <ac:chgData name="john daintree" userId="86843ca00bf7cabd" providerId="LiveId" clId="{0E32F503-BB73-4DFA-99D6-4F0FC56669B3}" dt="2024-08-29T11:39:40.870" v="4184" actId="164"/>
          <ac:cxnSpMkLst>
            <pc:docMk/>
            <pc:sldMk cId="3910164275" sldId="317"/>
            <ac:cxnSpMk id="137" creationId="{1CF7C22B-BE5C-1A41-2844-10542786A0F4}"/>
          </ac:cxnSpMkLst>
        </pc:cxnChg>
        <pc:cxnChg chg="add mod">
          <ac:chgData name="john daintree" userId="86843ca00bf7cabd" providerId="LiveId" clId="{0E32F503-BB73-4DFA-99D6-4F0FC56669B3}" dt="2024-08-29T11:39:40.870" v="4184" actId="164"/>
          <ac:cxnSpMkLst>
            <pc:docMk/>
            <pc:sldMk cId="3910164275" sldId="317"/>
            <ac:cxnSpMk id="138" creationId="{3B74C36A-1F55-3F29-3621-CA6E18BB86CC}"/>
          </ac:cxnSpMkLst>
        </pc:cxnChg>
        <pc:cxnChg chg="add mod">
          <ac:chgData name="john daintree" userId="86843ca00bf7cabd" providerId="LiveId" clId="{0E32F503-BB73-4DFA-99D6-4F0FC56669B3}" dt="2024-08-29T11:39:40.870" v="4184" actId="164"/>
          <ac:cxnSpMkLst>
            <pc:docMk/>
            <pc:sldMk cId="3910164275" sldId="317"/>
            <ac:cxnSpMk id="139" creationId="{756EA82F-9418-1AB3-CBFD-2F436AD24A5D}"/>
          </ac:cxnSpMkLst>
        </pc:cxnChg>
      </pc:sldChg>
      <pc:sldChg chg="addSp delSp modSp add del mod ord modAnim modShow">
        <pc:chgData name="john daintree" userId="86843ca00bf7cabd" providerId="LiveId" clId="{0E32F503-BB73-4DFA-99D6-4F0FC56669B3}" dt="2024-09-10T11:47:29.026" v="10122" actId="47"/>
        <pc:sldMkLst>
          <pc:docMk/>
          <pc:sldMk cId="4172800504" sldId="318"/>
        </pc:sldMkLst>
        <pc:spChg chg="add mod">
          <ac:chgData name="john daintree" userId="86843ca00bf7cabd" providerId="LiveId" clId="{0E32F503-BB73-4DFA-99D6-4F0FC56669B3}" dt="2024-08-30T07:55:14.849" v="5918"/>
          <ac:spMkLst>
            <pc:docMk/>
            <pc:sldMk cId="4172800504" sldId="318"/>
            <ac:spMk id="2" creationId="{D0000CAB-A9EF-30CA-9CAF-0DF4005F9795}"/>
          </ac:spMkLst>
        </pc:spChg>
        <pc:spChg chg="del mod">
          <ac:chgData name="john daintree" userId="86843ca00bf7cabd" providerId="LiveId" clId="{0E32F503-BB73-4DFA-99D6-4F0FC56669B3}" dt="2024-09-09T07:16:40.336" v="7461" actId="478"/>
          <ac:spMkLst>
            <pc:docMk/>
            <pc:sldMk cId="4172800504" sldId="318"/>
            <ac:spMk id="6" creationId="{0FD18451-460F-D01E-1FBA-C43077BAC1E9}"/>
          </ac:spMkLst>
        </pc:spChg>
        <pc:spChg chg="add mod">
          <ac:chgData name="john daintree" userId="86843ca00bf7cabd" providerId="LiveId" clId="{0E32F503-BB73-4DFA-99D6-4F0FC56669B3}" dt="2024-09-09T07:16:40.336" v="7461" actId="478"/>
          <ac:spMkLst>
            <pc:docMk/>
            <pc:sldMk cId="4172800504" sldId="318"/>
            <ac:spMk id="8" creationId="{0651730B-1BEB-BB8D-E347-FFFB64F75A94}"/>
          </ac:spMkLst>
        </pc:spChg>
        <pc:spChg chg="del">
          <ac:chgData name="john daintree" userId="86843ca00bf7cabd" providerId="LiveId" clId="{0E32F503-BB73-4DFA-99D6-4F0FC56669B3}" dt="2024-08-30T07:55:13.565" v="5917" actId="478"/>
          <ac:spMkLst>
            <pc:docMk/>
            <pc:sldMk cId="4172800504" sldId="318"/>
            <ac:spMk id="8" creationId="{D5AD7111-0CD5-FFA7-7AD8-2F5FC614BBAD}"/>
          </ac:spMkLst>
        </pc:spChg>
        <pc:spChg chg="add mod">
          <ac:chgData name="john daintree" userId="86843ca00bf7cabd" providerId="LiveId" clId="{0E32F503-BB73-4DFA-99D6-4F0FC56669B3}" dt="2024-08-30T07:55:14.849" v="5918"/>
          <ac:spMkLst>
            <pc:docMk/>
            <pc:sldMk cId="4172800504" sldId="318"/>
            <ac:spMk id="10" creationId="{009D028D-CAEC-CCE5-4C08-CB8A0002E8B6}"/>
          </ac:spMkLst>
        </pc:spChg>
        <pc:spChg chg="add mod">
          <ac:chgData name="john daintree" userId="86843ca00bf7cabd" providerId="LiveId" clId="{0E32F503-BB73-4DFA-99D6-4F0FC56669B3}" dt="2024-09-09T07:16:40.656" v="7462"/>
          <ac:spMkLst>
            <pc:docMk/>
            <pc:sldMk cId="4172800504" sldId="318"/>
            <ac:spMk id="12" creationId="{03649944-3255-3F26-9046-688C4BBBECE2}"/>
          </ac:spMkLst>
        </pc:spChg>
        <pc:spChg chg="del">
          <ac:chgData name="john daintree" userId="86843ca00bf7cabd" providerId="LiveId" clId="{0E32F503-BB73-4DFA-99D6-4F0FC56669B3}" dt="2024-08-30T07:55:13.565" v="5917" actId="478"/>
          <ac:spMkLst>
            <pc:docMk/>
            <pc:sldMk cId="4172800504" sldId="318"/>
            <ac:spMk id="12" creationId="{FCF90B78-AC94-1117-E1D5-04CFD294B5F5}"/>
          </ac:spMkLst>
        </pc:spChg>
        <pc:spChg chg="del">
          <ac:chgData name="john daintree" userId="86843ca00bf7cabd" providerId="LiveId" clId="{0E32F503-BB73-4DFA-99D6-4F0FC56669B3}" dt="2024-08-30T07:55:13.565" v="5917" actId="478"/>
          <ac:spMkLst>
            <pc:docMk/>
            <pc:sldMk cId="4172800504" sldId="318"/>
            <ac:spMk id="13" creationId="{4D7039C2-05EC-C75A-A427-EAD66724124B}"/>
          </ac:spMkLst>
        </pc:spChg>
        <pc:spChg chg="del">
          <ac:chgData name="john daintree" userId="86843ca00bf7cabd" providerId="LiveId" clId="{0E32F503-BB73-4DFA-99D6-4F0FC56669B3}" dt="2024-08-30T07:55:13.565" v="5917" actId="478"/>
          <ac:spMkLst>
            <pc:docMk/>
            <pc:sldMk cId="4172800504" sldId="318"/>
            <ac:spMk id="14" creationId="{38C6502A-07B0-EBF9-5FA5-FE5685A351C7}"/>
          </ac:spMkLst>
        </pc:spChg>
        <pc:spChg chg="add mod">
          <ac:chgData name="john daintree" userId="86843ca00bf7cabd" providerId="LiveId" clId="{0E32F503-BB73-4DFA-99D6-4F0FC56669B3}" dt="2024-08-30T07:55:14.849" v="5918"/>
          <ac:spMkLst>
            <pc:docMk/>
            <pc:sldMk cId="4172800504" sldId="318"/>
            <ac:spMk id="15" creationId="{687CCBE1-A6EC-FD15-7E2F-239933D54500}"/>
          </ac:spMkLst>
        </pc:spChg>
        <pc:spChg chg="del">
          <ac:chgData name="john daintree" userId="86843ca00bf7cabd" providerId="LiveId" clId="{0E32F503-BB73-4DFA-99D6-4F0FC56669B3}" dt="2024-08-30T07:55:13.565" v="5917" actId="478"/>
          <ac:spMkLst>
            <pc:docMk/>
            <pc:sldMk cId="4172800504" sldId="318"/>
            <ac:spMk id="20" creationId="{C5EABBC5-9013-A7C0-499E-46CAC26C24D7}"/>
          </ac:spMkLst>
        </pc:spChg>
        <pc:spChg chg="del">
          <ac:chgData name="john daintree" userId="86843ca00bf7cabd" providerId="LiveId" clId="{0E32F503-BB73-4DFA-99D6-4F0FC56669B3}" dt="2024-08-30T07:55:13.565" v="5917" actId="478"/>
          <ac:spMkLst>
            <pc:docMk/>
            <pc:sldMk cId="4172800504" sldId="318"/>
            <ac:spMk id="21" creationId="{7D8277E0-31A1-BBCF-E326-438788E1FA20}"/>
          </ac:spMkLst>
        </pc:spChg>
        <pc:spChg chg="del">
          <ac:chgData name="john daintree" userId="86843ca00bf7cabd" providerId="LiveId" clId="{0E32F503-BB73-4DFA-99D6-4F0FC56669B3}" dt="2024-08-30T07:55:13.565" v="5917" actId="478"/>
          <ac:spMkLst>
            <pc:docMk/>
            <pc:sldMk cId="4172800504" sldId="318"/>
            <ac:spMk id="23" creationId="{804DC41F-F3B3-F8EC-38D1-93F1A7FD0DE3}"/>
          </ac:spMkLst>
        </pc:spChg>
        <pc:spChg chg="del">
          <ac:chgData name="john daintree" userId="86843ca00bf7cabd" providerId="LiveId" clId="{0E32F503-BB73-4DFA-99D6-4F0FC56669B3}" dt="2024-08-30T07:55:13.565" v="5917" actId="478"/>
          <ac:spMkLst>
            <pc:docMk/>
            <pc:sldMk cId="4172800504" sldId="318"/>
            <ac:spMk id="24" creationId="{22A3B91F-47D4-8853-69C9-AE43F58A0322}"/>
          </ac:spMkLst>
        </pc:spChg>
        <pc:spChg chg="del">
          <ac:chgData name="john daintree" userId="86843ca00bf7cabd" providerId="LiveId" clId="{0E32F503-BB73-4DFA-99D6-4F0FC56669B3}" dt="2024-08-30T07:55:13.565" v="5917" actId="478"/>
          <ac:spMkLst>
            <pc:docMk/>
            <pc:sldMk cId="4172800504" sldId="318"/>
            <ac:spMk id="25" creationId="{2120997F-15E3-18D2-AC84-75F81564C689}"/>
          </ac:spMkLst>
        </pc:spChg>
        <pc:spChg chg="del">
          <ac:chgData name="john daintree" userId="86843ca00bf7cabd" providerId="LiveId" clId="{0E32F503-BB73-4DFA-99D6-4F0FC56669B3}" dt="2024-08-30T07:55:13.565" v="5917" actId="478"/>
          <ac:spMkLst>
            <pc:docMk/>
            <pc:sldMk cId="4172800504" sldId="318"/>
            <ac:spMk id="26" creationId="{E1D47748-782B-7275-0618-C0D53DC02D04}"/>
          </ac:spMkLst>
        </pc:spChg>
        <pc:spChg chg="del">
          <ac:chgData name="john daintree" userId="86843ca00bf7cabd" providerId="LiveId" clId="{0E32F503-BB73-4DFA-99D6-4F0FC56669B3}" dt="2024-08-30T07:55:13.565" v="5917" actId="478"/>
          <ac:spMkLst>
            <pc:docMk/>
            <pc:sldMk cId="4172800504" sldId="318"/>
            <ac:spMk id="27" creationId="{FF92E102-B425-3E82-88F7-51DC4474348E}"/>
          </ac:spMkLst>
        </pc:spChg>
        <pc:spChg chg="del">
          <ac:chgData name="john daintree" userId="86843ca00bf7cabd" providerId="LiveId" clId="{0E32F503-BB73-4DFA-99D6-4F0FC56669B3}" dt="2024-08-30T07:55:13.565" v="5917" actId="478"/>
          <ac:spMkLst>
            <pc:docMk/>
            <pc:sldMk cId="4172800504" sldId="318"/>
            <ac:spMk id="28" creationId="{348AF3B5-06AE-EA03-C4AE-9850C7CB6931}"/>
          </ac:spMkLst>
        </pc:spChg>
        <pc:spChg chg="add mod">
          <ac:chgData name="john daintree" userId="86843ca00bf7cabd" providerId="LiveId" clId="{0E32F503-BB73-4DFA-99D6-4F0FC56669B3}" dt="2024-08-30T07:55:14.849" v="5918"/>
          <ac:spMkLst>
            <pc:docMk/>
            <pc:sldMk cId="4172800504" sldId="318"/>
            <ac:spMk id="59" creationId="{5E8D5DDB-4AF2-611B-DEFE-E18DF4313C10}"/>
          </ac:spMkLst>
        </pc:spChg>
        <pc:spChg chg="add mod">
          <ac:chgData name="john daintree" userId="86843ca00bf7cabd" providerId="LiveId" clId="{0E32F503-BB73-4DFA-99D6-4F0FC56669B3}" dt="2024-08-30T07:55:14.849" v="5918"/>
          <ac:spMkLst>
            <pc:docMk/>
            <pc:sldMk cId="4172800504" sldId="318"/>
            <ac:spMk id="62" creationId="{BDCAA144-BC66-7962-BC85-2B77655B69E0}"/>
          </ac:spMkLst>
        </pc:spChg>
        <pc:spChg chg="add mod">
          <ac:chgData name="john daintree" userId="86843ca00bf7cabd" providerId="LiveId" clId="{0E32F503-BB73-4DFA-99D6-4F0FC56669B3}" dt="2024-08-30T07:55:14.849" v="5918"/>
          <ac:spMkLst>
            <pc:docMk/>
            <pc:sldMk cId="4172800504" sldId="318"/>
            <ac:spMk id="63" creationId="{9C2C7A36-F0AC-CC86-F60B-B1C0066546E7}"/>
          </ac:spMkLst>
        </pc:spChg>
        <pc:spChg chg="add mod">
          <ac:chgData name="john daintree" userId="86843ca00bf7cabd" providerId="LiveId" clId="{0E32F503-BB73-4DFA-99D6-4F0FC56669B3}" dt="2024-08-30T07:55:14.849" v="5918"/>
          <ac:spMkLst>
            <pc:docMk/>
            <pc:sldMk cId="4172800504" sldId="318"/>
            <ac:spMk id="65" creationId="{55F1B292-E431-7EFA-6662-5354F44812A9}"/>
          </ac:spMkLst>
        </pc:spChg>
        <pc:spChg chg="add mod">
          <ac:chgData name="john daintree" userId="86843ca00bf7cabd" providerId="LiveId" clId="{0E32F503-BB73-4DFA-99D6-4F0FC56669B3}" dt="2024-08-30T07:55:14.849" v="5918"/>
          <ac:spMkLst>
            <pc:docMk/>
            <pc:sldMk cId="4172800504" sldId="318"/>
            <ac:spMk id="77" creationId="{5773A765-7497-D5AC-39D6-51FD102E5AE9}"/>
          </ac:spMkLst>
        </pc:spChg>
        <pc:spChg chg="add mod">
          <ac:chgData name="john daintree" userId="86843ca00bf7cabd" providerId="LiveId" clId="{0E32F503-BB73-4DFA-99D6-4F0FC56669B3}" dt="2024-08-30T07:55:14.849" v="5918"/>
          <ac:spMkLst>
            <pc:docMk/>
            <pc:sldMk cId="4172800504" sldId="318"/>
            <ac:spMk id="78" creationId="{90C8B48A-CDBD-9DF2-B60F-8B2ED178F445}"/>
          </ac:spMkLst>
        </pc:spChg>
        <pc:spChg chg="add mod">
          <ac:chgData name="john daintree" userId="86843ca00bf7cabd" providerId="LiveId" clId="{0E32F503-BB73-4DFA-99D6-4F0FC56669B3}" dt="2024-08-30T07:55:14.849" v="5918"/>
          <ac:spMkLst>
            <pc:docMk/>
            <pc:sldMk cId="4172800504" sldId="318"/>
            <ac:spMk id="81" creationId="{72833AE5-01C8-D783-C203-11449F042B62}"/>
          </ac:spMkLst>
        </pc:spChg>
        <pc:spChg chg="add mod">
          <ac:chgData name="john daintree" userId="86843ca00bf7cabd" providerId="LiveId" clId="{0E32F503-BB73-4DFA-99D6-4F0FC56669B3}" dt="2024-08-30T07:55:14.849" v="5918"/>
          <ac:spMkLst>
            <pc:docMk/>
            <pc:sldMk cId="4172800504" sldId="318"/>
            <ac:spMk id="82" creationId="{C5178CC5-264F-2DBC-C631-1C19154281C1}"/>
          </ac:spMkLst>
        </pc:spChg>
        <pc:spChg chg="add mod">
          <ac:chgData name="john daintree" userId="86843ca00bf7cabd" providerId="LiveId" clId="{0E32F503-BB73-4DFA-99D6-4F0FC56669B3}" dt="2024-08-30T07:55:14.849" v="5918"/>
          <ac:spMkLst>
            <pc:docMk/>
            <pc:sldMk cId="4172800504" sldId="318"/>
            <ac:spMk id="83" creationId="{EF8FC366-3393-E375-E4A1-0E777A28570F}"/>
          </ac:spMkLst>
        </pc:spChg>
        <pc:cxnChg chg="del mod">
          <ac:chgData name="john daintree" userId="86843ca00bf7cabd" providerId="LiveId" clId="{0E32F503-BB73-4DFA-99D6-4F0FC56669B3}" dt="2024-08-30T07:55:13.565" v="5917" actId="478"/>
          <ac:cxnSpMkLst>
            <pc:docMk/>
            <pc:sldMk cId="4172800504" sldId="318"/>
            <ac:cxnSpMk id="16" creationId="{79C0E1D8-575F-6215-DFD9-53A7B63C1E42}"/>
          </ac:cxnSpMkLst>
        </pc:cxnChg>
        <pc:cxnChg chg="del mod">
          <ac:chgData name="john daintree" userId="86843ca00bf7cabd" providerId="LiveId" clId="{0E32F503-BB73-4DFA-99D6-4F0FC56669B3}" dt="2024-08-30T07:55:13.565" v="5917" actId="478"/>
          <ac:cxnSpMkLst>
            <pc:docMk/>
            <pc:sldMk cId="4172800504" sldId="318"/>
            <ac:cxnSpMk id="17" creationId="{AB913FAE-5562-DE5D-549A-FF44B39D25A1}"/>
          </ac:cxnSpMkLst>
        </pc:cxnChg>
        <pc:cxnChg chg="add mod">
          <ac:chgData name="john daintree" userId="86843ca00bf7cabd" providerId="LiveId" clId="{0E32F503-BB73-4DFA-99D6-4F0FC56669B3}" dt="2024-08-30T07:55:14.849" v="5918"/>
          <ac:cxnSpMkLst>
            <pc:docMk/>
            <pc:sldMk cId="4172800504" sldId="318"/>
            <ac:cxnSpMk id="60" creationId="{F17873DE-4534-C834-0633-0A488E8F2826}"/>
          </ac:cxnSpMkLst>
        </pc:cxnChg>
        <pc:cxnChg chg="add mod">
          <ac:chgData name="john daintree" userId="86843ca00bf7cabd" providerId="LiveId" clId="{0E32F503-BB73-4DFA-99D6-4F0FC56669B3}" dt="2024-08-30T07:55:14.849" v="5918"/>
          <ac:cxnSpMkLst>
            <pc:docMk/>
            <pc:sldMk cId="4172800504" sldId="318"/>
            <ac:cxnSpMk id="61" creationId="{09882138-CA6D-F4C5-76D9-DF02AC8E4361}"/>
          </ac:cxnSpMkLst>
        </pc:cxnChg>
        <pc:cxnChg chg="del">
          <ac:chgData name="john daintree" userId="86843ca00bf7cabd" providerId="LiveId" clId="{0E32F503-BB73-4DFA-99D6-4F0FC56669B3}" dt="2024-08-30T07:55:13.565" v="5917" actId="478"/>
          <ac:cxnSpMkLst>
            <pc:docMk/>
            <pc:sldMk cId="4172800504" sldId="318"/>
            <ac:cxnSpMk id="64" creationId="{FD4F4CC6-AD48-45E2-B473-9B9814D26FDC}"/>
          </ac:cxnSpMkLst>
        </pc:cxnChg>
        <pc:cxnChg chg="del">
          <ac:chgData name="john daintree" userId="86843ca00bf7cabd" providerId="LiveId" clId="{0E32F503-BB73-4DFA-99D6-4F0FC56669B3}" dt="2024-08-30T07:55:13.565" v="5917" actId="478"/>
          <ac:cxnSpMkLst>
            <pc:docMk/>
            <pc:sldMk cId="4172800504" sldId="318"/>
            <ac:cxnSpMk id="70" creationId="{0DC0E4DC-348F-4123-D580-3C4AC378B93C}"/>
          </ac:cxnSpMkLst>
        </pc:cxnChg>
        <pc:cxnChg chg="add mod">
          <ac:chgData name="john daintree" userId="86843ca00bf7cabd" providerId="LiveId" clId="{0E32F503-BB73-4DFA-99D6-4F0FC56669B3}" dt="2024-08-30T07:55:14.849" v="5918"/>
          <ac:cxnSpMkLst>
            <pc:docMk/>
            <pc:sldMk cId="4172800504" sldId="318"/>
            <ac:cxnSpMk id="79" creationId="{DBBF5E23-A09A-C8DE-66C3-362F941694D2}"/>
          </ac:cxnSpMkLst>
        </pc:cxnChg>
        <pc:cxnChg chg="add mod">
          <ac:chgData name="john daintree" userId="86843ca00bf7cabd" providerId="LiveId" clId="{0E32F503-BB73-4DFA-99D6-4F0FC56669B3}" dt="2024-08-30T07:55:14.849" v="5918"/>
          <ac:cxnSpMkLst>
            <pc:docMk/>
            <pc:sldMk cId="4172800504" sldId="318"/>
            <ac:cxnSpMk id="80" creationId="{A4617949-F268-6F55-47D8-F203D4EE9E73}"/>
          </ac:cxnSpMkLst>
        </pc:cxnChg>
      </pc:sldChg>
      <pc:sldChg chg="modSp add del mod ord">
        <pc:chgData name="john daintree" userId="86843ca00bf7cabd" providerId="LiveId" clId="{0E32F503-BB73-4DFA-99D6-4F0FC56669B3}" dt="2024-08-29T11:28:50.184" v="4142" actId="47"/>
        <pc:sldMkLst>
          <pc:docMk/>
          <pc:sldMk cId="3951390516" sldId="319"/>
        </pc:sldMkLst>
        <pc:spChg chg="mod">
          <ac:chgData name="john daintree" userId="86843ca00bf7cabd" providerId="LiveId" clId="{0E32F503-BB73-4DFA-99D6-4F0FC56669B3}" dt="2024-08-29T11:27:00.318" v="4133" actId="20577"/>
          <ac:spMkLst>
            <pc:docMk/>
            <pc:sldMk cId="3951390516" sldId="319"/>
            <ac:spMk id="2" creationId="{C169B632-6CB0-88C7-3D61-BFD17B39FF80}"/>
          </ac:spMkLst>
        </pc:spChg>
      </pc:sldChg>
      <pc:sldChg chg="modSp add mod ord modAnim">
        <pc:chgData name="john daintree" userId="86843ca00bf7cabd" providerId="LiveId" clId="{0E32F503-BB73-4DFA-99D6-4F0FC56669B3}" dt="2024-09-13T07:49:06.921" v="11397" actId="20577"/>
        <pc:sldMkLst>
          <pc:docMk/>
          <pc:sldMk cId="3109922240" sldId="320"/>
        </pc:sldMkLst>
        <pc:spChg chg="mod">
          <ac:chgData name="john daintree" userId="86843ca00bf7cabd" providerId="LiveId" clId="{0E32F503-BB73-4DFA-99D6-4F0FC56669B3}" dt="2024-09-13T07:49:06.921" v="11397" actId="20577"/>
          <ac:spMkLst>
            <pc:docMk/>
            <pc:sldMk cId="3109922240" sldId="320"/>
            <ac:spMk id="2" creationId="{311B004C-E468-DC81-31E7-760E24014BAB}"/>
          </ac:spMkLst>
        </pc:spChg>
        <pc:spChg chg="mod">
          <ac:chgData name="john daintree" userId="86843ca00bf7cabd" providerId="LiveId" clId="{0E32F503-BB73-4DFA-99D6-4F0FC56669B3}" dt="2024-09-10T11:51:29.492" v="10327" actId="20577"/>
          <ac:spMkLst>
            <pc:docMk/>
            <pc:sldMk cId="3109922240" sldId="320"/>
            <ac:spMk id="3" creationId="{C8F48F24-501A-8F1E-4DE5-EA8F78B89E5A}"/>
          </ac:spMkLst>
        </pc:spChg>
      </pc:sldChg>
      <pc:sldChg chg="add del">
        <pc:chgData name="john daintree" userId="86843ca00bf7cabd" providerId="LiveId" clId="{0E32F503-BB73-4DFA-99D6-4F0FC56669B3}" dt="2024-08-29T11:28:47.968" v="4141" actId="47"/>
        <pc:sldMkLst>
          <pc:docMk/>
          <pc:sldMk cId="3562219764" sldId="321"/>
        </pc:sldMkLst>
      </pc:sldChg>
      <pc:sldChg chg="modSp add del mod modShow">
        <pc:chgData name="john daintree" userId="86843ca00bf7cabd" providerId="LiveId" clId="{0E32F503-BB73-4DFA-99D6-4F0FC56669B3}" dt="2024-09-10T11:47:40.722" v="10125" actId="47"/>
        <pc:sldMkLst>
          <pc:docMk/>
          <pc:sldMk cId="1639902918" sldId="322"/>
        </pc:sldMkLst>
        <pc:spChg chg="mod">
          <ac:chgData name="john daintree" userId="86843ca00bf7cabd" providerId="LiveId" clId="{0E32F503-BB73-4DFA-99D6-4F0FC56669B3}" dt="2024-08-29T11:41:18.328" v="4363" actId="20577"/>
          <ac:spMkLst>
            <pc:docMk/>
            <pc:sldMk cId="1639902918" sldId="322"/>
            <ac:spMk id="2" creationId="{C169B632-6CB0-88C7-3D61-BFD17B39FF80}"/>
          </ac:spMkLst>
        </pc:spChg>
      </pc:sldChg>
      <pc:sldChg chg="modSp add mod ord modAnim">
        <pc:chgData name="john daintree" userId="86843ca00bf7cabd" providerId="LiveId" clId="{0E32F503-BB73-4DFA-99D6-4F0FC56669B3}" dt="2024-09-13T07:50:42.182" v="11398"/>
        <pc:sldMkLst>
          <pc:docMk/>
          <pc:sldMk cId="3512324510" sldId="323"/>
        </pc:sldMkLst>
        <pc:spChg chg="mod">
          <ac:chgData name="john daintree" userId="86843ca00bf7cabd" providerId="LiveId" clId="{0E32F503-BB73-4DFA-99D6-4F0FC56669B3}" dt="2024-09-10T10:26:29.696" v="9527" actId="6549"/>
          <ac:spMkLst>
            <pc:docMk/>
            <pc:sldMk cId="3512324510" sldId="323"/>
            <ac:spMk id="2" creationId="{311B004C-E468-DC81-31E7-760E24014BAB}"/>
          </ac:spMkLst>
        </pc:spChg>
        <pc:spChg chg="mod">
          <ac:chgData name="john daintree" userId="86843ca00bf7cabd" providerId="LiveId" clId="{0E32F503-BB73-4DFA-99D6-4F0FC56669B3}" dt="2024-09-10T11:51:50.468" v="10329" actId="20577"/>
          <ac:spMkLst>
            <pc:docMk/>
            <pc:sldMk cId="3512324510" sldId="323"/>
            <ac:spMk id="3" creationId="{C8F48F24-501A-8F1E-4DE5-EA8F78B89E5A}"/>
          </ac:spMkLst>
        </pc:spChg>
      </pc:sldChg>
      <pc:sldChg chg="addSp delSp modSp add del mod">
        <pc:chgData name="john daintree" userId="86843ca00bf7cabd" providerId="LiveId" clId="{0E32F503-BB73-4DFA-99D6-4F0FC56669B3}" dt="2024-09-10T10:19:21.880" v="9521" actId="47"/>
        <pc:sldMkLst>
          <pc:docMk/>
          <pc:sldMk cId="223190734" sldId="324"/>
        </pc:sldMkLst>
        <pc:spChg chg="del">
          <ac:chgData name="john daintree" userId="86843ca00bf7cabd" providerId="LiveId" clId="{0E32F503-BB73-4DFA-99D6-4F0FC56669B3}" dt="2024-08-29T11:49:24.088" v="4553" actId="478"/>
          <ac:spMkLst>
            <pc:docMk/>
            <pc:sldMk cId="223190734" sldId="324"/>
            <ac:spMk id="2" creationId="{C169B632-6CB0-88C7-3D61-BFD17B39FF80}"/>
          </ac:spMkLst>
        </pc:spChg>
        <pc:spChg chg="add mod">
          <ac:chgData name="john daintree" userId="86843ca00bf7cabd" providerId="LiveId" clId="{0E32F503-BB73-4DFA-99D6-4F0FC56669B3}" dt="2024-08-29T11:49:20.614" v="4552" actId="20577"/>
          <ac:spMkLst>
            <pc:docMk/>
            <pc:sldMk cId="223190734" sldId="324"/>
            <ac:spMk id="5" creationId="{B1142F7E-237F-3C8C-4D55-0B7EE1B435AE}"/>
          </ac:spMkLst>
        </pc:spChg>
        <pc:spChg chg="add del mod">
          <ac:chgData name="john daintree" userId="86843ca00bf7cabd" providerId="LiveId" clId="{0E32F503-BB73-4DFA-99D6-4F0FC56669B3}" dt="2024-09-06T13:19:31.627" v="6710" actId="478"/>
          <ac:spMkLst>
            <pc:docMk/>
            <pc:sldMk cId="223190734" sldId="324"/>
            <ac:spMk id="7" creationId="{128AAA97-B0F6-6543-EC00-867A21599DAA}"/>
          </ac:spMkLst>
        </pc:spChg>
      </pc:sldChg>
      <pc:sldChg chg="new del">
        <pc:chgData name="john daintree" userId="86843ca00bf7cabd" providerId="LiveId" clId="{0E32F503-BB73-4DFA-99D6-4F0FC56669B3}" dt="2024-08-29T11:48:24.296" v="4495" actId="680"/>
        <pc:sldMkLst>
          <pc:docMk/>
          <pc:sldMk cId="3005624987" sldId="324"/>
        </pc:sldMkLst>
      </pc:sldChg>
      <pc:sldChg chg="delSp modSp add mod ord">
        <pc:chgData name="john daintree" userId="86843ca00bf7cabd" providerId="LiveId" clId="{0E32F503-BB73-4DFA-99D6-4F0FC56669B3}" dt="2024-08-29T11:50:26.596" v="4585" actId="20577"/>
        <pc:sldMkLst>
          <pc:docMk/>
          <pc:sldMk cId="1235238105" sldId="325"/>
        </pc:sldMkLst>
        <pc:spChg chg="mod">
          <ac:chgData name="john daintree" userId="86843ca00bf7cabd" providerId="LiveId" clId="{0E32F503-BB73-4DFA-99D6-4F0FC56669B3}" dt="2024-08-29T11:50:26.596" v="4585" actId="20577"/>
          <ac:spMkLst>
            <pc:docMk/>
            <pc:sldMk cId="1235238105" sldId="325"/>
            <ac:spMk id="5" creationId="{B1142F7E-237F-3C8C-4D55-0B7EE1B435AE}"/>
          </ac:spMkLst>
        </pc:spChg>
        <pc:spChg chg="del">
          <ac:chgData name="john daintree" userId="86843ca00bf7cabd" providerId="LiveId" clId="{0E32F503-BB73-4DFA-99D6-4F0FC56669B3}" dt="2024-08-29T11:49:54.799" v="4557" actId="478"/>
          <ac:spMkLst>
            <pc:docMk/>
            <pc:sldMk cId="1235238105" sldId="325"/>
            <ac:spMk id="7" creationId="{128AAA97-B0F6-6543-EC00-867A21599DAA}"/>
          </ac:spMkLst>
        </pc:spChg>
      </pc:sldChg>
      <pc:sldChg chg="addSp delSp modSp add mod modClrScheme delAnim modAnim chgLayout">
        <pc:chgData name="john daintree" userId="86843ca00bf7cabd" providerId="LiveId" clId="{0E32F503-BB73-4DFA-99D6-4F0FC56669B3}" dt="2024-09-12T14:46:22.174" v="10610" actId="1076"/>
        <pc:sldMkLst>
          <pc:docMk/>
          <pc:sldMk cId="4216952457" sldId="326"/>
        </pc:sldMkLst>
        <pc:spChg chg="del">
          <ac:chgData name="john daintree" userId="86843ca00bf7cabd" providerId="LiveId" clId="{0E32F503-BB73-4DFA-99D6-4F0FC56669B3}" dt="2024-09-10T09:50:59.605" v="9271" actId="478"/>
          <ac:spMkLst>
            <pc:docMk/>
            <pc:sldMk cId="4216952457" sldId="326"/>
            <ac:spMk id="2" creationId="{12ED69C8-29DF-7F6F-115A-743B285218FE}"/>
          </ac:spMkLst>
        </pc:spChg>
        <pc:spChg chg="add mod ord">
          <ac:chgData name="john daintree" userId="86843ca00bf7cabd" providerId="LiveId" clId="{0E32F503-BB73-4DFA-99D6-4F0FC56669B3}" dt="2024-09-12T14:44:04.920" v="10568" actId="700"/>
          <ac:spMkLst>
            <pc:docMk/>
            <pc:sldMk cId="4216952457" sldId="326"/>
            <ac:spMk id="2" creationId="{74F49426-08D9-3618-AC94-1924894F0BCC}"/>
          </ac:spMkLst>
        </pc:spChg>
        <pc:spChg chg="del">
          <ac:chgData name="john daintree" userId="86843ca00bf7cabd" providerId="LiveId" clId="{0E32F503-BB73-4DFA-99D6-4F0FC56669B3}" dt="2024-09-10T09:51:01.812" v="9273" actId="478"/>
          <ac:spMkLst>
            <pc:docMk/>
            <pc:sldMk cId="4216952457" sldId="326"/>
            <ac:spMk id="3" creationId="{5D31EB43-BF62-B4BF-CB90-C4A7421A6BD2}"/>
          </ac:spMkLst>
        </pc:spChg>
        <pc:spChg chg="del mod ord">
          <ac:chgData name="john daintree" userId="86843ca00bf7cabd" providerId="LiveId" clId="{0E32F503-BB73-4DFA-99D6-4F0FC56669B3}" dt="2024-09-12T14:44:04.920" v="10568" actId="700"/>
          <ac:spMkLst>
            <pc:docMk/>
            <pc:sldMk cId="4216952457" sldId="326"/>
            <ac:spMk id="4" creationId="{05FB931A-F5FF-0943-F0D0-9E0F788F45FD}"/>
          </ac:spMkLst>
        </pc:spChg>
        <pc:spChg chg="mod ord">
          <ac:chgData name="john daintree" userId="86843ca00bf7cabd" providerId="LiveId" clId="{0E32F503-BB73-4DFA-99D6-4F0FC56669B3}" dt="2024-09-12T14:46:22.174" v="10610" actId="1076"/>
          <ac:spMkLst>
            <pc:docMk/>
            <pc:sldMk cId="4216952457" sldId="326"/>
            <ac:spMk id="5" creationId="{06A7323B-333F-DC71-DE47-EE57889D2A20}"/>
          </ac:spMkLst>
        </pc:spChg>
        <pc:spChg chg="add mod">
          <ac:chgData name="john daintree" userId="86843ca00bf7cabd" providerId="LiveId" clId="{0E32F503-BB73-4DFA-99D6-4F0FC56669B3}" dt="2024-08-29T11:56:27.151" v="4628"/>
          <ac:spMkLst>
            <pc:docMk/>
            <pc:sldMk cId="4216952457" sldId="326"/>
            <ac:spMk id="8" creationId="{E60090A7-FCFB-D772-8192-79FEB870D586}"/>
          </ac:spMkLst>
        </pc:spChg>
        <pc:spChg chg="add mod">
          <ac:chgData name="john daintree" userId="86843ca00bf7cabd" providerId="LiveId" clId="{0E32F503-BB73-4DFA-99D6-4F0FC56669B3}" dt="2024-08-29T11:56:27.151" v="4628"/>
          <ac:spMkLst>
            <pc:docMk/>
            <pc:sldMk cId="4216952457" sldId="326"/>
            <ac:spMk id="12" creationId="{E86641DC-4946-5711-479C-2D86E261150D}"/>
          </ac:spMkLst>
        </pc:spChg>
        <pc:spChg chg="del">
          <ac:chgData name="john daintree" userId="86843ca00bf7cabd" providerId="LiveId" clId="{0E32F503-BB73-4DFA-99D6-4F0FC56669B3}" dt="2024-09-10T09:50:56.612" v="9268" actId="478"/>
          <ac:spMkLst>
            <pc:docMk/>
            <pc:sldMk cId="4216952457" sldId="326"/>
            <ac:spMk id="13" creationId="{2B19F00D-6E92-9488-1F2E-55F28546F5E2}"/>
          </ac:spMkLst>
        </pc:spChg>
        <pc:spChg chg="del">
          <ac:chgData name="john daintree" userId="86843ca00bf7cabd" providerId="LiveId" clId="{0E32F503-BB73-4DFA-99D6-4F0FC56669B3}" dt="2024-09-10T09:50:53.221" v="9265" actId="478"/>
          <ac:spMkLst>
            <pc:docMk/>
            <pc:sldMk cId="4216952457" sldId="326"/>
            <ac:spMk id="14" creationId="{880356C6-4FB3-A320-5F4E-12FCED4DFBDA}"/>
          </ac:spMkLst>
        </pc:spChg>
        <pc:spChg chg="add mod">
          <ac:chgData name="john daintree" userId="86843ca00bf7cabd" providerId="LiveId" clId="{0E32F503-BB73-4DFA-99D6-4F0FC56669B3}" dt="2024-09-09T08:09:21.542" v="7791" actId="1076"/>
          <ac:spMkLst>
            <pc:docMk/>
            <pc:sldMk cId="4216952457" sldId="326"/>
            <ac:spMk id="15" creationId="{5E46E382-F3D2-8546-0A72-70A65C2EEF7A}"/>
          </ac:spMkLst>
        </pc:spChg>
        <pc:spChg chg="add del mod">
          <ac:chgData name="john daintree" userId="86843ca00bf7cabd" providerId="LiveId" clId="{0E32F503-BB73-4DFA-99D6-4F0FC56669B3}" dt="2024-09-06T13:21:33.200" v="6724" actId="478"/>
          <ac:spMkLst>
            <pc:docMk/>
            <pc:sldMk cId="4216952457" sldId="326"/>
            <ac:spMk id="15" creationId="{C9D76E58-1F3B-13F5-57E1-EEACBDFAAEB1}"/>
          </ac:spMkLst>
        </pc:spChg>
        <pc:spChg chg="del">
          <ac:chgData name="john daintree" userId="86843ca00bf7cabd" providerId="LiveId" clId="{0E32F503-BB73-4DFA-99D6-4F0FC56669B3}" dt="2024-09-10T09:50:57.360" v="9269" actId="478"/>
          <ac:spMkLst>
            <pc:docMk/>
            <pc:sldMk cId="4216952457" sldId="326"/>
            <ac:spMk id="16" creationId="{FD2BAA7D-E0BB-BED2-E231-CAC7AD2CA4D9}"/>
          </ac:spMkLst>
        </pc:spChg>
        <pc:spChg chg="add del mod">
          <ac:chgData name="john daintree" userId="86843ca00bf7cabd" providerId="LiveId" clId="{0E32F503-BB73-4DFA-99D6-4F0FC56669B3}" dt="2024-09-06T13:21:30.848" v="6723" actId="478"/>
          <ac:spMkLst>
            <pc:docMk/>
            <pc:sldMk cId="4216952457" sldId="326"/>
            <ac:spMk id="17" creationId="{CB0D4E21-4AFD-6594-B2D4-4726D9E5A216}"/>
          </ac:spMkLst>
        </pc:spChg>
        <pc:spChg chg="add del mod">
          <ac:chgData name="john daintree" userId="86843ca00bf7cabd" providerId="LiveId" clId="{0E32F503-BB73-4DFA-99D6-4F0FC56669B3}" dt="2024-09-09T09:24:38.250" v="8133" actId="478"/>
          <ac:spMkLst>
            <pc:docMk/>
            <pc:sldMk cId="4216952457" sldId="326"/>
            <ac:spMk id="17" creationId="{FF3AB30E-D0CE-D63F-4580-D512AE804124}"/>
          </ac:spMkLst>
        </pc:spChg>
        <pc:spChg chg="del">
          <ac:chgData name="john daintree" userId="86843ca00bf7cabd" providerId="LiveId" clId="{0E32F503-BB73-4DFA-99D6-4F0FC56669B3}" dt="2024-09-10T09:50:54.517" v="9266" actId="478"/>
          <ac:spMkLst>
            <pc:docMk/>
            <pc:sldMk cId="4216952457" sldId="326"/>
            <ac:spMk id="18" creationId="{97B0042A-A163-E8B6-D381-A90B1DAB42B1}"/>
          </ac:spMkLst>
        </pc:spChg>
        <pc:spChg chg="add mod">
          <ac:chgData name="john daintree" userId="86843ca00bf7cabd" providerId="LiveId" clId="{0E32F503-BB73-4DFA-99D6-4F0FC56669B3}" dt="2024-09-09T09:25:01.103" v="8141" actId="1076"/>
          <ac:spMkLst>
            <pc:docMk/>
            <pc:sldMk cId="4216952457" sldId="326"/>
            <ac:spMk id="19" creationId="{2BADE2C9-1D30-50F0-03DD-CAE2C9C57A9E}"/>
          </ac:spMkLst>
        </pc:spChg>
        <pc:spChg chg="add del mod">
          <ac:chgData name="john daintree" userId="86843ca00bf7cabd" providerId="LiveId" clId="{0E32F503-BB73-4DFA-99D6-4F0FC56669B3}" dt="2024-09-06T13:21:30.848" v="6723" actId="478"/>
          <ac:spMkLst>
            <pc:docMk/>
            <pc:sldMk cId="4216952457" sldId="326"/>
            <ac:spMk id="19" creationId="{C5149CEC-2C1C-D278-A0D9-0FB9F095BE7E}"/>
          </ac:spMkLst>
        </pc:spChg>
        <pc:spChg chg="add del mod">
          <ac:chgData name="john daintree" userId="86843ca00bf7cabd" providerId="LiveId" clId="{0E32F503-BB73-4DFA-99D6-4F0FC56669B3}" dt="2024-09-06T13:21:30.848" v="6723" actId="478"/>
          <ac:spMkLst>
            <pc:docMk/>
            <pc:sldMk cId="4216952457" sldId="326"/>
            <ac:spMk id="20" creationId="{17518C60-8315-A0DF-5E8D-0C79DD71E4B8}"/>
          </ac:spMkLst>
        </pc:spChg>
        <pc:spChg chg="add del mod">
          <ac:chgData name="john daintree" userId="86843ca00bf7cabd" providerId="LiveId" clId="{0E32F503-BB73-4DFA-99D6-4F0FC56669B3}" dt="2024-09-06T13:21:30.848" v="6723" actId="478"/>
          <ac:spMkLst>
            <pc:docMk/>
            <pc:sldMk cId="4216952457" sldId="326"/>
            <ac:spMk id="21" creationId="{A47C722E-C3E6-9D4A-F907-424949577F48}"/>
          </ac:spMkLst>
        </pc:spChg>
        <pc:spChg chg="add del mod">
          <ac:chgData name="john daintree" userId="86843ca00bf7cabd" providerId="LiveId" clId="{0E32F503-BB73-4DFA-99D6-4F0FC56669B3}" dt="2024-09-06T13:21:30.848" v="6723" actId="478"/>
          <ac:spMkLst>
            <pc:docMk/>
            <pc:sldMk cId="4216952457" sldId="326"/>
            <ac:spMk id="22" creationId="{DE8D3391-8A4D-27B9-95F2-2A40EE124B50}"/>
          </ac:spMkLst>
        </pc:spChg>
        <pc:spChg chg="add del mod">
          <ac:chgData name="john daintree" userId="86843ca00bf7cabd" providerId="LiveId" clId="{0E32F503-BB73-4DFA-99D6-4F0FC56669B3}" dt="2024-09-06T13:21:30.848" v="6723" actId="478"/>
          <ac:spMkLst>
            <pc:docMk/>
            <pc:sldMk cId="4216952457" sldId="326"/>
            <ac:spMk id="23" creationId="{6228BA4F-137D-CABD-E5FB-20D670E32127}"/>
          </ac:spMkLst>
        </pc:spChg>
        <pc:spChg chg="add del mod">
          <ac:chgData name="john daintree" userId="86843ca00bf7cabd" providerId="LiveId" clId="{0E32F503-BB73-4DFA-99D6-4F0FC56669B3}" dt="2024-09-10T10:03:32.238" v="9381" actId="478"/>
          <ac:spMkLst>
            <pc:docMk/>
            <pc:sldMk cId="4216952457" sldId="326"/>
            <ac:spMk id="24" creationId="{7F63BA8C-1203-2453-BD70-5482565C5868}"/>
          </ac:spMkLst>
        </pc:spChg>
        <pc:spChg chg="add del mod">
          <ac:chgData name="john daintree" userId="86843ca00bf7cabd" providerId="LiveId" clId="{0E32F503-BB73-4DFA-99D6-4F0FC56669B3}" dt="2024-09-06T13:21:30.848" v="6723" actId="478"/>
          <ac:spMkLst>
            <pc:docMk/>
            <pc:sldMk cId="4216952457" sldId="326"/>
            <ac:spMk id="24" creationId="{EE5E1445-6C59-AA80-078B-E6C2EAF8A0B8}"/>
          </ac:spMkLst>
        </pc:spChg>
        <pc:spChg chg="del mod">
          <ac:chgData name="john daintree" userId="86843ca00bf7cabd" providerId="LiveId" clId="{0E32F503-BB73-4DFA-99D6-4F0FC56669B3}" dt="2024-09-10T09:50:55.493" v="9267" actId="478"/>
          <ac:spMkLst>
            <pc:docMk/>
            <pc:sldMk cId="4216952457" sldId="326"/>
            <ac:spMk id="25" creationId="{91D299C5-42FD-187D-BAE6-FF6BF412DE22}"/>
          </ac:spMkLst>
        </pc:spChg>
        <pc:spChg chg="add del mod">
          <ac:chgData name="john daintree" userId="86843ca00bf7cabd" providerId="LiveId" clId="{0E32F503-BB73-4DFA-99D6-4F0FC56669B3}" dt="2024-09-06T13:21:30.848" v="6723" actId="478"/>
          <ac:spMkLst>
            <pc:docMk/>
            <pc:sldMk cId="4216952457" sldId="326"/>
            <ac:spMk id="26" creationId="{DA33397E-E197-CFF5-399B-D82A948D877B}"/>
          </ac:spMkLst>
        </pc:spChg>
        <pc:spChg chg="add del mod">
          <ac:chgData name="john daintree" userId="86843ca00bf7cabd" providerId="LiveId" clId="{0E32F503-BB73-4DFA-99D6-4F0FC56669B3}" dt="2024-09-06T13:21:30.848" v="6723" actId="478"/>
          <ac:spMkLst>
            <pc:docMk/>
            <pc:sldMk cId="4216952457" sldId="326"/>
            <ac:spMk id="27" creationId="{E8BE7788-6B55-EA32-02C2-7518537434A6}"/>
          </ac:spMkLst>
        </pc:spChg>
        <pc:spChg chg="add mod">
          <ac:chgData name="john daintree" userId="86843ca00bf7cabd" providerId="LiveId" clId="{0E32F503-BB73-4DFA-99D6-4F0FC56669B3}" dt="2024-09-10T10:03:32.687" v="9382"/>
          <ac:spMkLst>
            <pc:docMk/>
            <pc:sldMk cId="4216952457" sldId="326"/>
            <ac:spMk id="42" creationId="{10B66DBA-2E58-7B7F-AFC2-A2C9FDC57FA2}"/>
          </ac:spMkLst>
        </pc:spChg>
        <pc:cxnChg chg="del ord">
          <ac:chgData name="john daintree" userId="86843ca00bf7cabd" providerId="LiveId" clId="{0E32F503-BB73-4DFA-99D6-4F0FC56669B3}" dt="2024-09-10T09:50:58.245" v="9270" actId="478"/>
          <ac:cxnSpMkLst>
            <pc:docMk/>
            <pc:sldMk cId="4216952457" sldId="326"/>
            <ac:cxnSpMk id="6" creationId="{057BECBC-2A00-6B79-57FF-B75D471610E6}"/>
          </ac:cxnSpMkLst>
        </pc:cxnChg>
        <pc:cxnChg chg="del ord">
          <ac:chgData name="john daintree" userId="86843ca00bf7cabd" providerId="LiveId" clId="{0E32F503-BB73-4DFA-99D6-4F0FC56669B3}" dt="2024-09-10T09:51:00.597" v="9272" actId="478"/>
          <ac:cxnSpMkLst>
            <pc:docMk/>
            <pc:sldMk cId="4216952457" sldId="326"/>
            <ac:cxnSpMk id="9" creationId="{E77DC05A-CED2-A124-647E-8A67432D2385}"/>
          </ac:cxnSpMkLst>
        </pc:cxnChg>
        <pc:cxnChg chg="add del mod">
          <ac:chgData name="john daintree" userId="86843ca00bf7cabd" providerId="LiveId" clId="{0E32F503-BB73-4DFA-99D6-4F0FC56669B3}" dt="2024-09-10T09:56:27.902" v="9307" actId="478"/>
          <ac:cxnSpMkLst>
            <pc:docMk/>
            <pc:sldMk cId="4216952457" sldId="326"/>
            <ac:cxnSpMk id="20" creationId="{D37BD620-5D0B-884D-DB5B-F31EF43DDAB1}"/>
          </ac:cxnSpMkLst>
        </pc:cxnChg>
        <pc:cxnChg chg="add mod">
          <ac:chgData name="john daintree" userId="86843ca00bf7cabd" providerId="LiveId" clId="{0E32F503-BB73-4DFA-99D6-4F0FC56669B3}" dt="2024-09-10T09:58:06.954" v="9331" actId="692"/>
          <ac:cxnSpMkLst>
            <pc:docMk/>
            <pc:sldMk cId="4216952457" sldId="326"/>
            <ac:cxnSpMk id="21" creationId="{97C1706F-7ACB-3EB2-E935-80089A696B04}"/>
          </ac:cxnSpMkLst>
        </pc:cxnChg>
        <pc:cxnChg chg="add mod">
          <ac:chgData name="john daintree" userId="86843ca00bf7cabd" providerId="LiveId" clId="{0E32F503-BB73-4DFA-99D6-4F0FC56669B3}" dt="2024-09-10T09:58:06.954" v="9331" actId="692"/>
          <ac:cxnSpMkLst>
            <pc:docMk/>
            <pc:sldMk cId="4216952457" sldId="326"/>
            <ac:cxnSpMk id="32" creationId="{8E715CF2-62A3-9059-C25C-86D98856DB59}"/>
          </ac:cxnSpMkLst>
        </pc:cxnChg>
      </pc:sldChg>
      <pc:sldChg chg="add del mod modShow">
        <pc:chgData name="john daintree" userId="86843ca00bf7cabd" providerId="LiveId" clId="{0E32F503-BB73-4DFA-99D6-4F0FC56669B3}" dt="2024-09-10T11:47:45.470" v="10126" actId="47"/>
        <pc:sldMkLst>
          <pc:docMk/>
          <pc:sldMk cId="249097086" sldId="327"/>
        </pc:sldMkLst>
      </pc:sldChg>
      <pc:sldChg chg="addSp delSp modSp add del mod ord delAnim modAnim">
        <pc:chgData name="john daintree" userId="86843ca00bf7cabd" providerId="LiveId" clId="{0E32F503-BB73-4DFA-99D6-4F0FC56669B3}" dt="2024-09-06T13:31:04.935" v="6752" actId="47"/>
        <pc:sldMkLst>
          <pc:docMk/>
          <pc:sldMk cId="469695901" sldId="328"/>
        </pc:sldMkLst>
        <pc:spChg chg="add mod">
          <ac:chgData name="john daintree" userId="86843ca00bf7cabd" providerId="LiveId" clId="{0E32F503-BB73-4DFA-99D6-4F0FC56669B3}" dt="2024-08-30T07:51:35.153" v="5900"/>
          <ac:spMkLst>
            <pc:docMk/>
            <pc:sldMk cId="469695901" sldId="328"/>
            <ac:spMk id="2" creationId="{E0D06B4F-7D43-F958-16C8-2D697132C8FE}"/>
          </ac:spMkLst>
        </pc:spChg>
        <pc:spChg chg="add mod">
          <ac:chgData name="john daintree" userId="86843ca00bf7cabd" providerId="LiveId" clId="{0E32F503-BB73-4DFA-99D6-4F0FC56669B3}" dt="2024-08-30T07:51:35.153" v="5900"/>
          <ac:spMkLst>
            <pc:docMk/>
            <pc:sldMk cId="469695901" sldId="328"/>
            <ac:spMk id="4" creationId="{786EC503-4CE5-7E7B-7329-E4714F00CA58}"/>
          </ac:spMkLst>
        </pc:spChg>
        <pc:spChg chg="mod">
          <ac:chgData name="john daintree" userId="86843ca00bf7cabd" providerId="LiveId" clId="{0E32F503-BB73-4DFA-99D6-4F0FC56669B3}" dt="2024-09-06T13:17:35.735" v="6687"/>
          <ac:spMkLst>
            <pc:docMk/>
            <pc:sldMk cId="469695901" sldId="328"/>
            <ac:spMk id="6" creationId="{0FD18451-460F-D01E-1FBA-C43077BAC1E9}"/>
          </ac:spMkLst>
        </pc:spChg>
        <pc:spChg chg="add mod">
          <ac:chgData name="john daintree" userId="86843ca00bf7cabd" providerId="LiveId" clId="{0E32F503-BB73-4DFA-99D6-4F0FC56669B3}" dt="2024-08-30T07:51:35.153" v="5900"/>
          <ac:spMkLst>
            <pc:docMk/>
            <pc:sldMk cId="469695901" sldId="328"/>
            <ac:spMk id="7" creationId="{57569655-8782-002A-6D65-591393823B53}"/>
          </ac:spMkLst>
        </pc:spChg>
        <pc:spChg chg="mod">
          <ac:chgData name="john daintree" userId="86843ca00bf7cabd" providerId="LiveId" clId="{0E32F503-BB73-4DFA-99D6-4F0FC56669B3}" dt="2024-08-30T07:52:18.137" v="5904" actId="1076"/>
          <ac:spMkLst>
            <pc:docMk/>
            <pc:sldMk cId="469695901" sldId="328"/>
            <ac:spMk id="8" creationId="{D5AD7111-0CD5-FFA7-7AD8-2F5FC614BBAD}"/>
          </ac:spMkLst>
        </pc:spChg>
        <pc:spChg chg="add del mod">
          <ac:chgData name="john daintree" userId="86843ca00bf7cabd" providerId="LiveId" clId="{0E32F503-BB73-4DFA-99D6-4F0FC56669B3}" dt="2024-08-30T07:51:38.064" v="5901" actId="478"/>
          <ac:spMkLst>
            <pc:docMk/>
            <pc:sldMk cId="469695901" sldId="328"/>
            <ac:spMk id="9" creationId="{4082CBAD-F931-9B50-615A-7DB952B2A8B0}"/>
          </ac:spMkLst>
        </pc:spChg>
        <pc:spChg chg="mod">
          <ac:chgData name="john daintree" userId="86843ca00bf7cabd" providerId="LiveId" clId="{0E32F503-BB73-4DFA-99D6-4F0FC56669B3}" dt="2024-08-30T07:52:18.137" v="5904" actId="1076"/>
          <ac:spMkLst>
            <pc:docMk/>
            <pc:sldMk cId="469695901" sldId="328"/>
            <ac:spMk id="12" creationId="{FCF90B78-AC94-1117-E1D5-04CFD294B5F5}"/>
          </ac:spMkLst>
        </pc:spChg>
        <pc:spChg chg="mod">
          <ac:chgData name="john daintree" userId="86843ca00bf7cabd" providerId="LiveId" clId="{0E32F503-BB73-4DFA-99D6-4F0FC56669B3}" dt="2024-08-30T07:52:18.137" v="5904" actId="1076"/>
          <ac:spMkLst>
            <pc:docMk/>
            <pc:sldMk cId="469695901" sldId="328"/>
            <ac:spMk id="13" creationId="{4D7039C2-05EC-C75A-A427-EAD66724124B}"/>
          </ac:spMkLst>
        </pc:spChg>
        <pc:spChg chg="mod">
          <ac:chgData name="john daintree" userId="86843ca00bf7cabd" providerId="LiveId" clId="{0E32F503-BB73-4DFA-99D6-4F0FC56669B3}" dt="2024-08-30T07:52:18.137" v="5904" actId="1076"/>
          <ac:spMkLst>
            <pc:docMk/>
            <pc:sldMk cId="469695901" sldId="328"/>
            <ac:spMk id="14" creationId="{38C6502A-07B0-EBF9-5FA5-FE5685A351C7}"/>
          </ac:spMkLst>
        </pc:spChg>
        <pc:spChg chg="mod">
          <ac:chgData name="john daintree" userId="86843ca00bf7cabd" providerId="LiveId" clId="{0E32F503-BB73-4DFA-99D6-4F0FC56669B3}" dt="2024-08-30T07:52:18.137" v="5904" actId="1076"/>
          <ac:spMkLst>
            <pc:docMk/>
            <pc:sldMk cId="469695901" sldId="328"/>
            <ac:spMk id="20" creationId="{C5EABBC5-9013-A7C0-499E-46CAC26C24D7}"/>
          </ac:spMkLst>
        </pc:spChg>
        <pc:spChg chg="mod">
          <ac:chgData name="john daintree" userId="86843ca00bf7cabd" providerId="LiveId" clId="{0E32F503-BB73-4DFA-99D6-4F0FC56669B3}" dt="2024-08-30T07:52:18.137" v="5904" actId="1076"/>
          <ac:spMkLst>
            <pc:docMk/>
            <pc:sldMk cId="469695901" sldId="328"/>
            <ac:spMk id="21" creationId="{7D8277E0-31A1-BBCF-E326-438788E1FA20}"/>
          </ac:spMkLst>
        </pc:spChg>
        <pc:spChg chg="mod">
          <ac:chgData name="john daintree" userId="86843ca00bf7cabd" providerId="LiveId" clId="{0E32F503-BB73-4DFA-99D6-4F0FC56669B3}" dt="2024-08-30T07:52:18.137" v="5904" actId="1076"/>
          <ac:spMkLst>
            <pc:docMk/>
            <pc:sldMk cId="469695901" sldId="328"/>
            <ac:spMk id="23" creationId="{804DC41F-F3B3-F8EC-38D1-93F1A7FD0DE3}"/>
          </ac:spMkLst>
        </pc:spChg>
        <pc:spChg chg="mod">
          <ac:chgData name="john daintree" userId="86843ca00bf7cabd" providerId="LiveId" clId="{0E32F503-BB73-4DFA-99D6-4F0FC56669B3}" dt="2024-08-30T07:52:18.137" v="5904" actId="1076"/>
          <ac:spMkLst>
            <pc:docMk/>
            <pc:sldMk cId="469695901" sldId="328"/>
            <ac:spMk id="24" creationId="{22A3B91F-47D4-8853-69C9-AE43F58A0322}"/>
          </ac:spMkLst>
        </pc:spChg>
        <pc:spChg chg="del mod">
          <ac:chgData name="john daintree" userId="86843ca00bf7cabd" providerId="LiveId" clId="{0E32F503-BB73-4DFA-99D6-4F0FC56669B3}" dt="2024-08-30T07:51:24.220" v="5898" actId="478"/>
          <ac:spMkLst>
            <pc:docMk/>
            <pc:sldMk cId="469695901" sldId="328"/>
            <ac:spMk id="25" creationId="{2120997F-15E3-18D2-AC84-75F81564C689}"/>
          </ac:spMkLst>
        </pc:spChg>
        <pc:spChg chg="del mod">
          <ac:chgData name="john daintree" userId="86843ca00bf7cabd" providerId="LiveId" clId="{0E32F503-BB73-4DFA-99D6-4F0FC56669B3}" dt="2024-08-30T07:51:24.220" v="5898" actId="478"/>
          <ac:spMkLst>
            <pc:docMk/>
            <pc:sldMk cId="469695901" sldId="328"/>
            <ac:spMk id="26" creationId="{E1D47748-782B-7275-0618-C0D53DC02D04}"/>
          </ac:spMkLst>
        </pc:spChg>
        <pc:spChg chg="del mod">
          <ac:chgData name="john daintree" userId="86843ca00bf7cabd" providerId="LiveId" clId="{0E32F503-BB73-4DFA-99D6-4F0FC56669B3}" dt="2024-08-30T07:51:24.220" v="5898" actId="478"/>
          <ac:spMkLst>
            <pc:docMk/>
            <pc:sldMk cId="469695901" sldId="328"/>
            <ac:spMk id="27" creationId="{FF92E102-B425-3E82-88F7-51DC4474348E}"/>
          </ac:spMkLst>
        </pc:spChg>
        <pc:spChg chg="mod">
          <ac:chgData name="john daintree" userId="86843ca00bf7cabd" providerId="LiveId" clId="{0E32F503-BB73-4DFA-99D6-4F0FC56669B3}" dt="2024-08-30T07:52:26.589" v="5905" actId="14100"/>
          <ac:spMkLst>
            <pc:docMk/>
            <pc:sldMk cId="469695901" sldId="328"/>
            <ac:spMk id="28" creationId="{348AF3B5-06AE-EA03-C4AE-9850C7CB6931}"/>
          </ac:spMkLst>
        </pc:spChg>
        <pc:cxnChg chg="mod">
          <ac:chgData name="john daintree" userId="86843ca00bf7cabd" providerId="LiveId" clId="{0E32F503-BB73-4DFA-99D6-4F0FC56669B3}" dt="2024-08-30T07:52:18.137" v="5904" actId="1076"/>
          <ac:cxnSpMkLst>
            <pc:docMk/>
            <pc:sldMk cId="469695901" sldId="328"/>
            <ac:cxnSpMk id="16" creationId="{79C0E1D8-575F-6215-DFD9-53A7B63C1E42}"/>
          </ac:cxnSpMkLst>
        </pc:cxnChg>
        <pc:cxnChg chg="mod">
          <ac:chgData name="john daintree" userId="86843ca00bf7cabd" providerId="LiveId" clId="{0E32F503-BB73-4DFA-99D6-4F0FC56669B3}" dt="2024-08-30T07:52:18.137" v="5904" actId="1076"/>
          <ac:cxnSpMkLst>
            <pc:docMk/>
            <pc:sldMk cId="469695901" sldId="328"/>
            <ac:cxnSpMk id="17" creationId="{AB913FAE-5562-DE5D-549A-FF44B39D25A1}"/>
          </ac:cxnSpMkLst>
        </pc:cxnChg>
        <pc:cxnChg chg="mod">
          <ac:chgData name="john daintree" userId="86843ca00bf7cabd" providerId="LiveId" clId="{0E32F503-BB73-4DFA-99D6-4F0FC56669B3}" dt="2024-08-30T07:52:18.137" v="5904" actId="1076"/>
          <ac:cxnSpMkLst>
            <pc:docMk/>
            <pc:sldMk cId="469695901" sldId="328"/>
            <ac:cxnSpMk id="64" creationId="{FD4F4CC6-AD48-45E2-B473-9B9814D26FDC}"/>
          </ac:cxnSpMkLst>
        </pc:cxnChg>
        <pc:cxnChg chg="mod">
          <ac:chgData name="john daintree" userId="86843ca00bf7cabd" providerId="LiveId" clId="{0E32F503-BB73-4DFA-99D6-4F0FC56669B3}" dt="2024-08-30T07:52:18.137" v="5904" actId="1076"/>
          <ac:cxnSpMkLst>
            <pc:docMk/>
            <pc:sldMk cId="469695901" sldId="328"/>
            <ac:cxnSpMk id="70" creationId="{0DC0E4DC-348F-4123-D580-3C4AC378B93C}"/>
          </ac:cxnSpMkLst>
        </pc:cxnChg>
      </pc:sldChg>
      <pc:sldChg chg="addSp delSp modSp add del mod modShow">
        <pc:chgData name="john daintree" userId="86843ca00bf7cabd" providerId="LiveId" clId="{0E32F503-BB73-4DFA-99D6-4F0FC56669B3}" dt="2024-09-10T11:47:31.303" v="10123" actId="47"/>
        <pc:sldMkLst>
          <pc:docMk/>
          <pc:sldMk cId="808135511" sldId="329"/>
        </pc:sldMkLst>
        <pc:spChg chg="add mod">
          <ac:chgData name="john daintree" userId="86843ca00bf7cabd" providerId="LiveId" clId="{0E32F503-BB73-4DFA-99D6-4F0FC56669B3}" dt="2024-09-09T07:16:25.616" v="7455" actId="478"/>
          <ac:spMkLst>
            <pc:docMk/>
            <pc:sldMk cId="808135511" sldId="329"/>
            <ac:spMk id="2" creationId="{7E7F77B9-AA1F-23F5-3C37-8922465CAD67}"/>
          </ac:spMkLst>
        </pc:spChg>
        <pc:spChg chg="add mod">
          <ac:chgData name="john daintree" userId="86843ca00bf7cabd" providerId="LiveId" clId="{0E32F503-BB73-4DFA-99D6-4F0FC56669B3}" dt="2024-09-09T07:16:25.877" v="7456"/>
          <ac:spMkLst>
            <pc:docMk/>
            <pc:sldMk cId="808135511" sldId="329"/>
            <ac:spMk id="4" creationId="{096335D0-0491-4C39-797C-EB91F3D41835}"/>
          </ac:spMkLst>
        </pc:spChg>
        <pc:spChg chg="del mod">
          <ac:chgData name="john daintree" userId="86843ca00bf7cabd" providerId="LiveId" clId="{0E32F503-BB73-4DFA-99D6-4F0FC56669B3}" dt="2024-09-09T07:16:25.616" v="7455" actId="478"/>
          <ac:spMkLst>
            <pc:docMk/>
            <pc:sldMk cId="808135511" sldId="329"/>
            <ac:spMk id="6" creationId="{0FD18451-460F-D01E-1FBA-C43077BAC1E9}"/>
          </ac:spMkLst>
        </pc:spChg>
        <pc:spChg chg="del">
          <ac:chgData name="john daintree" userId="86843ca00bf7cabd" providerId="LiveId" clId="{0E32F503-BB73-4DFA-99D6-4F0FC56669B3}" dt="2024-08-30T07:54:31.228" v="5913" actId="478"/>
          <ac:spMkLst>
            <pc:docMk/>
            <pc:sldMk cId="808135511" sldId="329"/>
            <ac:spMk id="8" creationId="{D5AD7111-0CD5-FFA7-7AD8-2F5FC614BBAD}"/>
          </ac:spMkLst>
        </pc:spChg>
        <pc:spChg chg="del">
          <ac:chgData name="john daintree" userId="86843ca00bf7cabd" providerId="LiveId" clId="{0E32F503-BB73-4DFA-99D6-4F0FC56669B3}" dt="2024-08-30T07:54:31.228" v="5913" actId="478"/>
          <ac:spMkLst>
            <pc:docMk/>
            <pc:sldMk cId="808135511" sldId="329"/>
            <ac:spMk id="12" creationId="{FCF90B78-AC94-1117-E1D5-04CFD294B5F5}"/>
          </ac:spMkLst>
        </pc:spChg>
        <pc:spChg chg="del">
          <ac:chgData name="john daintree" userId="86843ca00bf7cabd" providerId="LiveId" clId="{0E32F503-BB73-4DFA-99D6-4F0FC56669B3}" dt="2024-08-30T07:54:31.228" v="5913" actId="478"/>
          <ac:spMkLst>
            <pc:docMk/>
            <pc:sldMk cId="808135511" sldId="329"/>
            <ac:spMk id="13" creationId="{4D7039C2-05EC-C75A-A427-EAD66724124B}"/>
          </ac:spMkLst>
        </pc:spChg>
        <pc:spChg chg="del">
          <ac:chgData name="john daintree" userId="86843ca00bf7cabd" providerId="LiveId" clId="{0E32F503-BB73-4DFA-99D6-4F0FC56669B3}" dt="2024-08-30T07:54:31.228" v="5913" actId="478"/>
          <ac:spMkLst>
            <pc:docMk/>
            <pc:sldMk cId="808135511" sldId="329"/>
            <ac:spMk id="14" creationId="{38C6502A-07B0-EBF9-5FA5-FE5685A351C7}"/>
          </ac:spMkLst>
        </pc:spChg>
        <pc:spChg chg="del">
          <ac:chgData name="john daintree" userId="86843ca00bf7cabd" providerId="LiveId" clId="{0E32F503-BB73-4DFA-99D6-4F0FC56669B3}" dt="2024-08-30T07:54:31.228" v="5913" actId="478"/>
          <ac:spMkLst>
            <pc:docMk/>
            <pc:sldMk cId="808135511" sldId="329"/>
            <ac:spMk id="20" creationId="{C5EABBC5-9013-A7C0-499E-46CAC26C24D7}"/>
          </ac:spMkLst>
        </pc:spChg>
        <pc:spChg chg="del">
          <ac:chgData name="john daintree" userId="86843ca00bf7cabd" providerId="LiveId" clId="{0E32F503-BB73-4DFA-99D6-4F0FC56669B3}" dt="2024-08-30T07:54:31.228" v="5913" actId="478"/>
          <ac:spMkLst>
            <pc:docMk/>
            <pc:sldMk cId="808135511" sldId="329"/>
            <ac:spMk id="21" creationId="{7D8277E0-31A1-BBCF-E326-438788E1FA20}"/>
          </ac:spMkLst>
        </pc:spChg>
        <pc:spChg chg="del">
          <ac:chgData name="john daintree" userId="86843ca00bf7cabd" providerId="LiveId" clId="{0E32F503-BB73-4DFA-99D6-4F0FC56669B3}" dt="2024-08-30T07:54:31.228" v="5913" actId="478"/>
          <ac:spMkLst>
            <pc:docMk/>
            <pc:sldMk cId="808135511" sldId="329"/>
            <ac:spMk id="23" creationId="{804DC41F-F3B3-F8EC-38D1-93F1A7FD0DE3}"/>
          </ac:spMkLst>
        </pc:spChg>
        <pc:spChg chg="del">
          <ac:chgData name="john daintree" userId="86843ca00bf7cabd" providerId="LiveId" clId="{0E32F503-BB73-4DFA-99D6-4F0FC56669B3}" dt="2024-08-30T07:54:31.228" v="5913" actId="478"/>
          <ac:spMkLst>
            <pc:docMk/>
            <pc:sldMk cId="808135511" sldId="329"/>
            <ac:spMk id="24" creationId="{22A3B91F-47D4-8853-69C9-AE43F58A0322}"/>
          </ac:spMkLst>
        </pc:spChg>
        <pc:spChg chg="del">
          <ac:chgData name="john daintree" userId="86843ca00bf7cabd" providerId="LiveId" clId="{0E32F503-BB73-4DFA-99D6-4F0FC56669B3}" dt="2024-08-30T07:54:31.228" v="5913" actId="478"/>
          <ac:spMkLst>
            <pc:docMk/>
            <pc:sldMk cId="808135511" sldId="329"/>
            <ac:spMk id="25" creationId="{2120997F-15E3-18D2-AC84-75F81564C689}"/>
          </ac:spMkLst>
        </pc:spChg>
        <pc:spChg chg="del">
          <ac:chgData name="john daintree" userId="86843ca00bf7cabd" providerId="LiveId" clId="{0E32F503-BB73-4DFA-99D6-4F0FC56669B3}" dt="2024-08-30T07:54:31.228" v="5913" actId="478"/>
          <ac:spMkLst>
            <pc:docMk/>
            <pc:sldMk cId="808135511" sldId="329"/>
            <ac:spMk id="26" creationId="{E1D47748-782B-7275-0618-C0D53DC02D04}"/>
          </ac:spMkLst>
        </pc:spChg>
        <pc:spChg chg="del">
          <ac:chgData name="john daintree" userId="86843ca00bf7cabd" providerId="LiveId" clId="{0E32F503-BB73-4DFA-99D6-4F0FC56669B3}" dt="2024-08-30T07:54:31.228" v="5913" actId="478"/>
          <ac:spMkLst>
            <pc:docMk/>
            <pc:sldMk cId="808135511" sldId="329"/>
            <ac:spMk id="27" creationId="{FF92E102-B425-3E82-88F7-51DC4474348E}"/>
          </ac:spMkLst>
        </pc:spChg>
        <pc:spChg chg="del">
          <ac:chgData name="john daintree" userId="86843ca00bf7cabd" providerId="LiveId" clId="{0E32F503-BB73-4DFA-99D6-4F0FC56669B3}" dt="2024-08-30T07:54:31.228" v="5913" actId="478"/>
          <ac:spMkLst>
            <pc:docMk/>
            <pc:sldMk cId="808135511" sldId="329"/>
            <ac:spMk id="28" creationId="{348AF3B5-06AE-EA03-C4AE-9850C7CB6931}"/>
          </ac:spMkLst>
        </pc:spChg>
        <pc:cxnChg chg="del mod">
          <ac:chgData name="john daintree" userId="86843ca00bf7cabd" providerId="LiveId" clId="{0E32F503-BB73-4DFA-99D6-4F0FC56669B3}" dt="2024-08-30T07:54:31.228" v="5913" actId="478"/>
          <ac:cxnSpMkLst>
            <pc:docMk/>
            <pc:sldMk cId="808135511" sldId="329"/>
            <ac:cxnSpMk id="16" creationId="{79C0E1D8-575F-6215-DFD9-53A7B63C1E42}"/>
          </ac:cxnSpMkLst>
        </pc:cxnChg>
        <pc:cxnChg chg="del mod">
          <ac:chgData name="john daintree" userId="86843ca00bf7cabd" providerId="LiveId" clId="{0E32F503-BB73-4DFA-99D6-4F0FC56669B3}" dt="2024-08-30T07:54:31.228" v="5913" actId="478"/>
          <ac:cxnSpMkLst>
            <pc:docMk/>
            <pc:sldMk cId="808135511" sldId="329"/>
            <ac:cxnSpMk id="17" creationId="{AB913FAE-5562-DE5D-549A-FF44B39D25A1}"/>
          </ac:cxnSpMkLst>
        </pc:cxnChg>
        <pc:cxnChg chg="del">
          <ac:chgData name="john daintree" userId="86843ca00bf7cabd" providerId="LiveId" clId="{0E32F503-BB73-4DFA-99D6-4F0FC56669B3}" dt="2024-08-30T07:54:31.228" v="5913" actId="478"/>
          <ac:cxnSpMkLst>
            <pc:docMk/>
            <pc:sldMk cId="808135511" sldId="329"/>
            <ac:cxnSpMk id="64" creationId="{FD4F4CC6-AD48-45E2-B473-9B9814D26FDC}"/>
          </ac:cxnSpMkLst>
        </pc:cxnChg>
        <pc:cxnChg chg="del">
          <ac:chgData name="john daintree" userId="86843ca00bf7cabd" providerId="LiveId" clId="{0E32F503-BB73-4DFA-99D6-4F0FC56669B3}" dt="2024-08-30T07:54:31.228" v="5913" actId="478"/>
          <ac:cxnSpMkLst>
            <pc:docMk/>
            <pc:sldMk cId="808135511" sldId="329"/>
            <ac:cxnSpMk id="70" creationId="{0DC0E4DC-348F-4123-D580-3C4AC378B93C}"/>
          </ac:cxnSpMkLst>
        </pc:cxnChg>
      </pc:sldChg>
      <pc:sldChg chg="add del ord">
        <pc:chgData name="john daintree" userId="86843ca00bf7cabd" providerId="LiveId" clId="{0E32F503-BB73-4DFA-99D6-4F0FC56669B3}" dt="2024-08-29T12:17:11.982" v="5016" actId="47"/>
        <pc:sldMkLst>
          <pc:docMk/>
          <pc:sldMk cId="3885201105" sldId="330"/>
        </pc:sldMkLst>
      </pc:sldChg>
      <pc:sldChg chg="delSp add mod ord delAnim modAnim modShow">
        <pc:chgData name="john daintree" userId="86843ca00bf7cabd" providerId="LiveId" clId="{0E32F503-BB73-4DFA-99D6-4F0FC56669B3}" dt="2024-09-06T13:37:28.728" v="6760" actId="729"/>
        <pc:sldMkLst>
          <pc:docMk/>
          <pc:sldMk cId="3092555614" sldId="331"/>
        </pc:sldMkLst>
        <pc:spChg chg="del">
          <ac:chgData name="john daintree" userId="86843ca00bf7cabd" providerId="LiveId" clId="{0E32F503-BB73-4DFA-99D6-4F0FC56669B3}" dt="2024-08-29T12:14:18.212" v="4994" actId="478"/>
          <ac:spMkLst>
            <pc:docMk/>
            <pc:sldMk cId="3092555614" sldId="331"/>
            <ac:spMk id="36" creationId="{7E0E7EAD-3E9E-3C4D-F971-4A324D957DB4}"/>
          </ac:spMkLst>
        </pc:spChg>
        <pc:spChg chg="del">
          <ac:chgData name="john daintree" userId="86843ca00bf7cabd" providerId="LiveId" clId="{0E32F503-BB73-4DFA-99D6-4F0FC56669B3}" dt="2024-08-29T12:14:20.120" v="4995" actId="478"/>
          <ac:spMkLst>
            <pc:docMk/>
            <pc:sldMk cId="3092555614" sldId="331"/>
            <ac:spMk id="37" creationId="{D0659B3B-B54B-15D4-1A72-5260BEEC4448}"/>
          </ac:spMkLst>
        </pc:spChg>
      </pc:sldChg>
      <pc:sldChg chg="modSp add del ord modAnim">
        <pc:chgData name="john daintree" userId="86843ca00bf7cabd" providerId="LiveId" clId="{0E32F503-BB73-4DFA-99D6-4F0FC56669B3}" dt="2024-08-30T07:50:14.243" v="5890" actId="47"/>
        <pc:sldMkLst>
          <pc:docMk/>
          <pc:sldMk cId="36975584" sldId="332"/>
        </pc:sldMkLst>
        <pc:spChg chg="mod">
          <ac:chgData name="john daintree" userId="86843ca00bf7cabd" providerId="LiveId" clId="{0E32F503-BB73-4DFA-99D6-4F0FC56669B3}" dt="2024-08-29T13:07:14.392" v="5782" actId="20577"/>
          <ac:spMkLst>
            <pc:docMk/>
            <pc:sldMk cId="36975584" sldId="332"/>
            <ac:spMk id="25" creationId="{2120997F-15E3-18D2-AC84-75F81564C689}"/>
          </ac:spMkLst>
        </pc:spChg>
        <pc:spChg chg="mod">
          <ac:chgData name="john daintree" userId="86843ca00bf7cabd" providerId="LiveId" clId="{0E32F503-BB73-4DFA-99D6-4F0FC56669B3}" dt="2024-08-29T13:07:25.974" v="5785" actId="20577"/>
          <ac:spMkLst>
            <pc:docMk/>
            <pc:sldMk cId="36975584" sldId="332"/>
            <ac:spMk id="26" creationId="{E1D47748-782B-7275-0618-C0D53DC02D04}"/>
          </ac:spMkLst>
        </pc:spChg>
        <pc:spChg chg="mod">
          <ac:chgData name="john daintree" userId="86843ca00bf7cabd" providerId="LiveId" clId="{0E32F503-BB73-4DFA-99D6-4F0FC56669B3}" dt="2024-08-29T13:07:29.877" v="5788" actId="20577"/>
          <ac:spMkLst>
            <pc:docMk/>
            <pc:sldMk cId="36975584" sldId="332"/>
            <ac:spMk id="27" creationId="{FF92E102-B425-3E82-88F7-51DC4474348E}"/>
          </ac:spMkLst>
        </pc:spChg>
      </pc:sldChg>
      <pc:sldChg chg="modSp add mod modAnim modShow">
        <pc:chgData name="john daintree" userId="86843ca00bf7cabd" providerId="LiveId" clId="{0E32F503-BB73-4DFA-99D6-4F0FC56669B3}" dt="2024-09-10T12:06:14.378" v="10440" actId="729"/>
        <pc:sldMkLst>
          <pc:docMk/>
          <pc:sldMk cId="3792929776" sldId="333"/>
        </pc:sldMkLst>
        <pc:spChg chg="mod">
          <ac:chgData name="john daintree" userId="86843ca00bf7cabd" providerId="LiveId" clId="{0E32F503-BB73-4DFA-99D6-4F0FC56669B3}" dt="2024-08-29T12:28:23.133" v="5371" actId="20577"/>
          <ac:spMkLst>
            <pc:docMk/>
            <pc:sldMk cId="3792929776" sldId="333"/>
            <ac:spMk id="2" creationId="{311B004C-E468-DC81-31E7-760E24014BAB}"/>
          </ac:spMkLst>
        </pc:spChg>
        <pc:spChg chg="mod">
          <ac:chgData name="john daintree" userId="86843ca00bf7cabd" providerId="LiveId" clId="{0E32F503-BB73-4DFA-99D6-4F0FC56669B3}" dt="2024-08-29T12:20:49.142" v="5056" actId="20577"/>
          <ac:spMkLst>
            <pc:docMk/>
            <pc:sldMk cId="3792929776" sldId="333"/>
            <ac:spMk id="3" creationId="{C8F48F24-501A-8F1E-4DE5-EA8F78B89E5A}"/>
          </ac:spMkLst>
        </pc:spChg>
      </pc:sldChg>
      <pc:sldChg chg="modSp add mod ord">
        <pc:chgData name="john daintree" userId="86843ca00bf7cabd" providerId="LiveId" clId="{0E32F503-BB73-4DFA-99D6-4F0FC56669B3}" dt="2024-09-09T15:02:38.339" v="9013" actId="20577"/>
        <pc:sldMkLst>
          <pc:docMk/>
          <pc:sldMk cId="342011746" sldId="334"/>
        </pc:sldMkLst>
        <pc:spChg chg="mod">
          <ac:chgData name="john daintree" userId="86843ca00bf7cabd" providerId="LiveId" clId="{0E32F503-BB73-4DFA-99D6-4F0FC56669B3}" dt="2024-08-29T12:26:36.898" v="5270" actId="6549"/>
          <ac:spMkLst>
            <pc:docMk/>
            <pc:sldMk cId="342011746" sldId="334"/>
            <ac:spMk id="2" creationId="{74F6131D-FAD6-6DEB-EA1F-0D7CA9CED0C8}"/>
          </ac:spMkLst>
        </pc:spChg>
        <pc:spChg chg="mod">
          <ac:chgData name="john daintree" userId="86843ca00bf7cabd" providerId="LiveId" clId="{0E32F503-BB73-4DFA-99D6-4F0FC56669B3}" dt="2024-09-09T15:02:38.339" v="9013" actId="20577"/>
          <ac:spMkLst>
            <pc:docMk/>
            <pc:sldMk cId="342011746" sldId="334"/>
            <ac:spMk id="3" creationId="{59C93487-DB22-D97F-151C-E62169C75430}"/>
          </ac:spMkLst>
        </pc:spChg>
        <pc:picChg chg="mod">
          <ac:chgData name="john daintree" userId="86843ca00bf7cabd" providerId="LiveId" clId="{0E32F503-BB73-4DFA-99D6-4F0FC56669B3}" dt="2024-08-29T12:27:44.685" v="5285" actId="14826"/>
          <ac:picMkLst>
            <pc:docMk/>
            <pc:sldMk cId="342011746" sldId="334"/>
            <ac:picMk id="11" creationId="{8D48B45B-4830-963F-84BF-B50E343EB95D}"/>
          </ac:picMkLst>
        </pc:picChg>
      </pc:sldChg>
      <pc:sldChg chg="add del ord">
        <pc:chgData name="john daintree" userId="86843ca00bf7cabd" providerId="LiveId" clId="{0E32F503-BB73-4DFA-99D6-4F0FC56669B3}" dt="2024-08-29T12:25:48.780" v="5261" actId="47"/>
        <pc:sldMkLst>
          <pc:docMk/>
          <pc:sldMk cId="3046438636" sldId="334"/>
        </pc:sldMkLst>
      </pc:sldChg>
      <pc:sldChg chg="addSp delSp modSp add mod delAnim modAnim">
        <pc:chgData name="john daintree" userId="86843ca00bf7cabd" providerId="LiveId" clId="{0E32F503-BB73-4DFA-99D6-4F0FC56669B3}" dt="2024-09-13T06:57:39.796" v="10968" actId="20577"/>
        <pc:sldMkLst>
          <pc:docMk/>
          <pc:sldMk cId="3498774708" sldId="335"/>
        </pc:sldMkLst>
        <pc:spChg chg="del mod">
          <ac:chgData name="john daintree" userId="86843ca00bf7cabd" providerId="LiveId" clId="{0E32F503-BB73-4DFA-99D6-4F0FC56669B3}" dt="2024-08-29T12:56:10.913" v="5764" actId="478"/>
          <ac:spMkLst>
            <pc:docMk/>
            <pc:sldMk cId="3498774708" sldId="335"/>
            <ac:spMk id="3" creationId="{8598502E-89FC-E2D5-FFBD-EF88586D22DF}"/>
          </ac:spMkLst>
        </pc:spChg>
        <pc:spChg chg="add del mod">
          <ac:chgData name="john daintree" userId="86843ca00bf7cabd" providerId="LiveId" clId="{0E32F503-BB73-4DFA-99D6-4F0FC56669B3}" dt="2024-09-06T13:11:37.391" v="6540" actId="478"/>
          <ac:spMkLst>
            <pc:docMk/>
            <pc:sldMk cId="3498774708" sldId="335"/>
            <ac:spMk id="3" creationId="{DABC75BA-2EF0-D4F3-9BAE-16ADB1170C78}"/>
          </ac:spMkLst>
        </pc:spChg>
        <pc:spChg chg="add mod ord">
          <ac:chgData name="john daintree" userId="86843ca00bf7cabd" providerId="LiveId" clId="{0E32F503-BB73-4DFA-99D6-4F0FC56669B3}" dt="2024-09-06T13:10:49.005" v="6533" actId="1076"/>
          <ac:spMkLst>
            <pc:docMk/>
            <pc:sldMk cId="3498774708" sldId="335"/>
            <ac:spMk id="6" creationId="{017AA25E-1B0A-0632-785C-EF811B5A1A22}"/>
          </ac:spMkLst>
        </pc:spChg>
        <pc:spChg chg="add mod">
          <ac:chgData name="john daintree" userId="86843ca00bf7cabd" providerId="LiveId" clId="{0E32F503-BB73-4DFA-99D6-4F0FC56669B3}" dt="2024-09-06T13:10:16.509" v="6529" actId="14100"/>
          <ac:spMkLst>
            <pc:docMk/>
            <pc:sldMk cId="3498774708" sldId="335"/>
            <ac:spMk id="7" creationId="{20168D8E-1826-E52C-A145-DCC5455A2E35}"/>
          </ac:spMkLst>
        </pc:spChg>
        <pc:spChg chg="add mod">
          <ac:chgData name="john daintree" userId="86843ca00bf7cabd" providerId="LiveId" clId="{0E32F503-BB73-4DFA-99D6-4F0FC56669B3}" dt="2024-08-29T12:55:21.944" v="5760" actId="571"/>
          <ac:spMkLst>
            <pc:docMk/>
            <pc:sldMk cId="3498774708" sldId="335"/>
            <ac:spMk id="7" creationId="{B89081B4-9268-0977-06BA-025E4E58E744}"/>
          </ac:spMkLst>
        </pc:spChg>
        <pc:spChg chg="add mod">
          <ac:chgData name="john daintree" userId="86843ca00bf7cabd" providerId="LiveId" clId="{0E32F503-BB73-4DFA-99D6-4F0FC56669B3}" dt="2024-09-06T13:11:00.779" v="6536" actId="1076"/>
          <ac:spMkLst>
            <pc:docMk/>
            <pc:sldMk cId="3498774708" sldId="335"/>
            <ac:spMk id="8" creationId="{00299589-E80D-FCDA-97E1-AC21E8E4D642}"/>
          </ac:spMkLst>
        </pc:spChg>
        <pc:spChg chg="del">
          <ac:chgData name="john daintree" userId="86843ca00bf7cabd" providerId="LiveId" clId="{0E32F503-BB73-4DFA-99D6-4F0FC56669B3}" dt="2024-08-29T12:55:01.383" v="5753" actId="478"/>
          <ac:spMkLst>
            <pc:docMk/>
            <pc:sldMk cId="3498774708" sldId="335"/>
            <ac:spMk id="8" creationId="{7E28693D-F107-619A-C3C6-96EECEEB095C}"/>
          </ac:spMkLst>
        </pc:spChg>
        <pc:spChg chg="mod">
          <ac:chgData name="john daintree" userId="86843ca00bf7cabd" providerId="LiveId" clId="{0E32F503-BB73-4DFA-99D6-4F0FC56669B3}" dt="2024-09-06T13:11:05.973" v="6537" actId="1076"/>
          <ac:spMkLst>
            <pc:docMk/>
            <pc:sldMk cId="3498774708" sldId="335"/>
            <ac:spMk id="9" creationId="{DBB65275-8DF5-36B7-8093-652634593E8A}"/>
          </ac:spMkLst>
        </pc:spChg>
        <pc:spChg chg="del">
          <ac:chgData name="john daintree" userId="86843ca00bf7cabd" providerId="LiveId" clId="{0E32F503-BB73-4DFA-99D6-4F0FC56669B3}" dt="2024-08-29T12:54:57.201" v="5751" actId="478"/>
          <ac:spMkLst>
            <pc:docMk/>
            <pc:sldMk cId="3498774708" sldId="335"/>
            <ac:spMk id="10" creationId="{27EB8AD9-FCE3-41C6-B467-90D285F9E1E7}"/>
          </ac:spMkLst>
        </pc:spChg>
        <pc:spChg chg="add del mod">
          <ac:chgData name="john daintree" userId="86843ca00bf7cabd" providerId="LiveId" clId="{0E32F503-BB73-4DFA-99D6-4F0FC56669B3}" dt="2024-09-02T12:41:11.344" v="5983" actId="478"/>
          <ac:spMkLst>
            <pc:docMk/>
            <pc:sldMk cId="3498774708" sldId="335"/>
            <ac:spMk id="11" creationId="{01F5B032-CBD8-B0B3-527C-42B79533FE56}"/>
          </ac:spMkLst>
        </pc:spChg>
        <pc:spChg chg="add del mod">
          <ac:chgData name="john daintree" userId="86843ca00bf7cabd" providerId="LiveId" clId="{0E32F503-BB73-4DFA-99D6-4F0FC56669B3}" dt="2024-09-06T13:09:44.167" v="6522"/>
          <ac:spMkLst>
            <pc:docMk/>
            <pc:sldMk cId="3498774708" sldId="335"/>
            <ac:spMk id="11" creationId="{3BDB85E6-AECD-42FC-F0F3-6BDCB1D2F155}"/>
          </ac:spMkLst>
        </pc:spChg>
        <pc:spChg chg="add mod">
          <ac:chgData name="john daintree" userId="86843ca00bf7cabd" providerId="LiveId" clId="{0E32F503-BB73-4DFA-99D6-4F0FC56669B3}" dt="2024-08-29T12:55:21.944" v="5760" actId="571"/>
          <ac:spMkLst>
            <pc:docMk/>
            <pc:sldMk cId="3498774708" sldId="335"/>
            <ac:spMk id="11" creationId="{674816E9-7BDF-750F-4EA8-9C1B4783A3A6}"/>
          </ac:spMkLst>
        </pc:spChg>
        <pc:spChg chg="add del mod ord">
          <ac:chgData name="john daintree" userId="86843ca00bf7cabd" providerId="LiveId" clId="{0E32F503-BB73-4DFA-99D6-4F0FC56669B3}" dt="2024-09-06T13:10:27.577" v="6531" actId="478"/>
          <ac:spMkLst>
            <pc:docMk/>
            <pc:sldMk cId="3498774708" sldId="335"/>
            <ac:spMk id="12" creationId="{870D9D30-643D-1B9E-1F7B-A9BC32846EA5}"/>
          </ac:spMkLst>
        </pc:spChg>
        <pc:spChg chg="add mod">
          <ac:chgData name="john daintree" userId="86843ca00bf7cabd" providerId="LiveId" clId="{0E32F503-BB73-4DFA-99D6-4F0FC56669B3}" dt="2024-09-06T13:09:41.438" v="6521"/>
          <ac:spMkLst>
            <pc:docMk/>
            <pc:sldMk cId="3498774708" sldId="335"/>
            <ac:spMk id="13" creationId="{5C0648F6-2284-C7BC-4837-2E64F3C941B7}"/>
          </ac:spMkLst>
        </pc:spChg>
        <pc:spChg chg="add mod ord">
          <ac:chgData name="john daintree" userId="86843ca00bf7cabd" providerId="LiveId" clId="{0E32F503-BB73-4DFA-99D6-4F0FC56669B3}" dt="2024-09-02T12:41:10.223" v="5982"/>
          <ac:spMkLst>
            <pc:docMk/>
            <pc:sldMk cId="3498774708" sldId="335"/>
            <ac:spMk id="13" creationId="{991044E1-5EA8-5EB4-68E4-977EA4A54A7A}"/>
          </ac:spMkLst>
        </pc:spChg>
        <pc:spChg chg="add del mod">
          <ac:chgData name="john daintree" userId="86843ca00bf7cabd" providerId="LiveId" clId="{0E32F503-BB73-4DFA-99D6-4F0FC56669B3}" dt="2024-08-29T12:56:24.163" v="5766" actId="478"/>
          <ac:spMkLst>
            <pc:docMk/>
            <pc:sldMk cId="3498774708" sldId="335"/>
            <ac:spMk id="14" creationId="{5CE64D98-61E4-62D4-443C-6984DDC8A1B1}"/>
          </ac:spMkLst>
        </pc:spChg>
        <pc:spChg chg="add mod ord">
          <ac:chgData name="john daintree" userId="86843ca00bf7cabd" providerId="LiveId" clId="{0E32F503-BB73-4DFA-99D6-4F0FC56669B3}" dt="2024-09-13T06:57:39.796" v="10968" actId="20577"/>
          <ac:spMkLst>
            <pc:docMk/>
            <pc:sldMk cId="3498774708" sldId="335"/>
            <ac:spMk id="14" creationId="{AF879C67-8496-0263-60FD-D5EDAD74C597}"/>
          </ac:spMkLst>
        </pc:spChg>
        <pc:spChg chg="add del mod">
          <ac:chgData name="john daintree" userId="86843ca00bf7cabd" providerId="LiveId" clId="{0E32F503-BB73-4DFA-99D6-4F0FC56669B3}" dt="2024-08-29T12:56:30.396" v="5767" actId="478"/>
          <ac:spMkLst>
            <pc:docMk/>
            <pc:sldMk cId="3498774708" sldId="335"/>
            <ac:spMk id="15" creationId="{072A92BB-2E4B-10F9-594E-2154666064DA}"/>
          </ac:spMkLst>
        </pc:spChg>
        <pc:spChg chg="add mod">
          <ac:chgData name="john daintree" userId="86843ca00bf7cabd" providerId="LiveId" clId="{0E32F503-BB73-4DFA-99D6-4F0FC56669B3}" dt="2024-09-06T13:10:57.252" v="6535" actId="1076"/>
          <ac:spMkLst>
            <pc:docMk/>
            <pc:sldMk cId="3498774708" sldId="335"/>
            <ac:spMk id="15" creationId="{83278F8F-08F3-07FC-15A0-10812AE61ADA}"/>
          </ac:spMkLst>
        </pc:spChg>
        <pc:spChg chg="add del mod">
          <ac:chgData name="john daintree" userId="86843ca00bf7cabd" providerId="LiveId" clId="{0E32F503-BB73-4DFA-99D6-4F0FC56669B3}" dt="2024-09-06T13:09:35.449" v="6517" actId="478"/>
          <ac:spMkLst>
            <pc:docMk/>
            <pc:sldMk cId="3498774708" sldId="335"/>
            <ac:spMk id="16" creationId="{33E7BB1C-3BE6-7F8C-44FC-FCDAA3A11B3F}"/>
          </ac:spMkLst>
        </pc:spChg>
      </pc:sldChg>
      <pc:sldChg chg="addSp delSp modSp add mod ord delAnim modAnim modShow">
        <pc:chgData name="john daintree" userId="86843ca00bf7cabd" providerId="LiveId" clId="{0E32F503-BB73-4DFA-99D6-4F0FC56669B3}" dt="2024-09-10T10:06:30.442" v="9404" actId="6549"/>
        <pc:sldMkLst>
          <pc:docMk/>
          <pc:sldMk cId="4225613961" sldId="336"/>
        </pc:sldMkLst>
        <pc:spChg chg="mod">
          <ac:chgData name="john daintree" userId="86843ca00bf7cabd" providerId="LiveId" clId="{0E32F503-BB73-4DFA-99D6-4F0FC56669B3}" dt="2024-09-10T10:06:30.442" v="9404" actId="6549"/>
          <ac:spMkLst>
            <pc:docMk/>
            <pc:sldMk cId="4225613961" sldId="336"/>
            <ac:spMk id="3" creationId="{6FAA6E03-9D53-A4A8-C8D1-0A8E5BFE3D2B}"/>
          </ac:spMkLst>
        </pc:spChg>
        <pc:spChg chg="del mod">
          <ac:chgData name="john daintree" userId="86843ca00bf7cabd" providerId="LiveId" clId="{0E32F503-BB73-4DFA-99D6-4F0FC56669B3}" dt="2024-09-09T07:15:36.193" v="7438" actId="478"/>
          <ac:spMkLst>
            <pc:docMk/>
            <pc:sldMk cId="4225613961" sldId="336"/>
            <ac:spMk id="6" creationId="{0FD18451-460F-D01E-1FBA-C43077BAC1E9}"/>
          </ac:spMkLst>
        </pc:spChg>
        <pc:spChg chg="add del mod">
          <ac:chgData name="john daintree" userId="86843ca00bf7cabd" providerId="LiveId" clId="{0E32F503-BB73-4DFA-99D6-4F0FC56669B3}" dt="2024-09-09T07:39:48.518" v="7562" actId="478"/>
          <ac:spMkLst>
            <pc:docMk/>
            <pc:sldMk cId="4225613961" sldId="336"/>
            <ac:spMk id="7" creationId="{85F22618-3B0D-EC6C-1C7C-47659B1884EC}"/>
          </ac:spMkLst>
        </pc:spChg>
        <pc:spChg chg="add mod">
          <ac:chgData name="john daintree" userId="86843ca00bf7cabd" providerId="LiveId" clId="{0E32F503-BB73-4DFA-99D6-4F0FC56669B3}" dt="2024-09-09T07:15:36.743" v="7439"/>
          <ac:spMkLst>
            <pc:docMk/>
            <pc:sldMk cId="4225613961" sldId="336"/>
            <ac:spMk id="8" creationId="{115E0742-269D-8FC9-52F7-A204E0C058C5}"/>
          </ac:spMkLst>
        </pc:spChg>
        <pc:spChg chg="add del mod">
          <ac:chgData name="john daintree" userId="86843ca00bf7cabd" providerId="LiveId" clId="{0E32F503-BB73-4DFA-99D6-4F0FC56669B3}" dt="2024-09-09T07:40:30.045" v="7567" actId="21"/>
          <ac:spMkLst>
            <pc:docMk/>
            <pc:sldMk cId="4225613961" sldId="336"/>
            <ac:spMk id="97" creationId="{4DF011E5-A49C-E67E-8278-9AA5A89D0426}"/>
          </ac:spMkLst>
        </pc:spChg>
        <pc:spChg chg="add del mod">
          <ac:chgData name="john daintree" userId="86843ca00bf7cabd" providerId="LiveId" clId="{0E32F503-BB73-4DFA-99D6-4F0FC56669B3}" dt="2024-09-09T07:40:30.045" v="7567" actId="21"/>
          <ac:spMkLst>
            <pc:docMk/>
            <pc:sldMk cId="4225613961" sldId="336"/>
            <ac:spMk id="100" creationId="{5EBE3196-4AF2-4C88-224A-433033F0D670}"/>
          </ac:spMkLst>
        </pc:spChg>
        <pc:spChg chg="add del mod">
          <ac:chgData name="john daintree" userId="86843ca00bf7cabd" providerId="LiveId" clId="{0E32F503-BB73-4DFA-99D6-4F0FC56669B3}" dt="2024-09-09T07:40:30.045" v="7567" actId="21"/>
          <ac:spMkLst>
            <pc:docMk/>
            <pc:sldMk cId="4225613961" sldId="336"/>
            <ac:spMk id="103" creationId="{A61B2A74-C5DB-C7AD-EBFD-B76140FE3C0F}"/>
          </ac:spMkLst>
        </pc:spChg>
        <pc:spChg chg="add del mod">
          <ac:chgData name="john daintree" userId="86843ca00bf7cabd" providerId="LiveId" clId="{0E32F503-BB73-4DFA-99D6-4F0FC56669B3}" dt="2024-09-09T07:40:30.045" v="7567" actId="21"/>
          <ac:spMkLst>
            <pc:docMk/>
            <pc:sldMk cId="4225613961" sldId="336"/>
            <ac:spMk id="104" creationId="{552811FD-C6A0-B202-6EC0-7CFE960E4F31}"/>
          </ac:spMkLst>
        </pc:spChg>
        <pc:cxnChg chg="add del mod">
          <ac:chgData name="john daintree" userId="86843ca00bf7cabd" providerId="LiveId" clId="{0E32F503-BB73-4DFA-99D6-4F0FC56669B3}" dt="2024-09-09T07:40:30.045" v="7567" actId="21"/>
          <ac:cxnSpMkLst>
            <pc:docMk/>
            <pc:sldMk cId="4225613961" sldId="336"/>
            <ac:cxnSpMk id="102" creationId="{84567772-9F36-1AA9-D295-43EB93AF4583}"/>
          </ac:cxnSpMkLst>
        </pc:cxnChg>
        <pc:cxnChg chg="add del mod">
          <ac:chgData name="john daintree" userId="86843ca00bf7cabd" providerId="LiveId" clId="{0E32F503-BB73-4DFA-99D6-4F0FC56669B3}" dt="2024-09-09T07:40:30.045" v="7567" actId="21"/>
          <ac:cxnSpMkLst>
            <pc:docMk/>
            <pc:sldMk cId="4225613961" sldId="336"/>
            <ac:cxnSpMk id="105" creationId="{19D0962F-0569-5727-33E7-3608A69AD51A}"/>
          </ac:cxnSpMkLst>
        </pc:cxnChg>
      </pc:sldChg>
      <pc:sldChg chg="add del">
        <pc:chgData name="john daintree" userId="86843ca00bf7cabd" providerId="LiveId" clId="{0E32F503-BB73-4DFA-99D6-4F0FC56669B3}" dt="2024-08-30T07:54:05.921" v="5911" actId="2890"/>
        <pc:sldMkLst>
          <pc:docMk/>
          <pc:sldMk cId="2156249322" sldId="337"/>
        </pc:sldMkLst>
      </pc:sldChg>
      <pc:sldChg chg="addSp delSp modSp add del mod modShow">
        <pc:chgData name="john daintree" userId="86843ca00bf7cabd" providerId="LiveId" clId="{0E32F503-BB73-4DFA-99D6-4F0FC56669B3}" dt="2024-09-09T10:03:53.529" v="8393" actId="2696"/>
        <pc:sldMkLst>
          <pc:docMk/>
          <pc:sldMk cId="3358533780" sldId="337"/>
        </pc:sldMkLst>
        <pc:spChg chg="add del mod">
          <ac:chgData name="john daintree" userId="86843ca00bf7cabd" providerId="LiveId" clId="{0E32F503-BB73-4DFA-99D6-4F0FC56669B3}" dt="2024-09-09T10:03:47.380" v="8391" actId="478"/>
          <ac:spMkLst>
            <pc:docMk/>
            <pc:sldMk cId="3358533780" sldId="337"/>
            <ac:spMk id="2" creationId="{73273476-A67D-15A7-20F1-41135B5E9F6C}"/>
          </ac:spMkLst>
        </pc:spChg>
        <pc:spChg chg="mod">
          <ac:chgData name="john daintree" userId="86843ca00bf7cabd" providerId="LiveId" clId="{0E32F503-BB73-4DFA-99D6-4F0FC56669B3}" dt="2024-09-05T13:43:41.592" v="6040"/>
          <ac:spMkLst>
            <pc:docMk/>
            <pc:sldMk cId="3358533780" sldId="337"/>
            <ac:spMk id="3" creationId="{6FAA6E03-9D53-A4A8-C8D1-0A8E5BFE3D2B}"/>
          </ac:spMkLst>
        </pc:spChg>
        <pc:spChg chg="add mod">
          <ac:chgData name="john daintree" userId="86843ca00bf7cabd" providerId="LiveId" clId="{0E32F503-BB73-4DFA-99D6-4F0FC56669B3}" dt="2024-09-09T07:16:33.764" v="7460"/>
          <ac:spMkLst>
            <pc:docMk/>
            <pc:sldMk cId="3358533780" sldId="337"/>
            <ac:spMk id="4" creationId="{8A9CBD1E-2EC6-1F08-2E56-8E2E29C37403}"/>
          </ac:spMkLst>
        </pc:spChg>
        <pc:spChg chg="del mod">
          <ac:chgData name="john daintree" userId="86843ca00bf7cabd" providerId="LiveId" clId="{0E32F503-BB73-4DFA-99D6-4F0FC56669B3}" dt="2024-09-09T07:16:33.537" v="7459" actId="478"/>
          <ac:spMkLst>
            <pc:docMk/>
            <pc:sldMk cId="3358533780" sldId="337"/>
            <ac:spMk id="6" creationId="{0FD18451-460F-D01E-1FBA-C43077BAC1E9}"/>
          </ac:spMkLst>
        </pc:spChg>
        <pc:spChg chg="del">
          <ac:chgData name="john daintree" userId="86843ca00bf7cabd" providerId="LiveId" clId="{0E32F503-BB73-4DFA-99D6-4F0FC56669B3}" dt="2024-09-09T10:03:48.947" v="8392" actId="478"/>
          <ac:spMkLst>
            <pc:docMk/>
            <pc:sldMk cId="3358533780" sldId="337"/>
            <ac:spMk id="7" creationId="{1F7330D5-13FD-C0FE-73D9-ABFB38E4DAC5}"/>
          </ac:spMkLst>
        </pc:spChg>
      </pc:sldChg>
      <pc:sldChg chg="addSp delSp modSp add del mod modShow">
        <pc:chgData name="john daintree" userId="86843ca00bf7cabd" providerId="LiveId" clId="{0E32F503-BB73-4DFA-99D6-4F0FC56669B3}" dt="2024-09-10T11:47:36.825" v="10124" actId="47"/>
        <pc:sldMkLst>
          <pc:docMk/>
          <pc:sldMk cId="1617356058" sldId="338"/>
        </pc:sldMkLst>
        <pc:spChg chg="add del mod">
          <ac:chgData name="john daintree" userId="86843ca00bf7cabd" providerId="LiveId" clId="{0E32F503-BB73-4DFA-99D6-4F0FC56669B3}" dt="2024-09-09T10:03:42.195" v="8389" actId="478"/>
          <ac:spMkLst>
            <pc:docMk/>
            <pc:sldMk cId="1617356058" sldId="338"/>
            <ac:spMk id="2" creationId="{FC57D443-8D2B-D1B0-1F73-4434ABAC86B0}"/>
          </ac:spMkLst>
        </pc:spChg>
        <pc:spChg chg="add mod">
          <ac:chgData name="john daintree" userId="86843ca00bf7cabd" providerId="LiveId" clId="{0E32F503-BB73-4DFA-99D6-4F0FC56669B3}" dt="2024-09-09T07:16:30.052" v="7458"/>
          <ac:spMkLst>
            <pc:docMk/>
            <pc:sldMk cId="1617356058" sldId="338"/>
            <ac:spMk id="4" creationId="{CF319165-EDB6-AD88-A53C-735359DB968B}"/>
          </ac:spMkLst>
        </pc:spChg>
        <pc:spChg chg="del mod">
          <ac:chgData name="john daintree" userId="86843ca00bf7cabd" providerId="LiveId" clId="{0E32F503-BB73-4DFA-99D6-4F0FC56669B3}" dt="2024-09-09T07:16:29.808" v="7457" actId="478"/>
          <ac:spMkLst>
            <pc:docMk/>
            <pc:sldMk cId="1617356058" sldId="338"/>
            <ac:spMk id="6" creationId="{0FD18451-460F-D01E-1FBA-C43077BAC1E9}"/>
          </ac:spMkLst>
        </pc:spChg>
        <pc:spChg chg="del">
          <ac:chgData name="john daintree" userId="86843ca00bf7cabd" providerId="LiveId" clId="{0E32F503-BB73-4DFA-99D6-4F0FC56669B3}" dt="2024-09-09T10:03:43.780" v="8390" actId="478"/>
          <ac:spMkLst>
            <pc:docMk/>
            <pc:sldMk cId="1617356058" sldId="338"/>
            <ac:spMk id="7" creationId="{1F7330D5-13FD-C0FE-73D9-ABFB38E4DAC5}"/>
          </ac:spMkLst>
        </pc:spChg>
      </pc:sldChg>
      <pc:sldChg chg="delSp modSp add del mod modTransition">
        <pc:chgData name="john daintree" userId="86843ca00bf7cabd" providerId="LiveId" clId="{0E32F503-BB73-4DFA-99D6-4F0FC56669B3}" dt="2024-09-06T14:09:12.279" v="7295" actId="47"/>
        <pc:sldMkLst>
          <pc:docMk/>
          <pc:sldMk cId="3822263106" sldId="339"/>
        </pc:sldMkLst>
        <pc:spChg chg="del">
          <ac:chgData name="john daintree" userId="86843ca00bf7cabd" providerId="LiveId" clId="{0E32F503-BB73-4DFA-99D6-4F0FC56669B3}" dt="2024-09-05T13:46:06.363" v="6068" actId="478"/>
          <ac:spMkLst>
            <pc:docMk/>
            <pc:sldMk cId="3822263106" sldId="339"/>
            <ac:spMk id="2" creationId="{DBD8FF10-09C9-FB88-77F2-4C16AFD6E51E}"/>
          </ac:spMkLst>
        </pc:spChg>
        <pc:spChg chg="mod">
          <ac:chgData name="john daintree" userId="86843ca00bf7cabd" providerId="LiveId" clId="{0E32F503-BB73-4DFA-99D6-4F0FC56669B3}" dt="2024-09-05T13:44:48.742" v="6063" actId="6549"/>
          <ac:spMkLst>
            <pc:docMk/>
            <pc:sldMk cId="3822263106" sldId="339"/>
            <ac:spMk id="3" creationId="{6FAA6E03-9D53-A4A8-C8D1-0A8E5BFE3D2B}"/>
          </ac:spMkLst>
        </pc:spChg>
        <pc:spChg chg="del">
          <ac:chgData name="john daintree" userId="86843ca00bf7cabd" providerId="LiveId" clId="{0E32F503-BB73-4DFA-99D6-4F0FC56669B3}" dt="2024-09-05T13:46:06.363" v="6068" actId="478"/>
          <ac:spMkLst>
            <pc:docMk/>
            <pc:sldMk cId="3822263106" sldId="339"/>
            <ac:spMk id="4" creationId="{E0CC2A3E-36C6-7270-69C8-14E48363C0C6}"/>
          </ac:spMkLst>
        </pc:spChg>
        <pc:spChg chg="mod">
          <ac:chgData name="john daintree" userId="86843ca00bf7cabd" providerId="LiveId" clId="{0E32F503-BB73-4DFA-99D6-4F0FC56669B3}" dt="2024-09-06T13:17:35.735" v="6687"/>
          <ac:spMkLst>
            <pc:docMk/>
            <pc:sldMk cId="3822263106" sldId="339"/>
            <ac:spMk id="6" creationId="{0FD18451-460F-D01E-1FBA-C43077BAC1E9}"/>
          </ac:spMkLst>
        </pc:spChg>
        <pc:spChg chg="del">
          <ac:chgData name="john daintree" userId="86843ca00bf7cabd" providerId="LiveId" clId="{0E32F503-BB73-4DFA-99D6-4F0FC56669B3}" dt="2024-09-05T13:46:06.363" v="6068" actId="478"/>
          <ac:spMkLst>
            <pc:docMk/>
            <pc:sldMk cId="3822263106" sldId="339"/>
            <ac:spMk id="9" creationId="{468EF8B5-D474-2E89-367D-6EFDF5C7DFBB}"/>
          </ac:spMkLst>
        </pc:spChg>
        <pc:spChg chg="del">
          <ac:chgData name="john daintree" userId="86843ca00bf7cabd" providerId="LiveId" clId="{0E32F503-BB73-4DFA-99D6-4F0FC56669B3}" dt="2024-09-05T13:46:06.363" v="6068" actId="478"/>
          <ac:spMkLst>
            <pc:docMk/>
            <pc:sldMk cId="3822263106" sldId="339"/>
            <ac:spMk id="10" creationId="{05E54332-4622-E44A-6EDE-6BC7BEA788A0}"/>
          </ac:spMkLst>
        </pc:spChg>
        <pc:spChg chg="del">
          <ac:chgData name="john daintree" userId="86843ca00bf7cabd" providerId="LiveId" clId="{0E32F503-BB73-4DFA-99D6-4F0FC56669B3}" dt="2024-09-05T13:46:06.363" v="6068" actId="478"/>
          <ac:spMkLst>
            <pc:docMk/>
            <pc:sldMk cId="3822263106" sldId="339"/>
            <ac:spMk id="18" creationId="{90386E11-9BA8-6408-75B9-FD6BEE5A63E6}"/>
          </ac:spMkLst>
        </pc:spChg>
        <pc:spChg chg="del">
          <ac:chgData name="john daintree" userId="86843ca00bf7cabd" providerId="LiveId" clId="{0E32F503-BB73-4DFA-99D6-4F0FC56669B3}" dt="2024-09-05T13:46:06.363" v="6068" actId="478"/>
          <ac:spMkLst>
            <pc:docMk/>
            <pc:sldMk cId="3822263106" sldId="339"/>
            <ac:spMk id="19" creationId="{9788B82C-3910-3947-27E8-2434888442C1}"/>
          </ac:spMkLst>
        </pc:spChg>
        <pc:spChg chg="del">
          <ac:chgData name="john daintree" userId="86843ca00bf7cabd" providerId="LiveId" clId="{0E32F503-BB73-4DFA-99D6-4F0FC56669B3}" dt="2024-09-05T13:46:06.363" v="6068" actId="478"/>
          <ac:spMkLst>
            <pc:docMk/>
            <pc:sldMk cId="3822263106" sldId="339"/>
            <ac:spMk id="22" creationId="{9109C5AC-A841-8485-6E61-89F9099DD8A9}"/>
          </ac:spMkLst>
        </pc:spChg>
        <pc:spChg chg="del">
          <ac:chgData name="john daintree" userId="86843ca00bf7cabd" providerId="LiveId" clId="{0E32F503-BB73-4DFA-99D6-4F0FC56669B3}" dt="2024-09-05T13:46:06.363" v="6068" actId="478"/>
          <ac:spMkLst>
            <pc:docMk/>
            <pc:sldMk cId="3822263106" sldId="339"/>
            <ac:spMk id="29" creationId="{1A65ACF7-6B27-195B-C62F-B0B4B961F478}"/>
          </ac:spMkLst>
        </pc:spChg>
        <pc:spChg chg="del">
          <ac:chgData name="john daintree" userId="86843ca00bf7cabd" providerId="LiveId" clId="{0E32F503-BB73-4DFA-99D6-4F0FC56669B3}" dt="2024-09-05T13:46:06.363" v="6068" actId="478"/>
          <ac:spMkLst>
            <pc:docMk/>
            <pc:sldMk cId="3822263106" sldId="339"/>
            <ac:spMk id="30" creationId="{D6A060C2-835F-525E-B05F-C6A5A44A76D5}"/>
          </ac:spMkLst>
        </pc:spChg>
        <pc:spChg chg="del">
          <ac:chgData name="john daintree" userId="86843ca00bf7cabd" providerId="LiveId" clId="{0E32F503-BB73-4DFA-99D6-4F0FC56669B3}" dt="2024-09-05T13:46:06.363" v="6068" actId="478"/>
          <ac:spMkLst>
            <pc:docMk/>
            <pc:sldMk cId="3822263106" sldId="339"/>
            <ac:spMk id="35" creationId="{3727E3F2-FC98-9212-6858-A94CF482B5E9}"/>
          </ac:spMkLst>
        </pc:spChg>
        <pc:spChg chg="del">
          <ac:chgData name="john daintree" userId="86843ca00bf7cabd" providerId="LiveId" clId="{0E32F503-BB73-4DFA-99D6-4F0FC56669B3}" dt="2024-09-05T13:46:06.363" v="6068" actId="478"/>
          <ac:spMkLst>
            <pc:docMk/>
            <pc:sldMk cId="3822263106" sldId="339"/>
            <ac:spMk id="37" creationId="{90101001-2103-9BDB-5DAD-D1E6D7159E62}"/>
          </ac:spMkLst>
        </pc:spChg>
        <pc:spChg chg="del">
          <ac:chgData name="john daintree" userId="86843ca00bf7cabd" providerId="LiveId" clId="{0E32F503-BB73-4DFA-99D6-4F0FC56669B3}" dt="2024-09-05T13:46:06.363" v="6068" actId="478"/>
          <ac:spMkLst>
            <pc:docMk/>
            <pc:sldMk cId="3822263106" sldId="339"/>
            <ac:spMk id="39" creationId="{15D8730A-1B0F-0B96-F0C2-1C19D5FAA7EE}"/>
          </ac:spMkLst>
        </pc:spChg>
        <pc:cxnChg chg="del mod">
          <ac:chgData name="john daintree" userId="86843ca00bf7cabd" providerId="LiveId" clId="{0E32F503-BB73-4DFA-99D6-4F0FC56669B3}" dt="2024-09-05T13:46:06.363" v="6068" actId="478"/>
          <ac:cxnSpMkLst>
            <pc:docMk/>
            <pc:sldMk cId="3822263106" sldId="339"/>
            <ac:cxnSpMk id="11" creationId="{95EABB40-4B55-BE5E-79D8-9806A69D9081}"/>
          </ac:cxnSpMkLst>
        </pc:cxnChg>
        <pc:cxnChg chg="del mod">
          <ac:chgData name="john daintree" userId="86843ca00bf7cabd" providerId="LiveId" clId="{0E32F503-BB73-4DFA-99D6-4F0FC56669B3}" dt="2024-09-05T13:46:06.363" v="6068" actId="478"/>
          <ac:cxnSpMkLst>
            <pc:docMk/>
            <pc:sldMk cId="3822263106" sldId="339"/>
            <ac:cxnSpMk id="15" creationId="{4A87CB58-DD33-EDC7-3584-187040B347C3}"/>
          </ac:cxnSpMkLst>
        </pc:cxnChg>
        <pc:cxnChg chg="del">
          <ac:chgData name="john daintree" userId="86843ca00bf7cabd" providerId="LiveId" clId="{0E32F503-BB73-4DFA-99D6-4F0FC56669B3}" dt="2024-09-05T13:46:06.363" v="6068" actId="478"/>
          <ac:cxnSpMkLst>
            <pc:docMk/>
            <pc:sldMk cId="3822263106" sldId="339"/>
            <ac:cxnSpMk id="31" creationId="{DDECA719-4150-2B2B-136B-9E8CFE0554B0}"/>
          </ac:cxnSpMkLst>
        </pc:cxnChg>
        <pc:cxnChg chg="del">
          <ac:chgData name="john daintree" userId="86843ca00bf7cabd" providerId="LiveId" clId="{0E32F503-BB73-4DFA-99D6-4F0FC56669B3}" dt="2024-09-05T13:46:06.363" v="6068" actId="478"/>
          <ac:cxnSpMkLst>
            <pc:docMk/>
            <pc:sldMk cId="3822263106" sldId="339"/>
            <ac:cxnSpMk id="32" creationId="{2F8A0BE0-D424-31C1-070D-BCE02AA47455}"/>
          </ac:cxnSpMkLst>
        </pc:cxnChg>
        <pc:cxnChg chg="del">
          <ac:chgData name="john daintree" userId="86843ca00bf7cabd" providerId="LiveId" clId="{0E32F503-BB73-4DFA-99D6-4F0FC56669B3}" dt="2024-09-05T13:46:06.363" v="6068" actId="478"/>
          <ac:cxnSpMkLst>
            <pc:docMk/>
            <pc:sldMk cId="3822263106" sldId="339"/>
            <ac:cxnSpMk id="33" creationId="{37584073-39FE-D615-5F41-BC6CDA64CF56}"/>
          </ac:cxnSpMkLst>
        </pc:cxnChg>
        <pc:cxnChg chg="del">
          <ac:chgData name="john daintree" userId="86843ca00bf7cabd" providerId="LiveId" clId="{0E32F503-BB73-4DFA-99D6-4F0FC56669B3}" dt="2024-09-05T13:46:06.363" v="6068" actId="478"/>
          <ac:cxnSpMkLst>
            <pc:docMk/>
            <pc:sldMk cId="3822263106" sldId="339"/>
            <ac:cxnSpMk id="34" creationId="{D0B8FE6E-BFC9-2678-9132-E3AB8765A22D}"/>
          </ac:cxnSpMkLst>
        </pc:cxnChg>
        <pc:cxnChg chg="del">
          <ac:chgData name="john daintree" userId="86843ca00bf7cabd" providerId="LiveId" clId="{0E32F503-BB73-4DFA-99D6-4F0FC56669B3}" dt="2024-09-05T13:46:06.363" v="6068" actId="478"/>
          <ac:cxnSpMkLst>
            <pc:docMk/>
            <pc:sldMk cId="3822263106" sldId="339"/>
            <ac:cxnSpMk id="36" creationId="{16728115-6B4B-E7DD-4F72-9613BC4FCD2A}"/>
          </ac:cxnSpMkLst>
        </pc:cxnChg>
        <pc:cxnChg chg="del">
          <ac:chgData name="john daintree" userId="86843ca00bf7cabd" providerId="LiveId" clId="{0E32F503-BB73-4DFA-99D6-4F0FC56669B3}" dt="2024-09-05T13:46:06.363" v="6068" actId="478"/>
          <ac:cxnSpMkLst>
            <pc:docMk/>
            <pc:sldMk cId="3822263106" sldId="339"/>
            <ac:cxnSpMk id="38" creationId="{9EDFC0EA-71AD-F8CB-BA58-D250B17349D2}"/>
          </ac:cxnSpMkLst>
        </pc:cxnChg>
        <pc:cxnChg chg="del">
          <ac:chgData name="john daintree" userId="86843ca00bf7cabd" providerId="LiveId" clId="{0E32F503-BB73-4DFA-99D6-4F0FC56669B3}" dt="2024-09-05T13:46:06.363" v="6068" actId="478"/>
          <ac:cxnSpMkLst>
            <pc:docMk/>
            <pc:sldMk cId="3822263106" sldId="339"/>
            <ac:cxnSpMk id="41" creationId="{3B9F42AC-9095-8954-C7F1-1D4C2A395F49}"/>
          </ac:cxnSpMkLst>
        </pc:cxnChg>
        <pc:cxnChg chg="del">
          <ac:chgData name="john daintree" userId="86843ca00bf7cabd" providerId="LiveId" clId="{0E32F503-BB73-4DFA-99D6-4F0FC56669B3}" dt="2024-09-05T13:46:06.363" v="6068" actId="478"/>
          <ac:cxnSpMkLst>
            <pc:docMk/>
            <pc:sldMk cId="3822263106" sldId="339"/>
            <ac:cxnSpMk id="42" creationId="{F037840F-D438-D8BB-9F15-C4DDE60DDDED}"/>
          </ac:cxnSpMkLst>
        </pc:cxnChg>
        <pc:cxnChg chg="del">
          <ac:chgData name="john daintree" userId="86843ca00bf7cabd" providerId="LiveId" clId="{0E32F503-BB73-4DFA-99D6-4F0FC56669B3}" dt="2024-09-05T13:46:06.363" v="6068" actId="478"/>
          <ac:cxnSpMkLst>
            <pc:docMk/>
            <pc:sldMk cId="3822263106" sldId="339"/>
            <ac:cxnSpMk id="43" creationId="{C21D7E8D-462C-00CA-D648-A66151A9CCC4}"/>
          </ac:cxnSpMkLst>
        </pc:cxnChg>
        <pc:cxnChg chg="del">
          <ac:chgData name="john daintree" userId="86843ca00bf7cabd" providerId="LiveId" clId="{0E32F503-BB73-4DFA-99D6-4F0FC56669B3}" dt="2024-09-05T13:46:06.363" v="6068" actId="478"/>
          <ac:cxnSpMkLst>
            <pc:docMk/>
            <pc:sldMk cId="3822263106" sldId="339"/>
            <ac:cxnSpMk id="46" creationId="{F559692A-B604-AEC2-88CB-A7E25F8E7BBE}"/>
          </ac:cxnSpMkLst>
        </pc:cxnChg>
        <pc:cxnChg chg="del">
          <ac:chgData name="john daintree" userId="86843ca00bf7cabd" providerId="LiveId" clId="{0E32F503-BB73-4DFA-99D6-4F0FC56669B3}" dt="2024-09-05T13:46:06.363" v="6068" actId="478"/>
          <ac:cxnSpMkLst>
            <pc:docMk/>
            <pc:sldMk cId="3822263106" sldId="339"/>
            <ac:cxnSpMk id="47" creationId="{4B56ACD1-9C4F-84EF-9A23-78BBFA6C3C7F}"/>
          </ac:cxnSpMkLst>
        </pc:cxnChg>
        <pc:cxnChg chg="del">
          <ac:chgData name="john daintree" userId="86843ca00bf7cabd" providerId="LiveId" clId="{0E32F503-BB73-4DFA-99D6-4F0FC56669B3}" dt="2024-09-05T13:46:06.363" v="6068" actId="478"/>
          <ac:cxnSpMkLst>
            <pc:docMk/>
            <pc:sldMk cId="3822263106" sldId="339"/>
            <ac:cxnSpMk id="49" creationId="{540337FA-9FB1-ED6D-D967-62A7BA1013D8}"/>
          </ac:cxnSpMkLst>
        </pc:cxnChg>
        <pc:cxnChg chg="del">
          <ac:chgData name="john daintree" userId="86843ca00bf7cabd" providerId="LiveId" clId="{0E32F503-BB73-4DFA-99D6-4F0FC56669B3}" dt="2024-09-05T13:46:06.363" v="6068" actId="478"/>
          <ac:cxnSpMkLst>
            <pc:docMk/>
            <pc:sldMk cId="3822263106" sldId="339"/>
            <ac:cxnSpMk id="52" creationId="{54A05A57-26A8-6313-D49B-61CA4C347E60}"/>
          </ac:cxnSpMkLst>
        </pc:cxnChg>
        <pc:cxnChg chg="del">
          <ac:chgData name="john daintree" userId="86843ca00bf7cabd" providerId="LiveId" clId="{0E32F503-BB73-4DFA-99D6-4F0FC56669B3}" dt="2024-09-05T13:46:06.363" v="6068" actId="478"/>
          <ac:cxnSpMkLst>
            <pc:docMk/>
            <pc:sldMk cId="3822263106" sldId="339"/>
            <ac:cxnSpMk id="55" creationId="{A87141DA-2F32-2389-7C24-0A309F03A34E}"/>
          </ac:cxnSpMkLst>
        </pc:cxnChg>
        <pc:cxnChg chg="del">
          <ac:chgData name="john daintree" userId="86843ca00bf7cabd" providerId="LiveId" clId="{0E32F503-BB73-4DFA-99D6-4F0FC56669B3}" dt="2024-09-05T13:46:06.363" v="6068" actId="478"/>
          <ac:cxnSpMkLst>
            <pc:docMk/>
            <pc:sldMk cId="3822263106" sldId="339"/>
            <ac:cxnSpMk id="57" creationId="{AE8B6277-A288-4B6A-12C2-FDA280E287AB}"/>
          </ac:cxnSpMkLst>
        </pc:cxnChg>
        <pc:cxnChg chg="del">
          <ac:chgData name="john daintree" userId="86843ca00bf7cabd" providerId="LiveId" clId="{0E32F503-BB73-4DFA-99D6-4F0FC56669B3}" dt="2024-09-05T13:46:06.363" v="6068" actId="478"/>
          <ac:cxnSpMkLst>
            <pc:docMk/>
            <pc:sldMk cId="3822263106" sldId="339"/>
            <ac:cxnSpMk id="71" creationId="{CD03E4A2-CF10-2B4A-5DCE-AA94E41013F6}"/>
          </ac:cxnSpMkLst>
        </pc:cxnChg>
        <pc:cxnChg chg="del">
          <ac:chgData name="john daintree" userId="86843ca00bf7cabd" providerId="LiveId" clId="{0E32F503-BB73-4DFA-99D6-4F0FC56669B3}" dt="2024-09-05T13:46:06.363" v="6068" actId="478"/>
          <ac:cxnSpMkLst>
            <pc:docMk/>
            <pc:sldMk cId="3822263106" sldId="339"/>
            <ac:cxnSpMk id="73" creationId="{6977520F-B7F5-9A76-C1E1-BD4ADD15E7A7}"/>
          </ac:cxnSpMkLst>
        </pc:cxnChg>
      </pc:sldChg>
      <pc:sldChg chg="addSp delSp modSp add del mod ord modTransition">
        <pc:chgData name="john daintree" userId="86843ca00bf7cabd" providerId="LiveId" clId="{0E32F503-BB73-4DFA-99D6-4F0FC56669B3}" dt="2024-09-12T15:06:01.137" v="10924" actId="47"/>
        <pc:sldMkLst>
          <pc:docMk/>
          <pc:sldMk cId="3170043232" sldId="340"/>
        </pc:sldMkLst>
        <pc:spChg chg="add del mod">
          <ac:chgData name="john daintree" userId="86843ca00bf7cabd" providerId="LiveId" clId="{0E32F503-BB73-4DFA-99D6-4F0FC56669B3}" dt="2024-09-10T11:56:18.946" v="10367" actId="478"/>
          <ac:spMkLst>
            <pc:docMk/>
            <pc:sldMk cId="3170043232" sldId="340"/>
            <ac:spMk id="2" creationId="{AD54BC74-D7EF-7B5C-0814-28D14FAA4E1B}"/>
          </ac:spMkLst>
        </pc:spChg>
        <pc:spChg chg="mod">
          <ac:chgData name="john daintree" userId="86843ca00bf7cabd" providerId="LiveId" clId="{0E32F503-BB73-4DFA-99D6-4F0FC56669B3}" dt="2024-09-10T10:06:59.673" v="9412" actId="20577"/>
          <ac:spMkLst>
            <pc:docMk/>
            <pc:sldMk cId="3170043232" sldId="340"/>
            <ac:spMk id="3" creationId="{6FAA6E03-9D53-A4A8-C8D1-0A8E5BFE3D2B}"/>
          </ac:spMkLst>
        </pc:spChg>
        <pc:spChg chg="add mod">
          <ac:chgData name="john daintree" userId="86843ca00bf7cabd" providerId="LiveId" clId="{0E32F503-BB73-4DFA-99D6-4F0FC56669B3}" dt="2024-09-09T07:15:48.470" v="7443"/>
          <ac:spMkLst>
            <pc:docMk/>
            <pc:sldMk cId="3170043232" sldId="340"/>
            <ac:spMk id="4" creationId="{2768259C-92F2-9A28-2FD6-0B9EF72FDAF4}"/>
          </ac:spMkLst>
        </pc:spChg>
        <pc:spChg chg="del mod">
          <ac:chgData name="john daintree" userId="86843ca00bf7cabd" providerId="LiveId" clId="{0E32F503-BB73-4DFA-99D6-4F0FC56669B3}" dt="2024-09-09T07:15:48.176" v="7442" actId="478"/>
          <ac:spMkLst>
            <pc:docMk/>
            <pc:sldMk cId="3170043232" sldId="340"/>
            <ac:spMk id="6" creationId="{0FD18451-460F-D01E-1FBA-C43077BAC1E9}"/>
          </ac:spMkLst>
        </pc:spChg>
        <pc:spChg chg="add del">
          <ac:chgData name="john daintree" userId="86843ca00bf7cabd" providerId="LiveId" clId="{0E32F503-BB73-4DFA-99D6-4F0FC56669B3}" dt="2024-09-10T11:56:49.566" v="10372" actId="478"/>
          <ac:spMkLst>
            <pc:docMk/>
            <pc:sldMk cId="3170043232" sldId="340"/>
            <ac:spMk id="7" creationId="{1F7330D5-13FD-C0FE-73D9-ABFB38E4DAC5}"/>
          </ac:spMkLst>
        </pc:spChg>
      </pc:sldChg>
      <pc:sldChg chg="modSp add del mod modTransition">
        <pc:chgData name="john daintree" userId="86843ca00bf7cabd" providerId="LiveId" clId="{0E32F503-BB73-4DFA-99D6-4F0FC56669B3}" dt="2024-09-06T14:09:15.677" v="7296" actId="47"/>
        <pc:sldMkLst>
          <pc:docMk/>
          <pc:sldMk cId="2596664020" sldId="341"/>
        </pc:sldMkLst>
        <pc:spChg chg="mod">
          <ac:chgData name="john daintree" userId="86843ca00bf7cabd" providerId="LiveId" clId="{0E32F503-BB73-4DFA-99D6-4F0FC56669B3}" dt="2024-09-06T14:02:45.561" v="7251" actId="6549"/>
          <ac:spMkLst>
            <pc:docMk/>
            <pc:sldMk cId="2596664020" sldId="341"/>
            <ac:spMk id="3" creationId="{6FAA6E03-9D53-A4A8-C8D1-0A8E5BFE3D2B}"/>
          </ac:spMkLst>
        </pc:spChg>
        <pc:spChg chg="mod">
          <ac:chgData name="john daintree" userId="86843ca00bf7cabd" providerId="LiveId" clId="{0E32F503-BB73-4DFA-99D6-4F0FC56669B3}" dt="2024-09-06T13:17:35.735" v="6687"/>
          <ac:spMkLst>
            <pc:docMk/>
            <pc:sldMk cId="2596664020" sldId="341"/>
            <ac:spMk id="6" creationId="{0FD18451-460F-D01E-1FBA-C43077BAC1E9}"/>
          </ac:spMkLst>
        </pc:spChg>
      </pc:sldChg>
      <pc:sldChg chg="modSp add del mod ord">
        <pc:chgData name="john daintree" userId="86843ca00bf7cabd" providerId="LiveId" clId="{0E32F503-BB73-4DFA-99D6-4F0FC56669B3}" dt="2024-09-06T14:09:10.596" v="7294" actId="47"/>
        <pc:sldMkLst>
          <pc:docMk/>
          <pc:sldMk cId="3402450347" sldId="342"/>
        </pc:sldMkLst>
        <pc:spChg chg="mod">
          <ac:chgData name="john daintree" userId="86843ca00bf7cabd" providerId="LiveId" clId="{0E32F503-BB73-4DFA-99D6-4F0FC56669B3}" dt="2024-09-06T11:03:40.677" v="6289" actId="1076"/>
          <ac:spMkLst>
            <pc:docMk/>
            <pc:sldMk cId="3402450347" sldId="342"/>
            <ac:spMk id="3" creationId="{6FAA6E03-9D53-A4A8-C8D1-0A8E5BFE3D2B}"/>
          </ac:spMkLst>
        </pc:spChg>
        <pc:spChg chg="mod">
          <ac:chgData name="john daintree" userId="86843ca00bf7cabd" providerId="LiveId" clId="{0E32F503-BB73-4DFA-99D6-4F0FC56669B3}" dt="2024-09-06T13:17:20.719" v="6686" actId="20577"/>
          <ac:spMkLst>
            <pc:docMk/>
            <pc:sldMk cId="3402450347" sldId="342"/>
            <ac:spMk id="6" creationId="{0FD18451-460F-D01E-1FBA-C43077BAC1E9}"/>
          </ac:spMkLst>
        </pc:spChg>
      </pc:sldChg>
      <pc:sldChg chg="addSp delSp modSp add mod modTransition modClrScheme delAnim modAnim chgLayout">
        <pc:chgData name="john daintree" userId="86843ca00bf7cabd" providerId="LiveId" clId="{0E32F503-BB73-4DFA-99D6-4F0FC56669B3}" dt="2024-09-12T14:53:05.668" v="10722"/>
        <pc:sldMkLst>
          <pc:docMk/>
          <pc:sldMk cId="3210510571" sldId="343"/>
        </pc:sldMkLst>
        <pc:spChg chg="del mod ord">
          <ac:chgData name="john daintree" userId="86843ca00bf7cabd" providerId="LiveId" clId="{0E32F503-BB73-4DFA-99D6-4F0FC56669B3}" dt="2024-09-12T14:44:19.165" v="10574" actId="700"/>
          <ac:spMkLst>
            <pc:docMk/>
            <pc:sldMk cId="3210510571" sldId="343"/>
            <ac:spMk id="4" creationId="{05FB931A-F5FF-0943-F0D0-9E0F788F45FD}"/>
          </ac:spMkLst>
        </pc:spChg>
        <pc:spChg chg="mod ord">
          <ac:chgData name="john daintree" userId="86843ca00bf7cabd" providerId="LiveId" clId="{0E32F503-BB73-4DFA-99D6-4F0FC56669B3}" dt="2024-09-12T14:47:23.105" v="10664" actId="1076"/>
          <ac:spMkLst>
            <pc:docMk/>
            <pc:sldMk cId="3210510571" sldId="343"/>
            <ac:spMk id="5" creationId="{06A7323B-333F-DC71-DE47-EE57889D2A20}"/>
          </ac:spMkLst>
        </pc:spChg>
        <pc:spChg chg="mod">
          <ac:chgData name="john daintree" userId="86843ca00bf7cabd" providerId="LiveId" clId="{0E32F503-BB73-4DFA-99D6-4F0FC56669B3}" dt="2024-09-06T11:10:38.667" v="6320" actId="1076"/>
          <ac:spMkLst>
            <pc:docMk/>
            <pc:sldMk cId="3210510571" sldId="343"/>
            <ac:spMk id="9" creationId="{26585E03-69DA-E983-C8F4-62BC81A653D3}"/>
          </ac:spMkLst>
        </pc:spChg>
        <pc:spChg chg="mod">
          <ac:chgData name="john daintree" userId="86843ca00bf7cabd" providerId="LiveId" clId="{0E32F503-BB73-4DFA-99D6-4F0FC56669B3}" dt="2024-09-09T10:13:09.454" v="8411" actId="1035"/>
          <ac:spMkLst>
            <pc:docMk/>
            <pc:sldMk cId="3210510571" sldId="343"/>
            <ac:spMk id="12" creationId="{D2E01069-4423-EBEC-E090-0F6CFB494DD5}"/>
          </ac:spMkLst>
        </pc:spChg>
        <pc:spChg chg="add del mod">
          <ac:chgData name="john daintree" userId="86843ca00bf7cabd" providerId="LiveId" clId="{0E32F503-BB73-4DFA-99D6-4F0FC56669B3}" dt="2024-09-09T09:26:52.808" v="8167" actId="478"/>
          <ac:spMkLst>
            <pc:docMk/>
            <pc:sldMk cId="3210510571" sldId="343"/>
            <ac:spMk id="17" creationId="{50986BDA-1463-A46D-A2E0-EAE046B905C6}"/>
          </ac:spMkLst>
        </pc:spChg>
        <pc:spChg chg="add mod">
          <ac:chgData name="john daintree" userId="86843ca00bf7cabd" providerId="LiveId" clId="{0E32F503-BB73-4DFA-99D6-4F0FC56669B3}" dt="2024-09-06T13:23:07.163" v="6726"/>
          <ac:spMkLst>
            <pc:docMk/>
            <pc:sldMk cId="3210510571" sldId="343"/>
            <ac:spMk id="17" creationId="{D88F1532-C4E6-1486-7023-E4D32FB9C6D6}"/>
          </ac:spMkLst>
        </pc:spChg>
        <pc:spChg chg="add mod">
          <ac:chgData name="john daintree" userId="86843ca00bf7cabd" providerId="LiveId" clId="{0E32F503-BB73-4DFA-99D6-4F0FC56669B3}" dt="2024-09-12T14:52:16.307" v="10719" actId="1076"/>
          <ac:spMkLst>
            <pc:docMk/>
            <pc:sldMk cId="3210510571" sldId="343"/>
            <ac:spMk id="19" creationId="{299C398C-FB93-EC1E-4C64-D640C9C1438B}"/>
          </ac:spMkLst>
        </pc:spChg>
        <pc:spChg chg="mod">
          <ac:chgData name="john daintree" userId="86843ca00bf7cabd" providerId="LiveId" clId="{0E32F503-BB73-4DFA-99D6-4F0FC56669B3}" dt="2024-09-06T11:13:11.825" v="6339" actId="14100"/>
          <ac:spMkLst>
            <pc:docMk/>
            <pc:sldMk cId="3210510571" sldId="343"/>
            <ac:spMk id="20" creationId="{83B8F59B-E249-FD02-78E1-ADD3F0CD97C7}"/>
          </ac:spMkLst>
        </pc:spChg>
        <pc:spChg chg="mod">
          <ac:chgData name="john daintree" userId="86843ca00bf7cabd" providerId="LiveId" clId="{0E32F503-BB73-4DFA-99D6-4F0FC56669B3}" dt="2024-09-06T11:10:01.581" v="6299" actId="20577"/>
          <ac:spMkLst>
            <pc:docMk/>
            <pc:sldMk cId="3210510571" sldId="343"/>
            <ac:spMk id="21" creationId="{E0940A23-3CC7-1629-44D7-76B969AEB81D}"/>
          </ac:spMkLst>
        </pc:spChg>
        <pc:spChg chg="add del mod">
          <ac:chgData name="john daintree" userId="86843ca00bf7cabd" providerId="LiveId" clId="{0E32F503-BB73-4DFA-99D6-4F0FC56669B3}" dt="2024-09-09T09:26:51.892" v="8166" actId="478"/>
          <ac:spMkLst>
            <pc:docMk/>
            <pc:sldMk cId="3210510571" sldId="343"/>
            <ac:spMk id="22" creationId="{43A7359E-BE2E-A08D-0127-BBDD1789A91A}"/>
          </ac:spMkLst>
        </pc:spChg>
        <pc:spChg chg="add mod ord">
          <ac:chgData name="john daintree" userId="86843ca00bf7cabd" providerId="LiveId" clId="{0E32F503-BB73-4DFA-99D6-4F0FC56669B3}" dt="2024-09-12T14:44:19.165" v="10574" actId="700"/>
          <ac:spMkLst>
            <pc:docMk/>
            <pc:sldMk cId="3210510571" sldId="343"/>
            <ac:spMk id="22" creationId="{9CF0135F-F2A9-EB31-F50E-4A349DF8FF70}"/>
          </ac:spMkLst>
        </pc:spChg>
        <pc:spChg chg="del">
          <ac:chgData name="john daintree" userId="86843ca00bf7cabd" providerId="LiveId" clId="{0E32F503-BB73-4DFA-99D6-4F0FC56669B3}" dt="2024-09-10T11:33:43.696" v="10050" actId="478"/>
          <ac:spMkLst>
            <pc:docMk/>
            <pc:sldMk cId="3210510571" sldId="343"/>
            <ac:spMk id="36" creationId="{7E0E7EAD-3E9E-3C4D-F971-4A324D957DB4}"/>
          </ac:spMkLst>
        </pc:spChg>
        <pc:spChg chg="add del mod">
          <ac:chgData name="john daintree" userId="86843ca00bf7cabd" providerId="LiveId" clId="{0E32F503-BB73-4DFA-99D6-4F0FC56669B3}" dt="2024-09-10T11:32:34.027" v="10048" actId="1076"/>
          <ac:spMkLst>
            <pc:docMk/>
            <pc:sldMk cId="3210510571" sldId="343"/>
            <ac:spMk id="37" creationId="{D0659B3B-B54B-15D4-1A72-5260BEEC4448}"/>
          </ac:spMkLst>
        </pc:spChg>
        <pc:spChg chg="del">
          <ac:chgData name="john daintree" userId="86843ca00bf7cabd" providerId="LiveId" clId="{0E32F503-BB73-4DFA-99D6-4F0FC56669B3}" dt="2024-09-06T11:11:08.048" v="6332" actId="478"/>
          <ac:spMkLst>
            <pc:docMk/>
            <pc:sldMk cId="3210510571" sldId="343"/>
            <ac:spMk id="38" creationId="{112180FE-9CC5-8064-A977-D4B4B172A072}"/>
          </ac:spMkLst>
        </pc:spChg>
        <pc:picChg chg="add mod">
          <ac:chgData name="john daintree" userId="86843ca00bf7cabd" providerId="LiveId" clId="{0E32F503-BB73-4DFA-99D6-4F0FC56669B3}" dt="2024-09-10T11:36:11.070" v="10071"/>
          <ac:picMkLst>
            <pc:docMk/>
            <pc:sldMk cId="3210510571" sldId="343"/>
            <ac:picMk id="17" creationId="{2F2C2C45-CD98-99A8-9DC0-823348898FFE}"/>
          </ac:picMkLst>
        </pc:picChg>
        <pc:cxnChg chg="mod">
          <ac:chgData name="john daintree" userId="86843ca00bf7cabd" providerId="LiveId" clId="{0E32F503-BB73-4DFA-99D6-4F0FC56669B3}" dt="2024-09-06T13:25:39.008" v="6738" actId="692"/>
          <ac:cxnSpMkLst>
            <pc:docMk/>
            <pc:sldMk cId="3210510571" sldId="343"/>
            <ac:cxnSpMk id="14" creationId="{BCFD55CC-473F-B651-C83D-DF921BF8E7F5}"/>
          </ac:cxnSpMkLst>
        </pc:cxnChg>
        <pc:cxnChg chg="mod">
          <ac:chgData name="john daintree" userId="86843ca00bf7cabd" providerId="LiveId" clId="{0E32F503-BB73-4DFA-99D6-4F0FC56669B3}" dt="2024-09-06T13:25:39.008" v="6738" actId="692"/>
          <ac:cxnSpMkLst>
            <pc:docMk/>
            <pc:sldMk cId="3210510571" sldId="343"/>
            <ac:cxnSpMk id="15" creationId="{3DB6B6E4-E569-B215-ACF7-537CE86363F4}"/>
          </ac:cxnSpMkLst>
        </pc:cxnChg>
        <pc:cxnChg chg="mod">
          <ac:chgData name="john daintree" userId="86843ca00bf7cabd" providerId="LiveId" clId="{0E32F503-BB73-4DFA-99D6-4F0FC56669B3}" dt="2024-09-09T09:39:47.857" v="8183" actId="14100"/>
          <ac:cxnSpMkLst>
            <pc:docMk/>
            <pc:sldMk cId="3210510571" sldId="343"/>
            <ac:cxnSpMk id="26" creationId="{2F930CE8-AD93-2E46-D3D6-1ACF5B51E706}"/>
          </ac:cxnSpMkLst>
        </pc:cxnChg>
        <pc:cxnChg chg="mod">
          <ac:chgData name="john daintree" userId="86843ca00bf7cabd" providerId="LiveId" clId="{0E32F503-BB73-4DFA-99D6-4F0FC56669B3}" dt="2024-09-06T13:25:39.008" v="6738" actId="692"/>
          <ac:cxnSpMkLst>
            <pc:docMk/>
            <pc:sldMk cId="3210510571" sldId="343"/>
            <ac:cxnSpMk id="28" creationId="{18A190D1-2B9E-3D35-22D1-C7BA31B3CBC2}"/>
          </ac:cxnSpMkLst>
        </pc:cxnChg>
        <pc:cxnChg chg="mod">
          <ac:chgData name="john daintree" userId="86843ca00bf7cabd" providerId="LiveId" clId="{0E32F503-BB73-4DFA-99D6-4F0FC56669B3}" dt="2024-09-09T09:38:40.509" v="8179" actId="14100"/>
          <ac:cxnSpMkLst>
            <pc:docMk/>
            <pc:sldMk cId="3210510571" sldId="343"/>
            <ac:cxnSpMk id="30" creationId="{C271CE30-8160-C698-B049-806EEBB281F9}"/>
          </ac:cxnSpMkLst>
        </pc:cxnChg>
        <pc:cxnChg chg="mod">
          <ac:chgData name="john daintree" userId="86843ca00bf7cabd" providerId="LiveId" clId="{0E32F503-BB73-4DFA-99D6-4F0FC56669B3}" dt="2024-09-06T13:25:39.008" v="6738" actId="692"/>
          <ac:cxnSpMkLst>
            <pc:docMk/>
            <pc:sldMk cId="3210510571" sldId="343"/>
            <ac:cxnSpMk id="32" creationId="{96FD111E-0F66-E27E-FBFD-C0F0E48893AF}"/>
          </ac:cxnSpMkLst>
        </pc:cxnChg>
      </pc:sldChg>
      <pc:sldChg chg="addSp delSp modSp add mod modAnim">
        <pc:chgData name="john daintree" userId="86843ca00bf7cabd" providerId="LiveId" clId="{0E32F503-BB73-4DFA-99D6-4F0FC56669B3}" dt="2024-09-09T09:23:14.346" v="8131"/>
        <pc:sldMkLst>
          <pc:docMk/>
          <pc:sldMk cId="3978855110" sldId="344"/>
        </pc:sldMkLst>
        <pc:spChg chg="add mod">
          <ac:chgData name="john daintree" userId="86843ca00bf7cabd" providerId="LiveId" clId="{0E32F503-BB73-4DFA-99D6-4F0FC56669B3}" dt="2024-09-09T07:14:22.619" v="7415" actId="1076"/>
          <ac:spMkLst>
            <pc:docMk/>
            <pc:sldMk cId="3978855110" sldId="344"/>
            <ac:spMk id="2" creationId="{76852C1B-6405-07DB-D634-1A89162F202D}"/>
          </ac:spMkLst>
        </pc:spChg>
        <pc:spChg chg="mod">
          <ac:chgData name="john daintree" userId="86843ca00bf7cabd" providerId="LiveId" clId="{0E32F503-BB73-4DFA-99D6-4F0FC56669B3}" dt="2024-09-09T09:22:52.501" v="8126" actId="20577"/>
          <ac:spMkLst>
            <pc:docMk/>
            <pc:sldMk cId="3978855110" sldId="344"/>
            <ac:spMk id="3" creationId="{6F58705F-9EDF-6087-5636-15756818B550}"/>
          </ac:spMkLst>
        </pc:spChg>
        <pc:spChg chg="del">
          <ac:chgData name="john daintree" userId="86843ca00bf7cabd" providerId="LiveId" clId="{0E32F503-BB73-4DFA-99D6-4F0FC56669B3}" dt="2024-09-06T13:18:21.852" v="6692" actId="478"/>
          <ac:spMkLst>
            <pc:docMk/>
            <pc:sldMk cId="3978855110" sldId="344"/>
            <ac:spMk id="5" creationId="{B1142F7E-237F-3C8C-4D55-0B7EE1B435AE}"/>
          </ac:spMkLst>
        </pc:spChg>
        <pc:spChg chg="add mod">
          <ac:chgData name="john daintree" userId="86843ca00bf7cabd" providerId="LiveId" clId="{0E32F503-BB73-4DFA-99D6-4F0FC56669B3}" dt="2024-09-09T07:14:30.977" v="7420" actId="1037"/>
          <ac:spMkLst>
            <pc:docMk/>
            <pc:sldMk cId="3978855110" sldId="344"/>
            <ac:spMk id="6" creationId="{08501AB9-B42E-135B-9605-E1EB176B39E6}"/>
          </ac:spMkLst>
        </pc:spChg>
        <pc:spChg chg="del">
          <ac:chgData name="john daintree" userId="86843ca00bf7cabd" providerId="LiveId" clId="{0E32F503-BB73-4DFA-99D6-4F0FC56669B3}" dt="2024-09-06T13:18:10.165" v="6689" actId="478"/>
          <ac:spMkLst>
            <pc:docMk/>
            <pc:sldMk cId="3978855110" sldId="344"/>
            <ac:spMk id="7" creationId="{128AAA97-B0F6-6543-EC00-867A21599DAA}"/>
          </ac:spMkLst>
        </pc:spChg>
        <pc:spChg chg="add mod">
          <ac:chgData name="john daintree" userId="86843ca00bf7cabd" providerId="LiveId" clId="{0E32F503-BB73-4DFA-99D6-4F0FC56669B3}" dt="2024-09-09T07:14:13.069" v="7412" actId="14100"/>
          <ac:spMkLst>
            <pc:docMk/>
            <pc:sldMk cId="3978855110" sldId="344"/>
            <ac:spMk id="8" creationId="{4DBF730F-4DD3-D49F-2949-BAA3F8003769}"/>
          </ac:spMkLst>
        </pc:spChg>
        <pc:spChg chg="add mod">
          <ac:chgData name="john daintree" userId="86843ca00bf7cabd" providerId="LiveId" clId="{0E32F503-BB73-4DFA-99D6-4F0FC56669B3}" dt="2024-09-09T09:22:58.091" v="8127" actId="14100"/>
          <ac:spMkLst>
            <pc:docMk/>
            <pc:sldMk cId="3978855110" sldId="344"/>
            <ac:spMk id="9" creationId="{564A3124-9674-7382-B90E-D09CF12903DD}"/>
          </ac:spMkLst>
        </pc:spChg>
        <pc:spChg chg="add mod">
          <ac:chgData name="john daintree" userId="86843ca00bf7cabd" providerId="LiveId" clId="{0E32F503-BB73-4DFA-99D6-4F0FC56669B3}" dt="2024-09-06T13:20:10.596" v="6716" actId="571"/>
          <ac:spMkLst>
            <pc:docMk/>
            <pc:sldMk cId="3978855110" sldId="344"/>
            <ac:spMk id="10" creationId="{7FA79E20-ABC6-D11C-DB21-7132B563FD5A}"/>
          </ac:spMkLst>
        </pc:spChg>
        <pc:spChg chg="add mod">
          <ac:chgData name="john daintree" userId="86843ca00bf7cabd" providerId="LiveId" clId="{0E32F503-BB73-4DFA-99D6-4F0FC56669B3}" dt="2024-09-06T13:20:10.596" v="6716" actId="571"/>
          <ac:spMkLst>
            <pc:docMk/>
            <pc:sldMk cId="3978855110" sldId="344"/>
            <ac:spMk id="11" creationId="{EFEDA72C-F0F5-7776-2631-BB4575D9B975}"/>
          </ac:spMkLst>
        </pc:spChg>
        <pc:spChg chg="add mod">
          <ac:chgData name="john daintree" userId="86843ca00bf7cabd" providerId="LiveId" clId="{0E32F503-BB73-4DFA-99D6-4F0FC56669B3}" dt="2024-09-09T09:23:07.079" v="8129" actId="14100"/>
          <ac:spMkLst>
            <pc:docMk/>
            <pc:sldMk cId="3978855110" sldId="344"/>
            <ac:spMk id="12" creationId="{F99D8C83-9869-31B2-617D-D7FF57CCA238}"/>
          </ac:spMkLst>
        </pc:spChg>
      </pc:sldChg>
      <pc:sldChg chg="addSp delSp modSp add del mod modShow">
        <pc:chgData name="john daintree" userId="86843ca00bf7cabd" providerId="LiveId" clId="{0E32F503-BB73-4DFA-99D6-4F0FC56669B3}" dt="2024-09-09T10:03:58.735" v="8394" actId="2696"/>
        <pc:sldMkLst>
          <pc:docMk/>
          <pc:sldMk cId="3153538901" sldId="345"/>
        </pc:sldMkLst>
        <pc:spChg chg="add del mod">
          <ac:chgData name="john daintree" userId="86843ca00bf7cabd" providerId="LiveId" clId="{0E32F503-BB73-4DFA-99D6-4F0FC56669B3}" dt="2024-09-09T10:03:36.468" v="8387" actId="478"/>
          <ac:spMkLst>
            <pc:docMk/>
            <pc:sldMk cId="3153538901" sldId="345"/>
            <ac:spMk id="2" creationId="{56330444-2871-1DA4-E0A1-ACBE13C7F8DD}"/>
          </ac:spMkLst>
        </pc:spChg>
        <pc:spChg chg="add mod">
          <ac:chgData name="john daintree" userId="86843ca00bf7cabd" providerId="LiveId" clId="{0E32F503-BB73-4DFA-99D6-4F0FC56669B3}" dt="2024-09-09T07:16:22.405" v="7454"/>
          <ac:spMkLst>
            <pc:docMk/>
            <pc:sldMk cId="3153538901" sldId="345"/>
            <ac:spMk id="4" creationId="{187C976E-E3E3-F868-272E-7B08B1AF41B9}"/>
          </ac:spMkLst>
        </pc:spChg>
        <pc:spChg chg="del">
          <ac:chgData name="john daintree" userId="86843ca00bf7cabd" providerId="LiveId" clId="{0E32F503-BB73-4DFA-99D6-4F0FC56669B3}" dt="2024-09-09T07:16:22.129" v="7453" actId="478"/>
          <ac:spMkLst>
            <pc:docMk/>
            <pc:sldMk cId="3153538901" sldId="345"/>
            <ac:spMk id="6" creationId="{0FD18451-460F-D01E-1FBA-C43077BAC1E9}"/>
          </ac:spMkLst>
        </pc:spChg>
        <pc:spChg chg="del">
          <ac:chgData name="john daintree" userId="86843ca00bf7cabd" providerId="LiveId" clId="{0E32F503-BB73-4DFA-99D6-4F0FC56669B3}" dt="2024-09-09T10:03:38.323" v="8388" actId="478"/>
          <ac:spMkLst>
            <pc:docMk/>
            <pc:sldMk cId="3153538901" sldId="345"/>
            <ac:spMk id="7" creationId="{1F7330D5-13FD-C0FE-73D9-ABFB38E4DAC5}"/>
          </ac:spMkLst>
        </pc:spChg>
      </pc:sldChg>
      <pc:sldChg chg="addSp delSp modSp add del mod delAnim modAnim">
        <pc:chgData name="john daintree" userId="86843ca00bf7cabd" providerId="LiveId" clId="{0E32F503-BB73-4DFA-99D6-4F0FC56669B3}" dt="2024-09-06T13:47:15.518" v="7052" actId="47"/>
        <pc:sldMkLst>
          <pc:docMk/>
          <pc:sldMk cId="3861053054" sldId="345"/>
        </pc:sldMkLst>
        <pc:spChg chg="del mod">
          <ac:chgData name="john daintree" userId="86843ca00bf7cabd" providerId="LiveId" clId="{0E32F503-BB73-4DFA-99D6-4F0FC56669B3}" dt="2024-09-06T13:44:32.338" v="6955" actId="478"/>
          <ac:spMkLst>
            <pc:docMk/>
            <pc:sldMk cId="3861053054" sldId="345"/>
            <ac:spMk id="2" creationId="{E0D06B4F-7D43-F958-16C8-2D697132C8FE}"/>
          </ac:spMkLst>
        </pc:spChg>
        <pc:spChg chg="del">
          <ac:chgData name="john daintree" userId="86843ca00bf7cabd" providerId="LiveId" clId="{0E32F503-BB73-4DFA-99D6-4F0FC56669B3}" dt="2024-09-06T13:39:11.650" v="6763" actId="478"/>
          <ac:spMkLst>
            <pc:docMk/>
            <pc:sldMk cId="3861053054" sldId="345"/>
            <ac:spMk id="3" creationId="{6FAA6E03-9D53-A4A8-C8D1-0A8E5BFE3D2B}"/>
          </ac:spMkLst>
        </pc:spChg>
        <pc:spChg chg="del mod">
          <ac:chgData name="john daintree" userId="86843ca00bf7cabd" providerId="LiveId" clId="{0E32F503-BB73-4DFA-99D6-4F0FC56669B3}" dt="2024-09-06T13:44:36.882" v="6956" actId="478"/>
          <ac:spMkLst>
            <pc:docMk/>
            <pc:sldMk cId="3861053054" sldId="345"/>
            <ac:spMk id="4" creationId="{786EC503-4CE5-7E7B-7329-E4714F00CA58}"/>
          </ac:spMkLst>
        </pc:spChg>
        <pc:spChg chg="del mod">
          <ac:chgData name="john daintree" userId="86843ca00bf7cabd" providerId="LiveId" clId="{0E32F503-BB73-4DFA-99D6-4F0FC56669B3}" dt="2024-09-06T13:44:59.013" v="6958" actId="478"/>
          <ac:spMkLst>
            <pc:docMk/>
            <pc:sldMk cId="3861053054" sldId="345"/>
            <ac:spMk id="7" creationId="{57569655-8782-002A-6D65-591393823B53}"/>
          </ac:spMkLst>
        </pc:spChg>
        <pc:spChg chg="add del mod">
          <ac:chgData name="john daintree" userId="86843ca00bf7cabd" providerId="LiveId" clId="{0E32F503-BB73-4DFA-99D6-4F0FC56669B3}" dt="2024-09-06T13:39:14.294" v="6764" actId="478"/>
          <ac:spMkLst>
            <pc:docMk/>
            <pc:sldMk cId="3861053054" sldId="345"/>
            <ac:spMk id="10" creationId="{79BAFE8E-C81A-51D6-9A75-642FC0DBC147}"/>
          </ac:spMkLst>
        </pc:spChg>
        <pc:spChg chg="add mod ord">
          <ac:chgData name="john daintree" userId="86843ca00bf7cabd" providerId="LiveId" clId="{0E32F503-BB73-4DFA-99D6-4F0FC56669B3}" dt="2024-09-06T13:46:08.672" v="7013" actId="20577"/>
          <ac:spMkLst>
            <pc:docMk/>
            <pc:sldMk cId="3861053054" sldId="345"/>
            <ac:spMk id="11" creationId="{2D164E14-2CEE-30ED-E7FF-3024E59EFC88}"/>
          </ac:spMkLst>
        </pc:spChg>
        <pc:spChg chg="add mod">
          <ac:chgData name="john daintree" userId="86843ca00bf7cabd" providerId="LiveId" clId="{0E32F503-BB73-4DFA-99D6-4F0FC56669B3}" dt="2024-09-06T13:47:07.218" v="7047" actId="1076"/>
          <ac:spMkLst>
            <pc:docMk/>
            <pc:sldMk cId="3861053054" sldId="345"/>
            <ac:spMk id="18" creationId="{26743CF0-AF82-E719-536D-CC6F0A529036}"/>
          </ac:spMkLst>
        </pc:spChg>
        <pc:spChg chg="add mod">
          <ac:chgData name="john daintree" userId="86843ca00bf7cabd" providerId="LiveId" clId="{0E32F503-BB73-4DFA-99D6-4F0FC56669B3}" dt="2024-09-06T13:47:05.985" v="7043" actId="1076"/>
          <ac:spMkLst>
            <pc:docMk/>
            <pc:sldMk cId="3861053054" sldId="345"/>
            <ac:spMk id="19" creationId="{D0F3934A-025F-59E6-2416-7CEBE6CBBCE6}"/>
          </ac:spMkLst>
        </pc:spChg>
        <pc:spChg chg="mod">
          <ac:chgData name="john daintree" userId="86843ca00bf7cabd" providerId="LiveId" clId="{0E32F503-BB73-4DFA-99D6-4F0FC56669B3}" dt="2024-09-06T13:34:51.338" v="6759" actId="121"/>
          <ac:spMkLst>
            <pc:docMk/>
            <pc:sldMk cId="3861053054" sldId="345"/>
            <ac:spMk id="20" creationId="{C5EABBC5-9013-A7C0-499E-46CAC26C24D7}"/>
          </ac:spMkLst>
        </pc:spChg>
        <pc:spChg chg="mod">
          <ac:chgData name="john daintree" userId="86843ca00bf7cabd" providerId="LiveId" clId="{0E32F503-BB73-4DFA-99D6-4F0FC56669B3}" dt="2024-09-06T13:34:51.338" v="6759" actId="121"/>
          <ac:spMkLst>
            <pc:docMk/>
            <pc:sldMk cId="3861053054" sldId="345"/>
            <ac:spMk id="21" creationId="{7D8277E0-31A1-BBCF-E326-438788E1FA20}"/>
          </ac:spMkLst>
        </pc:spChg>
        <pc:spChg chg="mod">
          <ac:chgData name="john daintree" userId="86843ca00bf7cabd" providerId="LiveId" clId="{0E32F503-BB73-4DFA-99D6-4F0FC56669B3}" dt="2024-09-06T13:34:51.338" v="6759" actId="121"/>
          <ac:spMkLst>
            <pc:docMk/>
            <pc:sldMk cId="3861053054" sldId="345"/>
            <ac:spMk id="23" creationId="{804DC41F-F3B3-F8EC-38D1-93F1A7FD0DE3}"/>
          </ac:spMkLst>
        </pc:spChg>
        <pc:cxnChg chg="del">
          <ac:chgData name="john daintree" userId="86843ca00bf7cabd" providerId="LiveId" clId="{0E32F503-BB73-4DFA-99D6-4F0FC56669B3}" dt="2024-09-06T13:39:32.676" v="6767" actId="478"/>
          <ac:cxnSpMkLst>
            <pc:docMk/>
            <pc:sldMk cId="3861053054" sldId="345"/>
            <ac:cxnSpMk id="32" creationId="{2F8A0BE0-D424-31C1-070D-BCE02AA47455}"/>
          </ac:cxnSpMkLst>
        </pc:cxnChg>
        <pc:cxnChg chg="del">
          <ac:chgData name="john daintree" userId="86843ca00bf7cabd" providerId="LiveId" clId="{0E32F503-BB73-4DFA-99D6-4F0FC56669B3}" dt="2024-09-06T13:39:32.676" v="6767" actId="478"/>
          <ac:cxnSpMkLst>
            <pc:docMk/>
            <pc:sldMk cId="3861053054" sldId="345"/>
            <ac:cxnSpMk id="34" creationId="{D0B8FE6E-BFC9-2678-9132-E3AB8765A22D}"/>
          </ac:cxnSpMkLst>
        </pc:cxnChg>
        <pc:cxnChg chg="del">
          <ac:chgData name="john daintree" userId="86843ca00bf7cabd" providerId="LiveId" clId="{0E32F503-BB73-4DFA-99D6-4F0FC56669B3}" dt="2024-09-06T13:39:32.676" v="6767" actId="478"/>
          <ac:cxnSpMkLst>
            <pc:docMk/>
            <pc:sldMk cId="3861053054" sldId="345"/>
            <ac:cxnSpMk id="36" creationId="{16728115-6B4B-E7DD-4F72-9613BC4FCD2A}"/>
          </ac:cxnSpMkLst>
        </pc:cxnChg>
        <pc:cxnChg chg="del">
          <ac:chgData name="john daintree" userId="86843ca00bf7cabd" providerId="LiveId" clId="{0E32F503-BB73-4DFA-99D6-4F0FC56669B3}" dt="2024-09-06T13:39:32.676" v="6767" actId="478"/>
          <ac:cxnSpMkLst>
            <pc:docMk/>
            <pc:sldMk cId="3861053054" sldId="345"/>
            <ac:cxnSpMk id="38" creationId="{9EDFC0EA-71AD-F8CB-BA58-D250B17349D2}"/>
          </ac:cxnSpMkLst>
        </pc:cxnChg>
        <pc:cxnChg chg="del">
          <ac:chgData name="john daintree" userId="86843ca00bf7cabd" providerId="LiveId" clId="{0E32F503-BB73-4DFA-99D6-4F0FC56669B3}" dt="2024-09-06T13:39:32.676" v="6767" actId="478"/>
          <ac:cxnSpMkLst>
            <pc:docMk/>
            <pc:sldMk cId="3861053054" sldId="345"/>
            <ac:cxnSpMk id="41" creationId="{3B9F42AC-9095-8954-C7F1-1D4C2A395F49}"/>
          </ac:cxnSpMkLst>
        </pc:cxnChg>
        <pc:cxnChg chg="del">
          <ac:chgData name="john daintree" userId="86843ca00bf7cabd" providerId="LiveId" clId="{0E32F503-BB73-4DFA-99D6-4F0FC56669B3}" dt="2024-09-06T13:39:32.676" v="6767" actId="478"/>
          <ac:cxnSpMkLst>
            <pc:docMk/>
            <pc:sldMk cId="3861053054" sldId="345"/>
            <ac:cxnSpMk id="42" creationId="{F037840F-D438-D8BB-9F15-C4DDE60DDDED}"/>
          </ac:cxnSpMkLst>
        </pc:cxnChg>
        <pc:cxnChg chg="del">
          <ac:chgData name="john daintree" userId="86843ca00bf7cabd" providerId="LiveId" clId="{0E32F503-BB73-4DFA-99D6-4F0FC56669B3}" dt="2024-09-06T13:39:32.676" v="6767" actId="478"/>
          <ac:cxnSpMkLst>
            <pc:docMk/>
            <pc:sldMk cId="3861053054" sldId="345"/>
            <ac:cxnSpMk id="43" creationId="{C21D7E8D-462C-00CA-D648-A66151A9CCC4}"/>
          </ac:cxnSpMkLst>
        </pc:cxnChg>
        <pc:cxnChg chg="del">
          <ac:chgData name="john daintree" userId="86843ca00bf7cabd" providerId="LiveId" clId="{0E32F503-BB73-4DFA-99D6-4F0FC56669B3}" dt="2024-09-06T13:39:32.676" v="6767" actId="478"/>
          <ac:cxnSpMkLst>
            <pc:docMk/>
            <pc:sldMk cId="3861053054" sldId="345"/>
            <ac:cxnSpMk id="46" creationId="{F559692A-B604-AEC2-88CB-A7E25F8E7BBE}"/>
          </ac:cxnSpMkLst>
        </pc:cxnChg>
        <pc:cxnChg chg="del">
          <ac:chgData name="john daintree" userId="86843ca00bf7cabd" providerId="LiveId" clId="{0E32F503-BB73-4DFA-99D6-4F0FC56669B3}" dt="2024-09-06T13:39:32.676" v="6767" actId="478"/>
          <ac:cxnSpMkLst>
            <pc:docMk/>
            <pc:sldMk cId="3861053054" sldId="345"/>
            <ac:cxnSpMk id="47" creationId="{4B56ACD1-9C4F-84EF-9A23-78BBFA6C3C7F}"/>
          </ac:cxnSpMkLst>
        </pc:cxnChg>
        <pc:cxnChg chg="del">
          <ac:chgData name="john daintree" userId="86843ca00bf7cabd" providerId="LiveId" clId="{0E32F503-BB73-4DFA-99D6-4F0FC56669B3}" dt="2024-09-06T13:39:32.676" v="6767" actId="478"/>
          <ac:cxnSpMkLst>
            <pc:docMk/>
            <pc:sldMk cId="3861053054" sldId="345"/>
            <ac:cxnSpMk id="49" creationId="{540337FA-9FB1-ED6D-D967-62A7BA1013D8}"/>
          </ac:cxnSpMkLst>
        </pc:cxnChg>
        <pc:cxnChg chg="del">
          <ac:chgData name="john daintree" userId="86843ca00bf7cabd" providerId="LiveId" clId="{0E32F503-BB73-4DFA-99D6-4F0FC56669B3}" dt="2024-09-06T13:39:32.676" v="6767" actId="478"/>
          <ac:cxnSpMkLst>
            <pc:docMk/>
            <pc:sldMk cId="3861053054" sldId="345"/>
            <ac:cxnSpMk id="52" creationId="{54A05A57-26A8-6313-D49B-61CA4C347E60}"/>
          </ac:cxnSpMkLst>
        </pc:cxnChg>
        <pc:cxnChg chg="del">
          <ac:chgData name="john daintree" userId="86843ca00bf7cabd" providerId="LiveId" clId="{0E32F503-BB73-4DFA-99D6-4F0FC56669B3}" dt="2024-09-06T13:39:32.676" v="6767" actId="478"/>
          <ac:cxnSpMkLst>
            <pc:docMk/>
            <pc:sldMk cId="3861053054" sldId="345"/>
            <ac:cxnSpMk id="55" creationId="{A87141DA-2F32-2389-7C24-0A309F03A34E}"/>
          </ac:cxnSpMkLst>
        </pc:cxnChg>
        <pc:cxnChg chg="del">
          <ac:chgData name="john daintree" userId="86843ca00bf7cabd" providerId="LiveId" clId="{0E32F503-BB73-4DFA-99D6-4F0FC56669B3}" dt="2024-09-06T13:39:32.676" v="6767" actId="478"/>
          <ac:cxnSpMkLst>
            <pc:docMk/>
            <pc:sldMk cId="3861053054" sldId="345"/>
            <ac:cxnSpMk id="57" creationId="{AE8B6277-A288-4B6A-12C2-FDA280E287AB}"/>
          </ac:cxnSpMkLst>
        </pc:cxnChg>
        <pc:cxnChg chg="del">
          <ac:chgData name="john daintree" userId="86843ca00bf7cabd" providerId="LiveId" clId="{0E32F503-BB73-4DFA-99D6-4F0FC56669B3}" dt="2024-09-06T13:39:32.676" v="6767" actId="478"/>
          <ac:cxnSpMkLst>
            <pc:docMk/>
            <pc:sldMk cId="3861053054" sldId="345"/>
            <ac:cxnSpMk id="71" creationId="{CD03E4A2-CF10-2B4A-5DCE-AA94E41013F6}"/>
          </ac:cxnSpMkLst>
        </pc:cxnChg>
        <pc:cxnChg chg="del">
          <ac:chgData name="john daintree" userId="86843ca00bf7cabd" providerId="LiveId" clId="{0E32F503-BB73-4DFA-99D6-4F0FC56669B3}" dt="2024-09-06T13:39:32.676" v="6767" actId="478"/>
          <ac:cxnSpMkLst>
            <pc:docMk/>
            <pc:sldMk cId="3861053054" sldId="345"/>
            <ac:cxnSpMk id="73" creationId="{6977520F-B7F5-9A76-C1E1-BD4ADD15E7A7}"/>
          </ac:cxnSpMkLst>
        </pc:cxnChg>
      </pc:sldChg>
      <pc:sldChg chg="addSp delSp modSp add mod modTransition delAnim modAnim">
        <pc:chgData name="john daintree" userId="86843ca00bf7cabd" providerId="LiveId" clId="{0E32F503-BB73-4DFA-99D6-4F0FC56669B3}" dt="2024-09-12T15:16:50.335" v="10959" actId="14100"/>
        <pc:sldMkLst>
          <pc:docMk/>
          <pc:sldMk cId="3387826620" sldId="346"/>
        </pc:sldMkLst>
        <pc:spChg chg="add mod">
          <ac:chgData name="john daintree" userId="86843ca00bf7cabd" providerId="LiveId" clId="{0E32F503-BB73-4DFA-99D6-4F0FC56669B3}" dt="2024-09-09T08:06:11.819" v="7769" actId="692"/>
          <ac:spMkLst>
            <pc:docMk/>
            <pc:sldMk cId="3387826620" sldId="346"/>
            <ac:spMk id="2" creationId="{8756225E-EF2A-BC7F-D99A-4CCD6322F986}"/>
          </ac:spMkLst>
        </pc:spChg>
        <pc:spChg chg="del">
          <ac:chgData name="john daintree" userId="86843ca00bf7cabd" providerId="LiveId" clId="{0E32F503-BB73-4DFA-99D6-4F0FC56669B3}" dt="2024-09-06T14:03:20.239" v="7254" actId="478"/>
          <ac:spMkLst>
            <pc:docMk/>
            <pc:sldMk cId="3387826620" sldId="346"/>
            <ac:spMk id="2" creationId="{E904053B-C1C2-9914-9361-DBE76E4FB33D}"/>
          </ac:spMkLst>
        </pc:spChg>
        <pc:spChg chg="add mod">
          <ac:chgData name="john daintree" userId="86843ca00bf7cabd" providerId="LiveId" clId="{0E32F503-BB73-4DFA-99D6-4F0FC56669B3}" dt="2024-09-06T14:09:51.981" v="7299" actId="1076"/>
          <ac:spMkLst>
            <pc:docMk/>
            <pc:sldMk cId="3387826620" sldId="346"/>
            <ac:spMk id="3" creationId="{6AA3A9D1-52E4-3849-49DA-4EB3E1995F5B}"/>
          </ac:spMkLst>
        </pc:spChg>
        <pc:spChg chg="add mod">
          <ac:chgData name="john daintree" userId="86843ca00bf7cabd" providerId="LiveId" clId="{0E32F503-BB73-4DFA-99D6-4F0FC56669B3}" dt="2024-09-09T10:58:32.667" v="8705" actId="1076"/>
          <ac:spMkLst>
            <pc:docMk/>
            <pc:sldMk cId="3387826620" sldId="346"/>
            <ac:spMk id="4" creationId="{CA29F513-7333-06EF-6A37-D8C06873064C}"/>
          </ac:spMkLst>
        </pc:spChg>
        <pc:spChg chg="del">
          <ac:chgData name="john daintree" userId="86843ca00bf7cabd" providerId="LiveId" clId="{0E32F503-BB73-4DFA-99D6-4F0FC56669B3}" dt="2024-09-09T07:16:05.377" v="7447" actId="478"/>
          <ac:spMkLst>
            <pc:docMk/>
            <pc:sldMk cId="3387826620" sldId="346"/>
            <ac:spMk id="6" creationId="{0FD18451-460F-D01E-1FBA-C43077BAC1E9}"/>
          </ac:spMkLst>
        </pc:spChg>
        <pc:spChg chg="add mod">
          <ac:chgData name="john daintree" userId="86843ca00bf7cabd" providerId="LiveId" clId="{0E32F503-BB73-4DFA-99D6-4F0FC56669B3}" dt="2024-09-09T09:53:08.830" v="8333" actId="6549"/>
          <ac:spMkLst>
            <pc:docMk/>
            <pc:sldMk cId="3387826620" sldId="346"/>
            <ac:spMk id="6" creationId="{5FBB22AC-6E97-DB77-8709-9766DE8434DE}"/>
          </ac:spMkLst>
        </pc:spChg>
        <pc:spChg chg="del">
          <ac:chgData name="john daintree" userId="86843ca00bf7cabd" providerId="LiveId" clId="{0E32F503-BB73-4DFA-99D6-4F0FC56669B3}" dt="2024-09-09T10:03:23.412" v="8383" actId="478"/>
          <ac:spMkLst>
            <pc:docMk/>
            <pc:sldMk cId="3387826620" sldId="346"/>
            <ac:spMk id="7" creationId="{1F7330D5-13FD-C0FE-73D9-ABFB38E4DAC5}"/>
          </ac:spMkLst>
        </pc:spChg>
        <pc:spChg chg="add del mod">
          <ac:chgData name="john daintree" userId="86843ca00bf7cabd" providerId="LiveId" clId="{0E32F503-BB73-4DFA-99D6-4F0FC56669B3}" dt="2024-09-10T11:38:30.301" v="10083" actId="478"/>
          <ac:spMkLst>
            <pc:docMk/>
            <pc:sldMk cId="3387826620" sldId="346"/>
            <ac:spMk id="7" creationId="{6F7BD195-1B68-CB71-ECDB-EFD27BC00E21}"/>
          </ac:spMkLst>
        </pc:spChg>
        <pc:spChg chg="add mod">
          <ac:chgData name="john daintree" userId="86843ca00bf7cabd" providerId="LiveId" clId="{0E32F503-BB73-4DFA-99D6-4F0FC56669B3}" dt="2024-09-09T09:51:12.981" v="8324" actId="1076"/>
          <ac:spMkLst>
            <pc:docMk/>
            <pc:sldMk cId="3387826620" sldId="346"/>
            <ac:spMk id="8" creationId="{030496F8-9EFF-37BD-C528-46FA18CED683}"/>
          </ac:spMkLst>
        </pc:spChg>
        <pc:spChg chg="mod">
          <ac:chgData name="john daintree" userId="86843ca00bf7cabd" providerId="LiveId" clId="{0E32F503-BB73-4DFA-99D6-4F0FC56669B3}" dt="2024-09-06T14:03:55.987" v="7257" actId="1076"/>
          <ac:spMkLst>
            <pc:docMk/>
            <pc:sldMk cId="3387826620" sldId="346"/>
            <ac:spMk id="9" creationId="{29C48B37-6D03-7481-8C24-7037E1A7CAA1}"/>
          </ac:spMkLst>
        </pc:spChg>
        <pc:spChg chg="mod">
          <ac:chgData name="john daintree" userId="86843ca00bf7cabd" providerId="LiveId" clId="{0E32F503-BB73-4DFA-99D6-4F0FC56669B3}" dt="2024-09-06T14:03:50.092" v="7256" actId="1076"/>
          <ac:spMkLst>
            <pc:docMk/>
            <pc:sldMk cId="3387826620" sldId="346"/>
            <ac:spMk id="10" creationId="{CCFD47CB-95D4-AA88-92E4-556E1C826F6D}"/>
          </ac:spMkLst>
        </pc:spChg>
        <pc:spChg chg="mod">
          <ac:chgData name="john daintree" userId="86843ca00bf7cabd" providerId="LiveId" clId="{0E32F503-BB73-4DFA-99D6-4F0FC56669B3}" dt="2024-09-06T14:07:51.358" v="7291" actId="1076"/>
          <ac:spMkLst>
            <pc:docMk/>
            <pc:sldMk cId="3387826620" sldId="346"/>
            <ac:spMk id="11" creationId="{885B7C3A-7438-2F6C-BD77-4A75B4405594}"/>
          </ac:spMkLst>
        </pc:spChg>
        <pc:spChg chg="mod">
          <ac:chgData name="john daintree" userId="86843ca00bf7cabd" providerId="LiveId" clId="{0E32F503-BB73-4DFA-99D6-4F0FC56669B3}" dt="2024-09-06T14:07:40.248" v="7288" actId="1076"/>
          <ac:spMkLst>
            <pc:docMk/>
            <pc:sldMk cId="3387826620" sldId="346"/>
            <ac:spMk id="12" creationId="{0D807003-DFE8-8924-C9BB-A43A70A1B7BF}"/>
          </ac:spMkLst>
        </pc:spChg>
        <pc:spChg chg="mod">
          <ac:chgData name="john daintree" userId="86843ca00bf7cabd" providerId="LiveId" clId="{0E32F503-BB73-4DFA-99D6-4F0FC56669B3}" dt="2024-09-06T14:07:40.248" v="7288" actId="1076"/>
          <ac:spMkLst>
            <pc:docMk/>
            <pc:sldMk cId="3387826620" sldId="346"/>
            <ac:spMk id="13" creationId="{405F24F4-18E4-7964-2B8C-B4D39AEB3B98}"/>
          </ac:spMkLst>
        </pc:spChg>
        <pc:spChg chg="mod">
          <ac:chgData name="john daintree" userId="86843ca00bf7cabd" providerId="LiveId" clId="{0E32F503-BB73-4DFA-99D6-4F0FC56669B3}" dt="2024-09-06T14:07:40.248" v="7288" actId="1076"/>
          <ac:spMkLst>
            <pc:docMk/>
            <pc:sldMk cId="3387826620" sldId="346"/>
            <ac:spMk id="14" creationId="{C1A644B1-3C40-8106-1DED-27352853914E}"/>
          </ac:spMkLst>
        </pc:spChg>
        <pc:spChg chg="add mod">
          <ac:chgData name="john daintree" userId="86843ca00bf7cabd" providerId="LiveId" clId="{0E32F503-BB73-4DFA-99D6-4F0FC56669B3}" dt="2024-09-09T09:51:09.446" v="8323" actId="1076"/>
          <ac:spMkLst>
            <pc:docMk/>
            <pc:sldMk cId="3387826620" sldId="346"/>
            <ac:spMk id="15" creationId="{71606704-DE34-6230-9297-37268C2BDEB6}"/>
          </ac:spMkLst>
        </pc:spChg>
        <pc:spChg chg="mod">
          <ac:chgData name="john daintree" userId="86843ca00bf7cabd" providerId="LiveId" clId="{0E32F503-BB73-4DFA-99D6-4F0FC56669B3}" dt="2024-09-06T14:07:13.917" v="7287" actId="1076"/>
          <ac:spMkLst>
            <pc:docMk/>
            <pc:sldMk cId="3387826620" sldId="346"/>
            <ac:spMk id="17" creationId="{A9BE6B21-1273-2493-2F23-C5505A6D8304}"/>
          </ac:spMkLst>
        </pc:spChg>
        <pc:spChg chg="mod">
          <ac:chgData name="john daintree" userId="86843ca00bf7cabd" providerId="LiveId" clId="{0E32F503-BB73-4DFA-99D6-4F0FC56669B3}" dt="2024-09-06T14:07:11.533" v="7286" actId="1076"/>
          <ac:spMkLst>
            <pc:docMk/>
            <pc:sldMk cId="3387826620" sldId="346"/>
            <ac:spMk id="18" creationId="{6C198713-958E-EF2B-2A3F-11B17ABE85E5}"/>
          </ac:spMkLst>
        </pc:spChg>
        <pc:spChg chg="mod">
          <ac:chgData name="john daintree" userId="86843ca00bf7cabd" providerId="LiveId" clId="{0E32F503-BB73-4DFA-99D6-4F0FC56669B3}" dt="2024-09-06T14:07:07.793" v="7285" actId="1076"/>
          <ac:spMkLst>
            <pc:docMk/>
            <pc:sldMk cId="3387826620" sldId="346"/>
            <ac:spMk id="19" creationId="{C2D97C64-0D9A-4A85-8F5D-33C64E147E6E}"/>
          </ac:spMkLst>
        </pc:spChg>
        <pc:spChg chg="mod">
          <ac:chgData name="john daintree" userId="86843ca00bf7cabd" providerId="LiveId" clId="{0E32F503-BB73-4DFA-99D6-4F0FC56669B3}" dt="2024-09-06T14:06:54.858" v="7284" actId="1076"/>
          <ac:spMkLst>
            <pc:docMk/>
            <pc:sldMk cId="3387826620" sldId="346"/>
            <ac:spMk id="20" creationId="{1FFB37F5-D2F8-3C9E-A706-3ABE9B91720F}"/>
          </ac:spMkLst>
        </pc:spChg>
        <pc:spChg chg="mod">
          <ac:chgData name="john daintree" userId="86843ca00bf7cabd" providerId="LiveId" clId="{0E32F503-BB73-4DFA-99D6-4F0FC56669B3}" dt="2024-09-06T14:06:54.858" v="7284" actId="1076"/>
          <ac:spMkLst>
            <pc:docMk/>
            <pc:sldMk cId="3387826620" sldId="346"/>
            <ac:spMk id="21" creationId="{0E866E06-7D1D-BCD9-4A70-CDBE701968AD}"/>
          </ac:spMkLst>
        </pc:spChg>
        <pc:spChg chg="mod">
          <ac:chgData name="john daintree" userId="86843ca00bf7cabd" providerId="LiveId" clId="{0E32F503-BB73-4DFA-99D6-4F0FC56669B3}" dt="2024-09-06T14:06:54.858" v="7284" actId="1076"/>
          <ac:spMkLst>
            <pc:docMk/>
            <pc:sldMk cId="3387826620" sldId="346"/>
            <ac:spMk id="22" creationId="{6F5D4423-CE0C-B416-3DEA-CA4CBB6432E1}"/>
          </ac:spMkLst>
        </pc:spChg>
        <pc:spChg chg="add del mod">
          <ac:chgData name="john daintree" userId="86843ca00bf7cabd" providerId="LiveId" clId="{0E32F503-BB73-4DFA-99D6-4F0FC56669B3}" dt="2024-09-09T10:03:21.124" v="8382" actId="478"/>
          <ac:spMkLst>
            <pc:docMk/>
            <pc:sldMk cId="3387826620" sldId="346"/>
            <ac:spMk id="31" creationId="{667AB705-7D52-A544-F8A5-F785FFC0EA3D}"/>
          </ac:spMkLst>
        </pc:spChg>
        <pc:spChg chg="add mod">
          <ac:chgData name="john daintree" userId="86843ca00bf7cabd" providerId="LiveId" clId="{0E32F503-BB73-4DFA-99D6-4F0FC56669B3}" dt="2024-09-09T07:16:05.668" v="7448"/>
          <ac:spMkLst>
            <pc:docMk/>
            <pc:sldMk cId="3387826620" sldId="346"/>
            <ac:spMk id="32" creationId="{A909D98B-5FAF-8068-0E1D-F58C8D324349}"/>
          </ac:spMkLst>
        </pc:spChg>
        <pc:spChg chg="mod">
          <ac:chgData name="john daintree" userId="86843ca00bf7cabd" providerId="LiveId" clId="{0E32F503-BB73-4DFA-99D6-4F0FC56669B3}" dt="2024-09-06T14:03:55.987" v="7257" actId="1076"/>
          <ac:spMkLst>
            <pc:docMk/>
            <pc:sldMk cId="3387826620" sldId="346"/>
            <ac:spMk id="62" creationId="{4801747D-74F0-403F-6DF3-3E254DCD2334}"/>
          </ac:spMkLst>
        </pc:spChg>
        <pc:cxnChg chg="add mod">
          <ac:chgData name="john daintree" userId="86843ca00bf7cabd" providerId="LiveId" clId="{0E32F503-BB73-4DFA-99D6-4F0FC56669B3}" dt="2024-09-12T15:16:45.545" v="10958" actId="14100"/>
          <ac:cxnSpMkLst>
            <pc:docMk/>
            <pc:sldMk cId="3387826620" sldId="346"/>
            <ac:cxnSpMk id="7" creationId="{73EB36D3-8F1A-D326-C24C-60FD8E5772A5}"/>
          </ac:cxnSpMkLst>
        </pc:cxnChg>
        <pc:cxnChg chg="add mod">
          <ac:chgData name="john daintree" userId="86843ca00bf7cabd" providerId="LiveId" clId="{0E32F503-BB73-4DFA-99D6-4F0FC56669B3}" dt="2024-09-12T15:16:50.335" v="10959" actId="14100"/>
          <ac:cxnSpMkLst>
            <pc:docMk/>
            <pc:sldMk cId="3387826620" sldId="346"/>
            <ac:cxnSpMk id="16" creationId="{EEA95042-8B15-1045-A20B-0C31CFD98846}"/>
          </ac:cxnSpMkLst>
        </pc:cxnChg>
        <pc:cxnChg chg="mod">
          <ac:chgData name="john daintree" userId="86843ca00bf7cabd" providerId="LiveId" clId="{0E32F503-BB73-4DFA-99D6-4F0FC56669B3}" dt="2024-09-06T14:07:45.624" v="7289" actId="1076"/>
          <ac:cxnSpMkLst>
            <pc:docMk/>
            <pc:sldMk cId="3387826620" sldId="346"/>
            <ac:cxnSpMk id="50" creationId="{B925D700-CEA3-B5D0-6DBB-F0007B186353}"/>
          </ac:cxnSpMkLst>
        </pc:cxnChg>
        <pc:cxnChg chg="mod">
          <ac:chgData name="john daintree" userId="86843ca00bf7cabd" providerId="LiveId" clId="{0E32F503-BB73-4DFA-99D6-4F0FC56669B3}" dt="2024-09-06T14:07:47.951" v="7290" actId="1076"/>
          <ac:cxnSpMkLst>
            <pc:docMk/>
            <pc:sldMk cId="3387826620" sldId="346"/>
            <ac:cxnSpMk id="51" creationId="{2BE2776F-CC27-ADCF-387A-3311C983D2B7}"/>
          </ac:cxnSpMkLst>
        </pc:cxnChg>
        <pc:cxnChg chg="del mod">
          <ac:chgData name="john daintree" userId="86843ca00bf7cabd" providerId="LiveId" clId="{0E32F503-BB73-4DFA-99D6-4F0FC56669B3}" dt="2024-09-12T15:15:35.330" v="10944" actId="478"/>
          <ac:cxnSpMkLst>
            <pc:docMk/>
            <pc:sldMk cId="3387826620" sldId="346"/>
            <ac:cxnSpMk id="61" creationId="{3EC868AC-CF8E-5669-C3DE-4F428124BE2C}"/>
          </ac:cxnSpMkLst>
        </pc:cxnChg>
      </pc:sldChg>
      <pc:sldChg chg="add del ord">
        <pc:chgData name="john daintree" userId="86843ca00bf7cabd" providerId="LiveId" clId="{0E32F503-BB73-4DFA-99D6-4F0FC56669B3}" dt="2024-09-09T07:14:49.971" v="7424" actId="47"/>
        <pc:sldMkLst>
          <pc:docMk/>
          <pc:sldMk cId="2254231676" sldId="347"/>
        </pc:sldMkLst>
      </pc:sldChg>
      <pc:sldChg chg="addSp delSp modSp add mod modTransition modAnim">
        <pc:chgData name="john daintree" userId="86843ca00bf7cabd" providerId="LiveId" clId="{0E32F503-BB73-4DFA-99D6-4F0FC56669B3}" dt="2024-09-12T15:17:04.876" v="10962"/>
        <pc:sldMkLst>
          <pc:docMk/>
          <pc:sldMk cId="1159783699" sldId="348"/>
        </pc:sldMkLst>
        <pc:spChg chg="add mod">
          <ac:chgData name="john daintree" userId="86843ca00bf7cabd" providerId="LiveId" clId="{0E32F503-BB73-4DFA-99D6-4F0FC56669B3}" dt="2024-09-09T08:05:46.534" v="7766" actId="692"/>
          <ac:spMkLst>
            <pc:docMk/>
            <pc:sldMk cId="1159783699" sldId="348"/>
            <ac:spMk id="2" creationId="{EC656D37-779A-B7B1-3C6C-84DF45D7F0BF}"/>
          </ac:spMkLst>
        </pc:spChg>
        <pc:spChg chg="mod">
          <ac:chgData name="john daintree" userId="86843ca00bf7cabd" providerId="LiveId" clId="{0E32F503-BB73-4DFA-99D6-4F0FC56669B3}" dt="2024-09-10T10:07:54.708" v="9444" actId="20577"/>
          <ac:spMkLst>
            <pc:docMk/>
            <pc:sldMk cId="1159783699" sldId="348"/>
            <ac:spMk id="3" creationId="{6AA3A9D1-52E4-3849-49DA-4EB3E1995F5B}"/>
          </ac:spMkLst>
        </pc:spChg>
        <pc:spChg chg="add mod">
          <ac:chgData name="john daintree" userId="86843ca00bf7cabd" providerId="LiveId" clId="{0E32F503-BB73-4DFA-99D6-4F0FC56669B3}" dt="2024-09-09T08:05:46.534" v="7766" actId="692"/>
          <ac:spMkLst>
            <pc:docMk/>
            <pc:sldMk cId="1159783699" sldId="348"/>
            <ac:spMk id="4" creationId="{07B82C56-8640-7D04-CAD2-598360D5765F}"/>
          </ac:spMkLst>
        </pc:spChg>
        <pc:spChg chg="del">
          <ac:chgData name="john daintree" userId="86843ca00bf7cabd" providerId="LiveId" clId="{0E32F503-BB73-4DFA-99D6-4F0FC56669B3}" dt="2024-09-09T07:16:09.489" v="7449" actId="478"/>
          <ac:spMkLst>
            <pc:docMk/>
            <pc:sldMk cId="1159783699" sldId="348"/>
            <ac:spMk id="6" creationId="{0FD18451-460F-D01E-1FBA-C43077BAC1E9}"/>
          </ac:spMkLst>
        </pc:spChg>
        <pc:spChg chg="add mod">
          <ac:chgData name="john daintree" userId="86843ca00bf7cabd" providerId="LiveId" clId="{0E32F503-BB73-4DFA-99D6-4F0FC56669B3}" dt="2024-09-09T08:06:03.473" v="7768" actId="692"/>
          <ac:spMkLst>
            <pc:docMk/>
            <pc:sldMk cId="1159783699" sldId="348"/>
            <ac:spMk id="6" creationId="{28147CE4-6293-BFC5-2516-F934895F9BAD}"/>
          </ac:spMkLst>
        </pc:spChg>
        <pc:spChg chg="del">
          <ac:chgData name="john daintree" userId="86843ca00bf7cabd" providerId="LiveId" clId="{0E32F503-BB73-4DFA-99D6-4F0FC56669B3}" dt="2024-09-06T14:15:32.849" v="7319" actId="478"/>
          <ac:spMkLst>
            <pc:docMk/>
            <pc:sldMk cId="1159783699" sldId="348"/>
            <ac:spMk id="7" creationId="{1F7330D5-13FD-C0FE-73D9-ABFB38E4DAC5}"/>
          </ac:spMkLst>
        </pc:spChg>
        <pc:spChg chg="add mod">
          <ac:chgData name="john daintree" userId="86843ca00bf7cabd" providerId="LiveId" clId="{0E32F503-BB73-4DFA-99D6-4F0FC56669B3}" dt="2024-09-09T08:06:03.473" v="7768" actId="692"/>
          <ac:spMkLst>
            <pc:docMk/>
            <pc:sldMk cId="1159783699" sldId="348"/>
            <ac:spMk id="7" creationId="{F832E8B2-BA90-DE26-50BD-C68CAF5EDC59}"/>
          </ac:spMkLst>
        </pc:spChg>
        <pc:spChg chg="add mod">
          <ac:chgData name="john daintree" userId="86843ca00bf7cabd" providerId="LiveId" clId="{0E32F503-BB73-4DFA-99D6-4F0FC56669B3}" dt="2024-09-09T08:05:53.548" v="7767" actId="1076"/>
          <ac:spMkLst>
            <pc:docMk/>
            <pc:sldMk cId="1159783699" sldId="348"/>
            <ac:spMk id="8" creationId="{15D89F1B-9387-FF8B-3C06-781BB17500F9}"/>
          </ac:spMkLst>
        </pc:spChg>
        <pc:spChg chg="add del mod">
          <ac:chgData name="john daintree" userId="86843ca00bf7cabd" providerId="LiveId" clId="{0E32F503-BB73-4DFA-99D6-4F0FC56669B3}" dt="2024-09-09T10:59:43.136" v="8709" actId="478"/>
          <ac:spMkLst>
            <pc:docMk/>
            <pc:sldMk cId="1159783699" sldId="348"/>
            <ac:spMk id="15" creationId="{C7B78517-0F5A-DE55-A597-260F69519FEE}"/>
          </ac:spMkLst>
        </pc:spChg>
        <pc:spChg chg="add del mod">
          <ac:chgData name="john daintree" userId="86843ca00bf7cabd" providerId="LiveId" clId="{0E32F503-BB73-4DFA-99D6-4F0FC56669B3}" dt="2024-09-09T10:59:41.231" v="8708" actId="478"/>
          <ac:spMkLst>
            <pc:docMk/>
            <pc:sldMk cId="1159783699" sldId="348"/>
            <ac:spMk id="16" creationId="{73D8A215-3A37-0FF1-D048-F71DAEC333BE}"/>
          </ac:spMkLst>
        </pc:spChg>
        <pc:spChg chg="add del mod">
          <ac:chgData name="john daintree" userId="86843ca00bf7cabd" providerId="LiveId" clId="{0E32F503-BB73-4DFA-99D6-4F0FC56669B3}" dt="2024-09-09T11:22:16.853" v="8984" actId="478"/>
          <ac:spMkLst>
            <pc:docMk/>
            <pc:sldMk cId="1159783699" sldId="348"/>
            <ac:spMk id="23" creationId="{EB1AFFEE-DFFF-B41F-AF20-AFD370D6EBC8}"/>
          </ac:spMkLst>
        </pc:spChg>
        <pc:spChg chg="add mod">
          <ac:chgData name="john daintree" userId="86843ca00bf7cabd" providerId="LiveId" clId="{0E32F503-BB73-4DFA-99D6-4F0FC56669B3}" dt="2024-09-09T07:16:09.749" v="7450"/>
          <ac:spMkLst>
            <pc:docMk/>
            <pc:sldMk cId="1159783699" sldId="348"/>
            <ac:spMk id="24" creationId="{FA492406-3A77-F6D3-ED3E-9F72E35DCE34}"/>
          </ac:spMkLst>
        </pc:spChg>
        <pc:spChg chg="add mod">
          <ac:chgData name="john daintree" userId="86843ca00bf7cabd" providerId="LiveId" clId="{0E32F503-BB73-4DFA-99D6-4F0FC56669B3}" dt="2024-09-09T08:06:03.473" v="7768" actId="692"/>
          <ac:spMkLst>
            <pc:docMk/>
            <pc:sldMk cId="1159783699" sldId="348"/>
            <ac:spMk id="25" creationId="{80565EA3-1033-C149-6A91-9958827DDE9A}"/>
          </ac:spMkLst>
        </pc:spChg>
        <pc:spChg chg="add mod">
          <ac:chgData name="john daintree" userId="86843ca00bf7cabd" providerId="LiveId" clId="{0E32F503-BB73-4DFA-99D6-4F0FC56669B3}" dt="2024-09-09T08:06:03.473" v="7768" actId="692"/>
          <ac:spMkLst>
            <pc:docMk/>
            <pc:sldMk cId="1159783699" sldId="348"/>
            <ac:spMk id="26" creationId="{2F4CDBCC-15C9-4E91-C54D-2F5482F8E602}"/>
          </ac:spMkLst>
        </pc:spChg>
        <pc:spChg chg="add mod">
          <ac:chgData name="john daintree" userId="86843ca00bf7cabd" providerId="LiveId" clId="{0E32F503-BB73-4DFA-99D6-4F0FC56669B3}" dt="2024-09-09T08:06:03.473" v="7768" actId="692"/>
          <ac:spMkLst>
            <pc:docMk/>
            <pc:sldMk cId="1159783699" sldId="348"/>
            <ac:spMk id="27" creationId="{5DEC632A-146D-0C6B-6F08-2E0AFCEDED30}"/>
          </ac:spMkLst>
        </pc:spChg>
        <pc:spChg chg="add del mod">
          <ac:chgData name="john daintree" userId="86843ca00bf7cabd" providerId="LiveId" clId="{0E32F503-BB73-4DFA-99D6-4F0FC56669B3}" dt="2024-09-09T09:53:23.801" v="8335" actId="478"/>
          <ac:spMkLst>
            <pc:docMk/>
            <pc:sldMk cId="1159783699" sldId="348"/>
            <ac:spMk id="28" creationId="{B919361F-FA8D-A354-451C-603420DCB53A}"/>
          </ac:spMkLst>
        </pc:spChg>
        <pc:spChg chg="add mod">
          <ac:chgData name="john daintree" userId="86843ca00bf7cabd" providerId="LiveId" clId="{0E32F503-BB73-4DFA-99D6-4F0FC56669B3}" dt="2024-09-09T09:53:24.268" v="8336"/>
          <ac:spMkLst>
            <pc:docMk/>
            <pc:sldMk cId="1159783699" sldId="348"/>
            <ac:spMk id="29" creationId="{7A032323-2B38-99FF-344F-9B6708F61A22}"/>
          </ac:spMkLst>
        </pc:spChg>
        <pc:spChg chg="add mod">
          <ac:chgData name="john daintree" userId="86843ca00bf7cabd" providerId="LiveId" clId="{0E32F503-BB73-4DFA-99D6-4F0FC56669B3}" dt="2024-09-09T10:59:43.679" v="8710"/>
          <ac:spMkLst>
            <pc:docMk/>
            <pc:sldMk cId="1159783699" sldId="348"/>
            <ac:spMk id="32" creationId="{37A9B578-496F-A29D-E651-F19658688A17}"/>
          </ac:spMkLst>
        </pc:spChg>
        <pc:spChg chg="add mod">
          <ac:chgData name="john daintree" userId="86843ca00bf7cabd" providerId="LiveId" clId="{0E32F503-BB73-4DFA-99D6-4F0FC56669B3}" dt="2024-09-09T10:59:43.679" v="8710"/>
          <ac:spMkLst>
            <pc:docMk/>
            <pc:sldMk cId="1159783699" sldId="348"/>
            <ac:spMk id="33" creationId="{DCB84194-A1A4-BF52-94E4-6046C5C1E552}"/>
          </ac:spMkLst>
        </pc:spChg>
        <pc:cxnChg chg="add mod">
          <ac:chgData name="john daintree" userId="86843ca00bf7cabd" providerId="LiveId" clId="{0E32F503-BB73-4DFA-99D6-4F0FC56669B3}" dt="2024-09-12T15:17:04.876" v="10962"/>
          <ac:cxnSpMkLst>
            <pc:docMk/>
            <pc:sldMk cId="1159783699" sldId="348"/>
            <ac:cxnSpMk id="15" creationId="{2520EFC4-F027-F2C4-F082-FC547971FE86}"/>
          </ac:cxnSpMkLst>
        </pc:cxnChg>
        <pc:cxnChg chg="add mod">
          <ac:chgData name="john daintree" userId="86843ca00bf7cabd" providerId="LiveId" clId="{0E32F503-BB73-4DFA-99D6-4F0FC56669B3}" dt="2024-09-12T15:17:04.876" v="10962"/>
          <ac:cxnSpMkLst>
            <pc:docMk/>
            <pc:sldMk cId="1159783699" sldId="348"/>
            <ac:cxnSpMk id="16" creationId="{C93DA9F8-B5E4-547A-C285-9982416A10B9}"/>
          </ac:cxnSpMkLst>
        </pc:cxnChg>
        <pc:cxnChg chg="del mod">
          <ac:chgData name="john daintree" userId="86843ca00bf7cabd" providerId="LiveId" clId="{0E32F503-BB73-4DFA-99D6-4F0FC56669B3}" dt="2024-09-12T15:17:04.003" v="10961" actId="478"/>
          <ac:cxnSpMkLst>
            <pc:docMk/>
            <pc:sldMk cId="1159783699" sldId="348"/>
            <ac:cxnSpMk id="61" creationId="{3EC868AC-CF8E-5669-C3DE-4F428124BE2C}"/>
          </ac:cxnSpMkLst>
        </pc:cxnChg>
      </pc:sldChg>
      <pc:sldChg chg="addSp delSp modSp add mod modTransition delAnim modAnim">
        <pc:chgData name="john daintree" userId="86843ca00bf7cabd" providerId="LiveId" clId="{0E32F503-BB73-4DFA-99D6-4F0FC56669B3}" dt="2024-09-12T15:17:10.003" v="10964"/>
        <pc:sldMkLst>
          <pc:docMk/>
          <pc:sldMk cId="3043398732" sldId="349"/>
        </pc:sldMkLst>
        <pc:spChg chg="add mod">
          <ac:chgData name="john daintree" userId="86843ca00bf7cabd" providerId="LiveId" clId="{0E32F503-BB73-4DFA-99D6-4F0FC56669B3}" dt="2024-09-12T15:10:20.106" v="10930" actId="208"/>
          <ac:spMkLst>
            <pc:docMk/>
            <pc:sldMk cId="3043398732" sldId="349"/>
            <ac:spMk id="2" creationId="{8C0E4108-5414-56E3-1665-D8EC667EE278}"/>
          </ac:spMkLst>
        </pc:spChg>
        <pc:spChg chg="del">
          <ac:chgData name="john daintree" userId="86843ca00bf7cabd" providerId="LiveId" clId="{0E32F503-BB73-4DFA-99D6-4F0FC56669B3}" dt="2024-09-09T08:06:49.307" v="7778" actId="478"/>
          <ac:spMkLst>
            <pc:docMk/>
            <pc:sldMk cId="3043398732" sldId="349"/>
            <ac:spMk id="2" creationId="{EC656D37-779A-B7B1-3C6C-84DF45D7F0BF}"/>
          </ac:spMkLst>
        </pc:spChg>
        <pc:spChg chg="mod">
          <ac:chgData name="john daintree" userId="86843ca00bf7cabd" providerId="LiveId" clId="{0E32F503-BB73-4DFA-99D6-4F0FC56669B3}" dt="2024-09-10T10:08:04.966" v="9452" actId="20577"/>
          <ac:spMkLst>
            <pc:docMk/>
            <pc:sldMk cId="3043398732" sldId="349"/>
            <ac:spMk id="3" creationId="{6AA3A9D1-52E4-3849-49DA-4EB3E1995F5B}"/>
          </ac:spMkLst>
        </pc:spChg>
        <pc:spChg chg="del">
          <ac:chgData name="john daintree" userId="86843ca00bf7cabd" providerId="LiveId" clId="{0E32F503-BB73-4DFA-99D6-4F0FC56669B3}" dt="2024-09-09T08:06:50.138" v="7779" actId="478"/>
          <ac:spMkLst>
            <pc:docMk/>
            <pc:sldMk cId="3043398732" sldId="349"/>
            <ac:spMk id="4" creationId="{07B82C56-8640-7D04-CAD2-598360D5765F}"/>
          </ac:spMkLst>
        </pc:spChg>
        <pc:spChg chg="del">
          <ac:chgData name="john daintree" userId="86843ca00bf7cabd" providerId="LiveId" clId="{0E32F503-BB73-4DFA-99D6-4F0FC56669B3}" dt="2024-09-09T07:16:17.872" v="7451" actId="478"/>
          <ac:spMkLst>
            <pc:docMk/>
            <pc:sldMk cId="3043398732" sldId="349"/>
            <ac:spMk id="6" creationId="{0FD18451-460F-D01E-1FBA-C43077BAC1E9}"/>
          </ac:spMkLst>
        </pc:spChg>
        <pc:spChg chg="add mod">
          <ac:chgData name="john daintree" userId="86843ca00bf7cabd" providerId="LiveId" clId="{0E32F503-BB73-4DFA-99D6-4F0FC56669B3}" dt="2024-09-09T08:06:37.098" v="7774" actId="571"/>
          <ac:spMkLst>
            <pc:docMk/>
            <pc:sldMk cId="3043398732" sldId="349"/>
            <ac:spMk id="6" creationId="{3AEE5848-0BCD-A13A-348A-1515030AA790}"/>
          </ac:spMkLst>
        </pc:spChg>
        <pc:spChg chg="add mod">
          <ac:chgData name="john daintree" userId="86843ca00bf7cabd" providerId="LiveId" clId="{0E32F503-BB73-4DFA-99D6-4F0FC56669B3}" dt="2024-09-06T14:16:41.731" v="7330" actId="1076"/>
          <ac:spMkLst>
            <pc:docMk/>
            <pc:sldMk cId="3043398732" sldId="349"/>
            <ac:spMk id="7" creationId="{45EBC756-218C-958F-FC82-1873F8B7B2F8}"/>
          </ac:spMkLst>
        </pc:spChg>
        <pc:spChg chg="del">
          <ac:chgData name="john daintree" userId="86843ca00bf7cabd" providerId="LiveId" clId="{0E32F503-BB73-4DFA-99D6-4F0FC56669B3}" dt="2024-09-09T08:06:50.971" v="7780" actId="478"/>
          <ac:spMkLst>
            <pc:docMk/>
            <pc:sldMk cId="3043398732" sldId="349"/>
            <ac:spMk id="8" creationId="{15D89F1B-9387-FF8B-3C06-781BB17500F9}"/>
          </ac:spMkLst>
        </pc:spChg>
        <pc:spChg chg="del">
          <ac:chgData name="john daintree" userId="86843ca00bf7cabd" providerId="LiveId" clId="{0E32F503-BB73-4DFA-99D6-4F0FC56669B3}" dt="2024-09-09T08:06:51.963" v="7781" actId="478"/>
          <ac:spMkLst>
            <pc:docMk/>
            <pc:sldMk cId="3043398732" sldId="349"/>
            <ac:spMk id="15" creationId="{C7B78517-0F5A-DE55-A597-260F69519FEE}"/>
          </ac:spMkLst>
        </pc:spChg>
        <pc:spChg chg="del">
          <ac:chgData name="john daintree" userId="86843ca00bf7cabd" providerId="LiveId" clId="{0E32F503-BB73-4DFA-99D6-4F0FC56669B3}" dt="2024-09-09T08:06:48.411" v="7777" actId="478"/>
          <ac:spMkLst>
            <pc:docMk/>
            <pc:sldMk cId="3043398732" sldId="349"/>
            <ac:spMk id="16" creationId="{73D8A215-3A37-0FF1-D048-F71DAEC333BE}"/>
          </ac:spMkLst>
        </pc:spChg>
        <pc:spChg chg="add mod">
          <ac:chgData name="john daintree" userId="86843ca00bf7cabd" providerId="LiveId" clId="{0E32F503-BB73-4DFA-99D6-4F0FC56669B3}" dt="2024-09-06T14:16:57.374" v="7331" actId="571"/>
          <ac:spMkLst>
            <pc:docMk/>
            <pc:sldMk cId="3043398732" sldId="349"/>
            <ac:spMk id="23" creationId="{79593DA2-2719-B83E-2A6D-3C1B3E8C4A64}"/>
          </ac:spMkLst>
        </pc:spChg>
        <pc:spChg chg="add del mod">
          <ac:chgData name="john daintree" userId="86843ca00bf7cabd" providerId="LiveId" clId="{0E32F503-BB73-4DFA-99D6-4F0FC56669B3}" dt="2024-09-09T10:04:06.628" v="8395" actId="478"/>
          <ac:spMkLst>
            <pc:docMk/>
            <pc:sldMk cId="3043398732" sldId="349"/>
            <ac:spMk id="24" creationId="{8C956A95-D1F5-CCA0-D083-BDC6CDA4213E}"/>
          </ac:spMkLst>
        </pc:spChg>
        <pc:spChg chg="add mod">
          <ac:chgData name="john daintree" userId="86843ca00bf7cabd" providerId="LiveId" clId="{0E32F503-BB73-4DFA-99D6-4F0FC56669B3}" dt="2024-09-09T07:16:18.165" v="7452"/>
          <ac:spMkLst>
            <pc:docMk/>
            <pc:sldMk cId="3043398732" sldId="349"/>
            <ac:spMk id="25" creationId="{9F4A55D2-9EB9-04FB-9474-D1C959D80B80}"/>
          </ac:spMkLst>
        </pc:spChg>
        <pc:spChg chg="add mod">
          <ac:chgData name="john daintree" userId="86843ca00bf7cabd" providerId="LiveId" clId="{0E32F503-BB73-4DFA-99D6-4F0FC56669B3}" dt="2024-09-09T08:06:37.098" v="7774" actId="571"/>
          <ac:spMkLst>
            <pc:docMk/>
            <pc:sldMk cId="3043398732" sldId="349"/>
            <ac:spMk id="26" creationId="{D7BB8C35-FCA8-CE26-D9AE-AFBE42FE07A5}"/>
          </ac:spMkLst>
        </pc:spChg>
        <pc:spChg chg="add mod">
          <ac:chgData name="john daintree" userId="86843ca00bf7cabd" providerId="LiveId" clId="{0E32F503-BB73-4DFA-99D6-4F0FC56669B3}" dt="2024-09-09T08:06:36.296" v="7773" actId="571"/>
          <ac:spMkLst>
            <pc:docMk/>
            <pc:sldMk cId="3043398732" sldId="349"/>
            <ac:spMk id="27" creationId="{2C3F5B99-FCF6-042E-5F56-33F3A62F2545}"/>
          </ac:spMkLst>
        </pc:spChg>
        <pc:spChg chg="add mod">
          <ac:chgData name="john daintree" userId="86843ca00bf7cabd" providerId="LiveId" clId="{0E32F503-BB73-4DFA-99D6-4F0FC56669B3}" dt="2024-09-09T08:06:36.296" v="7773" actId="571"/>
          <ac:spMkLst>
            <pc:docMk/>
            <pc:sldMk cId="3043398732" sldId="349"/>
            <ac:spMk id="28" creationId="{3694A3D0-A359-B50F-8CD7-D1A0BE4F4DF7}"/>
          </ac:spMkLst>
        </pc:spChg>
        <pc:spChg chg="add mod">
          <ac:chgData name="john daintree" userId="86843ca00bf7cabd" providerId="LiveId" clId="{0E32F503-BB73-4DFA-99D6-4F0FC56669B3}" dt="2024-09-09T08:06:36.296" v="7773" actId="571"/>
          <ac:spMkLst>
            <pc:docMk/>
            <pc:sldMk cId="3043398732" sldId="349"/>
            <ac:spMk id="29" creationId="{57160E85-3212-010A-70F5-F66BDBE5EB60}"/>
          </ac:spMkLst>
        </pc:spChg>
        <pc:spChg chg="add mod">
          <ac:chgData name="john daintree" userId="86843ca00bf7cabd" providerId="LiveId" clId="{0E32F503-BB73-4DFA-99D6-4F0FC56669B3}" dt="2024-09-09T08:06:36.296" v="7773" actId="571"/>
          <ac:spMkLst>
            <pc:docMk/>
            <pc:sldMk cId="3043398732" sldId="349"/>
            <ac:spMk id="30" creationId="{470537E1-29B4-FD45-B5D6-848EE364C182}"/>
          </ac:spMkLst>
        </pc:spChg>
        <pc:spChg chg="add mod">
          <ac:chgData name="john daintree" userId="86843ca00bf7cabd" providerId="LiveId" clId="{0E32F503-BB73-4DFA-99D6-4F0FC56669B3}" dt="2024-09-09T09:21:59.206" v="8071" actId="20577"/>
          <ac:spMkLst>
            <pc:docMk/>
            <pc:sldMk cId="3043398732" sldId="349"/>
            <ac:spMk id="31" creationId="{D633AC3D-0A83-85B0-EA57-BFC5BE9E7419}"/>
          </ac:spMkLst>
        </pc:spChg>
        <pc:spChg chg="add mod">
          <ac:chgData name="john daintree" userId="86843ca00bf7cabd" providerId="LiveId" clId="{0E32F503-BB73-4DFA-99D6-4F0FC56669B3}" dt="2024-09-09T09:56:55.517" v="8344" actId="14100"/>
          <ac:spMkLst>
            <pc:docMk/>
            <pc:sldMk cId="3043398732" sldId="349"/>
            <ac:spMk id="32" creationId="{3228CF7C-D1BC-68FA-F0F2-C8832E545AA1}"/>
          </ac:spMkLst>
        </pc:spChg>
        <pc:spChg chg="add mod">
          <ac:chgData name="john daintree" userId="86843ca00bf7cabd" providerId="LiveId" clId="{0E32F503-BB73-4DFA-99D6-4F0FC56669B3}" dt="2024-09-09T09:57:07.182" v="8346" actId="14100"/>
          <ac:spMkLst>
            <pc:docMk/>
            <pc:sldMk cId="3043398732" sldId="349"/>
            <ac:spMk id="33" creationId="{C46BB901-C3DE-2E75-D281-62FCBCC6AD2F}"/>
          </ac:spMkLst>
        </pc:spChg>
        <pc:cxnChg chg="add mod">
          <ac:chgData name="john daintree" userId="86843ca00bf7cabd" providerId="LiveId" clId="{0E32F503-BB73-4DFA-99D6-4F0FC56669B3}" dt="2024-09-12T15:17:10.003" v="10964"/>
          <ac:cxnSpMkLst>
            <pc:docMk/>
            <pc:sldMk cId="3043398732" sldId="349"/>
            <ac:cxnSpMk id="4" creationId="{44F2DEA6-DCF4-8419-EA6A-39DF9877B7B4}"/>
          </ac:cxnSpMkLst>
        </pc:cxnChg>
        <pc:cxnChg chg="add mod">
          <ac:chgData name="john daintree" userId="86843ca00bf7cabd" providerId="LiveId" clId="{0E32F503-BB73-4DFA-99D6-4F0FC56669B3}" dt="2024-09-12T15:17:10.003" v="10964"/>
          <ac:cxnSpMkLst>
            <pc:docMk/>
            <pc:sldMk cId="3043398732" sldId="349"/>
            <ac:cxnSpMk id="6" creationId="{D0984738-5174-9C6F-F293-D9A60038DC9E}"/>
          </ac:cxnSpMkLst>
        </pc:cxnChg>
        <pc:cxnChg chg="del mod">
          <ac:chgData name="john daintree" userId="86843ca00bf7cabd" providerId="LiveId" clId="{0E32F503-BB73-4DFA-99D6-4F0FC56669B3}" dt="2024-09-12T15:17:09.665" v="10963" actId="478"/>
          <ac:cxnSpMkLst>
            <pc:docMk/>
            <pc:sldMk cId="3043398732" sldId="349"/>
            <ac:cxnSpMk id="61" creationId="{3EC868AC-CF8E-5669-C3DE-4F428124BE2C}"/>
          </ac:cxnSpMkLst>
        </pc:cxnChg>
      </pc:sldChg>
      <pc:sldChg chg="modSp add mod ord modAnim">
        <pc:chgData name="john daintree" userId="86843ca00bf7cabd" providerId="LiveId" clId="{0E32F503-BB73-4DFA-99D6-4F0FC56669B3}" dt="2024-09-09T09:22:32.611" v="8090" actId="14100"/>
        <pc:sldMkLst>
          <pc:docMk/>
          <pc:sldMk cId="2954197663" sldId="350"/>
        </pc:sldMkLst>
        <pc:spChg chg="mod">
          <ac:chgData name="john daintree" userId="86843ca00bf7cabd" providerId="LiveId" clId="{0E32F503-BB73-4DFA-99D6-4F0FC56669B3}" dt="2024-09-09T09:22:22.759" v="8087" actId="20577"/>
          <ac:spMkLst>
            <pc:docMk/>
            <pc:sldMk cId="2954197663" sldId="350"/>
            <ac:spMk id="3" creationId="{6F58705F-9EDF-6087-5636-15756818B550}"/>
          </ac:spMkLst>
        </pc:spChg>
        <pc:spChg chg="mod">
          <ac:chgData name="john daintree" userId="86843ca00bf7cabd" providerId="LiveId" clId="{0E32F503-BB73-4DFA-99D6-4F0FC56669B3}" dt="2024-09-09T09:22:26.403" v="8088" actId="14100"/>
          <ac:spMkLst>
            <pc:docMk/>
            <pc:sldMk cId="2954197663" sldId="350"/>
            <ac:spMk id="9" creationId="{564A3124-9674-7382-B90E-D09CF12903DD}"/>
          </ac:spMkLst>
        </pc:spChg>
        <pc:spChg chg="mod">
          <ac:chgData name="john daintree" userId="86843ca00bf7cabd" providerId="LiveId" clId="{0E32F503-BB73-4DFA-99D6-4F0FC56669B3}" dt="2024-09-09T09:22:32.611" v="8090" actId="14100"/>
          <ac:spMkLst>
            <pc:docMk/>
            <pc:sldMk cId="2954197663" sldId="350"/>
            <ac:spMk id="12" creationId="{F99D8C83-9869-31B2-617D-D7FF57CCA238}"/>
          </ac:spMkLst>
        </pc:spChg>
      </pc:sldChg>
      <pc:sldChg chg="addSp delSp modSp add mod modAnim">
        <pc:chgData name="john daintree" userId="86843ca00bf7cabd" providerId="LiveId" clId="{0E32F503-BB73-4DFA-99D6-4F0FC56669B3}" dt="2024-09-12T15:15:29.502" v="10943"/>
        <pc:sldMkLst>
          <pc:docMk/>
          <pc:sldMk cId="573117014" sldId="351"/>
        </pc:sldMkLst>
        <pc:spChg chg="mod">
          <ac:chgData name="john daintree" userId="86843ca00bf7cabd" providerId="LiveId" clId="{0E32F503-BB73-4DFA-99D6-4F0FC56669B3}" dt="2024-09-10T10:07:41.290" v="9436" actId="6549"/>
          <ac:spMkLst>
            <pc:docMk/>
            <pc:sldMk cId="573117014" sldId="351"/>
            <ac:spMk id="2" creationId="{E904053B-C1C2-9914-9361-DBE76E4FB33D}"/>
          </ac:spMkLst>
        </pc:spChg>
        <pc:spChg chg="add del mod">
          <ac:chgData name="john daintree" userId="86843ca00bf7cabd" providerId="LiveId" clId="{0E32F503-BB73-4DFA-99D6-4F0FC56669B3}" dt="2024-09-10T11:40:30.121" v="10094" actId="20577"/>
          <ac:spMkLst>
            <pc:docMk/>
            <pc:sldMk cId="573117014" sldId="351"/>
            <ac:spMk id="3" creationId="{0B381695-20B3-CF54-AB95-C0F2DFDD7D28}"/>
          </ac:spMkLst>
        </pc:spChg>
        <pc:spChg chg="add del mod">
          <ac:chgData name="john daintree" userId="86843ca00bf7cabd" providerId="LiveId" clId="{0E32F503-BB73-4DFA-99D6-4F0FC56669B3}" dt="2024-09-09T07:56:41.296" v="7685" actId="478"/>
          <ac:spMkLst>
            <pc:docMk/>
            <pc:sldMk cId="573117014" sldId="351"/>
            <ac:spMk id="3" creationId="{B1A91FDB-9114-CF44-B4A0-F6CBD62FD058}"/>
          </ac:spMkLst>
        </pc:spChg>
        <pc:spChg chg="add mod">
          <ac:chgData name="john daintree" userId="86843ca00bf7cabd" providerId="LiveId" clId="{0E32F503-BB73-4DFA-99D6-4F0FC56669B3}" dt="2024-09-09T08:17:38.244" v="7837" actId="1038"/>
          <ac:spMkLst>
            <pc:docMk/>
            <pc:sldMk cId="573117014" sldId="351"/>
            <ac:spMk id="4" creationId="{075F0B1A-6A38-2FC9-88A6-4AAE4DDAC767}"/>
          </ac:spMkLst>
        </pc:spChg>
        <pc:spChg chg="add mod">
          <ac:chgData name="john daintree" userId="86843ca00bf7cabd" providerId="LiveId" clId="{0E32F503-BB73-4DFA-99D6-4F0FC56669B3}" dt="2024-09-09T07:56:44.703" v="7687" actId="571"/>
          <ac:spMkLst>
            <pc:docMk/>
            <pc:sldMk cId="573117014" sldId="351"/>
            <ac:spMk id="6" creationId="{1487F0F4-B6B0-0737-2E0F-44D5BC4BE33C}"/>
          </ac:spMkLst>
        </pc:spChg>
        <pc:spChg chg="add mod ord">
          <ac:chgData name="john daintree" userId="86843ca00bf7cabd" providerId="LiveId" clId="{0E32F503-BB73-4DFA-99D6-4F0FC56669B3}" dt="2024-09-10T11:38:42.675" v="10088" actId="167"/>
          <ac:spMkLst>
            <pc:docMk/>
            <pc:sldMk cId="573117014" sldId="351"/>
            <ac:spMk id="6" creationId="{644A1E5B-8195-ED59-4A34-CFA65251001A}"/>
          </ac:spMkLst>
        </pc:spChg>
        <pc:spChg chg="del">
          <ac:chgData name="john daintree" userId="86843ca00bf7cabd" providerId="LiveId" clId="{0E32F503-BB73-4DFA-99D6-4F0FC56669B3}" dt="2024-09-09T10:03:27.364" v="8384" actId="478"/>
          <ac:spMkLst>
            <pc:docMk/>
            <pc:sldMk cId="573117014" sldId="351"/>
            <ac:spMk id="7" creationId="{1F7330D5-13FD-C0FE-73D9-ABFB38E4DAC5}"/>
          </ac:spMkLst>
        </pc:spChg>
        <pc:spChg chg="add mod">
          <ac:chgData name="john daintree" userId="86843ca00bf7cabd" providerId="LiveId" clId="{0E32F503-BB73-4DFA-99D6-4F0FC56669B3}" dt="2024-09-12T15:07:59.003" v="10928"/>
          <ac:spMkLst>
            <pc:docMk/>
            <pc:sldMk cId="573117014" sldId="351"/>
            <ac:spMk id="7" creationId="{A3D4A394-6DA6-28ED-EDDF-ED6955C71B93}"/>
          </ac:spMkLst>
        </pc:spChg>
        <pc:spChg chg="add mod">
          <ac:chgData name="john daintree" userId="86843ca00bf7cabd" providerId="LiveId" clId="{0E32F503-BB73-4DFA-99D6-4F0FC56669B3}" dt="2024-09-09T07:57:01.420" v="7688" actId="571"/>
          <ac:spMkLst>
            <pc:docMk/>
            <pc:sldMk cId="573117014" sldId="351"/>
            <ac:spMk id="8" creationId="{F04CCF96-8C44-B6BD-CB90-7F5B12A749D7}"/>
          </ac:spMkLst>
        </pc:spChg>
        <pc:spChg chg="add mod">
          <ac:chgData name="john daintree" userId="86843ca00bf7cabd" providerId="LiveId" clId="{0E32F503-BB73-4DFA-99D6-4F0FC56669B3}" dt="2024-09-09T09:49:38.145" v="8314" actId="207"/>
          <ac:spMkLst>
            <pc:docMk/>
            <pc:sldMk cId="573117014" sldId="351"/>
            <ac:spMk id="15" creationId="{9D7C6FF1-3070-CB58-AFC7-709AE9AF38FA}"/>
          </ac:spMkLst>
        </pc:spChg>
        <pc:spChg chg="add del mod">
          <ac:chgData name="john daintree" userId="86843ca00bf7cabd" providerId="LiveId" clId="{0E32F503-BB73-4DFA-99D6-4F0FC56669B3}" dt="2024-09-09T10:21:33.305" v="8449" actId="478"/>
          <ac:spMkLst>
            <pc:docMk/>
            <pc:sldMk cId="573117014" sldId="351"/>
            <ac:spMk id="16" creationId="{D248B7C5-226E-61C6-47E7-FD6ED91B7A8C}"/>
          </ac:spMkLst>
        </pc:spChg>
        <pc:spChg chg="mod">
          <ac:chgData name="john daintree" userId="86843ca00bf7cabd" providerId="LiveId" clId="{0E32F503-BB73-4DFA-99D6-4F0FC56669B3}" dt="2024-09-10T11:38:48.751" v="10089" actId="207"/>
          <ac:spMkLst>
            <pc:docMk/>
            <pc:sldMk cId="573117014" sldId="351"/>
            <ac:spMk id="18" creationId="{6C198713-958E-EF2B-2A3F-11B17ABE85E5}"/>
          </ac:spMkLst>
        </pc:spChg>
        <pc:spChg chg="mod">
          <ac:chgData name="john daintree" userId="86843ca00bf7cabd" providerId="LiveId" clId="{0E32F503-BB73-4DFA-99D6-4F0FC56669B3}" dt="2024-09-10T11:38:39.051" v="10087" actId="20577"/>
          <ac:spMkLst>
            <pc:docMk/>
            <pc:sldMk cId="573117014" sldId="351"/>
            <ac:spMk id="21" creationId="{0E866E06-7D1D-BCD9-4A70-CDBE701968AD}"/>
          </ac:spMkLst>
        </pc:spChg>
        <pc:spChg chg="add">
          <ac:chgData name="john daintree" userId="86843ca00bf7cabd" providerId="LiveId" clId="{0E32F503-BB73-4DFA-99D6-4F0FC56669B3}" dt="2024-09-09T10:20:08.863" v="8441"/>
          <ac:spMkLst>
            <pc:docMk/>
            <pc:sldMk cId="573117014" sldId="351"/>
            <ac:spMk id="23" creationId="{5D2EAE9A-0737-27C7-061E-A9CB8D2258E5}"/>
          </ac:spMkLst>
        </pc:spChg>
        <pc:spChg chg="add del mod">
          <ac:chgData name="john daintree" userId="86843ca00bf7cabd" providerId="LiveId" clId="{0E32F503-BB73-4DFA-99D6-4F0FC56669B3}" dt="2024-09-09T10:56:56.169" v="8702" actId="478"/>
          <ac:spMkLst>
            <pc:docMk/>
            <pc:sldMk cId="573117014" sldId="351"/>
            <ac:spMk id="24" creationId="{ABEE5030-369D-5649-5514-9DA23AE74594}"/>
          </ac:spMkLst>
        </pc:spChg>
        <pc:spChg chg="add del mod">
          <ac:chgData name="john daintree" userId="86843ca00bf7cabd" providerId="LiveId" clId="{0E32F503-BB73-4DFA-99D6-4F0FC56669B3}" dt="2024-09-09T15:04:54.833" v="9055" actId="478"/>
          <ac:spMkLst>
            <pc:docMk/>
            <pc:sldMk cId="573117014" sldId="351"/>
            <ac:spMk id="32" creationId="{DF44F76B-F579-C7BD-2B8B-62A0248C9EEC}"/>
          </ac:spMkLst>
        </pc:spChg>
        <pc:spChg chg="del">
          <ac:chgData name="john daintree" userId="86843ca00bf7cabd" providerId="LiveId" clId="{0E32F503-BB73-4DFA-99D6-4F0FC56669B3}" dt="2024-09-12T15:07:58.432" v="10927" actId="478"/>
          <ac:spMkLst>
            <pc:docMk/>
            <pc:sldMk cId="573117014" sldId="351"/>
            <ac:spMk id="95" creationId="{4FB5C75E-A304-C3A6-8586-E7E52EC62946}"/>
          </ac:spMkLst>
        </pc:spChg>
        <pc:cxnChg chg="add mod">
          <ac:chgData name="john daintree" userId="86843ca00bf7cabd" providerId="LiveId" clId="{0E32F503-BB73-4DFA-99D6-4F0FC56669B3}" dt="2024-09-12T15:15:21.641" v="10941"/>
          <ac:cxnSpMkLst>
            <pc:docMk/>
            <pc:sldMk cId="573117014" sldId="351"/>
            <ac:cxnSpMk id="16" creationId="{DAE66FC6-6663-1735-1EC7-9D667577A1BB}"/>
          </ac:cxnSpMkLst>
        </pc:cxnChg>
        <pc:cxnChg chg="add mod">
          <ac:chgData name="john daintree" userId="86843ca00bf7cabd" providerId="LiveId" clId="{0E32F503-BB73-4DFA-99D6-4F0FC56669B3}" dt="2024-09-12T15:15:21.641" v="10941"/>
          <ac:cxnSpMkLst>
            <pc:docMk/>
            <pc:sldMk cId="573117014" sldId="351"/>
            <ac:cxnSpMk id="23" creationId="{31A063A2-06E5-27C9-EE2B-DFCFCA5340A7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37" creationId="{23298164-C198-9BF0-D876-75EEE710D699}"/>
          </ac:cxnSpMkLst>
        </pc:cxnChg>
        <pc:cxnChg chg="del mod">
          <ac:chgData name="john daintree" userId="86843ca00bf7cabd" providerId="LiveId" clId="{0E32F503-BB73-4DFA-99D6-4F0FC56669B3}" dt="2024-09-12T15:15:21.253" v="10940" actId="478"/>
          <ac:cxnSpMkLst>
            <pc:docMk/>
            <pc:sldMk cId="573117014" sldId="351"/>
            <ac:cxnSpMk id="61" creationId="{3EC868AC-CF8E-5669-C3DE-4F428124BE2C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67" creationId="{C9EE1338-C131-9DCE-751F-31A8B06AD69B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68" creationId="{8D51B7A8-7A5C-903E-17D8-D1B3991C941C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69" creationId="{FCCDBE8C-7668-EE58-BBE4-BF0FF144B2A9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70" creationId="{CE754A98-284E-CF34-27AF-E2C6C65B681C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72" creationId="{D5A91A7F-3551-0F52-7774-B0102537459C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74" creationId="{BFB9645D-F5DF-D631-A20B-479A27610F55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75" creationId="{4A9712FA-4987-23A9-C86B-7D40913C6144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76" creationId="{1586C10C-F64E-51F2-019F-BDBE78808161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77" creationId="{F0DD00EB-5463-F706-0A52-7BD67A49CD98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78" creationId="{A6ABE0EA-C751-D381-025E-2865CABEBB6D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79" creationId="{3AD6A72A-CE02-6640-5CF8-78E3FB5A7141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80" creationId="{7251F343-D235-9EEE-B480-01C8B8E1261D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81" creationId="{59911312-7B20-7A18-AD69-F712E756292C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82" creationId="{FC88CE80-AA2B-748E-CEFD-BB265B0B3E8E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83" creationId="{8FEF409F-57BD-85EB-AF5E-F1BC413EE0A6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84" creationId="{48175DDE-1344-5917-2529-3A5C46B0F7A7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85" creationId="{F4D1C4C6-C171-BB9C-A2D3-38A05D5182D2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86" creationId="{E14D9DF8-BC43-AC1E-21F1-6B476EC47C93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87" creationId="{63689752-12CB-85D9-CDC6-F0D1F1D2E60F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88" creationId="{1242B99F-DC2E-827D-E6EC-AB57508F7A19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89" creationId="{7BBFAA83-45AA-9515-9C59-0BAEC2F97185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90" creationId="{99FA05C5-B06D-2025-85D1-817B424C3EB1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91" creationId="{52A39646-5B59-DAD0-440E-4F9D8CDA029F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92" creationId="{9EADF5D1-14F1-8B95-5597-681DC65648C0}"/>
          </ac:cxnSpMkLst>
        </pc:cxnChg>
        <pc:cxnChg chg="del">
          <ac:chgData name="john daintree" userId="86843ca00bf7cabd" providerId="LiveId" clId="{0E32F503-BB73-4DFA-99D6-4F0FC56669B3}" dt="2024-09-09T07:55:07.585" v="7651" actId="478"/>
          <ac:cxnSpMkLst>
            <pc:docMk/>
            <pc:sldMk cId="573117014" sldId="351"/>
            <ac:cxnSpMk id="93" creationId="{B7FDA89B-0739-C715-3AD5-1D9444728034}"/>
          </ac:cxnSpMkLst>
        </pc:cxnChg>
      </pc:sldChg>
      <pc:sldChg chg="add del">
        <pc:chgData name="john daintree" userId="86843ca00bf7cabd" providerId="LiveId" clId="{0E32F503-BB73-4DFA-99D6-4F0FC56669B3}" dt="2024-09-09T07:57:55.380" v="7690" actId="47"/>
        <pc:sldMkLst>
          <pc:docMk/>
          <pc:sldMk cId="796387514" sldId="352"/>
        </pc:sldMkLst>
      </pc:sldChg>
      <pc:sldChg chg="addSp delSp modSp add mod modTransition addAnim delAnim modAnim modShow">
        <pc:chgData name="john daintree" userId="86843ca00bf7cabd" providerId="LiveId" clId="{0E32F503-BB73-4DFA-99D6-4F0FC56669B3}" dt="2024-09-13T07:15:58.291" v="11101" actId="729"/>
        <pc:sldMkLst>
          <pc:docMk/>
          <pc:sldMk cId="2786578247" sldId="352"/>
        </pc:sldMkLst>
        <pc:spChg chg="del mod">
          <ac:chgData name="john daintree" userId="86843ca00bf7cabd" providerId="LiveId" clId="{0E32F503-BB73-4DFA-99D6-4F0FC56669B3}" dt="2024-09-09T07:59:17.711" v="7725" actId="478"/>
          <ac:spMkLst>
            <pc:docMk/>
            <pc:sldMk cId="2786578247" sldId="352"/>
            <ac:spMk id="2" creationId="{8756225E-EF2A-BC7F-D99A-4CCD6322F986}"/>
          </ac:spMkLst>
        </pc:spChg>
        <pc:spChg chg="mod">
          <ac:chgData name="john daintree" userId="86843ca00bf7cabd" providerId="LiveId" clId="{0E32F503-BB73-4DFA-99D6-4F0FC56669B3}" dt="2024-09-10T10:30:48.252" v="9587" actId="6549"/>
          <ac:spMkLst>
            <pc:docMk/>
            <pc:sldMk cId="2786578247" sldId="352"/>
            <ac:spMk id="3" creationId="{6AA3A9D1-52E4-3849-49DA-4EB3E1995F5B}"/>
          </ac:spMkLst>
        </pc:spChg>
        <pc:spChg chg="del">
          <ac:chgData name="john daintree" userId="86843ca00bf7cabd" providerId="LiveId" clId="{0E32F503-BB73-4DFA-99D6-4F0FC56669B3}" dt="2024-09-09T08:03:22.237" v="7754" actId="478"/>
          <ac:spMkLst>
            <pc:docMk/>
            <pc:sldMk cId="2786578247" sldId="352"/>
            <ac:spMk id="4" creationId="{CA29F513-7333-06EF-6A37-D8C06873064C}"/>
          </ac:spMkLst>
        </pc:spChg>
        <pc:spChg chg="add mod">
          <ac:chgData name="john daintree" userId="86843ca00bf7cabd" providerId="LiveId" clId="{0E32F503-BB73-4DFA-99D6-4F0FC56669B3}" dt="2024-09-09T08:06:40.087" v="7776" actId="692"/>
          <ac:spMkLst>
            <pc:docMk/>
            <pc:sldMk cId="2786578247" sldId="352"/>
            <ac:spMk id="6" creationId="{E96937A7-73B7-DF0A-EF57-4C982D2E541D}"/>
          </ac:spMkLst>
        </pc:spChg>
        <pc:spChg chg="del">
          <ac:chgData name="john daintree" userId="86843ca00bf7cabd" providerId="LiveId" clId="{0E32F503-BB73-4DFA-99D6-4F0FC56669B3}" dt="2024-09-09T10:03:32.212" v="8386" actId="478"/>
          <ac:spMkLst>
            <pc:docMk/>
            <pc:sldMk cId="2786578247" sldId="352"/>
            <ac:spMk id="7" creationId="{1F7330D5-13FD-C0FE-73D9-ABFB38E4DAC5}"/>
          </ac:spMkLst>
        </pc:spChg>
        <pc:spChg chg="add mod">
          <ac:chgData name="john daintree" userId="86843ca00bf7cabd" providerId="LiveId" clId="{0E32F503-BB73-4DFA-99D6-4F0FC56669B3}" dt="2024-09-09T08:06:40.087" v="7776" actId="692"/>
          <ac:spMkLst>
            <pc:docMk/>
            <pc:sldMk cId="2786578247" sldId="352"/>
            <ac:spMk id="8" creationId="{A9D99CBD-284E-563B-3C8B-5741D3F2B7BA}"/>
          </ac:spMkLst>
        </pc:spChg>
        <pc:spChg chg="add mod">
          <ac:chgData name="john daintree" userId="86843ca00bf7cabd" providerId="LiveId" clId="{0E32F503-BB73-4DFA-99D6-4F0FC56669B3}" dt="2024-09-09T08:06:40.087" v="7776" actId="692"/>
          <ac:spMkLst>
            <pc:docMk/>
            <pc:sldMk cId="2786578247" sldId="352"/>
            <ac:spMk id="15" creationId="{93105414-E12D-EC67-1C64-046095983C6B}"/>
          </ac:spMkLst>
        </pc:spChg>
        <pc:spChg chg="add del mod">
          <ac:chgData name="john daintree" userId="86843ca00bf7cabd" providerId="LiveId" clId="{0E32F503-BB73-4DFA-99D6-4F0FC56669B3}" dt="2024-09-09T08:03:17.261" v="7753" actId="478"/>
          <ac:spMkLst>
            <pc:docMk/>
            <pc:sldMk cId="2786578247" sldId="352"/>
            <ac:spMk id="16" creationId="{598A2FF8-FECA-6355-D3F5-C340EA467D3C}"/>
          </ac:spMkLst>
        </pc:spChg>
        <pc:spChg chg="add mod">
          <ac:chgData name="john daintree" userId="86843ca00bf7cabd" providerId="LiveId" clId="{0E32F503-BB73-4DFA-99D6-4F0FC56669B3}" dt="2024-09-09T08:06:40.087" v="7776" actId="692"/>
          <ac:spMkLst>
            <pc:docMk/>
            <pc:sldMk cId="2786578247" sldId="352"/>
            <ac:spMk id="23" creationId="{AAA4E60E-2685-856C-41A2-D51F5376DE51}"/>
          </ac:spMkLst>
        </pc:spChg>
        <pc:spChg chg="add mod">
          <ac:chgData name="john daintree" userId="86843ca00bf7cabd" providerId="LiveId" clId="{0E32F503-BB73-4DFA-99D6-4F0FC56669B3}" dt="2024-09-09T08:06:40.087" v="7776" actId="692"/>
          <ac:spMkLst>
            <pc:docMk/>
            <pc:sldMk cId="2786578247" sldId="352"/>
            <ac:spMk id="24" creationId="{5B0BA3F9-46F2-653B-54FF-92F152334F71}"/>
          </ac:spMkLst>
        </pc:spChg>
        <pc:spChg chg="add del mod">
          <ac:chgData name="john daintree" userId="86843ca00bf7cabd" providerId="LiveId" clId="{0E32F503-BB73-4DFA-99D6-4F0FC56669B3}" dt="2024-09-09T09:53:34.350" v="8338" actId="478"/>
          <ac:spMkLst>
            <pc:docMk/>
            <pc:sldMk cId="2786578247" sldId="352"/>
            <ac:spMk id="25" creationId="{3F1785CE-DF20-E0B5-3FA9-8C4D3FF548D1}"/>
          </ac:spMkLst>
        </pc:spChg>
        <pc:spChg chg="add mod">
          <ac:chgData name="john daintree" userId="86843ca00bf7cabd" providerId="LiveId" clId="{0E32F503-BB73-4DFA-99D6-4F0FC56669B3}" dt="2024-09-09T09:56:04.075" v="8341"/>
          <ac:spMkLst>
            <pc:docMk/>
            <pc:sldMk cId="2786578247" sldId="352"/>
            <ac:spMk id="26" creationId="{4A4F70DE-35A6-5481-1B1D-A4E4BF11A745}"/>
          </ac:spMkLst>
        </pc:spChg>
        <pc:spChg chg="add mod">
          <ac:chgData name="john daintree" userId="86843ca00bf7cabd" providerId="LiveId" clId="{0E32F503-BB73-4DFA-99D6-4F0FC56669B3}" dt="2024-09-09T09:56:04.075" v="8341"/>
          <ac:spMkLst>
            <pc:docMk/>
            <pc:sldMk cId="2786578247" sldId="352"/>
            <ac:spMk id="27" creationId="{6CC8F13E-444F-FCD6-FA91-9F41FE8EB4EC}"/>
          </ac:spMkLst>
        </pc:spChg>
        <pc:spChg chg="del">
          <ac:chgData name="john daintree" userId="86843ca00bf7cabd" providerId="LiveId" clId="{0E32F503-BB73-4DFA-99D6-4F0FC56669B3}" dt="2024-09-09T10:03:30.676" v="8385" actId="478"/>
          <ac:spMkLst>
            <pc:docMk/>
            <pc:sldMk cId="2786578247" sldId="352"/>
            <ac:spMk id="31" creationId="{667AB705-7D52-A544-F8A5-F785FFC0EA3D}"/>
          </ac:spMkLst>
        </pc:spChg>
        <pc:cxnChg chg="add mod">
          <ac:chgData name="john daintree" userId="86843ca00bf7cabd" providerId="LiveId" clId="{0E32F503-BB73-4DFA-99D6-4F0FC56669B3}" dt="2024-09-13T07:15:21.747" v="11100"/>
          <ac:cxnSpMkLst>
            <pc:docMk/>
            <pc:sldMk cId="2786578247" sldId="352"/>
            <ac:cxnSpMk id="2" creationId="{9AD98D35-240D-A822-2991-945A390F60C0}"/>
          </ac:cxnSpMkLst>
        </pc:cxnChg>
        <pc:cxnChg chg="add mod">
          <ac:chgData name="john daintree" userId="86843ca00bf7cabd" providerId="LiveId" clId="{0E32F503-BB73-4DFA-99D6-4F0FC56669B3}" dt="2024-09-13T07:15:21.747" v="11100"/>
          <ac:cxnSpMkLst>
            <pc:docMk/>
            <pc:sldMk cId="2786578247" sldId="352"/>
            <ac:cxnSpMk id="4" creationId="{82AEC486-3362-D975-1642-8F689F14C6CB}"/>
          </ac:cxnSpMkLst>
        </pc:cxnChg>
        <pc:cxnChg chg="del mod">
          <ac:chgData name="john daintree" userId="86843ca00bf7cabd" providerId="LiveId" clId="{0E32F503-BB73-4DFA-99D6-4F0FC56669B3}" dt="2024-09-13T07:15:21.304" v="11099" actId="478"/>
          <ac:cxnSpMkLst>
            <pc:docMk/>
            <pc:sldMk cId="2786578247" sldId="352"/>
            <ac:cxnSpMk id="61" creationId="{3EC868AC-CF8E-5669-C3DE-4F428124BE2C}"/>
          </ac:cxnSpMkLst>
        </pc:cxnChg>
      </pc:sldChg>
      <pc:sldChg chg="addSp delSp modSp add mod modClrScheme chgLayout">
        <pc:chgData name="john daintree" userId="86843ca00bf7cabd" providerId="LiveId" clId="{0E32F503-BB73-4DFA-99D6-4F0FC56669B3}" dt="2024-09-12T14:46:07.176" v="10601" actId="1076"/>
        <pc:sldMkLst>
          <pc:docMk/>
          <pc:sldMk cId="1772945932" sldId="353"/>
        </pc:sldMkLst>
        <pc:spChg chg="add mod ord">
          <ac:chgData name="john daintree" userId="86843ca00bf7cabd" providerId="LiveId" clId="{0E32F503-BB73-4DFA-99D6-4F0FC56669B3}" dt="2024-09-12T14:44:03.205" v="10567" actId="700"/>
          <ac:spMkLst>
            <pc:docMk/>
            <pc:sldMk cId="1772945932" sldId="353"/>
            <ac:spMk id="2" creationId="{6DC4B0B7-7629-05E3-25C7-FC4EDAEC869C}"/>
          </ac:spMkLst>
        </pc:spChg>
        <pc:spChg chg="del mod ord">
          <ac:chgData name="john daintree" userId="86843ca00bf7cabd" providerId="LiveId" clId="{0E32F503-BB73-4DFA-99D6-4F0FC56669B3}" dt="2024-09-12T14:44:03.205" v="10567" actId="700"/>
          <ac:spMkLst>
            <pc:docMk/>
            <pc:sldMk cId="1772945932" sldId="353"/>
            <ac:spMk id="4" creationId="{05FB931A-F5FF-0943-F0D0-9E0F788F45FD}"/>
          </ac:spMkLst>
        </pc:spChg>
        <pc:spChg chg="mod ord">
          <ac:chgData name="john daintree" userId="86843ca00bf7cabd" providerId="LiveId" clId="{0E32F503-BB73-4DFA-99D6-4F0FC56669B3}" dt="2024-09-12T14:46:07.176" v="10601" actId="1076"/>
          <ac:spMkLst>
            <pc:docMk/>
            <pc:sldMk cId="1772945932" sldId="353"/>
            <ac:spMk id="5" creationId="{06A7323B-333F-DC71-DE47-EE57889D2A20}"/>
          </ac:spMkLst>
        </pc:spChg>
      </pc:sldChg>
      <pc:sldChg chg="addSp delSp modSp add mod modClrScheme chgLayout">
        <pc:chgData name="john daintree" userId="86843ca00bf7cabd" providerId="LiveId" clId="{0E32F503-BB73-4DFA-99D6-4F0FC56669B3}" dt="2024-09-12T14:47:07.628" v="10646" actId="1076"/>
        <pc:sldMkLst>
          <pc:docMk/>
          <pc:sldMk cId="674509148" sldId="354"/>
        </pc:sldMkLst>
        <pc:spChg chg="add mod ord">
          <ac:chgData name="john daintree" userId="86843ca00bf7cabd" providerId="LiveId" clId="{0E32F503-BB73-4DFA-99D6-4F0FC56669B3}" dt="2024-09-12T14:44:14.662" v="10572" actId="700"/>
          <ac:spMkLst>
            <pc:docMk/>
            <pc:sldMk cId="674509148" sldId="354"/>
            <ac:spMk id="2" creationId="{6B963E7C-F11A-A349-7151-2D71849745EF}"/>
          </ac:spMkLst>
        </pc:spChg>
        <pc:spChg chg="del mod ord">
          <ac:chgData name="john daintree" userId="86843ca00bf7cabd" providerId="LiveId" clId="{0E32F503-BB73-4DFA-99D6-4F0FC56669B3}" dt="2024-09-12T14:44:14.662" v="10572" actId="700"/>
          <ac:spMkLst>
            <pc:docMk/>
            <pc:sldMk cId="674509148" sldId="354"/>
            <ac:spMk id="4" creationId="{05FB931A-F5FF-0943-F0D0-9E0F788F45FD}"/>
          </ac:spMkLst>
        </pc:spChg>
        <pc:spChg chg="mod ord">
          <ac:chgData name="john daintree" userId="86843ca00bf7cabd" providerId="LiveId" clId="{0E32F503-BB73-4DFA-99D6-4F0FC56669B3}" dt="2024-09-12T14:47:07.628" v="10646" actId="1076"/>
          <ac:spMkLst>
            <pc:docMk/>
            <pc:sldMk cId="674509148" sldId="354"/>
            <ac:spMk id="5" creationId="{06A7323B-333F-DC71-DE47-EE57889D2A20}"/>
          </ac:spMkLst>
        </pc:spChg>
        <pc:cxnChg chg="mod">
          <ac:chgData name="john daintree" userId="86843ca00bf7cabd" providerId="LiveId" clId="{0E32F503-BB73-4DFA-99D6-4F0FC56669B3}" dt="2024-09-10T10:05:04.024" v="9386" actId="14100"/>
          <ac:cxnSpMkLst>
            <pc:docMk/>
            <pc:sldMk cId="674509148" sldId="354"/>
            <ac:cxnSpMk id="14" creationId="{0BED07CE-E765-A167-758A-96935B5602C1}"/>
          </ac:cxnSpMkLst>
        </pc:cxnChg>
      </pc:sldChg>
      <pc:sldChg chg="addSp delSp modSp add mod modAnim modShow">
        <pc:chgData name="john daintree" userId="86843ca00bf7cabd" providerId="LiveId" clId="{0E32F503-BB73-4DFA-99D6-4F0FC56669B3}" dt="2024-09-12T15:07:48.292" v="10926" actId="729"/>
        <pc:sldMkLst>
          <pc:docMk/>
          <pc:sldMk cId="3397779918" sldId="355"/>
        </pc:sldMkLst>
        <pc:spChg chg="mod">
          <ac:chgData name="john daintree" userId="86843ca00bf7cabd" providerId="LiveId" clId="{0E32F503-BB73-4DFA-99D6-4F0FC56669B3}" dt="2024-09-10T10:07:32.281" v="9428" actId="20577"/>
          <ac:spMkLst>
            <pc:docMk/>
            <pc:sldMk cId="3397779918" sldId="355"/>
            <ac:spMk id="2" creationId="{E904053B-C1C2-9914-9361-DBE76E4FB33D}"/>
          </ac:spMkLst>
        </pc:spChg>
        <pc:spChg chg="add mod">
          <ac:chgData name="john daintree" userId="86843ca00bf7cabd" providerId="LiveId" clId="{0E32F503-BB73-4DFA-99D6-4F0FC56669B3}" dt="2024-09-10T11:40:27.130" v="10093" actId="20577"/>
          <ac:spMkLst>
            <pc:docMk/>
            <pc:sldMk cId="3397779918" sldId="355"/>
            <ac:spMk id="3" creationId="{1891B453-0940-A620-2277-79961166E4B6}"/>
          </ac:spMkLst>
        </pc:spChg>
        <pc:spChg chg="add del mod">
          <ac:chgData name="john daintree" userId="86843ca00bf7cabd" providerId="LiveId" clId="{0E32F503-BB73-4DFA-99D6-4F0FC56669B3}" dt="2024-09-09T10:56:39.423" v="8699" actId="478"/>
          <ac:spMkLst>
            <pc:docMk/>
            <pc:sldMk cId="3397779918" sldId="355"/>
            <ac:spMk id="3" creationId="{C6336255-A882-DCC0-A5B7-995C48EEDFAE}"/>
          </ac:spMkLst>
        </pc:spChg>
        <pc:spChg chg="add mod ord">
          <ac:chgData name="john daintree" userId="86843ca00bf7cabd" providerId="LiveId" clId="{0E32F503-BB73-4DFA-99D6-4F0FC56669B3}" dt="2024-09-10T11:37:37.245" v="10073" actId="167"/>
          <ac:spMkLst>
            <pc:docMk/>
            <pc:sldMk cId="3397779918" sldId="355"/>
            <ac:spMk id="4" creationId="{B6774BF0-5EFE-F4F1-54B9-DDB6A3312E35}"/>
          </ac:spMkLst>
        </pc:spChg>
        <pc:spChg chg="mod">
          <ac:chgData name="john daintree" userId="86843ca00bf7cabd" providerId="LiveId" clId="{0E32F503-BB73-4DFA-99D6-4F0FC56669B3}" dt="2024-09-10T11:37:50.162" v="10074" actId="207"/>
          <ac:spMkLst>
            <pc:docMk/>
            <pc:sldMk cId="3397779918" sldId="355"/>
            <ac:spMk id="18" creationId="{6C198713-958E-EF2B-2A3F-11B17ABE85E5}"/>
          </ac:spMkLst>
        </pc:spChg>
        <pc:spChg chg="mod">
          <ac:chgData name="john daintree" userId="86843ca00bf7cabd" providerId="LiveId" clId="{0E32F503-BB73-4DFA-99D6-4F0FC56669B3}" dt="2024-09-10T11:38:01.083" v="10078" actId="20577"/>
          <ac:spMkLst>
            <pc:docMk/>
            <pc:sldMk cId="3397779918" sldId="355"/>
            <ac:spMk id="21" creationId="{0E866E06-7D1D-BCD9-4A70-CDBE701968AD}"/>
          </ac:spMkLst>
        </pc:spChg>
        <pc:spChg chg="add del mod">
          <ac:chgData name="john daintree" userId="86843ca00bf7cabd" providerId="LiveId" clId="{0E32F503-BB73-4DFA-99D6-4F0FC56669B3}" dt="2024-09-09T15:04:50.930" v="9053" actId="478"/>
          <ac:spMkLst>
            <pc:docMk/>
            <pc:sldMk cId="3397779918" sldId="355"/>
            <ac:spMk id="25" creationId="{FAFA4AF6-7376-D7BE-E77C-DF11A7DC3C27}"/>
          </ac:spMkLst>
        </pc:spChg>
      </pc:sldChg>
      <pc:sldChg chg="add del">
        <pc:chgData name="john daintree" userId="86843ca00bf7cabd" providerId="LiveId" clId="{0E32F503-BB73-4DFA-99D6-4F0FC56669B3}" dt="2024-09-09T11:00:32" v="8713" actId="47"/>
        <pc:sldMkLst>
          <pc:docMk/>
          <pc:sldMk cId="516412145" sldId="356"/>
        </pc:sldMkLst>
      </pc:sldChg>
      <pc:sldChg chg="add del">
        <pc:chgData name="john daintree" userId="86843ca00bf7cabd" providerId="LiveId" clId="{0E32F503-BB73-4DFA-99D6-4F0FC56669B3}" dt="2024-09-09T10:13:56.915" v="8414" actId="47"/>
        <pc:sldMkLst>
          <pc:docMk/>
          <pc:sldMk cId="784868529" sldId="356"/>
        </pc:sldMkLst>
      </pc:sldChg>
      <pc:sldChg chg="addSp modSp new mod ord modAnim">
        <pc:chgData name="john daintree" userId="86843ca00bf7cabd" providerId="LiveId" clId="{0E32F503-BB73-4DFA-99D6-4F0FC56669B3}" dt="2024-09-13T07:56:16.904" v="11423" actId="20577"/>
        <pc:sldMkLst>
          <pc:docMk/>
          <pc:sldMk cId="1497827771" sldId="356"/>
        </pc:sldMkLst>
        <pc:spChg chg="mod">
          <ac:chgData name="john daintree" userId="86843ca00bf7cabd" providerId="LiveId" clId="{0E32F503-BB73-4DFA-99D6-4F0FC56669B3}" dt="2024-09-13T07:56:16.904" v="11423" actId="20577"/>
          <ac:spMkLst>
            <pc:docMk/>
            <pc:sldMk cId="1497827771" sldId="356"/>
            <ac:spMk id="2" creationId="{EB3856F7-6C02-2BBE-D1C6-28A9C6F0781D}"/>
          </ac:spMkLst>
        </pc:spChg>
        <pc:spChg chg="mod">
          <ac:chgData name="john daintree" userId="86843ca00bf7cabd" providerId="LiveId" clId="{0E32F503-BB73-4DFA-99D6-4F0FC56669B3}" dt="2024-09-10T12:03:57.133" v="10429" actId="20577"/>
          <ac:spMkLst>
            <pc:docMk/>
            <pc:sldMk cId="1497827771" sldId="356"/>
            <ac:spMk id="3" creationId="{6EB21054-CD2B-5EEA-7EB8-24A3BE15FB8C}"/>
          </ac:spMkLst>
        </pc:spChg>
        <pc:spChg chg="add mod">
          <ac:chgData name="john daintree" userId="86843ca00bf7cabd" providerId="LiveId" clId="{0E32F503-BB73-4DFA-99D6-4F0FC56669B3}" dt="2024-09-10T12:03:33.691" v="10427" actId="1076"/>
          <ac:spMkLst>
            <pc:docMk/>
            <pc:sldMk cId="1497827771" sldId="356"/>
            <ac:spMk id="5" creationId="{91473B95-F718-EC02-0A64-DBFC3A9C9005}"/>
          </ac:spMkLst>
        </pc:spChg>
      </pc:sldChg>
      <pc:sldChg chg="addSp delSp modSp add del mod ord">
        <pc:chgData name="john daintree" userId="86843ca00bf7cabd" providerId="LiveId" clId="{0E32F503-BB73-4DFA-99D6-4F0FC56669B3}" dt="2024-09-10T12:04:12.148" v="10432" actId="47"/>
        <pc:sldMkLst>
          <pc:docMk/>
          <pc:sldMk cId="3824767650" sldId="357"/>
        </pc:sldMkLst>
        <pc:spChg chg="add del mod">
          <ac:chgData name="john daintree" userId="86843ca00bf7cabd" providerId="LiveId" clId="{0E32F503-BB73-4DFA-99D6-4F0FC56669B3}" dt="2024-09-09T11:16:37.333" v="8939" actId="478"/>
          <ac:spMkLst>
            <pc:docMk/>
            <pc:sldMk cId="3824767650" sldId="357"/>
            <ac:spMk id="2" creationId="{EB3856F7-6C02-2BBE-D1C6-28A9C6F0781D}"/>
          </ac:spMkLst>
        </pc:spChg>
        <pc:spChg chg="mod">
          <ac:chgData name="john daintree" userId="86843ca00bf7cabd" providerId="LiveId" clId="{0E32F503-BB73-4DFA-99D6-4F0FC56669B3}" dt="2024-09-09T11:17:05.079" v="8954" actId="20577"/>
          <ac:spMkLst>
            <pc:docMk/>
            <pc:sldMk cId="3824767650" sldId="357"/>
            <ac:spMk id="3" creationId="{6EB21054-CD2B-5EEA-7EB8-24A3BE15FB8C}"/>
          </ac:spMkLst>
        </pc:spChg>
        <pc:spChg chg="add del mod">
          <ac:chgData name="john daintree" userId="86843ca00bf7cabd" providerId="LiveId" clId="{0E32F503-BB73-4DFA-99D6-4F0FC56669B3}" dt="2024-09-09T11:17:08.614" v="8955" actId="1076"/>
          <ac:spMkLst>
            <pc:docMk/>
            <pc:sldMk cId="3824767650" sldId="357"/>
            <ac:spMk id="5" creationId="{E07BB4F4-7704-0BEE-C911-3942D81B20FC}"/>
          </ac:spMkLst>
        </pc:spChg>
        <pc:spChg chg="add mod">
          <ac:chgData name="john daintree" userId="86843ca00bf7cabd" providerId="LiveId" clId="{0E32F503-BB73-4DFA-99D6-4F0FC56669B3}" dt="2024-09-09T11:16:26.692" v="8936" actId="478"/>
          <ac:spMkLst>
            <pc:docMk/>
            <pc:sldMk cId="3824767650" sldId="357"/>
            <ac:spMk id="6" creationId="{C87D272F-17F6-219E-4493-1CFD2CBBEA8A}"/>
          </ac:spMkLst>
        </pc:spChg>
        <pc:spChg chg="add del mod">
          <ac:chgData name="john daintree" userId="86843ca00bf7cabd" providerId="LiveId" clId="{0E32F503-BB73-4DFA-99D6-4F0FC56669B3}" dt="2024-09-09T11:16:40.502" v="8941" actId="478"/>
          <ac:spMkLst>
            <pc:docMk/>
            <pc:sldMk cId="3824767650" sldId="357"/>
            <ac:spMk id="8" creationId="{4E570430-C801-B024-6523-A9A968E61625}"/>
          </ac:spMkLst>
        </pc:spChg>
      </pc:sldChg>
      <pc:sldChg chg="modSp add mod ord modAnim">
        <pc:chgData name="john daintree" userId="86843ca00bf7cabd" providerId="LiveId" clId="{0E32F503-BB73-4DFA-99D6-4F0FC56669B3}" dt="2024-09-10T11:51:52.853" v="10330" actId="20577"/>
        <pc:sldMkLst>
          <pc:docMk/>
          <pc:sldMk cId="3200123886" sldId="358"/>
        </pc:sldMkLst>
        <pc:spChg chg="mod">
          <ac:chgData name="john daintree" userId="86843ca00bf7cabd" providerId="LiveId" clId="{0E32F503-BB73-4DFA-99D6-4F0FC56669B3}" dt="2024-09-09T11:23:51.031" v="8986" actId="20577"/>
          <ac:spMkLst>
            <pc:docMk/>
            <pc:sldMk cId="3200123886" sldId="358"/>
            <ac:spMk id="2" creationId="{311B004C-E468-DC81-31E7-760E24014BAB}"/>
          </ac:spMkLst>
        </pc:spChg>
        <pc:spChg chg="mod">
          <ac:chgData name="john daintree" userId="86843ca00bf7cabd" providerId="LiveId" clId="{0E32F503-BB73-4DFA-99D6-4F0FC56669B3}" dt="2024-09-10T11:51:52.853" v="10330" actId="20577"/>
          <ac:spMkLst>
            <pc:docMk/>
            <pc:sldMk cId="3200123886" sldId="358"/>
            <ac:spMk id="3" creationId="{C8F48F24-501A-8F1E-4DE5-EA8F78B89E5A}"/>
          </ac:spMkLst>
        </pc:spChg>
      </pc:sldChg>
      <pc:sldChg chg="addSp delSp modSp add mod delAnim modAnim">
        <pc:chgData name="john daintree" userId="86843ca00bf7cabd" providerId="LiveId" clId="{0E32F503-BB73-4DFA-99D6-4F0FC56669B3}" dt="2024-09-13T07:10:00.460" v="11081" actId="20577"/>
        <pc:sldMkLst>
          <pc:docMk/>
          <pc:sldMk cId="2956173206" sldId="359"/>
        </pc:sldMkLst>
        <pc:spChg chg="add mod">
          <ac:chgData name="john daintree" userId="86843ca00bf7cabd" providerId="LiveId" clId="{0E32F503-BB73-4DFA-99D6-4F0FC56669B3}" dt="2024-09-10T09:24:12.882" v="9071" actId="1076"/>
          <ac:spMkLst>
            <pc:docMk/>
            <pc:sldMk cId="2956173206" sldId="359"/>
            <ac:spMk id="3" creationId="{6DDF85A7-E8A9-E86C-B496-72997B6F040D}"/>
          </ac:spMkLst>
        </pc:spChg>
        <pc:spChg chg="del">
          <ac:chgData name="john daintree" userId="86843ca00bf7cabd" providerId="LiveId" clId="{0E32F503-BB73-4DFA-99D6-4F0FC56669B3}" dt="2024-09-10T09:23:48.465" v="9064" actId="478"/>
          <ac:spMkLst>
            <pc:docMk/>
            <pc:sldMk cId="2956173206" sldId="359"/>
            <ac:spMk id="6" creationId="{017AA25E-1B0A-0632-785C-EF811B5A1A22}"/>
          </ac:spMkLst>
        </pc:spChg>
        <pc:spChg chg="del">
          <ac:chgData name="john daintree" userId="86843ca00bf7cabd" providerId="LiveId" clId="{0E32F503-BB73-4DFA-99D6-4F0FC56669B3}" dt="2024-09-10T09:23:52.612" v="9067" actId="478"/>
          <ac:spMkLst>
            <pc:docMk/>
            <pc:sldMk cId="2956173206" sldId="359"/>
            <ac:spMk id="7" creationId="{20168D8E-1826-E52C-A145-DCC5455A2E35}"/>
          </ac:spMkLst>
        </pc:spChg>
        <pc:spChg chg="del">
          <ac:chgData name="john daintree" userId="86843ca00bf7cabd" providerId="LiveId" clId="{0E32F503-BB73-4DFA-99D6-4F0FC56669B3}" dt="2024-09-10T09:23:49.844" v="9065" actId="478"/>
          <ac:spMkLst>
            <pc:docMk/>
            <pc:sldMk cId="2956173206" sldId="359"/>
            <ac:spMk id="8" creationId="{00299589-E80D-FCDA-97E1-AC21E8E4D642}"/>
          </ac:spMkLst>
        </pc:spChg>
        <pc:spChg chg="mod">
          <ac:chgData name="john daintree" userId="86843ca00bf7cabd" providerId="LiveId" clId="{0E32F503-BB73-4DFA-99D6-4F0FC56669B3}" dt="2024-09-10T09:24:00.323" v="9068" actId="208"/>
          <ac:spMkLst>
            <pc:docMk/>
            <pc:sldMk cId="2956173206" sldId="359"/>
            <ac:spMk id="9" creationId="{DBB65275-8DF5-36B7-8093-652634593E8A}"/>
          </ac:spMkLst>
        </pc:spChg>
        <pc:spChg chg="add del mod">
          <ac:chgData name="john daintree" userId="86843ca00bf7cabd" providerId="LiveId" clId="{0E32F503-BB73-4DFA-99D6-4F0FC56669B3}" dt="2024-09-10T09:25:18.080" v="9075" actId="478"/>
          <ac:spMkLst>
            <pc:docMk/>
            <pc:sldMk cId="2956173206" sldId="359"/>
            <ac:spMk id="10" creationId="{B837EDB9-FBF7-8861-7DFB-A4601F7F6B1D}"/>
          </ac:spMkLst>
        </pc:spChg>
        <pc:spChg chg="add">
          <ac:chgData name="john daintree" userId="86843ca00bf7cabd" providerId="LiveId" clId="{0E32F503-BB73-4DFA-99D6-4F0FC56669B3}" dt="2024-09-10T09:25:03.266" v="9073"/>
          <ac:spMkLst>
            <pc:docMk/>
            <pc:sldMk cId="2956173206" sldId="359"/>
            <ac:spMk id="11" creationId="{E7E16E6E-2163-1BB8-6DB9-FD36B31A3ED5}"/>
          </ac:spMkLst>
        </pc:spChg>
        <pc:spChg chg="add del">
          <ac:chgData name="john daintree" userId="86843ca00bf7cabd" providerId="LiveId" clId="{0E32F503-BB73-4DFA-99D6-4F0FC56669B3}" dt="2024-09-10T09:25:18.080" v="9075" actId="478"/>
          <ac:spMkLst>
            <pc:docMk/>
            <pc:sldMk cId="2956173206" sldId="359"/>
            <ac:spMk id="12" creationId="{0E2A135A-F4CB-3F23-0C9E-3C6FA0D25B72}"/>
          </ac:spMkLst>
        </pc:spChg>
        <pc:spChg chg="add del mod">
          <ac:chgData name="john daintree" userId="86843ca00bf7cabd" providerId="LiveId" clId="{0E32F503-BB73-4DFA-99D6-4F0FC56669B3}" dt="2024-09-10T09:26:09.916" v="9086" actId="478"/>
          <ac:spMkLst>
            <pc:docMk/>
            <pc:sldMk cId="2956173206" sldId="359"/>
            <ac:spMk id="13" creationId="{7696695D-7D8F-7150-52C1-DDF04D59BC94}"/>
          </ac:spMkLst>
        </pc:spChg>
        <pc:spChg chg="mod">
          <ac:chgData name="john daintree" userId="86843ca00bf7cabd" providerId="LiveId" clId="{0E32F503-BB73-4DFA-99D6-4F0FC56669B3}" dt="2024-09-13T07:10:00.460" v="11081" actId="20577"/>
          <ac:spMkLst>
            <pc:docMk/>
            <pc:sldMk cId="2956173206" sldId="359"/>
            <ac:spMk id="14" creationId="{AF879C67-8496-0263-60FD-D5EDAD74C597}"/>
          </ac:spMkLst>
        </pc:spChg>
        <pc:spChg chg="del">
          <ac:chgData name="john daintree" userId="86843ca00bf7cabd" providerId="LiveId" clId="{0E32F503-BB73-4DFA-99D6-4F0FC56669B3}" dt="2024-09-10T09:23:51.230" v="9066" actId="478"/>
          <ac:spMkLst>
            <pc:docMk/>
            <pc:sldMk cId="2956173206" sldId="359"/>
            <ac:spMk id="15" creationId="{83278F8F-08F3-07FC-15A0-10812AE61ADA}"/>
          </ac:spMkLst>
        </pc:spChg>
        <pc:spChg chg="add del">
          <ac:chgData name="john daintree" userId="86843ca00bf7cabd" providerId="LiveId" clId="{0E32F503-BB73-4DFA-99D6-4F0FC56669B3}" dt="2024-09-10T09:26:09.916" v="9086" actId="478"/>
          <ac:spMkLst>
            <pc:docMk/>
            <pc:sldMk cId="2956173206" sldId="359"/>
            <ac:spMk id="16" creationId="{628299D1-C461-3726-3122-B2D3C7309A8C}"/>
          </ac:spMkLst>
        </pc:spChg>
        <pc:spChg chg="add mod">
          <ac:chgData name="john daintree" userId="86843ca00bf7cabd" providerId="LiveId" clId="{0E32F503-BB73-4DFA-99D6-4F0FC56669B3}" dt="2024-09-10T09:35:44.157" v="9185" actId="1076"/>
          <ac:spMkLst>
            <pc:docMk/>
            <pc:sldMk cId="2956173206" sldId="359"/>
            <ac:spMk id="17" creationId="{59B32667-4BF2-05D4-13DF-63D89993C86D}"/>
          </ac:spMkLst>
        </pc:spChg>
      </pc:sldChg>
      <pc:sldChg chg="addSp delSp modSp new del mod">
        <pc:chgData name="john daintree" userId="86843ca00bf7cabd" providerId="LiveId" clId="{0E32F503-BB73-4DFA-99D6-4F0FC56669B3}" dt="2024-09-10T09:46:58.214" v="9252" actId="47"/>
        <pc:sldMkLst>
          <pc:docMk/>
          <pc:sldMk cId="2614417341" sldId="360"/>
        </pc:sldMkLst>
        <pc:spChg chg="del">
          <ac:chgData name="john daintree" userId="86843ca00bf7cabd" providerId="LiveId" clId="{0E32F503-BB73-4DFA-99D6-4F0FC56669B3}" dt="2024-09-10T09:26:18.349" v="9088" actId="478"/>
          <ac:spMkLst>
            <pc:docMk/>
            <pc:sldMk cId="2614417341" sldId="360"/>
            <ac:spMk id="2" creationId="{290FE8B4-1A32-4FCE-9059-0B8280FAA403}"/>
          </ac:spMkLst>
        </pc:spChg>
        <pc:spChg chg="add mod">
          <ac:chgData name="john daintree" userId="86843ca00bf7cabd" providerId="LiveId" clId="{0E32F503-BB73-4DFA-99D6-4F0FC56669B3}" dt="2024-09-10T09:26:22.764" v="9090" actId="1076"/>
          <ac:spMkLst>
            <pc:docMk/>
            <pc:sldMk cId="2614417341" sldId="360"/>
            <ac:spMk id="5" creationId="{C4C5ACEE-3614-2DAD-FD40-D3240A1D6054}"/>
          </ac:spMkLst>
        </pc:spChg>
      </pc:sldChg>
      <pc:sldChg chg="addSp delSp modSp add mod ord addAnim delAnim modAnim">
        <pc:chgData name="john daintree" userId="86843ca00bf7cabd" providerId="LiveId" clId="{0E32F503-BB73-4DFA-99D6-4F0FC56669B3}" dt="2024-09-13T07:32:22.083" v="11208"/>
        <pc:sldMkLst>
          <pc:docMk/>
          <pc:sldMk cId="790134517" sldId="361"/>
        </pc:sldMkLst>
        <pc:spChg chg="add del mod">
          <ac:chgData name="john daintree" userId="86843ca00bf7cabd" providerId="LiveId" clId="{0E32F503-BB73-4DFA-99D6-4F0FC56669B3}" dt="2024-09-13T07:31:35.945" v="11200" actId="478"/>
          <ac:spMkLst>
            <pc:docMk/>
            <pc:sldMk cId="790134517" sldId="361"/>
            <ac:spMk id="3" creationId="{61409B61-82C8-409D-E843-CC56F2879586}"/>
          </ac:spMkLst>
        </pc:spChg>
        <pc:spChg chg="mod">
          <ac:chgData name="john daintree" userId="86843ca00bf7cabd" providerId="LiveId" clId="{0E32F503-BB73-4DFA-99D6-4F0FC56669B3}" dt="2024-09-10T09:30:10.820" v="9145" actId="208"/>
          <ac:spMkLst>
            <pc:docMk/>
            <pc:sldMk cId="790134517" sldId="361"/>
            <ac:spMk id="6" creationId="{017AA25E-1B0A-0632-785C-EF811B5A1A22}"/>
          </ac:spMkLst>
        </pc:spChg>
        <pc:spChg chg="add del mod">
          <ac:chgData name="john daintree" userId="86843ca00bf7cabd" providerId="LiveId" clId="{0E32F503-BB73-4DFA-99D6-4F0FC56669B3}" dt="2024-09-13T07:31:37.049" v="11202" actId="478"/>
          <ac:spMkLst>
            <pc:docMk/>
            <pc:sldMk cId="790134517" sldId="361"/>
            <ac:spMk id="7" creationId="{20168D8E-1826-E52C-A145-DCC5455A2E35}"/>
          </ac:spMkLst>
        </pc:spChg>
        <pc:spChg chg="add del mod">
          <ac:chgData name="john daintree" userId="86843ca00bf7cabd" providerId="LiveId" clId="{0E32F503-BB73-4DFA-99D6-4F0FC56669B3}" dt="2024-09-13T07:31:36.522" v="11201" actId="478"/>
          <ac:spMkLst>
            <pc:docMk/>
            <pc:sldMk cId="790134517" sldId="361"/>
            <ac:spMk id="8" creationId="{00299589-E80D-FCDA-97E1-AC21E8E4D642}"/>
          </ac:spMkLst>
        </pc:spChg>
        <pc:spChg chg="del">
          <ac:chgData name="john daintree" userId="86843ca00bf7cabd" providerId="LiveId" clId="{0E32F503-BB73-4DFA-99D6-4F0FC56669B3}" dt="2024-09-10T09:27:59.613" v="9138" actId="478"/>
          <ac:spMkLst>
            <pc:docMk/>
            <pc:sldMk cId="790134517" sldId="361"/>
            <ac:spMk id="9" creationId="{DBB65275-8DF5-36B7-8093-652634593E8A}"/>
          </ac:spMkLst>
        </pc:spChg>
        <pc:spChg chg="add del mod">
          <ac:chgData name="john daintree" userId="86843ca00bf7cabd" providerId="LiveId" clId="{0E32F503-BB73-4DFA-99D6-4F0FC56669B3}" dt="2024-09-13T07:31:34.424" v="11199" actId="478"/>
          <ac:spMkLst>
            <pc:docMk/>
            <pc:sldMk cId="790134517" sldId="361"/>
            <ac:spMk id="10" creationId="{6A8FC76C-4220-1D25-5DB1-9693D02BAA2C}"/>
          </ac:spMkLst>
        </pc:spChg>
        <pc:spChg chg="add del mod">
          <ac:chgData name="john daintree" userId="86843ca00bf7cabd" providerId="LiveId" clId="{0E32F503-BB73-4DFA-99D6-4F0FC56669B3}" dt="2024-09-10T09:48:15.362" v="9263" actId="1036"/>
          <ac:spMkLst>
            <pc:docMk/>
            <pc:sldMk cId="790134517" sldId="361"/>
            <ac:spMk id="11" creationId="{DBBD6955-3FA7-22BE-2C6D-269ECCCABB5E}"/>
          </ac:spMkLst>
        </pc:spChg>
        <pc:spChg chg="add del mod">
          <ac:chgData name="john daintree" userId="86843ca00bf7cabd" providerId="LiveId" clId="{0E32F503-BB73-4DFA-99D6-4F0FC56669B3}" dt="2024-09-10T09:38:12.183" v="9191" actId="478"/>
          <ac:spMkLst>
            <pc:docMk/>
            <pc:sldMk cId="790134517" sldId="361"/>
            <ac:spMk id="12" creationId="{C9CE92DF-DBB2-FBB3-42B0-8A7A407F2940}"/>
          </ac:spMkLst>
        </pc:spChg>
        <pc:spChg chg="add del mod">
          <ac:chgData name="john daintree" userId="86843ca00bf7cabd" providerId="LiveId" clId="{0E32F503-BB73-4DFA-99D6-4F0FC56669B3}" dt="2024-09-10T09:38:47.751" v="9195" actId="478"/>
          <ac:spMkLst>
            <pc:docMk/>
            <pc:sldMk cId="790134517" sldId="361"/>
            <ac:spMk id="13" creationId="{48B90920-FA2B-4339-91AE-F454EFCA3B82}"/>
          </ac:spMkLst>
        </pc:spChg>
        <pc:spChg chg="mod ord">
          <ac:chgData name="john daintree" userId="86843ca00bf7cabd" providerId="LiveId" clId="{0E32F503-BB73-4DFA-99D6-4F0FC56669B3}" dt="2024-09-13T07:10:06.851" v="11083" actId="20577"/>
          <ac:spMkLst>
            <pc:docMk/>
            <pc:sldMk cId="790134517" sldId="361"/>
            <ac:spMk id="14" creationId="{AF879C67-8496-0263-60FD-D5EDAD74C597}"/>
          </ac:spMkLst>
        </pc:spChg>
        <pc:spChg chg="add del mod">
          <ac:chgData name="john daintree" userId="86843ca00bf7cabd" providerId="LiveId" clId="{0E32F503-BB73-4DFA-99D6-4F0FC56669B3}" dt="2024-09-13T07:31:42.767" v="11206" actId="478"/>
          <ac:spMkLst>
            <pc:docMk/>
            <pc:sldMk cId="790134517" sldId="361"/>
            <ac:spMk id="15" creationId="{83278F8F-08F3-07FC-15A0-10812AE61ADA}"/>
          </ac:spMkLst>
        </pc:spChg>
        <pc:spChg chg="add del">
          <ac:chgData name="john daintree" userId="86843ca00bf7cabd" providerId="LiveId" clId="{0E32F503-BB73-4DFA-99D6-4F0FC56669B3}" dt="2024-09-10T09:38:47.751" v="9195" actId="478"/>
          <ac:spMkLst>
            <pc:docMk/>
            <pc:sldMk cId="790134517" sldId="361"/>
            <ac:spMk id="16" creationId="{0D3EB6DE-4714-7A5F-C0B8-34292936D6C7}"/>
          </ac:spMkLst>
        </pc:spChg>
        <pc:spChg chg="add del mod">
          <ac:chgData name="john daintree" userId="86843ca00bf7cabd" providerId="LiveId" clId="{0E32F503-BB73-4DFA-99D6-4F0FC56669B3}" dt="2024-09-10T09:39:04.919" v="9199" actId="478"/>
          <ac:spMkLst>
            <pc:docMk/>
            <pc:sldMk cId="790134517" sldId="361"/>
            <ac:spMk id="17" creationId="{9D1D5FF1-9157-AEB6-9936-6FF40CB29057}"/>
          </ac:spMkLst>
        </pc:spChg>
        <pc:spChg chg="add del mod ord">
          <ac:chgData name="john daintree" userId="86843ca00bf7cabd" providerId="LiveId" clId="{0E32F503-BB73-4DFA-99D6-4F0FC56669B3}" dt="2024-09-13T07:29:59.828" v="11186" actId="478"/>
          <ac:spMkLst>
            <pc:docMk/>
            <pc:sldMk cId="790134517" sldId="361"/>
            <ac:spMk id="18" creationId="{C9B1C521-27C5-DF94-F171-394B327B94C7}"/>
          </ac:spMkLst>
        </pc:spChg>
      </pc:sldChg>
      <pc:sldChg chg="addSp delSp modSp add mod modClrScheme delAnim chgLayout">
        <pc:chgData name="john daintree" userId="86843ca00bf7cabd" providerId="LiveId" clId="{0E32F503-BB73-4DFA-99D6-4F0FC56669B3}" dt="2024-09-12T14:46:40.229" v="10628" actId="1076"/>
        <pc:sldMkLst>
          <pc:docMk/>
          <pc:sldMk cId="428302651" sldId="362"/>
        </pc:sldMkLst>
        <pc:spChg chg="del mod ord">
          <ac:chgData name="john daintree" userId="86843ca00bf7cabd" providerId="LiveId" clId="{0E32F503-BB73-4DFA-99D6-4F0FC56669B3}" dt="2024-09-12T14:44:10.308" v="10570" actId="700"/>
          <ac:spMkLst>
            <pc:docMk/>
            <pc:sldMk cId="428302651" sldId="362"/>
            <ac:spMk id="4" creationId="{05FB931A-F5FF-0943-F0D0-9E0F788F45FD}"/>
          </ac:spMkLst>
        </pc:spChg>
        <pc:spChg chg="mod ord">
          <ac:chgData name="john daintree" userId="86843ca00bf7cabd" providerId="LiveId" clId="{0E32F503-BB73-4DFA-99D6-4F0FC56669B3}" dt="2024-09-12T14:46:40.229" v="10628" actId="1076"/>
          <ac:spMkLst>
            <pc:docMk/>
            <pc:sldMk cId="428302651" sldId="362"/>
            <ac:spMk id="5" creationId="{06A7323B-333F-DC71-DE47-EE57889D2A20}"/>
          </ac:spMkLst>
        </pc:spChg>
        <pc:spChg chg="add mod ord">
          <ac:chgData name="john daintree" userId="86843ca00bf7cabd" providerId="LiveId" clId="{0E32F503-BB73-4DFA-99D6-4F0FC56669B3}" dt="2024-09-12T14:44:10.308" v="10570" actId="700"/>
          <ac:spMkLst>
            <pc:docMk/>
            <pc:sldMk cId="428302651" sldId="362"/>
            <ac:spMk id="17" creationId="{81479B86-1FE7-4B05-E265-584AA21DB60C}"/>
          </ac:spMkLst>
        </pc:spChg>
        <pc:spChg chg="del">
          <ac:chgData name="john daintree" userId="86843ca00bf7cabd" providerId="LiveId" clId="{0E32F503-BB73-4DFA-99D6-4F0FC56669B3}" dt="2024-09-10T09:53:44.709" v="9283" actId="478"/>
          <ac:spMkLst>
            <pc:docMk/>
            <pc:sldMk cId="428302651" sldId="362"/>
            <ac:spMk id="19" creationId="{2BADE2C9-1D30-50F0-03DD-CAE2C9C57A9E}"/>
          </ac:spMkLst>
        </pc:spChg>
        <pc:cxnChg chg="mod">
          <ac:chgData name="john daintree" userId="86843ca00bf7cabd" providerId="LiveId" clId="{0E32F503-BB73-4DFA-99D6-4F0FC56669B3}" dt="2024-09-10T10:05:18.822" v="9387" actId="14100"/>
          <ac:cxnSpMkLst>
            <pc:docMk/>
            <pc:sldMk cId="428302651" sldId="362"/>
            <ac:cxnSpMk id="6" creationId="{057BECBC-2A00-6B79-57FF-B75D471610E6}"/>
          </ac:cxnSpMkLst>
        </pc:cxnChg>
      </pc:sldChg>
      <pc:sldChg chg="add del ord">
        <pc:chgData name="john daintree" userId="86843ca00bf7cabd" providerId="LiveId" clId="{0E32F503-BB73-4DFA-99D6-4F0FC56669B3}" dt="2024-09-10T09:34:28.458" v="9147" actId="47"/>
        <pc:sldMkLst>
          <pc:docMk/>
          <pc:sldMk cId="2057062475" sldId="362"/>
        </pc:sldMkLst>
      </pc:sldChg>
      <pc:sldChg chg="addSp delSp modSp add mod modClrScheme modAnim chgLayout">
        <pc:chgData name="john daintree" userId="86843ca00bf7cabd" providerId="LiveId" clId="{0E32F503-BB73-4DFA-99D6-4F0FC56669B3}" dt="2024-09-12T14:55:21.697" v="10724"/>
        <pc:sldMkLst>
          <pc:docMk/>
          <pc:sldMk cId="168540375" sldId="363"/>
        </pc:sldMkLst>
        <pc:spChg chg="add mod">
          <ac:chgData name="john daintree" userId="86843ca00bf7cabd" providerId="LiveId" clId="{0E32F503-BB73-4DFA-99D6-4F0FC56669B3}" dt="2024-09-10T10:03:26.373" v="9380" actId="1076"/>
          <ac:spMkLst>
            <pc:docMk/>
            <pc:sldMk cId="168540375" sldId="363"/>
            <ac:spMk id="3" creationId="{1BA5A929-CA24-0125-6FBF-23EA26790FB5}"/>
          </ac:spMkLst>
        </pc:spChg>
        <pc:spChg chg="del mod ord">
          <ac:chgData name="john daintree" userId="86843ca00bf7cabd" providerId="LiveId" clId="{0E32F503-BB73-4DFA-99D6-4F0FC56669B3}" dt="2024-09-12T14:44:07.715" v="10569" actId="700"/>
          <ac:spMkLst>
            <pc:docMk/>
            <pc:sldMk cId="168540375" sldId="363"/>
            <ac:spMk id="4" creationId="{05FB931A-F5FF-0943-F0D0-9E0F788F45FD}"/>
          </ac:spMkLst>
        </pc:spChg>
        <pc:spChg chg="mod ord">
          <ac:chgData name="john daintree" userId="86843ca00bf7cabd" providerId="LiveId" clId="{0E32F503-BB73-4DFA-99D6-4F0FC56669B3}" dt="2024-09-12T14:46:30.351" v="10619" actId="1076"/>
          <ac:spMkLst>
            <pc:docMk/>
            <pc:sldMk cId="168540375" sldId="363"/>
            <ac:spMk id="5" creationId="{06A7323B-333F-DC71-DE47-EE57889D2A20}"/>
          </ac:spMkLst>
        </pc:spChg>
        <pc:spChg chg="add mod">
          <ac:chgData name="john daintree" userId="86843ca00bf7cabd" providerId="LiveId" clId="{0E32F503-BB73-4DFA-99D6-4F0FC56669B3}" dt="2024-09-10T10:03:11.595" v="9372" actId="1036"/>
          <ac:spMkLst>
            <pc:docMk/>
            <pc:sldMk cId="168540375" sldId="363"/>
            <ac:spMk id="9" creationId="{1E34A643-D1D9-31B8-EED7-516396FFA682}"/>
          </ac:spMkLst>
        </pc:spChg>
        <pc:spChg chg="add mod ord">
          <ac:chgData name="john daintree" userId="86843ca00bf7cabd" providerId="LiveId" clId="{0E32F503-BB73-4DFA-99D6-4F0FC56669B3}" dt="2024-09-12T14:44:07.715" v="10569" actId="700"/>
          <ac:spMkLst>
            <pc:docMk/>
            <pc:sldMk cId="168540375" sldId="363"/>
            <ac:spMk id="13" creationId="{C887520E-5FBE-AA4F-AA1C-AC91BB10FF17}"/>
          </ac:spMkLst>
        </pc:spChg>
        <pc:spChg chg="add mod">
          <ac:chgData name="john daintree" userId="86843ca00bf7cabd" providerId="LiveId" clId="{0E32F503-BB73-4DFA-99D6-4F0FC56669B3}" dt="2024-09-12T14:55:21.697" v="10724"/>
          <ac:spMkLst>
            <pc:docMk/>
            <pc:sldMk cId="168540375" sldId="363"/>
            <ac:spMk id="14" creationId="{2E7C4522-C7F6-8FDE-C3C0-0A3D1D1810E1}"/>
          </ac:spMkLst>
        </pc:spChg>
        <pc:spChg chg="mod">
          <ac:chgData name="john daintree" userId="86843ca00bf7cabd" providerId="LiveId" clId="{0E32F503-BB73-4DFA-99D6-4F0FC56669B3}" dt="2024-09-10T09:51:56.444" v="9280" actId="207"/>
          <ac:spMkLst>
            <pc:docMk/>
            <pc:sldMk cId="168540375" sldId="363"/>
            <ac:spMk id="15" creationId="{5E46E382-F3D2-8546-0A72-70A65C2EEF7A}"/>
          </ac:spMkLst>
        </pc:spChg>
        <pc:spChg chg="add mod">
          <ac:chgData name="john daintree" userId="86843ca00bf7cabd" providerId="LiveId" clId="{0E32F503-BB73-4DFA-99D6-4F0FC56669B3}" dt="2024-09-12T14:55:21.697" v="10724"/>
          <ac:spMkLst>
            <pc:docMk/>
            <pc:sldMk cId="168540375" sldId="363"/>
            <ac:spMk id="16" creationId="{F5991D31-6684-4196-418B-0CAF484E7C98}"/>
          </ac:spMkLst>
        </pc:spChg>
        <pc:spChg chg="add mod">
          <ac:chgData name="john daintree" userId="86843ca00bf7cabd" providerId="LiveId" clId="{0E32F503-BB73-4DFA-99D6-4F0FC56669B3}" dt="2024-09-12T14:55:21.697" v="10724"/>
          <ac:spMkLst>
            <pc:docMk/>
            <pc:sldMk cId="168540375" sldId="363"/>
            <ac:spMk id="18" creationId="{B1F6A798-FF37-A855-AF47-F236B41A8AFB}"/>
          </ac:spMkLst>
        </pc:spChg>
        <pc:spChg chg="add mod">
          <ac:chgData name="john daintree" userId="86843ca00bf7cabd" providerId="LiveId" clId="{0E32F503-BB73-4DFA-99D6-4F0FC56669B3}" dt="2024-09-10T10:01:45.522" v="9357" actId="14100"/>
          <ac:spMkLst>
            <pc:docMk/>
            <pc:sldMk cId="168540375" sldId="363"/>
            <ac:spMk id="20" creationId="{9D427C37-6652-B4D8-BFDC-9906EBE299BC}"/>
          </ac:spMkLst>
        </pc:spChg>
        <pc:spChg chg="add mod">
          <ac:chgData name="john daintree" userId="86843ca00bf7cabd" providerId="LiveId" clId="{0E32F503-BB73-4DFA-99D6-4F0FC56669B3}" dt="2024-09-12T14:55:21.697" v="10724"/>
          <ac:spMkLst>
            <pc:docMk/>
            <pc:sldMk cId="168540375" sldId="363"/>
            <ac:spMk id="21" creationId="{2DF7BCDC-31CC-12BD-3E64-B1EE79194286}"/>
          </ac:spMkLst>
        </pc:spChg>
        <pc:spChg chg="add mod">
          <ac:chgData name="john daintree" userId="86843ca00bf7cabd" providerId="LiveId" clId="{0E32F503-BB73-4DFA-99D6-4F0FC56669B3}" dt="2024-09-12T14:55:21.697" v="10724"/>
          <ac:spMkLst>
            <pc:docMk/>
            <pc:sldMk cId="168540375" sldId="363"/>
            <ac:spMk id="22" creationId="{1D2F3986-8015-89C1-4A6A-8ABEB523B7B1}"/>
          </ac:spMkLst>
        </pc:spChg>
        <pc:spChg chg="add mod">
          <ac:chgData name="john daintree" userId="86843ca00bf7cabd" providerId="LiveId" clId="{0E32F503-BB73-4DFA-99D6-4F0FC56669B3}" dt="2024-09-12T14:55:21.697" v="10724"/>
          <ac:spMkLst>
            <pc:docMk/>
            <pc:sldMk cId="168540375" sldId="363"/>
            <ac:spMk id="23" creationId="{179ADF66-821A-F9FC-075D-A8EF9965184D}"/>
          </ac:spMkLst>
        </pc:spChg>
        <pc:spChg chg="add mod">
          <ac:chgData name="john daintree" userId="86843ca00bf7cabd" providerId="LiveId" clId="{0E32F503-BB73-4DFA-99D6-4F0FC56669B3}" dt="2024-09-12T14:55:21.697" v="10724"/>
          <ac:spMkLst>
            <pc:docMk/>
            <pc:sldMk cId="168540375" sldId="363"/>
            <ac:spMk id="24" creationId="{FBE72D91-8E8A-88CB-50DD-26AA6CBAD2B8}"/>
          </ac:spMkLst>
        </pc:spChg>
        <pc:cxnChg chg="add mod">
          <ac:chgData name="john daintree" userId="86843ca00bf7cabd" providerId="LiveId" clId="{0E32F503-BB73-4DFA-99D6-4F0FC56669B3}" dt="2024-09-10T09:59:06.865" v="9336"/>
          <ac:cxnSpMkLst>
            <pc:docMk/>
            <pc:sldMk cId="168540375" sldId="363"/>
            <ac:cxnSpMk id="2" creationId="{34664549-E82C-8A73-FAC6-28B7C6C601EA}"/>
          </ac:cxnSpMkLst>
        </pc:cxnChg>
        <pc:cxnChg chg="add mod">
          <ac:chgData name="john daintree" userId="86843ca00bf7cabd" providerId="LiveId" clId="{0E32F503-BB73-4DFA-99D6-4F0FC56669B3}" dt="2024-09-10T09:59:06.865" v="9336"/>
          <ac:cxnSpMkLst>
            <pc:docMk/>
            <pc:sldMk cId="168540375" sldId="363"/>
            <ac:cxnSpMk id="6" creationId="{5FB5311B-9D17-00E1-96DB-324A95D6C08F}"/>
          </ac:cxnSpMkLst>
        </pc:cxnChg>
        <pc:cxnChg chg="add del">
          <ac:chgData name="john daintree" userId="86843ca00bf7cabd" providerId="LiveId" clId="{0E32F503-BB73-4DFA-99D6-4F0FC56669B3}" dt="2024-09-10T09:59:38.813" v="9340" actId="478"/>
          <ac:cxnSpMkLst>
            <pc:docMk/>
            <pc:sldMk cId="168540375" sldId="363"/>
            <ac:cxnSpMk id="14" creationId="{A2F4766D-E5E3-2808-C4A5-8260A020DEC3}"/>
          </ac:cxnSpMkLst>
        </pc:cxnChg>
        <pc:cxnChg chg="add mod">
          <ac:chgData name="john daintree" userId="86843ca00bf7cabd" providerId="LiveId" clId="{0E32F503-BB73-4DFA-99D6-4F0FC56669B3}" dt="2024-09-10T10:03:06.447" v="9368" actId="1076"/>
          <ac:cxnSpMkLst>
            <pc:docMk/>
            <pc:sldMk cId="168540375" sldId="363"/>
            <ac:cxnSpMk id="17" creationId="{99FE73A9-AD5C-D6DF-E095-3C2D047BD804}"/>
          </ac:cxnSpMkLst>
        </pc:cxnChg>
      </pc:sldChg>
      <pc:sldChg chg="addSp delSp modSp del mod ord modClrScheme delAnim modAnim chgLayout">
        <pc:chgData name="john daintree" userId="86843ca00bf7cabd" providerId="LiveId" clId="{0E32F503-BB73-4DFA-99D6-4F0FC56669B3}" dt="2024-09-12T14:49:57.514" v="10717" actId="47"/>
        <pc:sldMkLst>
          <pc:docMk/>
          <pc:sldMk cId="345950196" sldId="364"/>
        </pc:sldMkLst>
        <pc:spChg chg="del mod ord">
          <ac:chgData name="john daintree" userId="86843ca00bf7cabd" providerId="LiveId" clId="{0E32F503-BB73-4DFA-99D6-4F0FC56669B3}" dt="2024-09-12T14:49:39.156" v="10711" actId="478"/>
          <ac:spMkLst>
            <pc:docMk/>
            <pc:sldMk cId="345950196" sldId="364"/>
            <ac:spMk id="2" creationId="{C169B632-6CB0-88C7-3D61-BFD17B39FF80}"/>
          </ac:spMkLst>
        </pc:spChg>
        <pc:spChg chg="mod ord">
          <ac:chgData name="john daintree" userId="86843ca00bf7cabd" providerId="LiveId" clId="{0E32F503-BB73-4DFA-99D6-4F0FC56669B3}" dt="2024-09-12T14:45:43.036" v="10583" actId="1076"/>
          <ac:spMkLst>
            <pc:docMk/>
            <pc:sldMk cId="345950196" sldId="364"/>
            <ac:spMk id="3" creationId="{6F58705F-9EDF-6087-5636-15756818B550}"/>
          </ac:spMkLst>
        </pc:spChg>
        <pc:spChg chg="del">
          <ac:chgData name="john daintree" userId="86843ca00bf7cabd" providerId="LiveId" clId="{0E32F503-BB73-4DFA-99D6-4F0FC56669B3}" dt="2024-09-12T14:43:40.780" v="10561" actId="700"/>
          <ac:spMkLst>
            <pc:docMk/>
            <pc:sldMk cId="345950196" sldId="364"/>
            <ac:spMk id="4" creationId="{A53BC007-BAC9-0794-128C-4DF921FF6ECB}"/>
          </ac:spMkLst>
        </pc:spChg>
        <pc:spChg chg="add mod">
          <ac:chgData name="john daintree" userId="86843ca00bf7cabd" providerId="LiveId" clId="{0E32F503-BB73-4DFA-99D6-4F0FC56669B3}" dt="2024-09-12T14:49:39.156" v="10711" actId="478"/>
          <ac:spMkLst>
            <pc:docMk/>
            <pc:sldMk cId="345950196" sldId="364"/>
            <ac:spMk id="6" creationId="{15118BFF-557C-FDD2-1325-E4A3C59F37E1}"/>
          </ac:spMkLst>
        </pc:spChg>
      </pc:sldChg>
      <pc:sldChg chg="modSp add mod ord">
        <pc:chgData name="john daintree" userId="86843ca00bf7cabd" providerId="LiveId" clId="{0E32F503-BB73-4DFA-99D6-4F0FC56669B3}" dt="2024-09-10T11:35:09.725" v="10055" actId="5793"/>
        <pc:sldMkLst>
          <pc:docMk/>
          <pc:sldMk cId="2964591854" sldId="365"/>
        </pc:sldMkLst>
        <pc:spChg chg="mod">
          <ac:chgData name="john daintree" userId="86843ca00bf7cabd" providerId="LiveId" clId="{0E32F503-BB73-4DFA-99D6-4F0FC56669B3}" dt="2024-09-10T10:28:44.171" v="9575" actId="122"/>
          <ac:spMkLst>
            <pc:docMk/>
            <pc:sldMk cId="2964591854" sldId="365"/>
            <ac:spMk id="2" creationId="{C169B632-6CB0-88C7-3D61-BFD17B39FF80}"/>
          </ac:spMkLst>
        </pc:spChg>
        <pc:spChg chg="mod">
          <ac:chgData name="john daintree" userId="86843ca00bf7cabd" providerId="LiveId" clId="{0E32F503-BB73-4DFA-99D6-4F0FC56669B3}" dt="2024-09-10T11:35:09.725" v="10055" actId="5793"/>
          <ac:spMkLst>
            <pc:docMk/>
            <pc:sldMk cId="2964591854" sldId="365"/>
            <ac:spMk id="3" creationId="{6F58705F-9EDF-6087-5636-15756818B550}"/>
          </ac:spMkLst>
        </pc:spChg>
      </pc:sldChg>
      <pc:sldChg chg="addSp delSp modSp add mod ord modAnim">
        <pc:chgData name="john daintree" userId="86843ca00bf7cabd" providerId="LiveId" clId="{0E32F503-BB73-4DFA-99D6-4F0FC56669B3}" dt="2024-09-10T12:05:16.118" v="10439"/>
        <pc:sldMkLst>
          <pc:docMk/>
          <pc:sldMk cId="1642802785" sldId="366"/>
        </pc:sldMkLst>
        <pc:spChg chg="del mod">
          <ac:chgData name="john daintree" userId="86843ca00bf7cabd" providerId="LiveId" clId="{0E32F503-BB73-4DFA-99D6-4F0FC56669B3}" dt="2024-09-10T10:34:10.779" v="9596" actId="478"/>
          <ac:spMkLst>
            <pc:docMk/>
            <pc:sldMk cId="1642802785" sldId="366"/>
            <ac:spMk id="2" creationId="{AD54BC74-D7EF-7B5C-0814-28D14FAA4E1B}"/>
          </ac:spMkLst>
        </pc:spChg>
        <pc:spChg chg="mod">
          <ac:chgData name="john daintree" userId="86843ca00bf7cabd" providerId="LiveId" clId="{0E32F503-BB73-4DFA-99D6-4F0FC56669B3}" dt="2024-09-10T10:34:34.514" v="9599" actId="1076"/>
          <ac:spMkLst>
            <pc:docMk/>
            <pc:sldMk cId="1642802785" sldId="366"/>
            <ac:spMk id="3" creationId="{6FAA6E03-9D53-A4A8-C8D1-0A8E5BFE3D2B}"/>
          </ac:spMkLst>
        </pc:spChg>
        <pc:spChg chg="add mod">
          <ac:chgData name="john daintree" userId="86843ca00bf7cabd" providerId="LiveId" clId="{0E32F503-BB73-4DFA-99D6-4F0FC56669B3}" dt="2024-09-10T10:34:57.764" v="9601" actId="1076"/>
          <ac:spMkLst>
            <pc:docMk/>
            <pc:sldMk cId="1642802785" sldId="366"/>
            <ac:spMk id="6" creationId="{325387B7-B706-B6DC-4E28-72DCA0183858}"/>
          </ac:spMkLst>
        </pc:spChg>
        <pc:spChg chg="del">
          <ac:chgData name="john daintree" userId="86843ca00bf7cabd" providerId="LiveId" clId="{0E32F503-BB73-4DFA-99D6-4F0FC56669B3}" dt="2024-09-10T10:34:09.467" v="9595" actId="478"/>
          <ac:spMkLst>
            <pc:docMk/>
            <pc:sldMk cId="1642802785" sldId="366"/>
            <ac:spMk id="7" creationId="{1F7330D5-13FD-C0FE-73D9-ABFB38E4DAC5}"/>
          </ac:spMkLst>
        </pc:spChg>
        <pc:spChg chg="add mod">
          <ac:chgData name="john daintree" userId="86843ca00bf7cabd" providerId="LiveId" clId="{0E32F503-BB73-4DFA-99D6-4F0FC56669B3}" dt="2024-09-10T11:08:21.809" v="9711" actId="207"/>
          <ac:spMkLst>
            <pc:docMk/>
            <pc:sldMk cId="1642802785" sldId="366"/>
            <ac:spMk id="8" creationId="{9861BC73-0F2C-016D-F3DF-7913F679E52D}"/>
          </ac:spMkLst>
        </pc:spChg>
        <pc:spChg chg="add mod">
          <ac:chgData name="john daintree" userId="86843ca00bf7cabd" providerId="LiveId" clId="{0E32F503-BB73-4DFA-99D6-4F0FC56669B3}" dt="2024-09-10T10:36:12.153" v="9612" actId="1035"/>
          <ac:spMkLst>
            <pc:docMk/>
            <pc:sldMk cId="1642802785" sldId="366"/>
            <ac:spMk id="9" creationId="{969C6E24-C74C-1BE4-E435-9919B45E41FB}"/>
          </ac:spMkLst>
        </pc:spChg>
        <pc:spChg chg="add mod">
          <ac:chgData name="john daintree" userId="86843ca00bf7cabd" providerId="LiveId" clId="{0E32F503-BB73-4DFA-99D6-4F0FC56669B3}" dt="2024-09-10T10:36:23.825" v="9614" actId="1076"/>
          <ac:spMkLst>
            <pc:docMk/>
            <pc:sldMk cId="1642802785" sldId="366"/>
            <ac:spMk id="10" creationId="{3381F4C2-EF1E-7EA5-817D-3DC99C6B3B4F}"/>
          </ac:spMkLst>
        </pc:spChg>
        <pc:spChg chg="add mod">
          <ac:chgData name="john daintree" userId="86843ca00bf7cabd" providerId="LiveId" clId="{0E32F503-BB73-4DFA-99D6-4F0FC56669B3}" dt="2024-09-10T10:36:29.584" v="9616" actId="1076"/>
          <ac:spMkLst>
            <pc:docMk/>
            <pc:sldMk cId="1642802785" sldId="366"/>
            <ac:spMk id="11" creationId="{28F8CBC5-D7FD-376A-9F19-2C18697A2243}"/>
          </ac:spMkLst>
        </pc:spChg>
        <pc:spChg chg="add mod">
          <ac:chgData name="john daintree" userId="86843ca00bf7cabd" providerId="LiveId" clId="{0E32F503-BB73-4DFA-99D6-4F0FC56669B3}" dt="2024-09-10T10:36:37.280" v="9618" actId="1076"/>
          <ac:spMkLst>
            <pc:docMk/>
            <pc:sldMk cId="1642802785" sldId="366"/>
            <ac:spMk id="12" creationId="{C6E73C02-BADE-A750-1F3C-88D1EE739403}"/>
          </ac:spMkLst>
        </pc:spChg>
        <pc:spChg chg="add mod">
          <ac:chgData name="john daintree" userId="86843ca00bf7cabd" providerId="LiveId" clId="{0E32F503-BB73-4DFA-99D6-4F0FC56669B3}" dt="2024-09-10T10:37:16.074" v="9634" actId="1035"/>
          <ac:spMkLst>
            <pc:docMk/>
            <pc:sldMk cId="1642802785" sldId="366"/>
            <ac:spMk id="13" creationId="{B23C1F7F-EEA0-DB90-9A52-12621EB247BD}"/>
          </ac:spMkLst>
        </pc:spChg>
        <pc:spChg chg="add mod">
          <ac:chgData name="john daintree" userId="86843ca00bf7cabd" providerId="LiveId" clId="{0E32F503-BB73-4DFA-99D6-4F0FC56669B3}" dt="2024-09-10T10:37:24.650" v="9648" actId="1038"/>
          <ac:spMkLst>
            <pc:docMk/>
            <pc:sldMk cId="1642802785" sldId="366"/>
            <ac:spMk id="14" creationId="{AB29EA8C-3AD1-733E-EC2B-8E6FBE2CBBC7}"/>
          </ac:spMkLst>
        </pc:spChg>
        <pc:cxnChg chg="add">
          <ac:chgData name="john daintree" userId="86843ca00bf7cabd" providerId="LiveId" clId="{0E32F503-BB73-4DFA-99D6-4F0FC56669B3}" dt="2024-09-10T11:41:54.369" v="10095" actId="11529"/>
          <ac:cxnSpMkLst>
            <pc:docMk/>
            <pc:sldMk cId="1642802785" sldId="366"/>
            <ac:cxnSpMk id="16" creationId="{2C1D5806-960A-F96D-5473-02382F3F8446}"/>
          </ac:cxnSpMkLst>
        </pc:cxnChg>
        <pc:cxnChg chg="add">
          <ac:chgData name="john daintree" userId="86843ca00bf7cabd" providerId="LiveId" clId="{0E32F503-BB73-4DFA-99D6-4F0FC56669B3}" dt="2024-09-10T11:42:07.977" v="10096" actId="11529"/>
          <ac:cxnSpMkLst>
            <pc:docMk/>
            <pc:sldMk cId="1642802785" sldId="366"/>
            <ac:cxnSpMk id="18" creationId="{65BB982D-ACA5-B767-6CDC-DCB53385D141}"/>
          </ac:cxnSpMkLst>
        </pc:cxnChg>
        <pc:cxnChg chg="add">
          <ac:chgData name="john daintree" userId="86843ca00bf7cabd" providerId="LiveId" clId="{0E32F503-BB73-4DFA-99D6-4F0FC56669B3}" dt="2024-09-10T11:42:15.801" v="10097" actId="11529"/>
          <ac:cxnSpMkLst>
            <pc:docMk/>
            <pc:sldMk cId="1642802785" sldId="366"/>
            <ac:cxnSpMk id="20" creationId="{3291F0B4-721C-7A66-EAD9-E6212C394E1C}"/>
          </ac:cxnSpMkLst>
        </pc:cxnChg>
        <pc:cxnChg chg="add">
          <ac:chgData name="john daintree" userId="86843ca00bf7cabd" providerId="LiveId" clId="{0E32F503-BB73-4DFA-99D6-4F0FC56669B3}" dt="2024-09-10T11:42:20.221" v="10098" actId="11529"/>
          <ac:cxnSpMkLst>
            <pc:docMk/>
            <pc:sldMk cId="1642802785" sldId="366"/>
            <ac:cxnSpMk id="22" creationId="{4F5199D5-4C02-B2D8-DB96-86E2C2F1A381}"/>
          </ac:cxnSpMkLst>
        </pc:cxnChg>
      </pc:sldChg>
      <pc:sldChg chg="addSp delSp modSp add mod delAnim modAnim">
        <pc:chgData name="john daintree" userId="86843ca00bf7cabd" providerId="LiveId" clId="{0E32F503-BB73-4DFA-99D6-4F0FC56669B3}" dt="2024-09-13T07:21:26.185" v="11116"/>
        <pc:sldMkLst>
          <pc:docMk/>
          <pc:sldMk cId="1876524613" sldId="367"/>
        </pc:sldMkLst>
        <pc:spChg chg="add mod">
          <ac:chgData name="john daintree" userId="86843ca00bf7cabd" providerId="LiveId" clId="{0E32F503-BB73-4DFA-99D6-4F0FC56669B3}" dt="2024-09-10T11:07:23.450" v="9687" actId="1038"/>
          <ac:spMkLst>
            <pc:docMk/>
            <pc:sldMk cId="1876524613" sldId="367"/>
            <ac:spMk id="2" creationId="{05B15F27-9E8A-FECC-FA17-9A2B69246C9E}"/>
          </ac:spMkLst>
        </pc:spChg>
        <pc:spChg chg="del">
          <ac:chgData name="john daintree" userId="86843ca00bf7cabd" providerId="LiveId" clId="{0E32F503-BB73-4DFA-99D6-4F0FC56669B3}" dt="2024-09-10T11:05:25.807" v="9663" actId="478"/>
          <ac:spMkLst>
            <pc:docMk/>
            <pc:sldMk cId="1876524613" sldId="367"/>
            <ac:spMk id="6" creationId="{325387B7-B706-B6DC-4E28-72DCA0183858}"/>
          </ac:spMkLst>
        </pc:spChg>
        <pc:spChg chg="add mod">
          <ac:chgData name="john daintree" userId="86843ca00bf7cabd" providerId="LiveId" clId="{0E32F503-BB73-4DFA-99D6-4F0FC56669B3}" dt="2024-09-10T11:07:16.938" v="9682" actId="1037"/>
          <ac:spMkLst>
            <pc:docMk/>
            <pc:sldMk cId="1876524613" sldId="367"/>
            <ac:spMk id="7" creationId="{46A99336-AD4E-6295-EEE8-8419F8218A1B}"/>
          </ac:spMkLst>
        </pc:spChg>
        <pc:spChg chg="mod">
          <ac:chgData name="john daintree" userId="86843ca00bf7cabd" providerId="LiveId" clId="{0E32F503-BB73-4DFA-99D6-4F0FC56669B3}" dt="2024-09-10T11:09:39.386" v="9746" actId="207"/>
          <ac:spMkLst>
            <pc:docMk/>
            <pc:sldMk cId="1876524613" sldId="367"/>
            <ac:spMk id="8" creationId="{9861BC73-0F2C-016D-F3DF-7913F679E52D}"/>
          </ac:spMkLst>
        </pc:spChg>
        <pc:spChg chg="del">
          <ac:chgData name="john daintree" userId="86843ca00bf7cabd" providerId="LiveId" clId="{0E32F503-BB73-4DFA-99D6-4F0FC56669B3}" dt="2024-09-10T11:05:27.711" v="9664" actId="478"/>
          <ac:spMkLst>
            <pc:docMk/>
            <pc:sldMk cId="1876524613" sldId="367"/>
            <ac:spMk id="11" creationId="{28F8CBC5-D7FD-376A-9F19-2C18697A2243}"/>
          </ac:spMkLst>
        </pc:spChg>
        <pc:spChg chg="add mod">
          <ac:chgData name="john daintree" userId="86843ca00bf7cabd" providerId="LiveId" clId="{0E32F503-BB73-4DFA-99D6-4F0FC56669B3}" dt="2024-09-13T07:19:37.218" v="11108" actId="571"/>
          <ac:spMkLst>
            <pc:docMk/>
            <pc:sldMk cId="1876524613" sldId="367"/>
            <ac:spMk id="11" creationId="{95BD1497-942C-1F5F-B7B0-E954947F004B}"/>
          </ac:spMkLst>
        </pc:spChg>
        <pc:spChg chg="del">
          <ac:chgData name="john daintree" userId="86843ca00bf7cabd" providerId="LiveId" clId="{0E32F503-BB73-4DFA-99D6-4F0FC56669B3}" dt="2024-09-10T11:05:29.475" v="9665" actId="478"/>
          <ac:spMkLst>
            <pc:docMk/>
            <pc:sldMk cId="1876524613" sldId="367"/>
            <ac:spMk id="12" creationId="{C6E73C02-BADE-A750-1F3C-88D1EE739403}"/>
          </ac:spMkLst>
        </pc:spChg>
        <pc:spChg chg="mod">
          <ac:chgData name="john daintree" userId="86843ca00bf7cabd" providerId="LiveId" clId="{0E32F503-BB73-4DFA-99D6-4F0FC56669B3}" dt="2024-09-10T11:07:06.779" v="9674" actId="1076"/>
          <ac:spMkLst>
            <pc:docMk/>
            <pc:sldMk cId="1876524613" sldId="367"/>
            <ac:spMk id="13" creationId="{B23C1F7F-EEA0-DB90-9A52-12621EB247BD}"/>
          </ac:spMkLst>
        </pc:spChg>
        <pc:spChg chg="mod">
          <ac:chgData name="john daintree" userId="86843ca00bf7cabd" providerId="LiveId" clId="{0E32F503-BB73-4DFA-99D6-4F0FC56669B3}" dt="2024-09-10T11:07:06.779" v="9674" actId="1076"/>
          <ac:spMkLst>
            <pc:docMk/>
            <pc:sldMk cId="1876524613" sldId="367"/>
            <ac:spMk id="14" creationId="{AB29EA8C-3AD1-733E-EC2B-8E6FBE2CBBC7}"/>
          </ac:spMkLst>
        </pc:spChg>
        <pc:spChg chg="add mod">
          <ac:chgData name="john daintree" userId="86843ca00bf7cabd" providerId="LiveId" clId="{0E32F503-BB73-4DFA-99D6-4F0FC56669B3}" dt="2024-09-10T11:07:06.779" v="9674" actId="1076"/>
          <ac:spMkLst>
            <pc:docMk/>
            <pc:sldMk cId="1876524613" sldId="367"/>
            <ac:spMk id="15" creationId="{0C218F0B-D102-49C7-CB97-9F10BAB3EC35}"/>
          </ac:spMkLst>
        </pc:spChg>
        <pc:spChg chg="add mod">
          <ac:chgData name="john daintree" userId="86843ca00bf7cabd" providerId="LiveId" clId="{0E32F503-BB73-4DFA-99D6-4F0FC56669B3}" dt="2024-09-10T11:07:06.779" v="9674" actId="1076"/>
          <ac:spMkLst>
            <pc:docMk/>
            <pc:sldMk cId="1876524613" sldId="367"/>
            <ac:spMk id="16" creationId="{1035581D-4CF8-2BEB-B0ED-24D53A5105EA}"/>
          </ac:spMkLst>
        </pc:spChg>
        <pc:spChg chg="add mod">
          <ac:chgData name="john daintree" userId="86843ca00bf7cabd" providerId="LiveId" clId="{0E32F503-BB73-4DFA-99D6-4F0FC56669B3}" dt="2024-09-10T11:07:06.779" v="9674" actId="1076"/>
          <ac:spMkLst>
            <pc:docMk/>
            <pc:sldMk cId="1876524613" sldId="367"/>
            <ac:spMk id="17" creationId="{A0346C80-084B-3BF0-F0C6-9011FB656696}"/>
          </ac:spMkLst>
        </pc:spChg>
        <pc:spChg chg="add mod">
          <ac:chgData name="john daintree" userId="86843ca00bf7cabd" providerId="LiveId" clId="{0E32F503-BB73-4DFA-99D6-4F0FC56669B3}" dt="2024-09-13T07:19:44.612" v="11110" actId="571"/>
          <ac:spMkLst>
            <pc:docMk/>
            <pc:sldMk cId="1876524613" sldId="367"/>
            <ac:spMk id="18" creationId="{A09B23C4-9139-B28C-94A7-B1D653AD4C4C}"/>
          </ac:spMkLst>
        </pc:spChg>
        <pc:spChg chg="add mod">
          <ac:chgData name="john daintree" userId="86843ca00bf7cabd" providerId="LiveId" clId="{0E32F503-BB73-4DFA-99D6-4F0FC56669B3}" dt="2024-09-13T07:19:54.549" v="11111" actId="571"/>
          <ac:spMkLst>
            <pc:docMk/>
            <pc:sldMk cId="1876524613" sldId="367"/>
            <ac:spMk id="22" creationId="{DECB9A3E-20D3-5BCA-A5B7-194FCDE42401}"/>
          </ac:spMkLst>
        </pc:spChg>
        <pc:spChg chg="add mod">
          <ac:chgData name="john daintree" userId="86843ca00bf7cabd" providerId="LiveId" clId="{0E32F503-BB73-4DFA-99D6-4F0FC56669B3}" dt="2024-09-13T07:20:04.509" v="11112" actId="571"/>
          <ac:spMkLst>
            <pc:docMk/>
            <pc:sldMk cId="1876524613" sldId="367"/>
            <ac:spMk id="24" creationId="{22FE0062-0925-8C70-57FD-8270BEB2E154}"/>
          </ac:spMkLst>
        </pc:spChg>
        <pc:spChg chg="add mod">
          <ac:chgData name="john daintree" userId="86843ca00bf7cabd" providerId="LiveId" clId="{0E32F503-BB73-4DFA-99D6-4F0FC56669B3}" dt="2024-09-13T07:20:09.437" v="11113" actId="571"/>
          <ac:spMkLst>
            <pc:docMk/>
            <pc:sldMk cId="1876524613" sldId="367"/>
            <ac:spMk id="26" creationId="{C7320174-B583-B564-9F37-1E6974630CA9}"/>
          </ac:spMkLst>
        </pc:spChg>
        <pc:spChg chg="add mod">
          <ac:chgData name="john daintree" userId="86843ca00bf7cabd" providerId="LiveId" clId="{0E32F503-BB73-4DFA-99D6-4F0FC56669B3}" dt="2024-09-13T07:20:15.508" v="11114" actId="571"/>
          <ac:spMkLst>
            <pc:docMk/>
            <pc:sldMk cId="1876524613" sldId="367"/>
            <ac:spMk id="28" creationId="{01105279-E757-8F4E-A28B-6DDEF38F6206}"/>
          </ac:spMkLst>
        </pc:spChg>
        <pc:spChg chg="add mod">
          <ac:chgData name="john daintree" userId="86843ca00bf7cabd" providerId="LiveId" clId="{0E32F503-BB73-4DFA-99D6-4F0FC56669B3}" dt="2024-09-13T07:20:19.901" v="11115" actId="571"/>
          <ac:spMkLst>
            <pc:docMk/>
            <pc:sldMk cId="1876524613" sldId="367"/>
            <ac:spMk id="30" creationId="{F2A3F6F3-3D67-1679-6EDA-D1708BCBC316}"/>
          </ac:spMkLst>
        </pc:spChg>
        <pc:cxnChg chg="add">
          <ac:chgData name="john daintree" userId="86843ca00bf7cabd" providerId="LiveId" clId="{0E32F503-BB73-4DFA-99D6-4F0FC56669B3}" dt="2024-09-10T11:42:54.603" v="10101" actId="11529"/>
          <ac:cxnSpMkLst>
            <pc:docMk/>
            <pc:sldMk cId="1876524613" sldId="367"/>
            <ac:cxnSpMk id="19" creationId="{E0B4B081-E7C4-104D-BAED-95C6BD157DF1}"/>
          </ac:cxnSpMkLst>
        </pc:cxnChg>
        <pc:cxnChg chg="add">
          <ac:chgData name="john daintree" userId="86843ca00bf7cabd" providerId="LiveId" clId="{0E32F503-BB73-4DFA-99D6-4F0FC56669B3}" dt="2024-09-10T11:43:04.286" v="10102" actId="11529"/>
          <ac:cxnSpMkLst>
            <pc:docMk/>
            <pc:sldMk cId="1876524613" sldId="367"/>
            <ac:cxnSpMk id="21" creationId="{AEA27FCD-F674-BA74-1A28-230002595484}"/>
          </ac:cxnSpMkLst>
        </pc:cxnChg>
        <pc:cxnChg chg="add">
          <ac:chgData name="john daintree" userId="86843ca00bf7cabd" providerId="LiveId" clId="{0E32F503-BB73-4DFA-99D6-4F0FC56669B3}" dt="2024-09-10T11:43:11.652" v="10103" actId="11529"/>
          <ac:cxnSpMkLst>
            <pc:docMk/>
            <pc:sldMk cId="1876524613" sldId="367"/>
            <ac:cxnSpMk id="23" creationId="{FA88C4F7-858E-EB5B-4E14-8784D3A2D886}"/>
          </ac:cxnSpMkLst>
        </pc:cxnChg>
        <pc:cxnChg chg="add">
          <ac:chgData name="john daintree" userId="86843ca00bf7cabd" providerId="LiveId" clId="{0E32F503-BB73-4DFA-99D6-4F0FC56669B3}" dt="2024-09-10T11:43:16.430" v="10104" actId="11529"/>
          <ac:cxnSpMkLst>
            <pc:docMk/>
            <pc:sldMk cId="1876524613" sldId="367"/>
            <ac:cxnSpMk id="25" creationId="{B92332F2-EFE1-D941-70FD-561E16499F50}"/>
          </ac:cxnSpMkLst>
        </pc:cxnChg>
        <pc:cxnChg chg="add">
          <ac:chgData name="john daintree" userId="86843ca00bf7cabd" providerId="LiveId" clId="{0E32F503-BB73-4DFA-99D6-4F0FC56669B3}" dt="2024-09-10T11:43:22.595" v="10105" actId="11529"/>
          <ac:cxnSpMkLst>
            <pc:docMk/>
            <pc:sldMk cId="1876524613" sldId="367"/>
            <ac:cxnSpMk id="27" creationId="{55A2FEA7-D2E0-8750-56A9-25B2DA3EFDB2}"/>
          </ac:cxnSpMkLst>
        </pc:cxnChg>
        <pc:cxnChg chg="add">
          <ac:chgData name="john daintree" userId="86843ca00bf7cabd" providerId="LiveId" clId="{0E32F503-BB73-4DFA-99D6-4F0FC56669B3}" dt="2024-09-10T11:43:35.778" v="10106" actId="11529"/>
          <ac:cxnSpMkLst>
            <pc:docMk/>
            <pc:sldMk cId="1876524613" sldId="367"/>
            <ac:cxnSpMk id="29" creationId="{98037A01-F93F-5E4E-8C82-9C42B7167E4C}"/>
          </ac:cxnSpMkLst>
        </pc:cxnChg>
        <pc:cxnChg chg="add">
          <ac:chgData name="john daintree" userId="86843ca00bf7cabd" providerId="LiveId" clId="{0E32F503-BB73-4DFA-99D6-4F0FC56669B3}" dt="2024-09-10T11:43:47.360" v="10107" actId="11529"/>
          <ac:cxnSpMkLst>
            <pc:docMk/>
            <pc:sldMk cId="1876524613" sldId="367"/>
            <ac:cxnSpMk id="31" creationId="{EAA28871-8835-63BE-62CA-93C0CE5E6DF2}"/>
          </ac:cxnSpMkLst>
        </pc:cxnChg>
        <pc:cxnChg chg="add mod">
          <ac:chgData name="john daintree" userId="86843ca00bf7cabd" providerId="LiveId" clId="{0E32F503-BB73-4DFA-99D6-4F0FC56669B3}" dt="2024-09-10T11:44:18.193" v="10109" actId="571"/>
          <ac:cxnSpMkLst>
            <pc:docMk/>
            <pc:sldMk cId="1876524613" sldId="367"/>
            <ac:cxnSpMk id="32" creationId="{9DF5FEB9-2B67-5977-FCCE-D91CBE6135AA}"/>
          </ac:cxnSpMkLst>
        </pc:cxnChg>
        <pc:cxnChg chg="add mod">
          <ac:chgData name="john daintree" userId="86843ca00bf7cabd" providerId="LiveId" clId="{0E32F503-BB73-4DFA-99D6-4F0FC56669B3}" dt="2024-09-10T11:44:18.193" v="10109" actId="571"/>
          <ac:cxnSpMkLst>
            <pc:docMk/>
            <pc:sldMk cId="1876524613" sldId="367"/>
            <ac:cxnSpMk id="33" creationId="{DFBB757D-AE8A-DC88-474E-BECAD0938928}"/>
          </ac:cxnSpMkLst>
        </pc:cxnChg>
      </pc:sldChg>
      <pc:sldChg chg="addSp delSp modSp add mod ord delAnim modAnim">
        <pc:chgData name="john daintree" userId="86843ca00bf7cabd" providerId="LiveId" clId="{0E32F503-BB73-4DFA-99D6-4F0FC56669B3}" dt="2024-09-10T11:42:42.951" v="10100" actId="11529"/>
        <pc:sldMkLst>
          <pc:docMk/>
          <pc:sldMk cId="4266281921" sldId="368"/>
        </pc:sldMkLst>
        <pc:spChg chg="del">
          <ac:chgData name="john daintree" userId="86843ca00bf7cabd" providerId="LiveId" clId="{0E32F503-BB73-4DFA-99D6-4F0FC56669B3}" dt="2024-09-10T11:08:53.706" v="9719" actId="478"/>
          <ac:spMkLst>
            <pc:docMk/>
            <pc:sldMk cId="4266281921" sldId="368"/>
            <ac:spMk id="2" creationId="{05B15F27-9E8A-FECC-FA17-9A2B69246C9E}"/>
          </ac:spMkLst>
        </pc:spChg>
        <pc:spChg chg="del">
          <ac:chgData name="john daintree" userId="86843ca00bf7cabd" providerId="LiveId" clId="{0E32F503-BB73-4DFA-99D6-4F0FC56669B3}" dt="2024-09-10T11:08:51.354" v="9718" actId="478"/>
          <ac:spMkLst>
            <pc:docMk/>
            <pc:sldMk cId="4266281921" sldId="368"/>
            <ac:spMk id="7" creationId="{46A99336-AD4E-6295-EEE8-8419F8218A1B}"/>
          </ac:spMkLst>
        </pc:spChg>
        <pc:spChg chg="mod">
          <ac:chgData name="john daintree" userId="86843ca00bf7cabd" providerId="LiveId" clId="{0E32F503-BB73-4DFA-99D6-4F0FC56669B3}" dt="2024-09-10T11:09:14.330" v="9739" actId="20577"/>
          <ac:spMkLst>
            <pc:docMk/>
            <pc:sldMk cId="4266281921" sldId="368"/>
            <ac:spMk id="8" creationId="{9861BC73-0F2C-016D-F3DF-7913F679E52D}"/>
          </ac:spMkLst>
        </pc:spChg>
        <pc:spChg chg="del">
          <ac:chgData name="john daintree" userId="86843ca00bf7cabd" providerId="LiveId" clId="{0E32F503-BB73-4DFA-99D6-4F0FC56669B3}" dt="2024-09-10T11:08:49.065" v="9717" actId="478"/>
          <ac:spMkLst>
            <pc:docMk/>
            <pc:sldMk cId="4266281921" sldId="368"/>
            <ac:spMk id="15" creationId="{0C218F0B-D102-49C7-CB97-9F10BAB3EC35}"/>
          </ac:spMkLst>
        </pc:spChg>
        <pc:spChg chg="del">
          <ac:chgData name="john daintree" userId="86843ca00bf7cabd" providerId="LiveId" clId="{0E32F503-BB73-4DFA-99D6-4F0FC56669B3}" dt="2024-09-10T11:08:48.009" v="9716" actId="478"/>
          <ac:spMkLst>
            <pc:docMk/>
            <pc:sldMk cId="4266281921" sldId="368"/>
            <ac:spMk id="16" creationId="{1035581D-4CF8-2BEB-B0ED-24D53A5105EA}"/>
          </ac:spMkLst>
        </pc:spChg>
        <pc:spChg chg="del">
          <ac:chgData name="john daintree" userId="86843ca00bf7cabd" providerId="LiveId" clId="{0E32F503-BB73-4DFA-99D6-4F0FC56669B3}" dt="2024-09-10T11:08:46.170" v="9715" actId="478"/>
          <ac:spMkLst>
            <pc:docMk/>
            <pc:sldMk cId="4266281921" sldId="368"/>
            <ac:spMk id="17" creationId="{A0346C80-084B-3BF0-F0C6-9011FB656696}"/>
          </ac:spMkLst>
        </pc:spChg>
        <pc:cxnChg chg="add">
          <ac:chgData name="john daintree" userId="86843ca00bf7cabd" providerId="LiveId" clId="{0E32F503-BB73-4DFA-99D6-4F0FC56669B3}" dt="2024-09-10T11:42:38.188" v="10099" actId="11529"/>
          <ac:cxnSpMkLst>
            <pc:docMk/>
            <pc:sldMk cId="4266281921" sldId="368"/>
            <ac:cxnSpMk id="11" creationId="{13B3A23C-D659-B45F-6BA0-DA4685E7AD44}"/>
          </ac:cxnSpMkLst>
        </pc:cxnChg>
        <pc:cxnChg chg="add">
          <ac:chgData name="john daintree" userId="86843ca00bf7cabd" providerId="LiveId" clId="{0E32F503-BB73-4DFA-99D6-4F0FC56669B3}" dt="2024-09-10T11:42:42.951" v="10100" actId="11529"/>
          <ac:cxnSpMkLst>
            <pc:docMk/>
            <pc:sldMk cId="4266281921" sldId="368"/>
            <ac:cxnSpMk id="18" creationId="{4A7AF605-3C37-FF8F-D197-0DC74117D6F6}"/>
          </ac:cxnSpMkLst>
        </pc:cxnChg>
      </pc:sldChg>
      <pc:sldChg chg="modSp add mod ord modAnim">
        <pc:chgData name="john daintree" userId="86843ca00bf7cabd" providerId="LiveId" clId="{0E32F503-BB73-4DFA-99D6-4F0FC56669B3}" dt="2024-09-13T07:19:10.476" v="11106"/>
        <pc:sldMkLst>
          <pc:docMk/>
          <pc:sldMk cId="276835848" sldId="369"/>
        </pc:sldMkLst>
        <pc:spChg chg="mod">
          <ac:chgData name="john daintree" userId="86843ca00bf7cabd" providerId="LiveId" clId="{0E32F503-BB73-4DFA-99D6-4F0FC56669B3}" dt="2024-09-10T13:06:32.207" v="10441" actId="20577"/>
          <ac:spMkLst>
            <pc:docMk/>
            <pc:sldMk cId="276835848" sldId="369"/>
            <ac:spMk id="2" creationId="{EB3856F7-6C02-2BBE-D1C6-28A9C6F0781D}"/>
          </ac:spMkLst>
        </pc:spChg>
        <pc:spChg chg="mod">
          <ac:chgData name="john daintree" userId="86843ca00bf7cabd" providerId="LiveId" clId="{0E32F503-BB73-4DFA-99D6-4F0FC56669B3}" dt="2024-09-10T11:51:25.844" v="10326" actId="20577"/>
          <ac:spMkLst>
            <pc:docMk/>
            <pc:sldMk cId="276835848" sldId="369"/>
            <ac:spMk id="3" creationId="{6EB21054-CD2B-5EEA-7EB8-24A3BE15FB8C}"/>
          </ac:spMkLst>
        </pc:spChg>
      </pc:sldChg>
      <pc:sldChg chg="addSp delSp modSp add mod modClrScheme modAnim chgLayout">
        <pc:chgData name="john daintree" userId="86843ca00bf7cabd" providerId="LiveId" clId="{0E32F503-BB73-4DFA-99D6-4F0FC56669B3}" dt="2024-09-12T14:48:23.668" v="10683" actId="1076"/>
        <pc:sldMkLst>
          <pc:docMk/>
          <pc:sldMk cId="2021239878" sldId="370"/>
        </pc:sldMkLst>
        <pc:spChg chg="del mod ord">
          <ac:chgData name="john daintree" userId="86843ca00bf7cabd" providerId="LiveId" clId="{0E32F503-BB73-4DFA-99D6-4F0FC56669B3}" dt="2024-09-12T14:43:26.920" v="10558" actId="700"/>
          <ac:spMkLst>
            <pc:docMk/>
            <pc:sldMk cId="2021239878" sldId="370"/>
            <ac:spMk id="4" creationId="{D354B9EB-6872-AB01-6F30-3DB2D8F3DBE1}"/>
          </ac:spMkLst>
        </pc:spChg>
        <pc:spChg chg="mod ord">
          <ac:chgData name="john daintree" userId="86843ca00bf7cabd" providerId="LiveId" clId="{0E32F503-BB73-4DFA-99D6-4F0FC56669B3}" dt="2024-09-12T14:48:23.668" v="10683" actId="1076"/>
          <ac:spMkLst>
            <pc:docMk/>
            <pc:sldMk cId="2021239878" sldId="370"/>
            <ac:spMk id="5" creationId="{84327B97-AA43-96EE-8EF4-A023679DA347}"/>
          </ac:spMkLst>
        </pc:spChg>
        <pc:spChg chg="add mod ord">
          <ac:chgData name="john daintree" userId="86843ca00bf7cabd" providerId="LiveId" clId="{0E32F503-BB73-4DFA-99D6-4F0FC56669B3}" dt="2024-09-12T14:43:26.920" v="10558" actId="700"/>
          <ac:spMkLst>
            <pc:docMk/>
            <pc:sldMk cId="2021239878" sldId="370"/>
            <ac:spMk id="6" creationId="{AB03402B-C487-ED01-FBD5-60B966A046AA}"/>
          </ac:spMkLst>
        </pc:spChg>
        <pc:spChg chg="mod">
          <ac:chgData name="john daintree" userId="86843ca00bf7cabd" providerId="LiveId" clId="{0E32F503-BB73-4DFA-99D6-4F0FC56669B3}" dt="2024-09-10T11:53:45.121" v="10336" actId="208"/>
          <ac:spMkLst>
            <pc:docMk/>
            <pc:sldMk cId="2021239878" sldId="370"/>
            <ac:spMk id="11" creationId="{66915AAE-7582-0707-5A9C-AA4DD18E3E22}"/>
          </ac:spMkLst>
        </pc:spChg>
        <pc:spChg chg="mod">
          <ac:chgData name="john daintree" userId="86843ca00bf7cabd" providerId="LiveId" clId="{0E32F503-BB73-4DFA-99D6-4F0FC56669B3}" dt="2024-09-10T11:54:20.451" v="10366" actId="20577"/>
          <ac:spMkLst>
            <pc:docMk/>
            <pc:sldMk cId="2021239878" sldId="370"/>
            <ac:spMk id="12" creationId="{5ECEB2A4-DDB0-AD86-B883-C015F56E9ABB}"/>
          </ac:spMkLst>
        </pc:spChg>
      </pc:sldChg>
      <pc:sldChg chg="addSp delSp modSp add mod delAnim modAnim">
        <pc:chgData name="john daintree" userId="86843ca00bf7cabd" providerId="LiveId" clId="{0E32F503-BB73-4DFA-99D6-4F0FC56669B3}" dt="2024-09-13T07:29:24.137" v="11184" actId="1076"/>
        <pc:sldMkLst>
          <pc:docMk/>
          <pc:sldMk cId="1178613097" sldId="371"/>
        </pc:sldMkLst>
        <pc:spChg chg="mod">
          <ac:chgData name="john daintree" userId="86843ca00bf7cabd" providerId="LiveId" clId="{0E32F503-BB73-4DFA-99D6-4F0FC56669B3}" dt="2024-09-13T07:09:55.008" v="11079" actId="20577"/>
          <ac:spMkLst>
            <pc:docMk/>
            <pc:sldMk cId="1178613097" sldId="371"/>
            <ac:spMk id="3" creationId="{8598502E-89FC-E2D5-FFBD-EF88586D22DF}"/>
          </ac:spMkLst>
        </pc:spChg>
        <pc:spChg chg="add mod">
          <ac:chgData name="john daintree" userId="86843ca00bf7cabd" providerId="LiveId" clId="{0E32F503-BB73-4DFA-99D6-4F0FC56669B3}" dt="2024-09-13T07:29:24.137" v="11184" actId="1076"/>
          <ac:spMkLst>
            <pc:docMk/>
            <pc:sldMk cId="1178613097" sldId="371"/>
            <ac:spMk id="6" creationId="{8A3C35FF-595F-CA3F-BD5F-B47E29259C5E}"/>
          </ac:spMkLst>
        </pc:spChg>
        <pc:spChg chg="del">
          <ac:chgData name="john daintree" userId="86843ca00bf7cabd" providerId="LiveId" clId="{0E32F503-BB73-4DFA-99D6-4F0FC56669B3}" dt="2024-09-10T13:07:00.208" v="10444" actId="478"/>
          <ac:spMkLst>
            <pc:docMk/>
            <pc:sldMk cId="1178613097" sldId="371"/>
            <ac:spMk id="8" creationId="{7E28693D-F107-619A-C3C6-96EECEEB095C}"/>
          </ac:spMkLst>
        </pc:spChg>
        <pc:spChg chg="mod">
          <ac:chgData name="john daintree" userId="86843ca00bf7cabd" providerId="LiveId" clId="{0E32F503-BB73-4DFA-99D6-4F0FC56669B3}" dt="2024-09-10T13:07:05.328" v="10446" actId="14100"/>
          <ac:spMkLst>
            <pc:docMk/>
            <pc:sldMk cId="1178613097" sldId="371"/>
            <ac:spMk id="9" creationId="{DBB65275-8DF5-36B7-8093-652634593E8A}"/>
          </ac:spMkLst>
        </pc:spChg>
        <pc:spChg chg="del">
          <ac:chgData name="john daintree" userId="86843ca00bf7cabd" providerId="LiveId" clId="{0E32F503-BB73-4DFA-99D6-4F0FC56669B3}" dt="2024-09-10T13:06:58.800" v="10443" actId="478"/>
          <ac:spMkLst>
            <pc:docMk/>
            <pc:sldMk cId="1178613097" sldId="371"/>
            <ac:spMk id="10" creationId="{27EB8AD9-FCE3-41C6-B467-90D285F9E1E7}"/>
          </ac:spMkLst>
        </pc:spChg>
      </pc:sldChg>
      <pc:sldChg chg="addSp delSp modSp add mod modClrScheme chgLayout">
        <pc:chgData name="john daintree" userId="86843ca00bf7cabd" providerId="LiveId" clId="{0E32F503-BB73-4DFA-99D6-4F0FC56669B3}" dt="2024-09-12T14:42:40.449" v="10555" actId="700"/>
        <pc:sldMkLst>
          <pc:docMk/>
          <pc:sldMk cId="2402970376" sldId="372"/>
        </pc:sldMkLst>
        <pc:spChg chg="add del mod ord">
          <ac:chgData name="john daintree" userId="86843ca00bf7cabd" providerId="LiveId" clId="{0E32F503-BB73-4DFA-99D6-4F0FC56669B3}" dt="2024-09-12T14:42:40.449" v="10555" actId="700"/>
          <ac:spMkLst>
            <pc:docMk/>
            <pc:sldMk cId="2402970376" sldId="372"/>
            <ac:spMk id="2" creationId="{CE137980-4995-BED9-D0CF-D14496EDA5AF}"/>
          </ac:spMkLst>
        </pc:spChg>
        <pc:spChg chg="add del mod ord">
          <ac:chgData name="john daintree" userId="86843ca00bf7cabd" providerId="LiveId" clId="{0E32F503-BB73-4DFA-99D6-4F0FC56669B3}" dt="2024-09-12T14:42:40.449" v="10555" actId="700"/>
          <ac:spMkLst>
            <pc:docMk/>
            <pc:sldMk cId="2402970376" sldId="372"/>
            <ac:spMk id="4" creationId="{D354B9EB-6872-AB01-6F30-3DB2D8F3DBE1}"/>
          </ac:spMkLst>
        </pc:spChg>
        <pc:spChg chg="mod ord">
          <ac:chgData name="john daintree" userId="86843ca00bf7cabd" providerId="LiveId" clId="{0E32F503-BB73-4DFA-99D6-4F0FC56669B3}" dt="2024-09-12T14:42:40.449" v="10555" actId="700"/>
          <ac:spMkLst>
            <pc:docMk/>
            <pc:sldMk cId="2402970376" sldId="372"/>
            <ac:spMk id="5" creationId="{84327B97-AA43-96EE-8EF4-A023679DA347}"/>
          </ac:spMkLst>
        </pc:spChg>
      </pc:sldChg>
      <pc:sldChg chg="modSp add mod ord modAnim">
        <pc:chgData name="john daintree" userId="86843ca00bf7cabd" providerId="LiveId" clId="{0E32F503-BB73-4DFA-99D6-4F0FC56669B3}" dt="2024-09-12T14:49:56.373" v="10716"/>
        <pc:sldMkLst>
          <pc:docMk/>
          <pc:sldMk cId="2382643168" sldId="373"/>
        </pc:sldMkLst>
        <pc:spChg chg="mod">
          <ac:chgData name="john daintree" userId="86843ca00bf7cabd" providerId="LiveId" clId="{0E32F503-BB73-4DFA-99D6-4F0FC56669B3}" dt="2024-09-12T14:49:50.335" v="10714" actId="27636"/>
          <ac:spMkLst>
            <pc:docMk/>
            <pc:sldMk cId="2382643168" sldId="373"/>
            <ac:spMk id="2" creationId="{C169B632-6CB0-88C7-3D61-BFD17B39FF80}"/>
          </ac:spMkLst>
        </pc:spChg>
      </pc:sldChg>
      <pc:sldChg chg="delSp add ord modAnim">
        <pc:chgData name="john daintree" userId="86843ca00bf7cabd" providerId="LiveId" clId="{0E32F503-BB73-4DFA-99D6-4F0FC56669B3}" dt="2024-09-12T15:03:20.610" v="10904" actId="478"/>
        <pc:sldMkLst>
          <pc:docMk/>
          <pc:sldMk cId="142767563" sldId="374"/>
        </pc:sldMkLst>
        <pc:spChg chg="del">
          <ac:chgData name="john daintree" userId="86843ca00bf7cabd" providerId="LiveId" clId="{0E32F503-BB73-4DFA-99D6-4F0FC56669B3}" dt="2024-09-12T15:03:20.610" v="10904" actId="478"/>
          <ac:spMkLst>
            <pc:docMk/>
            <pc:sldMk cId="142767563" sldId="374"/>
            <ac:spMk id="4" creationId="{AAE1E8F2-D76F-A4EB-83B3-E5A418A3D165}"/>
          </ac:spMkLst>
        </pc:spChg>
        <pc:spChg chg="del">
          <ac:chgData name="john daintree" userId="86843ca00bf7cabd" providerId="LiveId" clId="{0E32F503-BB73-4DFA-99D6-4F0FC56669B3}" dt="2024-09-12T15:03:20.610" v="10904" actId="478"/>
          <ac:spMkLst>
            <pc:docMk/>
            <pc:sldMk cId="142767563" sldId="374"/>
            <ac:spMk id="9" creationId="{29C48B37-6D03-7481-8C24-7037E1A7CAA1}"/>
          </ac:spMkLst>
        </pc:spChg>
        <pc:spChg chg="del">
          <ac:chgData name="john daintree" userId="86843ca00bf7cabd" providerId="LiveId" clId="{0E32F503-BB73-4DFA-99D6-4F0FC56669B3}" dt="2024-09-12T15:03:20.610" v="10904" actId="478"/>
          <ac:spMkLst>
            <pc:docMk/>
            <pc:sldMk cId="142767563" sldId="374"/>
            <ac:spMk id="10" creationId="{CCFD47CB-95D4-AA88-92E4-556E1C826F6D}"/>
          </ac:spMkLst>
        </pc:spChg>
        <pc:spChg chg="del">
          <ac:chgData name="john daintree" userId="86843ca00bf7cabd" providerId="LiveId" clId="{0E32F503-BB73-4DFA-99D6-4F0FC56669B3}" dt="2024-09-12T15:03:20.610" v="10904" actId="478"/>
          <ac:spMkLst>
            <pc:docMk/>
            <pc:sldMk cId="142767563" sldId="374"/>
            <ac:spMk id="11" creationId="{885B7C3A-7438-2F6C-BD77-4A75B4405594}"/>
          </ac:spMkLst>
        </pc:spChg>
        <pc:spChg chg="del">
          <ac:chgData name="john daintree" userId="86843ca00bf7cabd" providerId="LiveId" clId="{0E32F503-BB73-4DFA-99D6-4F0FC56669B3}" dt="2024-09-12T15:03:20.610" v="10904" actId="478"/>
          <ac:spMkLst>
            <pc:docMk/>
            <pc:sldMk cId="142767563" sldId="374"/>
            <ac:spMk id="12" creationId="{0D807003-DFE8-8924-C9BB-A43A70A1B7BF}"/>
          </ac:spMkLst>
        </pc:spChg>
        <pc:spChg chg="del">
          <ac:chgData name="john daintree" userId="86843ca00bf7cabd" providerId="LiveId" clId="{0E32F503-BB73-4DFA-99D6-4F0FC56669B3}" dt="2024-09-12T15:03:20.610" v="10904" actId="478"/>
          <ac:spMkLst>
            <pc:docMk/>
            <pc:sldMk cId="142767563" sldId="374"/>
            <ac:spMk id="13" creationId="{405F24F4-18E4-7964-2B8C-B4D39AEB3B98}"/>
          </ac:spMkLst>
        </pc:spChg>
        <pc:spChg chg="del">
          <ac:chgData name="john daintree" userId="86843ca00bf7cabd" providerId="LiveId" clId="{0E32F503-BB73-4DFA-99D6-4F0FC56669B3}" dt="2024-09-12T15:03:20.610" v="10904" actId="478"/>
          <ac:spMkLst>
            <pc:docMk/>
            <pc:sldMk cId="142767563" sldId="374"/>
            <ac:spMk id="14" creationId="{C1A644B1-3C40-8106-1DED-27352853914E}"/>
          </ac:spMkLst>
        </pc:spChg>
        <pc:spChg chg="del">
          <ac:chgData name="john daintree" userId="86843ca00bf7cabd" providerId="LiveId" clId="{0E32F503-BB73-4DFA-99D6-4F0FC56669B3}" dt="2024-09-12T15:03:20.610" v="10904" actId="478"/>
          <ac:spMkLst>
            <pc:docMk/>
            <pc:sldMk cId="142767563" sldId="374"/>
            <ac:spMk id="17" creationId="{A9BE6B21-1273-2493-2F23-C5505A6D8304}"/>
          </ac:spMkLst>
        </pc:spChg>
        <pc:spChg chg="del">
          <ac:chgData name="john daintree" userId="86843ca00bf7cabd" providerId="LiveId" clId="{0E32F503-BB73-4DFA-99D6-4F0FC56669B3}" dt="2024-09-12T15:03:20.610" v="10904" actId="478"/>
          <ac:spMkLst>
            <pc:docMk/>
            <pc:sldMk cId="142767563" sldId="374"/>
            <ac:spMk id="18" creationId="{6C198713-958E-EF2B-2A3F-11B17ABE85E5}"/>
          </ac:spMkLst>
        </pc:spChg>
        <pc:spChg chg="del">
          <ac:chgData name="john daintree" userId="86843ca00bf7cabd" providerId="LiveId" clId="{0E32F503-BB73-4DFA-99D6-4F0FC56669B3}" dt="2024-09-12T15:03:20.610" v="10904" actId="478"/>
          <ac:spMkLst>
            <pc:docMk/>
            <pc:sldMk cId="142767563" sldId="374"/>
            <ac:spMk id="19" creationId="{C2D97C64-0D9A-4A85-8F5D-33C64E147E6E}"/>
          </ac:spMkLst>
        </pc:spChg>
        <pc:spChg chg="del">
          <ac:chgData name="john daintree" userId="86843ca00bf7cabd" providerId="LiveId" clId="{0E32F503-BB73-4DFA-99D6-4F0FC56669B3}" dt="2024-09-12T15:03:20.610" v="10904" actId="478"/>
          <ac:spMkLst>
            <pc:docMk/>
            <pc:sldMk cId="142767563" sldId="374"/>
            <ac:spMk id="20" creationId="{1FFB37F5-D2F8-3C9E-A706-3ABE9B91720F}"/>
          </ac:spMkLst>
        </pc:spChg>
        <pc:spChg chg="del">
          <ac:chgData name="john daintree" userId="86843ca00bf7cabd" providerId="LiveId" clId="{0E32F503-BB73-4DFA-99D6-4F0FC56669B3}" dt="2024-09-12T15:03:20.610" v="10904" actId="478"/>
          <ac:spMkLst>
            <pc:docMk/>
            <pc:sldMk cId="142767563" sldId="374"/>
            <ac:spMk id="21" creationId="{0E866E06-7D1D-BCD9-4A70-CDBE701968AD}"/>
          </ac:spMkLst>
        </pc:spChg>
        <pc:spChg chg="del">
          <ac:chgData name="john daintree" userId="86843ca00bf7cabd" providerId="LiveId" clId="{0E32F503-BB73-4DFA-99D6-4F0FC56669B3}" dt="2024-09-12T15:03:20.610" v="10904" actId="478"/>
          <ac:spMkLst>
            <pc:docMk/>
            <pc:sldMk cId="142767563" sldId="374"/>
            <ac:spMk id="22" creationId="{6F5D4423-CE0C-B416-3DEA-CA4CBB6432E1}"/>
          </ac:spMkLst>
        </pc:spChg>
        <pc:spChg chg="del">
          <ac:chgData name="john daintree" userId="86843ca00bf7cabd" providerId="LiveId" clId="{0E32F503-BB73-4DFA-99D6-4F0FC56669B3}" dt="2024-09-12T15:03:20.610" v="10904" actId="478"/>
          <ac:spMkLst>
            <pc:docMk/>
            <pc:sldMk cId="142767563" sldId="374"/>
            <ac:spMk id="30" creationId="{41CBEA4E-CE0D-0383-B0AF-FC0B946E6DF5}"/>
          </ac:spMkLst>
        </pc:spChg>
        <pc:spChg chg="del">
          <ac:chgData name="john daintree" userId="86843ca00bf7cabd" providerId="LiveId" clId="{0E32F503-BB73-4DFA-99D6-4F0FC56669B3}" dt="2024-09-12T15:03:20.610" v="10904" actId="478"/>
          <ac:spMkLst>
            <pc:docMk/>
            <pc:sldMk cId="142767563" sldId="374"/>
            <ac:spMk id="31" creationId="{07FCA921-E1EC-88C6-D209-DC616A667949}"/>
          </ac:spMkLst>
        </pc:spChg>
        <pc:spChg chg="del">
          <ac:chgData name="john daintree" userId="86843ca00bf7cabd" providerId="LiveId" clId="{0E32F503-BB73-4DFA-99D6-4F0FC56669B3}" dt="2024-09-12T15:03:20.610" v="10904" actId="478"/>
          <ac:spMkLst>
            <pc:docMk/>
            <pc:sldMk cId="142767563" sldId="374"/>
            <ac:spMk id="32" creationId="{1D0F3E75-97EA-2AE6-AC42-4E644633F835}"/>
          </ac:spMkLst>
        </pc:spChg>
        <pc:spChg chg="del">
          <ac:chgData name="john daintree" userId="86843ca00bf7cabd" providerId="LiveId" clId="{0E32F503-BB73-4DFA-99D6-4F0FC56669B3}" dt="2024-09-12T15:03:20.610" v="10904" actId="478"/>
          <ac:spMkLst>
            <pc:docMk/>
            <pc:sldMk cId="142767563" sldId="374"/>
            <ac:spMk id="33" creationId="{A46B8DA8-3C74-30CC-8234-712D415CE096}"/>
          </ac:spMkLst>
        </pc:spChg>
        <pc:spChg chg="del">
          <ac:chgData name="john daintree" userId="86843ca00bf7cabd" providerId="LiveId" clId="{0E32F503-BB73-4DFA-99D6-4F0FC56669B3}" dt="2024-09-12T15:03:20.610" v="10904" actId="478"/>
          <ac:spMkLst>
            <pc:docMk/>
            <pc:sldMk cId="142767563" sldId="374"/>
            <ac:spMk id="62" creationId="{4801747D-74F0-403F-6DF3-3E254DCD2334}"/>
          </ac:spMkLst>
        </pc:sp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37" creationId="{23298164-C198-9BF0-D876-75EEE710D699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50" creationId="{B925D700-CEA3-B5D0-6DBB-F0007B186353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51" creationId="{2BE2776F-CC27-ADCF-387A-3311C983D2B7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61" creationId="{3EC868AC-CF8E-5669-C3DE-4F428124BE2C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67" creationId="{C9EE1338-C131-9DCE-751F-31A8B06AD69B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68" creationId="{8D51B7A8-7A5C-903E-17D8-D1B3991C941C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69" creationId="{FCCDBE8C-7668-EE58-BBE4-BF0FF144B2A9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70" creationId="{CE754A98-284E-CF34-27AF-E2C6C65B681C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72" creationId="{D5A91A7F-3551-0F52-7774-B0102537459C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74" creationId="{BFB9645D-F5DF-D631-A20B-479A27610F55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75" creationId="{4A9712FA-4987-23A9-C86B-7D40913C6144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76" creationId="{1586C10C-F64E-51F2-019F-BDBE78808161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77" creationId="{F0DD00EB-5463-F706-0A52-7BD67A49CD98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78" creationId="{A6ABE0EA-C751-D381-025E-2865CABEBB6D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79" creationId="{3AD6A72A-CE02-6640-5CF8-78E3FB5A7141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80" creationId="{7251F343-D235-9EEE-B480-01C8B8E1261D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81" creationId="{59911312-7B20-7A18-AD69-F712E756292C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82" creationId="{FC88CE80-AA2B-748E-CEFD-BB265B0B3E8E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83" creationId="{8FEF409F-57BD-85EB-AF5E-F1BC413EE0A6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84" creationId="{48175DDE-1344-5917-2529-3A5C46B0F7A7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85" creationId="{F4D1C4C6-C171-BB9C-A2D3-38A05D5182D2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86" creationId="{E14D9DF8-BC43-AC1E-21F1-6B476EC47C93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87" creationId="{63689752-12CB-85D9-CDC6-F0D1F1D2E60F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88" creationId="{1242B99F-DC2E-827D-E6EC-AB57508F7A19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89" creationId="{7BBFAA83-45AA-9515-9C59-0BAEC2F97185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90" creationId="{99FA05C5-B06D-2025-85D1-817B424C3EB1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91" creationId="{52A39646-5B59-DAD0-440E-4F9D8CDA029F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92" creationId="{9EADF5D1-14F1-8B95-5597-681DC65648C0}"/>
          </ac:cxnSpMkLst>
        </pc:cxnChg>
        <pc:cxnChg chg="del">
          <ac:chgData name="john daintree" userId="86843ca00bf7cabd" providerId="LiveId" clId="{0E32F503-BB73-4DFA-99D6-4F0FC56669B3}" dt="2024-09-12T15:03:20.610" v="10904" actId="478"/>
          <ac:cxnSpMkLst>
            <pc:docMk/>
            <pc:sldMk cId="142767563" sldId="374"/>
            <ac:cxnSpMk id="93" creationId="{B7FDA89B-0739-C715-3AD5-1D9444728034}"/>
          </ac:cxnSpMkLst>
        </pc:cxnChg>
      </pc:sldChg>
      <pc:sldChg chg="add mod modShow">
        <pc:chgData name="john daintree" userId="86843ca00bf7cabd" providerId="LiveId" clId="{0E32F503-BB73-4DFA-99D6-4F0FC56669B3}" dt="2024-09-12T15:07:43.903" v="10925" actId="729"/>
        <pc:sldMkLst>
          <pc:docMk/>
          <pc:sldMk cId="3295728358" sldId="375"/>
        </pc:sldMkLst>
      </pc:sldChg>
      <pc:sldChg chg="add del">
        <pc:chgData name="john daintree" userId="86843ca00bf7cabd" providerId="LiveId" clId="{0E32F503-BB73-4DFA-99D6-4F0FC56669B3}" dt="2024-09-13T07:00:57.481" v="10975" actId="47"/>
        <pc:sldMkLst>
          <pc:docMk/>
          <pc:sldMk cId="757792674" sldId="376"/>
        </pc:sldMkLst>
      </pc:sldChg>
      <pc:sldChg chg="addSp delSp modSp add mod ord modAnim">
        <pc:chgData name="john daintree" userId="86843ca00bf7cabd" providerId="LiveId" clId="{0E32F503-BB73-4DFA-99D6-4F0FC56669B3}" dt="2024-09-13T07:11:37.273" v="11096"/>
        <pc:sldMkLst>
          <pc:docMk/>
          <pc:sldMk cId="1831716008" sldId="376"/>
        </pc:sldMkLst>
        <pc:spChg chg="mod">
          <ac:chgData name="john daintree" userId="86843ca00bf7cabd" providerId="LiveId" clId="{0E32F503-BB73-4DFA-99D6-4F0FC56669B3}" dt="2024-09-13T07:01:53.487" v="11008" actId="20577"/>
          <ac:spMkLst>
            <pc:docMk/>
            <pc:sldMk cId="1831716008" sldId="376"/>
            <ac:spMk id="2" creationId="{12ED69C8-29DF-7F6F-115A-743B285218FE}"/>
          </ac:spMkLst>
        </pc:spChg>
        <pc:spChg chg="mod">
          <ac:chgData name="john daintree" userId="86843ca00bf7cabd" providerId="LiveId" clId="{0E32F503-BB73-4DFA-99D6-4F0FC56669B3}" dt="2024-09-13T07:07:22.772" v="11053" actId="14100"/>
          <ac:spMkLst>
            <pc:docMk/>
            <pc:sldMk cId="1831716008" sldId="376"/>
            <ac:spMk id="3" creationId="{5D31EB43-BF62-B4BF-CB90-C4A7421A6BD2}"/>
          </ac:spMkLst>
        </pc:spChg>
        <pc:spChg chg="add mod">
          <ac:chgData name="john daintree" userId="86843ca00bf7cabd" providerId="LiveId" clId="{0E32F503-BB73-4DFA-99D6-4F0FC56669B3}" dt="2024-09-13T07:04:13.503" v="11034" actId="1076"/>
          <ac:spMkLst>
            <pc:docMk/>
            <pc:sldMk cId="1831716008" sldId="376"/>
            <ac:spMk id="4" creationId="{8D2D9348-12D9-5771-62A3-BFB01EA4AA34}"/>
          </ac:spMkLst>
        </pc:spChg>
        <pc:spChg chg="mod">
          <ac:chgData name="john daintree" userId="86843ca00bf7cabd" providerId="LiveId" clId="{0E32F503-BB73-4DFA-99D6-4F0FC56669B3}" dt="2024-09-13T07:01:12.977" v="10992" actId="20577"/>
          <ac:spMkLst>
            <pc:docMk/>
            <pc:sldMk cId="1831716008" sldId="376"/>
            <ac:spMk id="5" creationId="{06A7323B-333F-DC71-DE47-EE57889D2A20}"/>
          </ac:spMkLst>
        </pc:spChg>
        <pc:spChg chg="del">
          <ac:chgData name="john daintree" userId="86843ca00bf7cabd" providerId="LiveId" clId="{0E32F503-BB73-4DFA-99D6-4F0FC56669B3}" dt="2024-09-13T07:01:37.535" v="11003" actId="478"/>
          <ac:spMkLst>
            <pc:docMk/>
            <pc:sldMk cId="1831716008" sldId="376"/>
            <ac:spMk id="8" creationId="{E60090A7-FCFB-D772-8192-79FEB870D586}"/>
          </ac:spMkLst>
        </pc:spChg>
        <pc:spChg chg="del">
          <ac:chgData name="john daintree" userId="86843ca00bf7cabd" providerId="LiveId" clId="{0E32F503-BB73-4DFA-99D6-4F0FC56669B3}" dt="2024-09-13T07:01:36.116" v="11002" actId="478"/>
          <ac:spMkLst>
            <pc:docMk/>
            <pc:sldMk cId="1831716008" sldId="376"/>
            <ac:spMk id="12" creationId="{E86641DC-4946-5711-479C-2D86E261150D}"/>
          </ac:spMkLst>
        </pc:spChg>
        <pc:spChg chg="del">
          <ac:chgData name="john daintree" userId="86843ca00bf7cabd" providerId="LiveId" clId="{0E32F503-BB73-4DFA-99D6-4F0FC56669B3}" dt="2024-09-13T07:01:20.385" v="10993" actId="478"/>
          <ac:spMkLst>
            <pc:docMk/>
            <pc:sldMk cId="1831716008" sldId="376"/>
            <ac:spMk id="15" creationId="{5E46E382-F3D2-8546-0A72-70A65C2EEF7A}"/>
          </ac:spMkLst>
        </pc:spChg>
        <pc:spChg chg="add mod ord">
          <ac:chgData name="john daintree" userId="86843ca00bf7cabd" providerId="LiveId" clId="{0E32F503-BB73-4DFA-99D6-4F0FC56669B3}" dt="2024-09-13T07:09:37.210" v="11075" actId="14100"/>
          <ac:spMkLst>
            <pc:docMk/>
            <pc:sldMk cId="1831716008" sldId="376"/>
            <ac:spMk id="19" creationId="{D02751B9-C2CE-95F0-0EED-97B1586C452E}"/>
          </ac:spMkLst>
        </pc:spChg>
        <pc:spChg chg="add mod">
          <ac:chgData name="john daintree" userId="86843ca00bf7cabd" providerId="LiveId" clId="{0E32F503-BB73-4DFA-99D6-4F0FC56669B3}" dt="2024-09-13T07:11:25.321" v="11094" actId="1076"/>
          <ac:spMkLst>
            <pc:docMk/>
            <pc:sldMk cId="1831716008" sldId="376"/>
            <ac:spMk id="21" creationId="{65356A81-368C-1AE3-2454-3C3875DB7CD4}"/>
          </ac:spMkLst>
        </pc:spChg>
        <pc:spChg chg="mod">
          <ac:chgData name="john daintree" userId="86843ca00bf7cabd" providerId="LiveId" clId="{0E32F503-BB73-4DFA-99D6-4F0FC56669B3}" dt="2024-09-13T07:02:46.664" v="11014"/>
          <ac:spMkLst>
            <pc:docMk/>
            <pc:sldMk cId="1831716008" sldId="376"/>
            <ac:spMk id="25" creationId="{91D299C5-42FD-187D-BAE6-FF6BF412DE22}"/>
          </ac:spMkLst>
        </pc:spChg>
      </pc:sldChg>
      <pc:sldChg chg="delSp mod modAnim modShow">
        <pc:chgData name="john daintree" userId="86843ca00bf7cabd" providerId="LiveId" clId="{0E32F503-BB73-4DFA-99D6-4F0FC56669B3}" dt="2024-09-13T07:55:37.326" v="11415" actId="729"/>
        <pc:sldMkLst>
          <pc:docMk/>
          <pc:sldMk cId="1153818853" sldId="377"/>
        </pc:sldMkLst>
        <pc:spChg chg="del">
          <ac:chgData name="john daintree" userId="86843ca00bf7cabd" providerId="LiveId" clId="{0E32F503-BB73-4DFA-99D6-4F0FC56669B3}" dt="2024-09-13T07:17:22.418" v="11103" actId="478"/>
          <ac:spMkLst>
            <pc:docMk/>
            <pc:sldMk cId="1153818853" sldId="377"/>
            <ac:spMk id="19" creationId="{D02751B9-C2CE-95F0-0EED-97B1586C452E}"/>
          </ac:spMkLst>
        </pc:spChg>
      </pc:sldChg>
      <pc:sldChg chg="delSp add mod delAnim modAnim">
        <pc:chgData name="john daintree" userId="86843ca00bf7cabd" providerId="LiveId" clId="{0E32F503-BB73-4DFA-99D6-4F0FC56669B3}" dt="2024-09-13T07:32:40.640" v="11209"/>
        <pc:sldMkLst>
          <pc:docMk/>
          <pc:sldMk cId="3206318170" sldId="378"/>
        </pc:sldMkLst>
        <pc:spChg chg="del">
          <ac:chgData name="john daintree" userId="86843ca00bf7cabd" providerId="LiveId" clId="{0E32F503-BB73-4DFA-99D6-4F0FC56669B3}" dt="2024-09-13T07:30:09.928" v="11190" actId="478"/>
          <ac:spMkLst>
            <pc:docMk/>
            <pc:sldMk cId="3206318170" sldId="378"/>
            <ac:spMk id="3" creationId="{61409B61-82C8-409D-E843-CC56F2879586}"/>
          </ac:spMkLst>
        </pc:spChg>
        <pc:spChg chg="del">
          <ac:chgData name="john daintree" userId="86843ca00bf7cabd" providerId="LiveId" clId="{0E32F503-BB73-4DFA-99D6-4F0FC56669B3}" dt="2024-09-13T07:30:08.119" v="11188" actId="478"/>
          <ac:spMkLst>
            <pc:docMk/>
            <pc:sldMk cId="3206318170" sldId="378"/>
            <ac:spMk id="7" creationId="{20168D8E-1826-E52C-A145-DCC5455A2E35}"/>
          </ac:spMkLst>
        </pc:spChg>
        <pc:spChg chg="del">
          <ac:chgData name="john daintree" userId="86843ca00bf7cabd" providerId="LiveId" clId="{0E32F503-BB73-4DFA-99D6-4F0FC56669B3}" dt="2024-09-13T07:30:08.950" v="11189" actId="478"/>
          <ac:spMkLst>
            <pc:docMk/>
            <pc:sldMk cId="3206318170" sldId="378"/>
            <ac:spMk id="8" creationId="{00299589-E80D-FCDA-97E1-AC21E8E4D642}"/>
          </ac:spMkLst>
        </pc:spChg>
        <pc:spChg chg="del">
          <ac:chgData name="john daintree" userId="86843ca00bf7cabd" providerId="LiveId" clId="{0E32F503-BB73-4DFA-99D6-4F0FC56669B3}" dt="2024-09-13T07:30:11.089" v="11191" actId="478"/>
          <ac:spMkLst>
            <pc:docMk/>
            <pc:sldMk cId="3206318170" sldId="378"/>
            <ac:spMk id="10" creationId="{6A8FC76C-4220-1D25-5DB1-9693D02BAA2C}"/>
          </ac:spMkLst>
        </pc:spChg>
        <pc:spChg chg="del">
          <ac:chgData name="john daintree" userId="86843ca00bf7cabd" providerId="LiveId" clId="{0E32F503-BB73-4DFA-99D6-4F0FC56669B3}" dt="2024-09-13T07:30:12.768" v="11192" actId="478"/>
          <ac:spMkLst>
            <pc:docMk/>
            <pc:sldMk cId="3206318170" sldId="378"/>
            <ac:spMk id="11" creationId="{DBBD6955-3FA7-22BE-2C6D-269ECCCABB5E}"/>
          </ac:spMkLst>
        </pc:spChg>
        <pc:spChg chg="del">
          <ac:chgData name="john daintree" userId="86843ca00bf7cabd" providerId="LiveId" clId="{0E32F503-BB73-4DFA-99D6-4F0FC56669B3}" dt="2024-09-13T07:30:06.688" v="11187" actId="478"/>
          <ac:spMkLst>
            <pc:docMk/>
            <pc:sldMk cId="3206318170" sldId="378"/>
            <ac:spMk id="15" creationId="{83278F8F-08F3-07FC-15A0-10812AE61ADA}"/>
          </ac:spMkLst>
        </pc:spChg>
      </pc:sldChg>
      <pc:sldChg chg="modSp add mod">
        <pc:chgData name="john daintree" userId="86843ca00bf7cabd" providerId="LiveId" clId="{0E32F503-BB73-4DFA-99D6-4F0FC56669B3}" dt="2024-09-13T07:37:24.844" v="11275" actId="20577"/>
        <pc:sldMkLst>
          <pc:docMk/>
          <pc:sldMk cId="3240900203" sldId="379"/>
        </pc:sldMkLst>
        <pc:spChg chg="mod">
          <ac:chgData name="john daintree" userId="86843ca00bf7cabd" providerId="LiveId" clId="{0E32F503-BB73-4DFA-99D6-4F0FC56669B3}" dt="2024-09-13T07:37:24.844" v="11275" actId="20577"/>
          <ac:spMkLst>
            <pc:docMk/>
            <pc:sldMk cId="3240900203" sldId="379"/>
            <ac:spMk id="2" creationId="{F2D13A6F-BFA5-1D6F-CD6C-3C35315FA13A}"/>
          </ac:spMkLst>
        </pc:spChg>
      </pc:sldChg>
      <pc:sldChg chg="addSp delSp modSp add mod modAnim">
        <pc:chgData name="john daintree" userId="86843ca00bf7cabd" providerId="LiveId" clId="{0E32F503-BB73-4DFA-99D6-4F0FC56669B3}" dt="2024-09-13T07:57:04.749" v="11424" actId="1038"/>
        <pc:sldMkLst>
          <pc:docMk/>
          <pc:sldMk cId="1831368218" sldId="380"/>
        </pc:sldMkLst>
        <pc:spChg chg="add mod">
          <ac:chgData name="john daintree" userId="86843ca00bf7cabd" providerId="LiveId" clId="{0E32F503-BB73-4DFA-99D6-4F0FC56669B3}" dt="2024-09-13T07:44:15.032" v="11278" actId="208"/>
          <ac:spMkLst>
            <pc:docMk/>
            <pc:sldMk cId="1831368218" sldId="380"/>
            <ac:spMk id="6" creationId="{E03BFF03-2D20-353E-3249-A87387A0BCBB}"/>
          </ac:spMkLst>
        </pc:spChg>
        <pc:spChg chg="add mod">
          <ac:chgData name="john daintree" userId="86843ca00bf7cabd" providerId="LiveId" clId="{0E32F503-BB73-4DFA-99D6-4F0FC56669B3}" dt="2024-09-13T07:44:22.617" v="11279" actId="571"/>
          <ac:spMkLst>
            <pc:docMk/>
            <pc:sldMk cId="1831368218" sldId="380"/>
            <ac:spMk id="11" creationId="{F3E468BE-BC0C-A648-4051-8FD52D0DB742}"/>
          </ac:spMkLst>
        </pc:spChg>
        <pc:spChg chg="add mod">
          <ac:chgData name="john daintree" userId="86843ca00bf7cabd" providerId="LiveId" clId="{0E32F503-BB73-4DFA-99D6-4F0FC56669B3}" dt="2024-09-13T07:44:38.879" v="11281" actId="571"/>
          <ac:spMkLst>
            <pc:docMk/>
            <pc:sldMk cId="1831368218" sldId="380"/>
            <ac:spMk id="12" creationId="{A7BFA4A0-34E3-8EC2-4F5F-FFA443AD69A0}"/>
          </ac:spMkLst>
        </pc:spChg>
        <pc:spChg chg="add mod">
          <ac:chgData name="john daintree" userId="86843ca00bf7cabd" providerId="LiveId" clId="{0E32F503-BB73-4DFA-99D6-4F0FC56669B3}" dt="2024-09-13T07:44:47.490" v="11283" actId="571"/>
          <ac:spMkLst>
            <pc:docMk/>
            <pc:sldMk cId="1831368218" sldId="380"/>
            <ac:spMk id="18" creationId="{BEACF3C2-FC42-DBC8-104F-57A9D3D69B16}"/>
          </ac:spMkLst>
        </pc:spChg>
        <pc:spChg chg="add mod">
          <ac:chgData name="john daintree" userId="86843ca00bf7cabd" providerId="LiveId" clId="{0E32F503-BB73-4DFA-99D6-4F0FC56669B3}" dt="2024-09-13T07:44:47.490" v="11283" actId="571"/>
          <ac:spMkLst>
            <pc:docMk/>
            <pc:sldMk cId="1831368218" sldId="380"/>
            <ac:spMk id="20" creationId="{6D462011-7870-8F98-71E4-FC48205C0A95}"/>
          </ac:spMkLst>
        </pc:spChg>
        <pc:spChg chg="add mod">
          <ac:chgData name="john daintree" userId="86843ca00bf7cabd" providerId="LiveId" clId="{0E32F503-BB73-4DFA-99D6-4F0FC56669B3}" dt="2024-09-13T07:57:04.749" v="11424" actId="1038"/>
          <ac:spMkLst>
            <pc:docMk/>
            <pc:sldMk cId="1831368218" sldId="380"/>
            <ac:spMk id="32" creationId="{F3B2146F-9708-754F-9BE5-60512FC471C4}"/>
          </ac:spMkLst>
        </pc:spChg>
        <pc:spChg chg="add mod">
          <ac:chgData name="john daintree" userId="86843ca00bf7cabd" providerId="LiveId" clId="{0E32F503-BB73-4DFA-99D6-4F0FC56669B3}" dt="2024-09-13T07:46:16.917" v="11348" actId="208"/>
          <ac:spMkLst>
            <pc:docMk/>
            <pc:sldMk cId="1831368218" sldId="380"/>
            <ac:spMk id="33" creationId="{929D0A78-8D64-E0A8-E951-99DC0FF6DF14}"/>
          </ac:spMkLst>
        </pc:spChg>
        <pc:spChg chg="add mod">
          <ac:chgData name="john daintree" userId="86843ca00bf7cabd" providerId="LiveId" clId="{0E32F503-BB73-4DFA-99D6-4F0FC56669B3}" dt="2024-09-13T07:48:40.300" v="11392" actId="14100"/>
          <ac:spMkLst>
            <pc:docMk/>
            <pc:sldMk cId="1831368218" sldId="380"/>
            <ac:spMk id="40" creationId="{ECA42F37-3A63-138B-830A-9B9BDC4A2B11}"/>
          </ac:spMkLst>
        </pc:spChg>
        <pc:cxnChg chg="del mod">
          <ac:chgData name="john daintree" userId="86843ca00bf7cabd" providerId="LiveId" clId="{0E32F503-BB73-4DFA-99D6-4F0FC56669B3}" dt="2024-09-13T07:46:56.360" v="11351" actId="478"/>
          <ac:cxnSpMkLst>
            <pc:docMk/>
            <pc:sldMk cId="1831368218" sldId="380"/>
            <ac:cxnSpMk id="19" creationId="{E0B4B081-E7C4-104D-BAED-95C6BD157DF1}"/>
          </ac:cxnSpMkLst>
        </pc:cxnChg>
        <pc:cxnChg chg="del mod">
          <ac:chgData name="john daintree" userId="86843ca00bf7cabd" providerId="LiveId" clId="{0E32F503-BB73-4DFA-99D6-4F0FC56669B3}" dt="2024-09-13T07:46:57.175" v="11352" actId="478"/>
          <ac:cxnSpMkLst>
            <pc:docMk/>
            <pc:sldMk cId="1831368218" sldId="380"/>
            <ac:cxnSpMk id="21" creationId="{AEA27FCD-F674-BA74-1A28-230002595484}"/>
          </ac:cxnSpMkLst>
        </pc:cxnChg>
        <pc:cxnChg chg="del mod">
          <ac:chgData name="john daintree" userId="86843ca00bf7cabd" providerId="LiveId" clId="{0E32F503-BB73-4DFA-99D6-4F0FC56669B3}" dt="2024-09-13T07:47:01.012" v="11356" actId="478"/>
          <ac:cxnSpMkLst>
            <pc:docMk/>
            <pc:sldMk cId="1831368218" sldId="380"/>
            <ac:cxnSpMk id="23" creationId="{FA88C4F7-858E-EB5B-4E14-8784D3A2D886}"/>
          </ac:cxnSpMkLst>
        </pc:cxnChg>
        <pc:cxnChg chg="del mod">
          <ac:chgData name="john daintree" userId="86843ca00bf7cabd" providerId="LiveId" clId="{0E32F503-BB73-4DFA-99D6-4F0FC56669B3}" dt="2024-09-13T07:47:01.893" v="11357" actId="478"/>
          <ac:cxnSpMkLst>
            <pc:docMk/>
            <pc:sldMk cId="1831368218" sldId="380"/>
            <ac:cxnSpMk id="25" creationId="{B92332F2-EFE1-D941-70FD-561E16499F50}"/>
          </ac:cxnSpMkLst>
        </pc:cxnChg>
        <pc:cxnChg chg="del mod">
          <ac:chgData name="john daintree" userId="86843ca00bf7cabd" providerId="LiveId" clId="{0E32F503-BB73-4DFA-99D6-4F0FC56669B3}" dt="2024-09-13T07:46:59.808" v="11355" actId="478"/>
          <ac:cxnSpMkLst>
            <pc:docMk/>
            <pc:sldMk cId="1831368218" sldId="380"/>
            <ac:cxnSpMk id="27" creationId="{55A2FEA7-D2E0-8750-56A9-25B2DA3EFDB2}"/>
          </ac:cxnSpMkLst>
        </pc:cxnChg>
        <pc:cxnChg chg="del">
          <ac:chgData name="john daintree" userId="86843ca00bf7cabd" providerId="LiveId" clId="{0E32F503-BB73-4DFA-99D6-4F0FC56669B3}" dt="2024-09-13T07:46:59.151" v="11354" actId="478"/>
          <ac:cxnSpMkLst>
            <pc:docMk/>
            <pc:sldMk cId="1831368218" sldId="380"/>
            <ac:cxnSpMk id="29" creationId="{98037A01-F93F-5E4E-8C82-9C42B7167E4C}"/>
          </ac:cxnSpMkLst>
        </pc:cxnChg>
        <pc:cxnChg chg="del">
          <ac:chgData name="john daintree" userId="86843ca00bf7cabd" providerId="LiveId" clId="{0E32F503-BB73-4DFA-99D6-4F0FC56669B3}" dt="2024-09-13T07:46:58.231" v="11353" actId="478"/>
          <ac:cxnSpMkLst>
            <pc:docMk/>
            <pc:sldMk cId="1831368218" sldId="380"/>
            <ac:cxnSpMk id="31" creationId="{EAA28871-8835-63BE-62CA-93C0CE5E6DF2}"/>
          </ac:cxnSpMkLst>
        </pc:cxnChg>
        <pc:cxnChg chg="add">
          <ac:chgData name="john daintree" userId="86843ca00bf7cabd" providerId="LiveId" clId="{0E32F503-BB73-4DFA-99D6-4F0FC56669B3}" dt="2024-09-13T07:46:31.806" v="11349" actId="11529"/>
          <ac:cxnSpMkLst>
            <pc:docMk/>
            <pc:sldMk cId="1831368218" sldId="380"/>
            <ac:cxnSpMk id="35" creationId="{971DBDA6-CA26-3C93-A6CE-0DC448684AA3}"/>
          </ac:cxnSpMkLst>
        </pc:cxnChg>
        <pc:cxnChg chg="add">
          <ac:chgData name="john daintree" userId="86843ca00bf7cabd" providerId="LiveId" clId="{0E32F503-BB73-4DFA-99D6-4F0FC56669B3}" dt="2024-09-13T07:46:47.445" v="11350" actId="11529"/>
          <ac:cxnSpMkLst>
            <pc:docMk/>
            <pc:sldMk cId="1831368218" sldId="380"/>
            <ac:cxnSpMk id="37" creationId="{5E35C178-962C-C0D2-51E4-2D20F0CA7C12}"/>
          </ac:cxnSpMkLst>
        </pc:cxnChg>
        <pc:cxnChg chg="add mod">
          <ac:chgData name="john daintree" userId="86843ca00bf7cabd" providerId="LiveId" clId="{0E32F503-BB73-4DFA-99D6-4F0FC56669B3}" dt="2024-09-13T07:48:40.300" v="11392" actId="14100"/>
          <ac:cxnSpMkLst>
            <pc:docMk/>
            <pc:sldMk cId="1831368218" sldId="380"/>
            <ac:cxnSpMk id="42" creationId="{954B3124-5E25-9134-0448-4A62DE1115EE}"/>
          </ac:cxnSpMkLst>
        </pc:cxnChg>
        <pc:cxnChg chg="add mod">
          <ac:chgData name="john daintree" userId="86843ca00bf7cabd" providerId="LiveId" clId="{0E32F503-BB73-4DFA-99D6-4F0FC56669B3}" dt="2024-09-13T07:57:04.749" v="11424" actId="1038"/>
          <ac:cxnSpMkLst>
            <pc:docMk/>
            <pc:sldMk cId="1831368218" sldId="380"/>
            <ac:cxnSpMk id="44" creationId="{53FB2035-2E10-8F13-FCE7-9891FC92DD26}"/>
          </ac:cxnSpMkLst>
        </pc:cxnChg>
      </pc:sldChg>
      <pc:sldChg chg="del">
        <pc:chgData name="john daintree" userId="86843ca00bf7cabd" providerId="LiveId" clId="{0E32F503-BB73-4DFA-99D6-4F0FC56669B3}" dt="2024-09-13T07:54:24.271" v="11414" actId="47"/>
        <pc:sldMkLst>
          <pc:docMk/>
          <pc:sldMk cId="4118365758" sldId="381"/>
        </pc:sldMkLst>
      </pc:sldChg>
      <pc:sldMasterChg chg="modSp mod modSldLayout">
        <pc:chgData name="john daintree" userId="86843ca00bf7cabd" providerId="LiveId" clId="{0E32F503-BB73-4DFA-99D6-4F0FC56669B3}" dt="2024-09-12T15:20:26.209" v="10966" actId="14826"/>
        <pc:sldMasterMkLst>
          <pc:docMk/>
          <pc:sldMasterMk cId="2781740000" sldId="2147483648"/>
        </pc:sldMasterMkLst>
        <pc:spChg chg="mod">
          <ac:chgData name="john daintree" userId="86843ca00bf7cabd" providerId="LiveId" clId="{0E32F503-BB73-4DFA-99D6-4F0FC56669B3}" dt="2024-08-28T11:33:43.813" v="1733" actId="14100"/>
          <ac:spMkLst>
            <pc:docMk/>
            <pc:sldMasterMk cId="2781740000" sldId="2147483648"/>
            <ac:spMk id="6" creationId="{79B4391E-A2CA-4E7C-B5A9-A31CF000D3E5}"/>
          </ac:spMkLst>
        </pc:spChg>
        <pc:sldLayoutChg chg="delSp mod">
          <pc:chgData name="john daintree" userId="86843ca00bf7cabd" providerId="LiveId" clId="{0E32F503-BB73-4DFA-99D6-4F0FC56669B3}" dt="2024-08-28T09:51:19.562" v="829" actId="478"/>
          <pc:sldLayoutMkLst>
            <pc:docMk/>
            <pc:sldMasterMk cId="2781740000" sldId="2147483648"/>
            <pc:sldLayoutMk cId="231835220" sldId="2147483650"/>
          </pc:sldLayoutMkLst>
          <pc:spChg chg="del">
            <ac:chgData name="john daintree" userId="86843ca00bf7cabd" providerId="LiveId" clId="{0E32F503-BB73-4DFA-99D6-4F0FC56669B3}" dt="2024-08-28T09:51:19.562" v="829" actId="478"/>
            <ac:spMkLst>
              <pc:docMk/>
              <pc:sldMasterMk cId="2781740000" sldId="2147483648"/>
              <pc:sldLayoutMk cId="231835220" sldId="2147483650"/>
              <ac:spMk id="7" creationId="{00000000-0000-0000-0000-000000000000}"/>
            </ac:spMkLst>
          </pc:spChg>
        </pc:sldLayoutChg>
        <pc:sldLayoutChg chg="modSp">
          <pc:chgData name="john daintree" userId="86843ca00bf7cabd" providerId="LiveId" clId="{0E32F503-BB73-4DFA-99D6-4F0FC56669B3}" dt="2024-09-12T15:20:26.209" v="10966" actId="14826"/>
          <pc:sldLayoutMkLst>
            <pc:docMk/>
            <pc:sldMasterMk cId="2781740000" sldId="2147483648"/>
            <pc:sldLayoutMk cId="2947373651" sldId="2147483657"/>
          </pc:sldLayoutMkLst>
          <pc:spChg chg="mod">
            <ac:chgData name="john daintree" userId="86843ca00bf7cabd" providerId="LiveId" clId="{0E32F503-BB73-4DFA-99D6-4F0FC56669B3}" dt="2024-09-02T13:18:40.790" v="6015" actId="207"/>
            <ac:spMkLst>
              <pc:docMk/>
              <pc:sldMasterMk cId="2781740000" sldId="2147483648"/>
              <pc:sldLayoutMk cId="2947373651" sldId="2147483657"/>
              <ac:spMk id="7" creationId="{32FF9E41-7D19-942B-7E48-7229E88721AD}"/>
            </ac:spMkLst>
          </pc:spChg>
          <pc:picChg chg="mod">
            <ac:chgData name="john daintree" userId="86843ca00bf7cabd" providerId="LiveId" clId="{0E32F503-BB73-4DFA-99D6-4F0FC56669B3}" dt="2024-09-12T15:20:26.209" v="10966" actId="14826"/>
            <ac:picMkLst>
              <pc:docMk/>
              <pc:sldMasterMk cId="2781740000" sldId="2147483648"/>
              <pc:sldLayoutMk cId="2947373651" sldId="2147483657"/>
              <ac:picMk id="5" creationId="{290E7845-2A67-E20F-B274-C028D9DE46AA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25/09/2024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25/09/2024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Penn and Teller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20660A-27FD-4528-AE7F-EC6080404EE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rabun" panose="00000500000000000000" pitchFamily="2" charset="-3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rabun" panose="00000500000000000000" pitchFamily="2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64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0537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APLAN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05740" y="4023437"/>
            <a:ext cx="1732760" cy="664125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 i="0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934434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Glasgow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7F93E-0AC9-4994-C087-EC4747909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3" y="534519"/>
            <a:ext cx="2039329" cy="33648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90E7845-2A67-E20F-B274-C028D9DE46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97909" y="1682858"/>
            <a:ext cx="1345943" cy="173783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FF9E41-7D19-942B-7E48-7229E88721A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>
                <a:solidFill>
                  <a:srgbClr val="3B475E"/>
                </a:solidFill>
              </a:defRPr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5A1B3A2-B67B-97C0-5922-C5E5774A4147}"/>
              </a:ext>
            </a:extLst>
          </p:cNvPr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445060" y="3768819"/>
            <a:ext cx="1177213" cy="1158817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/>
              <a:t>Profile picture</a:t>
            </a:r>
          </a:p>
        </p:txBody>
      </p:sp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9B8FD49-8E58-4EE8-BE57-8B874BC46CA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987852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07968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D952242-8C5B-5D1C-6EEB-5EED6E14074A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084224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07968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D952242-8C5B-5D1C-6EEB-5EED6E14074A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54350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6B9AF9E6-AA45-9785-A1CE-16C2DFAA1EE0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27846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D421E95-D184-F593-396A-1A5CE1C16842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ADD9B8E7-D289-52C5-BF85-DF39F0452610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5061" y="3741620"/>
            <a:ext cx="5073516" cy="102410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1FD6475-DAC6-4418-8860-2980690695F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t="-548" r="223" b="35658"/>
          <a:stretch/>
        </p:blipFill>
        <p:spPr bwMode="auto">
          <a:xfrm>
            <a:off x="528187" y="443885"/>
            <a:ext cx="3024002" cy="6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1127023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Elsinore 2023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13720CA-FE42-49DE-A1AF-5214A01E7778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0FBA950-28F2-527A-811C-29FF763B12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56737" y="1558099"/>
            <a:ext cx="1954700" cy="206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7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5104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7F951AB8-DA79-4083-BFE2-5D3BD28F0EF3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4458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0CC00C7-834C-4ECD-A8A3-E409D29ECB59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06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7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APLAN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0" y="4745354"/>
            <a:ext cx="914400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282828"/>
                </a:solidFill>
                <a:latin typeface="Sarabun" panose="00000500000000000000" pitchFamily="2" charset="-34"/>
              </a:rPr>
              <a:t>Interpreter Limits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FF6600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dirty="0">
              <a:solidFill>
                <a:srgbClr val="FF6600"/>
              </a:solidFill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20957-0551-8F72-773E-84D867F26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0"/>
          <a:stretch/>
        </p:blipFill>
        <p:spPr>
          <a:xfrm>
            <a:off x="0" y="5097467"/>
            <a:ext cx="9144000" cy="45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EC5741-2586-9026-BBB0-7FC530AB64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05" y="4818698"/>
            <a:ext cx="939483" cy="15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4" r:id="rId4"/>
    <p:sldLayoutId id="2147483655" r:id="rId5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928ABD"/>
                </a:solidFill>
                <a:latin typeface="Sarabun" panose="00000500000000000000" pitchFamily="2" charset="-34"/>
              </a:rPr>
              <a:t>An introduction to the workspace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ED7F00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dirty="0">
              <a:solidFill>
                <a:srgbClr val="ED7F00"/>
              </a:solidFill>
              <a:latin typeface="Sarabun" panose="00000500000000000000" pitchFamily="2" charset="-3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F9E24F-2BBD-45BB-A084-8C6DB7C8D692}"/>
              </a:ext>
            </a:extLst>
          </p:cNvPr>
          <p:cNvCxnSpPr>
            <a:cxnSpLocks/>
          </p:cNvCxnSpPr>
          <p:nvPr userDrawn="1"/>
        </p:nvCxnSpPr>
        <p:spPr>
          <a:xfrm>
            <a:off x="0" y="4700093"/>
            <a:ext cx="9144000" cy="0"/>
          </a:xfrm>
          <a:prstGeom prst="line">
            <a:avLst/>
          </a:prstGeom>
          <a:ln w="28575">
            <a:solidFill>
              <a:srgbClr val="928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rapezoid 3">
            <a:extLst>
              <a:ext uri="{FF2B5EF4-FFF2-40B4-BE49-F238E27FC236}">
                <a16:creationId xmlns:a16="http://schemas.microsoft.com/office/drawing/2014/main" id="{7FA306A9-E836-4163-8918-B373B342B7B3}"/>
              </a:ext>
            </a:extLst>
          </p:cNvPr>
          <p:cNvSpPr/>
          <p:nvPr userDrawn="1"/>
        </p:nvSpPr>
        <p:spPr>
          <a:xfrm>
            <a:off x="8365254" y="4657725"/>
            <a:ext cx="228139" cy="86175"/>
          </a:xfrm>
          <a:prstGeom prst="trapezoid">
            <a:avLst>
              <a:gd name="adj" fmla="val 1394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75446FE-57B4-E664-AD4E-313BD38F924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051006" y="4151046"/>
            <a:ext cx="852470" cy="90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8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dyalog.fillout.com/dy2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6131D-FAD6-6DEB-EA1F-0D7CA9CED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91" y="1688053"/>
            <a:ext cx="5073517" cy="1767394"/>
          </a:xfrm>
        </p:spPr>
        <p:txBody>
          <a:bodyPr/>
          <a:lstStyle/>
          <a:p>
            <a:r>
              <a:rPr lang="en-GB" dirty="0"/>
              <a:t>Interpreter Limits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757B1-98A9-0150-B94B-5BDB7E71085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D48B45B-4830-963F-84BF-B50E343EB95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400" y="3456000"/>
            <a:ext cx="1158875" cy="1158875"/>
          </a:xfr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68A34B-77E9-DA61-11DD-D68C6C029A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1697" y="3741620"/>
            <a:ext cx="4036879" cy="1024109"/>
          </a:xfrm>
        </p:spPr>
        <p:txBody>
          <a:bodyPr anchor="t" anchorCtr="0"/>
          <a:lstStyle/>
          <a:p>
            <a:r>
              <a:rPr lang="en-GB" sz="2400" i="1" dirty="0"/>
              <a:t>John Daintree</a:t>
            </a:r>
          </a:p>
        </p:txBody>
      </p:sp>
    </p:spTree>
    <p:extLst>
      <p:ext uri="{BB962C8B-B14F-4D97-AF65-F5344CB8AC3E}">
        <p14:creationId xmlns:p14="http://schemas.microsoft.com/office/powerpoint/2010/main" val="2685236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F879C67-8496-0263-60FD-D5EDAD74C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265238"/>
            <a:ext cx="6092825" cy="3241675"/>
          </a:xfrm>
          <a:ln>
            <a:noFill/>
          </a:ln>
        </p:spPr>
        <p:txBody>
          <a:bodyPr numCol="2">
            <a:normAutofit fontScale="85000" lnSpcReduction="10000"/>
          </a:bodyPr>
          <a:lstStyle/>
          <a:p>
            <a:r>
              <a:rPr lang="en-GB" sz="1900" dirty="0"/>
              <a:t>Rank of array (15)</a:t>
            </a:r>
          </a:p>
          <a:p>
            <a:r>
              <a:rPr lang="en-GB" sz="1900" dirty="0"/>
              <a:t>Size of array</a:t>
            </a:r>
          </a:p>
          <a:p>
            <a:r>
              <a:rPr lang="en-GB" sz="1900" dirty="0"/>
              <a:t>Types of array (16)</a:t>
            </a:r>
          </a:p>
          <a:p>
            <a:r>
              <a:rPr lang="en-GB" sz="1900" dirty="0"/>
              <a:t>Depth of an array*</a:t>
            </a:r>
          </a:p>
          <a:p>
            <a:r>
              <a:rPr lang="en-GB" sz="1900" dirty="0"/>
              <a:t>Number of constants and names in code (4096)</a:t>
            </a:r>
          </a:p>
          <a:p>
            <a:r>
              <a:rPr lang="en-GB" sz="1900" dirty="0"/>
              <a:t>Function size (65536)</a:t>
            </a:r>
          </a:p>
          <a:p>
            <a:r>
              <a:rPr lang="en-GB" sz="1900" dirty="0" err="1"/>
              <a:t>Dfn</a:t>
            </a:r>
            <a:r>
              <a:rPr lang="en-GB" sz="1900" dirty="0"/>
              <a:t> depth (255)</a:t>
            </a:r>
          </a:p>
          <a:p>
            <a:r>
              <a:rPr lang="en-GB" sz="1900" dirty="0"/>
              <a:t>Number of primitives (256)</a:t>
            </a:r>
          </a:p>
          <a:p>
            <a:r>
              <a:rPr lang="en-GB" sz="1900" dirty="0"/>
              <a:t>Length of a symbol*</a:t>
            </a:r>
          </a:p>
          <a:p>
            <a:r>
              <a:rPr lang="en-GB" sz="1900" dirty="0"/>
              <a:t>Session input line / ⎕PW</a:t>
            </a:r>
          </a:p>
          <a:p>
            <a:r>
              <a:rPr lang="en-GB" sz="1900" dirty="0"/>
              <a:t>Parentheses depth (255)</a:t>
            </a:r>
          </a:p>
          <a:p>
            <a:r>
              <a:rPr lang="en-GB" sz="1900" dirty="0"/>
              <a:t>Number of lines in functions (4096)</a:t>
            </a:r>
          </a:p>
          <a:p>
            <a:r>
              <a:rPr lang="en-GB" sz="1900" dirty="0"/>
              <a:t>Control structure depth (255)</a:t>
            </a:r>
          </a:p>
          <a:p>
            <a:endParaRPr lang="en-GB" sz="1100" dirty="0"/>
          </a:p>
          <a:p>
            <a:endParaRPr lang="en-GB" sz="1100" dirty="0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9B1C521-27C5-DF94-F171-394B327B9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54" y="1065197"/>
            <a:ext cx="6802633" cy="830997"/>
          </a:xfrm>
          <a:prstGeom prst="rect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      (</a:t>
            </a:r>
            <a:r>
              <a:rPr lang="en-US" altLang="en-US" sz="1200" dirty="0">
                <a:solidFill>
                  <a:srgbClr val="0000FF"/>
                </a:solidFill>
                <a:latin typeface="APL385 Unicode" panose="020B0709000202000203" pitchFamily="49" charset="0"/>
              </a:rPr>
              <a:t>⎕</a:t>
            </a:r>
            <a:r>
              <a:rPr lang="en-US" altLang="en-US" sz="1200" dirty="0" err="1">
                <a:solidFill>
                  <a:srgbClr val="0000FF"/>
                </a:solidFill>
                <a:latin typeface="APL385 Unicode" panose="020B0709000202000203" pitchFamily="49" charset="0"/>
              </a:rPr>
              <a:t>fx</a:t>
            </a:r>
            <a:r>
              <a:rPr lang="en-US" altLang="en-US" sz="1200" dirty="0">
                <a:solidFill>
                  <a:srgbClr val="0000FF"/>
                </a:solidFill>
                <a:latin typeface="APL385 Unicode" panose="020B0709000202000203" pitchFamily="49" charset="0"/>
              </a:rPr>
              <a:t> </a:t>
            </a:r>
            <a:r>
              <a:rPr lang="en-GB" sz="1200" dirty="0">
                <a:solidFill>
                  <a:srgbClr val="0000FF"/>
                </a:solidFill>
                <a:effectLst/>
              </a:rPr>
              <a:t>⍠  1)</a:t>
            </a:r>
            <a:r>
              <a:rPr lang="en-US" altLang="en-US" sz="1200" dirty="0">
                <a:solidFill>
                  <a:srgbClr val="0000FF"/>
                </a:solidFill>
                <a:latin typeface="APL385 Unicode" panose="020B0709000202000203" pitchFamily="49" charset="0"/>
              </a:rPr>
              <a:t> </a:t>
            </a:r>
            <a:r>
              <a:rPr lang="en-US" altLang="en-US" sz="1200" dirty="0" err="1">
                <a:solidFill>
                  <a:srgbClr val="0000FF"/>
                </a:solidFill>
                <a:latin typeface="APL385 Unicode" panose="020B0709000202000203" pitchFamily="49" charset="0"/>
              </a:rPr>
              <a:t>src</a:t>
            </a:r>
            <a:endParaRPr lang="en-US" altLang="en-US" sz="1200" dirty="0">
              <a:solidFill>
                <a:srgbClr val="0000FF"/>
              </a:solidFill>
              <a:latin typeface="APL385 Unicode" panose="020B0709000202000203" pitchFamily="49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rgbClr val="FF0000"/>
                </a:solidFill>
                <a:latin typeface="APL385 Unicode" panose="020B0709000202000203" pitchFamily="49" charset="0"/>
              </a:rPr>
              <a:t>LIMIT ERROR: Function contains too many constants or symbol references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rgbClr val="FF0000"/>
                </a:solidFill>
                <a:latin typeface="APL385 Unicode" panose="020B0709000202000203" pitchFamily="49" charset="0"/>
              </a:rPr>
              <a:t>      (⎕FX </a:t>
            </a:r>
            <a:r>
              <a:rPr lang="en-GB" sz="1200" dirty="0">
                <a:solidFill>
                  <a:srgbClr val="FF0000"/>
                </a:solidFill>
                <a:effectLst/>
              </a:rPr>
              <a:t>⍠  1)</a:t>
            </a:r>
            <a:r>
              <a:rPr lang="en-US" altLang="en-US" sz="1200" dirty="0">
                <a:solidFill>
                  <a:srgbClr val="FF0000"/>
                </a:solidFill>
                <a:latin typeface="APL385 Unicode" panose="020B0709000202000203" pitchFamily="49" charset="0"/>
              </a:rPr>
              <a:t> </a:t>
            </a:r>
            <a:r>
              <a:rPr lang="en-US" altLang="en-US" sz="1200" dirty="0" err="1">
                <a:solidFill>
                  <a:srgbClr val="FF0000"/>
                </a:solidFill>
                <a:latin typeface="APL385 Unicode" panose="020B0709000202000203" pitchFamily="49" charset="0"/>
              </a:rPr>
              <a:t>src</a:t>
            </a:r>
            <a:endParaRPr lang="en-US" altLang="en-US" sz="1200" dirty="0">
              <a:solidFill>
                <a:srgbClr val="FF0000"/>
              </a:solidFill>
              <a:latin typeface="APL385 Unicode" panose="020B0709000202000203" pitchFamily="49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rgbClr val="FF0000"/>
                </a:solidFill>
                <a:latin typeface="APL385 Unicode" panose="020B0709000202000203" pitchFamily="49" charset="0"/>
              </a:rPr>
              <a:t>       ∧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4BD3C8-E042-A05D-D144-33A8989277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D45A2B-AAE2-7CB6-B4D0-3FED6DD2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Limits? What limits?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712C70-6CBB-DB63-7E49-9768524C6A9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7AA25E-1B0A-0632-785C-EF811B5A1A22}"/>
              </a:ext>
            </a:extLst>
          </p:cNvPr>
          <p:cNvSpPr/>
          <p:nvPr/>
        </p:nvSpPr>
        <p:spPr>
          <a:xfrm>
            <a:off x="730847" y="2775273"/>
            <a:ext cx="2407586" cy="507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31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69B632-6CB0-88C7-3D61-BFD17B39F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5743" y="2327912"/>
            <a:ext cx="6092513" cy="487675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RANK (15)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58705F-9EDF-6087-5636-15756818B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What can we do to change…?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C007-BAC9-0794-128C-4DF921FF6EC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35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4B9EB-6872-AB01-6F30-3DB2D8F3DBE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4327B97-AA43-96EE-8EF4-A023679DA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Allocated pockets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143B9C-6225-EC00-70FD-A32C06B58311}"/>
              </a:ext>
            </a:extLst>
          </p:cNvPr>
          <p:cNvSpPr/>
          <p:nvPr/>
        </p:nvSpPr>
        <p:spPr>
          <a:xfrm>
            <a:off x="323527" y="1264925"/>
            <a:ext cx="8298926" cy="7961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3A90C7-DD33-28CF-FB69-DF3D4920916C}"/>
              </a:ext>
            </a:extLst>
          </p:cNvPr>
          <p:cNvSpPr/>
          <p:nvPr/>
        </p:nvSpPr>
        <p:spPr>
          <a:xfrm>
            <a:off x="323527" y="1264925"/>
            <a:ext cx="225113" cy="7961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3BADD3-E989-4CFE-E5DA-1AADBEB8DAC5}"/>
              </a:ext>
            </a:extLst>
          </p:cNvPr>
          <p:cNvSpPr txBox="1"/>
          <p:nvPr/>
        </p:nvSpPr>
        <p:spPr>
          <a:xfrm>
            <a:off x="998866" y="1478311"/>
            <a:ext cx="7623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/>
                <a:ea typeface="+mn-ea"/>
                <a:cs typeface="+mn-cs"/>
              </a:rPr>
              <a:t>Payload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61DB8F-D79B-4338-4A0A-879656A5B83A}"/>
              </a:ext>
            </a:extLst>
          </p:cNvPr>
          <p:cNvSpPr txBox="1"/>
          <p:nvPr/>
        </p:nvSpPr>
        <p:spPr>
          <a:xfrm>
            <a:off x="342053" y="1478311"/>
            <a:ext cx="20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/>
                <a:ea typeface="+mn-ea"/>
                <a:cs typeface="+mn-cs"/>
              </a:rPr>
              <a:t>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6519FC-C998-2EC8-341D-81FA4ED81ED3}"/>
              </a:ext>
            </a:extLst>
          </p:cNvPr>
          <p:cNvSpPr/>
          <p:nvPr/>
        </p:nvSpPr>
        <p:spPr>
          <a:xfrm>
            <a:off x="548640" y="1264925"/>
            <a:ext cx="225113" cy="7961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BD0B20-34D1-3158-A975-AF312241D42E}"/>
              </a:ext>
            </a:extLst>
          </p:cNvPr>
          <p:cNvSpPr txBox="1"/>
          <p:nvPr/>
        </p:nvSpPr>
        <p:spPr>
          <a:xfrm>
            <a:off x="567166" y="1478311"/>
            <a:ext cx="20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/>
                <a:ea typeface="+mn-ea"/>
                <a:cs typeface="+mn-cs"/>
              </a:rPr>
              <a:t>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2360AB-CEB1-8444-4AFA-0FB21677CA8D}"/>
              </a:ext>
            </a:extLst>
          </p:cNvPr>
          <p:cNvSpPr/>
          <p:nvPr/>
        </p:nvSpPr>
        <p:spPr>
          <a:xfrm>
            <a:off x="773753" y="1264925"/>
            <a:ext cx="225113" cy="7961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B0CBAA-5645-44D0-C725-A89B68FE7E14}"/>
              </a:ext>
            </a:extLst>
          </p:cNvPr>
          <p:cNvSpPr txBox="1"/>
          <p:nvPr/>
        </p:nvSpPr>
        <p:spPr>
          <a:xfrm>
            <a:off x="792279" y="1478311"/>
            <a:ext cx="20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/>
                <a:ea typeface="+mn-ea"/>
                <a:cs typeface="+mn-cs"/>
              </a:rPr>
              <a:t>Z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061913-228B-C3A9-2561-D0FA7A4DB6D5}"/>
              </a:ext>
            </a:extLst>
          </p:cNvPr>
          <p:cNvSpPr/>
          <p:nvPr/>
        </p:nvSpPr>
        <p:spPr>
          <a:xfrm>
            <a:off x="138147" y="1147934"/>
            <a:ext cx="1089166" cy="10788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69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4B9EB-6872-AB01-6F30-3DB2D8F3DBE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4327B97-AA43-96EE-8EF4-A023679DA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Allocated pockets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3A90C7-DD33-28CF-FB69-DF3D4920916C}"/>
              </a:ext>
            </a:extLst>
          </p:cNvPr>
          <p:cNvSpPr/>
          <p:nvPr/>
        </p:nvSpPr>
        <p:spPr>
          <a:xfrm>
            <a:off x="323526" y="1440000"/>
            <a:ext cx="1296000" cy="36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61DB8F-D79B-4338-4A0A-879656A5B83A}"/>
              </a:ext>
            </a:extLst>
          </p:cNvPr>
          <p:cNvSpPr txBox="1"/>
          <p:nvPr/>
        </p:nvSpPr>
        <p:spPr>
          <a:xfrm>
            <a:off x="868230" y="1440000"/>
            <a:ext cx="20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>
                <a:solidFill>
                  <a:srgbClr val="3B475E"/>
                </a:solidFill>
                <a:latin typeface="Sarabun"/>
              </a:rPr>
              <a:t>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B475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6519FC-C998-2EC8-341D-81FA4ED81ED3}"/>
              </a:ext>
            </a:extLst>
          </p:cNvPr>
          <p:cNvSpPr/>
          <p:nvPr/>
        </p:nvSpPr>
        <p:spPr>
          <a:xfrm>
            <a:off x="1619526" y="1440000"/>
            <a:ext cx="1296000" cy="36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BD0B20-34D1-3158-A975-AF312241D42E}"/>
              </a:ext>
            </a:extLst>
          </p:cNvPr>
          <p:cNvSpPr txBox="1"/>
          <p:nvPr/>
        </p:nvSpPr>
        <p:spPr>
          <a:xfrm>
            <a:off x="2164232" y="1440000"/>
            <a:ext cx="20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/>
                <a:ea typeface="+mn-ea"/>
                <a:cs typeface="+mn-cs"/>
              </a:rPr>
              <a:t>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2360AB-CEB1-8444-4AFA-0FB21677CA8D}"/>
              </a:ext>
            </a:extLst>
          </p:cNvPr>
          <p:cNvSpPr/>
          <p:nvPr/>
        </p:nvSpPr>
        <p:spPr>
          <a:xfrm>
            <a:off x="2915524" y="1440000"/>
            <a:ext cx="1296004" cy="36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B0CBAA-5645-44D0-C725-A89B68FE7E14}"/>
              </a:ext>
            </a:extLst>
          </p:cNvPr>
          <p:cNvSpPr txBox="1"/>
          <p:nvPr/>
        </p:nvSpPr>
        <p:spPr>
          <a:xfrm>
            <a:off x="3460232" y="1440000"/>
            <a:ext cx="20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/>
                <a:ea typeface="+mn-ea"/>
                <a:cs typeface="+mn-cs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402970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4BD51A-7934-ED18-815E-C1063930109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4327B97-AA43-96EE-8EF4-A023679DA3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000" y="268288"/>
            <a:ext cx="7005638" cy="684212"/>
          </a:xfrm>
        </p:spPr>
        <p:txBody>
          <a:bodyPr/>
          <a:lstStyle/>
          <a:p>
            <a:r>
              <a:rPr lang="en-GB" dirty="0"/>
              <a:t>Allocated pockets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3A90C7-DD33-28CF-FB69-DF3D4920916C}"/>
              </a:ext>
            </a:extLst>
          </p:cNvPr>
          <p:cNvSpPr/>
          <p:nvPr/>
        </p:nvSpPr>
        <p:spPr>
          <a:xfrm>
            <a:off x="323513" y="1440000"/>
            <a:ext cx="1296000" cy="36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61DB8F-D79B-4338-4A0A-879656A5B83A}"/>
              </a:ext>
            </a:extLst>
          </p:cNvPr>
          <p:cNvSpPr txBox="1"/>
          <p:nvPr/>
        </p:nvSpPr>
        <p:spPr>
          <a:xfrm>
            <a:off x="340359" y="1440000"/>
            <a:ext cx="129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>
                <a:solidFill>
                  <a:srgbClr val="3B475E"/>
                </a:solidFill>
                <a:latin typeface="Sarabun"/>
              </a:rPr>
              <a:t>LENGTH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B475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6519FC-C998-2EC8-341D-81FA4ED81ED3}"/>
              </a:ext>
            </a:extLst>
          </p:cNvPr>
          <p:cNvSpPr/>
          <p:nvPr/>
        </p:nvSpPr>
        <p:spPr>
          <a:xfrm>
            <a:off x="1619513" y="1440000"/>
            <a:ext cx="1296000" cy="36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BD0B20-34D1-3158-A975-AF312241D42E}"/>
              </a:ext>
            </a:extLst>
          </p:cNvPr>
          <p:cNvSpPr txBox="1"/>
          <p:nvPr/>
        </p:nvSpPr>
        <p:spPr>
          <a:xfrm>
            <a:off x="1619517" y="1440000"/>
            <a:ext cx="129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/>
                <a:ea typeface="+mn-ea"/>
                <a:cs typeface="+mn-cs"/>
              </a:rPr>
              <a:t>REFCOUNT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2360AB-CEB1-8444-4AFA-0FB21677CA8D}"/>
              </a:ext>
            </a:extLst>
          </p:cNvPr>
          <p:cNvSpPr/>
          <p:nvPr/>
        </p:nvSpPr>
        <p:spPr>
          <a:xfrm>
            <a:off x="2915511" y="1440000"/>
            <a:ext cx="1296004" cy="36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B0CBAA-5645-44D0-C725-A89B68FE7E14}"/>
              </a:ext>
            </a:extLst>
          </p:cNvPr>
          <p:cNvSpPr txBox="1"/>
          <p:nvPr/>
        </p:nvSpPr>
        <p:spPr>
          <a:xfrm>
            <a:off x="2915519" y="1440000"/>
            <a:ext cx="132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/>
                <a:ea typeface="+mn-ea"/>
                <a:cs typeface="+mn-cs"/>
              </a:rPr>
              <a:t>ZONES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AE679838-B58B-6CBC-BF31-4653CF45C3EC}"/>
              </a:ext>
            </a:extLst>
          </p:cNvPr>
          <p:cNvSpPr/>
          <p:nvPr/>
        </p:nvSpPr>
        <p:spPr>
          <a:xfrm rot="5400000">
            <a:off x="889487" y="1402549"/>
            <a:ext cx="164041" cy="1295992"/>
          </a:xfrm>
          <a:prstGeom prst="rightBrace">
            <a:avLst>
              <a:gd name="adj1" fmla="val 1100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2B67878C-3840-B949-5099-F93AD1E1B3DD}"/>
              </a:ext>
            </a:extLst>
          </p:cNvPr>
          <p:cNvSpPr/>
          <p:nvPr/>
        </p:nvSpPr>
        <p:spPr>
          <a:xfrm rot="5400000">
            <a:off x="2194826" y="1402548"/>
            <a:ext cx="145377" cy="1295993"/>
          </a:xfrm>
          <a:prstGeom prst="rightBrace">
            <a:avLst>
              <a:gd name="adj1" fmla="val 1100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66915AAE-7582-0707-5A9C-AA4DD18E3E22}"/>
              </a:ext>
            </a:extLst>
          </p:cNvPr>
          <p:cNvSpPr/>
          <p:nvPr/>
        </p:nvSpPr>
        <p:spPr>
          <a:xfrm rot="5400000">
            <a:off x="3490819" y="1411880"/>
            <a:ext cx="145377" cy="1295993"/>
          </a:xfrm>
          <a:prstGeom prst="rightBrace">
            <a:avLst>
              <a:gd name="adj1" fmla="val 1100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CEB2A4-DDB0-AD86-B883-C015F56E9ABB}"/>
              </a:ext>
            </a:extLst>
          </p:cNvPr>
          <p:cNvSpPr txBox="1"/>
          <p:nvPr/>
        </p:nvSpPr>
        <p:spPr>
          <a:xfrm>
            <a:off x="323511" y="2571750"/>
            <a:ext cx="8191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32 bits in a 32 bit interpreter</a:t>
            </a:r>
          </a:p>
          <a:p>
            <a:r>
              <a:rPr lang="en-GB" dirty="0"/>
              <a:t>64 bits in a 64 bit interpreter</a:t>
            </a:r>
          </a:p>
        </p:txBody>
      </p:sp>
    </p:spTree>
    <p:extLst>
      <p:ext uri="{BB962C8B-B14F-4D97-AF65-F5344CB8AC3E}">
        <p14:creationId xmlns:p14="http://schemas.microsoft.com/office/powerpoint/2010/main" val="284545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3402B-C487-ED01-FBD5-60B966A046A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4327B97-AA43-96EE-8EF4-A023679DA3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000" y="268288"/>
            <a:ext cx="7005638" cy="684212"/>
          </a:xfrm>
        </p:spPr>
        <p:txBody>
          <a:bodyPr/>
          <a:lstStyle/>
          <a:p>
            <a:r>
              <a:rPr lang="en-GB" dirty="0"/>
              <a:t>Allocated pockets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3A90C7-DD33-28CF-FB69-DF3D4920916C}"/>
              </a:ext>
            </a:extLst>
          </p:cNvPr>
          <p:cNvSpPr/>
          <p:nvPr/>
        </p:nvSpPr>
        <p:spPr>
          <a:xfrm>
            <a:off x="323513" y="1440000"/>
            <a:ext cx="1296000" cy="36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61DB8F-D79B-4338-4A0A-879656A5B83A}"/>
              </a:ext>
            </a:extLst>
          </p:cNvPr>
          <p:cNvSpPr txBox="1"/>
          <p:nvPr/>
        </p:nvSpPr>
        <p:spPr>
          <a:xfrm>
            <a:off x="340359" y="1440000"/>
            <a:ext cx="129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>
                <a:solidFill>
                  <a:srgbClr val="3B475E"/>
                </a:solidFill>
                <a:latin typeface="Sarabun"/>
              </a:rPr>
              <a:t>LENGTH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B475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6519FC-C998-2EC8-341D-81FA4ED81ED3}"/>
              </a:ext>
            </a:extLst>
          </p:cNvPr>
          <p:cNvSpPr/>
          <p:nvPr/>
        </p:nvSpPr>
        <p:spPr>
          <a:xfrm>
            <a:off x="1619513" y="1440000"/>
            <a:ext cx="1296000" cy="36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BD0B20-34D1-3158-A975-AF312241D42E}"/>
              </a:ext>
            </a:extLst>
          </p:cNvPr>
          <p:cNvSpPr txBox="1"/>
          <p:nvPr/>
        </p:nvSpPr>
        <p:spPr>
          <a:xfrm>
            <a:off x="1619517" y="1440000"/>
            <a:ext cx="129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/>
                <a:ea typeface="+mn-ea"/>
                <a:cs typeface="+mn-cs"/>
              </a:rPr>
              <a:t>REFCOUNT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2360AB-CEB1-8444-4AFA-0FB21677CA8D}"/>
              </a:ext>
            </a:extLst>
          </p:cNvPr>
          <p:cNvSpPr/>
          <p:nvPr/>
        </p:nvSpPr>
        <p:spPr>
          <a:xfrm>
            <a:off x="2915511" y="1440000"/>
            <a:ext cx="1296004" cy="36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B0CBAA-5645-44D0-C725-A89B68FE7E14}"/>
              </a:ext>
            </a:extLst>
          </p:cNvPr>
          <p:cNvSpPr txBox="1"/>
          <p:nvPr/>
        </p:nvSpPr>
        <p:spPr>
          <a:xfrm>
            <a:off x="2915519" y="1440000"/>
            <a:ext cx="132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/>
                <a:ea typeface="+mn-ea"/>
                <a:cs typeface="+mn-cs"/>
              </a:rPr>
              <a:t>ZONES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AE679838-B58B-6CBC-BF31-4653CF45C3EC}"/>
              </a:ext>
            </a:extLst>
          </p:cNvPr>
          <p:cNvSpPr/>
          <p:nvPr/>
        </p:nvSpPr>
        <p:spPr>
          <a:xfrm rot="5400000">
            <a:off x="889487" y="1402549"/>
            <a:ext cx="164041" cy="1295992"/>
          </a:xfrm>
          <a:prstGeom prst="rightBrace">
            <a:avLst>
              <a:gd name="adj1" fmla="val 1100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2B67878C-3840-B949-5099-F93AD1E1B3DD}"/>
              </a:ext>
            </a:extLst>
          </p:cNvPr>
          <p:cNvSpPr/>
          <p:nvPr/>
        </p:nvSpPr>
        <p:spPr>
          <a:xfrm rot="5400000">
            <a:off x="2194826" y="1402548"/>
            <a:ext cx="145377" cy="1295993"/>
          </a:xfrm>
          <a:prstGeom prst="rightBrace">
            <a:avLst>
              <a:gd name="adj1" fmla="val 1100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66915AAE-7582-0707-5A9C-AA4DD18E3E22}"/>
              </a:ext>
            </a:extLst>
          </p:cNvPr>
          <p:cNvSpPr/>
          <p:nvPr/>
        </p:nvSpPr>
        <p:spPr>
          <a:xfrm rot="5400000">
            <a:off x="3490819" y="1411880"/>
            <a:ext cx="145377" cy="1295993"/>
          </a:xfrm>
          <a:prstGeom prst="rightBrace">
            <a:avLst>
              <a:gd name="adj1" fmla="val 110013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CEB2A4-DDB0-AD86-B883-C015F56E9ABB}"/>
              </a:ext>
            </a:extLst>
          </p:cNvPr>
          <p:cNvSpPr txBox="1"/>
          <p:nvPr/>
        </p:nvSpPr>
        <p:spPr>
          <a:xfrm>
            <a:off x="323511" y="2571750"/>
            <a:ext cx="8191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32 bits in a 32 bit interpreter</a:t>
            </a:r>
          </a:p>
          <a:p>
            <a:r>
              <a:rPr lang="en-GB" dirty="0"/>
              <a:t>64 bits in a 64 bit interpreter</a:t>
            </a:r>
            <a:r>
              <a:rPr lang="en-GB" dirty="0">
                <a:solidFill>
                  <a:srgbClr val="00B050"/>
                </a:solidFill>
              </a:rPr>
              <a:t> (but, crucially only 32 are used in ZONES)</a:t>
            </a:r>
          </a:p>
        </p:txBody>
      </p:sp>
    </p:spTree>
    <p:extLst>
      <p:ext uri="{BB962C8B-B14F-4D97-AF65-F5344CB8AC3E}">
        <p14:creationId xmlns:p14="http://schemas.microsoft.com/office/powerpoint/2010/main" val="2021239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FAF8D8-6442-378A-891F-F38B30DE966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2782AB-1D87-6752-9E07-2C9AAF2F9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50"/>
            <a:ext cx="9144000" cy="5715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8B28CB-4BFC-7C2B-E7E8-3BC161F286C9}"/>
              </a:ext>
            </a:extLst>
          </p:cNvPr>
          <p:cNvSpPr/>
          <p:nvPr/>
        </p:nvSpPr>
        <p:spPr>
          <a:xfrm>
            <a:off x="3450771" y="228600"/>
            <a:ext cx="1121229" cy="204019"/>
          </a:xfrm>
          <a:prstGeom prst="rect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8CE2C2-BF52-2CF6-431F-5C1615B91AD7}"/>
              </a:ext>
            </a:extLst>
          </p:cNvPr>
          <p:cNvSpPr/>
          <p:nvPr/>
        </p:nvSpPr>
        <p:spPr>
          <a:xfrm>
            <a:off x="4572000" y="228600"/>
            <a:ext cx="1121229" cy="204019"/>
          </a:xfrm>
          <a:prstGeom prst="rect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BF6A4C-F48E-97BF-6E66-E5D110D510DE}"/>
              </a:ext>
            </a:extLst>
          </p:cNvPr>
          <p:cNvSpPr/>
          <p:nvPr/>
        </p:nvSpPr>
        <p:spPr>
          <a:xfrm>
            <a:off x="5693229" y="228600"/>
            <a:ext cx="1121229" cy="204019"/>
          </a:xfrm>
          <a:prstGeom prst="rect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2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FAF8D8-6442-378A-891F-F38B30DE966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2782AB-1D87-6752-9E07-2C9AAF2F9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50"/>
            <a:ext cx="9144000" cy="5715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8B28CB-4BFC-7C2B-E7E8-3BC161F286C9}"/>
              </a:ext>
            </a:extLst>
          </p:cNvPr>
          <p:cNvSpPr/>
          <p:nvPr/>
        </p:nvSpPr>
        <p:spPr>
          <a:xfrm>
            <a:off x="3450771" y="518159"/>
            <a:ext cx="3339643" cy="1215225"/>
          </a:xfrm>
          <a:prstGeom prst="rect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19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FAF8D8-6442-378A-891F-F38B30DE966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0EBF9D-10A0-1EC1-003C-CD5CB7AEA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50"/>
            <a:ext cx="9144000" cy="5715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43F6CE-1419-991A-65EB-6874CE9EA143}"/>
              </a:ext>
            </a:extLst>
          </p:cNvPr>
          <p:cNvSpPr/>
          <p:nvPr/>
        </p:nvSpPr>
        <p:spPr>
          <a:xfrm>
            <a:off x="5693229" y="228600"/>
            <a:ext cx="1121229" cy="192819"/>
          </a:xfrm>
          <a:prstGeom prst="rect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910965-03A9-3398-B544-636F28292379}"/>
              </a:ext>
            </a:extLst>
          </p:cNvPr>
          <p:cNvSpPr/>
          <p:nvPr/>
        </p:nvSpPr>
        <p:spPr>
          <a:xfrm>
            <a:off x="3755572" y="2721429"/>
            <a:ext cx="1611085" cy="1632857"/>
          </a:xfrm>
          <a:prstGeom prst="rect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18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E3E1A-9835-6ADE-C32A-9253E2A493D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A7323B-333F-DC71-DE47-EE57889D2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000" y="268288"/>
            <a:ext cx="7005638" cy="684212"/>
          </a:xfrm>
        </p:spPr>
        <p:txBody>
          <a:bodyPr/>
          <a:lstStyle/>
          <a:p>
            <a:r>
              <a:rPr lang="en-GB" dirty="0"/>
              <a:t>Array pockets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2BAA7D-E0BB-BED2-E231-CAC7AD2CA4D9}"/>
              </a:ext>
            </a:extLst>
          </p:cNvPr>
          <p:cNvSpPr txBox="1"/>
          <p:nvPr/>
        </p:nvSpPr>
        <p:spPr>
          <a:xfrm>
            <a:off x="342581" y="2160000"/>
            <a:ext cx="5760000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B0042A-A163-E8B6-D381-A90B1DAB42B1}"/>
              </a:ext>
            </a:extLst>
          </p:cNvPr>
          <p:cNvSpPr txBox="1"/>
          <p:nvPr/>
        </p:nvSpPr>
        <p:spPr>
          <a:xfrm>
            <a:off x="5387003" y="2160000"/>
            <a:ext cx="720000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TYPE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483DC0-016B-E747-7B68-90CD02FF399E}"/>
              </a:ext>
            </a:extLst>
          </p:cNvPr>
          <p:cNvSpPr txBox="1"/>
          <p:nvPr/>
        </p:nvSpPr>
        <p:spPr>
          <a:xfrm>
            <a:off x="3770642" y="2160000"/>
            <a:ext cx="180000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STICKY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D299C5-42FD-187D-BAE6-FF6BF412DE22}"/>
              </a:ext>
            </a:extLst>
          </p:cNvPr>
          <p:cNvSpPr txBox="1"/>
          <p:nvPr/>
        </p:nvSpPr>
        <p:spPr>
          <a:xfrm>
            <a:off x="4667003" y="2160000"/>
            <a:ext cx="720000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RANK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EEE929-347F-2150-7425-E90987CC294D}"/>
              </a:ext>
            </a:extLst>
          </p:cNvPr>
          <p:cNvSpPr txBox="1"/>
          <p:nvPr/>
        </p:nvSpPr>
        <p:spPr>
          <a:xfrm>
            <a:off x="3591747" y="2160000"/>
            <a:ext cx="180000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SQUOZE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856848-0DC5-740E-7246-26F19EE4D6F9}"/>
              </a:ext>
            </a:extLst>
          </p:cNvPr>
          <p:cNvSpPr txBox="1"/>
          <p:nvPr/>
        </p:nvSpPr>
        <p:spPr>
          <a:xfrm>
            <a:off x="3947003" y="2160000"/>
            <a:ext cx="720000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ELTYPE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F10836-9145-7D0F-713E-3AB0EBBC7E1B}"/>
              </a:ext>
            </a:extLst>
          </p:cNvPr>
          <p:cNvSpPr txBox="1"/>
          <p:nvPr/>
        </p:nvSpPr>
        <p:spPr>
          <a:xfrm>
            <a:off x="3416169" y="2160000"/>
            <a:ext cx="180000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FLAG1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B7EDCC-9965-959D-A5FF-116942C15821}"/>
              </a:ext>
            </a:extLst>
          </p:cNvPr>
          <p:cNvSpPr txBox="1"/>
          <p:nvPr/>
        </p:nvSpPr>
        <p:spPr>
          <a:xfrm>
            <a:off x="3236491" y="2160000"/>
            <a:ext cx="180000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FLAG2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265540-1732-1B52-5421-38712E870F17}"/>
              </a:ext>
            </a:extLst>
          </p:cNvPr>
          <p:cNvSpPr txBox="1"/>
          <p:nvPr/>
        </p:nvSpPr>
        <p:spPr>
          <a:xfrm>
            <a:off x="3055349" y="2160000"/>
            <a:ext cx="180000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MAPPED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2888D5-DC83-FC44-3A11-03E7E188E59A}"/>
              </a:ext>
            </a:extLst>
          </p:cNvPr>
          <p:cNvSpPr txBox="1"/>
          <p:nvPr/>
        </p:nvSpPr>
        <p:spPr>
          <a:xfrm>
            <a:off x="338159" y="2160000"/>
            <a:ext cx="2717190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horz" wrap="square" rtlCol="0" anchor="ctr" anchorCtr="0">
            <a:noAutofit/>
          </a:bodyPr>
          <a:lstStyle/>
          <a:p>
            <a:pPr algn="ctr"/>
            <a:r>
              <a:rPr lang="en-GB" sz="1200" dirty="0"/>
              <a:t>UNUSED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F776E4C-540D-F924-D68D-1F719E33B541}"/>
              </a:ext>
            </a:extLst>
          </p:cNvPr>
          <p:cNvSpPr/>
          <p:nvPr/>
        </p:nvSpPr>
        <p:spPr>
          <a:xfrm>
            <a:off x="323513" y="1440000"/>
            <a:ext cx="1296000" cy="36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8E1BB14-EA81-1C6B-F1B1-0C00895ACA57}"/>
              </a:ext>
            </a:extLst>
          </p:cNvPr>
          <p:cNvSpPr txBox="1"/>
          <p:nvPr/>
        </p:nvSpPr>
        <p:spPr>
          <a:xfrm>
            <a:off x="340359" y="1440000"/>
            <a:ext cx="129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>
                <a:solidFill>
                  <a:srgbClr val="3B475E"/>
                </a:solidFill>
                <a:latin typeface="Sarabun"/>
              </a:rPr>
              <a:t>LENGTH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B475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2EB1EBC-204D-65AD-75A7-CD6038A659F0}"/>
              </a:ext>
            </a:extLst>
          </p:cNvPr>
          <p:cNvSpPr/>
          <p:nvPr/>
        </p:nvSpPr>
        <p:spPr>
          <a:xfrm>
            <a:off x="1619513" y="1440000"/>
            <a:ext cx="1296000" cy="36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21BE70E-0F63-6CAC-CC1B-2CE6035117D5}"/>
              </a:ext>
            </a:extLst>
          </p:cNvPr>
          <p:cNvSpPr txBox="1"/>
          <p:nvPr/>
        </p:nvSpPr>
        <p:spPr>
          <a:xfrm>
            <a:off x="1619517" y="1440000"/>
            <a:ext cx="129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/>
                <a:ea typeface="+mn-ea"/>
                <a:cs typeface="+mn-cs"/>
              </a:rPr>
              <a:t>REFCOUNT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0493C29-A3E8-8316-39D5-9851B54DEEB8}"/>
              </a:ext>
            </a:extLst>
          </p:cNvPr>
          <p:cNvSpPr/>
          <p:nvPr/>
        </p:nvSpPr>
        <p:spPr>
          <a:xfrm>
            <a:off x="2915511" y="1440000"/>
            <a:ext cx="1296004" cy="36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762EAFA-26DF-E8AD-8300-024BF1821A93}"/>
              </a:ext>
            </a:extLst>
          </p:cNvPr>
          <p:cNvSpPr txBox="1"/>
          <p:nvPr/>
        </p:nvSpPr>
        <p:spPr>
          <a:xfrm>
            <a:off x="2915519" y="1440000"/>
            <a:ext cx="132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/>
                <a:ea typeface="+mn-ea"/>
                <a:cs typeface="+mn-cs"/>
              </a:rPr>
              <a:t>ZONES</a:t>
            </a:r>
          </a:p>
        </p:txBody>
      </p:sp>
      <p:sp>
        <p:nvSpPr>
          <p:cNvPr id="83" name="Right Brace 82">
            <a:extLst>
              <a:ext uri="{FF2B5EF4-FFF2-40B4-BE49-F238E27FC236}">
                <a16:creationId xmlns:a16="http://schemas.microsoft.com/office/drawing/2014/main" id="{A9ABBC07-0E62-38AF-2056-1D8DD4727068}"/>
              </a:ext>
            </a:extLst>
          </p:cNvPr>
          <p:cNvSpPr/>
          <p:nvPr/>
        </p:nvSpPr>
        <p:spPr>
          <a:xfrm rot="5400000">
            <a:off x="4949647" y="2982646"/>
            <a:ext cx="154709" cy="719999"/>
          </a:xfrm>
          <a:prstGeom prst="rightBrace">
            <a:avLst>
              <a:gd name="adj1" fmla="val 1100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2DE4A40-27B0-F9D3-993B-3EEA4790870B}"/>
              </a:ext>
            </a:extLst>
          </p:cNvPr>
          <p:cNvSpPr txBox="1"/>
          <p:nvPr/>
        </p:nvSpPr>
        <p:spPr>
          <a:xfrm>
            <a:off x="5027001" y="3640320"/>
            <a:ext cx="1846645" cy="923330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4 bits wide</a:t>
            </a:r>
          </a:p>
          <a:p>
            <a:r>
              <a:rPr lang="en-GB" dirty="0">
                <a:solidFill>
                  <a:srgbClr val="373637"/>
                </a:solidFill>
                <a:highlight>
                  <a:srgbClr val="F9F9FA"/>
                </a:highlight>
                <a:latin typeface="Source Sans Pro" panose="020B0503030403020204" pitchFamily="34" charset="0"/>
              </a:rPr>
              <a:t>Range 0-15</a:t>
            </a:r>
            <a:endParaRPr lang="en-GB" dirty="0"/>
          </a:p>
          <a:p>
            <a:r>
              <a:rPr lang="en-GB" dirty="0"/>
              <a:t>Max RANK 15</a:t>
            </a:r>
          </a:p>
        </p:txBody>
      </p:sp>
      <p:sp>
        <p:nvSpPr>
          <p:cNvPr id="85" name="Right Brace 84">
            <a:extLst>
              <a:ext uri="{FF2B5EF4-FFF2-40B4-BE49-F238E27FC236}">
                <a16:creationId xmlns:a16="http://schemas.microsoft.com/office/drawing/2014/main" id="{2B7C83B6-DFD2-EB72-540D-0DEF9B38532D}"/>
              </a:ext>
            </a:extLst>
          </p:cNvPr>
          <p:cNvSpPr/>
          <p:nvPr/>
        </p:nvSpPr>
        <p:spPr>
          <a:xfrm rot="5400000">
            <a:off x="4229648" y="2982646"/>
            <a:ext cx="154709" cy="719999"/>
          </a:xfrm>
          <a:prstGeom prst="rightBrace">
            <a:avLst>
              <a:gd name="adj1" fmla="val 1100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FF3323B-CEE3-5E3E-0EB8-8FE1E609EB64}"/>
              </a:ext>
            </a:extLst>
          </p:cNvPr>
          <p:cNvSpPr txBox="1"/>
          <p:nvPr/>
        </p:nvSpPr>
        <p:spPr>
          <a:xfrm>
            <a:off x="1741881" y="3640320"/>
            <a:ext cx="2569376" cy="923330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4 bits wide</a:t>
            </a:r>
          </a:p>
          <a:p>
            <a:pPr algn="r"/>
            <a:r>
              <a:rPr lang="en-GB" dirty="0">
                <a:solidFill>
                  <a:srgbClr val="373637"/>
                </a:solidFill>
                <a:highlight>
                  <a:srgbClr val="F9F9FA"/>
                </a:highlight>
                <a:latin typeface="Source Sans Pro" panose="020B0503030403020204" pitchFamily="34" charset="0"/>
              </a:rPr>
              <a:t>Range 0-15</a:t>
            </a:r>
            <a:endParaRPr lang="en-GB" dirty="0"/>
          </a:p>
          <a:p>
            <a:pPr algn="r"/>
            <a:r>
              <a:rPr lang="en-GB" dirty="0"/>
              <a:t>Max 16 element types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C7ADEE-A2AA-101A-1EB5-7ADE2562A0C7}"/>
              </a:ext>
            </a:extLst>
          </p:cNvPr>
          <p:cNvSpPr txBox="1"/>
          <p:nvPr/>
        </p:nvSpPr>
        <p:spPr>
          <a:xfrm>
            <a:off x="6421575" y="2160030"/>
            <a:ext cx="2569376" cy="923330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4 bits wide</a:t>
            </a:r>
          </a:p>
          <a:p>
            <a:pPr algn="r"/>
            <a:r>
              <a:rPr lang="en-GB" dirty="0">
                <a:solidFill>
                  <a:srgbClr val="373637"/>
                </a:solidFill>
                <a:highlight>
                  <a:srgbClr val="F9F9FA"/>
                </a:highlight>
                <a:latin typeface="Source Sans Pro" panose="020B0503030403020204" pitchFamily="34" charset="0"/>
              </a:rPr>
              <a:t>Range 0-15</a:t>
            </a:r>
            <a:endParaRPr lang="en-GB" dirty="0"/>
          </a:p>
          <a:p>
            <a:pPr algn="r"/>
            <a:r>
              <a:rPr lang="en-GB" dirty="0"/>
              <a:t>Only 16 POCKET types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CA539A2E-2D2D-F7F0-81BA-0F9B979E5884}"/>
              </a:ext>
            </a:extLst>
          </p:cNvPr>
          <p:cNvSpPr/>
          <p:nvPr/>
        </p:nvSpPr>
        <p:spPr>
          <a:xfrm rot="5400000">
            <a:off x="5669648" y="2997675"/>
            <a:ext cx="154709" cy="719999"/>
          </a:xfrm>
          <a:prstGeom prst="rightBrace">
            <a:avLst>
              <a:gd name="adj1" fmla="val 1100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C4DF7F2-2524-6009-FDF3-BF30AC9CDCD4}"/>
              </a:ext>
            </a:extLst>
          </p:cNvPr>
          <p:cNvCxnSpPr>
            <a:cxnSpLocks/>
          </p:cNvCxnSpPr>
          <p:nvPr/>
        </p:nvCxnSpPr>
        <p:spPr>
          <a:xfrm flipH="1">
            <a:off x="353075" y="1798410"/>
            <a:ext cx="2559356" cy="360000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0BCBA8F-F51E-156C-E225-4BB5F1EAFA26}"/>
              </a:ext>
            </a:extLst>
          </p:cNvPr>
          <p:cNvCxnSpPr>
            <a:cxnSpLocks/>
          </p:cNvCxnSpPr>
          <p:nvPr/>
        </p:nvCxnSpPr>
        <p:spPr>
          <a:xfrm flipH="1" flipV="1">
            <a:off x="4230859" y="1797017"/>
            <a:ext cx="1851647" cy="359805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39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3" grpId="0" animBg="1"/>
      <p:bldP spid="46" grpId="0" animBg="1"/>
      <p:bldP spid="83" grpId="0" animBg="1"/>
      <p:bldP spid="84" grpId="0" animBg="1"/>
      <p:bldP spid="85" grpId="0" animBg="1"/>
      <p:bldP spid="86" grpId="0" animBg="1"/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ABD4-C518-4141-BEFE-F3FDCBE1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introduction to the workspace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D985C-C2CE-4956-A0F3-397B5A0D26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1697" y="3741620"/>
            <a:ext cx="4036879" cy="1024109"/>
          </a:xfrm>
        </p:spPr>
        <p:txBody>
          <a:bodyPr/>
          <a:lstStyle/>
          <a:p>
            <a:r>
              <a:rPr lang="en-GB" dirty="0"/>
              <a:t>Richard Smith</a:t>
            </a:r>
          </a:p>
        </p:txBody>
      </p:sp>
      <p:pic>
        <p:nvPicPr>
          <p:cNvPr id="6" name="Content Placeholder 5" descr="A person wearing glasses and a sweater&#10;&#10;Description automatically generated">
            <a:extLst>
              <a:ext uri="{FF2B5EF4-FFF2-40B4-BE49-F238E27FC236}">
                <a16:creationId xmlns:a16="http://schemas.microsoft.com/office/drawing/2014/main" id="{903F0E73-0B4B-32C1-B445-35C476F5E0F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9" y="3455447"/>
            <a:ext cx="1036638" cy="10366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804FE8-6579-5B3B-A187-C65F1D91804A}"/>
              </a:ext>
            </a:extLst>
          </p:cNvPr>
          <p:cNvSpPr txBox="1"/>
          <p:nvPr/>
        </p:nvSpPr>
        <p:spPr>
          <a:xfrm>
            <a:off x="1864981" y="4581063"/>
            <a:ext cx="7015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https://www.youtube.com/watch?v=2m-BO19OQPU</a:t>
            </a:r>
          </a:p>
        </p:txBody>
      </p:sp>
    </p:spTree>
    <p:extLst>
      <p:ext uri="{BB962C8B-B14F-4D97-AF65-F5344CB8AC3E}">
        <p14:creationId xmlns:p14="http://schemas.microsoft.com/office/powerpoint/2010/main" val="4286287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BB50A4-23C3-090B-923C-058937E6AC4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A7323B-333F-DC71-DE47-EE57889D2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000" y="268288"/>
            <a:ext cx="7005638" cy="684212"/>
          </a:xfrm>
        </p:spPr>
        <p:txBody>
          <a:bodyPr/>
          <a:lstStyle/>
          <a:p>
            <a:r>
              <a:rPr lang="en-GB" dirty="0"/>
              <a:t>Array pockets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2BAA7D-E0BB-BED2-E231-CAC7AD2CA4D9}"/>
              </a:ext>
            </a:extLst>
          </p:cNvPr>
          <p:cNvSpPr txBox="1"/>
          <p:nvPr/>
        </p:nvSpPr>
        <p:spPr>
          <a:xfrm>
            <a:off x="342581" y="2160000"/>
            <a:ext cx="5760000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B0042A-A163-E8B6-D381-A90B1DAB42B1}"/>
              </a:ext>
            </a:extLst>
          </p:cNvPr>
          <p:cNvSpPr txBox="1"/>
          <p:nvPr/>
        </p:nvSpPr>
        <p:spPr>
          <a:xfrm>
            <a:off x="5387003" y="2160000"/>
            <a:ext cx="720000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TYPE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483DC0-016B-E747-7B68-90CD02FF399E}"/>
              </a:ext>
            </a:extLst>
          </p:cNvPr>
          <p:cNvSpPr txBox="1"/>
          <p:nvPr/>
        </p:nvSpPr>
        <p:spPr>
          <a:xfrm>
            <a:off x="3770642" y="2160000"/>
            <a:ext cx="180000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STICKY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D299C5-42FD-187D-BAE6-FF6BF412DE22}"/>
              </a:ext>
            </a:extLst>
          </p:cNvPr>
          <p:cNvSpPr txBox="1"/>
          <p:nvPr/>
        </p:nvSpPr>
        <p:spPr>
          <a:xfrm>
            <a:off x="4667003" y="2160000"/>
            <a:ext cx="720000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RANK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EEE929-347F-2150-7425-E90987CC294D}"/>
              </a:ext>
            </a:extLst>
          </p:cNvPr>
          <p:cNvSpPr txBox="1"/>
          <p:nvPr/>
        </p:nvSpPr>
        <p:spPr>
          <a:xfrm>
            <a:off x="3591747" y="2160000"/>
            <a:ext cx="180000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SQUOZE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856848-0DC5-740E-7246-26F19EE4D6F9}"/>
              </a:ext>
            </a:extLst>
          </p:cNvPr>
          <p:cNvSpPr txBox="1"/>
          <p:nvPr/>
        </p:nvSpPr>
        <p:spPr>
          <a:xfrm>
            <a:off x="3947003" y="2160000"/>
            <a:ext cx="720000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ELTYPE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F10836-9145-7D0F-713E-3AB0EBBC7E1B}"/>
              </a:ext>
            </a:extLst>
          </p:cNvPr>
          <p:cNvSpPr txBox="1"/>
          <p:nvPr/>
        </p:nvSpPr>
        <p:spPr>
          <a:xfrm>
            <a:off x="3416169" y="2160000"/>
            <a:ext cx="180000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FLAG1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B7EDCC-9965-959D-A5FF-116942C15821}"/>
              </a:ext>
            </a:extLst>
          </p:cNvPr>
          <p:cNvSpPr txBox="1"/>
          <p:nvPr/>
        </p:nvSpPr>
        <p:spPr>
          <a:xfrm>
            <a:off x="3236491" y="2160000"/>
            <a:ext cx="180000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FLAG2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265540-1732-1B52-5421-38712E870F17}"/>
              </a:ext>
            </a:extLst>
          </p:cNvPr>
          <p:cNvSpPr txBox="1"/>
          <p:nvPr/>
        </p:nvSpPr>
        <p:spPr>
          <a:xfrm>
            <a:off x="3055349" y="2160000"/>
            <a:ext cx="180000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MAPPED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28A802-ED90-BA88-7992-A79D67A12CD9}"/>
              </a:ext>
            </a:extLst>
          </p:cNvPr>
          <p:cNvSpPr txBox="1"/>
          <p:nvPr/>
        </p:nvSpPr>
        <p:spPr>
          <a:xfrm>
            <a:off x="342581" y="3420000"/>
            <a:ext cx="57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0BBF03-CA49-3DFE-ADDA-764BCDE77052}"/>
              </a:ext>
            </a:extLst>
          </p:cNvPr>
          <p:cNvSpPr txBox="1"/>
          <p:nvPr/>
        </p:nvSpPr>
        <p:spPr>
          <a:xfrm>
            <a:off x="5382581" y="3418411"/>
            <a:ext cx="72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TYPE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CBACE3-D52D-2FB2-53C4-55622014719F}"/>
              </a:ext>
            </a:extLst>
          </p:cNvPr>
          <p:cNvSpPr txBox="1"/>
          <p:nvPr/>
        </p:nvSpPr>
        <p:spPr>
          <a:xfrm>
            <a:off x="2308969" y="3418411"/>
            <a:ext cx="18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STICKY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4C310F-D1A3-6E50-EEFF-58DFD5397095}"/>
              </a:ext>
            </a:extLst>
          </p:cNvPr>
          <p:cNvSpPr txBox="1"/>
          <p:nvPr/>
        </p:nvSpPr>
        <p:spPr>
          <a:xfrm>
            <a:off x="3937136" y="3418411"/>
            <a:ext cx="144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RANK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8E6E3C-DD2E-ADA3-8C28-2C7FC68E9579}"/>
              </a:ext>
            </a:extLst>
          </p:cNvPr>
          <p:cNvSpPr txBox="1"/>
          <p:nvPr/>
        </p:nvSpPr>
        <p:spPr>
          <a:xfrm>
            <a:off x="2129291" y="3418411"/>
            <a:ext cx="18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SQUOZE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70B75A-E84D-2F92-5002-534813A61776}"/>
              </a:ext>
            </a:extLst>
          </p:cNvPr>
          <p:cNvSpPr txBox="1"/>
          <p:nvPr/>
        </p:nvSpPr>
        <p:spPr>
          <a:xfrm>
            <a:off x="2494414" y="3418411"/>
            <a:ext cx="144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ELTYPE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6184F7-B467-0B0E-2D9E-E6CE60275D01}"/>
              </a:ext>
            </a:extLst>
          </p:cNvPr>
          <p:cNvSpPr txBox="1"/>
          <p:nvPr/>
        </p:nvSpPr>
        <p:spPr>
          <a:xfrm>
            <a:off x="1953713" y="3418411"/>
            <a:ext cx="18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FLAG1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A79B8F-6047-05DB-856F-C5F7376F66D1}"/>
              </a:ext>
            </a:extLst>
          </p:cNvPr>
          <p:cNvSpPr txBox="1"/>
          <p:nvPr/>
        </p:nvSpPr>
        <p:spPr>
          <a:xfrm>
            <a:off x="1774035" y="3418411"/>
            <a:ext cx="18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FLAG2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CCDC0EA-111F-A729-167C-B74944429719}"/>
              </a:ext>
            </a:extLst>
          </p:cNvPr>
          <p:cNvSpPr txBox="1"/>
          <p:nvPr/>
        </p:nvSpPr>
        <p:spPr>
          <a:xfrm>
            <a:off x="1592893" y="3418411"/>
            <a:ext cx="18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MAPPED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2888D5-DC83-FC44-3A11-03E7E188E59A}"/>
              </a:ext>
            </a:extLst>
          </p:cNvPr>
          <p:cNvSpPr txBox="1"/>
          <p:nvPr/>
        </p:nvSpPr>
        <p:spPr>
          <a:xfrm>
            <a:off x="338158" y="2160000"/>
            <a:ext cx="2719437" cy="90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</a:schemeClr>
            </a:solidFill>
          </a:ln>
        </p:spPr>
        <p:txBody>
          <a:bodyPr vert="horz" wrap="square" rtlCol="0" anchor="ctr" anchorCtr="0">
            <a:noAutofit/>
          </a:bodyPr>
          <a:lstStyle/>
          <a:p>
            <a:pPr algn="ctr"/>
            <a:r>
              <a:rPr lang="en-GB" sz="1200" dirty="0"/>
              <a:t>UNUSED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8171B6C-2028-3C3F-C11A-F10FE6F2B2EA}"/>
              </a:ext>
            </a:extLst>
          </p:cNvPr>
          <p:cNvSpPr txBox="1"/>
          <p:nvPr/>
        </p:nvSpPr>
        <p:spPr>
          <a:xfrm>
            <a:off x="342581" y="3420000"/>
            <a:ext cx="1251776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horz" wrap="square" rtlCol="0" anchor="ctr" anchorCtr="0">
            <a:noAutofit/>
          </a:bodyPr>
          <a:lstStyle/>
          <a:p>
            <a:pPr algn="ctr"/>
            <a:r>
              <a:rPr lang="en-GB" sz="1200" dirty="0"/>
              <a:t>UNUSED</a:t>
            </a:r>
            <a:endParaRPr lang="en-GB" sz="700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F776E4C-540D-F924-D68D-1F719E33B541}"/>
              </a:ext>
            </a:extLst>
          </p:cNvPr>
          <p:cNvSpPr/>
          <p:nvPr/>
        </p:nvSpPr>
        <p:spPr>
          <a:xfrm>
            <a:off x="323513" y="1440000"/>
            <a:ext cx="1296000" cy="36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8E1BB14-EA81-1C6B-F1B1-0C00895ACA57}"/>
              </a:ext>
            </a:extLst>
          </p:cNvPr>
          <p:cNvSpPr txBox="1"/>
          <p:nvPr/>
        </p:nvSpPr>
        <p:spPr>
          <a:xfrm>
            <a:off x="340359" y="1440000"/>
            <a:ext cx="129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>
                <a:solidFill>
                  <a:srgbClr val="3B475E"/>
                </a:solidFill>
                <a:latin typeface="Sarabun"/>
              </a:rPr>
              <a:t>LENGTH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B475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2EB1EBC-204D-65AD-75A7-CD6038A659F0}"/>
              </a:ext>
            </a:extLst>
          </p:cNvPr>
          <p:cNvSpPr/>
          <p:nvPr/>
        </p:nvSpPr>
        <p:spPr>
          <a:xfrm>
            <a:off x="1619513" y="1440000"/>
            <a:ext cx="1296000" cy="36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21BE70E-0F63-6CAC-CC1B-2CE6035117D5}"/>
              </a:ext>
            </a:extLst>
          </p:cNvPr>
          <p:cNvSpPr txBox="1"/>
          <p:nvPr/>
        </p:nvSpPr>
        <p:spPr>
          <a:xfrm>
            <a:off x="1619517" y="1440000"/>
            <a:ext cx="129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/>
                <a:ea typeface="+mn-ea"/>
                <a:cs typeface="+mn-cs"/>
              </a:rPr>
              <a:t>REFCOUNT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0493C29-A3E8-8316-39D5-9851B54DEEB8}"/>
              </a:ext>
            </a:extLst>
          </p:cNvPr>
          <p:cNvSpPr/>
          <p:nvPr/>
        </p:nvSpPr>
        <p:spPr>
          <a:xfrm>
            <a:off x="2915511" y="1440000"/>
            <a:ext cx="1296004" cy="36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rabun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762EAFA-26DF-E8AD-8300-024BF1821A93}"/>
              </a:ext>
            </a:extLst>
          </p:cNvPr>
          <p:cNvSpPr txBox="1"/>
          <p:nvPr/>
        </p:nvSpPr>
        <p:spPr>
          <a:xfrm>
            <a:off x="2915519" y="1440000"/>
            <a:ext cx="132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/>
                <a:ea typeface="+mn-ea"/>
                <a:cs typeface="+mn-cs"/>
              </a:rPr>
              <a:t>ZONES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870B2C8F-22A0-2B06-75C7-AC0A8526BFFC}"/>
              </a:ext>
            </a:extLst>
          </p:cNvPr>
          <p:cNvSpPr/>
          <p:nvPr/>
        </p:nvSpPr>
        <p:spPr>
          <a:xfrm rot="5400000">
            <a:off x="4564955" y="3810061"/>
            <a:ext cx="181294" cy="1443067"/>
          </a:xfrm>
          <a:prstGeom prst="rightBrace">
            <a:avLst>
              <a:gd name="adj1" fmla="val 1100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F7CF6D-E8DE-DEA6-011E-9C1D1F8A6ACF}"/>
              </a:ext>
            </a:extLst>
          </p:cNvPr>
          <p:cNvSpPr txBox="1"/>
          <p:nvPr/>
        </p:nvSpPr>
        <p:spPr>
          <a:xfrm>
            <a:off x="6558022" y="3418411"/>
            <a:ext cx="1846645" cy="923330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8 bits wide</a:t>
            </a:r>
          </a:p>
          <a:p>
            <a:r>
              <a:rPr lang="en-GB" dirty="0">
                <a:solidFill>
                  <a:srgbClr val="373637"/>
                </a:solidFill>
                <a:highlight>
                  <a:srgbClr val="F9F9FA"/>
                </a:highlight>
                <a:latin typeface="Source Sans Pro" panose="020B0503030403020204" pitchFamily="34" charset="0"/>
              </a:rPr>
              <a:t>Range 0-</a:t>
            </a:r>
            <a:r>
              <a:rPr lang="en-GB" dirty="0"/>
              <a:t>255</a:t>
            </a:r>
          </a:p>
          <a:p>
            <a:r>
              <a:rPr lang="en-GB" dirty="0"/>
              <a:t>Max RANK 255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0F2871-5808-F0AC-ADD7-EC92AEFF498B}"/>
              </a:ext>
            </a:extLst>
          </p:cNvPr>
          <p:cNvSpPr txBox="1"/>
          <p:nvPr/>
        </p:nvSpPr>
        <p:spPr>
          <a:xfrm>
            <a:off x="6558021" y="1870260"/>
            <a:ext cx="1846645" cy="1200329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And, we've added room for more element types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5EFCABF-F87D-B656-7EE9-63598BAC23A0}"/>
              </a:ext>
            </a:extLst>
          </p:cNvPr>
          <p:cNvCxnSpPr>
            <a:cxnSpLocks/>
          </p:cNvCxnSpPr>
          <p:nvPr/>
        </p:nvCxnSpPr>
        <p:spPr>
          <a:xfrm flipV="1">
            <a:off x="5377136" y="3060000"/>
            <a:ext cx="0" cy="356822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D2BDE7-7ACC-6498-BA9E-5BCAD69FD53E}"/>
              </a:ext>
            </a:extLst>
          </p:cNvPr>
          <p:cNvCxnSpPr>
            <a:cxnSpLocks/>
          </p:cNvCxnSpPr>
          <p:nvPr/>
        </p:nvCxnSpPr>
        <p:spPr>
          <a:xfrm flipV="1">
            <a:off x="3938858" y="3060000"/>
            <a:ext cx="745778" cy="353644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817B6E-FD52-A718-AD50-32CA978E7DA7}"/>
              </a:ext>
            </a:extLst>
          </p:cNvPr>
          <p:cNvCxnSpPr>
            <a:cxnSpLocks/>
          </p:cNvCxnSpPr>
          <p:nvPr/>
        </p:nvCxnSpPr>
        <p:spPr>
          <a:xfrm flipV="1">
            <a:off x="2501204" y="3050668"/>
            <a:ext cx="1442666" cy="360000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62CB07-0629-06F9-3A0D-19BDC1595A68}"/>
              </a:ext>
            </a:extLst>
          </p:cNvPr>
          <p:cNvCxnSpPr>
            <a:cxnSpLocks/>
          </p:cNvCxnSpPr>
          <p:nvPr/>
        </p:nvCxnSpPr>
        <p:spPr>
          <a:xfrm flipV="1">
            <a:off x="1599010" y="3064767"/>
            <a:ext cx="1446281" cy="356822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0BCBA8F-F51E-156C-E225-4BB5F1EAFA26}"/>
              </a:ext>
            </a:extLst>
          </p:cNvPr>
          <p:cNvCxnSpPr>
            <a:cxnSpLocks/>
          </p:cNvCxnSpPr>
          <p:nvPr/>
        </p:nvCxnSpPr>
        <p:spPr>
          <a:xfrm flipH="1" flipV="1">
            <a:off x="4230859" y="1797017"/>
            <a:ext cx="1851647" cy="359805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C4DF7F2-2524-6009-FDF3-BF30AC9CDCD4}"/>
              </a:ext>
            </a:extLst>
          </p:cNvPr>
          <p:cNvCxnSpPr>
            <a:cxnSpLocks/>
          </p:cNvCxnSpPr>
          <p:nvPr/>
        </p:nvCxnSpPr>
        <p:spPr>
          <a:xfrm flipH="1">
            <a:off x="353075" y="1798410"/>
            <a:ext cx="2559356" cy="360000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43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2" grpId="0" animBg="1"/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1B004C-E468-DC81-31E7-760E24014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</a:t>
            </a:r>
          </a:p>
          <a:p>
            <a:pPr lvl="1"/>
            <a:r>
              <a:rPr lang="en-GB" dirty="0"/>
              <a:t>Old Workspaces</a:t>
            </a:r>
          </a:p>
          <a:p>
            <a:pPr lvl="1"/>
            <a:r>
              <a:rPr lang="en-GB" dirty="0"/>
              <a:t>Old Component Files</a:t>
            </a:r>
          </a:p>
          <a:p>
            <a:pPr lvl="1"/>
            <a:r>
              <a:rPr lang="en-GB" dirty="0"/>
              <a:t>Old serialized data (sent down a socket)</a:t>
            </a:r>
          </a:p>
          <a:p>
            <a:pPr lvl="1"/>
            <a:r>
              <a:rPr lang="en-GB" dirty="0"/>
              <a:t>Saving arrays to component files</a:t>
            </a:r>
          </a:p>
          <a:p>
            <a:pPr lvl="2"/>
            <a:r>
              <a:rPr lang="en-GB" dirty="0"/>
              <a:t>For interpreters "from the past"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F48F24-501A-8F1E-4DE5-EA8F78B8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It's easy then, </a:t>
            </a:r>
            <a:r>
              <a:rPr lang="en-GB" dirty="0" err="1"/>
              <a:t>innit</a:t>
            </a:r>
            <a:r>
              <a:rPr lang="en-GB" dirty="0"/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0EA500-74D7-29DE-C94D-DAE58BA198E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13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D13A6F-BFA5-1D6F-CD6C-3C35315FA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342" y="1286418"/>
            <a:ext cx="6092513" cy="1666414"/>
          </a:xfrm>
        </p:spPr>
        <p:txBody>
          <a:bodyPr/>
          <a:lstStyle/>
          <a:p>
            <a:r>
              <a:rPr lang="en-GB" dirty="0"/>
              <a:t>Arrays on component files are interchangeable between old and new interpreters.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32A67E-A14A-0D28-3FBE-EDCF9BEBA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Saving arrays to component files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204F1-CC8F-B729-E592-53DBE2BBB8C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078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D13A6F-BFA5-1D6F-CD6C-3C35315FA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342" y="1286418"/>
            <a:ext cx="6092513" cy="1666414"/>
          </a:xfrm>
        </p:spPr>
        <p:txBody>
          <a:bodyPr/>
          <a:lstStyle/>
          <a:p>
            <a:r>
              <a:rPr lang="en-GB" dirty="0"/>
              <a:t>"By default", compatible arrays on component files will be interchangeable between old and new interpreters.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32A67E-A14A-0D28-3FBE-EDCF9BEBA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Saving arrays to component files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204F1-CC8F-B729-E592-53DBE2BBB8C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C6E2A0-B990-C64F-589A-E2F43A969B1B}"/>
              </a:ext>
            </a:extLst>
          </p:cNvPr>
          <p:cNvGrpSpPr/>
          <p:nvPr/>
        </p:nvGrpSpPr>
        <p:grpSpPr>
          <a:xfrm>
            <a:off x="1040754" y="3286058"/>
            <a:ext cx="5073517" cy="1310282"/>
            <a:chOff x="323527" y="1241730"/>
            <a:chExt cx="5073517" cy="1310282"/>
          </a:xfrm>
        </p:grpSpPr>
        <p:sp>
          <p:nvSpPr>
            <p:cNvPr id="5" name="Text Placeholder 2">
              <a:extLst>
                <a:ext uri="{FF2B5EF4-FFF2-40B4-BE49-F238E27FC236}">
                  <a16:creationId xmlns:a16="http://schemas.microsoft.com/office/drawing/2014/main" id="{7362817F-DA15-187B-2ECA-A4B3BFB46BB9}"/>
                </a:ext>
              </a:extLst>
            </p:cNvPr>
            <p:cNvSpPr txBox="1">
              <a:spLocks/>
            </p:cNvSpPr>
            <p:nvPr/>
          </p:nvSpPr>
          <p:spPr>
            <a:xfrm>
              <a:off x="1360165" y="1527903"/>
              <a:ext cx="4036879" cy="1024109"/>
            </a:xfrm>
            <a:prstGeom prst="rect">
              <a:avLst/>
            </a:prstGeom>
          </p:spPr>
          <p:txBody>
            <a:bodyPr/>
            <a:lstStyle>
              <a:lvl1pPr marL="458788" indent="-4587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6600"/>
                </a:buClr>
                <a:buSzPct val="75000"/>
                <a:buFont typeface="Wingdings 2" panose="05020102010507070707" pitchFamily="18" charset="2"/>
                <a:buChar char=""/>
                <a:defRPr sz="2400" kern="1200">
                  <a:solidFill>
                    <a:srgbClr val="3B475E"/>
                  </a:solidFill>
                  <a:latin typeface="Sarabun" panose="00000500000000000000" pitchFamily="2" charset="-34"/>
                  <a:ea typeface="+mn-ea"/>
                  <a:cs typeface="+mn-cs"/>
                </a:defRPr>
              </a:lvl1pPr>
              <a:lvl2pPr marL="858838" indent="-4016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6600"/>
                </a:buClr>
                <a:buSzPct val="75000"/>
                <a:buFont typeface="Wingdings 2" panose="05020102010507070707" pitchFamily="18" charset="2"/>
                <a:buChar char=""/>
                <a:defRPr lang="en-US" sz="2000" kern="1200" dirty="0" smtClean="0">
                  <a:solidFill>
                    <a:srgbClr val="3B475E"/>
                  </a:solidFill>
                  <a:latin typeface="Sarabun" panose="00000500000000000000" pitchFamily="2" charset="-34"/>
                  <a:ea typeface="+mn-ea"/>
                  <a:cs typeface="+mn-cs"/>
                </a:defRPr>
              </a:lvl2pPr>
              <a:lvl3pPr marL="1257300" indent="-3429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6600"/>
                </a:buClr>
                <a:buSzPct val="75000"/>
                <a:buFont typeface="Wingdings 2" panose="05020102010507070707" pitchFamily="18" charset="2"/>
                <a:buChar char=""/>
                <a:defRPr sz="1800" kern="1200">
                  <a:solidFill>
                    <a:srgbClr val="3B475E"/>
                  </a:solidFill>
                  <a:latin typeface="Sarabun" panose="00000500000000000000" pitchFamily="2" charset="-34"/>
                  <a:ea typeface="+mn-ea"/>
                  <a:cs typeface="+mn-cs"/>
                </a:defRPr>
              </a:lvl3pPr>
              <a:lvl4pPr marL="1655763" indent="-28416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6600"/>
                </a:buClr>
                <a:buSzPct val="75000"/>
                <a:buFont typeface="Wingdings 2" panose="05020102010507070707" pitchFamily="18" charset="2"/>
                <a:buChar char=""/>
                <a:defRPr sz="1400" kern="1200">
                  <a:solidFill>
                    <a:srgbClr val="3B475E"/>
                  </a:solidFill>
                  <a:latin typeface="Sarabun" panose="00000500000000000000" pitchFamily="2" charset="-34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Clr>
                  <a:srgbClr val="FF9421"/>
                </a:buClr>
                <a:buFont typeface="Calibri" panose="020F050202020403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dirty="0"/>
                <a:t>Richard Smith</a:t>
              </a:r>
            </a:p>
          </p:txBody>
        </p:sp>
        <p:pic>
          <p:nvPicPr>
            <p:cNvPr id="6" name="Content Placeholder 5" descr="A person wearing glasses and a sweater&#10;&#10;Description automatically generated">
              <a:extLst>
                <a:ext uri="{FF2B5EF4-FFF2-40B4-BE49-F238E27FC236}">
                  <a16:creationId xmlns:a16="http://schemas.microsoft.com/office/drawing/2014/main" id="{6AF04D78-0B27-D3C8-F274-683902EBD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7" y="1241730"/>
              <a:ext cx="1036638" cy="103663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24090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69B632-6CB0-88C7-3D61-BFD17B39F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5743" y="2327912"/>
            <a:ext cx="6092513" cy="4876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Number of constants and names in code (4096)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58705F-9EDF-6087-5636-15756818B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What can we do to change…?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C007-BAC9-0794-128C-4DF921FF6EC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64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58705F-9EDF-6087-5636-15756818B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Symbols / Constants limit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C007-BAC9-0794-128C-4DF921FF6EC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852C1B-6405-07DB-D634-1A89162F2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826" y="2233196"/>
            <a:ext cx="35702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US" altLang="en-US" sz="2000" dirty="0">
                <a:solidFill>
                  <a:schemeClr val="tx1"/>
                </a:solidFill>
                <a:latin typeface="APL385 Unicode" panose="020B0709000202000203" pitchFamily="49" charset="0"/>
              </a:rPr>
              <a:t>:if X ⋄ 1 2 3 ⋄ :endif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01AB9-B42E-135B-9605-E1EB176B39E6}"/>
              </a:ext>
            </a:extLst>
          </p:cNvPr>
          <p:cNvSpPr txBox="1"/>
          <p:nvPr/>
        </p:nvSpPr>
        <p:spPr>
          <a:xfrm>
            <a:off x="3548485" y="2270620"/>
            <a:ext cx="292458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BF730F-4DD3-D49F-2949-BAA3F8003769}"/>
              </a:ext>
            </a:extLst>
          </p:cNvPr>
          <p:cNvSpPr txBox="1"/>
          <p:nvPr/>
        </p:nvSpPr>
        <p:spPr>
          <a:xfrm>
            <a:off x="4146388" y="2270620"/>
            <a:ext cx="897326" cy="37572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4A3124-9674-7382-B90E-D09CF12903DD}"/>
              </a:ext>
            </a:extLst>
          </p:cNvPr>
          <p:cNvSpPr txBox="1"/>
          <p:nvPr/>
        </p:nvSpPr>
        <p:spPr>
          <a:xfrm>
            <a:off x="359814" y="382714"/>
            <a:ext cx="1762900" cy="5704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9D8C83-9869-31B2-617D-D7FF57CCA238}"/>
              </a:ext>
            </a:extLst>
          </p:cNvPr>
          <p:cNvSpPr txBox="1"/>
          <p:nvPr/>
        </p:nvSpPr>
        <p:spPr>
          <a:xfrm>
            <a:off x="2462024" y="384428"/>
            <a:ext cx="2015081" cy="5704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85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A26F79-FFA6-F8C6-FD97-AA42201C2FA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A7323B-333F-DC71-DE47-EE57889D2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000" y="268288"/>
            <a:ext cx="7005638" cy="684212"/>
          </a:xfrm>
        </p:spPr>
        <p:txBody>
          <a:bodyPr/>
          <a:lstStyle/>
          <a:p>
            <a:r>
              <a:rPr lang="en-GB" dirty="0"/>
              <a:t>"Local" pocket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95A7E-D464-1A71-D7A6-F2B4667EEDC4}"/>
              </a:ext>
            </a:extLst>
          </p:cNvPr>
          <p:cNvSpPr txBox="1"/>
          <p:nvPr/>
        </p:nvSpPr>
        <p:spPr>
          <a:xfrm>
            <a:off x="323529" y="1435920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LENGTH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40E23-2C8A-7DAE-FEA1-078D0E27BD8A}"/>
              </a:ext>
            </a:extLst>
          </p:cNvPr>
          <p:cNvSpPr txBox="1"/>
          <p:nvPr/>
        </p:nvSpPr>
        <p:spPr>
          <a:xfrm>
            <a:off x="1619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REFCOUNT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BCE06-FB86-DD30-15B6-C16EEA69EFF5}"/>
              </a:ext>
            </a:extLst>
          </p:cNvPr>
          <p:cNvSpPr txBox="1"/>
          <p:nvPr/>
        </p:nvSpPr>
        <p:spPr>
          <a:xfrm>
            <a:off x="2915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ZONES</a:t>
            </a:r>
          </a:p>
        </p:txBody>
      </p:sp>
    </p:spTree>
    <p:extLst>
      <p:ext uri="{BB962C8B-B14F-4D97-AF65-F5344CB8AC3E}">
        <p14:creationId xmlns:p14="http://schemas.microsoft.com/office/powerpoint/2010/main" val="4066898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C4B0B7-7629-05E3-25C7-FC4EDAEC869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A7323B-333F-DC71-DE47-EE57889D2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000" y="268288"/>
            <a:ext cx="7005638" cy="684212"/>
          </a:xfrm>
        </p:spPr>
        <p:txBody>
          <a:bodyPr/>
          <a:lstStyle/>
          <a:p>
            <a:r>
              <a:rPr lang="en-GB" dirty="0"/>
              <a:t>"Local" pocket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95A7E-D464-1A71-D7A6-F2B4667EEDC4}"/>
              </a:ext>
            </a:extLst>
          </p:cNvPr>
          <p:cNvSpPr txBox="1"/>
          <p:nvPr/>
        </p:nvSpPr>
        <p:spPr>
          <a:xfrm>
            <a:off x="323529" y="1435920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LENGTH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40E23-2C8A-7DAE-FEA1-078D0E27BD8A}"/>
              </a:ext>
            </a:extLst>
          </p:cNvPr>
          <p:cNvSpPr txBox="1"/>
          <p:nvPr/>
        </p:nvSpPr>
        <p:spPr>
          <a:xfrm>
            <a:off x="1619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REFCOUNT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BCE06-FB86-DD30-15B6-C16EEA69EFF5}"/>
              </a:ext>
            </a:extLst>
          </p:cNvPr>
          <p:cNvSpPr txBox="1"/>
          <p:nvPr/>
        </p:nvSpPr>
        <p:spPr>
          <a:xfrm>
            <a:off x="2915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ZONES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29B4C2-7451-FF3A-9ACC-5868EDC178B3}"/>
              </a:ext>
            </a:extLst>
          </p:cNvPr>
          <p:cNvSpPr txBox="1"/>
          <p:nvPr/>
        </p:nvSpPr>
        <p:spPr>
          <a:xfrm>
            <a:off x="4211529" y="1435919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B7145E-6793-E3AA-17E4-A6223C1915B5}"/>
              </a:ext>
            </a:extLst>
          </p:cNvPr>
          <p:cNvSpPr txBox="1"/>
          <p:nvPr/>
        </p:nvSpPr>
        <p:spPr>
          <a:xfrm>
            <a:off x="4446835" y="1435919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FA13BD-4973-AD2E-628F-AE3720B4107C}"/>
              </a:ext>
            </a:extLst>
          </p:cNvPr>
          <p:cNvSpPr txBox="1"/>
          <p:nvPr/>
        </p:nvSpPr>
        <p:spPr>
          <a:xfrm>
            <a:off x="4682141" y="1435918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351B45-4EC5-83D5-599B-0571125C292D}"/>
              </a:ext>
            </a:extLst>
          </p:cNvPr>
          <p:cNvSpPr txBox="1"/>
          <p:nvPr/>
        </p:nvSpPr>
        <p:spPr>
          <a:xfrm>
            <a:off x="4917447" y="1435917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AAE75F-CEBF-AE5C-8C87-8607023CBDA3}"/>
              </a:ext>
            </a:extLst>
          </p:cNvPr>
          <p:cNvSpPr txBox="1"/>
          <p:nvPr/>
        </p:nvSpPr>
        <p:spPr>
          <a:xfrm>
            <a:off x="5152753" y="1435918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75C2F7-81A2-C6A7-6D31-94FBF33A8CBC}"/>
              </a:ext>
            </a:extLst>
          </p:cNvPr>
          <p:cNvSpPr txBox="1"/>
          <p:nvPr/>
        </p:nvSpPr>
        <p:spPr>
          <a:xfrm>
            <a:off x="5388059" y="1435918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2699D7-AAF4-AAAC-CE9F-60C9129AD636}"/>
              </a:ext>
            </a:extLst>
          </p:cNvPr>
          <p:cNvSpPr txBox="1"/>
          <p:nvPr/>
        </p:nvSpPr>
        <p:spPr>
          <a:xfrm>
            <a:off x="5623365" y="1435917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B9C7D3-8F1E-98A2-44AF-D3D09A758ACB}"/>
              </a:ext>
            </a:extLst>
          </p:cNvPr>
          <p:cNvSpPr txBox="1"/>
          <p:nvPr/>
        </p:nvSpPr>
        <p:spPr>
          <a:xfrm>
            <a:off x="5858671" y="1435916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6AC3ED-3CB8-B55C-B2F8-29CA6BB9348F}"/>
              </a:ext>
            </a:extLst>
          </p:cNvPr>
          <p:cNvSpPr txBox="1"/>
          <p:nvPr/>
        </p:nvSpPr>
        <p:spPr>
          <a:xfrm>
            <a:off x="6093977" y="1435917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D4DA21-B925-E4D1-61B6-25B39274A3DC}"/>
              </a:ext>
            </a:extLst>
          </p:cNvPr>
          <p:cNvSpPr txBox="1"/>
          <p:nvPr/>
        </p:nvSpPr>
        <p:spPr>
          <a:xfrm>
            <a:off x="6329283" y="1435917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D4D80E-5D40-CFA6-D435-F7E1BA259530}"/>
              </a:ext>
            </a:extLst>
          </p:cNvPr>
          <p:cNvSpPr txBox="1"/>
          <p:nvPr/>
        </p:nvSpPr>
        <p:spPr>
          <a:xfrm>
            <a:off x="6564589" y="1435916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72D1B3-47A1-A0B9-2AF0-31C760C9BF44}"/>
              </a:ext>
            </a:extLst>
          </p:cNvPr>
          <p:cNvSpPr txBox="1"/>
          <p:nvPr/>
        </p:nvSpPr>
        <p:spPr>
          <a:xfrm>
            <a:off x="6799895" y="1435915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72945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887520E-5FBE-AA4F-AA1C-AC91BB10FF1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A7323B-333F-DC71-DE47-EE57889D2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000" y="268288"/>
            <a:ext cx="7005638" cy="684212"/>
          </a:xfrm>
        </p:spPr>
        <p:txBody>
          <a:bodyPr/>
          <a:lstStyle/>
          <a:p>
            <a:r>
              <a:rPr lang="en-GB" dirty="0"/>
              <a:t>"Local" pocket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95A7E-D464-1A71-D7A6-F2B4667EEDC4}"/>
              </a:ext>
            </a:extLst>
          </p:cNvPr>
          <p:cNvSpPr txBox="1"/>
          <p:nvPr/>
        </p:nvSpPr>
        <p:spPr>
          <a:xfrm>
            <a:off x="323529" y="1435920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LENGTH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40E23-2C8A-7DAE-FEA1-078D0E27BD8A}"/>
              </a:ext>
            </a:extLst>
          </p:cNvPr>
          <p:cNvSpPr txBox="1"/>
          <p:nvPr/>
        </p:nvSpPr>
        <p:spPr>
          <a:xfrm>
            <a:off x="1619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REFCOUNT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BCE06-FB86-DD30-15B6-C16EEA69EFF5}"/>
              </a:ext>
            </a:extLst>
          </p:cNvPr>
          <p:cNvSpPr txBox="1"/>
          <p:nvPr/>
        </p:nvSpPr>
        <p:spPr>
          <a:xfrm>
            <a:off x="2915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ZONES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090A7-FCFB-D772-8192-79FEB870D586}"/>
              </a:ext>
            </a:extLst>
          </p:cNvPr>
          <p:cNvSpPr txBox="1"/>
          <p:nvPr/>
        </p:nvSpPr>
        <p:spPr>
          <a:xfrm>
            <a:off x="4211529" y="1435919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6641DC-4946-5711-479C-2D86E261150D}"/>
              </a:ext>
            </a:extLst>
          </p:cNvPr>
          <p:cNvSpPr txBox="1"/>
          <p:nvPr/>
        </p:nvSpPr>
        <p:spPr>
          <a:xfrm>
            <a:off x="4446835" y="1435919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5E46E382-F3D2-8546-0A72-70A65C2EE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846" y="513207"/>
            <a:ext cx="3262432" cy="677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US" altLang="en-US" sz="2000" dirty="0">
                <a:solidFill>
                  <a:schemeClr val="tx1"/>
                </a:solidFill>
                <a:latin typeface="APL385 Unicode" panose="020B0709000202000203" pitchFamily="49" charset="0"/>
              </a:rPr>
              <a:t>:if X ⋄ 1 2 3 :endif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ADE2C9-1D30-50F0-03DD-CAE2C9C57A9E}"/>
              </a:ext>
            </a:extLst>
          </p:cNvPr>
          <p:cNvSpPr/>
          <p:nvPr/>
        </p:nvSpPr>
        <p:spPr>
          <a:xfrm>
            <a:off x="4135582" y="1343085"/>
            <a:ext cx="602673" cy="547255"/>
          </a:xfrm>
          <a:prstGeom prst="rect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4664549-E82C-8A73-FAC6-28B7C6C601EA}"/>
              </a:ext>
            </a:extLst>
          </p:cNvPr>
          <p:cNvCxnSpPr>
            <a:cxnSpLocks/>
          </p:cNvCxnSpPr>
          <p:nvPr/>
        </p:nvCxnSpPr>
        <p:spPr>
          <a:xfrm flipV="1">
            <a:off x="4329182" y="814589"/>
            <a:ext cx="0" cy="505288"/>
          </a:xfrm>
          <a:prstGeom prst="straightConnector1">
            <a:avLst/>
          </a:prstGeom>
          <a:ln w="158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Brace 2">
            <a:extLst>
              <a:ext uri="{FF2B5EF4-FFF2-40B4-BE49-F238E27FC236}">
                <a16:creationId xmlns:a16="http://schemas.microsoft.com/office/drawing/2014/main" id="{1BA5A929-CA24-0125-6FBF-23EA26790FB5}"/>
              </a:ext>
            </a:extLst>
          </p:cNvPr>
          <p:cNvSpPr/>
          <p:nvPr/>
        </p:nvSpPr>
        <p:spPr>
          <a:xfrm rot="5400000">
            <a:off x="5241475" y="547394"/>
            <a:ext cx="90814" cy="776204"/>
          </a:xfrm>
          <a:prstGeom prst="rightBrace">
            <a:avLst>
              <a:gd name="adj1" fmla="val 110013"/>
              <a:gd name="adj2" fmla="val 50000"/>
            </a:avLst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5FB5311B-9D17-00E1-96DB-324A95D6C08F}"/>
              </a:ext>
            </a:extLst>
          </p:cNvPr>
          <p:cNvCxnSpPr>
            <a:cxnSpLocks/>
          </p:cNvCxnSpPr>
          <p:nvPr/>
        </p:nvCxnSpPr>
        <p:spPr>
          <a:xfrm flipV="1">
            <a:off x="4564488" y="989923"/>
            <a:ext cx="722394" cy="329954"/>
          </a:xfrm>
          <a:prstGeom prst="bentConnector4">
            <a:avLst>
              <a:gd name="adj1" fmla="val 828"/>
              <a:gd name="adj2" fmla="val 48731"/>
            </a:avLst>
          </a:prstGeom>
          <a:ln w="158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4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887520E-5FBE-AA4F-AA1C-AC91BB10FF1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A7323B-333F-DC71-DE47-EE57889D2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000" y="268288"/>
            <a:ext cx="7005638" cy="684212"/>
          </a:xfrm>
        </p:spPr>
        <p:txBody>
          <a:bodyPr/>
          <a:lstStyle/>
          <a:p>
            <a:r>
              <a:rPr lang="en-GB" dirty="0"/>
              <a:t>"Local" pocket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95A7E-D464-1A71-D7A6-F2B4667EEDC4}"/>
              </a:ext>
            </a:extLst>
          </p:cNvPr>
          <p:cNvSpPr txBox="1"/>
          <p:nvPr/>
        </p:nvSpPr>
        <p:spPr>
          <a:xfrm>
            <a:off x="323529" y="1435920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LENGTH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40E23-2C8A-7DAE-FEA1-078D0E27BD8A}"/>
              </a:ext>
            </a:extLst>
          </p:cNvPr>
          <p:cNvSpPr txBox="1"/>
          <p:nvPr/>
        </p:nvSpPr>
        <p:spPr>
          <a:xfrm>
            <a:off x="1619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REFCOUNT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BCE06-FB86-DD30-15B6-C16EEA69EFF5}"/>
              </a:ext>
            </a:extLst>
          </p:cNvPr>
          <p:cNvSpPr txBox="1"/>
          <p:nvPr/>
        </p:nvSpPr>
        <p:spPr>
          <a:xfrm>
            <a:off x="2915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ZONES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090A7-FCFB-D772-8192-79FEB870D586}"/>
              </a:ext>
            </a:extLst>
          </p:cNvPr>
          <p:cNvSpPr txBox="1"/>
          <p:nvPr/>
        </p:nvSpPr>
        <p:spPr>
          <a:xfrm>
            <a:off x="4211529" y="1435919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6641DC-4946-5711-479C-2D86E261150D}"/>
              </a:ext>
            </a:extLst>
          </p:cNvPr>
          <p:cNvSpPr txBox="1"/>
          <p:nvPr/>
        </p:nvSpPr>
        <p:spPr>
          <a:xfrm>
            <a:off x="4446835" y="1435919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5E46E382-F3D2-8546-0A72-70A65C2EE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846" y="513207"/>
            <a:ext cx="4801314" cy="677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US" altLang="en-US" sz="2000" dirty="0">
                <a:solidFill>
                  <a:schemeClr val="tx1"/>
                </a:solidFill>
                <a:latin typeface="APL385 Unicode" panose="020B0709000202000203" pitchFamily="49" charset="0"/>
              </a:rPr>
              <a:t>:if X ⋄ 1 2 3 ⋄ 1 2 3 ⋄ :endif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ADE2C9-1D30-50F0-03DD-CAE2C9C57A9E}"/>
              </a:ext>
            </a:extLst>
          </p:cNvPr>
          <p:cNvSpPr/>
          <p:nvPr/>
        </p:nvSpPr>
        <p:spPr>
          <a:xfrm>
            <a:off x="4135582" y="1343085"/>
            <a:ext cx="602673" cy="547255"/>
          </a:xfrm>
          <a:prstGeom prst="rect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4664549-E82C-8A73-FAC6-28B7C6C601EA}"/>
              </a:ext>
            </a:extLst>
          </p:cNvPr>
          <p:cNvCxnSpPr>
            <a:cxnSpLocks/>
          </p:cNvCxnSpPr>
          <p:nvPr/>
        </p:nvCxnSpPr>
        <p:spPr>
          <a:xfrm flipV="1">
            <a:off x="4329182" y="814589"/>
            <a:ext cx="0" cy="505288"/>
          </a:xfrm>
          <a:prstGeom prst="straightConnector1">
            <a:avLst/>
          </a:prstGeom>
          <a:ln w="158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Brace 2">
            <a:extLst>
              <a:ext uri="{FF2B5EF4-FFF2-40B4-BE49-F238E27FC236}">
                <a16:creationId xmlns:a16="http://schemas.microsoft.com/office/drawing/2014/main" id="{1BA5A929-CA24-0125-6FBF-23EA26790FB5}"/>
              </a:ext>
            </a:extLst>
          </p:cNvPr>
          <p:cNvSpPr/>
          <p:nvPr/>
        </p:nvSpPr>
        <p:spPr>
          <a:xfrm rot="5400000">
            <a:off x="5241475" y="547394"/>
            <a:ext cx="90814" cy="776204"/>
          </a:xfrm>
          <a:prstGeom prst="rightBrace">
            <a:avLst>
              <a:gd name="adj1" fmla="val 110013"/>
              <a:gd name="adj2" fmla="val 50000"/>
            </a:avLst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5FB5311B-9D17-00E1-96DB-324A95D6C08F}"/>
              </a:ext>
            </a:extLst>
          </p:cNvPr>
          <p:cNvCxnSpPr>
            <a:cxnSpLocks/>
          </p:cNvCxnSpPr>
          <p:nvPr/>
        </p:nvCxnSpPr>
        <p:spPr>
          <a:xfrm flipV="1">
            <a:off x="4564488" y="989923"/>
            <a:ext cx="722394" cy="329954"/>
          </a:xfrm>
          <a:prstGeom prst="bentConnector4">
            <a:avLst>
              <a:gd name="adj1" fmla="val 828"/>
              <a:gd name="adj2" fmla="val 48731"/>
            </a:avLst>
          </a:prstGeom>
          <a:ln w="158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Brace 8">
            <a:extLst>
              <a:ext uri="{FF2B5EF4-FFF2-40B4-BE49-F238E27FC236}">
                <a16:creationId xmlns:a16="http://schemas.microsoft.com/office/drawing/2014/main" id="{1E34A643-D1D9-31B8-EED7-516396FFA682}"/>
              </a:ext>
            </a:extLst>
          </p:cNvPr>
          <p:cNvSpPr/>
          <p:nvPr/>
        </p:nvSpPr>
        <p:spPr>
          <a:xfrm rot="5400000">
            <a:off x="6456612" y="547394"/>
            <a:ext cx="90814" cy="776204"/>
          </a:xfrm>
          <a:prstGeom prst="rightBrace">
            <a:avLst>
              <a:gd name="adj1" fmla="val 110013"/>
              <a:gd name="adj2" fmla="val 50000"/>
            </a:avLst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99FE73A9-AD5C-D6DF-E095-3C2D047BD804}"/>
              </a:ext>
            </a:extLst>
          </p:cNvPr>
          <p:cNvCxnSpPr>
            <a:cxnSpLocks/>
          </p:cNvCxnSpPr>
          <p:nvPr/>
        </p:nvCxnSpPr>
        <p:spPr>
          <a:xfrm flipV="1">
            <a:off x="5256399" y="989923"/>
            <a:ext cx="1248311" cy="169739"/>
          </a:xfrm>
          <a:prstGeom prst="bentConnector3">
            <a:avLst>
              <a:gd name="adj1" fmla="val 99944"/>
            </a:avLst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D427C37-6652-B4D8-BFDC-9906EBE299BC}"/>
              </a:ext>
            </a:extLst>
          </p:cNvPr>
          <p:cNvSpPr/>
          <p:nvPr/>
        </p:nvSpPr>
        <p:spPr>
          <a:xfrm>
            <a:off x="6061364" y="568036"/>
            <a:ext cx="879764" cy="294342"/>
          </a:xfrm>
          <a:prstGeom prst="rect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7C4522-C7F6-8FDE-C3C0-0A3D1D1810E1}"/>
              </a:ext>
            </a:extLst>
          </p:cNvPr>
          <p:cNvSpPr/>
          <p:nvPr/>
        </p:nvSpPr>
        <p:spPr>
          <a:xfrm>
            <a:off x="7679118" y="2188202"/>
            <a:ext cx="579120" cy="2126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F6A798-FF37-A855-AF47-F236B41A8AFB}"/>
              </a:ext>
            </a:extLst>
          </p:cNvPr>
          <p:cNvSpPr/>
          <p:nvPr/>
        </p:nvSpPr>
        <p:spPr>
          <a:xfrm>
            <a:off x="7679118" y="2364036"/>
            <a:ext cx="579120" cy="2126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F7BCDC-31CC-12BD-3E64-B1EE79194286}"/>
              </a:ext>
            </a:extLst>
          </p:cNvPr>
          <p:cNvSpPr/>
          <p:nvPr/>
        </p:nvSpPr>
        <p:spPr>
          <a:xfrm>
            <a:off x="7679118" y="2512757"/>
            <a:ext cx="579120" cy="2126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2F3986-8015-89C1-4A6A-8ABEB523B7B1}"/>
              </a:ext>
            </a:extLst>
          </p:cNvPr>
          <p:cNvSpPr/>
          <p:nvPr/>
        </p:nvSpPr>
        <p:spPr>
          <a:xfrm>
            <a:off x="7679118" y="2646186"/>
            <a:ext cx="579120" cy="21263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9ADF66-821A-F9FC-075D-A8EF9965184D}"/>
              </a:ext>
            </a:extLst>
          </p:cNvPr>
          <p:cNvSpPr/>
          <p:nvPr/>
        </p:nvSpPr>
        <p:spPr>
          <a:xfrm>
            <a:off x="7679118" y="2805781"/>
            <a:ext cx="579120" cy="21263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BE72D91-8E8A-88CB-50DD-26AA6CBAD2B8}"/>
              </a:ext>
            </a:extLst>
          </p:cNvPr>
          <p:cNvSpPr/>
          <p:nvPr/>
        </p:nvSpPr>
        <p:spPr>
          <a:xfrm>
            <a:off x="7679118" y="2188870"/>
            <a:ext cx="579120" cy="3769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4C95DC5-9AE7-B726-FD1B-77F03B228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219" y="2020566"/>
            <a:ext cx="748957" cy="2215991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 [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1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1 1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2 2 2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3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3</a:t>
            </a:r>
            <a:r>
              <a:rPr kumimoji="0" lang="en-US" altLang="en-US" sz="1000" b="0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3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1 1 1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2 2 2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.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]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31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128" y="1243154"/>
            <a:ext cx="8497744" cy="324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What you are about to see is based on the way Dyalog APL actually works.</a:t>
            </a:r>
          </a:p>
          <a:p>
            <a:pPr marL="0" indent="0">
              <a:buNone/>
            </a:pPr>
            <a:r>
              <a:rPr lang="en-GB" dirty="0"/>
              <a:t>Some dramatic licence has been taken and sequences have been shortened for simplicity.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2884453-404F-BBB6-D955-C228473FB2E6}"/>
              </a:ext>
            </a:extLst>
          </p:cNvPr>
          <p:cNvSpPr txBox="1">
            <a:spLocks/>
          </p:cNvSpPr>
          <p:nvPr/>
        </p:nvSpPr>
        <p:spPr>
          <a:xfrm>
            <a:off x="323128" y="3148693"/>
            <a:ext cx="8497744" cy="103631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GB" i="1" dirty="0"/>
              <a:t>(And not all limits and potential solutions will be discussed)</a:t>
            </a:r>
            <a:endParaRPr lang="en-GB" i="1" dirty="0">
              <a:solidFill>
                <a:srgbClr val="FF0000"/>
              </a:solidFill>
            </a:endParaRPr>
          </a:p>
          <a:p>
            <a:pPr marL="0" indent="0">
              <a:buFont typeface="Wingdings 2" panose="05020102010507070707" pitchFamily="18" charset="2"/>
              <a:buNone/>
            </a:pPr>
            <a:r>
              <a:rPr lang="en-GB" i="1" dirty="0">
                <a:solidFill>
                  <a:srgbClr val="FF0000"/>
                </a:solidFill>
              </a:rPr>
              <a:t>(And this is not an internal meeting)</a:t>
            </a:r>
          </a:p>
        </p:txBody>
      </p:sp>
    </p:spTree>
    <p:extLst>
      <p:ext uri="{BB962C8B-B14F-4D97-AF65-F5344CB8AC3E}">
        <p14:creationId xmlns:p14="http://schemas.microsoft.com/office/powerpoint/2010/main" val="197970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887520E-5FBE-AA4F-AA1C-AC91BB10FF1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A7323B-333F-DC71-DE47-EE57889D2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000" y="268288"/>
            <a:ext cx="7005638" cy="684212"/>
          </a:xfrm>
        </p:spPr>
        <p:txBody>
          <a:bodyPr/>
          <a:lstStyle/>
          <a:p>
            <a:r>
              <a:rPr lang="en-GB" dirty="0"/>
              <a:t>"Local" pocket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95A7E-D464-1A71-D7A6-F2B4667EEDC4}"/>
              </a:ext>
            </a:extLst>
          </p:cNvPr>
          <p:cNvSpPr txBox="1"/>
          <p:nvPr/>
        </p:nvSpPr>
        <p:spPr>
          <a:xfrm>
            <a:off x="323529" y="1435920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LENGTH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40E23-2C8A-7DAE-FEA1-078D0E27BD8A}"/>
              </a:ext>
            </a:extLst>
          </p:cNvPr>
          <p:cNvSpPr txBox="1"/>
          <p:nvPr/>
        </p:nvSpPr>
        <p:spPr>
          <a:xfrm>
            <a:off x="1619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REFCOUNT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BCE06-FB86-DD30-15B6-C16EEA69EFF5}"/>
              </a:ext>
            </a:extLst>
          </p:cNvPr>
          <p:cNvSpPr txBox="1"/>
          <p:nvPr/>
        </p:nvSpPr>
        <p:spPr>
          <a:xfrm>
            <a:off x="2915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ZONES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090A7-FCFB-D772-8192-79FEB870D586}"/>
              </a:ext>
            </a:extLst>
          </p:cNvPr>
          <p:cNvSpPr txBox="1"/>
          <p:nvPr/>
        </p:nvSpPr>
        <p:spPr>
          <a:xfrm>
            <a:off x="4211529" y="1435919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6641DC-4946-5711-479C-2D86E261150D}"/>
              </a:ext>
            </a:extLst>
          </p:cNvPr>
          <p:cNvSpPr txBox="1"/>
          <p:nvPr/>
        </p:nvSpPr>
        <p:spPr>
          <a:xfrm>
            <a:off x="4446835" y="1435919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5E46E382-F3D2-8546-0A72-70A65C2EE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846" y="513207"/>
            <a:ext cx="4801314" cy="677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US" altLang="en-US" sz="2000" dirty="0">
                <a:solidFill>
                  <a:schemeClr val="tx1"/>
                </a:solidFill>
                <a:latin typeface="APL385 Unicode" panose="020B0709000202000203" pitchFamily="49" charset="0"/>
              </a:rPr>
              <a:t>:if X ⋄ 1 2 3 ⋄ 1 2 3 ⋄ :endif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ADE2C9-1D30-50F0-03DD-CAE2C9C57A9E}"/>
              </a:ext>
            </a:extLst>
          </p:cNvPr>
          <p:cNvSpPr/>
          <p:nvPr/>
        </p:nvSpPr>
        <p:spPr>
          <a:xfrm>
            <a:off x="4135582" y="1343085"/>
            <a:ext cx="602673" cy="547255"/>
          </a:xfrm>
          <a:prstGeom prst="rect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4664549-E82C-8A73-FAC6-28B7C6C601EA}"/>
              </a:ext>
            </a:extLst>
          </p:cNvPr>
          <p:cNvCxnSpPr>
            <a:cxnSpLocks/>
          </p:cNvCxnSpPr>
          <p:nvPr/>
        </p:nvCxnSpPr>
        <p:spPr>
          <a:xfrm flipV="1">
            <a:off x="4329182" y="814589"/>
            <a:ext cx="0" cy="505288"/>
          </a:xfrm>
          <a:prstGeom prst="straightConnector1">
            <a:avLst/>
          </a:prstGeom>
          <a:ln w="158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Brace 2">
            <a:extLst>
              <a:ext uri="{FF2B5EF4-FFF2-40B4-BE49-F238E27FC236}">
                <a16:creationId xmlns:a16="http://schemas.microsoft.com/office/drawing/2014/main" id="{1BA5A929-CA24-0125-6FBF-23EA26790FB5}"/>
              </a:ext>
            </a:extLst>
          </p:cNvPr>
          <p:cNvSpPr/>
          <p:nvPr/>
        </p:nvSpPr>
        <p:spPr>
          <a:xfrm rot="5400000">
            <a:off x="5241475" y="547394"/>
            <a:ext cx="90814" cy="776204"/>
          </a:xfrm>
          <a:prstGeom prst="rightBrace">
            <a:avLst>
              <a:gd name="adj1" fmla="val 110013"/>
              <a:gd name="adj2" fmla="val 50000"/>
            </a:avLst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5FB5311B-9D17-00E1-96DB-324A95D6C08F}"/>
              </a:ext>
            </a:extLst>
          </p:cNvPr>
          <p:cNvCxnSpPr>
            <a:cxnSpLocks/>
          </p:cNvCxnSpPr>
          <p:nvPr/>
        </p:nvCxnSpPr>
        <p:spPr>
          <a:xfrm flipV="1">
            <a:off x="4564488" y="989923"/>
            <a:ext cx="722394" cy="329954"/>
          </a:xfrm>
          <a:prstGeom prst="bentConnector4">
            <a:avLst>
              <a:gd name="adj1" fmla="val 828"/>
              <a:gd name="adj2" fmla="val 48731"/>
            </a:avLst>
          </a:prstGeom>
          <a:ln w="158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Brace 8">
            <a:extLst>
              <a:ext uri="{FF2B5EF4-FFF2-40B4-BE49-F238E27FC236}">
                <a16:creationId xmlns:a16="http://schemas.microsoft.com/office/drawing/2014/main" id="{1E34A643-D1D9-31B8-EED7-516396FFA682}"/>
              </a:ext>
            </a:extLst>
          </p:cNvPr>
          <p:cNvSpPr/>
          <p:nvPr/>
        </p:nvSpPr>
        <p:spPr>
          <a:xfrm rot="5400000">
            <a:off x="6456612" y="547394"/>
            <a:ext cx="90814" cy="776204"/>
          </a:xfrm>
          <a:prstGeom prst="rightBrace">
            <a:avLst>
              <a:gd name="adj1" fmla="val 110013"/>
              <a:gd name="adj2" fmla="val 50000"/>
            </a:avLst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99FE73A9-AD5C-D6DF-E095-3C2D047BD804}"/>
              </a:ext>
            </a:extLst>
          </p:cNvPr>
          <p:cNvCxnSpPr>
            <a:cxnSpLocks/>
          </p:cNvCxnSpPr>
          <p:nvPr/>
        </p:nvCxnSpPr>
        <p:spPr>
          <a:xfrm flipV="1">
            <a:off x="5256399" y="989923"/>
            <a:ext cx="1248311" cy="169739"/>
          </a:xfrm>
          <a:prstGeom prst="bentConnector3">
            <a:avLst>
              <a:gd name="adj1" fmla="val 99944"/>
            </a:avLst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D427C37-6652-B4D8-BFDC-9906EBE299BC}"/>
              </a:ext>
            </a:extLst>
          </p:cNvPr>
          <p:cNvSpPr/>
          <p:nvPr/>
        </p:nvSpPr>
        <p:spPr>
          <a:xfrm>
            <a:off x="6061364" y="568036"/>
            <a:ext cx="879764" cy="294342"/>
          </a:xfrm>
          <a:prstGeom prst="rect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8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1479B86-1FE7-4B05-E265-584AA21DB60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A7323B-333F-DC71-DE47-EE57889D2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000" y="268288"/>
            <a:ext cx="7005638" cy="684212"/>
          </a:xfrm>
        </p:spPr>
        <p:txBody>
          <a:bodyPr/>
          <a:lstStyle/>
          <a:p>
            <a:r>
              <a:rPr lang="en-GB" dirty="0"/>
              <a:t>"Local" pocket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95A7E-D464-1A71-D7A6-F2B4667EEDC4}"/>
              </a:ext>
            </a:extLst>
          </p:cNvPr>
          <p:cNvSpPr txBox="1"/>
          <p:nvPr/>
        </p:nvSpPr>
        <p:spPr>
          <a:xfrm>
            <a:off x="323529" y="1435920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LENGTH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40E23-2C8A-7DAE-FEA1-078D0E27BD8A}"/>
              </a:ext>
            </a:extLst>
          </p:cNvPr>
          <p:cNvSpPr txBox="1"/>
          <p:nvPr/>
        </p:nvSpPr>
        <p:spPr>
          <a:xfrm>
            <a:off x="1619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REFCOUNT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BCE06-FB86-DD30-15B6-C16EEA69EFF5}"/>
              </a:ext>
            </a:extLst>
          </p:cNvPr>
          <p:cNvSpPr txBox="1"/>
          <p:nvPr/>
        </p:nvSpPr>
        <p:spPr>
          <a:xfrm>
            <a:off x="2915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ZONES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2BAA7D-E0BB-BED2-E231-CAC7AD2CA4D9}"/>
              </a:ext>
            </a:extLst>
          </p:cNvPr>
          <p:cNvSpPr txBox="1"/>
          <p:nvPr/>
        </p:nvSpPr>
        <p:spPr>
          <a:xfrm>
            <a:off x="323528" y="1967869"/>
            <a:ext cx="57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B0042A-A163-E8B6-D381-A90B1DAB42B1}"/>
              </a:ext>
            </a:extLst>
          </p:cNvPr>
          <p:cNvSpPr txBox="1"/>
          <p:nvPr/>
        </p:nvSpPr>
        <p:spPr>
          <a:xfrm>
            <a:off x="5367950" y="1967867"/>
            <a:ext cx="72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TYPE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D299C5-42FD-187D-BAE6-FF6BF412DE22}"/>
              </a:ext>
            </a:extLst>
          </p:cNvPr>
          <p:cNvSpPr txBox="1"/>
          <p:nvPr/>
        </p:nvSpPr>
        <p:spPr>
          <a:xfrm>
            <a:off x="3207950" y="1967867"/>
            <a:ext cx="21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COUNT(2)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D69C8-29DF-7F6F-115A-743B285218FE}"/>
              </a:ext>
            </a:extLst>
          </p:cNvPr>
          <p:cNvSpPr txBox="1"/>
          <p:nvPr/>
        </p:nvSpPr>
        <p:spPr>
          <a:xfrm>
            <a:off x="1051871" y="1967867"/>
            <a:ext cx="2158671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OPT_COUNT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1EB43-BF62-B4BF-CB90-C4A7421A6BD2}"/>
              </a:ext>
            </a:extLst>
          </p:cNvPr>
          <p:cNvSpPr txBox="1"/>
          <p:nvPr/>
        </p:nvSpPr>
        <p:spPr>
          <a:xfrm>
            <a:off x="330542" y="1967867"/>
            <a:ext cx="72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VERSION</a:t>
            </a:r>
            <a:endParaRPr lang="en-GB" sz="700" dirty="0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2B19F00D-6E92-9488-1F2E-55F28546F5E2}"/>
              </a:ext>
            </a:extLst>
          </p:cNvPr>
          <p:cNvSpPr/>
          <p:nvPr/>
        </p:nvSpPr>
        <p:spPr>
          <a:xfrm rot="5400000">
            <a:off x="4204350" y="2041824"/>
            <a:ext cx="167198" cy="2160001"/>
          </a:xfrm>
          <a:prstGeom prst="rightBrace">
            <a:avLst>
              <a:gd name="adj1" fmla="val 1100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0356C6-4FB3-A320-5F4E-12FCED4DFBDA}"/>
              </a:ext>
            </a:extLst>
          </p:cNvPr>
          <p:cNvSpPr txBox="1"/>
          <p:nvPr/>
        </p:nvSpPr>
        <p:spPr>
          <a:xfrm>
            <a:off x="3332311" y="3375780"/>
            <a:ext cx="1911275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12 bits wide</a:t>
            </a:r>
          </a:p>
          <a:p>
            <a:r>
              <a:rPr lang="en-GB" dirty="0">
                <a:solidFill>
                  <a:srgbClr val="373637"/>
                </a:solidFill>
                <a:highlight>
                  <a:srgbClr val="F9F9FA"/>
                </a:highlight>
                <a:latin typeface="Source Sans Pro" panose="020B0503030403020204" pitchFamily="34" charset="0"/>
              </a:rPr>
              <a:t>m</a:t>
            </a:r>
            <a:r>
              <a:rPr lang="en-GB" dirty="0"/>
              <a:t>ax value 4096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090A7-FCFB-D772-8192-79FEB870D586}"/>
              </a:ext>
            </a:extLst>
          </p:cNvPr>
          <p:cNvSpPr txBox="1"/>
          <p:nvPr/>
        </p:nvSpPr>
        <p:spPr>
          <a:xfrm>
            <a:off x="4211529" y="1435919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6641DC-4946-5711-479C-2D86E261150D}"/>
              </a:ext>
            </a:extLst>
          </p:cNvPr>
          <p:cNvSpPr txBox="1"/>
          <p:nvPr/>
        </p:nvSpPr>
        <p:spPr>
          <a:xfrm>
            <a:off x="4446835" y="1435919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7BECBC-2A00-6B79-57FF-B75D471610E6}"/>
              </a:ext>
            </a:extLst>
          </p:cNvPr>
          <p:cNvCxnSpPr>
            <a:cxnSpLocks/>
          </p:cNvCxnSpPr>
          <p:nvPr/>
        </p:nvCxnSpPr>
        <p:spPr>
          <a:xfrm flipH="1" flipV="1">
            <a:off x="4211529" y="1797015"/>
            <a:ext cx="1871999" cy="170850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7DC05A-CED2-A124-647E-8A67432D2385}"/>
              </a:ext>
            </a:extLst>
          </p:cNvPr>
          <p:cNvCxnSpPr>
            <a:cxnSpLocks/>
          </p:cNvCxnSpPr>
          <p:nvPr/>
        </p:nvCxnSpPr>
        <p:spPr>
          <a:xfrm flipV="1">
            <a:off x="336293" y="1797015"/>
            <a:ext cx="2578247" cy="170850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">
            <a:extLst>
              <a:ext uri="{FF2B5EF4-FFF2-40B4-BE49-F238E27FC236}">
                <a16:creationId xmlns:a16="http://schemas.microsoft.com/office/drawing/2014/main" id="{5E46E382-F3D2-8546-0A72-70A65C2EE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846" y="513207"/>
            <a:ext cx="35702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US" altLang="en-US" sz="2000" dirty="0">
                <a:solidFill>
                  <a:schemeClr val="tx1"/>
                </a:solidFill>
                <a:latin typeface="APL385 Unicode" panose="020B0709000202000203" pitchFamily="49" charset="0"/>
              </a:rPr>
              <a:t>:if X ⋄ 1 2 3 ⋄ :endif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5" grpId="0" animBg="1"/>
      <p:bldP spid="2" grpId="0" animBg="1"/>
      <p:bldP spid="3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1479B86-1FE7-4B05-E265-584AA21DB60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A7323B-333F-DC71-DE47-EE57889D2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000" y="268288"/>
            <a:ext cx="7005638" cy="684212"/>
          </a:xfrm>
        </p:spPr>
        <p:txBody>
          <a:bodyPr/>
          <a:lstStyle/>
          <a:p>
            <a:r>
              <a:rPr lang="en-GB" dirty="0"/>
              <a:t>"Local" pocket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95A7E-D464-1A71-D7A6-F2B4667EEDC4}"/>
              </a:ext>
            </a:extLst>
          </p:cNvPr>
          <p:cNvSpPr txBox="1"/>
          <p:nvPr/>
        </p:nvSpPr>
        <p:spPr>
          <a:xfrm>
            <a:off x="323529" y="1435920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LENGTH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40E23-2C8A-7DAE-FEA1-078D0E27BD8A}"/>
              </a:ext>
            </a:extLst>
          </p:cNvPr>
          <p:cNvSpPr txBox="1"/>
          <p:nvPr/>
        </p:nvSpPr>
        <p:spPr>
          <a:xfrm>
            <a:off x="1619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REFCOUNT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BCE06-FB86-DD30-15B6-C16EEA69EFF5}"/>
              </a:ext>
            </a:extLst>
          </p:cNvPr>
          <p:cNvSpPr txBox="1"/>
          <p:nvPr/>
        </p:nvSpPr>
        <p:spPr>
          <a:xfrm>
            <a:off x="2915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ZONES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2BAA7D-E0BB-BED2-E231-CAC7AD2CA4D9}"/>
              </a:ext>
            </a:extLst>
          </p:cNvPr>
          <p:cNvSpPr txBox="1"/>
          <p:nvPr/>
        </p:nvSpPr>
        <p:spPr>
          <a:xfrm>
            <a:off x="323528" y="1967869"/>
            <a:ext cx="57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B0042A-A163-E8B6-D381-A90B1DAB42B1}"/>
              </a:ext>
            </a:extLst>
          </p:cNvPr>
          <p:cNvSpPr txBox="1"/>
          <p:nvPr/>
        </p:nvSpPr>
        <p:spPr>
          <a:xfrm>
            <a:off x="5367950" y="1967867"/>
            <a:ext cx="72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TYPE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D299C5-42FD-187D-BAE6-FF6BF412DE22}"/>
              </a:ext>
            </a:extLst>
          </p:cNvPr>
          <p:cNvSpPr txBox="1"/>
          <p:nvPr/>
        </p:nvSpPr>
        <p:spPr>
          <a:xfrm>
            <a:off x="3207950" y="1967867"/>
            <a:ext cx="21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COUNT(2)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D69C8-29DF-7F6F-115A-743B285218FE}"/>
              </a:ext>
            </a:extLst>
          </p:cNvPr>
          <p:cNvSpPr txBox="1"/>
          <p:nvPr/>
        </p:nvSpPr>
        <p:spPr>
          <a:xfrm>
            <a:off x="1051871" y="1967867"/>
            <a:ext cx="2158671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OPT_COUNT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1EB43-BF62-B4BF-CB90-C4A7421A6BD2}"/>
              </a:ext>
            </a:extLst>
          </p:cNvPr>
          <p:cNvSpPr txBox="1"/>
          <p:nvPr/>
        </p:nvSpPr>
        <p:spPr>
          <a:xfrm>
            <a:off x="330542" y="1967867"/>
            <a:ext cx="72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VERSION</a:t>
            </a:r>
            <a:endParaRPr lang="en-GB" sz="700" dirty="0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2B19F00D-6E92-9488-1F2E-55F28546F5E2}"/>
              </a:ext>
            </a:extLst>
          </p:cNvPr>
          <p:cNvSpPr/>
          <p:nvPr/>
        </p:nvSpPr>
        <p:spPr>
          <a:xfrm rot="5400000">
            <a:off x="4204350" y="2041824"/>
            <a:ext cx="167198" cy="2160001"/>
          </a:xfrm>
          <a:prstGeom prst="rightBrace">
            <a:avLst>
              <a:gd name="adj1" fmla="val 1100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0356C6-4FB3-A320-5F4E-12FCED4DFBDA}"/>
              </a:ext>
            </a:extLst>
          </p:cNvPr>
          <p:cNvSpPr txBox="1"/>
          <p:nvPr/>
        </p:nvSpPr>
        <p:spPr>
          <a:xfrm>
            <a:off x="3332311" y="3375780"/>
            <a:ext cx="1911275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12 bits wide</a:t>
            </a:r>
          </a:p>
          <a:p>
            <a:r>
              <a:rPr lang="en-GB" dirty="0">
                <a:solidFill>
                  <a:srgbClr val="373637"/>
                </a:solidFill>
                <a:highlight>
                  <a:srgbClr val="F9F9FA"/>
                </a:highlight>
                <a:latin typeface="Source Sans Pro" panose="020B0503030403020204" pitchFamily="34" charset="0"/>
              </a:rPr>
              <a:t>m</a:t>
            </a:r>
            <a:r>
              <a:rPr lang="en-GB" dirty="0"/>
              <a:t>ax value 4096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090A7-FCFB-D772-8192-79FEB870D586}"/>
              </a:ext>
            </a:extLst>
          </p:cNvPr>
          <p:cNvSpPr txBox="1"/>
          <p:nvPr/>
        </p:nvSpPr>
        <p:spPr>
          <a:xfrm>
            <a:off x="4211529" y="1435919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6641DC-4946-5711-479C-2D86E261150D}"/>
              </a:ext>
            </a:extLst>
          </p:cNvPr>
          <p:cNvSpPr txBox="1"/>
          <p:nvPr/>
        </p:nvSpPr>
        <p:spPr>
          <a:xfrm>
            <a:off x="4446835" y="1435919"/>
            <a:ext cx="235306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*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7BECBC-2A00-6B79-57FF-B75D471610E6}"/>
              </a:ext>
            </a:extLst>
          </p:cNvPr>
          <p:cNvCxnSpPr>
            <a:cxnSpLocks/>
          </p:cNvCxnSpPr>
          <p:nvPr/>
        </p:nvCxnSpPr>
        <p:spPr>
          <a:xfrm flipH="1" flipV="1">
            <a:off x="4211529" y="1797015"/>
            <a:ext cx="1871999" cy="170850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7DC05A-CED2-A124-647E-8A67432D2385}"/>
              </a:ext>
            </a:extLst>
          </p:cNvPr>
          <p:cNvCxnSpPr>
            <a:cxnSpLocks/>
          </p:cNvCxnSpPr>
          <p:nvPr/>
        </p:nvCxnSpPr>
        <p:spPr>
          <a:xfrm flipV="1">
            <a:off x="336293" y="1797015"/>
            <a:ext cx="2578247" cy="170850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">
            <a:extLst>
              <a:ext uri="{FF2B5EF4-FFF2-40B4-BE49-F238E27FC236}">
                <a16:creationId xmlns:a16="http://schemas.microsoft.com/office/drawing/2014/main" id="{5E46E382-F3D2-8546-0A72-70A65C2EE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846" y="513207"/>
            <a:ext cx="35702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US" altLang="en-US" sz="2000" dirty="0">
                <a:solidFill>
                  <a:schemeClr val="tx1"/>
                </a:solidFill>
                <a:latin typeface="APL385 Unicode" panose="020B0709000202000203" pitchFamily="49" charset="0"/>
              </a:rPr>
              <a:t>:if X ⋄ 1 2 3 ⋄ :endif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EB86B5F-42A9-C668-4754-FB7D377C9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0311" y="2005176"/>
            <a:ext cx="862512" cy="224676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r←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[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1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1 1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2 2 2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3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3</a:t>
            </a:r>
            <a:r>
              <a:rPr kumimoji="0" lang="en-US" altLang="en-US" sz="1000" b="0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3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4 4 4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5 5 5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4096 .</a:t>
            </a:r>
            <a:r>
              <a:rPr kumimoji="0" lang="en-US" altLang="en-US" sz="1000" b="0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FEE110D3-9332-DDF0-4839-73F9D066C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0542" y="2005176"/>
            <a:ext cx="1450122" cy="2246769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r</a:t>
            </a:r>
            <a:r>
              <a:rPr kumimoji="0" lang="en-US" altLang="en-US" sz="100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←⍬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,←⊂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1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1 1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r</a:t>
            </a:r>
            <a:r>
              <a:rPr lang="en-US" altLang="en-US" sz="1000" dirty="0">
                <a:solidFill>
                  <a:srgbClr val="0000FF"/>
                </a:solidFill>
                <a:latin typeface="APL385 Unicode" panose="020B0709000202000203" pitchFamily="49" charset="0"/>
              </a:rPr>
              <a:t>,←⊂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2 2 2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r</a:t>
            </a:r>
            <a:r>
              <a:rPr lang="en-US" altLang="en-US" sz="1000" dirty="0">
                <a:solidFill>
                  <a:srgbClr val="0000FF"/>
                </a:solidFill>
                <a:latin typeface="APL385 Unicode" panose="020B0709000202000203" pitchFamily="49" charset="0"/>
              </a:rPr>
              <a:t>,←⊂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3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3</a:t>
            </a:r>
            <a:r>
              <a:rPr kumimoji="0" lang="en-US" altLang="en-US" sz="1000" b="0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3</a:t>
            </a:r>
            <a:endParaRPr lang="en-US" altLang="en-US" sz="1000" dirty="0">
              <a:solidFill>
                <a:schemeClr val="accent6"/>
              </a:solidFill>
              <a:latin typeface="APL385 Unicode" panose="020B0709000202000203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latin typeface="APL385 Unicode" panose="020B0709000202000203" pitchFamily="49" charset="0"/>
              </a:rPr>
              <a:t>r</a:t>
            </a:r>
            <a:r>
              <a:rPr lang="en-US" altLang="en-US" sz="1000" dirty="0">
                <a:solidFill>
                  <a:srgbClr val="0000FF"/>
                </a:solidFill>
                <a:latin typeface="APL385 Unicode" panose="020B0709000202000203" pitchFamily="49" charset="0"/>
              </a:rPr>
              <a:t>,←⊂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4 4 4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latin typeface="APL385 Unicode" panose="020B0709000202000203" pitchFamily="49" charset="0"/>
              </a:rPr>
              <a:t>r</a:t>
            </a:r>
            <a:r>
              <a:rPr lang="en-US" altLang="en-US" sz="1000" dirty="0">
                <a:solidFill>
                  <a:srgbClr val="0000FF"/>
                </a:solidFill>
                <a:latin typeface="APL385 Unicode" panose="020B0709000202000203" pitchFamily="49" charset="0"/>
              </a:rPr>
              <a:t>,←⊂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5 5 5 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r</a:t>
            </a:r>
            <a:r>
              <a:rPr lang="en-US" altLang="en-US" sz="1000" dirty="0">
                <a:solidFill>
                  <a:srgbClr val="0000FF"/>
                </a:solidFill>
                <a:latin typeface="APL385 Unicode" panose="020B0709000202000203" pitchFamily="49" charset="0"/>
              </a:rPr>
              <a:t>,←⊂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4096 4096</a:t>
            </a:r>
            <a:r>
              <a:rPr kumimoji="0" lang="en-US" altLang="en-US" sz="1000" b="0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endParaRPr lang="en-US" altLang="en-US" sz="1000" dirty="0"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1F2641A3-E111-85FE-D1FD-319147D9D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2315" y="2020565"/>
            <a:ext cx="2028580" cy="1015663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r</a:t>
            </a:r>
            <a:r>
              <a:rPr kumimoji="0" lang="en-US" altLang="en-US" sz="100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kumimoji="0" lang="en-US" altLang="en-US" sz="100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0 3</a:t>
            </a:r>
            <a:r>
              <a:rPr kumimoji="0" lang="en-US" altLang="en-US" sz="100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⍴</a:t>
            </a:r>
            <a:r>
              <a:rPr kumimoji="0" lang="en-US" altLang="en-US" sz="100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⍪←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1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1 1 ⋄ 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⍪←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2 2 2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⍪←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3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3</a:t>
            </a:r>
            <a:r>
              <a:rPr kumimoji="0" lang="en-US" altLang="en-US" sz="1000" b="0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3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r</a:t>
            </a:r>
            <a:r>
              <a:rPr lang="en-US" altLang="en-US" sz="1000" dirty="0">
                <a:solidFill>
                  <a:srgbClr val="0000FF"/>
                </a:solidFill>
                <a:latin typeface="APL385 Unicode" panose="020B0709000202000203" pitchFamily="49" charset="0"/>
              </a:rPr>
              <a:t>⍪←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4 4 4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r</a:t>
            </a:r>
            <a:r>
              <a:rPr lang="en-US" altLang="en-US" sz="1000" dirty="0">
                <a:solidFill>
                  <a:srgbClr val="0000FF"/>
                </a:solidFill>
                <a:latin typeface="APL385 Unicode" panose="020B0709000202000203" pitchFamily="49" charset="0"/>
              </a:rPr>
              <a:t>⍪←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5 5 5 ⋄ r</a:t>
            </a:r>
            <a:r>
              <a:rPr lang="en-US" altLang="en-US" sz="1000" dirty="0">
                <a:solidFill>
                  <a:srgbClr val="0000FF"/>
                </a:solidFill>
                <a:latin typeface="APL385 Unicode" panose="020B0709000202000203" pitchFamily="49" charset="0"/>
              </a:rPr>
              <a:t>⍪←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6 6 6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r</a:t>
            </a:r>
            <a:r>
              <a:rPr lang="en-US" altLang="en-US" sz="1000" dirty="0">
                <a:solidFill>
                  <a:srgbClr val="0000FF"/>
                </a:solidFill>
                <a:latin typeface="APL385 Unicode" panose="020B0709000202000203" pitchFamily="49" charset="0"/>
              </a:rPr>
              <a:t>⍪←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4095 ⋄ r</a:t>
            </a:r>
            <a:r>
              <a:rPr lang="en-US" altLang="en-US" sz="1000" dirty="0">
                <a:solidFill>
                  <a:srgbClr val="0000FF"/>
                </a:solidFill>
                <a:latin typeface="APL385 Unicode" panose="020B0709000202000203" pitchFamily="49" charset="0"/>
              </a:rPr>
              <a:t>⍪←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4096  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47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2CC59D-3248-BC08-4914-CA4BF5A94EA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A7323B-333F-DC71-DE47-EE57889D2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000" y="268288"/>
            <a:ext cx="7005638" cy="684212"/>
          </a:xfrm>
        </p:spPr>
        <p:txBody>
          <a:bodyPr/>
          <a:lstStyle/>
          <a:p>
            <a:r>
              <a:rPr lang="en-GB" dirty="0"/>
              <a:t>"Local" pocket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95A7E-D464-1A71-D7A6-F2B4667EEDC4}"/>
              </a:ext>
            </a:extLst>
          </p:cNvPr>
          <p:cNvSpPr txBox="1"/>
          <p:nvPr/>
        </p:nvSpPr>
        <p:spPr>
          <a:xfrm>
            <a:off x="323529" y="1435920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LENGTH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40E23-2C8A-7DAE-FEA1-078D0E27BD8A}"/>
              </a:ext>
            </a:extLst>
          </p:cNvPr>
          <p:cNvSpPr txBox="1"/>
          <p:nvPr/>
        </p:nvSpPr>
        <p:spPr>
          <a:xfrm>
            <a:off x="1619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REFCOUNT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BCE06-FB86-DD30-15B6-C16EEA69EFF5}"/>
              </a:ext>
            </a:extLst>
          </p:cNvPr>
          <p:cNvSpPr txBox="1"/>
          <p:nvPr/>
        </p:nvSpPr>
        <p:spPr>
          <a:xfrm>
            <a:off x="2915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ZONES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2BAA7D-E0BB-BED2-E231-CAC7AD2CA4D9}"/>
              </a:ext>
            </a:extLst>
          </p:cNvPr>
          <p:cNvSpPr txBox="1"/>
          <p:nvPr/>
        </p:nvSpPr>
        <p:spPr>
          <a:xfrm>
            <a:off x="323528" y="1967869"/>
            <a:ext cx="57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B0042A-A163-E8B6-D381-A90B1DAB42B1}"/>
              </a:ext>
            </a:extLst>
          </p:cNvPr>
          <p:cNvSpPr txBox="1"/>
          <p:nvPr/>
        </p:nvSpPr>
        <p:spPr>
          <a:xfrm>
            <a:off x="5367950" y="1967867"/>
            <a:ext cx="72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TYPE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D299C5-42FD-187D-BAE6-FF6BF412DE22}"/>
              </a:ext>
            </a:extLst>
          </p:cNvPr>
          <p:cNvSpPr txBox="1"/>
          <p:nvPr/>
        </p:nvSpPr>
        <p:spPr>
          <a:xfrm>
            <a:off x="3207950" y="1967867"/>
            <a:ext cx="21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COUNT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D69C8-29DF-7F6F-115A-743B285218FE}"/>
              </a:ext>
            </a:extLst>
          </p:cNvPr>
          <p:cNvSpPr txBox="1"/>
          <p:nvPr/>
        </p:nvSpPr>
        <p:spPr>
          <a:xfrm>
            <a:off x="1051871" y="1967867"/>
            <a:ext cx="21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OPT_COUNT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1EB43-BF62-B4BF-CB90-C4A7421A6BD2}"/>
              </a:ext>
            </a:extLst>
          </p:cNvPr>
          <p:cNvSpPr txBox="1"/>
          <p:nvPr/>
        </p:nvSpPr>
        <p:spPr>
          <a:xfrm>
            <a:off x="330542" y="1967867"/>
            <a:ext cx="72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VERSION</a:t>
            </a:r>
            <a:endParaRPr lang="en-GB" sz="7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7BECBC-2A00-6B79-57FF-B75D471610E6}"/>
              </a:ext>
            </a:extLst>
          </p:cNvPr>
          <p:cNvCxnSpPr>
            <a:cxnSpLocks/>
          </p:cNvCxnSpPr>
          <p:nvPr/>
        </p:nvCxnSpPr>
        <p:spPr>
          <a:xfrm flipH="1" flipV="1">
            <a:off x="4211529" y="1797015"/>
            <a:ext cx="1871999" cy="170850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7DC05A-CED2-A124-647E-8A67432D2385}"/>
              </a:ext>
            </a:extLst>
          </p:cNvPr>
          <p:cNvCxnSpPr>
            <a:cxnSpLocks/>
          </p:cNvCxnSpPr>
          <p:nvPr/>
        </p:nvCxnSpPr>
        <p:spPr>
          <a:xfrm flipV="1">
            <a:off x="336293" y="1797015"/>
            <a:ext cx="2578247" cy="170850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>
            <a:extLst>
              <a:ext uri="{FF2B5EF4-FFF2-40B4-BE49-F238E27FC236}">
                <a16:creationId xmlns:a16="http://schemas.microsoft.com/office/drawing/2014/main" id="{2B19F00D-6E92-9488-1F2E-55F28546F5E2}"/>
              </a:ext>
            </a:extLst>
          </p:cNvPr>
          <p:cNvSpPr/>
          <p:nvPr/>
        </p:nvSpPr>
        <p:spPr>
          <a:xfrm rot="5400000">
            <a:off x="3119929" y="241825"/>
            <a:ext cx="167198" cy="5760000"/>
          </a:xfrm>
          <a:prstGeom prst="rightBrace">
            <a:avLst>
              <a:gd name="adj1" fmla="val 1100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0356C6-4FB3-A320-5F4E-12FCED4DFBDA}"/>
              </a:ext>
            </a:extLst>
          </p:cNvPr>
          <p:cNvSpPr txBox="1"/>
          <p:nvPr/>
        </p:nvSpPr>
        <p:spPr>
          <a:xfrm>
            <a:off x="3211871" y="3483593"/>
            <a:ext cx="1911275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32 bits wide.</a:t>
            </a:r>
          </a:p>
          <a:p>
            <a:r>
              <a:rPr lang="en-GB" dirty="0">
                <a:solidFill>
                  <a:srgbClr val="373637"/>
                </a:solidFill>
                <a:highlight>
                  <a:srgbClr val="F9F9FA"/>
                </a:highlight>
                <a:latin typeface="Source Sans Pro" panose="020B0503030403020204" pitchFamily="34" charset="0"/>
              </a:rPr>
              <a:t>It's "full"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5347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963E7C-F11A-A349-7151-2D71849745E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A7323B-333F-DC71-DE47-EE57889D2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000" y="268288"/>
            <a:ext cx="7005638" cy="684212"/>
          </a:xfrm>
        </p:spPr>
        <p:txBody>
          <a:bodyPr/>
          <a:lstStyle/>
          <a:p>
            <a:r>
              <a:rPr lang="en-GB" dirty="0"/>
              <a:t>"Local" pocket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95A7E-D464-1A71-D7A6-F2B4667EEDC4}"/>
              </a:ext>
            </a:extLst>
          </p:cNvPr>
          <p:cNvSpPr txBox="1"/>
          <p:nvPr/>
        </p:nvSpPr>
        <p:spPr>
          <a:xfrm>
            <a:off x="323529" y="1435920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LENGTH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40E23-2C8A-7DAE-FEA1-078D0E27BD8A}"/>
              </a:ext>
            </a:extLst>
          </p:cNvPr>
          <p:cNvSpPr txBox="1"/>
          <p:nvPr/>
        </p:nvSpPr>
        <p:spPr>
          <a:xfrm>
            <a:off x="1619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REFCOUNT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BCE06-FB86-DD30-15B6-C16EEA69EFF5}"/>
              </a:ext>
            </a:extLst>
          </p:cNvPr>
          <p:cNvSpPr txBox="1"/>
          <p:nvPr/>
        </p:nvSpPr>
        <p:spPr>
          <a:xfrm>
            <a:off x="2915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ZONES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E0969F-AEB1-35CF-072C-E7B37BA5753B}"/>
              </a:ext>
            </a:extLst>
          </p:cNvPr>
          <p:cNvSpPr txBox="1"/>
          <p:nvPr/>
        </p:nvSpPr>
        <p:spPr>
          <a:xfrm>
            <a:off x="3203528" y="1960410"/>
            <a:ext cx="288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753FCA-9B3E-EE4B-36B9-B213C0C596A3}"/>
              </a:ext>
            </a:extLst>
          </p:cNvPr>
          <p:cNvSpPr txBox="1"/>
          <p:nvPr/>
        </p:nvSpPr>
        <p:spPr>
          <a:xfrm>
            <a:off x="5723528" y="1960409"/>
            <a:ext cx="3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TYPE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259904-DB81-5A36-DB2B-F96249879189}"/>
              </a:ext>
            </a:extLst>
          </p:cNvPr>
          <p:cNvSpPr txBox="1"/>
          <p:nvPr/>
        </p:nvSpPr>
        <p:spPr>
          <a:xfrm>
            <a:off x="4643528" y="1960409"/>
            <a:ext cx="108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COUNT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A5417D-0F99-426E-64F3-ACB99F024279}"/>
              </a:ext>
            </a:extLst>
          </p:cNvPr>
          <p:cNvSpPr txBox="1"/>
          <p:nvPr/>
        </p:nvSpPr>
        <p:spPr>
          <a:xfrm>
            <a:off x="3563528" y="1960409"/>
            <a:ext cx="108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OPT_COUNT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F25CA5-CF7A-C81C-E098-E582E89DAE74}"/>
              </a:ext>
            </a:extLst>
          </p:cNvPr>
          <p:cNvSpPr txBox="1"/>
          <p:nvPr/>
        </p:nvSpPr>
        <p:spPr>
          <a:xfrm>
            <a:off x="3203528" y="1960409"/>
            <a:ext cx="3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VERSION</a:t>
            </a:r>
            <a:endParaRPr lang="en-GB" sz="7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ED07CE-E765-A167-758A-96935B5602C1}"/>
              </a:ext>
            </a:extLst>
          </p:cNvPr>
          <p:cNvCxnSpPr>
            <a:cxnSpLocks/>
          </p:cNvCxnSpPr>
          <p:nvPr/>
        </p:nvCxnSpPr>
        <p:spPr>
          <a:xfrm flipH="1" flipV="1">
            <a:off x="4211529" y="1797017"/>
            <a:ext cx="1871999" cy="170848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9B9B66-A73C-9FED-6B57-48E56ACF94E4}"/>
              </a:ext>
            </a:extLst>
          </p:cNvPr>
          <p:cNvCxnSpPr>
            <a:cxnSpLocks/>
          </p:cNvCxnSpPr>
          <p:nvPr/>
        </p:nvCxnSpPr>
        <p:spPr>
          <a:xfrm flipH="1" flipV="1">
            <a:off x="2915529" y="1797017"/>
            <a:ext cx="287999" cy="163391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509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1A70CD7-07CA-9371-9CB3-652D1D852B3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A7323B-333F-DC71-DE47-EE57889D2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000" y="268288"/>
            <a:ext cx="7005638" cy="684212"/>
          </a:xfrm>
        </p:spPr>
        <p:txBody>
          <a:bodyPr/>
          <a:lstStyle/>
          <a:p>
            <a:r>
              <a:rPr lang="en-GB" dirty="0"/>
              <a:t>"Local" pocket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95A7E-D464-1A71-D7A6-F2B4667EEDC4}"/>
              </a:ext>
            </a:extLst>
          </p:cNvPr>
          <p:cNvSpPr txBox="1"/>
          <p:nvPr/>
        </p:nvSpPr>
        <p:spPr>
          <a:xfrm>
            <a:off x="323529" y="1435920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LENGTH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40E23-2C8A-7DAE-FEA1-078D0E27BD8A}"/>
              </a:ext>
            </a:extLst>
          </p:cNvPr>
          <p:cNvSpPr txBox="1"/>
          <p:nvPr/>
        </p:nvSpPr>
        <p:spPr>
          <a:xfrm>
            <a:off x="1619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REFCOUNT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BCE06-FB86-DD30-15B6-C16EEA69EFF5}"/>
              </a:ext>
            </a:extLst>
          </p:cNvPr>
          <p:cNvSpPr txBox="1"/>
          <p:nvPr/>
        </p:nvSpPr>
        <p:spPr>
          <a:xfrm>
            <a:off x="2915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ZONES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2BAA7D-E0BB-BED2-E231-CAC7AD2CA4D9}"/>
              </a:ext>
            </a:extLst>
          </p:cNvPr>
          <p:cNvSpPr txBox="1"/>
          <p:nvPr/>
        </p:nvSpPr>
        <p:spPr>
          <a:xfrm>
            <a:off x="323528" y="1960410"/>
            <a:ext cx="5760000" cy="90000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B0042A-A163-E8B6-D381-A90B1DAB42B1}"/>
              </a:ext>
            </a:extLst>
          </p:cNvPr>
          <p:cNvSpPr txBox="1"/>
          <p:nvPr/>
        </p:nvSpPr>
        <p:spPr>
          <a:xfrm>
            <a:off x="5723528" y="1960409"/>
            <a:ext cx="3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TYPE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D299C5-42FD-187D-BAE6-FF6BF412DE22}"/>
              </a:ext>
            </a:extLst>
          </p:cNvPr>
          <p:cNvSpPr txBox="1"/>
          <p:nvPr/>
        </p:nvSpPr>
        <p:spPr>
          <a:xfrm>
            <a:off x="4643528" y="1960409"/>
            <a:ext cx="108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COUNT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D69C8-29DF-7F6F-115A-743B285218FE}"/>
              </a:ext>
            </a:extLst>
          </p:cNvPr>
          <p:cNvSpPr txBox="1"/>
          <p:nvPr/>
        </p:nvSpPr>
        <p:spPr>
          <a:xfrm>
            <a:off x="3563528" y="1960409"/>
            <a:ext cx="108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OPT_COUNT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1EB43-BF62-B4BF-CB90-C4A7421A6BD2}"/>
              </a:ext>
            </a:extLst>
          </p:cNvPr>
          <p:cNvSpPr txBox="1"/>
          <p:nvPr/>
        </p:nvSpPr>
        <p:spPr>
          <a:xfrm>
            <a:off x="3203528" y="1960409"/>
            <a:ext cx="3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VERSION</a:t>
            </a:r>
            <a:endParaRPr lang="en-GB" sz="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9FBC9F-B64D-67D9-0F2E-52B277D9AC59}"/>
              </a:ext>
            </a:extLst>
          </p:cNvPr>
          <p:cNvSpPr txBox="1"/>
          <p:nvPr/>
        </p:nvSpPr>
        <p:spPr>
          <a:xfrm>
            <a:off x="323528" y="3023311"/>
            <a:ext cx="57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2EE7E4-BF2A-11D2-B057-1B22E9DDB119}"/>
              </a:ext>
            </a:extLst>
          </p:cNvPr>
          <p:cNvSpPr txBox="1"/>
          <p:nvPr/>
        </p:nvSpPr>
        <p:spPr>
          <a:xfrm>
            <a:off x="5723528" y="3023310"/>
            <a:ext cx="3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TYPE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585E03-69DA-E983-C8F4-62BC81A653D3}"/>
              </a:ext>
            </a:extLst>
          </p:cNvPr>
          <p:cNvSpPr txBox="1"/>
          <p:nvPr/>
        </p:nvSpPr>
        <p:spPr>
          <a:xfrm>
            <a:off x="3563528" y="3023310"/>
            <a:ext cx="21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COUNT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01069-4423-EBEC-E090-0F6CFB494DD5}"/>
              </a:ext>
            </a:extLst>
          </p:cNvPr>
          <p:cNvSpPr txBox="1"/>
          <p:nvPr/>
        </p:nvSpPr>
        <p:spPr>
          <a:xfrm>
            <a:off x="1043528" y="3023310"/>
            <a:ext cx="21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OPT_COUNT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C2B349-9325-4A94-60BE-EEEDF3F7C96E}"/>
              </a:ext>
            </a:extLst>
          </p:cNvPr>
          <p:cNvSpPr txBox="1"/>
          <p:nvPr/>
        </p:nvSpPr>
        <p:spPr>
          <a:xfrm>
            <a:off x="3203528" y="3023310"/>
            <a:ext cx="3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VERSION</a:t>
            </a:r>
            <a:endParaRPr lang="en-GB" sz="7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FD55CC-473F-B651-C83D-DF921BF8E7F5}"/>
              </a:ext>
            </a:extLst>
          </p:cNvPr>
          <p:cNvCxnSpPr>
            <a:cxnSpLocks/>
          </p:cNvCxnSpPr>
          <p:nvPr/>
        </p:nvCxnSpPr>
        <p:spPr>
          <a:xfrm flipV="1">
            <a:off x="5723528" y="2859077"/>
            <a:ext cx="0" cy="164232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B6B6E4-E569-B215-ACF7-537CE86363F4}"/>
              </a:ext>
            </a:extLst>
          </p:cNvPr>
          <p:cNvCxnSpPr>
            <a:cxnSpLocks/>
          </p:cNvCxnSpPr>
          <p:nvPr/>
        </p:nvCxnSpPr>
        <p:spPr>
          <a:xfrm flipV="1">
            <a:off x="323528" y="1797017"/>
            <a:ext cx="2592001" cy="163392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e 19">
            <a:extLst>
              <a:ext uri="{FF2B5EF4-FFF2-40B4-BE49-F238E27FC236}">
                <a16:creationId xmlns:a16="http://schemas.microsoft.com/office/drawing/2014/main" id="{83B8F59B-E249-FD02-78E1-ADD3F0CD97C7}"/>
              </a:ext>
            </a:extLst>
          </p:cNvPr>
          <p:cNvSpPr/>
          <p:nvPr/>
        </p:nvSpPr>
        <p:spPr>
          <a:xfrm rot="5400000">
            <a:off x="4559929" y="3039282"/>
            <a:ext cx="167198" cy="2160001"/>
          </a:xfrm>
          <a:prstGeom prst="rightBrace">
            <a:avLst>
              <a:gd name="adj1" fmla="val 1100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940A23-3CC7-1629-44D7-76B969AEB81D}"/>
              </a:ext>
            </a:extLst>
          </p:cNvPr>
          <p:cNvSpPr txBox="1"/>
          <p:nvPr/>
        </p:nvSpPr>
        <p:spPr>
          <a:xfrm>
            <a:off x="6017412" y="3984927"/>
            <a:ext cx="2275828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24 bits wide</a:t>
            </a:r>
          </a:p>
          <a:p>
            <a:r>
              <a:rPr lang="en-GB" dirty="0">
                <a:solidFill>
                  <a:srgbClr val="373637"/>
                </a:solidFill>
                <a:highlight>
                  <a:srgbClr val="F9F9FA"/>
                </a:highlight>
                <a:latin typeface="Source Sans Pro" panose="020B0503030403020204" pitchFamily="34" charset="0"/>
              </a:rPr>
              <a:t>m</a:t>
            </a:r>
            <a:r>
              <a:rPr lang="en-GB" dirty="0"/>
              <a:t>ax value 16777216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930CE8-AD93-2E46-D3D6-1ACF5B51E706}"/>
              </a:ext>
            </a:extLst>
          </p:cNvPr>
          <p:cNvCxnSpPr>
            <a:cxnSpLocks/>
          </p:cNvCxnSpPr>
          <p:nvPr/>
        </p:nvCxnSpPr>
        <p:spPr>
          <a:xfrm flipV="1">
            <a:off x="3563527" y="2859078"/>
            <a:ext cx="1080001" cy="164231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A190D1-2B9E-3D35-22D1-C7BA31B3CBC2}"/>
              </a:ext>
            </a:extLst>
          </p:cNvPr>
          <p:cNvCxnSpPr>
            <a:cxnSpLocks/>
          </p:cNvCxnSpPr>
          <p:nvPr/>
        </p:nvCxnSpPr>
        <p:spPr>
          <a:xfrm flipV="1">
            <a:off x="3203528" y="2859077"/>
            <a:ext cx="1440000" cy="164232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271CE30-8160-C698-B049-806EEBB281F9}"/>
              </a:ext>
            </a:extLst>
          </p:cNvPr>
          <p:cNvCxnSpPr>
            <a:cxnSpLocks/>
          </p:cNvCxnSpPr>
          <p:nvPr/>
        </p:nvCxnSpPr>
        <p:spPr>
          <a:xfrm flipV="1">
            <a:off x="1043527" y="2863618"/>
            <a:ext cx="2519999" cy="159691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6FD111E-0F66-E27E-FBFD-C0F0E48893AF}"/>
              </a:ext>
            </a:extLst>
          </p:cNvPr>
          <p:cNvCxnSpPr>
            <a:cxnSpLocks/>
          </p:cNvCxnSpPr>
          <p:nvPr/>
        </p:nvCxnSpPr>
        <p:spPr>
          <a:xfrm>
            <a:off x="4211529" y="1796842"/>
            <a:ext cx="1871999" cy="163567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12180FE-9CC5-8064-A977-D4B4B172A072}"/>
              </a:ext>
            </a:extLst>
          </p:cNvPr>
          <p:cNvSpPr txBox="1"/>
          <p:nvPr/>
        </p:nvSpPr>
        <p:spPr>
          <a:xfrm>
            <a:off x="6660621" y="3259943"/>
            <a:ext cx="2275828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But that's "too big" (details later)</a:t>
            </a:r>
          </a:p>
        </p:txBody>
      </p:sp>
    </p:spTree>
    <p:extLst>
      <p:ext uri="{BB962C8B-B14F-4D97-AF65-F5344CB8AC3E}">
        <p14:creationId xmlns:p14="http://schemas.microsoft.com/office/powerpoint/2010/main" val="369164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 animBg="1"/>
      <p:bldP spid="13" grpId="0" animBg="1"/>
      <p:bldP spid="20" grpId="0" animBg="1"/>
      <p:bldP spid="21" grpId="0" animBg="1"/>
      <p:bldP spid="3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9CF0135F-F2A9-EB31-F50E-4A349DF8FF7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A7323B-333F-DC71-DE47-EE57889D2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000" y="268288"/>
            <a:ext cx="7005638" cy="684212"/>
          </a:xfrm>
        </p:spPr>
        <p:txBody>
          <a:bodyPr/>
          <a:lstStyle/>
          <a:p>
            <a:r>
              <a:rPr lang="en-GB" dirty="0"/>
              <a:t>"Local" pocket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95A7E-D464-1A71-D7A6-F2B4667EEDC4}"/>
              </a:ext>
            </a:extLst>
          </p:cNvPr>
          <p:cNvSpPr txBox="1"/>
          <p:nvPr/>
        </p:nvSpPr>
        <p:spPr>
          <a:xfrm>
            <a:off x="323529" y="1435920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LENGTH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40E23-2C8A-7DAE-FEA1-078D0E27BD8A}"/>
              </a:ext>
            </a:extLst>
          </p:cNvPr>
          <p:cNvSpPr txBox="1"/>
          <p:nvPr/>
        </p:nvSpPr>
        <p:spPr>
          <a:xfrm>
            <a:off x="1619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REFCOUNT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BCE06-FB86-DD30-15B6-C16EEA69EFF5}"/>
              </a:ext>
            </a:extLst>
          </p:cNvPr>
          <p:cNvSpPr txBox="1"/>
          <p:nvPr/>
        </p:nvSpPr>
        <p:spPr>
          <a:xfrm>
            <a:off x="2915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ZONES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2BAA7D-E0BB-BED2-E231-CAC7AD2CA4D9}"/>
              </a:ext>
            </a:extLst>
          </p:cNvPr>
          <p:cNvSpPr txBox="1"/>
          <p:nvPr/>
        </p:nvSpPr>
        <p:spPr>
          <a:xfrm>
            <a:off x="323528" y="1960410"/>
            <a:ext cx="57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B0042A-A163-E8B6-D381-A90B1DAB42B1}"/>
              </a:ext>
            </a:extLst>
          </p:cNvPr>
          <p:cNvSpPr txBox="1"/>
          <p:nvPr/>
        </p:nvSpPr>
        <p:spPr>
          <a:xfrm>
            <a:off x="5723528" y="1960409"/>
            <a:ext cx="3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TYPE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D299C5-42FD-187D-BAE6-FF6BF412DE22}"/>
              </a:ext>
            </a:extLst>
          </p:cNvPr>
          <p:cNvSpPr txBox="1"/>
          <p:nvPr/>
        </p:nvSpPr>
        <p:spPr>
          <a:xfrm>
            <a:off x="4643528" y="1960409"/>
            <a:ext cx="108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COUNT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D69C8-29DF-7F6F-115A-743B285218FE}"/>
              </a:ext>
            </a:extLst>
          </p:cNvPr>
          <p:cNvSpPr txBox="1"/>
          <p:nvPr/>
        </p:nvSpPr>
        <p:spPr>
          <a:xfrm>
            <a:off x="3563528" y="1960409"/>
            <a:ext cx="108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OPT_COUNT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1EB43-BF62-B4BF-CB90-C4A7421A6BD2}"/>
              </a:ext>
            </a:extLst>
          </p:cNvPr>
          <p:cNvSpPr txBox="1"/>
          <p:nvPr/>
        </p:nvSpPr>
        <p:spPr>
          <a:xfrm>
            <a:off x="3203528" y="1960409"/>
            <a:ext cx="3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VERSION</a:t>
            </a:r>
            <a:endParaRPr lang="en-GB" sz="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9FBC9F-B64D-67D9-0F2E-52B277D9AC59}"/>
              </a:ext>
            </a:extLst>
          </p:cNvPr>
          <p:cNvSpPr txBox="1"/>
          <p:nvPr/>
        </p:nvSpPr>
        <p:spPr>
          <a:xfrm>
            <a:off x="323528" y="3023311"/>
            <a:ext cx="57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2EE7E4-BF2A-11D2-B057-1B22E9DDB119}"/>
              </a:ext>
            </a:extLst>
          </p:cNvPr>
          <p:cNvSpPr txBox="1"/>
          <p:nvPr/>
        </p:nvSpPr>
        <p:spPr>
          <a:xfrm>
            <a:off x="5723528" y="3023310"/>
            <a:ext cx="3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TYPE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585E03-69DA-E983-C8F4-62BC81A653D3}"/>
              </a:ext>
            </a:extLst>
          </p:cNvPr>
          <p:cNvSpPr txBox="1"/>
          <p:nvPr/>
        </p:nvSpPr>
        <p:spPr>
          <a:xfrm>
            <a:off x="4283525" y="3021976"/>
            <a:ext cx="144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COUNT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01069-4423-EBEC-E090-0F6CFB494DD5}"/>
              </a:ext>
            </a:extLst>
          </p:cNvPr>
          <p:cNvSpPr txBox="1"/>
          <p:nvPr/>
        </p:nvSpPr>
        <p:spPr>
          <a:xfrm>
            <a:off x="1766911" y="3022306"/>
            <a:ext cx="144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OPT_COUNT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C2B349-9325-4A94-60BE-EEEDF3F7C96E}"/>
              </a:ext>
            </a:extLst>
          </p:cNvPr>
          <p:cNvSpPr txBox="1"/>
          <p:nvPr/>
        </p:nvSpPr>
        <p:spPr>
          <a:xfrm>
            <a:off x="3203528" y="3023310"/>
            <a:ext cx="3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VERSION</a:t>
            </a:r>
            <a:endParaRPr lang="en-GB" sz="7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FD55CC-473F-B651-C83D-DF921BF8E7F5}"/>
              </a:ext>
            </a:extLst>
          </p:cNvPr>
          <p:cNvCxnSpPr>
            <a:cxnSpLocks/>
          </p:cNvCxnSpPr>
          <p:nvPr/>
        </p:nvCxnSpPr>
        <p:spPr>
          <a:xfrm flipV="1">
            <a:off x="5723528" y="2859077"/>
            <a:ext cx="0" cy="164232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B6B6E4-E569-B215-ACF7-537CE86363F4}"/>
              </a:ext>
            </a:extLst>
          </p:cNvPr>
          <p:cNvCxnSpPr>
            <a:cxnSpLocks/>
          </p:cNvCxnSpPr>
          <p:nvPr/>
        </p:nvCxnSpPr>
        <p:spPr>
          <a:xfrm flipV="1">
            <a:off x="323528" y="1797017"/>
            <a:ext cx="2592001" cy="163392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e 19">
            <a:extLst>
              <a:ext uri="{FF2B5EF4-FFF2-40B4-BE49-F238E27FC236}">
                <a16:creationId xmlns:a16="http://schemas.microsoft.com/office/drawing/2014/main" id="{83B8F59B-E249-FD02-78E1-ADD3F0CD97C7}"/>
              </a:ext>
            </a:extLst>
          </p:cNvPr>
          <p:cNvSpPr/>
          <p:nvPr/>
        </p:nvSpPr>
        <p:spPr>
          <a:xfrm rot="5400000">
            <a:off x="4919927" y="3399281"/>
            <a:ext cx="167198" cy="1440004"/>
          </a:xfrm>
          <a:prstGeom prst="rightBrace">
            <a:avLst>
              <a:gd name="adj1" fmla="val 1100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940A23-3CC7-1629-44D7-76B969AEB81D}"/>
              </a:ext>
            </a:extLst>
          </p:cNvPr>
          <p:cNvSpPr txBox="1"/>
          <p:nvPr/>
        </p:nvSpPr>
        <p:spPr>
          <a:xfrm>
            <a:off x="6017412" y="3984927"/>
            <a:ext cx="2275828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16 bits wide</a:t>
            </a:r>
          </a:p>
          <a:p>
            <a:r>
              <a:rPr lang="en-GB" dirty="0">
                <a:solidFill>
                  <a:srgbClr val="373637"/>
                </a:solidFill>
                <a:highlight>
                  <a:srgbClr val="F9F9FA"/>
                </a:highlight>
                <a:latin typeface="Source Sans Pro" panose="020B0503030403020204" pitchFamily="34" charset="0"/>
              </a:rPr>
              <a:t>m</a:t>
            </a:r>
            <a:r>
              <a:rPr lang="en-GB" dirty="0"/>
              <a:t>ax value 65536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930CE8-AD93-2E46-D3D6-1ACF5B51E706}"/>
              </a:ext>
            </a:extLst>
          </p:cNvPr>
          <p:cNvCxnSpPr>
            <a:cxnSpLocks/>
          </p:cNvCxnSpPr>
          <p:nvPr/>
        </p:nvCxnSpPr>
        <p:spPr>
          <a:xfrm flipV="1">
            <a:off x="4280141" y="2882102"/>
            <a:ext cx="359999" cy="141207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A190D1-2B9E-3D35-22D1-C7BA31B3CBC2}"/>
              </a:ext>
            </a:extLst>
          </p:cNvPr>
          <p:cNvCxnSpPr>
            <a:cxnSpLocks/>
          </p:cNvCxnSpPr>
          <p:nvPr/>
        </p:nvCxnSpPr>
        <p:spPr>
          <a:xfrm flipV="1">
            <a:off x="3203528" y="2873071"/>
            <a:ext cx="1440000" cy="150238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271CE30-8160-C698-B049-806EEBB281F9}"/>
              </a:ext>
            </a:extLst>
          </p:cNvPr>
          <p:cNvCxnSpPr>
            <a:cxnSpLocks/>
          </p:cNvCxnSpPr>
          <p:nvPr/>
        </p:nvCxnSpPr>
        <p:spPr>
          <a:xfrm flipV="1">
            <a:off x="1766911" y="2863618"/>
            <a:ext cx="1796615" cy="158358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6FD111E-0F66-E27E-FBFD-C0F0E48893AF}"/>
              </a:ext>
            </a:extLst>
          </p:cNvPr>
          <p:cNvCxnSpPr>
            <a:cxnSpLocks/>
          </p:cNvCxnSpPr>
          <p:nvPr/>
        </p:nvCxnSpPr>
        <p:spPr>
          <a:xfrm>
            <a:off x="4211529" y="1796842"/>
            <a:ext cx="1871999" cy="150906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99C398C-FB93-EC1E-4C64-D640C9C1438B}"/>
              </a:ext>
            </a:extLst>
          </p:cNvPr>
          <p:cNvSpPr txBox="1"/>
          <p:nvPr/>
        </p:nvSpPr>
        <p:spPr>
          <a:xfrm>
            <a:off x="323527" y="1963617"/>
            <a:ext cx="2880000" cy="900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659B3B-B54B-15D4-1A72-5260BEEC4448}"/>
              </a:ext>
            </a:extLst>
          </p:cNvPr>
          <p:cNvSpPr txBox="1"/>
          <p:nvPr/>
        </p:nvSpPr>
        <p:spPr>
          <a:xfrm>
            <a:off x="6800139" y="2272829"/>
            <a:ext cx="216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But 32 bit workspaces will get bigger.</a:t>
            </a:r>
            <a:endParaRPr lang="en-GB" sz="11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2C2C45-CD98-99A8-9DC0-823348898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169" y="349454"/>
            <a:ext cx="5530088" cy="7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10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1479B86-1FE7-4B05-E265-584AA21DB60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A7323B-333F-DC71-DE47-EE57889D2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000" y="268288"/>
            <a:ext cx="7005638" cy="684212"/>
          </a:xfrm>
        </p:spPr>
        <p:txBody>
          <a:bodyPr/>
          <a:lstStyle/>
          <a:p>
            <a:r>
              <a:rPr lang="en-GB" dirty="0"/>
              <a:t>"Body" pocket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95A7E-D464-1A71-D7A6-F2B4667EEDC4}"/>
              </a:ext>
            </a:extLst>
          </p:cNvPr>
          <p:cNvSpPr txBox="1"/>
          <p:nvPr/>
        </p:nvSpPr>
        <p:spPr>
          <a:xfrm>
            <a:off x="323529" y="1435920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LENGTH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40E23-2C8A-7DAE-FEA1-078D0E27BD8A}"/>
              </a:ext>
            </a:extLst>
          </p:cNvPr>
          <p:cNvSpPr txBox="1"/>
          <p:nvPr/>
        </p:nvSpPr>
        <p:spPr>
          <a:xfrm>
            <a:off x="1619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REFCOUNT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BCE06-FB86-DD30-15B6-C16EEA69EFF5}"/>
              </a:ext>
            </a:extLst>
          </p:cNvPr>
          <p:cNvSpPr txBox="1"/>
          <p:nvPr/>
        </p:nvSpPr>
        <p:spPr>
          <a:xfrm>
            <a:off x="2915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ZONES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2BAA7D-E0BB-BED2-E231-CAC7AD2CA4D9}"/>
              </a:ext>
            </a:extLst>
          </p:cNvPr>
          <p:cNvSpPr txBox="1"/>
          <p:nvPr/>
        </p:nvSpPr>
        <p:spPr>
          <a:xfrm>
            <a:off x="323528" y="1967869"/>
            <a:ext cx="57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B0042A-A163-E8B6-D381-A90B1DAB42B1}"/>
              </a:ext>
            </a:extLst>
          </p:cNvPr>
          <p:cNvSpPr txBox="1"/>
          <p:nvPr/>
        </p:nvSpPr>
        <p:spPr>
          <a:xfrm>
            <a:off x="5367950" y="1967867"/>
            <a:ext cx="72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TYPE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D299C5-42FD-187D-BAE6-FF6BF412DE22}"/>
              </a:ext>
            </a:extLst>
          </p:cNvPr>
          <p:cNvSpPr txBox="1"/>
          <p:nvPr/>
        </p:nvSpPr>
        <p:spPr>
          <a:xfrm>
            <a:off x="3207950" y="1967867"/>
            <a:ext cx="21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horz" wrap="square" rtlCol="0" anchor="ctr" anchorCtr="0">
            <a:noAutofit/>
          </a:bodyPr>
          <a:lstStyle/>
          <a:p>
            <a:pPr algn="ctr"/>
            <a:r>
              <a:rPr lang="en-GB" sz="1200" dirty="0"/>
              <a:t>LINE COUNT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D69C8-29DF-7F6F-115A-743B285218FE}"/>
              </a:ext>
            </a:extLst>
          </p:cNvPr>
          <p:cNvSpPr txBox="1"/>
          <p:nvPr/>
        </p:nvSpPr>
        <p:spPr>
          <a:xfrm>
            <a:off x="3040461" y="1967867"/>
            <a:ext cx="170081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FLAG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1EB43-BF62-B4BF-CB90-C4A7421A6BD2}"/>
              </a:ext>
            </a:extLst>
          </p:cNvPr>
          <p:cNvSpPr txBox="1"/>
          <p:nvPr/>
        </p:nvSpPr>
        <p:spPr>
          <a:xfrm>
            <a:off x="2316039" y="1967867"/>
            <a:ext cx="724422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VERSION</a:t>
            </a:r>
            <a:endParaRPr lang="en-GB" sz="700" dirty="0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2B19F00D-6E92-9488-1F2E-55F28546F5E2}"/>
              </a:ext>
            </a:extLst>
          </p:cNvPr>
          <p:cNvSpPr/>
          <p:nvPr/>
        </p:nvSpPr>
        <p:spPr>
          <a:xfrm rot="5400000">
            <a:off x="4204350" y="2041824"/>
            <a:ext cx="167198" cy="2160001"/>
          </a:xfrm>
          <a:prstGeom prst="rightBrace">
            <a:avLst>
              <a:gd name="adj1" fmla="val 1100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0356C6-4FB3-A320-5F4E-12FCED4DFBDA}"/>
              </a:ext>
            </a:extLst>
          </p:cNvPr>
          <p:cNvSpPr txBox="1"/>
          <p:nvPr/>
        </p:nvSpPr>
        <p:spPr>
          <a:xfrm>
            <a:off x="4288558" y="3463496"/>
            <a:ext cx="1911275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12 bits wide</a:t>
            </a:r>
          </a:p>
          <a:p>
            <a:r>
              <a:rPr lang="en-GB" dirty="0">
                <a:solidFill>
                  <a:srgbClr val="373637"/>
                </a:solidFill>
                <a:highlight>
                  <a:srgbClr val="F9F9FA"/>
                </a:highlight>
                <a:latin typeface="Source Sans Pro" panose="020B0503030403020204" pitchFamily="34" charset="0"/>
              </a:rPr>
              <a:t>m</a:t>
            </a:r>
            <a:r>
              <a:rPr lang="en-GB" dirty="0"/>
              <a:t>ax value 4096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7BECBC-2A00-6B79-57FF-B75D471610E6}"/>
              </a:ext>
            </a:extLst>
          </p:cNvPr>
          <p:cNvCxnSpPr>
            <a:cxnSpLocks/>
          </p:cNvCxnSpPr>
          <p:nvPr/>
        </p:nvCxnSpPr>
        <p:spPr>
          <a:xfrm flipH="1" flipV="1">
            <a:off x="4211529" y="1797015"/>
            <a:ext cx="1871999" cy="170850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02751B9-C2CE-95F0-0EED-97B1586C452E}"/>
              </a:ext>
            </a:extLst>
          </p:cNvPr>
          <p:cNvSpPr txBox="1"/>
          <p:nvPr/>
        </p:nvSpPr>
        <p:spPr>
          <a:xfrm>
            <a:off x="322682" y="1968138"/>
            <a:ext cx="1994400" cy="90000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endParaRPr lang="en-GB" sz="1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7DC05A-CED2-A124-647E-8A67432D2385}"/>
              </a:ext>
            </a:extLst>
          </p:cNvPr>
          <p:cNvCxnSpPr>
            <a:cxnSpLocks/>
          </p:cNvCxnSpPr>
          <p:nvPr/>
        </p:nvCxnSpPr>
        <p:spPr>
          <a:xfrm flipV="1">
            <a:off x="336293" y="1797015"/>
            <a:ext cx="2578247" cy="170850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D2D9348-12D9-5771-62A3-BFB01EA4AA34}"/>
              </a:ext>
            </a:extLst>
          </p:cNvPr>
          <p:cNvSpPr txBox="1"/>
          <p:nvPr/>
        </p:nvSpPr>
        <p:spPr>
          <a:xfrm>
            <a:off x="336293" y="2279367"/>
            <a:ext cx="1979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UNUSED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356A81-368C-1AE3-2454-3C3875DB7CD4}"/>
              </a:ext>
            </a:extLst>
          </p:cNvPr>
          <p:cNvSpPr txBox="1"/>
          <p:nvPr/>
        </p:nvSpPr>
        <p:spPr>
          <a:xfrm>
            <a:off x="462492" y="3729047"/>
            <a:ext cx="370709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800" dirty="0"/>
              <a:t>Number of lines in functions (4096)</a:t>
            </a:r>
          </a:p>
        </p:txBody>
      </p:sp>
    </p:spTree>
    <p:extLst>
      <p:ext uri="{BB962C8B-B14F-4D97-AF65-F5344CB8AC3E}">
        <p14:creationId xmlns:p14="http://schemas.microsoft.com/office/powerpoint/2010/main" val="183171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5" grpId="0" animBg="1"/>
      <p:bldP spid="2" grpId="0" animBg="1"/>
      <p:bldP spid="3" grpId="0" animBg="1"/>
      <p:bldP spid="13" grpId="0" animBg="1"/>
      <p:bldP spid="14" grpId="0" animBg="1"/>
      <p:bldP spid="19" grpId="0" animBg="1"/>
      <p:bldP spid="4" grpId="0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1B004C-E468-DC81-31E7-760E24014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</a:t>
            </a:r>
          </a:p>
          <a:p>
            <a:pPr lvl="1"/>
            <a:r>
              <a:rPr lang="en-GB" dirty="0"/>
              <a:t>Old Workspaces</a:t>
            </a:r>
          </a:p>
          <a:p>
            <a:pPr lvl="1"/>
            <a:r>
              <a:rPr lang="en-GB" dirty="0"/>
              <a:t>Old Component Files</a:t>
            </a:r>
          </a:p>
          <a:p>
            <a:pPr lvl="1"/>
            <a:r>
              <a:rPr lang="en-GB" dirty="0"/>
              <a:t>Old serialized data (sent down a socket)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F48F24-501A-8F1E-4DE5-EA8F78B8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It's easy then, </a:t>
            </a:r>
            <a:r>
              <a:rPr lang="en-GB" dirty="0" err="1"/>
              <a:t>innit</a:t>
            </a:r>
            <a:r>
              <a:rPr lang="en-GB" dirty="0"/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0EA500-74D7-29DE-C94D-DAE58BA198E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32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F19BADDF-EE4F-62F8-4DB0-8634C1A23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" r="762" b="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050595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6131D-FAD6-6DEB-EA1F-0D7CA9CED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91" y="1688053"/>
            <a:ext cx="5073517" cy="1767394"/>
          </a:xfrm>
        </p:spPr>
        <p:txBody>
          <a:bodyPr/>
          <a:lstStyle/>
          <a:p>
            <a:r>
              <a:rPr lang="en-US" dirty="0"/>
              <a:t>Key Technical Decisions During the Development of Dyalog APL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93487-DB22-D97F-151C-E62169C75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5740" y="4023437"/>
            <a:ext cx="5574844" cy="664125"/>
          </a:xfrm>
        </p:spPr>
        <p:txBody>
          <a:bodyPr/>
          <a:lstStyle/>
          <a:p>
            <a:r>
              <a:rPr lang="en-GB" dirty="0"/>
              <a:t>Geoff Streeter (Wednesday 14.25)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757B1-98A9-0150-B94B-5BDB7E71085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D48B45B-4830-963F-84BF-B50E343EB95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25" y="3768725"/>
            <a:ext cx="1158875" cy="1158875"/>
          </a:xfrm>
        </p:spPr>
      </p:pic>
    </p:spTree>
    <p:extLst>
      <p:ext uri="{BB962C8B-B14F-4D97-AF65-F5344CB8AC3E}">
        <p14:creationId xmlns:p14="http://schemas.microsoft.com/office/powerpoint/2010/main" val="3420117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58705F-9EDF-6087-5636-15756818B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C007-BAC9-0794-128C-4DF921FF6EC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1142F7E-237F-3C8C-4D55-0B7EE1B435AE}"/>
              </a:ext>
            </a:extLst>
          </p:cNvPr>
          <p:cNvSpPr txBox="1">
            <a:spLocks/>
          </p:cNvSpPr>
          <p:nvPr/>
        </p:nvSpPr>
        <p:spPr>
          <a:xfrm>
            <a:off x="1525743" y="2291551"/>
            <a:ext cx="6092513" cy="560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GB" dirty="0"/>
              <a:t>Constants/Symbols limit</a:t>
            </a:r>
          </a:p>
          <a:p>
            <a:pPr marL="0" indent="0" algn="ctr">
              <a:buFont typeface="Wingdings 2" panose="05020102010507070707" pitchFamily="18" charset="2"/>
              <a:buNone/>
            </a:pPr>
            <a:r>
              <a:rPr lang="en-GB" dirty="0"/>
              <a:t>Part 2</a:t>
            </a:r>
          </a:p>
          <a:p>
            <a:pPr marL="0" indent="0" algn="ctr">
              <a:buFont typeface="Wingdings 2" panose="05020102010507070707" pitchFamily="18" charset="2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2381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58705F-9EDF-6087-5636-15756818B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Symbols / Constants limit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C007-BAC9-0794-128C-4DF921FF6EC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852C1B-6405-07DB-D634-1A89162F2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826" y="2233196"/>
            <a:ext cx="35702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US" altLang="en-US" sz="2000" dirty="0">
                <a:solidFill>
                  <a:schemeClr val="tx1"/>
                </a:solidFill>
                <a:latin typeface="APL385 Unicode" panose="020B0709000202000203" pitchFamily="49" charset="0"/>
              </a:rPr>
              <a:t>:if X ⋄ 1 2 3 ⋄ :endif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01AB9-B42E-135B-9605-E1EB176B39E6}"/>
              </a:ext>
            </a:extLst>
          </p:cNvPr>
          <p:cNvSpPr txBox="1"/>
          <p:nvPr/>
        </p:nvSpPr>
        <p:spPr>
          <a:xfrm>
            <a:off x="3548485" y="2270620"/>
            <a:ext cx="292458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BF730F-4DD3-D49F-2949-BAA3F8003769}"/>
              </a:ext>
            </a:extLst>
          </p:cNvPr>
          <p:cNvSpPr txBox="1"/>
          <p:nvPr/>
        </p:nvSpPr>
        <p:spPr>
          <a:xfrm>
            <a:off x="4146388" y="2270620"/>
            <a:ext cx="897326" cy="37572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4A3124-9674-7382-B90E-D09CF12903DD}"/>
              </a:ext>
            </a:extLst>
          </p:cNvPr>
          <p:cNvSpPr txBox="1"/>
          <p:nvPr/>
        </p:nvSpPr>
        <p:spPr>
          <a:xfrm>
            <a:off x="392472" y="382714"/>
            <a:ext cx="1701546" cy="5704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9D8C83-9869-31B2-617D-D7FF57CCA238}"/>
              </a:ext>
            </a:extLst>
          </p:cNvPr>
          <p:cNvSpPr txBox="1"/>
          <p:nvPr/>
        </p:nvSpPr>
        <p:spPr>
          <a:xfrm>
            <a:off x="2440750" y="382714"/>
            <a:ext cx="2131250" cy="5704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41976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A6E03-9D53-A4A8-C8D1-0A8E5BFE3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57" y="1275414"/>
            <a:ext cx="7646083" cy="6451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│67│00│00│43│00│6f│</a:t>
            </a: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00│00│57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│07│00│66│01</a:t>
            </a: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│00│57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│03│00│66│00│00│34│05│6f│05│00│66│</a:t>
            </a:r>
            <a:b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endParaRPr lang="en-GB" sz="1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13241-2ED9-E86E-75B0-FF46FDBEB9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FD18451-460F-D01E-1FBA-C43077BAC1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96564" y="402790"/>
            <a:ext cx="35702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:if X ⋄ </a:t>
            </a:r>
            <a:r>
              <a:rPr lang="en-US" altLang="en-US" sz="2000" dirty="0">
                <a:solidFill>
                  <a:schemeClr val="tx1"/>
                </a:solidFill>
                <a:latin typeface="APL385 Unicode" panose="020B0709000202000203" pitchFamily="49" charset="0"/>
              </a:rPr>
              <a:t>1 2 3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⋄ :endif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20997F-15E3-18D2-AC84-75F81564C689}"/>
              </a:ext>
            </a:extLst>
          </p:cNvPr>
          <p:cNvSpPr txBox="1"/>
          <p:nvPr/>
        </p:nvSpPr>
        <p:spPr>
          <a:xfrm>
            <a:off x="4854634" y="1917301"/>
            <a:ext cx="276439" cy="36933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dirty="0"/>
              <a:t>*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D47748-782B-7275-0618-C0D53DC02D04}"/>
              </a:ext>
            </a:extLst>
          </p:cNvPr>
          <p:cNvSpPr txBox="1"/>
          <p:nvPr/>
        </p:nvSpPr>
        <p:spPr>
          <a:xfrm>
            <a:off x="4327980" y="2288067"/>
            <a:ext cx="803094" cy="36933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GB" dirty="0"/>
              <a:t>*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92E102-B425-3E82-88F7-51DC4474348E}"/>
              </a:ext>
            </a:extLst>
          </p:cNvPr>
          <p:cNvSpPr txBox="1"/>
          <p:nvPr/>
        </p:nvSpPr>
        <p:spPr>
          <a:xfrm>
            <a:off x="2695409" y="2291511"/>
            <a:ext cx="761863" cy="36933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GB" dirty="0"/>
              <a:t>*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40337FA-9FB1-ED6D-D967-62A7BA1013D8}"/>
              </a:ext>
            </a:extLst>
          </p:cNvPr>
          <p:cNvCxnSpPr>
            <a:cxnSpLocks/>
          </p:cNvCxnSpPr>
          <p:nvPr/>
        </p:nvCxnSpPr>
        <p:spPr>
          <a:xfrm>
            <a:off x="4840479" y="1836000"/>
            <a:ext cx="276439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4A05A57-26A8-6313-D49B-61CA4C347E60}"/>
              </a:ext>
            </a:extLst>
          </p:cNvPr>
          <p:cNvCxnSpPr>
            <a:cxnSpLocks/>
          </p:cNvCxnSpPr>
          <p:nvPr/>
        </p:nvCxnSpPr>
        <p:spPr>
          <a:xfrm>
            <a:off x="4279696" y="1836000"/>
            <a:ext cx="584604" cy="160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87141DA-2F32-2389-7C24-0A309F03A34E}"/>
              </a:ext>
            </a:extLst>
          </p:cNvPr>
          <p:cNvCxnSpPr>
            <a:cxnSpLocks/>
          </p:cNvCxnSpPr>
          <p:nvPr/>
        </p:nvCxnSpPr>
        <p:spPr>
          <a:xfrm>
            <a:off x="2631574" y="1836000"/>
            <a:ext cx="825698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Brace 1">
            <a:extLst>
              <a:ext uri="{FF2B5EF4-FFF2-40B4-BE49-F238E27FC236}">
                <a16:creationId xmlns:a16="http://schemas.microsoft.com/office/drawing/2014/main" id="{04A53265-7A67-E5AE-227C-E956C2F707D6}"/>
              </a:ext>
            </a:extLst>
          </p:cNvPr>
          <p:cNvSpPr/>
          <p:nvPr/>
        </p:nvSpPr>
        <p:spPr>
          <a:xfrm rot="5400000">
            <a:off x="4550804" y="2584095"/>
            <a:ext cx="81006" cy="526654"/>
          </a:xfrm>
          <a:prstGeom prst="rightBrace">
            <a:avLst>
              <a:gd name="adj1" fmla="val 110013"/>
              <a:gd name="adj2" fmla="val 4883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55C3B6-61A0-824F-E872-DBE9B19D91A8}"/>
              </a:ext>
            </a:extLst>
          </p:cNvPr>
          <p:cNvSpPr txBox="1"/>
          <p:nvPr/>
        </p:nvSpPr>
        <p:spPr>
          <a:xfrm>
            <a:off x="378562" y="2149567"/>
            <a:ext cx="1896579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16 bits wide</a:t>
            </a:r>
          </a:p>
          <a:p>
            <a:r>
              <a:rPr lang="en-GB" dirty="0">
                <a:solidFill>
                  <a:srgbClr val="373637"/>
                </a:solidFill>
                <a:highlight>
                  <a:srgbClr val="F9F9FA"/>
                </a:highlight>
                <a:latin typeface="Source Sans Pro" panose="020B0503030403020204" pitchFamily="34" charset="0"/>
              </a:rPr>
              <a:t>m</a:t>
            </a:r>
            <a:r>
              <a:rPr lang="en-GB" dirty="0"/>
              <a:t>ax index 65536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E3689F-69E3-5D82-3ACC-36BC88F48595}"/>
              </a:ext>
            </a:extLst>
          </p:cNvPr>
          <p:cNvSpPr txBox="1"/>
          <p:nvPr/>
        </p:nvSpPr>
        <p:spPr>
          <a:xfrm>
            <a:off x="378562" y="3280702"/>
            <a:ext cx="1896579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But we currently only use 12 bits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9B27D1F7-34EA-6C8B-198C-61A74B846D77}"/>
              </a:ext>
            </a:extLst>
          </p:cNvPr>
          <p:cNvSpPr/>
          <p:nvPr/>
        </p:nvSpPr>
        <p:spPr>
          <a:xfrm rot="5400000">
            <a:off x="2920156" y="2624598"/>
            <a:ext cx="81006" cy="526654"/>
          </a:xfrm>
          <a:prstGeom prst="rightBrace">
            <a:avLst>
              <a:gd name="adj1" fmla="val 110013"/>
              <a:gd name="adj2" fmla="val 4883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7" name="Right Brace 96">
            <a:extLst>
              <a:ext uri="{FF2B5EF4-FFF2-40B4-BE49-F238E27FC236}">
                <a16:creationId xmlns:a16="http://schemas.microsoft.com/office/drawing/2014/main" id="{4DF011E5-A49C-E67E-8278-9AA5A89D0426}"/>
              </a:ext>
            </a:extLst>
          </p:cNvPr>
          <p:cNvSpPr/>
          <p:nvPr/>
        </p:nvSpPr>
        <p:spPr>
          <a:xfrm rot="16200000">
            <a:off x="4660245" y="860907"/>
            <a:ext cx="90721" cy="8226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ight Brace 99">
            <a:extLst>
              <a:ext uri="{FF2B5EF4-FFF2-40B4-BE49-F238E27FC236}">
                <a16:creationId xmlns:a16="http://schemas.microsoft.com/office/drawing/2014/main" id="{5EBE3196-4AF2-4C88-224A-433033F0D670}"/>
              </a:ext>
            </a:extLst>
          </p:cNvPr>
          <p:cNvSpPr/>
          <p:nvPr/>
        </p:nvSpPr>
        <p:spPr>
          <a:xfrm rot="5400000">
            <a:off x="4440500" y="609497"/>
            <a:ext cx="97107" cy="5992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84567772-9F36-1AA9-D295-43EB93AF4583}"/>
              </a:ext>
            </a:extLst>
          </p:cNvPr>
          <p:cNvCxnSpPr>
            <a:cxnSpLocks/>
            <a:stCxn id="100" idx="1"/>
            <a:endCxn id="97" idx="1"/>
          </p:cNvCxnSpPr>
          <p:nvPr/>
        </p:nvCxnSpPr>
        <p:spPr>
          <a:xfrm>
            <a:off x="4489053" y="957668"/>
            <a:ext cx="216553" cy="269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ight Brace 102">
            <a:extLst>
              <a:ext uri="{FF2B5EF4-FFF2-40B4-BE49-F238E27FC236}">
                <a16:creationId xmlns:a16="http://schemas.microsoft.com/office/drawing/2014/main" id="{A61B2A74-C5DB-C7AD-EBFD-B76140FE3C0F}"/>
              </a:ext>
            </a:extLst>
          </p:cNvPr>
          <p:cNvSpPr/>
          <p:nvPr/>
        </p:nvSpPr>
        <p:spPr>
          <a:xfrm rot="16200000">
            <a:off x="2995922" y="862512"/>
            <a:ext cx="93930" cy="8226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ight Brace 103">
            <a:extLst>
              <a:ext uri="{FF2B5EF4-FFF2-40B4-BE49-F238E27FC236}">
                <a16:creationId xmlns:a16="http://schemas.microsoft.com/office/drawing/2014/main" id="{552811FD-C6A0-B202-6EC0-7CFE960E4F31}"/>
              </a:ext>
            </a:extLst>
          </p:cNvPr>
          <p:cNvSpPr/>
          <p:nvPr/>
        </p:nvSpPr>
        <p:spPr>
          <a:xfrm rot="5400000">
            <a:off x="3520416" y="795863"/>
            <a:ext cx="97107" cy="2295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9D0962F-0569-5727-33E7-3608A69AD51A}"/>
              </a:ext>
            </a:extLst>
          </p:cNvPr>
          <p:cNvCxnSpPr>
            <a:cxnSpLocks/>
            <a:stCxn id="104" idx="1"/>
            <a:endCxn id="103" idx="1"/>
          </p:cNvCxnSpPr>
          <p:nvPr/>
        </p:nvCxnSpPr>
        <p:spPr>
          <a:xfrm flipH="1">
            <a:off x="3042888" y="959187"/>
            <a:ext cx="526082" cy="2676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8DAED50-5A9D-81DF-4E90-1D9FF6371ADF}"/>
              </a:ext>
            </a:extLst>
          </p:cNvPr>
          <p:cNvSpPr txBox="1"/>
          <p:nvPr/>
        </p:nvSpPr>
        <p:spPr>
          <a:xfrm>
            <a:off x="4696757" y="3284804"/>
            <a:ext cx="1896579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But not enough room for more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B38A0E-7889-C62B-86B8-DBE392456859}"/>
              </a:ext>
            </a:extLst>
          </p:cNvPr>
          <p:cNvSpPr txBox="1"/>
          <p:nvPr/>
        </p:nvSpPr>
        <p:spPr>
          <a:xfrm>
            <a:off x="2482844" y="3280702"/>
            <a:ext cx="2006210" cy="923330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So</a:t>
            </a:r>
          </a:p>
          <a:p>
            <a:r>
              <a:rPr lang="en-GB" dirty="0"/>
              <a:t> 4096-&gt;65536</a:t>
            </a:r>
          </a:p>
          <a:p>
            <a:r>
              <a:rPr lang="en-GB" dirty="0"/>
              <a:t>is "doable"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3003D1-A37C-970B-4210-1E3AD642E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146" y="2660843"/>
            <a:ext cx="3563199" cy="199818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05B80757-D680-5350-94F9-9228DE611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0311" y="2005176"/>
            <a:ext cx="862512" cy="2246769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r←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[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1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1 1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2 2 2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3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3</a:t>
            </a:r>
            <a:r>
              <a:rPr kumimoji="0" lang="en-US" altLang="en-US" sz="1000" b="0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3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4 4 4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5 5 5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4096 .</a:t>
            </a:r>
            <a:r>
              <a:rPr kumimoji="0" lang="en-US" altLang="en-US" sz="1000" b="0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]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0145D335-1839-1458-19E6-9434F86D8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003" y="3620833"/>
            <a:ext cx="995127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65536</a:t>
            </a:r>
          </a:p>
        </p:txBody>
      </p:sp>
    </p:spTree>
    <p:extLst>
      <p:ext uri="{BB962C8B-B14F-4D97-AF65-F5344CB8AC3E}">
        <p14:creationId xmlns:p14="http://schemas.microsoft.com/office/powerpoint/2010/main" val="363942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5" grpId="0" animBg="1"/>
      <p:bldP spid="26" grpId="0" animBg="1"/>
      <p:bldP spid="27" grpId="0" animBg="1"/>
      <p:bldP spid="2" grpId="0" animBg="1"/>
      <p:bldP spid="4" grpId="0" animBg="1"/>
      <p:bldP spid="7" grpId="0" animBg="1"/>
      <p:bldP spid="9" grpId="0" animBg="1"/>
      <p:bldP spid="97" grpId="0" animBg="1"/>
      <p:bldP spid="100" grpId="0" animBg="1"/>
      <p:bldP spid="103" grpId="0" animBg="1"/>
      <p:bldP spid="104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400AB7-FA02-2C48-312C-F5631734F91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6B51FC-CCD4-A288-4E33-FAE8616409BE}"/>
              </a:ext>
            </a:extLst>
          </p:cNvPr>
          <p:cNvSpPr txBox="1"/>
          <p:nvPr/>
        </p:nvSpPr>
        <p:spPr>
          <a:xfrm>
            <a:off x="2379406" y="2387084"/>
            <a:ext cx="4385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"Migrants with functions of &gt;9,999 lines"</a:t>
            </a:r>
          </a:p>
        </p:txBody>
      </p:sp>
    </p:spTree>
    <p:extLst>
      <p:ext uri="{BB962C8B-B14F-4D97-AF65-F5344CB8AC3E}">
        <p14:creationId xmlns:p14="http://schemas.microsoft.com/office/powerpoint/2010/main" val="3507328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F879C67-8496-0263-60FD-D5EDAD74C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265238"/>
            <a:ext cx="6092825" cy="3241675"/>
          </a:xfrm>
          <a:ln>
            <a:noFill/>
          </a:ln>
        </p:spPr>
        <p:txBody>
          <a:bodyPr numCol="2">
            <a:normAutofit fontScale="85000" lnSpcReduction="10000"/>
          </a:bodyPr>
          <a:lstStyle/>
          <a:p>
            <a:r>
              <a:rPr lang="en-GB" sz="1900" dirty="0"/>
              <a:t>Rank of array (15)</a:t>
            </a:r>
          </a:p>
          <a:p>
            <a:r>
              <a:rPr lang="en-GB" sz="1900" dirty="0"/>
              <a:t>Size of array</a:t>
            </a:r>
          </a:p>
          <a:p>
            <a:r>
              <a:rPr lang="en-GB" sz="1900" dirty="0"/>
              <a:t>Types of array (16)</a:t>
            </a:r>
          </a:p>
          <a:p>
            <a:r>
              <a:rPr lang="en-GB" sz="1900" dirty="0"/>
              <a:t>Depth of an array*</a:t>
            </a:r>
          </a:p>
          <a:p>
            <a:r>
              <a:rPr lang="en-GB" sz="1900" dirty="0"/>
              <a:t>Number of constants and names in code (4096)</a:t>
            </a:r>
          </a:p>
          <a:p>
            <a:r>
              <a:rPr lang="en-GB" sz="1900" dirty="0"/>
              <a:t>Function size (65536)</a:t>
            </a:r>
          </a:p>
          <a:p>
            <a:r>
              <a:rPr lang="en-GB" sz="1900" dirty="0" err="1"/>
              <a:t>Dfn</a:t>
            </a:r>
            <a:r>
              <a:rPr lang="en-GB" sz="1900" dirty="0"/>
              <a:t> depth (255)</a:t>
            </a:r>
          </a:p>
          <a:p>
            <a:r>
              <a:rPr lang="en-GB" sz="1900" dirty="0"/>
              <a:t>Number of primitives (256)</a:t>
            </a:r>
          </a:p>
          <a:p>
            <a:r>
              <a:rPr lang="en-GB" sz="1900" dirty="0"/>
              <a:t>Length of a symbol*</a:t>
            </a:r>
          </a:p>
          <a:p>
            <a:r>
              <a:rPr lang="en-GB" sz="1900" dirty="0"/>
              <a:t>Session input line / ⎕PW</a:t>
            </a:r>
          </a:p>
          <a:p>
            <a:r>
              <a:rPr lang="en-GB" sz="1900" dirty="0"/>
              <a:t>Parentheses depth (255)</a:t>
            </a:r>
          </a:p>
          <a:p>
            <a:r>
              <a:rPr lang="en-GB" sz="1900" dirty="0"/>
              <a:t>Number of lines in functions (4096)</a:t>
            </a:r>
          </a:p>
          <a:p>
            <a:r>
              <a:rPr lang="en-GB" sz="1900" dirty="0"/>
              <a:t>Control structure depth (255)</a:t>
            </a:r>
          </a:p>
          <a:p>
            <a:endParaRPr lang="en-GB" sz="1100" dirty="0"/>
          </a:p>
          <a:p>
            <a:endParaRPr lang="en-GB" sz="11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4BD3C8-E042-A05D-D144-33A8989277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D45A2B-AAE2-7CB6-B4D0-3FED6DD2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Limits? What limits?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712C70-6CBB-DB63-7E49-9768524C6A9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09B61-82C8-409D-E843-CC56F2879586}"/>
              </a:ext>
            </a:extLst>
          </p:cNvPr>
          <p:cNvSpPr/>
          <p:nvPr/>
        </p:nvSpPr>
        <p:spPr>
          <a:xfrm>
            <a:off x="3740521" y="2405872"/>
            <a:ext cx="2585328" cy="507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88F621-62A5-897F-215F-C64B7D542424}"/>
              </a:ext>
            </a:extLst>
          </p:cNvPr>
          <p:cNvSpPr/>
          <p:nvPr/>
        </p:nvSpPr>
        <p:spPr>
          <a:xfrm>
            <a:off x="730846" y="3330000"/>
            <a:ext cx="2099439" cy="3453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960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1479B86-1FE7-4B05-E265-584AA21DB60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A7323B-333F-DC71-DE47-EE57889D2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000" y="268288"/>
            <a:ext cx="7005638" cy="684212"/>
          </a:xfrm>
        </p:spPr>
        <p:txBody>
          <a:bodyPr/>
          <a:lstStyle/>
          <a:p>
            <a:r>
              <a:rPr lang="en-GB" dirty="0"/>
              <a:t>"Body" pocket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95A7E-D464-1A71-D7A6-F2B4667EEDC4}"/>
              </a:ext>
            </a:extLst>
          </p:cNvPr>
          <p:cNvSpPr txBox="1"/>
          <p:nvPr/>
        </p:nvSpPr>
        <p:spPr>
          <a:xfrm>
            <a:off x="323529" y="1435920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LENGTH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40E23-2C8A-7DAE-FEA1-078D0E27BD8A}"/>
              </a:ext>
            </a:extLst>
          </p:cNvPr>
          <p:cNvSpPr txBox="1"/>
          <p:nvPr/>
        </p:nvSpPr>
        <p:spPr>
          <a:xfrm>
            <a:off x="1619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REFCOUNT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BCE06-FB86-DD30-15B6-C16EEA69EFF5}"/>
              </a:ext>
            </a:extLst>
          </p:cNvPr>
          <p:cNvSpPr txBox="1"/>
          <p:nvPr/>
        </p:nvSpPr>
        <p:spPr>
          <a:xfrm>
            <a:off x="2915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ZONES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2BAA7D-E0BB-BED2-E231-CAC7AD2CA4D9}"/>
              </a:ext>
            </a:extLst>
          </p:cNvPr>
          <p:cNvSpPr txBox="1"/>
          <p:nvPr/>
        </p:nvSpPr>
        <p:spPr>
          <a:xfrm>
            <a:off x="323528" y="1967869"/>
            <a:ext cx="57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B0042A-A163-E8B6-D381-A90B1DAB42B1}"/>
              </a:ext>
            </a:extLst>
          </p:cNvPr>
          <p:cNvSpPr txBox="1"/>
          <p:nvPr/>
        </p:nvSpPr>
        <p:spPr>
          <a:xfrm>
            <a:off x="5367950" y="1967867"/>
            <a:ext cx="72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TYPE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D299C5-42FD-187D-BAE6-FF6BF412DE22}"/>
              </a:ext>
            </a:extLst>
          </p:cNvPr>
          <p:cNvSpPr txBox="1"/>
          <p:nvPr/>
        </p:nvSpPr>
        <p:spPr>
          <a:xfrm>
            <a:off x="3207950" y="1967867"/>
            <a:ext cx="21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horz" wrap="square" rtlCol="0" anchor="ctr" anchorCtr="0">
            <a:noAutofit/>
          </a:bodyPr>
          <a:lstStyle/>
          <a:p>
            <a:pPr algn="ctr"/>
            <a:r>
              <a:rPr lang="en-GB" sz="1200" dirty="0"/>
              <a:t>LINE COUNT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D69C8-29DF-7F6F-115A-743B285218FE}"/>
              </a:ext>
            </a:extLst>
          </p:cNvPr>
          <p:cNvSpPr txBox="1"/>
          <p:nvPr/>
        </p:nvSpPr>
        <p:spPr>
          <a:xfrm>
            <a:off x="3040461" y="1967867"/>
            <a:ext cx="170081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FLAG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1EB43-BF62-B4BF-CB90-C4A7421A6BD2}"/>
              </a:ext>
            </a:extLst>
          </p:cNvPr>
          <p:cNvSpPr txBox="1"/>
          <p:nvPr/>
        </p:nvSpPr>
        <p:spPr>
          <a:xfrm>
            <a:off x="2316039" y="1967867"/>
            <a:ext cx="724422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VERSION</a:t>
            </a:r>
            <a:endParaRPr lang="en-GB" sz="700" dirty="0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2B19F00D-6E92-9488-1F2E-55F28546F5E2}"/>
              </a:ext>
            </a:extLst>
          </p:cNvPr>
          <p:cNvSpPr/>
          <p:nvPr/>
        </p:nvSpPr>
        <p:spPr>
          <a:xfrm rot="5400000">
            <a:off x="4204350" y="2041824"/>
            <a:ext cx="167198" cy="2160001"/>
          </a:xfrm>
          <a:prstGeom prst="rightBrace">
            <a:avLst>
              <a:gd name="adj1" fmla="val 1100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0356C6-4FB3-A320-5F4E-12FCED4DFBDA}"/>
              </a:ext>
            </a:extLst>
          </p:cNvPr>
          <p:cNvSpPr txBox="1"/>
          <p:nvPr/>
        </p:nvSpPr>
        <p:spPr>
          <a:xfrm>
            <a:off x="4288558" y="3463496"/>
            <a:ext cx="1911275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12 bits wide</a:t>
            </a:r>
          </a:p>
          <a:p>
            <a:r>
              <a:rPr lang="en-GB" dirty="0">
                <a:solidFill>
                  <a:srgbClr val="373637"/>
                </a:solidFill>
                <a:highlight>
                  <a:srgbClr val="F9F9FA"/>
                </a:highlight>
                <a:latin typeface="Source Sans Pro" panose="020B0503030403020204" pitchFamily="34" charset="0"/>
              </a:rPr>
              <a:t>m</a:t>
            </a:r>
            <a:r>
              <a:rPr lang="en-GB" dirty="0"/>
              <a:t>ax value 4096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7BECBC-2A00-6B79-57FF-B75D471610E6}"/>
              </a:ext>
            </a:extLst>
          </p:cNvPr>
          <p:cNvCxnSpPr>
            <a:cxnSpLocks/>
          </p:cNvCxnSpPr>
          <p:nvPr/>
        </p:nvCxnSpPr>
        <p:spPr>
          <a:xfrm flipH="1" flipV="1">
            <a:off x="4211529" y="1797015"/>
            <a:ext cx="1871999" cy="170850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02751B9-C2CE-95F0-0EED-97B1586C452E}"/>
              </a:ext>
            </a:extLst>
          </p:cNvPr>
          <p:cNvSpPr txBox="1"/>
          <p:nvPr/>
        </p:nvSpPr>
        <p:spPr>
          <a:xfrm>
            <a:off x="322682" y="1968138"/>
            <a:ext cx="1994400" cy="90000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endParaRPr lang="en-GB" sz="1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7DC05A-CED2-A124-647E-8A67432D2385}"/>
              </a:ext>
            </a:extLst>
          </p:cNvPr>
          <p:cNvCxnSpPr>
            <a:cxnSpLocks/>
          </p:cNvCxnSpPr>
          <p:nvPr/>
        </p:nvCxnSpPr>
        <p:spPr>
          <a:xfrm flipV="1">
            <a:off x="336293" y="1797015"/>
            <a:ext cx="2578247" cy="170850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D2D9348-12D9-5771-62A3-BFB01EA4AA34}"/>
              </a:ext>
            </a:extLst>
          </p:cNvPr>
          <p:cNvSpPr txBox="1"/>
          <p:nvPr/>
        </p:nvSpPr>
        <p:spPr>
          <a:xfrm>
            <a:off x="336293" y="2279367"/>
            <a:ext cx="1979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UNUSED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356A81-368C-1AE3-2454-3C3875DB7CD4}"/>
              </a:ext>
            </a:extLst>
          </p:cNvPr>
          <p:cNvSpPr txBox="1"/>
          <p:nvPr/>
        </p:nvSpPr>
        <p:spPr>
          <a:xfrm>
            <a:off x="462492" y="3729047"/>
            <a:ext cx="370709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800" dirty="0"/>
              <a:t>Number of lines in functions (4096)</a:t>
            </a:r>
          </a:p>
        </p:txBody>
      </p:sp>
    </p:spTree>
    <p:extLst>
      <p:ext uri="{BB962C8B-B14F-4D97-AF65-F5344CB8AC3E}">
        <p14:creationId xmlns:p14="http://schemas.microsoft.com/office/powerpoint/2010/main" val="1570034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A6E03-9D53-A4A8-C8D1-0A8E5BFE3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57" y="1275414"/>
            <a:ext cx="7646083" cy="6451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┌──┬──┬──┬──┬──┬──┬──┬──┬──┬──┬──┬──┐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│67</a:t>
            </a: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│00│00│57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│3A│00</a:t>
            </a: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│00│57│21│01│00│57│</a:t>
            </a:r>
            <a:b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└──┴──┴──┴──┴──┴──┴──┴──┴──┴──┴──┴──┘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endParaRPr lang="en-GB" sz="1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13241-2ED9-E86E-75B0-FF46FDBEB9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FD18451-460F-D01E-1FBA-C43077BAC1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27136" y="541289"/>
            <a:ext cx="52629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solidFill>
                  <a:schemeClr val="tx1"/>
                </a:solidFill>
                <a:latin typeface="APL385 Unicode" panose="020B0709000202000203" pitchFamily="49" charset="0"/>
              </a:rPr>
              <a:t>         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X  ←    </a:t>
            </a:r>
            <a:r>
              <a:rPr lang="en-US" altLang="en-US" sz="2000" dirty="0">
                <a:solidFill>
                  <a:schemeClr val="tx1"/>
                </a:solidFill>
                <a:latin typeface="APL385 Unicode" panose="020B0709000202000203" pitchFamily="49" charset="0"/>
              </a:rPr>
              <a:t>X ,     B   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ight Brace 96">
            <a:extLst>
              <a:ext uri="{FF2B5EF4-FFF2-40B4-BE49-F238E27FC236}">
                <a16:creationId xmlns:a16="http://schemas.microsoft.com/office/drawing/2014/main" id="{4DF011E5-A49C-E67E-8278-9AA5A89D0426}"/>
              </a:ext>
            </a:extLst>
          </p:cNvPr>
          <p:cNvSpPr/>
          <p:nvPr/>
        </p:nvSpPr>
        <p:spPr>
          <a:xfrm rot="16200000">
            <a:off x="5773152" y="936000"/>
            <a:ext cx="90721" cy="822625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84567772-9F36-1AA9-D295-43EB93AF4583}"/>
              </a:ext>
            </a:extLst>
          </p:cNvPr>
          <p:cNvCxnSpPr>
            <a:cxnSpLocks/>
            <a:stCxn id="21" idx="1"/>
            <a:endCxn id="97" idx="1"/>
          </p:cNvCxnSpPr>
          <p:nvPr/>
        </p:nvCxnSpPr>
        <p:spPr>
          <a:xfrm flipH="1">
            <a:off x="5818513" y="981578"/>
            <a:ext cx="269185" cy="32037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ight Brace 102">
            <a:extLst>
              <a:ext uri="{FF2B5EF4-FFF2-40B4-BE49-F238E27FC236}">
                <a16:creationId xmlns:a16="http://schemas.microsoft.com/office/drawing/2014/main" id="{A61B2A74-C5DB-C7AD-EBFD-B76140FE3C0F}"/>
              </a:ext>
            </a:extLst>
          </p:cNvPr>
          <p:cNvSpPr/>
          <p:nvPr/>
        </p:nvSpPr>
        <p:spPr>
          <a:xfrm rot="16200000">
            <a:off x="4616731" y="936000"/>
            <a:ext cx="93930" cy="822625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ight Brace 103">
            <a:extLst>
              <a:ext uri="{FF2B5EF4-FFF2-40B4-BE49-F238E27FC236}">
                <a16:creationId xmlns:a16="http://schemas.microsoft.com/office/drawing/2014/main" id="{552811FD-C6A0-B202-6EC0-7CFE960E4F31}"/>
              </a:ext>
            </a:extLst>
          </p:cNvPr>
          <p:cNvSpPr/>
          <p:nvPr/>
        </p:nvSpPr>
        <p:spPr>
          <a:xfrm rot="5400000">
            <a:off x="4837107" y="828000"/>
            <a:ext cx="97107" cy="22954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9D0962F-0569-5727-33E7-3608A69AD51A}"/>
              </a:ext>
            </a:extLst>
          </p:cNvPr>
          <p:cNvCxnSpPr>
            <a:cxnSpLocks/>
            <a:stCxn id="104" idx="1"/>
            <a:endCxn id="103" idx="1"/>
          </p:cNvCxnSpPr>
          <p:nvPr/>
        </p:nvCxnSpPr>
        <p:spPr>
          <a:xfrm flipH="1">
            <a:off x="4663697" y="991324"/>
            <a:ext cx="221964" cy="3090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Brace 20">
            <a:extLst>
              <a:ext uri="{FF2B5EF4-FFF2-40B4-BE49-F238E27FC236}">
                <a16:creationId xmlns:a16="http://schemas.microsoft.com/office/drawing/2014/main" id="{7ED5DBD1-A354-E396-6601-06444832B11A}"/>
              </a:ext>
            </a:extLst>
          </p:cNvPr>
          <p:cNvSpPr/>
          <p:nvPr/>
        </p:nvSpPr>
        <p:spPr>
          <a:xfrm rot="5400000">
            <a:off x="6048891" y="828000"/>
            <a:ext cx="77615" cy="229541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ABC936-380B-B169-B581-34C50F04B8BB}"/>
              </a:ext>
            </a:extLst>
          </p:cNvPr>
          <p:cNvSpPr txBox="1"/>
          <p:nvPr/>
        </p:nvSpPr>
        <p:spPr>
          <a:xfrm>
            <a:off x="2730859" y="541288"/>
            <a:ext cx="575277" cy="400111"/>
          </a:xfrm>
          <a:prstGeom prst="rect">
            <a:avLst/>
          </a:prstGeom>
          <a:noFill/>
          <a:ln w="19050">
            <a:noFill/>
          </a:ln>
        </p:spPr>
        <p:txBody>
          <a:bodyPr wrap="square" rIns="36000" anchor="ctr" anchorCtr="0">
            <a:normAutofit/>
          </a:bodyPr>
          <a:lstStyle/>
          <a:p>
            <a:r>
              <a:rPr lang="en-GB" dirty="0">
                <a:latin typeface="APL385 Unicode" panose="020B0709000202000203" pitchFamily="49" charset="0"/>
              </a:rPr>
              <a:t>EOL</a:t>
            </a:r>
          </a:p>
        </p:txBody>
      </p:sp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EB9410FC-435E-FB1B-DD9E-7A7FA636F971}"/>
              </a:ext>
            </a:extLst>
          </p:cNvPr>
          <p:cNvSpPr txBox="1">
            <a:spLocks/>
          </p:cNvSpPr>
          <p:nvPr/>
        </p:nvSpPr>
        <p:spPr>
          <a:xfrm>
            <a:off x="1759668" y="2453773"/>
            <a:ext cx="6092513" cy="1733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12 tokens (bytes) for a "minimal line"</a:t>
            </a:r>
          </a:p>
          <a:p>
            <a:r>
              <a:rPr lang="en-GB" dirty="0"/>
              <a:t>Maximum Function size is 65536</a:t>
            </a:r>
          </a:p>
          <a:p>
            <a:r>
              <a:rPr lang="en-GB" dirty="0"/>
              <a:t>So, 10000 such lines is  "too many tokens"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99C2B7C2-C514-4D94-099B-7016784E79D9}"/>
              </a:ext>
            </a:extLst>
          </p:cNvPr>
          <p:cNvSpPr/>
          <p:nvPr/>
        </p:nvSpPr>
        <p:spPr>
          <a:xfrm rot="16200000">
            <a:off x="3519468" y="936000"/>
            <a:ext cx="90721" cy="822625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7075F4A-4519-4DC3-DA35-EB0747B69FA9}"/>
              </a:ext>
            </a:extLst>
          </p:cNvPr>
          <p:cNvCxnSpPr>
            <a:cxnSpLocks/>
            <a:stCxn id="61" idx="1"/>
            <a:endCxn id="59" idx="1"/>
          </p:cNvCxnSpPr>
          <p:nvPr/>
        </p:nvCxnSpPr>
        <p:spPr>
          <a:xfrm flipH="1">
            <a:off x="3564829" y="981578"/>
            <a:ext cx="141135" cy="32037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ight Brace 60">
            <a:extLst>
              <a:ext uri="{FF2B5EF4-FFF2-40B4-BE49-F238E27FC236}">
                <a16:creationId xmlns:a16="http://schemas.microsoft.com/office/drawing/2014/main" id="{674EA993-3787-60E8-9EAF-9378823FF618}"/>
              </a:ext>
            </a:extLst>
          </p:cNvPr>
          <p:cNvSpPr/>
          <p:nvPr/>
        </p:nvSpPr>
        <p:spPr>
          <a:xfrm rot="5400000">
            <a:off x="3667157" y="828000"/>
            <a:ext cx="77615" cy="229541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336D6320-6FB6-13DC-2B8B-F68EE15A77A8}"/>
              </a:ext>
            </a:extLst>
          </p:cNvPr>
          <p:cNvCxnSpPr>
            <a:cxnSpLocks/>
          </p:cNvCxnSpPr>
          <p:nvPr/>
        </p:nvCxnSpPr>
        <p:spPr>
          <a:xfrm>
            <a:off x="5250426" y="903963"/>
            <a:ext cx="0" cy="48871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70635AA-BD45-77B8-D553-367EE98BF3F6}"/>
              </a:ext>
            </a:extLst>
          </p:cNvPr>
          <p:cNvCxnSpPr>
            <a:cxnSpLocks/>
          </p:cNvCxnSpPr>
          <p:nvPr/>
        </p:nvCxnSpPr>
        <p:spPr>
          <a:xfrm>
            <a:off x="4149213" y="894216"/>
            <a:ext cx="0" cy="48871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394C559-9961-0911-E57B-4E842AABA3F0}"/>
              </a:ext>
            </a:extLst>
          </p:cNvPr>
          <p:cNvCxnSpPr>
            <a:cxnSpLocks/>
          </p:cNvCxnSpPr>
          <p:nvPr/>
        </p:nvCxnSpPr>
        <p:spPr>
          <a:xfrm>
            <a:off x="3057832" y="919973"/>
            <a:ext cx="0" cy="48871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07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7" grpId="0" animBg="1"/>
      <p:bldP spid="103" grpId="0" animBg="1"/>
      <p:bldP spid="104" grpId="0" animBg="1"/>
      <p:bldP spid="21" grpId="0" animBg="1"/>
      <p:bldP spid="37" grpId="0" animBg="1"/>
      <p:bldP spid="59" grpId="0" animBg="1"/>
      <p:bldP spid="6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8DAED50-5A9D-81DF-4E90-1D9FF6371ADF}"/>
              </a:ext>
            </a:extLst>
          </p:cNvPr>
          <p:cNvSpPr txBox="1"/>
          <p:nvPr/>
        </p:nvSpPr>
        <p:spPr>
          <a:xfrm>
            <a:off x="4696757" y="3284804"/>
            <a:ext cx="1896579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But not enough room for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A6E03-9D53-A4A8-C8D1-0A8E5BFE3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57" y="1275414"/>
            <a:ext cx="7646083" cy="6451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│67│00│00│43│00│6f│</a:t>
            </a: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00│00│57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│07│00│66│01</a:t>
            </a: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│00│57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│03│00│66│00│00│34│05│6f│05│00│66│</a:t>
            </a:r>
            <a:b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endParaRPr lang="en-GB" sz="1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13241-2ED9-E86E-75B0-FF46FDBEB9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FD18451-460F-D01E-1FBA-C43077BAC1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96564" y="402790"/>
            <a:ext cx="35702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:if X ⋄ </a:t>
            </a:r>
            <a:r>
              <a:rPr lang="en-US" altLang="en-US" sz="2000" dirty="0">
                <a:solidFill>
                  <a:schemeClr val="tx1"/>
                </a:solidFill>
                <a:latin typeface="APL385 Unicode" panose="020B0709000202000203" pitchFamily="49" charset="0"/>
              </a:rPr>
              <a:t>1 2 3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⋄ :endif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20997F-15E3-18D2-AC84-75F81564C689}"/>
              </a:ext>
            </a:extLst>
          </p:cNvPr>
          <p:cNvSpPr txBox="1"/>
          <p:nvPr/>
        </p:nvSpPr>
        <p:spPr>
          <a:xfrm>
            <a:off x="4854634" y="1917301"/>
            <a:ext cx="276439" cy="36933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dirty="0"/>
              <a:t>*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D47748-782B-7275-0618-C0D53DC02D04}"/>
              </a:ext>
            </a:extLst>
          </p:cNvPr>
          <p:cNvSpPr txBox="1"/>
          <p:nvPr/>
        </p:nvSpPr>
        <p:spPr>
          <a:xfrm>
            <a:off x="4327980" y="2288067"/>
            <a:ext cx="803094" cy="36933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GB" dirty="0"/>
              <a:t>*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92E102-B425-3E82-88F7-51DC4474348E}"/>
              </a:ext>
            </a:extLst>
          </p:cNvPr>
          <p:cNvSpPr txBox="1"/>
          <p:nvPr/>
        </p:nvSpPr>
        <p:spPr>
          <a:xfrm>
            <a:off x="2695409" y="2291511"/>
            <a:ext cx="761863" cy="36933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GB" dirty="0"/>
              <a:t>*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40337FA-9FB1-ED6D-D967-62A7BA1013D8}"/>
              </a:ext>
            </a:extLst>
          </p:cNvPr>
          <p:cNvCxnSpPr>
            <a:cxnSpLocks/>
          </p:cNvCxnSpPr>
          <p:nvPr/>
        </p:nvCxnSpPr>
        <p:spPr>
          <a:xfrm>
            <a:off x="4840479" y="1836000"/>
            <a:ext cx="276439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4A05A57-26A8-6313-D49B-61CA4C347E60}"/>
              </a:ext>
            </a:extLst>
          </p:cNvPr>
          <p:cNvCxnSpPr>
            <a:cxnSpLocks/>
          </p:cNvCxnSpPr>
          <p:nvPr/>
        </p:nvCxnSpPr>
        <p:spPr>
          <a:xfrm>
            <a:off x="4279696" y="1836000"/>
            <a:ext cx="584604" cy="160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87141DA-2F32-2389-7C24-0A309F03A34E}"/>
              </a:ext>
            </a:extLst>
          </p:cNvPr>
          <p:cNvCxnSpPr>
            <a:cxnSpLocks/>
          </p:cNvCxnSpPr>
          <p:nvPr/>
        </p:nvCxnSpPr>
        <p:spPr>
          <a:xfrm>
            <a:off x="2631574" y="1836000"/>
            <a:ext cx="825698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Brace 1">
            <a:extLst>
              <a:ext uri="{FF2B5EF4-FFF2-40B4-BE49-F238E27FC236}">
                <a16:creationId xmlns:a16="http://schemas.microsoft.com/office/drawing/2014/main" id="{04A53265-7A67-E5AE-227C-E956C2F707D6}"/>
              </a:ext>
            </a:extLst>
          </p:cNvPr>
          <p:cNvSpPr/>
          <p:nvPr/>
        </p:nvSpPr>
        <p:spPr>
          <a:xfrm rot="5400000">
            <a:off x="4550804" y="2584095"/>
            <a:ext cx="81006" cy="526654"/>
          </a:xfrm>
          <a:prstGeom prst="rightBrace">
            <a:avLst>
              <a:gd name="adj1" fmla="val 110013"/>
              <a:gd name="adj2" fmla="val 4883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55C3B6-61A0-824F-E872-DBE9B19D91A8}"/>
              </a:ext>
            </a:extLst>
          </p:cNvPr>
          <p:cNvSpPr txBox="1"/>
          <p:nvPr/>
        </p:nvSpPr>
        <p:spPr>
          <a:xfrm>
            <a:off x="378562" y="2149567"/>
            <a:ext cx="1896579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16 bits wide</a:t>
            </a:r>
          </a:p>
          <a:p>
            <a:r>
              <a:rPr lang="en-GB" dirty="0">
                <a:solidFill>
                  <a:srgbClr val="373637"/>
                </a:solidFill>
                <a:highlight>
                  <a:srgbClr val="F9F9FA"/>
                </a:highlight>
                <a:latin typeface="Source Sans Pro" panose="020B0503030403020204" pitchFamily="34" charset="0"/>
              </a:rPr>
              <a:t>m</a:t>
            </a:r>
            <a:r>
              <a:rPr lang="en-GB" dirty="0"/>
              <a:t>ax index 65536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E3689F-69E3-5D82-3ACC-36BC88F48595}"/>
              </a:ext>
            </a:extLst>
          </p:cNvPr>
          <p:cNvSpPr txBox="1"/>
          <p:nvPr/>
        </p:nvSpPr>
        <p:spPr>
          <a:xfrm>
            <a:off x="378562" y="3280702"/>
            <a:ext cx="1896579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But we currently only use 12 bits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9B27D1F7-34EA-6C8B-198C-61A74B846D77}"/>
              </a:ext>
            </a:extLst>
          </p:cNvPr>
          <p:cNvSpPr/>
          <p:nvPr/>
        </p:nvSpPr>
        <p:spPr>
          <a:xfrm rot="5400000">
            <a:off x="2920156" y="2624598"/>
            <a:ext cx="81006" cy="526654"/>
          </a:xfrm>
          <a:prstGeom prst="rightBrace">
            <a:avLst>
              <a:gd name="adj1" fmla="val 110013"/>
              <a:gd name="adj2" fmla="val 4883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7" name="Right Brace 96">
            <a:extLst>
              <a:ext uri="{FF2B5EF4-FFF2-40B4-BE49-F238E27FC236}">
                <a16:creationId xmlns:a16="http://schemas.microsoft.com/office/drawing/2014/main" id="{4DF011E5-A49C-E67E-8278-9AA5A89D0426}"/>
              </a:ext>
            </a:extLst>
          </p:cNvPr>
          <p:cNvSpPr/>
          <p:nvPr/>
        </p:nvSpPr>
        <p:spPr>
          <a:xfrm rot="16200000">
            <a:off x="4660245" y="860907"/>
            <a:ext cx="90721" cy="8226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ight Brace 99">
            <a:extLst>
              <a:ext uri="{FF2B5EF4-FFF2-40B4-BE49-F238E27FC236}">
                <a16:creationId xmlns:a16="http://schemas.microsoft.com/office/drawing/2014/main" id="{5EBE3196-4AF2-4C88-224A-433033F0D670}"/>
              </a:ext>
            </a:extLst>
          </p:cNvPr>
          <p:cNvSpPr/>
          <p:nvPr/>
        </p:nvSpPr>
        <p:spPr>
          <a:xfrm rot="5400000">
            <a:off x="4440500" y="609497"/>
            <a:ext cx="97107" cy="5992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84567772-9F36-1AA9-D295-43EB93AF4583}"/>
              </a:ext>
            </a:extLst>
          </p:cNvPr>
          <p:cNvCxnSpPr>
            <a:cxnSpLocks/>
            <a:stCxn id="100" idx="1"/>
            <a:endCxn id="97" idx="1"/>
          </p:cNvCxnSpPr>
          <p:nvPr/>
        </p:nvCxnSpPr>
        <p:spPr>
          <a:xfrm>
            <a:off x="4489053" y="957668"/>
            <a:ext cx="216553" cy="269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ight Brace 102">
            <a:extLst>
              <a:ext uri="{FF2B5EF4-FFF2-40B4-BE49-F238E27FC236}">
                <a16:creationId xmlns:a16="http://schemas.microsoft.com/office/drawing/2014/main" id="{A61B2A74-C5DB-C7AD-EBFD-B76140FE3C0F}"/>
              </a:ext>
            </a:extLst>
          </p:cNvPr>
          <p:cNvSpPr/>
          <p:nvPr/>
        </p:nvSpPr>
        <p:spPr>
          <a:xfrm rot="16200000">
            <a:off x="2995922" y="862512"/>
            <a:ext cx="93930" cy="8226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ight Brace 103">
            <a:extLst>
              <a:ext uri="{FF2B5EF4-FFF2-40B4-BE49-F238E27FC236}">
                <a16:creationId xmlns:a16="http://schemas.microsoft.com/office/drawing/2014/main" id="{552811FD-C6A0-B202-6EC0-7CFE960E4F31}"/>
              </a:ext>
            </a:extLst>
          </p:cNvPr>
          <p:cNvSpPr/>
          <p:nvPr/>
        </p:nvSpPr>
        <p:spPr>
          <a:xfrm rot="5400000">
            <a:off x="3520416" y="795863"/>
            <a:ext cx="97107" cy="2295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9D0962F-0569-5727-33E7-3608A69AD51A}"/>
              </a:ext>
            </a:extLst>
          </p:cNvPr>
          <p:cNvCxnSpPr>
            <a:cxnSpLocks/>
            <a:stCxn id="104" idx="1"/>
            <a:endCxn id="103" idx="1"/>
          </p:cNvCxnSpPr>
          <p:nvPr/>
        </p:nvCxnSpPr>
        <p:spPr>
          <a:xfrm flipH="1">
            <a:off x="3042888" y="959187"/>
            <a:ext cx="526082" cy="2676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3B38A0E-7889-C62B-86B8-DBE392456859}"/>
              </a:ext>
            </a:extLst>
          </p:cNvPr>
          <p:cNvSpPr txBox="1"/>
          <p:nvPr/>
        </p:nvSpPr>
        <p:spPr>
          <a:xfrm>
            <a:off x="2482844" y="3280702"/>
            <a:ext cx="2006210" cy="923330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So</a:t>
            </a:r>
          </a:p>
          <a:p>
            <a:r>
              <a:rPr lang="en-GB" dirty="0"/>
              <a:t> 4096-&gt;65536</a:t>
            </a:r>
          </a:p>
          <a:p>
            <a:r>
              <a:rPr lang="en-GB" dirty="0"/>
              <a:t>is "doable"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B8153A86-0C40-19EC-AD9E-B13BC8D27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219" y="2020566"/>
            <a:ext cx="748957" cy="2215991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 [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1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1 1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2 2 2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3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3</a:t>
            </a:r>
            <a:r>
              <a:rPr kumimoji="0" lang="en-US" altLang="en-US" sz="1000" b="0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3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1 1 1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2 2 2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4096</a:t>
            </a:r>
            <a:r>
              <a:rPr kumimoji="0" lang="en-US" altLang="en-US" sz="1000" b="0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]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16A30759-05C9-F9AA-5333-FE89BB2AA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4389" y="2020565"/>
            <a:ext cx="748957" cy="2215991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,⊂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1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1 1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lang="en-US" altLang="en-US" sz="1000" dirty="0">
                <a:latin typeface="APL385 Unicode" panose="020B0709000202000203" pitchFamily="49" charset="0"/>
              </a:rPr>
              <a:t>,⊂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2 2 2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lang="en-US" altLang="en-US" sz="1000" dirty="0">
                <a:latin typeface="APL385 Unicode" panose="020B0709000202000203" pitchFamily="49" charset="0"/>
              </a:rPr>
              <a:t>,⊂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3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3</a:t>
            </a:r>
            <a:r>
              <a:rPr kumimoji="0" lang="en-US" altLang="en-US" sz="1000" b="0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3</a:t>
            </a:r>
            <a:endParaRPr lang="en-US" altLang="en-US" sz="1000" dirty="0">
              <a:solidFill>
                <a:schemeClr val="accent6"/>
              </a:solidFill>
              <a:latin typeface="APL385 Unicode" panose="020B0709000202000203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latin typeface="APL385 Unicode" panose="020B0709000202000203" pitchFamily="49" charset="0"/>
              </a:rPr>
              <a:t>,⊂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1 1 1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latin typeface="APL385 Unicode" panose="020B0709000202000203" pitchFamily="49" charset="0"/>
              </a:rPr>
              <a:t>,⊂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2 2 2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,⊂4096 </a:t>
            </a:r>
            <a:r>
              <a:rPr kumimoji="0" lang="en-US" altLang="en-US" sz="1000" b="0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545FEAD7-3ACE-9B7C-1B1B-670070DD4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2903" y="2020565"/>
            <a:ext cx="748957" cy="2215991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⍪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1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1 1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⍪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2 2 2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⍪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3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3</a:t>
            </a:r>
            <a:r>
              <a:rPr kumimoji="0" lang="en-US" altLang="en-US" sz="1000" b="0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3</a:t>
            </a:r>
            <a:endParaRPr lang="en-US" altLang="en-US" sz="1000" dirty="0">
              <a:solidFill>
                <a:schemeClr val="accent6"/>
              </a:solidFill>
              <a:latin typeface="APL385 Unicode" panose="020B0709000202000203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⍪1 1 1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⍪2 2 2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⍪4096 </a:t>
            </a:r>
            <a:r>
              <a:rPr kumimoji="0" lang="en-US" altLang="en-US" sz="1000" b="0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3929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B931A-F5FF-0943-F0D0-9E0F788F45F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A7323B-333F-DC71-DE47-EE57889D2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"Local" pocket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95A7E-D464-1A71-D7A6-F2B4667EEDC4}"/>
              </a:ext>
            </a:extLst>
          </p:cNvPr>
          <p:cNvSpPr txBox="1"/>
          <p:nvPr/>
        </p:nvSpPr>
        <p:spPr>
          <a:xfrm>
            <a:off x="323529" y="1435920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LENGTH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40E23-2C8A-7DAE-FEA1-078D0E27BD8A}"/>
              </a:ext>
            </a:extLst>
          </p:cNvPr>
          <p:cNvSpPr txBox="1"/>
          <p:nvPr/>
        </p:nvSpPr>
        <p:spPr>
          <a:xfrm>
            <a:off x="1619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REFCOUNT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BCE06-FB86-DD30-15B6-C16EEA69EFF5}"/>
              </a:ext>
            </a:extLst>
          </p:cNvPr>
          <p:cNvSpPr txBox="1"/>
          <p:nvPr/>
        </p:nvSpPr>
        <p:spPr>
          <a:xfrm>
            <a:off x="2915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ZONES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2BAA7D-E0BB-BED2-E231-CAC7AD2CA4D9}"/>
              </a:ext>
            </a:extLst>
          </p:cNvPr>
          <p:cNvSpPr txBox="1"/>
          <p:nvPr/>
        </p:nvSpPr>
        <p:spPr>
          <a:xfrm>
            <a:off x="323528" y="1960410"/>
            <a:ext cx="57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B0042A-A163-E8B6-D381-A90B1DAB42B1}"/>
              </a:ext>
            </a:extLst>
          </p:cNvPr>
          <p:cNvSpPr txBox="1"/>
          <p:nvPr/>
        </p:nvSpPr>
        <p:spPr>
          <a:xfrm>
            <a:off x="5723528" y="1960409"/>
            <a:ext cx="3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TYPE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D299C5-42FD-187D-BAE6-FF6BF412DE22}"/>
              </a:ext>
            </a:extLst>
          </p:cNvPr>
          <p:cNvSpPr txBox="1"/>
          <p:nvPr/>
        </p:nvSpPr>
        <p:spPr>
          <a:xfrm>
            <a:off x="4643528" y="1960409"/>
            <a:ext cx="108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COUNT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D69C8-29DF-7F6F-115A-743B285218FE}"/>
              </a:ext>
            </a:extLst>
          </p:cNvPr>
          <p:cNvSpPr txBox="1"/>
          <p:nvPr/>
        </p:nvSpPr>
        <p:spPr>
          <a:xfrm>
            <a:off x="3563528" y="1960409"/>
            <a:ext cx="108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OPT_COUNT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1EB43-BF62-B4BF-CB90-C4A7421A6BD2}"/>
              </a:ext>
            </a:extLst>
          </p:cNvPr>
          <p:cNvSpPr txBox="1"/>
          <p:nvPr/>
        </p:nvSpPr>
        <p:spPr>
          <a:xfrm>
            <a:off x="3203528" y="1960409"/>
            <a:ext cx="3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VERSION</a:t>
            </a:r>
            <a:endParaRPr lang="en-GB" sz="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9FBC9F-B64D-67D9-0F2E-52B277D9AC59}"/>
              </a:ext>
            </a:extLst>
          </p:cNvPr>
          <p:cNvSpPr txBox="1"/>
          <p:nvPr/>
        </p:nvSpPr>
        <p:spPr>
          <a:xfrm>
            <a:off x="323528" y="3023311"/>
            <a:ext cx="57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2EE7E4-BF2A-11D2-B057-1B22E9DDB119}"/>
              </a:ext>
            </a:extLst>
          </p:cNvPr>
          <p:cNvSpPr txBox="1"/>
          <p:nvPr/>
        </p:nvSpPr>
        <p:spPr>
          <a:xfrm>
            <a:off x="5723528" y="3023310"/>
            <a:ext cx="3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TYPE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585E03-69DA-E983-C8F4-62BC81A653D3}"/>
              </a:ext>
            </a:extLst>
          </p:cNvPr>
          <p:cNvSpPr txBox="1"/>
          <p:nvPr/>
        </p:nvSpPr>
        <p:spPr>
          <a:xfrm>
            <a:off x="3563528" y="3023310"/>
            <a:ext cx="21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COUNT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01069-4423-EBEC-E090-0F6CFB494DD5}"/>
              </a:ext>
            </a:extLst>
          </p:cNvPr>
          <p:cNvSpPr txBox="1"/>
          <p:nvPr/>
        </p:nvSpPr>
        <p:spPr>
          <a:xfrm>
            <a:off x="1043528" y="3023310"/>
            <a:ext cx="21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OPT_COUNT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C2B349-9325-4A94-60BE-EEEDF3F7C96E}"/>
              </a:ext>
            </a:extLst>
          </p:cNvPr>
          <p:cNvSpPr txBox="1"/>
          <p:nvPr/>
        </p:nvSpPr>
        <p:spPr>
          <a:xfrm>
            <a:off x="3203528" y="3023310"/>
            <a:ext cx="3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VERSION</a:t>
            </a:r>
            <a:endParaRPr lang="en-GB" sz="7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FD55CC-473F-B651-C83D-DF921BF8E7F5}"/>
              </a:ext>
            </a:extLst>
          </p:cNvPr>
          <p:cNvCxnSpPr>
            <a:cxnSpLocks/>
          </p:cNvCxnSpPr>
          <p:nvPr/>
        </p:nvCxnSpPr>
        <p:spPr>
          <a:xfrm flipV="1">
            <a:off x="5723528" y="2859077"/>
            <a:ext cx="0" cy="164232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B6B6E4-E569-B215-ACF7-537CE86363F4}"/>
              </a:ext>
            </a:extLst>
          </p:cNvPr>
          <p:cNvCxnSpPr>
            <a:cxnSpLocks/>
          </p:cNvCxnSpPr>
          <p:nvPr/>
        </p:nvCxnSpPr>
        <p:spPr>
          <a:xfrm flipV="1">
            <a:off x="323528" y="1797017"/>
            <a:ext cx="2592001" cy="163392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e 19">
            <a:extLst>
              <a:ext uri="{FF2B5EF4-FFF2-40B4-BE49-F238E27FC236}">
                <a16:creationId xmlns:a16="http://schemas.microsoft.com/office/drawing/2014/main" id="{83B8F59B-E249-FD02-78E1-ADD3F0CD97C7}"/>
              </a:ext>
            </a:extLst>
          </p:cNvPr>
          <p:cNvSpPr/>
          <p:nvPr/>
        </p:nvSpPr>
        <p:spPr>
          <a:xfrm rot="5400000">
            <a:off x="4559929" y="3039282"/>
            <a:ext cx="167198" cy="2160001"/>
          </a:xfrm>
          <a:prstGeom prst="rightBrace">
            <a:avLst>
              <a:gd name="adj1" fmla="val 1100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940A23-3CC7-1629-44D7-76B969AEB81D}"/>
              </a:ext>
            </a:extLst>
          </p:cNvPr>
          <p:cNvSpPr txBox="1"/>
          <p:nvPr/>
        </p:nvSpPr>
        <p:spPr>
          <a:xfrm>
            <a:off x="6017412" y="3984927"/>
            <a:ext cx="2275828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24 bits wide</a:t>
            </a:r>
          </a:p>
          <a:p>
            <a:r>
              <a:rPr lang="en-GB" dirty="0">
                <a:solidFill>
                  <a:srgbClr val="373637"/>
                </a:solidFill>
                <a:highlight>
                  <a:srgbClr val="F9F9FA"/>
                </a:highlight>
                <a:latin typeface="Source Sans Pro" panose="020B0503030403020204" pitchFamily="34" charset="0"/>
              </a:rPr>
              <a:t>m</a:t>
            </a:r>
            <a:r>
              <a:rPr lang="en-GB" dirty="0"/>
              <a:t>ax value 16777216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930CE8-AD93-2E46-D3D6-1ACF5B51E706}"/>
              </a:ext>
            </a:extLst>
          </p:cNvPr>
          <p:cNvCxnSpPr>
            <a:cxnSpLocks/>
          </p:cNvCxnSpPr>
          <p:nvPr/>
        </p:nvCxnSpPr>
        <p:spPr>
          <a:xfrm flipV="1">
            <a:off x="3563527" y="2859078"/>
            <a:ext cx="1080001" cy="164231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A190D1-2B9E-3D35-22D1-C7BA31B3CBC2}"/>
              </a:ext>
            </a:extLst>
          </p:cNvPr>
          <p:cNvCxnSpPr>
            <a:cxnSpLocks/>
          </p:cNvCxnSpPr>
          <p:nvPr/>
        </p:nvCxnSpPr>
        <p:spPr>
          <a:xfrm flipV="1">
            <a:off x="3203528" y="2873071"/>
            <a:ext cx="1440000" cy="150238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271CE30-8160-C698-B049-806EEBB281F9}"/>
              </a:ext>
            </a:extLst>
          </p:cNvPr>
          <p:cNvCxnSpPr>
            <a:cxnSpLocks/>
          </p:cNvCxnSpPr>
          <p:nvPr/>
        </p:nvCxnSpPr>
        <p:spPr>
          <a:xfrm flipV="1">
            <a:off x="1043527" y="2863618"/>
            <a:ext cx="2519999" cy="159691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6FD111E-0F66-E27E-FBFD-C0F0E48893AF}"/>
              </a:ext>
            </a:extLst>
          </p:cNvPr>
          <p:cNvCxnSpPr>
            <a:cxnSpLocks/>
          </p:cNvCxnSpPr>
          <p:nvPr/>
        </p:nvCxnSpPr>
        <p:spPr>
          <a:xfrm>
            <a:off x="4211529" y="1796842"/>
            <a:ext cx="1871999" cy="150906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12180FE-9CC5-8064-A977-D4B4B172A072}"/>
              </a:ext>
            </a:extLst>
          </p:cNvPr>
          <p:cNvSpPr txBox="1"/>
          <p:nvPr/>
        </p:nvSpPr>
        <p:spPr>
          <a:xfrm>
            <a:off x="6660621" y="3259943"/>
            <a:ext cx="2275828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But that's "too big" (details later)</a:t>
            </a:r>
          </a:p>
        </p:txBody>
      </p:sp>
    </p:spTree>
    <p:extLst>
      <p:ext uri="{BB962C8B-B14F-4D97-AF65-F5344CB8AC3E}">
        <p14:creationId xmlns:p14="http://schemas.microsoft.com/office/powerpoint/2010/main" val="30925556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A6E03-9D53-A4A8-C8D1-0A8E5BFE3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57" y="1275414"/>
            <a:ext cx="7646083" cy="6451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│67│00│00│43│00│6f│</a:t>
            </a: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00│00│57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│07│00│66│01</a:t>
            </a: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│00│57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│02│00│66│00│00│34│05│6f│05│00│66│</a:t>
            </a:r>
            <a:b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endParaRPr lang="en-GB" sz="1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13241-2ED9-E86E-75B0-FF46FDBEB9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20997F-15E3-18D2-AC84-75F81564C689}"/>
              </a:ext>
            </a:extLst>
          </p:cNvPr>
          <p:cNvSpPr txBox="1"/>
          <p:nvPr/>
        </p:nvSpPr>
        <p:spPr>
          <a:xfrm>
            <a:off x="4854634" y="1919652"/>
            <a:ext cx="276439" cy="36933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APL385 Unicode" panose="020B0709000202000203" pitchFamily="49" charset="0"/>
              </a:rPr>
              <a:t>?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D47748-782B-7275-0618-C0D53DC02D04}"/>
              </a:ext>
            </a:extLst>
          </p:cNvPr>
          <p:cNvSpPr txBox="1"/>
          <p:nvPr/>
        </p:nvSpPr>
        <p:spPr>
          <a:xfrm>
            <a:off x="4327980" y="2288067"/>
            <a:ext cx="803094" cy="36933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APL385 Unicode" panose="020B0709000202000203" pitchFamily="49" charset="0"/>
              </a:rPr>
              <a:t>?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92E102-B425-3E82-88F7-51DC4474348E}"/>
              </a:ext>
            </a:extLst>
          </p:cNvPr>
          <p:cNvSpPr txBox="1"/>
          <p:nvPr/>
        </p:nvSpPr>
        <p:spPr>
          <a:xfrm>
            <a:off x="2695409" y="2291511"/>
            <a:ext cx="761863" cy="36933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APL385 Unicode" panose="020B0709000202000203" pitchFamily="49" charset="0"/>
              </a:rPr>
              <a:t>?</a:t>
            </a:r>
            <a:endParaRPr lang="en-GB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40337FA-9FB1-ED6D-D967-62A7BA1013D8}"/>
              </a:ext>
            </a:extLst>
          </p:cNvPr>
          <p:cNvCxnSpPr>
            <a:cxnSpLocks/>
          </p:cNvCxnSpPr>
          <p:nvPr/>
        </p:nvCxnSpPr>
        <p:spPr>
          <a:xfrm>
            <a:off x="4854635" y="1836000"/>
            <a:ext cx="276439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4A05A57-26A8-6313-D49B-61CA4C347E60}"/>
              </a:ext>
            </a:extLst>
          </p:cNvPr>
          <p:cNvCxnSpPr>
            <a:cxnSpLocks/>
          </p:cNvCxnSpPr>
          <p:nvPr/>
        </p:nvCxnSpPr>
        <p:spPr>
          <a:xfrm>
            <a:off x="4289366" y="1834396"/>
            <a:ext cx="584604" cy="160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87141DA-2F32-2389-7C24-0A309F03A34E}"/>
              </a:ext>
            </a:extLst>
          </p:cNvPr>
          <p:cNvCxnSpPr>
            <a:cxnSpLocks/>
          </p:cNvCxnSpPr>
          <p:nvPr/>
        </p:nvCxnSpPr>
        <p:spPr>
          <a:xfrm>
            <a:off x="2631574" y="1836000"/>
            <a:ext cx="825698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Brace 1">
            <a:extLst>
              <a:ext uri="{FF2B5EF4-FFF2-40B4-BE49-F238E27FC236}">
                <a16:creationId xmlns:a16="http://schemas.microsoft.com/office/drawing/2014/main" id="{04A53265-7A67-E5AE-227C-E956C2F707D6}"/>
              </a:ext>
            </a:extLst>
          </p:cNvPr>
          <p:cNvSpPr/>
          <p:nvPr/>
        </p:nvSpPr>
        <p:spPr>
          <a:xfrm rot="5400000">
            <a:off x="4550804" y="2584095"/>
            <a:ext cx="81006" cy="526654"/>
          </a:xfrm>
          <a:prstGeom prst="rightBrace">
            <a:avLst>
              <a:gd name="adj1" fmla="val 110013"/>
              <a:gd name="adj2" fmla="val 4883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55C3B6-61A0-824F-E872-DBE9B19D91A8}"/>
              </a:ext>
            </a:extLst>
          </p:cNvPr>
          <p:cNvSpPr txBox="1"/>
          <p:nvPr/>
        </p:nvSpPr>
        <p:spPr>
          <a:xfrm>
            <a:off x="4591307" y="2956765"/>
            <a:ext cx="2275828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16 bits wide</a:t>
            </a:r>
          </a:p>
          <a:p>
            <a:r>
              <a:rPr lang="en-GB" dirty="0">
                <a:solidFill>
                  <a:srgbClr val="373637"/>
                </a:solidFill>
                <a:highlight>
                  <a:srgbClr val="F9F9FA"/>
                </a:highlight>
                <a:latin typeface="Source Sans Pro" panose="020B0503030403020204" pitchFamily="34" charset="0"/>
              </a:rPr>
              <a:t>m</a:t>
            </a:r>
            <a:r>
              <a:rPr lang="en-GB" dirty="0"/>
              <a:t>ax index 65536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15E0742-269D-8FC9-52F7-A204E0C05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564" y="402790"/>
            <a:ext cx="35702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sz="2000">
                <a:solidFill>
                  <a:schemeClr val="tx1"/>
                </a:solidFill>
                <a:latin typeface="APL385 Unicode" panose="020B0709000202000203" pitchFamily="49" charset="0"/>
              </a:rPr>
              <a:t>:if X ⋄ 1 2 3 ⋄ :endif</a:t>
            </a:r>
            <a:br>
              <a:rPr lang="en-US" altLang="en-US" sz="100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613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4BD3C8-E042-A05D-D144-33A8989277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8502E-89FC-E2D5-FFBD-EF88586D2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85000" lnSpcReduction="10000"/>
          </a:bodyPr>
          <a:lstStyle/>
          <a:p>
            <a:r>
              <a:rPr lang="en-GB" sz="1900" dirty="0"/>
              <a:t>Rank of array (15)</a:t>
            </a:r>
          </a:p>
          <a:p>
            <a:r>
              <a:rPr lang="en-GB" sz="1900" dirty="0"/>
              <a:t>Size of array</a:t>
            </a:r>
          </a:p>
          <a:p>
            <a:r>
              <a:rPr lang="en-GB" sz="1900" dirty="0"/>
              <a:t>Types of array (16)</a:t>
            </a:r>
          </a:p>
          <a:p>
            <a:r>
              <a:rPr lang="en-GB" sz="1900" dirty="0"/>
              <a:t>Depth of an array*</a:t>
            </a:r>
          </a:p>
          <a:p>
            <a:r>
              <a:rPr lang="en-GB" sz="1900" dirty="0"/>
              <a:t>Number of constants and names in code (4096)</a:t>
            </a:r>
          </a:p>
          <a:p>
            <a:r>
              <a:rPr lang="en-GB" sz="1900" dirty="0"/>
              <a:t>Function size (65536)</a:t>
            </a:r>
          </a:p>
          <a:p>
            <a:r>
              <a:rPr lang="en-GB" sz="1900" dirty="0" err="1"/>
              <a:t>Dfn</a:t>
            </a:r>
            <a:r>
              <a:rPr lang="en-GB" sz="1900" dirty="0"/>
              <a:t> depth (255)</a:t>
            </a:r>
          </a:p>
          <a:p>
            <a:r>
              <a:rPr lang="en-GB" sz="1900" dirty="0"/>
              <a:t>Number of primitives (256)</a:t>
            </a:r>
          </a:p>
          <a:p>
            <a:r>
              <a:rPr lang="en-GB" sz="1900" dirty="0"/>
              <a:t>Length of a symbol*</a:t>
            </a:r>
          </a:p>
          <a:p>
            <a:r>
              <a:rPr lang="en-GB" sz="1900" dirty="0"/>
              <a:t>Session input line / ⎕PW</a:t>
            </a:r>
          </a:p>
          <a:p>
            <a:r>
              <a:rPr lang="en-GB" sz="1900" dirty="0"/>
              <a:t>Parentheses depth (255)</a:t>
            </a:r>
          </a:p>
          <a:p>
            <a:r>
              <a:rPr lang="en-GB" sz="1900" dirty="0"/>
              <a:t>Number of lines in functions (4096)</a:t>
            </a:r>
          </a:p>
          <a:p>
            <a:r>
              <a:rPr lang="en-GB" sz="1900" dirty="0"/>
              <a:t>Control structure depth (255)</a:t>
            </a:r>
          </a:p>
          <a:p>
            <a:endParaRPr lang="en-GB" sz="1100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D45A2B-AAE2-7CB6-B4D0-3FED6DD2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Limits? What limits?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712C70-6CBB-DB63-7E49-9768524C6A9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28693D-F107-619A-C3C6-96EECEEB095C}"/>
              </a:ext>
            </a:extLst>
          </p:cNvPr>
          <p:cNvSpPr txBox="1"/>
          <p:nvPr/>
        </p:nvSpPr>
        <p:spPr>
          <a:xfrm>
            <a:off x="3553779" y="4060433"/>
            <a:ext cx="3016204" cy="36933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*Only limited by MAXWS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B65275-8DF5-36B7-8093-652634593E8A}"/>
              </a:ext>
            </a:extLst>
          </p:cNvPr>
          <p:cNvSpPr/>
          <p:nvPr/>
        </p:nvSpPr>
        <p:spPr>
          <a:xfrm>
            <a:off x="3792247" y="1220296"/>
            <a:ext cx="1851824" cy="34536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EB8AD9-FCE3-41C6-B467-90D285F9E1E7}"/>
              </a:ext>
            </a:extLst>
          </p:cNvPr>
          <p:cNvSpPr/>
          <p:nvPr/>
        </p:nvSpPr>
        <p:spPr>
          <a:xfrm>
            <a:off x="786499" y="2375545"/>
            <a:ext cx="1851824" cy="34536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C0CB102-964F-64ED-B5E7-86DB45094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5969" y="496765"/>
            <a:ext cx="3016204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2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 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⍎(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APL385 Unicode" panose="020B0709000202000203" pitchFamily="49" charset="0"/>
              </a:rPr>
              <a:t>'a'</a:t>
            </a:r>
            <a:r>
              <a:rPr lang="en-US" altLang="en-US" sz="1200" dirty="0">
                <a:solidFill>
                  <a:srgbClr val="0000FF"/>
                </a:solidFill>
                <a:latin typeface="APL385 Unicode" panose="020B0709000202000203" pitchFamily="49" charset="0"/>
              </a:rPr>
              <a:t>⍴⍨⌊</a:t>
            </a:r>
            <a:r>
              <a:rPr lang="en-US" altLang="en-US" sz="1200" dirty="0">
                <a:solidFill>
                  <a:srgbClr val="000080"/>
                </a:solidFill>
                <a:latin typeface="APL385 Unicode" panose="020B0709000202000203" pitchFamily="49" charset="0"/>
              </a:rPr>
              <a:t>⎕WA</a:t>
            </a:r>
            <a:r>
              <a:rPr lang="en-US" altLang="en-US" sz="1200" dirty="0">
                <a:solidFill>
                  <a:srgbClr val="0000FF"/>
                </a:solidFill>
                <a:latin typeface="APL385 Unicode" panose="020B0709000202000203" pitchFamily="49" charset="0"/>
              </a:rPr>
              <a:t>×</a:t>
            </a:r>
            <a:r>
              <a:rPr lang="en-US" altLang="en-US" sz="1200" dirty="0">
                <a:solidFill>
                  <a:srgbClr val="808080"/>
                </a:solidFill>
                <a:latin typeface="APL385 Unicode" panose="020B0709000202000203" pitchFamily="49" charset="0"/>
              </a:rPr>
              <a:t>0.15</a:t>
            </a:r>
            <a:r>
              <a:rPr lang="en-US" altLang="en-US" sz="1200" dirty="0">
                <a:solidFill>
                  <a:srgbClr val="0000FF"/>
                </a:solidFill>
                <a:latin typeface="APL385 Unicode" panose="020B0709000202000203" pitchFamily="49" charset="0"/>
              </a:rPr>
              <a:t>),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APL385 Unicode" panose="020B0709000202000203" pitchFamily="49" charset="0"/>
              </a:rPr>
              <a:t>'←1'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⍴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PL385 Unicode" panose="020B0709000202000203" pitchFamily="49" charset="0"/>
              </a:rPr>
              <a:t>⎕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APL385 Unicode" panose="020B0709000202000203" pitchFamily="49" charset="0"/>
              </a:rPr>
              <a:t>nl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2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1 39720486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APL385 Unicode" panose="020B0709000202000203" pitchFamily="49" charset="0"/>
              </a:rPr>
              <a:t>⍝(39 million!)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92D05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16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A6E03-9D53-A4A8-C8D1-0A8E5BFE3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57" y="1275414"/>
            <a:ext cx="7646083" cy="6451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│67│00│00│43│00│6f│  </a:t>
            </a: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│  │57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│07│00│66│  </a:t>
            </a: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│  │57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│02│00│66│00│00│34│05│6f│05│00│66│</a:t>
            </a:r>
            <a:b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			</a:t>
            </a:r>
            <a:endParaRPr lang="en-GB" sz="1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13241-2ED9-E86E-75B0-FF46FDBEB9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4A05A57-26A8-6313-D49B-61CA4C347E60}"/>
              </a:ext>
            </a:extLst>
          </p:cNvPr>
          <p:cNvCxnSpPr>
            <a:cxnSpLocks/>
          </p:cNvCxnSpPr>
          <p:nvPr/>
        </p:nvCxnSpPr>
        <p:spPr>
          <a:xfrm>
            <a:off x="4289366" y="1834396"/>
            <a:ext cx="57493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87141DA-2F32-2389-7C24-0A309F03A34E}"/>
              </a:ext>
            </a:extLst>
          </p:cNvPr>
          <p:cNvCxnSpPr>
            <a:cxnSpLocks/>
          </p:cNvCxnSpPr>
          <p:nvPr/>
        </p:nvCxnSpPr>
        <p:spPr>
          <a:xfrm>
            <a:off x="2631574" y="1836000"/>
            <a:ext cx="56013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17D09C1-549A-172C-5DEA-7843AC92F16A}"/>
              </a:ext>
            </a:extLst>
          </p:cNvPr>
          <p:cNvSpPr/>
          <p:nvPr/>
        </p:nvSpPr>
        <p:spPr>
          <a:xfrm>
            <a:off x="2631574" y="1415061"/>
            <a:ext cx="560134" cy="3739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3F72BC-8DE7-14CD-A682-A6D7056AA866}"/>
              </a:ext>
            </a:extLst>
          </p:cNvPr>
          <p:cNvCxnSpPr/>
          <p:nvPr/>
        </p:nvCxnSpPr>
        <p:spPr>
          <a:xfrm>
            <a:off x="2775531" y="1415061"/>
            <a:ext cx="0" cy="3649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48A2C0-41FA-5BE7-5FF1-FCCFFEE57F38}"/>
              </a:ext>
            </a:extLst>
          </p:cNvPr>
          <p:cNvCxnSpPr/>
          <p:nvPr/>
        </p:nvCxnSpPr>
        <p:spPr>
          <a:xfrm>
            <a:off x="2911127" y="1415061"/>
            <a:ext cx="0" cy="3649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37511F-7416-39CC-0EC4-D431652E1041}"/>
              </a:ext>
            </a:extLst>
          </p:cNvPr>
          <p:cNvCxnSpPr/>
          <p:nvPr/>
        </p:nvCxnSpPr>
        <p:spPr>
          <a:xfrm>
            <a:off x="3046722" y="1415061"/>
            <a:ext cx="0" cy="3649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C9EA83C-4983-07EA-3F01-6E8A75DB0CD2}"/>
              </a:ext>
            </a:extLst>
          </p:cNvPr>
          <p:cNvSpPr/>
          <p:nvPr/>
        </p:nvSpPr>
        <p:spPr>
          <a:xfrm>
            <a:off x="4289366" y="1415061"/>
            <a:ext cx="560134" cy="3739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D935B8-2B99-5B2B-7874-56A73E8D5838}"/>
              </a:ext>
            </a:extLst>
          </p:cNvPr>
          <p:cNvCxnSpPr/>
          <p:nvPr/>
        </p:nvCxnSpPr>
        <p:spPr>
          <a:xfrm>
            <a:off x="4436800" y="1415061"/>
            <a:ext cx="0" cy="3649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6EDC4E-66FF-5B85-7E8C-FEE32114886D}"/>
              </a:ext>
            </a:extLst>
          </p:cNvPr>
          <p:cNvCxnSpPr/>
          <p:nvPr/>
        </p:nvCxnSpPr>
        <p:spPr>
          <a:xfrm>
            <a:off x="4568919" y="1415061"/>
            <a:ext cx="0" cy="3649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8AA936-D90B-3509-13C4-D56E100A564C}"/>
              </a:ext>
            </a:extLst>
          </p:cNvPr>
          <p:cNvCxnSpPr/>
          <p:nvPr/>
        </p:nvCxnSpPr>
        <p:spPr>
          <a:xfrm>
            <a:off x="4704514" y="1415061"/>
            <a:ext cx="0" cy="3649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47E41CA-1871-E85D-7FEC-6C4A2E2A4A86}"/>
              </a:ext>
            </a:extLst>
          </p:cNvPr>
          <p:cNvSpPr txBox="1"/>
          <p:nvPr/>
        </p:nvSpPr>
        <p:spPr>
          <a:xfrm>
            <a:off x="4854634" y="1919652"/>
            <a:ext cx="27643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APL385 Unicode" panose="020B0709000202000203" pitchFamily="49" charset="0"/>
              </a:rPr>
              <a:t>?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45526C-5534-A86F-3204-5582C6EC3B0D}"/>
              </a:ext>
            </a:extLst>
          </p:cNvPr>
          <p:cNvSpPr txBox="1"/>
          <p:nvPr/>
        </p:nvSpPr>
        <p:spPr>
          <a:xfrm>
            <a:off x="4327980" y="2288067"/>
            <a:ext cx="80309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APL385 Unicode" panose="020B0709000202000203" pitchFamily="49" charset="0"/>
              </a:rPr>
              <a:t>?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7516F5-77C7-028C-5C92-26C4607D9D07}"/>
              </a:ext>
            </a:extLst>
          </p:cNvPr>
          <p:cNvSpPr txBox="1"/>
          <p:nvPr/>
        </p:nvSpPr>
        <p:spPr>
          <a:xfrm>
            <a:off x="2695409" y="2291511"/>
            <a:ext cx="76186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APL385 Unicode" panose="020B0709000202000203" pitchFamily="49" charset="0"/>
              </a:rPr>
              <a:t>?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0543BA8-389C-FB14-955A-A12C9761A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222F31A5-6BDA-3165-8D52-B9B9FB57C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564" y="402790"/>
            <a:ext cx="35702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sz="2000">
                <a:solidFill>
                  <a:schemeClr val="tx1"/>
                </a:solidFill>
                <a:latin typeface="APL385 Unicode" panose="020B0709000202000203" pitchFamily="49" charset="0"/>
              </a:rPr>
              <a:t>:if X ⋄ 1 2 3 ⋄ :endif</a:t>
            </a:r>
            <a:br>
              <a:rPr lang="en-US" altLang="en-US" sz="100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55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69B632-6CB0-88C7-3D61-BFD17B39F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5743" y="2327912"/>
            <a:ext cx="6092513" cy="4876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/>
              <a:t>Function Too Large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58705F-9EDF-6087-5636-15756818B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What can we do to change…?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C007-BAC9-0794-128C-4DF921FF6EC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59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1">
            <a:extLst>
              <a:ext uri="{FF2B5EF4-FFF2-40B4-BE49-F238E27FC236}">
                <a16:creationId xmlns:a16="http://schemas.microsoft.com/office/drawing/2014/main" id="{4FB5C75E-A304-C3A6-8586-E7E52EC6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564" y="402790"/>
            <a:ext cx="35702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sz="2000" dirty="0">
                <a:solidFill>
                  <a:schemeClr val="tx1"/>
                </a:solidFill>
                <a:latin typeface="APL385 Unicode" panose="020B0709000202000203" pitchFamily="49" charset="0"/>
              </a:rPr>
              <a:t>:if X ⋄ 1 2 3 ⋄ :endif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13241-2ED9-E86E-75B0-FF46FDBEB9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04053B-C1C2-9914-9361-DBE76E4FB33D}"/>
              </a:ext>
            </a:extLst>
          </p:cNvPr>
          <p:cNvSpPr txBox="1">
            <a:spLocks/>
          </p:cNvSpPr>
          <p:nvPr/>
        </p:nvSpPr>
        <p:spPr>
          <a:xfrm>
            <a:off x="748957" y="1358028"/>
            <a:ext cx="7646083" cy="645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│67│00│00│43│00│6f│00│00│57│07│00│66│01│00│57│03│00│66│00│00│34│05│6f│05│00│66│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			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27675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41CBEA4E-CE0D-0383-B0AF-FC0B946E6DF5}"/>
              </a:ext>
            </a:extLst>
          </p:cNvPr>
          <p:cNvSpPr txBox="1"/>
          <p:nvPr/>
        </p:nvSpPr>
        <p:spPr>
          <a:xfrm>
            <a:off x="6486783" y="3360196"/>
            <a:ext cx="1025093" cy="295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(endif)</a:t>
            </a:r>
          </a:p>
        </p:txBody>
      </p:sp>
      <p:sp>
        <p:nvSpPr>
          <p:cNvPr id="95" name="Rectangle 1">
            <a:extLst>
              <a:ext uri="{FF2B5EF4-FFF2-40B4-BE49-F238E27FC236}">
                <a16:creationId xmlns:a16="http://schemas.microsoft.com/office/drawing/2014/main" id="{4FB5C75E-A304-C3A6-8586-E7E52EC6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372" y="1146152"/>
            <a:ext cx="532510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US" altLang="en-US" sz="1050" dirty="0">
                <a:solidFill>
                  <a:schemeClr val="tx1"/>
                </a:solidFill>
                <a:latin typeface="APL385 Unicode" panose="020B0709000202000203" pitchFamily="49" charset="0"/>
              </a:rPr>
              <a:t>           :if       X      ⋄   1 2 3       ⋄       :endif</a:t>
            </a:r>
            <a:endParaRPr lang="en-US" altLang="en-US" sz="1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13241-2ED9-E86E-75B0-FF46FDBEB9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925D700-CEA3-B5D0-6DBB-F0007B186353}"/>
              </a:ext>
            </a:extLst>
          </p:cNvPr>
          <p:cNvCxnSpPr>
            <a:cxnSpLocks/>
            <a:stCxn id="12" idx="1"/>
            <a:endCxn id="13" idx="3"/>
          </p:cNvCxnSpPr>
          <p:nvPr/>
        </p:nvCxnSpPr>
        <p:spPr>
          <a:xfrm flipH="1">
            <a:off x="5609150" y="2916048"/>
            <a:ext cx="10245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BE2776F-CC27-ADCF-387A-3311C983D2B7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4370345" y="2913260"/>
            <a:ext cx="639442" cy="10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EC868AC-CF8E-5669-C3DE-4F428124BE2C}"/>
              </a:ext>
            </a:extLst>
          </p:cNvPr>
          <p:cNvCxnSpPr>
            <a:cxnSpLocks/>
          </p:cNvCxnSpPr>
          <p:nvPr/>
        </p:nvCxnSpPr>
        <p:spPr>
          <a:xfrm>
            <a:off x="3144120" y="4040098"/>
            <a:ext cx="2464532" cy="4569"/>
          </a:xfrm>
          <a:prstGeom prst="straightConnector1">
            <a:avLst/>
          </a:prstGeom>
          <a:ln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801747D-74F0-403F-6DF3-3E254DCD2334}"/>
              </a:ext>
            </a:extLst>
          </p:cNvPr>
          <p:cNvSpPr txBox="1"/>
          <p:nvPr/>
        </p:nvSpPr>
        <p:spPr>
          <a:xfrm>
            <a:off x="4780609" y="1893268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04053B-C1C2-9914-9361-DBE76E4FB33D}"/>
              </a:ext>
            </a:extLst>
          </p:cNvPr>
          <p:cNvSpPr txBox="1">
            <a:spLocks/>
          </p:cNvSpPr>
          <p:nvPr/>
        </p:nvSpPr>
        <p:spPr>
          <a:xfrm>
            <a:off x="748957" y="1358028"/>
            <a:ext cx="7646083" cy="645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│67│00│00│43│00│6f│00│00│57│07│00│66│01│00│57│03│00│66│00│00│34│05│6f│05│00│66│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			</a:t>
            </a:r>
            <a:endParaRPr lang="en-GB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C48B37-6D03-7481-8C24-7037E1A7CAA1}"/>
              </a:ext>
            </a:extLst>
          </p:cNvPr>
          <p:cNvSpPr txBox="1"/>
          <p:nvPr/>
        </p:nvSpPr>
        <p:spPr>
          <a:xfrm>
            <a:off x="4370345" y="2190060"/>
            <a:ext cx="611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D47CB-95D4-AA88-92E4-556E1C826F6D}"/>
              </a:ext>
            </a:extLst>
          </p:cNvPr>
          <p:cNvSpPr txBox="1"/>
          <p:nvPr/>
        </p:nvSpPr>
        <p:spPr>
          <a:xfrm>
            <a:off x="3144391" y="2182542"/>
            <a:ext cx="611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5B7C3A-7438-2F6C-BD77-4A75B4405594}"/>
              </a:ext>
            </a:extLst>
          </p:cNvPr>
          <p:cNvSpPr txBox="1"/>
          <p:nvPr/>
        </p:nvSpPr>
        <p:spPr>
          <a:xfrm>
            <a:off x="7031455" y="2473868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807003-DFE8-8924-C9BB-A43A70A1B7BF}"/>
              </a:ext>
            </a:extLst>
          </p:cNvPr>
          <p:cNvSpPr txBox="1"/>
          <p:nvPr/>
        </p:nvSpPr>
        <p:spPr>
          <a:xfrm>
            <a:off x="6633746" y="2768448"/>
            <a:ext cx="59936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5F24F4-18E4-7964-2B8C-B4D39AEB3B98}"/>
              </a:ext>
            </a:extLst>
          </p:cNvPr>
          <p:cNvSpPr txBox="1"/>
          <p:nvPr/>
        </p:nvSpPr>
        <p:spPr>
          <a:xfrm>
            <a:off x="5009787" y="2768448"/>
            <a:ext cx="59936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A644B1-3C40-8106-1DED-27352853914E}"/>
              </a:ext>
            </a:extLst>
          </p:cNvPr>
          <p:cNvSpPr txBox="1"/>
          <p:nvPr/>
        </p:nvSpPr>
        <p:spPr>
          <a:xfrm>
            <a:off x="3770982" y="2776312"/>
            <a:ext cx="59936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E6B21-1273-2493-2F23-C5505A6D8304}"/>
              </a:ext>
            </a:extLst>
          </p:cNvPr>
          <p:cNvSpPr txBox="1"/>
          <p:nvPr/>
        </p:nvSpPr>
        <p:spPr>
          <a:xfrm>
            <a:off x="6432092" y="3067032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198713-958E-EF2B-2A3F-11B17ABE85E5}"/>
              </a:ext>
            </a:extLst>
          </p:cNvPr>
          <p:cNvSpPr txBox="1"/>
          <p:nvPr/>
        </p:nvSpPr>
        <p:spPr>
          <a:xfrm>
            <a:off x="6237391" y="3361612"/>
            <a:ext cx="396356" cy="295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D97C64-0D9A-4A85-8F5D-33C64E147E6E}"/>
              </a:ext>
            </a:extLst>
          </p:cNvPr>
          <p:cNvSpPr txBox="1"/>
          <p:nvPr/>
        </p:nvSpPr>
        <p:spPr>
          <a:xfrm>
            <a:off x="5872325" y="3656192"/>
            <a:ext cx="761421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FB37F5-D2F8-3C9E-A706-3ABE9B91720F}"/>
              </a:ext>
            </a:extLst>
          </p:cNvPr>
          <p:cNvSpPr txBox="1"/>
          <p:nvPr/>
        </p:nvSpPr>
        <p:spPr>
          <a:xfrm>
            <a:off x="5608652" y="3952984"/>
            <a:ext cx="102509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866E06-7D1D-BCD9-4A70-CDBE701968AD}"/>
              </a:ext>
            </a:extLst>
          </p:cNvPr>
          <p:cNvSpPr txBox="1"/>
          <p:nvPr/>
        </p:nvSpPr>
        <p:spPr>
          <a:xfrm>
            <a:off x="2119027" y="3948415"/>
            <a:ext cx="102509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(if):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D4423-CE0C-B416-3DEA-CA4CBB6432E1}"/>
              </a:ext>
            </a:extLst>
          </p:cNvPr>
          <p:cNvSpPr txBox="1"/>
          <p:nvPr/>
        </p:nvSpPr>
        <p:spPr>
          <a:xfrm>
            <a:off x="1917372" y="3949775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2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EOL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3298164-C198-9BF0-D876-75EEE710D699}"/>
              </a:ext>
            </a:extLst>
          </p:cNvPr>
          <p:cNvCxnSpPr>
            <a:cxnSpLocks/>
          </p:cNvCxnSpPr>
          <p:nvPr/>
        </p:nvCxnSpPr>
        <p:spPr>
          <a:xfrm>
            <a:off x="1908000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9EE1338-C131-9DCE-751F-31A8B06AD69B}"/>
              </a:ext>
            </a:extLst>
          </p:cNvPr>
          <p:cNvCxnSpPr>
            <a:cxnSpLocks/>
          </p:cNvCxnSpPr>
          <p:nvPr/>
        </p:nvCxnSpPr>
        <p:spPr>
          <a:xfrm>
            <a:off x="2095103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D51B7A8-7A5C-903E-17D8-D1B3991C941C}"/>
              </a:ext>
            </a:extLst>
          </p:cNvPr>
          <p:cNvCxnSpPr>
            <a:cxnSpLocks/>
          </p:cNvCxnSpPr>
          <p:nvPr/>
        </p:nvCxnSpPr>
        <p:spPr>
          <a:xfrm>
            <a:off x="2307375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CCDBE8C-7668-EE58-BBE4-BF0FF144B2A9}"/>
              </a:ext>
            </a:extLst>
          </p:cNvPr>
          <p:cNvCxnSpPr>
            <a:cxnSpLocks/>
          </p:cNvCxnSpPr>
          <p:nvPr/>
        </p:nvCxnSpPr>
        <p:spPr>
          <a:xfrm>
            <a:off x="2506039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E754A98-284E-CF34-27AF-E2C6C65B681C}"/>
              </a:ext>
            </a:extLst>
          </p:cNvPr>
          <p:cNvCxnSpPr>
            <a:cxnSpLocks/>
          </p:cNvCxnSpPr>
          <p:nvPr/>
        </p:nvCxnSpPr>
        <p:spPr>
          <a:xfrm>
            <a:off x="2714228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5A91A7F-3551-0F52-7774-B0102537459C}"/>
              </a:ext>
            </a:extLst>
          </p:cNvPr>
          <p:cNvCxnSpPr>
            <a:cxnSpLocks/>
          </p:cNvCxnSpPr>
          <p:nvPr/>
        </p:nvCxnSpPr>
        <p:spPr>
          <a:xfrm>
            <a:off x="2907115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FB9645D-F5DF-D631-A20B-479A27610F55}"/>
              </a:ext>
            </a:extLst>
          </p:cNvPr>
          <p:cNvCxnSpPr>
            <a:cxnSpLocks/>
          </p:cNvCxnSpPr>
          <p:nvPr/>
        </p:nvCxnSpPr>
        <p:spPr>
          <a:xfrm>
            <a:off x="3123468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A9712FA-4987-23A9-C86B-7D40913C6144}"/>
              </a:ext>
            </a:extLst>
          </p:cNvPr>
          <p:cNvCxnSpPr>
            <a:cxnSpLocks/>
          </p:cNvCxnSpPr>
          <p:nvPr/>
        </p:nvCxnSpPr>
        <p:spPr>
          <a:xfrm>
            <a:off x="3324854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586C10C-F64E-51F2-019F-BDBE78808161}"/>
              </a:ext>
            </a:extLst>
          </p:cNvPr>
          <p:cNvCxnSpPr>
            <a:cxnSpLocks/>
          </p:cNvCxnSpPr>
          <p:nvPr/>
        </p:nvCxnSpPr>
        <p:spPr>
          <a:xfrm>
            <a:off x="3535083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0DD00EB-5463-F706-0A52-7BD67A49CD98}"/>
              </a:ext>
            </a:extLst>
          </p:cNvPr>
          <p:cNvCxnSpPr>
            <a:cxnSpLocks/>
          </p:cNvCxnSpPr>
          <p:nvPr/>
        </p:nvCxnSpPr>
        <p:spPr>
          <a:xfrm>
            <a:off x="3733747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6ABE0EA-C751-D381-025E-2865CABEBB6D}"/>
              </a:ext>
            </a:extLst>
          </p:cNvPr>
          <p:cNvCxnSpPr>
            <a:cxnSpLocks/>
          </p:cNvCxnSpPr>
          <p:nvPr/>
        </p:nvCxnSpPr>
        <p:spPr>
          <a:xfrm>
            <a:off x="3940576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AD6A72A-CE02-6640-5CF8-78E3FB5A7141}"/>
              </a:ext>
            </a:extLst>
          </p:cNvPr>
          <p:cNvCxnSpPr>
            <a:cxnSpLocks/>
          </p:cNvCxnSpPr>
          <p:nvPr/>
        </p:nvCxnSpPr>
        <p:spPr>
          <a:xfrm>
            <a:off x="4149119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251F343-D235-9EEE-B480-01C8B8E1261D}"/>
              </a:ext>
            </a:extLst>
          </p:cNvPr>
          <p:cNvCxnSpPr>
            <a:cxnSpLocks/>
          </p:cNvCxnSpPr>
          <p:nvPr/>
        </p:nvCxnSpPr>
        <p:spPr>
          <a:xfrm>
            <a:off x="4350774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9911312-7B20-7A18-AD69-F712E756292C}"/>
              </a:ext>
            </a:extLst>
          </p:cNvPr>
          <p:cNvCxnSpPr>
            <a:cxnSpLocks/>
          </p:cNvCxnSpPr>
          <p:nvPr/>
        </p:nvCxnSpPr>
        <p:spPr>
          <a:xfrm>
            <a:off x="4559383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C88CE80-AA2B-748E-CEFD-BB265B0B3E8E}"/>
              </a:ext>
            </a:extLst>
          </p:cNvPr>
          <p:cNvCxnSpPr>
            <a:cxnSpLocks/>
          </p:cNvCxnSpPr>
          <p:nvPr/>
        </p:nvCxnSpPr>
        <p:spPr>
          <a:xfrm>
            <a:off x="4761037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FEF409F-57BD-85EB-AF5E-F1BC413EE0A6}"/>
              </a:ext>
            </a:extLst>
          </p:cNvPr>
          <p:cNvCxnSpPr>
            <a:cxnSpLocks/>
          </p:cNvCxnSpPr>
          <p:nvPr/>
        </p:nvCxnSpPr>
        <p:spPr>
          <a:xfrm>
            <a:off x="4961062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8175DDE-1344-5917-2529-3A5C46B0F7A7}"/>
              </a:ext>
            </a:extLst>
          </p:cNvPr>
          <p:cNvCxnSpPr>
            <a:cxnSpLocks/>
          </p:cNvCxnSpPr>
          <p:nvPr/>
        </p:nvCxnSpPr>
        <p:spPr>
          <a:xfrm>
            <a:off x="5169251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4D1C4C6-C171-BB9C-A2D3-38A05D5182D2}"/>
              </a:ext>
            </a:extLst>
          </p:cNvPr>
          <p:cNvCxnSpPr>
            <a:cxnSpLocks/>
          </p:cNvCxnSpPr>
          <p:nvPr/>
        </p:nvCxnSpPr>
        <p:spPr>
          <a:xfrm>
            <a:off x="5374719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14D9DF8-BC43-AC1E-21F1-6B476EC47C93}"/>
              </a:ext>
            </a:extLst>
          </p:cNvPr>
          <p:cNvCxnSpPr>
            <a:cxnSpLocks/>
          </p:cNvCxnSpPr>
          <p:nvPr/>
        </p:nvCxnSpPr>
        <p:spPr>
          <a:xfrm>
            <a:off x="5580187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3689752-12CB-85D9-CDC6-F0D1F1D2E60F}"/>
              </a:ext>
            </a:extLst>
          </p:cNvPr>
          <p:cNvCxnSpPr>
            <a:cxnSpLocks/>
          </p:cNvCxnSpPr>
          <p:nvPr/>
        </p:nvCxnSpPr>
        <p:spPr>
          <a:xfrm>
            <a:off x="5781573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242B99F-DC2E-827D-E6EC-AB57508F7A19}"/>
              </a:ext>
            </a:extLst>
          </p:cNvPr>
          <p:cNvCxnSpPr>
            <a:cxnSpLocks/>
          </p:cNvCxnSpPr>
          <p:nvPr/>
        </p:nvCxnSpPr>
        <p:spPr>
          <a:xfrm>
            <a:off x="5980237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BBFAA83-45AA-9515-9C59-0BAEC2F97185}"/>
              </a:ext>
            </a:extLst>
          </p:cNvPr>
          <p:cNvCxnSpPr>
            <a:cxnSpLocks/>
          </p:cNvCxnSpPr>
          <p:nvPr/>
        </p:nvCxnSpPr>
        <p:spPr>
          <a:xfrm>
            <a:off x="6191147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9FA05C5-B06D-2025-85D1-817B424C3EB1}"/>
              </a:ext>
            </a:extLst>
          </p:cNvPr>
          <p:cNvCxnSpPr>
            <a:cxnSpLocks/>
          </p:cNvCxnSpPr>
          <p:nvPr/>
        </p:nvCxnSpPr>
        <p:spPr>
          <a:xfrm>
            <a:off x="6396615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2A39646-5B59-DAD0-440E-4F9D8CDA029F}"/>
              </a:ext>
            </a:extLst>
          </p:cNvPr>
          <p:cNvCxnSpPr>
            <a:cxnSpLocks/>
          </p:cNvCxnSpPr>
          <p:nvPr/>
        </p:nvCxnSpPr>
        <p:spPr>
          <a:xfrm>
            <a:off x="6602083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EADF5D1-14F1-8B95-5597-681DC65648C0}"/>
              </a:ext>
            </a:extLst>
          </p:cNvPr>
          <p:cNvCxnSpPr>
            <a:cxnSpLocks/>
          </p:cNvCxnSpPr>
          <p:nvPr/>
        </p:nvCxnSpPr>
        <p:spPr>
          <a:xfrm>
            <a:off x="6798025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7FDA89B-0739-C715-3AD5-1D9444728034}"/>
              </a:ext>
            </a:extLst>
          </p:cNvPr>
          <p:cNvCxnSpPr>
            <a:cxnSpLocks/>
          </p:cNvCxnSpPr>
          <p:nvPr/>
        </p:nvCxnSpPr>
        <p:spPr>
          <a:xfrm>
            <a:off x="7002132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AE1E8F2-D76F-A4EB-83B3-E5A418A3D165}"/>
              </a:ext>
            </a:extLst>
          </p:cNvPr>
          <p:cNvSpPr/>
          <p:nvPr/>
        </p:nvSpPr>
        <p:spPr>
          <a:xfrm>
            <a:off x="5588053" y="1478995"/>
            <a:ext cx="213360" cy="2682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FCA921-E1EC-88C6-D209-DC616A667949}"/>
              </a:ext>
            </a:extLst>
          </p:cNvPr>
          <p:cNvSpPr/>
          <p:nvPr/>
        </p:nvSpPr>
        <p:spPr>
          <a:xfrm>
            <a:off x="6204657" y="1478367"/>
            <a:ext cx="213360" cy="26825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D0F3E75-97EA-2AE6-AC42-4E644633F835}"/>
              </a:ext>
            </a:extLst>
          </p:cNvPr>
          <p:cNvSpPr/>
          <p:nvPr/>
        </p:nvSpPr>
        <p:spPr>
          <a:xfrm>
            <a:off x="2727265" y="1478367"/>
            <a:ext cx="213360" cy="26825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A46B8DA8-3C74-30CC-8234-712D415CE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455" y="3735783"/>
            <a:ext cx="1873226" cy="101566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:if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/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:else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/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:endif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:for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tx1">
                    <a:lumMod val="50000"/>
                  </a:schemeClr>
                </a:solidFill>
                <a:latin typeface="APL385 Unicode" panose="020B0709000202000203" pitchFamily="49" charset="0"/>
              </a:rPr>
              <a:t>/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:in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tx1">
                    <a:lumMod val="50000"/>
                  </a:schemeClr>
                </a:solidFill>
                <a:latin typeface="APL385 Unicode" panose="020B0709000202000203" pitchFamily="49" charset="0"/>
              </a:rPr>
              <a:t>/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:end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{ ⍺←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⋄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⋄ 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)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[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⋄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]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..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1617608-0555-19CC-91CA-BC2F7DE84B64}"/>
              </a:ext>
            </a:extLst>
          </p:cNvPr>
          <p:cNvCxnSpPr>
            <a:cxnSpLocks/>
          </p:cNvCxnSpPr>
          <p:nvPr/>
        </p:nvCxnSpPr>
        <p:spPr>
          <a:xfrm>
            <a:off x="3138079" y="4164884"/>
            <a:ext cx="2464532" cy="4569"/>
          </a:xfrm>
          <a:prstGeom prst="straightConnector1">
            <a:avLst/>
          </a:prstGeom>
          <a:ln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384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6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0" animBg="1"/>
      <p:bldP spid="4" grpId="1" animBg="1"/>
      <p:bldP spid="31" grpId="0" animBg="1"/>
      <p:bldP spid="31" grpId="1" animBg="1"/>
      <p:bldP spid="32" grpId="0" animBg="1"/>
      <p:bldP spid="32" grpId="1" animBg="1"/>
      <p:bldP spid="3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41CBEA4E-CE0D-0383-B0AF-FC0B946E6DF5}"/>
              </a:ext>
            </a:extLst>
          </p:cNvPr>
          <p:cNvSpPr txBox="1"/>
          <p:nvPr/>
        </p:nvSpPr>
        <p:spPr>
          <a:xfrm>
            <a:off x="6486783" y="3360196"/>
            <a:ext cx="1025093" cy="295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(endif)</a:t>
            </a:r>
          </a:p>
        </p:txBody>
      </p:sp>
      <p:sp>
        <p:nvSpPr>
          <p:cNvPr id="95" name="Rectangle 1">
            <a:extLst>
              <a:ext uri="{FF2B5EF4-FFF2-40B4-BE49-F238E27FC236}">
                <a16:creationId xmlns:a16="http://schemas.microsoft.com/office/drawing/2014/main" id="{4FB5C75E-A304-C3A6-8586-E7E52EC6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564" y="402790"/>
            <a:ext cx="35702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sz="2000" dirty="0">
                <a:solidFill>
                  <a:schemeClr val="tx1"/>
                </a:solidFill>
                <a:latin typeface="APL385 Unicode" panose="020B0709000202000203" pitchFamily="49" charset="0"/>
              </a:rPr>
              <a:t>:if X ⋄ 1 2 3 ⋄ :endif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13241-2ED9-E86E-75B0-FF46FDBEB9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925D700-CEA3-B5D0-6DBB-F0007B186353}"/>
              </a:ext>
            </a:extLst>
          </p:cNvPr>
          <p:cNvCxnSpPr>
            <a:cxnSpLocks/>
            <a:stCxn id="12" idx="1"/>
            <a:endCxn id="13" idx="3"/>
          </p:cNvCxnSpPr>
          <p:nvPr/>
        </p:nvCxnSpPr>
        <p:spPr>
          <a:xfrm flipH="1">
            <a:off x="5609150" y="2916048"/>
            <a:ext cx="10245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BE2776F-CC27-ADCF-387A-3311C983D2B7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4370345" y="2913260"/>
            <a:ext cx="639442" cy="10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EC868AC-CF8E-5669-C3DE-4F428124BE2C}"/>
              </a:ext>
            </a:extLst>
          </p:cNvPr>
          <p:cNvCxnSpPr>
            <a:cxnSpLocks/>
            <a:stCxn id="21" idx="3"/>
            <a:endCxn id="20" idx="1"/>
          </p:cNvCxnSpPr>
          <p:nvPr/>
        </p:nvCxnSpPr>
        <p:spPr>
          <a:xfrm>
            <a:off x="3144120" y="4096015"/>
            <a:ext cx="2464532" cy="4569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801747D-74F0-403F-6DF3-3E254DCD2334}"/>
              </a:ext>
            </a:extLst>
          </p:cNvPr>
          <p:cNvSpPr txBox="1"/>
          <p:nvPr/>
        </p:nvSpPr>
        <p:spPr>
          <a:xfrm>
            <a:off x="4780609" y="1893268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04053B-C1C2-9914-9361-DBE76E4FB33D}"/>
              </a:ext>
            </a:extLst>
          </p:cNvPr>
          <p:cNvSpPr txBox="1">
            <a:spLocks/>
          </p:cNvSpPr>
          <p:nvPr/>
        </p:nvSpPr>
        <p:spPr>
          <a:xfrm>
            <a:off x="748957" y="1358028"/>
            <a:ext cx="7646083" cy="645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│67│00│00│43│00│6f│00│00│57│07│00│66│01│00│57│03│00│66│00│00│34│05│6f│05│00│66│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			</a:t>
            </a:r>
            <a:endParaRPr lang="en-GB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C48B37-6D03-7481-8C24-7037E1A7CAA1}"/>
              </a:ext>
            </a:extLst>
          </p:cNvPr>
          <p:cNvSpPr txBox="1"/>
          <p:nvPr/>
        </p:nvSpPr>
        <p:spPr>
          <a:xfrm>
            <a:off x="4370345" y="2190060"/>
            <a:ext cx="611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D47CB-95D4-AA88-92E4-556E1C826F6D}"/>
              </a:ext>
            </a:extLst>
          </p:cNvPr>
          <p:cNvSpPr txBox="1"/>
          <p:nvPr/>
        </p:nvSpPr>
        <p:spPr>
          <a:xfrm>
            <a:off x="3144391" y="2182542"/>
            <a:ext cx="611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5B7C3A-7438-2F6C-BD77-4A75B4405594}"/>
              </a:ext>
            </a:extLst>
          </p:cNvPr>
          <p:cNvSpPr txBox="1"/>
          <p:nvPr/>
        </p:nvSpPr>
        <p:spPr>
          <a:xfrm>
            <a:off x="7031455" y="2473868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807003-DFE8-8924-C9BB-A43A70A1B7BF}"/>
              </a:ext>
            </a:extLst>
          </p:cNvPr>
          <p:cNvSpPr txBox="1"/>
          <p:nvPr/>
        </p:nvSpPr>
        <p:spPr>
          <a:xfrm>
            <a:off x="6633746" y="2768448"/>
            <a:ext cx="59936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5F24F4-18E4-7964-2B8C-B4D39AEB3B98}"/>
              </a:ext>
            </a:extLst>
          </p:cNvPr>
          <p:cNvSpPr txBox="1"/>
          <p:nvPr/>
        </p:nvSpPr>
        <p:spPr>
          <a:xfrm>
            <a:off x="5009787" y="2768448"/>
            <a:ext cx="59936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A644B1-3C40-8106-1DED-27352853914E}"/>
              </a:ext>
            </a:extLst>
          </p:cNvPr>
          <p:cNvSpPr txBox="1"/>
          <p:nvPr/>
        </p:nvSpPr>
        <p:spPr>
          <a:xfrm>
            <a:off x="3770982" y="2776312"/>
            <a:ext cx="59936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E6B21-1273-2493-2F23-C5505A6D8304}"/>
              </a:ext>
            </a:extLst>
          </p:cNvPr>
          <p:cNvSpPr txBox="1"/>
          <p:nvPr/>
        </p:nvSpPr>
        <p:spPr>
          <a:xfrm>
            <a:off x="6432092" y="3067032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198713-958E-EF2B-2A3F-11B17ABE85E5}"/>
              </a:ext>
            </a:extLst>
          </p:cNvPr>
          <p:cNvSpPr txBox="1"/>
          <p:nvPr/>
        </p:nvSpPr>
        <p:spPr>
          <a:xfrm>
            <a:off x="6237391" y="3361612"/>
            <a:ext cx="396356" cy="295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D97C64-0D9A-4A85-8F5D-33C64E147E6E}"/>
              </a:ext>
            </a:extLst>
          </p:cNvPr>
          <p:cNvSpPr txBox="1"/>
          <p:nvPr/>
        </p:nvSpPr>
        <p:spPr>
          <a:xfrm>
            <a:off x="5872325" y="3656192"/>
            <a:ext cx="761421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FB37F5-D2F8-3C9E-A706-3ABE9B91720F}"/>
              </a:ext>
            </a:extLst>
          </p:cNvPr>
          <p:cNvSpPr txBox="1"/>
          <p:nvPr/>
        </p:nvSpPr>
        <p:spPr>
          <a:xfrm>
            <a:off x="5608652" y="3952984"/>
            <a:ext cx="102509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866E06-7D1D-BCD9-4A70-CDBE701968AD}"/>
              </a:ext>
            </a:extLst>
          </p:cNvPr>
          <p:cNvSpPr txBox="1"/>
          <p:nvPr/>
        </p:nvSpPr>
        <p:spPr>
          <a:xfrm>
            <a:off x="2119027" y="3948415"/>
            <a:ext cx="102509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(if):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D4423-CE0C-B416-3DEA-CA4CBB6432E1}"/>
              </a:ext>
            </a:extLst>
          </p:cNvPr>
          <p:cNvSpPr txBox="1"/>
          <p:nvPr/>
        </p:nvSpPr>
        <p:spPr>
          <a:xfrm>
            <a:off x="1917372" y="3949775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2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EOL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3298164-C198-9BF0-D876-75EEE710D699}"/>
              </a:ext>
            </a:extLst>
          </p:cNvPr>
          <p:cNvCxnSpPr>
            <a:cxnSpLocks/>
          </p:cNvCxnSpPr>
          <p:nvPr/>
        </p:nvCxnSpPr>
        <p:spPr>
          <a:xfrm>
            <a:off x="1908000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9EE1338-C131-9DCE-751F-31A8B06AD69B}"/>
              </a:ext>
            </a:extLst>
          </p:cNvPr>
          <p:cNvCxnSpPr>
            <a:cxnSpLocks/>
          </p:cNvCxnSpPr>
          <p:nvPr/>
        </p:nvCxnSpPr>
        <p:spPr>
          <a:xfrm>
            <a:off x="2095103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D51B7A8-7A5C-903E-17D8-D1B3991C941C}"/>
              </a:ext>
            </a:extLst>
          </p:cNvPr>
          <p:cNvCxnSpPr>
            <a:cxnSpLocks/>
          </p:cNvCxnSpPr>
          <p:nvPr/>
        </p:nvCxnSpPr>
        <p:spPr>
          <a:xfrm>
            <a:off x="2307375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CCDBE8C-7668-EE58-BBE4-BF0FF144B2A9}"/>
              </a:ext>
            </a:extLst>
          </p:cNvPr>
          <p:cNvCxnSpPr>
            <a:cxnSpLocks/>
          </p:cNvCxnSpPr>
          <p:nvPr/>
        </p:nvCxnSpPr>
        <p:spPr>
          <a:xfrm>
            <a:off x="2506039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E754A98-284E-CF34-27AF-E2C6C65B681C}"/>
              </a:ext>
            </a:extLst>
          </p:cNvPr>
          <p:cNvCxnSpPr>
            <a:cxnSpLocks/>
          </p:cNvCxnSpPr>
          <p:nvPr/>
        </p:nvCxnSpPr>
        <p:spPr>
          <a:xfrm>
            <a:off x="2714228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5A91A7F-3551-0F52-7774-B0102537459C}"/>
              </a:ext>
            </a:extLst>
          </p:cNvPr>
          <p:cNvCxnSpPr>
            <a:cxnSpLocks/>
          </p:cNvCxnSpPr>
          <p:nvPr/>
        </p:nvCxnSpPr>
        <p:spPr>
          <a:xfrm>
            <a:off x="2907115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FB9645D-F5DF-D631-A20B-479A27610F55}"/>
              </a:ext>
            </a:extLst>
          </p:cNvPr>
          <p:cNvCxnSpPr>
            <a:cxnSpLocks/>
          </p:cNvCxnSpPr>
          <p:nvPr/>
        </p:nvCxnSpPr>
        <p:spPr>
          <a:xfrm>
            <a:off x="3123468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A9712FA-4987-23A9-C86B-7D40913C6144}"/>
              </a:ext>
            </a:extLst>
          </p:cNvPr>
          <p:cNvCxnSpPr>
            <a:cxnSpLocks/>
          </p:cNvCxnSpPr>
          <p:nvPr/>
        </p:nvCxnSpPr>
        <p:spPr>
          <a:xfrm>
            <a:off x="3324854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586C10C-F64E-51F2-019F-BDBE78808161}"/>
              </a:ext>
            </a:extLst>
          </p:cNvPr>
          <p:cNvCxnSpPr>
            <a:cxnSpLocks/>
          </p:cNvCxnSpPr>
          <p:nvPr/>
        </p:nvCxnSpPr>
        <p:spPr>
          <a:xfrm>
            <a:off x="3535083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0DD00EB-5463-F706-0A52-7BD67A49CD98}"/>
              </a:ext>
            </a:extLst>
          </p:cNvPr>
          <p:cNvCxnSpPr>
            <a:cxnSpLocks/>
          </p:cNvCxnSpPr>
          <p:nvPr/>
        </p:nvCxnSpPr>
        <p:spPr>
          <a:xfrm>
            <a:off x="3733747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6ABE0EA-C751-D381-025E-2865CABEBB6D}"/>
              </a:ext>
            </a:extLst>
          </p:cNvPr>
          <p:cNvCxnSpPr>
            <a:cxnSpLocks/>
          </p:cNvCxnSpPr>
          <p:nvPr/>
        </p:nvCxnSpPr>
        <p:spPr>
          <a:xfrm>
            <a:off x="3940576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AD6A72A-CE02-6640-5CF8-78E3FB5A7141}"/>
              </a:ext>
            </a:extLst>
          </p:cNvPr>
          <p:cNvCxnSpPr>
            <a:cxnSpLocks/>
          </p:cNvCxnSpPr>
          <p:nvPr/>
        </p:nvCxnSpPr>
        <p:spPr>
          <a:xfrm>
            <a:off x="4149119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251F343-D235-9EEE-B480-01C8B8E1261D}"/>
              </a:ext>
            </a:extLst>
          </p:cNvPr>
          <p:cNvCxnSpPr>
            <a:cxnSpLocks/>
          </p:cNvCxnSpPr>
          <p:nvPr/>
        </p:nvCxnSpPr>
        <p:spPr>
          <a:xfrm>
            <a:off x="4350774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9911312-7B20-7A18-AD69-F712E756292C}"/>
              </a:ext>
            </a:extLst>
          </p:cNvPr>
          <p:cNvCxnSpPr>
            <a:cxnSpLocks/>
          </p:cNvCxnSpPr>
          <p:nvPr/>
        </p:nvCxnSpPr>
        <p:spPr>
          <a:xfrm>
            <a:off x="4559383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C88CE80-AA2B-748E-CEFD-BB265B0B3E8E}"/>
              </a:ext>
            </a:extLst>
          </p:cNvPr>
          <p:cNvCxnSpPr>
            <a:cxnSpLocks/>
          </p:cNvCxnSpPr>
          <p:nvPr/>
        </p:nvCxnSpPr>
        <p:spPr>
          <a:xfrm>
            <a:off x="4761037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FEF409F-57BD-85EB-AF5E-F1BC413EE0A6}"/>
              </a:ext>
            </a:extLst>
          </p:cNvPr>
          <p:cNvCxnSpPr>
            <a:cxnSpLocks/>
          </p:cNvCxnSpPr>
          <p:nvPr/>
        </p:nvCxnSpPr>
        <p:spPr>
          <a:xfrm>
            <a:off x="4961062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8175DDE-1344-5917-2529-3A5C46B0F7A7}"/>
              </a:ext>
            </a:extLst>
          </p:cNvPr>
          <p:cNvCxnSpPr>
            <a:cxnSpLocks/>
          </p:cNvCxnSpPr>
          <p:nvPr/>
        </p:nvCxnSpPr>
        <p:spPr>
          <a:xfrm>
            <a:off x="5169251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4D1C4C6-C171-BB9C-A2D3-38A05D5182D2}"/>
              </a:ext>
            </a:extLst>
          </p:cNvPr>
          <p:cNvCxnSpPr>
            <a:cxnSpLocks/>
          </p:cNvCxnSpPr>
          <p:nvPr/>
        </p:nvCxnSpPr>
        <p:spPr>
          <a:xfrm>
            <a:off x="5374719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14D9DF8-BC43-AC1E-21F1-6B476EC47C93}"/>
              </a:ext>
            </a:extLst>
          </p:cNvPr>
          <p:cNvCxnSpPr>
            <a:cxnSpLocks/>
          </p:cNvCxnSpPr>
          <p:nvPr/>
        </p:nvCxnSpPr>
        <p:spPr>
          <a:xfrm>
            <a:off x="5580187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3689752-12CB-85D9-CDC6-F0D1F1D2E60F}"/>
              </a:ext>
            </a:extLst>
          </p:cNvPr>
          <p:cNvCxnSpPr>
            <a:cxnSpLocks/>
          </p:cNvCxnSpPr>
          <p:nvPr/>
        </p:nvCxnSpPr>
        <p:spPr>
          <a:xfrm>
            <a:off x="5781573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242B99F-DC2E-827D-E6EC-AB57508F7A19}"/>
              </a:ext>
            </a:extLst>
          </p:cNvPr>
          <p:cNvCxnSpPr>
            <a:cxnSpLocks/>
          </p:cNvCxnSpPr>
          <p:nvPr/>
        </p:nvCxnSpPr>
        <p:spPr>
          <a:xfrm>
            <a:off x="5980237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BBFAA83-45AA-9515-9C59-0BAEC2F97185}"/>
              </a:ext>
            </a:extLst>
          </p:cNvPr>
          <p:cNvCxnSpPr>
            <a:cxnSpLocks/>
          </p:cNvCxnSpPr>
          <p:nvPr/>
        </p:nvCxnSpPr>
        <p:spPr>
          <a:xfrm>
            <a:off x="6191147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9FA05C5-B06D-2025-85D1-817B424C3EB1}"/>
              </a:ext>
            </a:extLst>
          </p:cNvPr>
          <p:cNvCxnSpPr>
            <a:cxnSpLocks/>
          </p:cNvCxnSpPr>
          <p:nvPr/>
        </p:nvCxnSpPr>
        <p:spPr>
          <a:xfrm>
            <a:off x="6396615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2A39646-5B59-DAD0-440E-4F9D8CDA029F}"/>
              </a:ext>
            </a:extLst>
          </p:cNvPr>
          <p:cNvCxnSpPr>
            <a:cxnSpLocks/>
          </p:cNvCxnSpPr>
          <p:nvPr/>
        </p:nvCxnSpPr>
        <p:spPr>
          <a:xfrm>
            <a:off x="6602083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EADF5D1-14F1-8B95-5597-681DC65648C0}"/>
              </a:ext>
            </a:extLst>
          </p:cNvPr>
          <p:cNvCxnSpPr>
            <a:cxnSpLocks/>
          </p:cNvCxnSpPr>
          <p:nvPr/>
        </p:nvCxnSpPr>
        <p:spPr>
          <a:xfrm>
            <a:off x="6798025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7FDA89B-0739-C715-3AD5-1D9444728034}"/>
              </a:ext>
            </a:extLst>
          </p:cNvPr>
          <p:cNvCxnSpPr>
            <a:cxnSpLocks/>
          </p:cNvCxnSpPr>
          <p:nvPr/>
        </p:nvCxnSpPr>
        <p:spPr>
          <a:xfrm>
            <a:off x="7002132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AE1E8F2-D76F-A4EB-83B3-E5A418A3D165}"/>
              </a:ext>
            </a:extLst>
          </p:cNvPr>
          <p:cNvSpPr/>
          <p:nvPr/>
        </p:nvSpPr>
        <p:spPr>
          <a:xfrm>
            <a:off x="5588053" y="1478995"/>
            <a:ext cx="213360" cy="2682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FCA921-E1EC-88C6-D209-DC616A667949}"/>
              </a:ext>
            </a:extLst>
          </p:cNvPr>
          <p:cNvSpPr/>
          <p:nvPr/>
        </p:nvSpPr>
        <p:spPr>
          <a:xfrm>
            <a:off x="6204657" y="1478367"/>
            <a:ext cx="213360" cy="26825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D0F3E75-97EA-2AE6-AC42-4E644633F835}"/>
              </a:ext>
            </a:extLst>
          </p:cNvPr>
          <p:cNvSpPr/>
          <p:nvPr/>
        </p:nvSpPr>
        <p:spPr>
          <a:xfrm>
            <a:off x="2727265" y="1478367"/>
            <a:ext cx="213360" cy="26825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A46B8DA8-3C74-30CC-8234-712D415CE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455" y="3735783"/>
            <a:ext cx="1873226" cy="101566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:if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/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:else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/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:endif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:for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tx1">
                    <a:lumMod val="50000"/>
                  </a:schemeClr>
                </a:solidFill>
                <a:latin typeface="APL385 Unicode" panose="020B0709000202000203" pitchFamily="49" charset="0"/>
              </a:rPr>
              <a:t>/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:in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tx1">
                    <a:lumMod val="50000"/>
                  </a:schemeClr>
                </a:solidFill>
                <a:latin typeface="APL385 Unicode" panose="020B0709000202000203" pitchFamily="49" charset="0"/>
              </a:rPr>
              <a:t>/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:end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{ ⍺←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⋄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⋄ 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)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[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⋄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]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..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7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6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0" animBg="1"/>
      <p:bldP spid="4" grpId="1" animBg="1"/>
      <p:bldP spid="31" grpId="0" animBg="1"/>
      <p:bldP spid="31" grpId="1" animBg="1"/>
      <p:bldP spid="32" grpId="0" animBg="1"/>
      <p:bldP spid="32" grpId="1" animBg="1"/>
      <p:bldP spid="3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774BF0-5EFE-F4F1-54B9-DDB6A3312E35}"/>
              </a:ext>
            </a:extLst>
          </p:cNvPr>
          <p:cNvSpPr txBox="1"/>
          <p:nvPr/>
        </p:nvSpPr>
        <p:spPr>
          <a:xfrm>
            <a:off x="6486783" y="3360196"/>
            <a:ext cx="1025093" cy="295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(endif)</a:t>
            </a:r>
          </a:p>
        </p:txBody>
      </p:sp>
      <p:sp>
        <p:nvSpPr>
          <p:cNvPr id="95" name="Rectangle 1">
            <a:extLst>
              <a:ext uri="{FF2B5EF4-FFF2-40B4-BE49-F238E27FC236}">
                <a16:creationId xmlns:a16="http://schemas.microsoft.com/office/drawing/2014/main" id="{4FB5C75E-A304-C3A6-8586-E7E52EC6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564" y="402790"/>
            <a:ext cx="35702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sz="2000" dirty="0">
                <a:solidFill>
                  <a:schemeClr val="tx1"/>
                </a:solidFill>
                <a:latin typeface="APL385 Unicode" panose="020B0709000202000203" pitchFamily="49" charset="0"/>
              </a:rPr>
              <a:t>:if X ⋄ 1 2 3 ⋄ :endif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13241-2ED9-E86E-75B0-FF46FDBEB9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925D700-CEA3-B5D0-6DBB-F0007B186353}"/>
              </a:ext>
            </a:extLst>
          </p:cNvPr>
          <p:cNvCxnSpPr>
            <a:cxnSpLocks/>
            <a:stCxn id="12" idx="1"/>
            <a:endCxn id="13" idx="3"/>
          </p:cNvCxnSpPr>
          <p:nvPr/>
        </p:nvCxnSpPr>
        <p:spPr>
          <a:xfrm flipH="1">
            <a:off x="5609150" y="2916048"/>
            <a:ext cx="10245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BE2776F-CC27-ADCF-387A-3311C983D2B7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4370345" y="2913260"/>
            <a:ext cx="639442" cy="10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EC868AC-CF8E-5669-C3DE-4F428124BE2C}"/>
              </a:ext>
            </a:extLst>
          </p:cNvPr>
          <p:cNvCxnSpPr>
            <a:cxnSpLocks/>
            <a:stCxn id="21" idx="3"/>
            <a:endCxn id="20" idx="1"/>
          </p:cNvCxnSpPr>
          <p:nvPr/>
        </p:nvCxnSpPr>
        <p:spPr>
          <a:xfrm>
            <a:off x="3144120" y="4096015"/>
            <a:ext cx="2464532" cy="4569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801747D-74F0-403F-6DF3-3E254DCD2334}"/>
              </a:ext>
            </a:extLst>
          </p:cNvPr>
          <p:cNvSpPr txBox="1"/>
          <p:nvPr/>
        </p:nvSpPr>
        <p:spPr>
          <a:xfrm>
            <a:off x="4780609" y="1893268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04053B-C1C2-9914-9361-DBE76E4FB33D}"/>
              </a:ext>
            </a:extLst>
          </p:cNvPr>
          <p:cNvSpPr txBox="1">
            <a:spLocks/>
          </p:cNvSpPr>
          <p:nvPr/>
        </p:nvSpPr>
        <p:spPr>
          <a:xfrm>
            <a:off x="748957" y="1358028"/>
            <a:ext cx="7646083" cy="645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│67│00│00│43│00│6f│00│00│57│07│00│66│01│00│57│03│00│66│00│00│34│05│6f│05│00│66│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			</a:t>
            </a:r>
            <a:endParaRPr lang="en-GB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C48B37-6D03-7481-8C24-7037E1A7CAA1}"/>
              </a:ext>
            </a:extLst>
          </p:cNvPr>
          <p:cNvSpPr txBox="1"/>
          <p:nvPr/>
        </p:nvSpPr>
        <p:spPr>
          <a:xfrm>
            <a:off x="4370345" y="2190060"/>
            <a:ext cx="611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D47CB-95D4-AA88-92E4-556E1C826F6D}"/>
              </a:ext>
            </a:extLst>
          </p:cNvPr>
          <p:cNvSpPr txBox="1"/>
          <p:nvPr/>
        </p:nvSpPr>
        <p:spPr>
          <a:xfrm>
            <a:off x="3144391" y="2182542"/>
            <a:ext cx="611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5B7C3A-7438-2F6C-BD77-4A75B4405594}"/>
              </a:ext>
            </a:extLst>
          </p:cNvPr>
          <p:cNvSpPr txBox="1"/>
          <p:nvPr/>
        </p:nvSpPr>
        <p:spPr>
          <a:xfrm>
            <a:off x="7031455" y="2473868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807003-DFE8-8924-C9BB-A43A70A1B7BF}"/>
              </a:ext>
            </a:extLst>
          </p:cNvPr>
          <p:cNvSpPr txBox="1"/>
          <p:nvPr/>
        </p:nvSpPr>
        <p:spPr>
          <a:xfrm>
            <a:off x="6633746" y="2768448"/>
            <a:ext cx="59936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5F24F4-18E4-7964-2B8C-B4D39AEB3B98}"/>
              </a:ext>
            </a:extLst>
          </p:cNvPr>
          <p:cNvSpPr txBox="1"/>
          <p:nvPr/>
        </p:nvSpPr>
        <p:spPr>
          <a:xfrm>
            <a:off x="5009787" y="2768448"/>
            <a:ext cx="59936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A644B1-3C40-8106-1DED-27352853914E}"/>
              </a:ext>
            </a:extLst>
          </p:cNvPr>
          <p:cNvSpPr txBox="1"/>
          <p:nvPr/>
        </p:nvSpPr>
        <p:spPr>
          <a:xfrm>
            <a:off x="3770982" y="2776312"/>
            <a:ext cx="59936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E6B21-1273-2493-2F23-C5505A6D8304}"/>
              </a:ext>
            </a:extLst>
          </p:cNvPr>
          <p:cNvSpPr txBox="1"/>
          <p:nvPr/>
        </p:nvSpPr>
        <p:spPr>
          <a:xfrm>
            <a:off x="6432092" y="3067032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198713-958E-EF2B-2A3F-11B17ABE85E5}"/>
              </a:ext>
            </a:extLst>
          </p:cNvPr>
          <p:cNvSpPr txBox="1"/>
          <p:nvPr/>
        </p:nvSpPr>
        <p:spPr>
          <a:xfrm>
            <a:off x="6237391" y="3361612"/>
            <a:ext cx="396356" cy="295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D97C64-0D9A-4A85-8F5D-33C64E147E6E}"/>
              </a:ext>
            </a:extLst>
          </p:cNvPr>
          <p:cNvSpPr txBox="1"/>
          <p:nvPr/>
        </p:nvSpPr>
        <p:spPr>
          <a:xfrm>
            <a:off x="5872325" y="3656192"/>
            <a:ext cx="761421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FB37F5-D2F8-3C9E-A706-3ABE9B91720F}"/>
              </a:ext>
            </a:extLst>
          </p:cNvPr>
          <p:cNvSpPr txBox="1"/>
          <p:nvPr/>
        </p:nvSpPr>
        <p:spPr>
          <a:xfrm>
            <a:off x="5608652" y="3952984"/>
            <a:ext cx="102509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866E06-7D1D-BCD9-4A70-CDBE701968AD}"/>
              </a:ext>
            </a:extLst>
          </p:cNvPr>
          <p:cNvSpPr txBox="1"/>
          <p:nvPr/>
        </p:nvSpPr>
        <p:spPr>
          <a:xfrm>
            <a:off x="2119027" y="3948415"/>
            <a:ext cx="102509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(if):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D4423-CE0C-B416-3DEA-CA4CBB6432E1}"/>
              </a:ext>
            </a:extLst>
          </p:cNvPr>
          <p:cNvSpPr txBox="1"/>
          <p:nvPr/>
        </p:nvSpPr>
        <p:spPr>
          <a:xfrm>
            <a:off x="1917372" y="3949775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2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EOL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3298164-C198-9BF0-D876-75EEE710D699}"/>
              </a:ext>
            </a:extLst>
          </p:cNvPr>
          <p:cNvCxnSpPr>
            <a:cxnSpLocks/>
          </p:cNvCxnSpPr>
          <p:nvPr/>
        </p:nvCxnSpPr>
        <p:spPr>
          <a:xfrm>
            <a:off x="1908000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9EE1338-C131-9DCE-751F-31A8B06AD69B}"/>
              </a:ext>
            </a:extLst>
          </p:cNvPr>
          <p:cNvCxnSpPr>
            <a:cxnSpLocks/>
          </p:cNvCxnSpPr>
          <p:nvPr/>
        </p:nvCxnSpPr>
        <p:spPr>
          <a:xfrm>
            <a:off x="2095103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D51B7A8-7A5C-903E-17D8-D1B3991C941C}"/>
              </a:ext>
            </a:extLst>
          </p:cNvPr>
          <p:cNvCxnSpPr>
            <a:cxnSpLocks/>
          </p:cNvCxnSpPr>
          <p:nvPr/>
        </p:nvCxnSpPr>
        <p:spPr>
          <a:xfrm>
            <a:off x="2307375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CCDBE8C-7668-EE58-BBE4-BF0FF144B2A9}"/>
              </a:ext>
            </a:extLst>
          </p:cNvPr>
          <p:cNvCxnSpPr>
            <a:cxnSpLocks/>
          </p:cNvCxnSpPr>
          <p:nvPr/>
        </p:nvCxnSpPr>
        <p:spPr>
          <a:xfrm>
            <a:off x="2506039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E754A98-284E-CF34-27AF-E2C6C65B681C}"/>
              </a:ext>
            </a:extLst>
          </p:cNvPr>
          <p:cNvCxnSpPr>
            <a:cxnSpLocks/>
          </p:cNvCxnSpPr>
          <p:nvPr/>
        </p:nvCxnSpPr>
        <p:spPr>
          <a:xfrm>
            <a:off x="2714228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5A91A7F-3551-0F52-7774-B0102537459C}"/>
              </a:ext>
            </a:extLst>
          </p:cNvPr>
          <p:cNvCxnSpPr>
            <a:cxnSpLocks/>
          </p:cNvCxnSpPr>
          <p:nvPr/>
        </p:nvCxnSpPr>
        <p:spPr>
          <a:xfrm>
            <a:off x="2907115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FB9645D-F5DF-D631-A20B-479A27610F55}"/>
              </a:ext>
            </a:extLst>
          </p:cNvPr>
          <p:cNvCxnSpPr>
            <a:cxnSpLocks/>
          </p:cNvCxnSpPr>
          <p:nvPr/>
        </p:nvCxnSpPr>
        <p:spPr>
          <a:xfrm>
            <a:off x="3123468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A9712FA-4987-23A9-C86B-7D40913C6144}"/>
              </a:ext>
            </a:extLst>
          </p:cNvPr>
          <p:cNvCxnSpPr>
            <a:cxnSpLocks/>
          </p:cNvCxnSpPr>
          <p:nvPr/>
        </p:nvCxnSpPr>
        <p:spPr>
          <a:xfrm>
            <a:off x="3324854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586C10C-F64E-51F2-019F-BDBE78808161}"/>
              </a:ext>
            </a:extLst>
          </p:cNvPr>
          <p:cNvCxnSpPr>
            <a:cxnSpLocks/>
          </p:cNvCxnSpPr>
          <p:nvPr/>
        </p:nvCxnSpPr>
        <p:spPr>
          <a:xfrm>
            <a:off x="3535083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0DD00EB-5463-F706-0A52-7BD67A49CD98}"/>
              </a:ext>
            </a:extLst>
          </p:cNvPr>
          <p:cNvCxnSpPr>
            <a:cxnSpLocks/>
          </p:cNvCxnSpPr>
          <p:nvPr/>
        </p:nvCxnSpPr>
        <p:spPr>
          <a:xfrm>
            <a:off x="3733747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6ABE0EA-C751-D381-025E-2865CABEBB6D}"/>
              </a:ext>
            </a:extLst>
          </p:cNvPr>
          <p:cNvCxnSpPr>
            <a:cxnSpLocks/>
          </p:cNvCxnSpPr>
          <p:nvPr/>
        </p:nvCxnSpPr>
        <p:spPr>
          <a:xfrm>
            <a:off x="3940576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AD6A72A-CE02-6640-5CF8-78E3FB5A7141}"/>
              </a:ext>
            </a:extLst>
          </p:cNvPr>
          <p:cNvCxnSpPr>
            <a:cxnSpLocks/>
          </p:cNvCxnSpPr>
          <p:nvPr/>
        </p:nvCxnSpPr>
        <p:spPr>
          <a:xfrm>
            <a:off x="4149119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251F343-D235-9EEE-B480-01C8B8E1261D}"/>
              </a:ext>
            </a:extLst>
          </p:cNvPr>
          <p:cNvCxnSpPr>
            <a:cxnSpLocks/>
          </p:cNvCxnSpPr>
          <p:nvPr/>
        </p:nvCxnSpPr>
        <p:spPr>
          <a:xfrm>
            <a:off x="4350774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9911312-7B20-7A18-AD69-F712E756292C}"/>
              </a:ext>
            </a:extLst>
          </p:cNvPr>
          <p:cNvCxnSpPr>
            <a:cxnSpLocks/>
          </p:cNvCxnSpPr>
          <p:nvPr/>
        </p:nvCxnSpPr>
        <p:spPr>
          <a:xfrm>
            <a:off x="4559383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C88CE80-AA2B-748E-CEFD-BB265B0B3E8E}"/>
              </a:ext>
            </a:extLst>
          </p:cNvPr>
          <p:cNvCxnSpPr>
            <a:cxnSpLocks/>
          </p:cNvCxnSpPr>
          <p:nvPr/>
        </p:nvCxnSpPr>
        <p:spPr>
          <a:xfrm>
            <a:off x="4761037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FEF409F-57BD-85EB-AF5E-F1BC413EE0A6}"/>
              </a:ext>
            </a:extLst>
          </p:cNvPr>
          <p:cNvCxnSpPr>
            <a:cxnSpLocks/>
          </p:cNvCxnSpPr>
          <p:nvPr/>
        </p:nvCxnSpPr>
        <p:spPr>
          <a:xfrm>
            <a:off x="4961062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8175DDE-1344-5917-2529-3A5C46B0F7A7}"/>
              </a:ext>
            </a:extLst>
          </p:cNvPr>
          <p:cNvCxnSpPr>
            <a:cxnSpLocks/>
          </p:cNvCxnSpPr>
          <p:nvPr/>
        </p:nvCxnSpPr>
        <p:spPr>
          <a:xfrm>
            <a:off x="5169251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4D1C4C6-C171-BB9C-A2D3-38A05D5182D2}"/>
              </a:ext>
            </a:extLst>
          </p:cNvPr>
          <p:cNvCxnSpPr>
            <a:cxnSpLocks/>
          </p:cNvCxnSpPr>
          <p:nvPr/>
        </p:nvCxnSpPr>
        <p:spPr>
          <a:xfrm>
            <a:off x="5374719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14D9DF8-BC43-AC1E-21F1-6B476EC47C93}"/>
              </a:ext>
            </a:extLst>
          </p:cNvPr>
          <p:cNvCxnSpPr>
            <a:cxnSpLocks/>
          </p:cNvCxnSpPr>
          <p:nvPr/>
        </p:nvCxnSpPr>
        <p:spPr>
          <a:xfrm>
            <a:off x="5580187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3689752-12CB-85D9-CDC6-F0D1F1D2E60F}"/>
              </a:ext>
            </a:extLst>
          </p:cNvPr>
          <p:cNvCxnSpPr>
            <a:cxnSpLocks/>
          </p:cNvCxnSpPr>
          <p:nvPr/>
        </p:nvCxnSpPr>
        <p:spPr>
          <a:xfrm>
            <a:off x="5781573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242B99F-DC2E-827D-E6EC-AB57508F7A19}"/>
              </a:ext>
            </a:extLst>
          </p:cNvPr>
          <p:cNvCxnSpPr>
            <a:cxnSpLocks/>
          </p:cNvCxnSpPr>
          <p:nvPr/>
        </p:nvCxnSpPr>
        <p:spPr>
          <a:xfrm>
            <a:off x="5980237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BBFAA83-45AA-9515-9C59-0BAEC2F97185}"/>
              </a:ext>
            </a:extLst>
          </p:cNvPr>
          <p:cNvCxnSpPr>
            <a:cxnSpLocks/>
          </p:cNvCxnSpPr>
          <p:nvPr/>
        </p:nvCxnSpPr>
        <p:spPr>
          <a:xfrm>
            <a:off x="6191147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9FA05C5-B06D-2025-85D1-817B424C3EB1}"/>
              </a:ext>
            </a:extLst>
          </p:cNvPr>
          <p:cNvCxnSpPr>
            <a:cxnSpLocks/>
          </p:cNvCxnSpPr>
          <p:nvPr/>
        </p:nvCxnSpPr>
        <p:spPr>
          <a:xfrm>
            <a:off x="6396615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2A39646-5B59-DAD0-440E-4F9D8CDA029F}"/>
              </a:ext>
            </a:extLst>
          </p:cNvPr>
          <p:cNvCxnSpPr>
            <a:cxnSpLocks/>
          </p:cNvCxnSpPr>
          <p:nvPr/>
        </p:nvCxnSpPr>
        <p:spPr>
          <a:xfrm>
            <a:off x="6602083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EADF5D1-14F1-8B95-5597-681DC65648C0}"/>
              </a:ext>
            </a:extLst>
          </p:cNvPr>
          <p:cNvCxnSpPr>
            <a:cxnSpLocks/>
          </p:cNvCxnSpPr>
          <p:nvPr/>
        </p:nvCxnSpPr>
        <p:spPr>
          <a:xfrm>
            <a:off x="6798025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7FDA89B-0739-C715-3AD5-1D9444728034}"/>
              </a:ext>
            </a:extLst>
          </p:cNvPr>
          <p:cNvCxnSpPr>
            <a:cxnSpLocks/>
          </p:cNvCxnSpPr>
          <p:nvPr/>
        </p:nvCxnSpPr>
        <p:spPr>
          <a:xfrm>
            <a:off x="7002132" y="1800000"/>
            <a:ext cx="22122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">
            <a:extLst>
              <a:ext uri="{FF2B5EF4-FFF2-40B4-BE49-F238E27FC236}">
                <a16:creationId xmlns:a16="http://schemas.microsoft.com/office/drawing/2014/main" id="{1891B453-0940-A620-2277-79961166E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455" y="3735783"/>
            <a:ext cx="1873226" cy="101566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:if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/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:else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/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:endif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:for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tx1">
                    <a:lumMod val="50000"/>
                  </a:schemeClr>
                </a:solidFill>
                <a:latin typeface="APL385 Unicode" panose="020B0709000202000203" pitchFamily="49" charset="0"/>
              </a:rPr>
              <a:t>/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:in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tx1">
                    <a:lumMod val="50000"/>
                  </a:schemeClr>
                </a:solidFill>
                <a:latin typeface="APL385 Unicode" panose="020B0709000202000203" pitchFamily="49" charset="0"/>
              </a:rPr>
              <a:t>/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:end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{ ⍺←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⋄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⋄ 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)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[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⋄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]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..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7799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44A1E5B-8195-ED59-4A34-CFA65251001A}"/>
              </a:ext>
            </a:extLst>
          </p:cNvPr>
          <p:cNvSpPr txBox="1"/>
          <p:nvPr/>
        </p:nvSpPr>
        <p:spPr>
          <a:xfrm>
            <a:off x="6486783" y="3360196"/>
            <a:ext cx="1025093" cy="295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(endif)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13241-2ED9-E86E-75B0-FF46FDBEB9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925D700-CEA3-B5D0-6DBB-F0007B186353}"/>
              </a:ext>
            </a:extLst>
          </p:cNvPr>
          <p:cNvCxnSpPr>
            <a:cxnSpLocks/>
            <a:stCxn id="12" idx="1"/>
            <a:endCxn id="13" idx="3"/>
          </p:cNvCxnSpPr>
          <p:nvPr/>
        </p:nvCxnSpPr>
        <p:spPr>
          <a:xfrm flipH="1">
            <a:off x="5609150" y="2916048"/>
            <a:ext cx="10245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BE2776F-CC27-ADCF-387A-3311C983D2B7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4370345" y="2913260"/>
            <a:ext cx="639442" cy="10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801747D-74F0-403F-6DF3-3E254DCD2334}"/>
              </a:ext>
            </a:extLst>
          </p:cNvPr>
          <p:cNvSpPr txBox="1"/>
          <p:nvPr/>
        </p:nvSpPr>
        <p:spPr>
          <a:xfrm>
            <a:off x="4780609" y="1893268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04053B-C1C2-9914-9361-DBE76E4FB33D}"/>
              </a:ext>
            </a:extLst>
          </p:cNvPr>
          <p:cNvSpPr txBox="1">
            <a:spLocks/>
          </p:cNvSpPr>
          <p:nvPr/>
        </p:nvSpPr>
        <p:spPr>
          <a:xfrm>
            <a:off x="748957" y="1358028"/>
            <a:ext cx="7646083" cy="645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│67│00│00│43│00│6f│00│00│57│07│00│66│01│00│57│03│00│66│00│00│34│05│6f│05│00│66│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			</a:t>
            </a:r>
            <a:endParaRPr lang="en-GB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C48B37-6D03-7481-8C24-7037E1A7CAA1}"/>
              </a:ext>
            </a:extLst>
          </p:cNvPr>
          <p:cNvSpPr txBox="1"/>
          <p:nvPr/>
        </p:nvSpPr>
        <p:spPr>
          <a:xfrm>
            <a:off x="4370345" y="2190060"/>
            <a:ext cx="611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D47CB-95D4-AA88-92E4-556E1C826F6D}"/>
              </a:ext>
            </a:extLst>
          </p:cNvPr>
          <p:cNvSpPr txBox="1"/>
          <p:nvPr/>
        </p:nvSpPr>
        <p:spPr>
          <a:xfrm>
            <a:off x="3144391" y="2182542"/>
            <a:ext cx="611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5B7C3A-7438-2F6C-BD77-4A75B4405594}"/>
              </a:ext>
            </a:extLst>
          </p:cNvPr>
          <p:cNvSpPr txBox="1"/>
          <p:nvPr/>
        </p:nvSpPr>
        <p:spPr>
          <a:xfrm>
            <a:off x="7031455" y="2473868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807003-DFE8-8924-C9BB-A43A70A1B7BF}"/>
              </a:ext>
            </a:extLst>
          </p:cNvPr>
          <p:cNvSpPr txBox="1"/>
          <p:nvPr/>
        </p:nvSpPr>
        <p:spPr>
          <a:xfrm>
            <a:off x="6633746" y="2768448"/>
            <a:ext cx="59936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5F24F4-18E4-7964-2B8C-B4D39AEB3B98}"/>
              </a:ext>
            </a:extLst>
          </p:cNvPr>
          <p:cNvSpPr txBox="1"/>
          <p:nvPr/>
        </p:nvSpPr>
        <p:spPr>
          <a:xfrm>
            <a:off x="5009787" y="2768448"/>
            <a:ext cx="59936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A644B1-3C40-8106-1DED-27352853914E}"/>
              </a:ext>
            </a:extLst>
          </p:cNvPr>
          <p:cNvSpPr txBox="1"/>
          <p:nvPr/>
        </p:nvSpPr>
        <p:spPr>
          <a:xfrm>
            <a:off x="3770982" y="2776312"/>
            <a:ext cx="59936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E6B21-1273-2493-2F23-C5505A6D8304}"/>
              </a:ext>
            </a:extLst>
          </p:cNvPr>
          <p:cNvSpPr txBox="1"/>
          <p:nvPr/>
        </p:nvSpPr>
        <p:spPr>
          <a:xfrm>
            <a:off x="6432092" y="3067032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198713-958E-EF2B-2A3F-11B17ABE85E5}"/>
              </a:ext>
            </a:extLst>
          </p:cNvPr>
          <p:cNvSpPr txBox="1"/>
          <p:nvPr/>
        </p:nvSpPr>
        <p:spPr>
          <a:xfrm>
            <a:off x="6237391" y="3361612"/>
            <a:ext cx="396356" cy="295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D97C64-0D9A-4A85-8F5D-33C64E147E6E}"/>
              </a:ext>
            </a:extLst>
          </p:cNvPr>
          <p:cNvSpPr txBox="1"/>
          <p:nvPr/>
        </p:nvSpPr>
        <p:spPr>
          <a:xfrm>
            <a:off x="5872325" y="3656192"/>
            <a:ext cx="761421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FB37F5-D2F8-3C9E-A706-3ABE9B91720F}"/>
              </a:ext>
            </a:extLst>
          </p:cNvPr>
          <p:cNvSpPr txBox="1"/>
          <p:nvPr/>
        </p:nvSpPr>
        <p:spPr>
          <a:xfrm>
            <a:off x="5608652" y="3952984"/>
            <a:ext cx="102509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866E06-7D1D-BCD9-4A70-CDBE701968AD}"/>
              </a:ext>
            </a:extLst>
          </p:cNvPr>
          <p:cNvSpPr txBox="1"/>
          <p:nvPr/>
        </p:nvSpPr>
        <p:spPr>
          <a:xfrm>
            <a:off x="2119027" y="3948415"/>
            <a:ext cx="102509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(if):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D4423-CE0C-B416-3DEA-CA4CBB6432E1}"/>
              </a:ext>
            </a:extLst>
          </p:cNvPr>
          <p:cNvSpPr txBox="1"/>
          <p:nvPr/>
        </p:nvSpPr>
        <p:spPr>
          <a:xfrm>
            <a:off x="1917372" y="3949775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2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EOL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5F0B1A-6A38-2FC9-88A6-4AAE4DDAC767}"/>
              </a:ext>
            </a:extLst>
          </p:cNvPr>
          <p:cNvSpPr/>
          <p:nvPr/>
        </p:nvSpPr>
        <p:spPr>
          <a:xfrm>
            <a:off x="5732433" y="1415144"/>
            <a:ext cx="540000" cy="3921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4CCF96-8C44-B6BD-CB90-7F5B12A749D7}"/>
              </a:ext>
            </a:extLst>
          </p:cNvPr>
          <p:cNvSpPr/>
          <p:nvPr/>
        </p:nvSpPr>
        <p:spPr>
          <a:xfrm>
            <a:off x="2256564" y="1415374"/>
            <a:ext cx="540000" cy="3921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C6FF1-3070-CB58-AFC7-709AE9AF38FA}"/>
              </a:ext>
            </a:extLst>
          </p:cNvPr>
          <p:cNvSpPr txBox="1"/>
          <p:nvPr/>
        </p:nvSpPr>
        <p:spPr>
          <a:xfrm>
            <a:off x="197080" y="2135056"/>
            <a:ext cx="2434493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All 16 bit offsets. 65536 byte limit for functions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B381695-20B3-CF54-AB95-C0F2DFDD7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455" y="3735783"/>
            <a:ext cx="1873226" cy="101566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:if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/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:else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/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:endif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:for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tx1">
                    <a:lumMod val="50000"/>
                  </a:schemeClr>
                </a:solidFill>
                <a:latin typeface="APL385 Unicode" panose="020B0709000202000203" pitchFamily="49" charset="0"/>
              </a:rPr>
              <a:t>/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:in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tx1">
                    <a:lumMod val="50000"/>
                  </a:schemeClr>
                </a:solidFill>
                <a:latin typeface="APL385 Unicode" panose="020B0709000202000203" pitchFamily="49" charset="0"/>
              </a:rPr>
              <a:t>/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:end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{ ⍺←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⋄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⋄ 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)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[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⋄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]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..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3D4A394-6DA6-28ED-EDDF-ED6955C71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372" y="1146152"/>
            <a:ext cx="532510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US" altLang="en-US" sz="1050" dirty="0">
                <a:solidFill>
                  <a:schemeClr val="tx1"/>
                </a:solidFill>
                <a:latin typeface="APL385 Unicode" panose="020B0709000202000203" pitchFamily="49" charset="0"/>
              </a:rPr>
              <a:t>           :if       X      ⋄   1 2 3       ⋄       :endif</a:t>
            </a:r>
            <a:endParaRPr lang="en-US" altLang="en-US" sz="1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AE66FC6-6663-1735-1EC7-9D667577A1BB}"/>
              </a:ext>
            </a:extLst>
          </p:cNvPr>
          <p:cNvCxnSpPr>
            <a:cxnSpLocks/>
          </p:cNvCxnSpPr>
          <p:nvPr/>
        </p:nvCxnSpPr>
        <p:spPr>
          <a:xfrm>
            <a:off x="3144120" y="4040098"/>
            <a:ext cx="2464532" cy="4569"/>
          </a:xfrm>
          <a:prstGeom prst="straightConnector1">
            <a:avLst/>
          </a:prstGeom>
          <a:ln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1A063A2-06E5-27C9-EE2B-DFCFCA5340A7}"/>
              </a:ext>
            </a:extLst>
          </p:cNvPr>
          <p:cNvCxnSpPr>
            <a:cxnSpLocks/>
          </p:cNvCxnSpPr>
          <p:nvPr/>
        </p:nvCxnSpPr>
        <p:spPr>
          <a:xfrm>
            <a:off x="3138079" y="4164884"/>
            <a:ext cx="2464532" cy="4569"/>
          </a:xfrm>
          <a:prstGeom prst="straightConnector1">
            <a:avLst/>
          </a:prstGeom>
          <a:ln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11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13241-2ED9-E86E-75B0-FF46FDBEB9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925D700-CEA3-B5D0-6DBB-F0007B186353}"/>
              </a:ext>
            </a:extLst>
          </p:cNvPr>
          <p:cNvCxnSpPr>
            <a:cxnSpLocks/>
          </p:cNvCxnSpPr>
          <p:nvPr/>
        </p:nvCxnSpPr>
        <p:spPr>
          <a:xfrm flipH="1" flipV="1">
            <a:off x="5784477" y="2924993"/>
            <a:ext cx="1468144" cy="3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BE2776F-CC27-ADCF-387A-3311C983D2B7}"/>
              </a:ext>
            </a:extLst>
          </p:cNvPr>
          <p:cNvCxnSpPr>
            <a:cxnSpLocks/>
          </p:cNvCxnSpPr>
          <p:nvPr/>
        </p:nvCxnSpPr>
        <p:spPr>
          <a:xfrm flipH="1">
            <a:off x="4143039" y="2923200"/>
            <a:ext cx="626217" cy="1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801747D-74F0-403F-6DF3-3E254DCD2334}"/>
              </a:ext>
            </a:extLst>
          </p:cNvPr>
          <p:cNvSpPr txBox="1"/>
          <p:nvPr/>
        </p:nvSpPr>
        <p:spPr>
          <a:xfrm>
            <a:off x="4580174" y="1881876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C48B37-6D03-7481-8C24-7037E1A7CAA1}"/>
              </a:ext>
            </a:extLst>
          </p:cNvPr>
          <p:cNvSpPr txBox="1"/>
          <p:nvPr/>
        </p:nvSpPr>
        <p:spPr>
          <a:xfrm>
            <a:off x="4169910" y="2178668"/>
            <a:ext cx="611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D47CB-95D4-AA88-92E4-556E1C826F6D}"/>
              </a:ext>
            </a:extLst>
          </p:cNvPr>
          <p:cNvSpPr txBox="1"/>
          <p:nvPr/>
        </p:nvSpPr>
        <p:spPr>
          <a:xfrm>
            <a:off x="2532202" y="2188468"/>
            <a:ext cx="611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5B7C3A-7438-2F6C-BD77-4A75B4405594}"/>
              </a:ext>
            </a:extLst>
          </p:cNvPr>
          <p:cNvSpPr txBox="1"/>
          <p:nvPr/>
        </p:nvSpPr>
        <p:spPr>
          <a:xfrm>
            <a:off x="8050161" y="2475324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807003-DFE8-8924-C9BB-A43A70A1B7BF}"/>
              </a:ext>
            </a:extLst>
          </p:cNvPr>
          <p:cNvSpPr txBox="1"/>
          <p:nvPr/>
        </p:nvSpPr>
        <p:spPr>
          <a:xfrm>
            <a:off x="7256096" y="2775600"/>
            <a:ext cx="9957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5F24F4-18E4-7964-2B8C-B4D39AEB3B98}"/>
              </a:ext>
            </a:extLst>
          </p:cNvPr>
          <p:cNvSpPr txBox="1"/>
          <p:nvPr/>
        </p:nvSpPr>
        <p:spPr>
          <a:xfrm>
            <a:off x="4781828" y="2775600"/>
            <a:ext cx="101135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A644B1-3C40-8106-1DED-27352853914E}"/>
              </a:ext>
            </a:extLst>
          </p:cNvPr>
          <p:cNvSpPr txBox="1"/>
          <p:nvPr/>
        </p:nvSpPr>
        <p:spPr>
          <a:xfrm>
            <a:off x="3144121" y="2775600"/>
            <a:ext cx="998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E6B21-1273-2493-2F23-C5505A6D8304}"/>
              </a:ext>
            </a:extLst>
          </p:cNvPr>
          <p:cNvSpPr txBox="1"/>
          <p:nvPr/>
        </p:nvSpPr>
        <p:spPr>
          <a:xfrm>
            <a:off x="7054443" y="3062836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198713-958E-EF2B-2A3F-11B17ABE85E5}"/>
              </a:ext>
            </a:extLst>
          </p:cNvPr>
          <p:cNvSpPr txBox="1"/>
          <p:nvPr/>
        </p:nvSpPr>
        <p:spPr>
          <a:xfrm>
            <a:off x="6856265" y="3358800"/>
            <a:ext cx="396356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D97C64-0D9A-4A85-8F5D-33C64E147E6E}"/>
              </a:ext>
            </a:extLst>
          </p:cNvPr>
          <p:cNvSpPr txBox="1"/>
          <p:nvPr/>
        </p:nvSpPr>
        <p:spPr>
          <a:xfrm>
            <a:off x="5987059" y="3654000"/>
            <a:ext cx="1269037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FB37F5-D2F8-3C9E-A706-3ABE9B91720F}"/>
              </a:ext>
            </a:extLst>
          </p:cNvPr>
          <p:cNvSpPr txBox="1"/>
          <p:nvPr/>
        </p:nvSpPr>
        <p:spPr>
          <a:xfrm>
            <a:off x="5787952" y="3949200"/>
            <a:ext cx="146814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866E06-7D1D-BCD9-4A70-CDBE701968AD}"/>
              </a:ext>
            </a:extLst>
          </p:cNvPr>
          <p:cNvSpPr txBox="1"/>
          <p:nvPr/>
        </p:nvSpPr>
        <p:spPr>
          <a:xfrm>
            <a:off x="1128135" y="3949200"/>
            <a:ext cx="1404067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D4423-CE0C-B416-3DEA-CA4CBB6432E1}"/>
              </a:ext>
            </a:extLst>
          </p:cNvPr>
          <p:cNvSpPr txBox="1"/>
          <p:nvPr/>
        </p:nvSpPr>
        <p:spPr>
          <a:xfrm>
            <a:off x="926481" y="3949200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2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EOL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3A9D1-52E4-3849-49DA-4EB3E1995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802" y="1357200"/>
            <a:ext cx="8478394" cy="6451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│67│00│  │  │00│43│00│6f│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00│FF│57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  │  │07│00│66│01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│FF│57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  │  │02│00│66│00│  │  │00│34│05│6f│  │  │05│00│66│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b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			</a:t>
            </a:r>
            <a:endParaRPr lang="en-GB" sz="1200" dirty="0"/>
          </a:p>
        </p:txBody>
      </p:sp>
      <p:sp>
        <p:nvSpPr>
          <p:cNvPr id="32" name="Rectangle 1">
            <a:extLst>
              <a:ext uri="{FF2B5EF4-FFF2-40B4-BE49-F238E27FC236}">
                <a16:creationId xmlns:a16="http://schemas.microsoft.com/office/drawing/2014/main" id="{A909D98B-5FAF-8068-0E1D-F58C8D324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564" y="402790"/>
            <a:ext cx="35702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sz="2000" dirty="0">
                <a:solidFill>
                  <a:schemeClr val="tx1"/>
                </a:solidFill>
                <a:latin typeface="APL385 Unicode" panose="020B0709000202000203" pitchFamily="49" charset="0"/>
              </a:rPr>
              <a:t>:if X ⋄ 1 2 3 ⋄ :endif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56225E-EF2A-BC7F-D99A-4CCD6322F986}"/>
              </a:ext>
            </a:extLst>
          </p:cNvPr>
          <p:cNvSpPr/>
          <p:nvPr/>
        </p:nvSpPr>
        <p:spPr>
          <a:xfrm>
            <a:off x="1220928" y="1409778"/>
            <a:ext cx="956643" cy="39211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29F513-7333-06EF-6A37-D8C06873064C}"/>
              </a:ext>
            </a:extLst>
          </p:cNvPr>
          <p:cNvSpPr/>
          <p:nvPr/>
        </p:nvSpPr>
        <p:spPr>
          <a:xfrm>
            <a:off x="5937275" y="1411200"/>
            <a:ext cx="956643" cy="39211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BB22AC-6E97-DB77-8709-9766DE8434DE}"/>
              </a:ext>
            </a:extLst>
          </p:cNvPr>
          <p:cNvSpPr txBox="1"/>
          <p:nvPr/>
        </p:nvSpPr>
        <p:spPr>
          <a:xfrm>
            <a:off x="171905" y="2586650"/>
            <a:ext cx="2434493" cy="646331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32 bit offsets.</a:t>
            </a:r>
          </a:p>
          <a:p>
            <a:r>
              <a:rPr lang="en-GB" dirty="0">
                <a:solidFill>
                  <a:srgbClr val="00B050"/>
                </a:solidFill>
              </a:rPr>
              <a:t>About 4Gb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030496F8-9EFF-37BD-C528-46FA18CED683}"/>
              </a:ext>
            </a:extLst>
          </p:cNvPr>
          <p:cNvSpPr/>
          <p:nvPr/>
        </p:nvSpPr>
        <p:spPr>
          <a:xfrm rot="5400000">
            <a:off x="6375093" y="4004349"/>
            <a:ext cx="81006" cy="734544"/>
          </a:xfrm>
          <a:prstGeom prst="rightBrace">
            <a:avLst>
              <a:gd name="adj1" fmla="val 110013"/>
              <a:gd name="adj2" fmla="val 48836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71606704-DE34-6230-9297-37268C2BDEB6}"/>
              </a:ext>
            </a:extLst>
          </p:cNvPr>
          <p:cNvSpPr/>
          <p:nvPr/>
        </p:nvSpPr>
        <p:spPr>
          <a:xfrm rot="5400000">
            <a:off x="1658746" y="4007642"/>
            <a:ext cx="81006" cy="734544"/>
          </a:xfrm>
          <a:prstGeom prst="rightBrace">
            <a:avLst>
              <a:gd name="adj1" fmla="val 110013"/>
              <a:gd name="adj2" fmla="val 48836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EB36D3-8F1A-D326-C24C-60FD8E5772A5}"/>
              </a:ext>
            </a:extLst>
          </p:cNvPr>
          <p:cNvCxnSpPr>
            <a:cxnSpLocks/>
          </p:cNvCxnSpPr>
          <p:nvPr/>
        </p:nvCxnSpPr>
        <p:spPr>
          <a:xfrm>
            <a:off x="2532202" y="4034619"/>
            <a:ext cx="3225503" cy="0"/>
          </a:xfrm>
          <a:prstGeom prst="straightConnector1">
            <a:avLst/>
          </a:prstGeom>
          <a:ln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EA95042-8B15-1045-A20B-0C31CFD98846}"/>
              </a:ext>
            </a:extLst>
          </p:cNvPr>
          <p:cNvCxnSpPr>
            <a:cxnSpLocks/>
          </p:cNvCxnSpPr>
          <p:nvPr/>
        </p:nvCxnSpPr>
        <p:spPr>
          <a:xfrm>
            <a:off x="2532202" y="4162754"/>
            <a:ext cx="3242251" cy="0"/>
          </a:xfrm>
          <a:prstGeom prst="straightConnector1">
            <a:avLst/>
          </a:prstGeom>
          <a:ln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826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13241-2ED9-E86E-75B0-FF46FDBEB9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925D700-CEA3-B5D0-6DBB-F0007B186353}"/>
              </a:ext>
            </a:extLst>
          </p:cNvPr>
          <p:cNvCxnSpPr>
            <a:cxnSpLocks/>
          </p:cNvCxnSpPr>
          <p:nvPr/>
        </p:nvCxnSpPr>
        <p:spPr>
          <a:xfrm flipH="1" flipV="1">
            <a:off x="5784477" y="2924993"/>
            <a:ext cx="1468144" cy="3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BE2776F-CC27-ADCF-387A-3311C983D2B7}"/>
              </a:ext>
            </a:extLst>
          </p:cNvPr>
          <p:cNvCxnSpPr>
            <a:cxnSpLocks/>
          </p:cNvCxnSpPr>
          <p:nvPr/>
        </p:nvCxnSpPr>
        <p:spPr>
          <a:xfrm flipH="1">
            <a:off x="4143039" y="2923200"/>
            <a:ext cx="626217" cy="1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801747D-74F0-403F-6DF3-3E254DCD2334}"/>
              </a:ext>
            </a:extLst>
          </p:cNvPr>
          <p:cNvSpPr txBox="1"/>
          <p:nvPr/>
        </p:nvSpPr>
        <p:spPr>
          <a:xfrm>
            <a:off x="4580174" y="1881876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C48B37-6D03-7481-8C24-7037E1A7CAA1}"/>
              </a:ext>
            </a:extLst>
          </p:cNvPr>
          <p:cNvSpPr txBox="1"/>
          <p:nvPr/>
        </p:nvSpPr>
        <p:spPr>
          <a:xfrm>
            <a:off x="4169910" y="2178668"/>
            <a:ext cx="611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D47CB-95D4-AA88-92E4-556E1C826F6D}"/>
              </a:ext>
            </a:extLst>
          </p:cNvPr>
          <p:cNvSpPr txBox="1"/>
          <p:nvPr/>
        </p:nvSpPr>
        <p:spPr>
          <a:xfrm>
            <a:off x="2532202" y="2188468"/>
            <a:ext cx="611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5B7C3A-7438-2F6C-BD77-4A75B4405594}"/>
              </a:ext>
            </a:extLst>
          </p:cNvPr>
          <p:cNvSpPr txBox="1"/>
          <p:nvPr/>
        </p:nvSpPr>
        <p:spPr>
          <a:xfrm>
            <a:off x="8050161" y="2475324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807003-DFE8-8924-C9BB-A43A70A1B7BF}"/>
              </a:ext>
            </a:extLst>
          </p:cNvPr>
          <p:cNvSpPr txBox="1"/>
          <p:nvPr/>
        </p:nvSpPr>
        <p:spPr>
          <a:xfrm>
            <a:off x="7256096" y="2775600"/>
            <a:ext cx="9957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5F24F4-18E4-7964-2B8C-B4D39AEB3B98}"/>
              </a:ext>
            </a:extLst>
          </p:cNvPr>
          <p:cNvSpPr txBox="1"/>
          <p:nvPr/>
        </p:nvSpPr>
        <p:spPr>
          <a:xfrm>
            <a:off x="4781828" y="2775600"/>
            <a:ext cx="101135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A644B1-3C40-8106-1DED-27352853914E}"/>
              </a:ext>
            </a:extLst>
          </p:cNvPr>
          <p:cNvSpPr txBox="1"/>
          <p:nvPr/>
        </p:nvSpPr>
        <p:spPr>
          <a:xfrm>
            <a:off x="3144121" y="2775600"/>
            <a:ext cx="998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E6B21-1273-2493-2F23-C5505A6D8304}"/>
              </a:ext>
            </a:extLst>
          </p:cNvPr>
          <p:cNvSpPr txBox="1"/>
          <p:nvPr/>
        </p:nvSpPr>
        <p:spPr>
          <a:xfrm>
            <a:off x="7054443" y="3062836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198713-958E-EF2B-2A3F-11B17ABE85E5}"/>
              </a:ext>
            </a:extLst>
          </p:cNvPr>
          <p:cNvSpPr txBox="1"/>
          <p:nvPr/>
        </p:nvSpPr>
        <p:spPr>
          <a:xfrm>
            <a:off x="6856265" y="3358800"/>
            <a:ext cx="396356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D97C64-0D9A-4A85-8F5D-33C64E147E6E}"/>
              </a:ext>
            </a:extLst>
          </p:cNvPr>
          <p:cNvSpPr txBox="1"/>
          <p:nvPr/>
        </p:nvSpPr>
        <p:spPr>
          <a:xfrm>
            <a:off x="5987059" y="3654000"/>
            <a:ext cx="1269037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FB37F5-D2F8-3C9E-A706-3ABE9B91720F}"/>
              </a:ext>
            </a:extLst>
          </p:cNvPr>
          <p:cNvSpPr txBox="1"/>
          <p:nvPr/>
        </p:nvSpPr>
        <p:spPr>
          <a:xfrm>
            <a:off x="5787952" y="3949200"/>
            <a:ext cx="146814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866E06-7D1D-BCD9-4A70-CDBE701968AD}"/>
              </a:ext>
            </a:extLst>
          </p:cNvPr>
          <p:cNvSpPr txBox="1"/>
          <p:nvPr/>
        </p:nvSpPr>
        <p:spPr>
          <a:xfrm>
            <a:off x="1128135" y="3949200"/>
            <a:ext cx="1404067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D4423-CE0C-B416-3DEA-CA4CBB6432E1}"/>
              </a:ext>
            </a:extLst>
          </p:cNvPr>
          <p:cNvSpPr txBox="1"/>
          <p:nvPr/>
        </p:nvSpPr>
        <p:spPr>
          <a:xfrm>
            <a:off x="926481" y="3949200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2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EOL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3A9D1-52E4-3849-49DA-4EB3E1995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802" y="1357200"/>
            <a:ext cx="8478394" cy="6451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│67│00│  │  │00│43│00│6f│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00│00│57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  │  │07│00│66│01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│00│57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  │  │02│00│66│00│  │  │00│34│05│6f│  │  │05│00│66│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b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			</a:t>
            </a:r>
            <a:endParaRPr lang="en-GB" sz="1200" dirty="0"/>
          </a:p>
        </p:txBody>
      </p:sp>
      <p:sp>
        <p:nvSpPr>
          <p:cNvPr id="32" name="Rectangle 1">
            <a:extLst>
              <a:ext uri="{FF2B5EF4-FFF2-40B4-BE49-F238E27FC236}">
                <a16:creationId xmlns:a16="http://schemas.microsoft.com/office/drawing/2014/main" id="{A909D98B-5FAF-8068-0E1D-F58C8D324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564" y="402790"/>
            <a:ext cx="35702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sz="2000">
                <a:solidFill>
                  <a:schemeClr val="tx1"/>
                </a:solidFill>
                <a:latin typeface="APL385 Unicode" panose="020B0709000202000203" pitchFamily="49" charset="0"/>
              </a:rPr>
              <a:t>:if X ⋄ 1 2 3 ⋄ :endif</a:t>
            </a:r>
            <a:br>
              <a:rPr lang="en-US" altLang="en-US" sz="100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6937A7-73B7-DF0A-EF57-4C982D2E541D}"/>
              </a:ext>
            </a:extLst>
          </p:cNvPr>
          <p:cNvSpPr/>
          <p:nvPr/>
        </p:nvSpPr>
        <p:spPr>
          <a:xfrm>
            <a:off x="7162527" y="1404126"/>
            <a:ext cx="956643" cy="39211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D99CBD-284E-563B-3C8B-5741D3F2B7BA}"/>
              </a:ext>
            </a:extLst>
          </p:cNvPr>
          <p:cNvSpPr/>
          <p:nvPr/>
        </p:nvSpPr>
        <p:spPr>
          <a:xfrm>
            <a:off x="4702772" y="1410162"/>
            <a:ext cx="956643" cy="39211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105414-E12D-EC67-1C64-046095983C6B}"/>
              </a:ext>
            </a:extLst>
          </p:cNvPr>
          <p:cNvSpPr/>
          <p:nvPr/>
        </p:nvSpPr>
        <p:spPr>
          <a:xfrm>
            <a:off x="3054103" y="1404126"/>
            <a:ext cx="956643" cy="39211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A4E60E-2685-856C-41A2-D51F5376DE51}"/>
              </a:ext>
            </a:extLst>
          </p:cNvPr>
          <p:cNvSpPr/>
          <p:nvPr/>
        </p:nvSpPr>
        <p:spPr>
          <a:xfrm>
            <a:off x="1220928" y="1409778"/>
            <a:ext cx="956643" cy="39211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0BA3F9-46F2-653B-54FF-92F152334F71}"/>
              </a:ext>
            </a:extLst>
          </p:cNvPr>
          <p:cNvSpPr/>
          <p:nvPr/>
        </p:nvSpPr>
        <p:spPr>
          <a:xfrm>
            <a:off x="5937275" y="1404126"/>
            <a:ext cx="956643" cy="39211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1785CE-DF20-E0B5-3FA9-8C4D3FF548D1}"/>
              </a:ext>
            </a:extLst>
          </p:cNvPr>
          <p:cNvSpPr txBox="1"/>
          <p:nvPr/>
        </p:nvSpPr>
        <p:spPr>
          <a:xfrm>
            <a:off x="171905" y="2586650"/>
            <a:ext cx="2434493" cy="646331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32 bit offsets.</a:t>
            </a:r>
          </a:p>
          <a:p>
            <a:r>
              <a:rPr lang="en-GB" dirty="0">
                <a:solidFill>
                  <a:srgbClr val="00B050"/>
                </a:solidFill>
              </a:rPr>
              <a:t>About 4Gb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4A4F70DE-35A6-5481-1B1D-A4E4BF11A745}"/>
              </a:ext>
            </a:extLst>
          </p:cNvPr>
          <p:cNvSpPr/>
          <p:nvPr/>
        </p:nvSpPr>
        <p:spPr>
          <a:xfrm rot="5400000">
            <a:off x="6375093" y="4004349"/>
            <a:ext cx="81006" cy="734544"/>
          </a:xfrm>
          <a:prstGeom prst="rightBrace">
            <a:avLst>
              <a:gd name="adj1" fmla="val 110013"/>
              <a:gd name="adj2" fmla="val 48836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6CC8F13E-444F-FCD6-FA91-9F41FE8EB4EC}"/>
              </a:ext>
            </a:extLst>
          </p:cNvPr>
          <p:cNvSpPr/>
          <p:nvPr/>
        </p:nvSpPr>
        <p:spPr>
          <a:xfrm rot="5400000">
            <a:off x="1658746" y="4007642"/>
            <a:ext cx="81006" cy="734544"/>
          </a:xfrm>
          <a:prstGeom prst="rightBrace">
            <a:avLst>
              <a:gd name="adj1" fmla="val 110013"/>
              <a:gd name="adj2" fmla="val 48836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AD98D35-240D-A822-2991-945A390F60C0}"/>
              </a:ext>
            </a:extLst>
          </p:cNvPr>
          <p:cNvCxnSpPr>
            <a:cxnSpLocks/>
          </p:cNvCxnSpPr>
          <p:nvPr/>
        </p:nvCxnSpPr>
        <p:spPr>
          <a:xfrm>
            <a:off x="2532202" y="4034619"/>
            <a:ext cx="3225503" cy="0"/>
          </a:xfrm>
          <a:prstGeom prst="straightConnector1">
            <a:avLst/>
          </a:prstGeom>
          <a:ln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2AEC486-3362-D975-1642-8F689F14C6CB}"/>
              </a:ext>
            </a:extLst>
          </p:cNvPr>
          <p:cNvCxnSpPr>
            <a:cxnSpLocks/>
          </p:cNvCxnSpPr>
          <p:nvPr/>
        </p:nvCxnSpPr>
        <p:spPr>
          <a:xfrm>
            <a:off x="2532202" y="4162754"/>
            <a:ext cx="3242251" cy="0"/>
          </a:xfrm>
          <a:prstGeom prst="straightConnector1">
            <a:avLst/>
          </a:prstGeom>
          <a:ln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57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13241-2ED9-E86E-75B0-FF46FDBEB9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925D700-CEA3-B5D0-6DBB-F0007B186353}"/>
              </a:ext>
            </a:extLst>
          </p:cNvPr>
          <p:cNvCxnSpPr>
            <a:cxnSpLocks/>
          </p:cNvCxnSpPr>
          <p:nvPr/>
        </p:nvCxnSpPr>
        <p:spPr>
          <a:xfrm flipH="1" flipV="1">
            <a:off x="5784477" y="2924993"/>
            <a:ext cx="1468144" cy="3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BE2776F-CC27-ADCF-387A-3311C983D2B7}"/>
              </a:ext>
            </a:extLst>
          </p:cNvPr>
          <p:cNvCxnSpPr>
            <a:cxnSpLocks/>
          </p:cNvCxnSpPr>
          <p:nvPr/>
        </p:nvCxnSpPr>
        <p:spPr>
          <a:xfrm flipH="1">
            <a:off x="4143039" y="2923200"/>
            <a:ext cx="626217" cy="1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801747D-74F0-403F-6DF3-3E254DCD2334}"/>
              </a:ext>
            </a:extLst>
          </p:cNvPr>
          <p:cNvSpPr txBox="1"/>
          <p:nvPr/>
        </p:nvSpPr>
        <p:spPr>
          <a:xfrm>
            <a:off x="4580174" y="1881876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C48B37-6D03-7481-8C24-7037E1A7CAA1}"/>
              </a:ext>
            </a:extLst>
          </p:cNvPr>
          <p:cNvSpPr txBox="1"/>
          <p:nvPr/>
        </p:nvSpPr>
        <p:spPr>
          <a:xfrm>
            <a:off x="4169910" y="2178668"/>
            <a:ext cx="611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D47CB-95D4-AA88-92E4-556E1C826F6D}"/>
              </a:ext>
            </a:extLst>
          </p:cNvPr>
          <p:cNvSpPr txBox="1"/>
          <p:nvPr/>
        </p:nvSpPr>
        <p:spPr>
          <a:xfrm>
            <a:off x="2532202" y="2188468"/>
            <a:ext cx="611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5B7C3A-7438-2F6C-BD77-4A75B4405594}"/>
              </a:ext>
            </a:extLst>
          </p:cNvPr>
          <p:cNvSpPr txBox="1"/>
          <p:nvPr/>
        </p:nvSpPr>
        <p:spPr>
          <a:xfrm>
            <a:off x="8050161" y="2475324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807003-DFE8-8924-C9BB-A43A70A1B7BF}"/>
              </a:ext>
            </a:extLst>
          </p:cNvPr>
          <p:cNvSpPr txBox="1"/>
          <p:nvPr/>
        </p:nvSpPr>
        <p:spPr>
          <a:xfrm>
            <a:off x="7256096" y="2775600"/>
            <a:ext cx="9957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5F24F4-18E4-7964-2B8C-B4D39AEB3B98}"/>
              </a:ext>
            </a:extLst>
          </p:cNvPr>
          <p:cNvSpPr txBox="1"/>
          <p:nvPr/>
        </p:nvSpPr>
        <p:spPr>
          <a:xfrm>
            <a:off x="4781828" y="2775600"/>
            <a:ext cx="101135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A644B1-3C40-8106-1DED-27352853914E}"/>
              </a:ext>
            </a:extLst>
          </p:cNvPr>
          <p:cNvSpPr txBox="1"/>
          <p:nvPr/>
        </p:nvSpPr>
        <p:spPr>
          <a:xfrm>
            <a:off x="3144121" y="2775600"/>
            <a:ext cx="998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E6B21-1273-2493-2F23-C5505A6D8304}"/>
              </a:ext>
            </a:extLst>
          </p:cNvPr>
          <p:cNvSpPr txBox="1"/>
          <p:nvPr/>
        </p:nvSpPr>
        <p:spPr>
          <a:xfrm>
            <a:off x="7054443" y="3062836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198713-958E-EF2B-2A3F-11B17ABE85E5}"/>
              </a:ext>
            </a:extLst>
          </p:cNvPr>
          <p:cNvSpPr txBox="1"/>
          <p:nvPr/>
        </p:nvSpPr>
        <p:spPr>
          <a:xfrm>
            <a:off x="6856265" y="3358800"/>
            <a:ext cx="396356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D97C64-0D9A-4A85-8F5D-33C64E147E6E}"/>
              </a:ext>
            </a:extLst>
          </p:cNvPr>
          <p:cNvSpPr txBox="1"/>
          <p:nvPr/>
        </p:nvSpPr>
        <p:spPr>
          <a:xfrm>
            <a:off x="5987059" y="3654000"/>
            <a:ext cx="1269037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FB37F5-D2F8-3C9E-A706-3ABE9B91720F}"/>
              </a:ext>
            </a:extLst>
          </p:cNvPr>
          <p:cNvSpPr txBox="1"/>
          <p:nvPr/>
        </p:nvSpPr>
        <p:spPr>
          <a:xfrm>
            <a:off x="5787952" y="3949200"/>
            <a:ext cx="146814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866E06-7D1D-BCD9-4A70-CDBE701968AD}"/>
              </a:ext>
            </a:extLst>
          </p:cNvPr>
          <p:cNvSpPr txBox="1"/>
          <p:nvPr/>
        </p:nvSpPr>
        <p:spPr>
          <a:xfrm>
            <a:off x="1128135" y="3949200"/>
            <a:ext cx="1404067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D4423-CE0C-B416-3DEA-CA4CBB6432E1}"/>
              </a:ext>
            </a:extLst>
          </p:cNvPr>
          <p:cNvSpPr txBox="1"/>
          <p:nvPr/>
        </p:nvSpPr>
        <p:spPr>
          <a:xfrm>
            <a:off x="926481" y="3949200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2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EOL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3A9D1-52E4-3849-49DA-4EB3E1995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802" y="1357200"/>
            <a:ext cx="8478394" cy="6451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│67│00│  │  │00│43│00│6f│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00│00│57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  │  │07│00│66│01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│00│57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  │  │02│00│66│00│  │  │00│34│05│6f│  │  │05│00│66│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b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			</a:t>
            </a:r>
            <a:endParaRPr lang="en-GB" sz="1200" dirty="0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C656D37-779A-B7B1-3C6C-84DF45D7F0BF}"/>
              </a:ext>
            </a:extLst>
          </p:cNvPr>
          <p:cNvSpPr/>
          <p:nvPr/>
        </p:nvSpPr>
        <p:spPr>
          <a:xfrm rot="5400000">
            <a:off x="3470889" y="2950261"/>
            <a:ext cx="81006" cy="734544"/>
          </a:xfrm>
          <a:prstGeom prst="rightBrace">
            <a:avLst>
              <a:gd name="adj1" fmla="val 110013"/>
              <a:gd name="adj2" fmla="val 48836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07B82C56-8640-7D04-CAD2-598360D5765F}"/>
              </a:ext>
            </a:extLst>
          </p:cNvPr>
          <p:cNvSpPr/>
          <p:nvPr/>
        </p:nvSpPr>
        <p:spPr>
          <a:xfrm rot="5400000">
            <a:off x="5108597" y="2950261"/>
            <a:ext cx="81006" cy="734544"/>
          </a:xfrm>
          <a:prstGeom prst="rightBrace">
            <a:avLst>
              <a:gd name="adj1" fmla="val 110013"/>
              <a:gd name="adj2" fmla="val 48836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15D89F1B-9387-FF8B-3C06-781BB17500F9}"/>
              </a:ext>
            </a:extLst>
          </p:cNvPr>
          <p:cNvSpPr/>
          <p:nvPr/>
        </p:nvSpPr>
        <p:spPr>
          <a:xfrm rot="5400000">
            <a:off x="7600345" y="2897204"/>
            <a:ext cx="81006" cy="734544"/>
          </a:xfrm>
          <a:prstGeom prst="rightBrace">
            <a:avLst>
              <a:gd name="adj1" fmla="val 110013"/>
              <a:gd name="adj2" fmla="val 48836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FA492406-3A77-F6D3-ED3E-9F72E35DC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564" y="402790"/>
            <a:ext cx="35702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sz="2000">
                <a:solidFill>
                  <a:schemeClr val="tx1"/>
                </a:solidFill>
                <a:latin typeface="APL385 Unicode" panose="020B0709000202000203" pitchFamily="49" charset="0"/>
              </a:rPr>
              <a:t>:if X ⋄ 1 2 3 ⋄ :endif</a:t>
            </a:r>
            <a:br>
              <a:rPr lang="en-US" altLang="en-US" sz="100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147CE4-6293-BFC5-2516-F934895F9BAD}"/>
              </a:ext>
            </a:extLst>
          </p:cNvPr>
          <p:cNvSpPr/>
          <p:nvPr/>
        </p:nvSpPr>
        <p:spPr>
          <a:xfrm>
            <a:off x="7162527" y="1404126"/>
            <a:ext cx="956643" cy="39211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32E8B2-BA90-DE26-50BD-C68CAF5EDC59}"/>
              </a:ext>
            </a:extLst>
          </p:cNvPr>
          <p:cNvSpPr/>
          <p:nvPr/>
        </p:nvSpPr>
        <p:spPr>
          <a:xfrm>
            <a:off x="4702772" y="1410162"/>
            <a:ext cx="956643" cy="39211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565EA3-1033-C149-6A91-9958827DDE9A}"/>
              </a:ext>
            </a:extLst>
          </p:cNvPr>
          <p:cNvSpPr/>
          <p:nvPr/>
        </p:nvSpPr>
        <p:spPr>
          <a:xfrm>
            <a:off x="3054103" y="1404126"/>
            <a:ext cx="956643" cy="39211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4CDBCC-15C9-4E91-C54D-2F5482F8E602}"/>
              </a:ext>
            </a:extLst>
          </p:cNvPr>
          <p:cNvSpPr/>
          <p:nvPr/>
        </p:nvSpPr>
        <p:spPr>
          <a:xfrm>
            <a:off x="1220928" y="1409778"/>
            <a:ext cx="956643" cy="39211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EC632A-146D-0C6B-6F08-2E0AFCEDED30}"/>
              </a:ext>
            </a:extLst>
          </p:cNvPr>
          <p:cNvSpPr/>
          <p:nvPr/>
        </p:nvSpPr>
        <p:spPr>
          <a:xfrm>
            <a:off x="5937275" y="1404126"/>
            <a:ext cx="956643" cy="39211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032323-2B38-99FF-344F-9B6708F61A22}"/>
              </a:ext>
            </a:extLst>
          </p:cNvPr>
          <p:cNvSpPr txBox="1"/>
          <p:nvPr/>
        </p:nvSpPr>
        <p:spPr>
          <a:xfrm>
            <a:off x="171905" y="2586650"/>
            <a:ext cx="2434493" cy="646331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32 bit offsets.</a:t>
            </a:r>
          </a:p>
          <a:p>
            <a:r>
              <a:rPr lang="en-GB" dirty="0">
                <a:solidFill>
                  <a:srgbClr val="00B050"/>
                </a:solidFill>
              </a:rPr>
              <a:t>About 4Gb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37A9B578-496F-A29D-E651-F19658688A17}"/>
              </a:ext>
            </a:extLst>
          </p:cNvPr>
          <p:cNvSpPr/>
          <p:nvPr/>
        </p:nvSpPr>
        <p:spPr>
          <a:xfrm rot="5400000">
            <a:off x="6375093" y="4004349"/>
            <a:ext cx="81006" cy="734544"/>
          </a:xfrm>
          <a:prstGeom prst="rightBrace">
            <a:avLst>
              <a:gd name="adj1" fmla="val 110013"/>
              <a:gd name="adj2" fmla="val 48836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DCB84194-A1A4-BF52-94E4-6046C5C1E552}"/>
              </a:ext>
            </a:extLst>
          </p:cNvPr>
          <p:cNvSpPr/>
          <p:nvPr/>
        </p:nvSpPr>
        <p:spPr>
          <a:xfrm rot="5400000">
            <a:off x="1658746" y="4007642"/>
            <a:ext cx="81006" cy="734544"/>
          </a:xfrm>
          <a:prstGeom prst="rightBrace">
            <a:avLst>
              <a:gd name="adj1" fmla="val 110013"/>
              <a:gd name="adj2" fmla="val 48836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520EFC4-F027-F2C4-F082-FC547971FE86}"/>
              </a:ext>
            </a:extLst>
          </p:cNvPr>
          <p:cNvCxnSpPr>
            <a:cxnSpLocks/>
          </p:cNvCxnSpPr>
          <p:nvPr/>
        </p:nvCxnSpPr>
        <p:spPr>
          <a:xfrm>
            <a:off x="2532202" y="4034619"/>
            <a:ext cx="3225503" cy="0"/>
          </a:xfrm>
          <a:prstGeom prst="straightConnector1">
            <a:avLst/>
          </a:prstGeom>
          <a:ln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3DA9F8-B5E4-547A-C285-9982416A10B9}"/>
              </a:ext>
            </a:extLst>
          </p:cNvPr>
          <p:cNvCxnSpPr>
            <a:cxnSpLocks/>
          </p:cNvCxnSpPr>
          <p:nvPr/>
        </p:nvCxnSpPr>
        <p:spPr>
          <a:xfrm>
            <a:off x="2532202" y="4162754"/>
            <a:ext cx="3242251" cy="0"/>
          </a:xfrm>
          <a:prstGeom prst="straightConnector1">
            <a:avLst/>
          </a:prstGeom>
          <a:ln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78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6" grpId="0" animBg="1"/>
      <p:bldP spid="7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4BD3C8-E042-A05D-D144-33A8989277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8502E-89FC-E2D5-FFBD-EF88586D2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85000" lnSpcReduction="10000"/>
          </a:bodyPr>
          <a:lstStyle/>
          <a:p>
            <a:r>
              <a:rPr lang="en-GB" sz="1900" dirty="0"/>
              <a:t>Rank of array (15)</a:t>
            </a:r>
          </a:p>
          <a:p>
            <a:r>
              <a:rPr lang="en-GB" sz="1900" dirty="0"/>
              <a:t>Size of array</a:t>
            </a:r>
          </a:p>
          <a:p>
            <a:r>
              <a:rPr lang="en-GB" sz="1900" dirty="0"/>
              <a:t>Types of array (16)</a:t>
            </a:r>
          </a:p>
          <a:p>
            <a:r>
              <a:rPr lang="en-GB" sz="1900" dirty="0"/>
              <a:t>Depth of an array*</a:t>
            </a:r>
          </a:p>
          <a:p>
            <a:r>
              <a:rPr lang="en-GB" sz="1900" dirty="0"/>
              <a:t>Number of constants and names in code (4096)</a:t>
            </a:r>
          </a:p>
          <a:p>
            <a:r>
              <a:rPr lang="en-GB" sz="1900" dirty="0"/>
              <a:t>Function size (65536)</a:t>
            </a:r>
          </a:p>
          <a:p>
            <a:r>
              <a:rPr lang="en-GB" sz="1900" dirty="0" err="1"/>
              <a:t>Dfn</a:t>
            </a:r>
            <a:r>
              <a:rPr lang="en-GB" sz="1900" dirty="0"/>
              <a:t> depth (255)</a:t>
            </a:r>
          </a:p>
          <a:p>
            <a:r>
              <a:rPr lang="en-GB" sz="1900" dirty="0"/>
              <a:t>Number of primitives (256)</a:t>
            </a:r>
          </a:p>
          <a:p>
            <a:r>
              <a:rPr lang="en-GB" sz="1900" dirty="0"/>
              <a:t>Length of a symbol*</a:t>
            </a:r>
          </a:p>
          <a:p>
            <a:r>
              <a:rPr lang="en-GB" sz="1900" dirty="0"/>
              <a:t>Session input line / ⎕PW</a:t>
            </a:r>
          </a:p>
          <a:p>
            <a:r>
              <a:rPr lang="en-GB" sz="1900" dirty="0"/>
              <a:t>Parentheses depth (255)</a:t>
            </a:r>
          </a:p>
          <a:p>
            <a:r>
              <a:rPr lang="en-GB" sz="1900" dirty="0"/>
              <a:t>Number of lines in functions (4096)</a:t>
            </a:r>
          </a:p>
          <a:p>
            <a:r>
              <a:rPr lang="en-GB" sz="1900" dirty="0"/>
              <a:t>Control structure depth (255)</a:t>
            </a:r>
          </a:p>
          <a:p>
            <a:endParaRPr lang="en-GB" sz="11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D45A2B-AAE2-7CB6-B4D0-3FED6DD2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Limits? What limits?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712C70-6CBB-DB63-7E49-9768524C6A9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B65275-8DF5-36B7-8093-652634593E8A}"/>
              </a:ext>
            </a:extLst>
          </p:cNvPr>
          <p:cNvSpPr/>
          <p:nvPr/>
        </p:nvSpPr>
        <p:spPr>
          <a:xfrm>
            <a:off x="3792246" y="1631776"/>
            <a:ext cx="2296133" cy="34536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3C35FF-595F-CA3F-BD5F-B47E29259C5E}"/>
              </a:ext>
            </a:extLst>
          </p:cNvPr>
          <p:cNvSpPr txBox="1"/>
          <p:nvPr/>
        </p:nvSpPr>
        <p:spPr>
          <a:xfrm>
            <a:off x="3792246" y="3775580"/>
            <a:ext cx="2296133" cy="36933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(32767) 'cos printers.</a:t>
            </a:r>
          </a:p>
        </p:txBody>
      </p:sp>
    </p:spTree>
    <p:extLst>
      <p:ext uri="{BB962C8B-B14F-4D97-AF65-F5344CB8AC3E}">
        <p14:creationId xmlns:p14="http://schemas.microsoft.com/office/powerpoint/2010/main" val="117861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13241-2ED9-E86E-75B0-FF46FDBEB9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925D700-CEA3-B5D0-6DBB-F0007B186353}"/>
              </a:ext>
            </a:extLst>
          </p:cNvPr>
          <p:cNvCxnSpPr>
            <a:cxnSpLocks/>
          </p:cNvCxnSpPr>
          <p:nvPr/>
        </p:nvCxnSpPr>
        <p:spPr>
          <a:xfrm flipH="1" flipV="1">
            <a:off x="5784477" y="2924993"/>
            <a:ext cx="1468144" cy="3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BE2776F-CC27-ADCF-387A-3311C983D2B7}"/>
              </a:ext>
            </a:extLst>
          </p:cNvPr>
          <p:cNvCxnSpPr>
            <a:cxnSpLocks/>
          </p:cNvCxnSpPr>
          <p:nvPr/>
        </p:nvCxnSpPr>
        <p:spPr>
          <a:xfrm flipH="1">
            <a:off x="4143039" y="2923200"/>
            <a:ext cx="626217" cy="1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801747D-74F0-403F-6DF3-3E254DCD2334}"/>
              </a:ext>
            </a:extLst>
          </p:cNvPr>
          <p:cNvSpPr txBox="1"/>
          <p:nvPr/>
        </p:nvSpPr>
        <p:spPr>
          <a:xfrm>
            <a:off x="4580174" y="1881876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C48B37-6D03-7481-8C24-7037E1A7CAA1}"/>
              </a:ext>
            </a:extLst>
          </p:cNvPr>
          <p:cNvSpPr txBox="1"/>
          <p:nvPr/>
        </p:nvSpPr>
        <p:spPr>
          <a:xfrm>
            <a:off x="4169910" y="2178668"/>
            <a:ext cx="611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D47CB-95D4-AA88-92E4-556E1C826F6D}"/>
              </a:ext>
            </a:extLst>
          </p:cNvPr>
          <p:cNvSpPr txBox="1"/>
          <p:nvPr/>
        </p:nvSpPr>
        <p:spPr>
          <a:xfrm>
            <a:off x="2532202" y="2188468"/>
            <a:ext cx="611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5B7C3A-7438-2F6C-BD77-4A75B4405594}"/>
              </a:ext>
            </a:extLst>
          </p:cNvPr>
          <p:cNvSpPr txBox="1"/>
          <p:nvPr/>
        </p:nvSpPr>
        <p:spPr>
          <a:xfrm>
            <a:off x="8050161" y="2475324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807003-DFE8-8924-C9BB-A43A70A1B7BF}"/>
              </a:ext>
            </a:extLst>
          </p:cNvPr>
          <p:cNvSpPr txBox="1"/>
          <p:nvPr/>
        </p:nvSpPr>
        <p:spPr>
          <a:xfrm>
            <a:off x="7256096" y="2775600"/>
            <a:ext cx="9957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5F24F4-18E4-7964-2B8C-B4D39AEB3B98}"/>
              </a:ext>
            </a:extLst>
          </p:cNvPr>
          <p:cNvSpPr txBox="1"/>
          <p:nvPr/>
        </p:nvSpPr>
        <p:spPr>
          <a:xfrm>
            <a:off x="4781828" y="2775600"/>
            <a:ext cx="1011353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A644B1-3C40-8106-1DED-27352853914E}"/>
              </a:ext>
            </a:extLst>
          </p:cNvPr>
          <p:cNvSpPr txBox="1"/>
          <p:nvPr/>
        </p:nvSpPr>
        <p:spPr>
          <a:xfrm>
            <a:off x="3144121" y="2775600"/>
            <a:ext cx="998918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⋄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E6B21-1273-2493-2F23-C5505A6D8304}"/>
              </a:ext>
            </a:extLst>
          </p:cNvPr>
          <p:cNvSpPr txBox="1"/>
          <p:nvPr/>
        </p:nvSpPr>
        <p:spPr>
          <a:xfrm>
            <a:off x="7054443" y="3062836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180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198713-958E-EF2B-2A3F-11B17ABE85E5}"/>
              </a:ext>
            </a:extLst>
          </p:cNvPr>
          <p:cNvSpPr txBox="1"/>
          <p:nvPr/>
        </p:nvSpPr>
        <p:spPr>
          <a:xfrm>
            <a:off x="6856265" y="3358800"/>
            <a:ext cx="396356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D97C64-0D9A-4A85-8F5D-33C64E147E6E}"/>
              </a:ext>
            </a:extLst>
          </p:cNvPr>
          <p:cNvSpPr txBox="1"/>
          <p:nvPr/>
        </p:nvSpPr>
        <p:spPr>
          <a:xfrm>
            <a:off x="5987059" y="3654000"/>
            <a:ext cx="1269037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FB37F5-D2F8-3C9E-A706-3ABE9B91720F}"/>
              </a:ext>
            </a:extLst>
          </p:cNvPr>
          <p:cNvSpPr txBox="1"/>
          <p:nvPr/>
        </p:nvSpPr>
        <p:spPr>
          <a:xfrm>
            <a:off x="5787952" y="3949200"/>
            <a:ext cx="146814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866E06-7D1D-BCD9-4A70-CDBE701968AD}"/>
              </a:ext>
            </a:extLst>
          </p:cNvPr>
          <p:cNvSpPr txBox="1"/>
          <p:nvPr/>
        </p:nvSpPr>
        <p:spPr>
          <a:xfrm>
            <a:off x="1128135" y="3949200"/>
            <a:ext cx="1404067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8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D4423-CE0C-B416-3DEA-CA4CBB6432E1}"/>
              </a:ext>
            </a:extLst>
          </p:cNvPr>
          <p:cNvSpPr txBox="1"/>
          <p:nvPr/>
        </p:nvSpPr>
        <p:spPr>
          <a:xfrm>
            <a:off x="926481" y="3949200"/>
            <a:ext cx="201654" cy="2952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Ins="36000" anchor="ctr" anchorCtr="0">
            <a:normAutofit fontScale="25000" lnSpcReduction="20000"/>
          </a:bodyPr>
          <a:lstStyle/>
          <a:p>
            <a:pPr algn="r"/>
            <a:r>
              <a:rPr lang="en-GB" dirty="0">
                <a:latin typeface="APL385 Unicode" panose="020B0709000202000203" pitchFamily="49" charset="0"/>
              </a:rPr>
              <a:t>EOL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3A9D1-52E4-3849-49DA-4EB3E1995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802" y="1357200"/>
            <a:ext cx="8478394" cy="6451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│67│00│  │  │00│43│00│6f│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00│00│57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  │  │07│00│66│01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│00│57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  │  │02│00│66│00│  │  │00│34│05│6f│  │  │05│00│66│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b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			</a:t>
            </a:r>
            <a:endParaRPr lang="en-GB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EBC756-218C-958F-FC82-1873F8B7B2F8}"/>
              </a:ext>
            </a:extLst>
          </p:cNvPr>
          <p:cNvSpPr/>
          <p:nvPr/>
        </p:nvSpPr>
        <p:spPr>
          <a:xfrm>
            <a:off x="2461578" y="1422013"/>
            <a:ext cx="730129" cy="36854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593DA2-2719-B83E-2A6D-3C1B3E8C4A64}"/>
              </a:ext>
            </a:extLst>
          </p:cNvPr>
          <p:cNvSpPr/>
          <p:nvPr/>
        </p:nvSpPr>
        <p:spPr>
          <a:xfrm>
            <a:off x="4091082" y="1422013"/>
            <a:ext cx="730129" cy="36854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9F4A55D2-9EB9-04FB-9474-D1C959D80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564" y="402790"/>
            <a:ext cx="35702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sz="2000">
                <a:solidFill>
                  <a:schemeClr val="tx1"/>
                </a:solidFill>
                <a:latin typeface="APL385 Unicode" panose="020B0709000202000203" pitchFamily="49" charset="0"/>
              </a:rPr>
              <a:t>:if X ⋄ 1 2 3 ⋄ :endif</a:t>
            </a:r>
            <a:br>
              <a:rPr lang="en-US" altLang="en-US" sz="100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33AC3D-0A83-85B0-EA57-BFC5BE9E7419}"/>
              </a:ext>
            </a:extLst>
          </p:cNvPr>
          <p:cNvSpPr txBox="1"/>
          <p:nvPr/>
        </p:nvSpPr>
        <p:spPr>
          <a:xfrm>
            <a:off x="252844" y="2600886"/>
            <a:ext cx="2434493" cy="1200329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Symbols/Constants:</a:t>
            </a:r>
          </a:p>
          <a:p>
            <a:r>
              <a:rPr lang="en-GB" dirty="0">
                <a:solidFill>
                  <a:srgbClr val="00B050"/>
                </a:solidFill>
              </a:rPr>
              <a:t>12 bits: 4096</a:t>
            </a:r>
          </a:p>
          <a:p>
            <a:r>
              <a:rPr lang="en-GB" dirty="0">
                <a:solidFill>
                  <a:srgbClr val="00B050"/>
                </a:solidFill>
              </a:rPr>
              <a:t>16 bits: 64456</a:t>
            </a:r>
          </a:p>
          <a:p>
            <a:r>
              <a:rPr lang="en-GB" dirty="0">
                <a:solidFill>
                  <a:srgbClr val="00B050"/>
                </a:solidFill>
              </a:rPr>
              <a:t>32 bits. 4 trillion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228CF7C-D1BC-68FA-F0F2-C8832E545AA1}"/>
              </a:ext>
            </a:extLst>
          </p:cNvPr>
          <p:cNvSpPr/>
          <p:nvPr/>
        </p:nvSpPr>
        <p:spPr>
          <a:xfrm>
            <a:off x="3412911" y="417765"/>
            <a:ext cx="346290" cy="36854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6BB901-C3DE-2E75-D281-62FCBCC6AD2F}"/>
              </a:ext>
            </a:extLst>
          </p:cNvPr>
          <p:cNvSpPr/>
          <p:nvPr/>
        </p:nvSpPr>
        <p:spPr>
          <a:xfrm>
            <a:off x="4029258" y="417765"/>
            <a:ext cx="917392" cy="36854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4F2DEA6-DCF4-8419-EA6A-39DF9877B7B4}"/>
              </a:ext>
            </a:extLst>
          </p:cNvPr>
          <p:cNvCxnSpPr>
            <a:cxnSpLocks/>
          </p:cNvCxnSpPr>
          <p:nvPr/>
        </p:nvCxnSpPr>
        <p:spPr>
          <a:xfrm>
            <a:off x="2532202" y="4034619"/>
            <a:ext cx="3225503" cy="0"/>
          </a:xfrm>
          <a:prstGeom prst="straightConnector1">
            <a:avLst/>
          </a:prstGeom>
          <a:ln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0984738-5174-9C6F-F293-D9A60038DC9E}"/>
              </a:ext>
            </a:extLst>
          </p:cNvPr>
          <p:cNvCxnSpPr>
            <a:cxnSpLocks/>
          </p:cNvCxnSpPr>
          <p:nvPr/>
        </p:nvCxnSpPr>
        <p:spPr>
          <a:xfrm>
            <a:off x="2532202" y="4162754"/>
            <a:ext cx="3242251" cy="0"/>
          </a:xfrm>
          <a:prstGeom prst="straightConnector1">
            <a:avLst/>
          </a:prstGeom>
          <a:ln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">
            <a:extLst>
              <a:ext uri="{FF2B5EF4-FFF2-40B4-BE49-F238E27FC236}">
                <a16:creationId xmlns:a16="http://schemas.microsoft.com/office/drawing/2014/main" id="{F1886AAA-F648-9AC5-34AE-49DDD0B0A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0311" y="2005176"/>
            <a:ext cx="862512" cy="2246769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r←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[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1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1 1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2 2 2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3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3</a:t>
            </a:r>
            <a:r>
              <a:rPr kumimoji="0" lang="en-US" altLang="en-US" sz="1000" b="0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3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4 4 4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5 5 5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4096 .</a:t>
            </a:r>
            <a:r>
              <a:rPr kumimoji="0" lang="en-US" altLang="en-US" sz="1000" b="0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00C000"/>
                </a:solidFill>
                <a:effectLst/>
                <a:latin typeface="APL385 Unicode" panose="020B0709000202000203" pitchFamily="49" charset="0"/>
              </a:rPr>
              <a:t>]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361B1EE5-EF5A-E262-519D-7F710C181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003" y="3620833"/>
            <a:ext cx="995127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PL385 Unicode" panose="020B0709000202000203" pitchFamily="49" charset="0"/>
              </a:rPr>
              <a:t>65536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0C72FE70-2FA2-1D30-CD62-9E5B9BD81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126" y="3618012"/>
            <a:ext cx="1617032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/>
              <a:t>4294967296</a:t>
            </a:r>
            <a:endParaRPr kumimoji="0" lang="en-US" altLang="en-US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39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31" grpId="0" animBg="1"/>
      <p:bldP spid="32" grpId="0" animBg="1"/>
      <p:bldP spid="33" grpId="0" animBg="1"/>
      <p:bldP spid="8" grpId="0" animBg="1"/>
      <p:bldP spid="15" grpId="0" animBg="1"/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1479B86-1FE7-4B05-E265-584AA21DB60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A7323B-333F-DC71-DE47-EE57889D2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000" y="268288"/>
            <a:ext cx="7005638" cy="684212"/>
          </a:xfrm>
        </p:spPr>
        <p:txBody>
          <a:bodyPr/>
          <a:lstStyle/>
          <a:p>
            <a:r>
              <a:rPr lang="en-GB" dirty="0"/>
              <a:t>"Body" pocket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95A7E-D464-1A71-D7A6-F2B4667EEDC4}"/>
              </a:ext>
            </a:extLst>
          </p:cNvPr>
          <p:cNvSpPr txBox="1"/>
          <p:nvPr/>
        </p:nvSpPr>
        <p:spPr>
          <a:xfrm>
            <a:off x="323529" y="1435920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LENGTH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40E23-2C8A-7DAE-FEA1-078D0E27BD8A}"/>
              </a:ext>
            </a:extLst>
          </p:cNvPr>
          <p:cNvSpPr txBox="1"/>
          <p:nvPr/>
        </p:nvSpPr>
        <p:spPr>
          <a:xfrm>
            <a:off x="1619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REFCOUNT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BCE06-FB86-DD30-15B6-C16EEA69EFF5}"/>
              </a:ext>
            </a:extLst>
          </p:cNvPr>
          <p:cNvSpPr txBox="1"/>
          <p:nvPr/>
        </p:nvSpPr>
        <p:spPr>
          <a:xfrm>
            <a:off x="2915529" y="1435919"/>
            <a:ext cx="1296000" cy="36158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/>
              <a:t>ZONES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2BAA7D-E0BB-BED2-E231-CAC7AD2CA4D9}"/>
              </a:ext>
            </a:extLst>
          </p:cNvPr>
          <p:cNvSpPr txBox="1"/>
          <p:nvPr/>
        </p:nvSpPr>
        <p:spPr>
          <a:xfrm>
            <a:off x="323528" y="1967869"/>
            <a:ext cx="57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B0042A-A163-E8B6-D381-A90B1DAB42B1}"/>
              </a:ext>
            </a:extLst>
          </p:cNvPr>
          <p:cNvSpPr txBox="1"/>
          <p:nvPr/>
        </p:nvSpPr>
        <p:spPr>
          <a:xfrm>
            <a:off x="5367950" y="1967867"/>
            <a:ext cx="72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TYPE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D299C5-42FD-187D-BAE6-FF6BF412DE22}"/>
              </a:ext>
            </a:extLst>
          </p:cNvPr>
          <p:cNvSpPr txBox="1"/>
          <p:nvPr/>
        </p:nvSpPr>
        <p:spPr>
          <a:xfrm>
            <a:off x="3207950" y="1967867"/>
            <a:ext cx="2160000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horz" wrap="square" rtlCol="0" anchor="ctr" anchorCtr="0">
            <a:noAutofit/>
          </a:bodyPr>
          <a:lstStyle/>
          <a:p>
            <a:pPr algn="ctr"/>
            <a:r>
              <a:rPr lang="en-GB" sz="1200" dirty="0"/>
              <a:t>LINE COUNT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D69C8-29DF-7F6F-115A-743B285218FE}"/>
              </a:ext>
            </a:extLst>
          </p:cNvPr>
          <p:cNvSpPr txBox="1"/>
          <p:nvPr/>
        </p:nvSpPr>
        <p:spPr>
          <a:xfrm>
            <a:off x="3040461" y="1967867"/>
            <a:ext cx="170081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FLAG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1EB43-BF62-B4BF-CB90-C4A7421A6BD2}"/>
              </a:ext>
            </a:extLst>
          </p:cNvPr>
          <p:cNvSpPr txBox="1"/>
          <p:nvPr/>
        </p:nvSpPr>
        <p:spPr>
          <a:xfrm>
            <a:off x="2316039" y="1967867"/>
            <a:ext cx="724422" cy="9000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n-GB" sz="1200" dirty="0"/>
              <a:t>VERSION</a:t>
            </a:r>
            <a:endParaRPr lang="en-GB" sz="700" dirty="0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2B19F00D-6E92-9488-1F2E-55F28546F5E2}"/>
              </a:ext>
            </a:extLst>
          </p:cNvPr>
          <p:cNvSpPr/>
          <p:nvPr/>
        </p:nvSpPr>
        <p:spPr>
          <a:xfrm rot="5400000">
            <a:off x="4204350" y="2041824"/>
            <a:ext cx="167198" cy="2160001"/>
          </a:xfrm>
          <a:prstGeom prst="rightBrace">
            <a:avLst>
              <a:gd name="adj1" fmla="val 1100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0356C6-4FB3-A320-5F4E-12FCED4DFBDA}"/>
              </a:ext>
            </a:extLst>
          </p:cNvPr>
          <p:cNvSpPr txBox="1"/>
          <p:nvPr/>
        </p:nvSpPr>
        <p:spPr>
          <a:xfrm>
            <a:off x="4288558" y="3463496"/>
            <a:ext cx="1911275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12 bits wide</a:t>
            </a:r>
          </a:p>
          <a:p>
            <a:r>
              <a:rPr lang="en-GB" dirty="0">
                <a:solidFill>
                  <a:srgbClr val="373637"/>
                </a:solidFill>
                <a:highlight>
                  <a:srgbClr val="F9F9FA"/>
                </a:highlight>
                <a:latin typeface="Source Sans Pro" panose="020B0503030403020204" pitchFamily="34" charset="0"/>
              </a:rPr>
              <a:t>m</a:t>
            </a:r>
            <a:r>
              <a:rPr lang="en-GB" dirty="0"/>
              <a:t>ax value 4096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7BECBC-2A00-6B79-57FF-B75D471610E6}"/>
              </a:ext>
            </a:extLst>
          </p:cNvPr>
          <p:cNvCxnSpPr>
            <a:cxnSpLocks/>
          </p:cNvCxnSpPr>
          <p:nvPr/>
        </p:nvCxnSpPr>
        <p:spPr>
          <a:xfrm flipH="1" flipV="1">
            <a:off x="4211529" y="1797015"/>
            <a:ext cx="1871999" cy="170850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7DC05A-CED2-A124-647E-8A67432D2385}"/>
              </a:ext>
            </a:extLst>
          </p:cNvPr>
          <p:cNvCxnSpPr>
            <a:cxnSpLocks/>
          </p:cNvCxnSpPr>
          <p:nvPr/>
        </p:nvCxnSpPr>
        <p:spPr>
          <a:xfrm flipV="1">
            <a:off x="336293" y="1797015"/>
            <a:ext cx="2578247" cy="170850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D2D9348-12D9-5771-62A3-BFB01EA4AA34}"/>
              </a:ext>
            </a:extLst>
          </p:cNvPr>
          <p:cNvSpPr txBox="1"/>
          <p:nvPr/>
        </p:nvSpPr>
        <p:spPr>
          <a:xfrm>
            <a:off x="336293" y="2279367"/>
            <a:ext cx="1979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UNUSED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356A81-368C-1AE3-2454-3C3875DB7CD4}"/>
              </a:ext>
            </a:extLst>
          </p:cNvPr>
          <p:cNvSpPr txBox="1"/>
          <p:nvPr/>
        </p:nvSpPr>
        <p:spPr>
          <a:xfrm>
            <a:off x="462492" y="3729047"/>
            <a:ext cx="370709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800" dirty="0"/>
              <a:t>Number of lines in functions (4096)</a:t>
            </a:r>
          </a:p>
        </p:txBody>
      </p:sp>
    </p:spTree>
    <p:extLst>
      <p:ext uri="{BB962C8B-B14F-4D97-AF65-F5344CB8AC3E}">
        <p14:creationId xmlns:p14="http://schemas.microsoft.com/office/powerpoint/2010/main" val="11538188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1B004C-E468-DC81-31E7-760E24014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</a:t>
            </a:r>
          </a:p>
          <a:p>
            <a:pPr lvl="1"/>
            <a:r>
              <a:rPr lang="en-GB" dirty="0"/>
              <a:t>Old Workspaces</a:t>
            </a:r>
          </a:p>
          <a:p>
            <a:pPr lvl="1"/>
            <a:r>
              <a:rPr lang="en-GB" dirty="0"/>
              <a:t>Old Component Files</a:t>
            </a:r>
          </a:p>
          <a:p>
            <a:pPr lvl="1"/>
            <a:r>
              <a:rPr lang="en-GB" dirty="0"/>
              <a:t>Old serialized data (sent down a socket)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F48F24-501A-8F1E-4DE5-EA8F78B8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It's easy then, </a:t>
            </a:r>
            <a:r>
              <a:rPr lang="en-GB" dirty="0" err="1"/>
              <a:t>innit</a:t>
            </a:r>
            <a:r>
              <a:rPr lang="en-GB" dirty="0"/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0EA500-74D7-29DE-C94D-DAE58BA198E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12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3856F7-6C02-2BBE-D1C6-28A9C6F07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1" y="1493525"/>
            <a:ext cx="7100096" cy="324204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Won't my workspace get larger?</a:t>
            </a:r>
          </a:p>
          <a:p>
            <a:r>
              <a:rPr lang="en-GB" dirty="0"/>
              <a:t>"Back of an envelope calculations"</a:t>
            </a:r>
          </a:p>
          <a:p>
            <a:pPr lvl="1"/>
            <a:r>
              <a:rPr lang="en-GB" dirty="0" err="1"/>
              <a:t>dfns.dws</a:t>
            </a:r>
            <a:r>
              <a:rPr lang="en-GB" dirty="0"/>
              <a:t>  2% larger.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2"/>
            <a:r>
              <a:rPr lang="en-GB" dirty="0"/>
              <a:t>3% larger</a:t>
            </a:r>
          </a:p>
          <a:p>
            <a:pPr lvl="1"/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B21054-CD2B-5EEA-7EB8-24A3BE15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Consequences?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A43BB-8D25-B4A2-A64B-6016F46D1C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1473B95-F718-EC02-0A64-DBFC3A9C9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2839" y="2870894"/>
            <a:ext cx="457048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hex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←{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80"/>
                </a:solidFill>
                <a:effectLst/>
                <a:latin typeface="APL385 Unicode" panose="020B0709000202000203" pitchFamily="49" charset="0"/>
              </a:rPr>
              <a:t>⎕CT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80"/>
                </a:solidFill>
                <a:effectLst/>
                <a:latin typeface="APL385 Unicode" panose="020B0709000202000203" pitchFamily="49" charset="0"/>
              </a:rPr>
              <a:t>⎕IO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Hexadecimal from decimal.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⍺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←⊢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no width specification.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≠≡,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⍵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⍺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∇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¨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⍵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simple-array-wise: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∊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⍵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=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⍵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APL385 Unicode" panose="020B0709000202000203" pitchFamily="49" charset="0"/>
              </a:rPr>
              <a:t>'Too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008080"/>
                </a:solidFill>
                <a:effectLst/>
                <a:latin typeface="APL385 Unicode" panose="020B0709000202000203" pitchFamily="49" charset="0"/>
              </a:rPr>
              <a:t>big'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APL385 Unicode" panose="020B0709000202000203" pitchFamily="49" charset="0"/>
              </a:rPr>
              <a:t>⎕SIGNAL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11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loss of precision.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←⍬⍴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⍺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,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*⌈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⍟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⌈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16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⍟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+⌈/|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⍵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default width.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↓[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]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APL385 Unicode" panose="020B0709000202000203" pitchFamily="49" charset="0"/>
              </a:rPr>
              <a:t>'0123456789abcdef'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[(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/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16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)⊤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⍵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]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character hex numbers.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82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A6E03-9D53-A4A8-C8D1-0A8E5BFE3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58" y="1357181"/>
            <a:ext cx="7646083" cy="6451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│67│00│00│43│00│6f│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00│00│57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│07│00│66│01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│00│57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│03│00│66│00│00│34│05│6f│05│00│66│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			</a:t>
            </a:r>
            <a:endParaRPr lang="en-GB" sz="1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13241-2ED9-E86E-75B0-FF46FDBEB9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768259C-92F2-9A28-2FD6-0B9EF72FD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564" y="402790"/>
            <a:ext cx="35702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sz="2000">
                <a:solidFill>
                  <a:schemeClr val="tx1"/>
                </a:solidFill>
                <a:latin typeface="APL385 Unicode" panose="020B0709000202000203" pitchFamily="49" charset="0"/>
              </a:rPr>
              <a:t>:if X ⋄ 1 2 3 ⋄ :endif</a:t>
            </a:r>
            <a:br>
              <a:rPr lang="en-US" altLang="en-US" sz="100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5387B7-B706-B6DC-4E28-72DCA0183858}"/>
              </a:ext>
            </a:extLst>
          </p:cNvPr>
          <p:cNvSpPr txBox="1">
            <a:spLocks/>
          </p:cNvSpPr>
          <p:nvPr/>
        </p:nvSpPr>
        <p:spPr>
          <a:xfrm>
            <a:off x="332802" y="1957041"/>
            <a:ext cx="8478394" cy="645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│67│00│  │  │00│43│00│6f│00│00│57│  │  │07│00│66│01│00│57│  │  │02│00│66│00│  │  │00│34│05│6f│  │  │05│00│66│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lang="en-US" altLang="en-US" sz="8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br>
              <a:rPr lang="en-US" altLang="en-US" sz="105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			</a:t>
            </a:r>
            <a:endParaRPr lang="en-GB" sz="12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61BC73-0F2C-016D-F3DF-7913F679E52D}"/>
              </a:ext>
            </a:extLst>
          </p:cNvPr>
          <p:cNvSpPr txBox="1">
            <a:spLocks/>
          </p:cNvSpPr>
          <p:nvPr/>
        </p:nvSpPr>
        <p:spPr>
          <a:xfrm>
            <a:off x="332802" y="2790161"/>
            <a:ext cx="8478394" cy="645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│67│00│  │  │00│43│00│</a:t>
            </a:r>
            <a:r>
              <a:rPr lang="en-US" altLang="en-US" sz="900" dirty="0">
                <a:solidFill>
                  <a:srgbClr val="FF0000"/>
                </a:solidFill>
                <a:latin typeface="APL385 Unicode" panose="020B0709000202000203" pitchFamily="49" charset="0"/>
              </a:rPr>
              <a:t>FF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│00│00│57│  │  │07│00│66│01│00│57│  │  │02│00│66│00│  │  │00│34│05│</a:t>
            </a:r>
            <a:r>
              <a:rPr lang="en-US" altLang="en-US" sz="900" dirty="0">
                <a:solidFill>
                  <a:srgbClr val="FF0000"/>
                </a:solidFill>
                <a:latin typeface="APL385 Unicode" panose="020B0709000202000203" pitchFamily="49" charset="0"/>
              </a:rPr>
              <a:t>FF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  │  │05│00│66│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lang="en-US" altLang="en-US" sz="8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br>
              <a:rPr lang="en-US" altLang="en-US" sz="105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			</a:t>
            </a:r>
            <a:endParaRPr lang="en-GB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9C6E24-C74C-1BE4-E435-9919B45E41FB}"/>
              </a:ext>
            </a:extLst>
          </p:cNvPr>
          <p:cNvSpPr/>
          <p:nvPr/>
        </p:nvSpPr>
        <p:spPr>
          <a:xfrm>
            <a:off x="2932853" y="146939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81F4C2-EF1E-7EA5-817D-3DC99C6B3B4F}"/>
              </a:ext>
            </a:extLst>
          </p:cNvPr>
          <p:cNvSpPr/>
          <p:nvPr/>
        </p:nvSpPr>
        <p:spPr>
          <a:xfrm>
            <a:off x="6419003" y="146939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F8CBC5-D7FD-376A-9F19-2C18697A2243}"/>
              </a:ext>
            </a:extLst>
          </p:cNvPr>
          <p:cNvSpPr/>
          <p:nvPr/>
        </p:nvSpPr>
        <p:spPr>
          <a:xfrm>
            <a:off x="2316903" y="2065172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E73C02-BADE-A750-1F3C-88D1EE739403}"/>
              </a:ext>
            </a:extLst>
          </p:cNvPr>
          <p:cNvSpPr/>
          <p:nvPr/>
        </p:nvSpPr>
        <p:spPr>
          <a:xfrm>
            <a:off x="7022253" y="2069431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3C1F7F-EEA0-DB90-9A52-12621EB247BD}"/>
              </a:ext>
            </a:extLst>
          </p:cNvPr>
          <p:cNvSpPr/>
          <p:nvPr/>
        </p:nvSpPr>
        <p:spPr>
          <a:xfrm>
            <a:off x="2316903" y="2899796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29EA8C-3AD1-733E-EC2B-8E6FBE2CBBC7}"/>
              </a:ext>
            </a:extLst>
          </p:cNvPr>
          <p:cNvSpPr/>
          <p:nvPr/>
        </p:nvSpPr>
        <p:spPr>
          <a:xfrm>
            <a:off x="7028603" y="2907384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1D5806-960A-F96D-5473-02382F3F8446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flipH="1">
            <a:off x="2418927" y="1752600"/>
            <a:ext cx="615950" cy="3125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BB982D-ACA5-B767-6CDC-DCB53385D141}"/>
              </a:ext>
            </a:extLst>
          </p:cNvPr>
          <p:cNvCxnSpPr>
            <a:stCxn id="10" idx="2"/>
            <a:endCxn id="12" idx="0"/>
          </p:cNvCxnSpPr>
          <p:nvPr/>
        </p:nvCxnSpPr>
        <p:spPr>
          <a:xfrm>
            <a:off x="6521027" y="1752600"/>
            <a:ext cx="603250" cy="3168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91F0B4-721C-7A66-EAD9-E6212C394E1C}"/>
              </a:ext>
            </a:extLst>
          </p:cNvPr>
          <p:cNvCxnSpPr>
            <a:stCxn id="11" idx="2"/>
          </p:cNvCxnSpPr>
          <p:nvPr/>
        </p:nvCxnSpPr>
        <p:spPr>
          <a:xfrm>
            <a:off x="2418927" y="2348382"/>
            <a:ext cx="0" cy="551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5199D5-4C02-B2D8-DB96-86E2C2F1A381}"/>
              </a:ext>
            </a:extLst>
          </p:cNvPr>
          <p:cNvCxnSpPr>
            <a:stCxn id="12" idx="2"/>
          </p:cNvCxnSpPr>
          <p:nvPr/>
        </p:nvCxnSpPr>
        <p:spPr>
          <a:xfrm>
            <a:off x="7124277" y="2352641"/>
            <a:ext cx="0" cy="547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80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A6E03-9D53-A4A8-C8D1-0A8E5BFE3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58" y="1357181"/>
            <a:ext cx="7646083" cy="6451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│67│00│00│43│00│6f│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00│00│57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│07│00│66│01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│00│57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│03│00│66│00│00│34│05│6f│05│00│66│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			</a:t>
            </a:r>
            <a:endParaRPr lang="en-GB" sz="1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13241-2ED9-E86E-75B0-FF46FDBEB9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768259C-92F2-9A28-2FD6-0B9EF72FD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564" y="402790"/>
            <a:ext cx="35702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sz="2000">
                <a:solidFill>
                  <a:schemeClr val="tx1"/>
                </a:solidFill>
                <a:latin typeface="APL385 Unicode" panose="020B0709000202000203" pitchFamily="49" charset="0"/>
              </a:rPr>
              <a:t>:if X ⋄ 1 2 3 ⋄ :endif</a:t>
            </a:r>
            <a:br>
              <a:rPr lang="en-US" altLang="en-US" sz="100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61BC73-0F2C-016D-F3DF-7913F679E52D}"/>
              </a:ext>
            </a:extLst>
          </p:cNvPr>
          <p:cNvSpPr txBox="1">
            <a:spLocks/>
          </p:cNvSpPr>
          <p:nvPr/>
        </p:nvSpPr>
        <p:spPr>
          <a:xfrm>
            <a:off x="332802" y="2790161"/>
            <a:ext cx="8478394" cy="645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│67│00│  │  │00│43│00│</a:t>
            </a:r>
            <a:r>
              <a:rPr lang="en-US" altLang="en-US" sz="900" dirty="0">
                <a:solidFill>
                  <a:srgbClr val="FF0000"/>
                </a:solidFill>
                <a:latin typeface="APL385 Unicode" panose="020B0709000202000203" pitchFamily="49" charset="0"/>
              </a:rPr>
              <a:t>FF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│00│00│57│  │  │07│00│66│01│00│57│  │  │02│00│66│00│  │  │00│34│05│</a:t>
            </a:r>
            <a:r>
              <a:rPr lang="en-US" altLang="en-US" sz="900" dirty="0">
                <a:solidFill>
                  <a:srgbClr val="FF0000"/>
                </a:solidFill>
                <a:latin typeface="APL385 Unicode" panose="020B0709000202000203" pitchFamily="49" charset="0"/>
              </a:rPr>
              <a:t>FF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  │  │05│00│66│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lang="en-US" altLang="en-US" sz="8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br>
              <a:rPr lang="en-US" altLang="en-US" sz="105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			</a:t>
            </a:r>
            <a:endParaRPr lang="en-GB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9C6E24-C74C-1BE4-E435-9919B45E41FB}"/>
              </a:ext>
            </a:extLst>
          </p:cNvPr>
          <p:cNvSpPr/>
          <p:nvPr/>
        </p:nvSpPr>
        <p:spPr>
          <a:xfrm>
            <a:off x="2932853" y="146939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81F4C2-EF1E-7EA5-817D-3DC99C6B3B4F}"/>
              </a:ext>
            </a:extLst>
          </p:cNvPr>
          <p:cNvSpPr/>
          <p:nvPr/>
        </p:nvSpPr>
        <p:spPr>
          <a:xfrm>
            <a:off x="6419003" y="146939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3C1F7F-EEA0-DB90-9A52-12621EB247BD}"/>
              </a:ext>
            </a:extLst>
          </p:cNvPr>
          <p:cNvSpPr/>
          <p:nvPr/>
        </p:nvSpPr>
        <p:spPr>
          <a:xfrm>
            <a:off x="2316903" y="290160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29EA8C-3AD1-733E-EC2B-8E6FBE2CBBC7}"/>
              </a:ext>
            </a:extLst>
          </p:cNvPr>
          <p:cNvSpPr/>
          <p:nvPr/>
        </p:nvSpPr>
        <p:spPr>
          <a:xfrm>
            <a:off x="7028603" y="290160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B3A23C-D659-B45F-6BA0-DA4685E7AD44}"/>
              </a:ext>
            </a:extLst>
          </p:cNvPr>
          <p:cNvCxnSpPr/>
          <p:nvPr/>
        </p:nvCxnSpPr>
        <p:spPr>
          <a:xfrm flipH="1">
            <a:off x="2415540" y="1752600"/>
            <a:ext cx="624840" cy="11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7AF605-3C37-FF8F-D197-0DC74117D6F6}"/>
              </a:ext>
            </a:extLst>
          </p:cNvPr>
          <p:cNvCxnSpPr>
            <a:endCxn id="14" idx="0"/>
          </p:cNvCxnSpPr>
          <p:nvPr/>
        </p:nvCxnSpPr>
        <p:spPr>
          <a:xfrm>
            <a:off x="6507480" y="1752600"/>
            <a:ext cx="623147" cy="11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2819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A6E03-9D53-A4A8-C8D1-0A8E5BFE3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58" y="1357181"/>
            <a:ext cx="7646083" cy="6451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│67│00│00│43│00│6f│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00│00│57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│07│00│66│01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│00│57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│03│00│66│00│00│34│05│6f│05│00│66│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			</a:t>
            </a:r>
            <a:endParaRPr lang="en-GB" sz="1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13241-2ED9-E86E-75B0-FF46FDBEB9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768259C-92F2-9A28-2FD6-0B9EF72FD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564" y="402790"/>
            <a:ext cx="35702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sz="2000">
                <a:solidFill>
                  <a:schemeClr val="tx1"/>
                </a:solidFill>
                <a:latin typeface="APL385 Unicode" panose="020B0709000202000203" pitchFamily="49" charset="0"/>
              </a:rPr>
              <a:t>:if X ⋄ 1 2 3 ⋄ :endif</a:t>
            </a:r>
            <a:br>
              <a:rPr lang="en-US" altLang="en-US" sz="100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61BC73-0F2C-016D-F3DF-7913F679E52D}"/>
              </a:ext>
            </a:extLst>
          </p:cNvPr>
          <p:cNvSpPr txBox="1">
            <a:spLocks/>
          </p:cNvSpPr>
          <p:nvPr/>
        </p:nvSpPr>
        <p:spPr>
          <a:xfrm>
            <a:off x="332802" y="2790161"/>
            <a:ext cx="8478394" cy="645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│67│00│  │  │00│43│00│</a:t>
            </a:r>
            <a:r>
              <a:rPr lang="en-US" altLang="en-US" sz="900" dirty="0">
                <a:solidFill>
                  <a:srgbClr val="FF0000"/>
                </a:solidFill>
                <a:latin typeface="APL385 Unicode" panose="020B0709000202000203" pitchFamily="49" charset="0"/>
              </a:rPr>
              <a:t>FF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│00│00│</a:t>
            </a:r>
            <a:r>
              <a:rPr lang="en-US" altLang="en-US" sz="900" dirty="0">
                <a:solidFill>
                  <a:srgbClr val="FF0000"/>
                </a:solidFill>
                <a:latin typeface="APL385 Unicode" panose="020B0709000202000203" pitchFamily="49" charset="0"/>
              </a:rPr>
              <a:t>FE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  │  │07│00│</a:t>
            </a:r>
            <a:r>
              <a:rPr lang="en-US" altLang="en-US" sz="900" dirty="0">
                <a:solidFill>
                  <a:srgbClr val="FF0000"/>
                </a:solidFill>
                <a:latin typeface="APL385 Unicode" panose="020B0709000202000203" pitchFamily="49" charset="0"/>
              </a:rPr>
              <a:t>FD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│01│00│</a:t>
            </a:r>
            <a:r>
              <a:rPr lang="en-US" altLang="en-US" sz="900" dirty="0">
                <a:solidFill>
                  <a:srgbClr val="FF0000"/>
                </a:solidFill>
                <a:latin typeface="APL385 Unicode" panose="020B0709000202000203" pitchFamily="49" charset="0"/>
              </a:rPr>
              <a:t>FE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  │  │02│00│</a:t>
            </a:r>
            <a:r>
              <a:rPr lang="en-US" altLang="en-US" sz="900" dirty="0">
                <a:solidFill>
                  <a:srgbClr val="FF0000"/>
                </a:solidFill>
                <a:latin typeface="APL385 Unicode" panose="020B0709000202000203" pitchFamily="49" charset="0"/>
              </a:rPr>
              <a:t>FD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│00│  │  │00│34│05│</a:t>
            </a:r>
            <a:r>
              <a:rPr lang="en-US" altLang="en-US" sz="900" dirty="0">
                <a:solidFill>
                  <a:srgbClr val="FF0000"/>
                </a:solidFill>
                <a:latin typeface="APL385 Unicode" panose="020B0709000202000203" pitchFamily="49" charset="0"/>
              </a:rPr>
              <a:t>FF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  │  │05│00│</a:t>
            </a:r>
            <a:r>
              <a:rPr lang="en-US" altLang="en-US" sz="900" dirty="0">
                <a:solidFill>
                  <a:srgbClr val="FF0000"/>
                </a:solidFill>
                <a:latin typeface="APL385 Unicode" panose="020B0709000202000203" pitchFamily="49" charset="0"/>
              </a:rPr>
              <a:t>FD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lang="en-US" altLang="en-US" sz="8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br>
              <a:rPr lang="en-US" altLang="en-US" sz="105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			</a:t>
            </a:r>
            <a:endParaRPr lang="en-GB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9C6E24-C74C-1BE4-E435-9919B45E41FB}"/>
              </a:ext>
            </a:extLst>
          </p:cNvPr>
          <p:cNvSpPr/>
          <p:nvPr/>
        </p:nvSpPr>
        <p:spPr>
          <a:xfrm>
            <a:off x="2932853" y="146939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81F4C2-EF1E-7EA5-817D-3DC99C6B3B4F}"/>
              </a:ext>
            </a:extLst>
          </p:cNvPr>
          <p:cNvSpPr/>
          <p:nvPr/>
        </p:nvSpPr>
        <p:spPr>
          <a:xfrm>
            <a:off x="6419003" y="146939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3C1F7F-EEA0-DB90-9A52-12621EB247BD}"/>
              </a:ext>
            </a:extLst>
          </p:cNvPr>
          <p:cNvSpPr/>
          <p:nvPr/>
        </p:nvSpPr>
        <p:spPr>
          <a:xfrm>
            <a:off x="2316903" y="290160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29EA8C-3AD1-733E-EC2B-8E6FBE2CBBC7}"/>
              </a:ext>
            </a:extLst>
          </p:cNvPr>
          <p:cNvSpPr/>
          <p:nvPr/>
        </p:nvSpPr>
        <p:spPr>
          <a:xfrm>
            <a:off x="7028603" y="290160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B15F27-9E8A-FECC-FA17-9A2B69246C9E}"/>
              </a:ext>
            </a:extLst>
          </p:cNvPr>
          <p:cNvSpPr/>
          <p:nvPr/>
        </p:nvSpPr>
        <p:spPr>
          <a:xfrm>
            <a:off x="8052195" y="290160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A99336-AD4E-6295-EEE8-8419F8218A1B}"/>
              </a:ext>
            </a:extLst>
          </p:cNvPr>
          <p:cNvSpPr/>
          <p:nvPr/>
        </p:nvSpPr>
        <p:spPr>
          <a:xfrm>
            <a:off x="5595542" y="290160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218F0B-D102-49C7-CB97-9F10BAB3EC35}"/>
              </a:ext>
            </a:extLst>
          </p:cNvPr>
          <p:cNvSpPr/>
          <p:nvPr/>
        </p:nvSpPr>
        <p:spPr>
          <a:xfrm>
            <a:off x="4570729" y="290160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35581D-4CF8-2BEB-B0ED-24D53A5105EA}"/>
              </a:ext>
            </a:extLst>
          </p:cNvPr>
          <p:cNvSpPr/>
          <p:nvPr/>
        </p:nvSpPr>
        <p:spPr>
          <a:xfrm>
            <a:off x="3946775" y="290160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346C80-084B-3BF0-F0C6-9011FB656696}"/>
              </a:ext>
            </a:extLst>
          </p:cNvPr>
          <p:cNvSpPr/>
          <p:nvPr/>
        </p:nvSpPr>
        <p:spPr>
          <a:xfrm>
            <a:off x="2932852" y="290160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B4B081-E7C4-104D-BAED-95C6BD157DF1}"/>
              </a:ext>
            </a:extLst>
          </p:cNvPr>
          <p:cNvCxnSpPr>
            <a:stCxn id="9" idx="2"/>
            <a:endCxn id="13" idx="0"/>
          </p:cNvCxnSpPr>
          <p:nvPr/>
        </p:nvCxnSpPr>
        <p:spPr>
          <a:xfrm flipH="1">
            <a:off x="2418927" y="1752600"/>
            <a:ext cx="615950" cy="11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EA27FCD-F674-BA74-1A28-230002595484}"/>
              </a:ext>
            </a:extLst>
          </p:cNvPr>
          <p:cNvCxnSpPr>
            <a:endCxn id="17" idx="0"/>
          </p:cNvCxnSpPr>
          <p:nvPr/>
        </p:nvCxnSpPr>
        <p:spPr>
          <a:xfrm flipH="1">
            <a:off x="3034876" y="1752600"/>
            <a:ext cx="607484" cy="11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88C4F7-858E-EB5B-4E14-8784D3A2D886}"/>
              </a:ext>
            </a:extLst>
          </p:cNvPr>
          <p:cNvCxnSpPr>
            <a:endCxn id="14" idx="0"/>
          </p:cNvCxnSpPr>
          <p:nvPr/>
        </p:nvCxnSpPr>
        <p:spPr>
          <a:xfrm>
            <a:off x="6530340" y="1752600"/>
            <a:ext cx="600287" cy="11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92332F2-EFE1-D941-70FD-561E16499F50}"/>
              </a:ext>
            </a:extLst>
          </p:cNvPr>
          <p:cNvCxnSpPr>
            <a:stCxn id="2" idx="0"/>
          </p:cNvCxnSpPr>
          <p:nvPr/>
        </p:nvCxnSpPr>
        <p:spPr>
          <a:xfrm flipH="1" flipV="1">
            <a:off x="7117080" y="1752600"/>
            <a:ext cx="1037139" cy="11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5A2FEA7-D2E0-8750-56A9-25B2DA3EFDB2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5494020" y="1752600"/>
            <a:ext cx="203546" cy="11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037A01-F93F-5E4E-8C82-9C42B7167E4C}"/>
              </a:ext>
            </a:extLst>
          </p:cNvPr>
          <p:cNvCxnSpPr/>
          <p:nvPr/>
        </p:nvCxnSpPr>
        <p:spPr>
          <a:xfrm flipV="1">
            <a:off x="4678680" y="1752600"/>
            <a:ext cx="198120" cy="11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A28871-8835-63BE-62CA-93C0CE5E6DF2}"/>
              </a:ext>
            </a:extLst>
          </p:cNvPr>
          <p:cNvCxnSpPr/>
          <p:nvPr/>
        </p:nvCxnSpPr>
        <p:spPr>
          <a:xfrm flipV="1">
            <a:off x="4023360" y="1752600"/>
            <a:ext cx="243840" cy="11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ECB9A3E-20D3-5BCA-A5B7-194FCDE42401}"/>
              </a:ext>
            </a:extLst>
          </p:cNvPr>
          <p:cNvSpPr/>
          <p:nvPr/>
        </p:nvSpPr>
        <p:spPr>
          <a:xfrm>
            <a:off x="3532778" y="146939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FE0062-0925-8C70-57FD-8270BEB2E154}"/>
              </a:ext>
            </a:extLst>
          </p:cNvPr>
          <p:cNvSpPr/>
          <p:nvPr/>
        </p:nvSpPr>
        <p:spPr>
          <a:xfrm>
            <a:off x="4157556" y="146939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320174-B583-B564-9F37-1E6974630CA9}"/>
              </a:ext>
            </a:extLst>
          </p:cNvPr>
          <p:cNvSpPr/>
          <p:nvPr/>
        </p:nvSpPr>
        <p:spPr>
          <a:xfrm>
            <a:off x="4777800" y="146939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105279-E757-8F4E-A28B-6DDEF38F6206}"/>
              </a:ext>
            </a:extLst>
          </p:cNvPr>
          <p:cNvSpPr/>
          <p:nvPr/>
        </p:nvSpPr>
        <p:spPr>
          <a:xfrm>
            <a:off x="5391495" y="146939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A3F6F3-3D67-1679-6EDA-D1708BCBC316}"/>
              </a:ext>
            </a:extLst>
          </p:cNvPr>
          <p:cNvSpPr/>
          <p:nvPr/>
        </p:nvSpPr>
        <p:spPr>
          <a:xfrm>
            <a:off x="7015057" y="146939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5246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A6E03-9D53-A4A8-C8D1-0A8E5BFE3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58" y="1357181"/>
            <a:ext cx="7646083" cy="6451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│67│00│00│43│00│6f│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00│00│57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│07│00│66│01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│00│57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│03│00│66│00│00│34│05│6f│05│00│66│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			</a:t>
            </a:r>
            <a:endParaRPr lang="en-GB" sz="1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313241-2ED9-E86E-75B0-FF46FDBEB9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768259C-92F2-9A28-2FD6-0B9EF72FD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564" y="402790"/>
            <a:ext cx="35702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sz="2000">
                <a:solidFill>
                  <a:schemeClr val="tx1"/>
                </a:solidFill>
                <a:latin typeface="APL385 Unicode" panose="020B0709000202000203" pitchFamily="49" charset="0"/>
              </a:rPr>
              <a:t>:if X ⋄ 1 2 3 ⋄ :endif</a:t>
            </a:r>
            <a:br>
              <a:rPr lang="en-US" altLang="en-US" sz="1000">
                <a:solidFill>
                  <a:schemeClr val="tx1"/>
                </a:solidFill>
                <a:latin typeface="APL385 Unicode" panose="020B0709000202000203" pitchFamily="49" charset="0"/>
              </a:rPr>
            </a:b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61BC73-0F2C-016D-F3DF-7913F679E52D}"/>
              </a:ext>
            </a:extLst>
          </p:cNvPr>
          <p:cNvSpPr txBox="1">
            <a:spLocks/>
          </p:cNvSpPr>
          <p:nvPr/>
        </p:nvSpPr>
        <p:spPr>
          <a:xfrm>
            <a:off x="332802" y="2790161"/>
            <a:ext cx="8478394" cy="645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┌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┬──┐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│67│00│  │  │00│43│00│</a:t>
            </a:r>
            <a:r>
              <a:rPr lang="en-US" altLang="en-US" sz="900" dirty="0">
                <a:solidFill>
                  <a:srgbClr val="FF0000"/>
                </a:solidFill>
                <a:latin typeface="APL385 Unicode" panose="020B0709000202000203" pitchFamily="49" charset="0"/>
              </a:rPr>
              <a:t>FF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│00│00│</a:t>
            </a:r>
            <a:r>
              <a:rPr lang="en-US" altLang="en-US" sz="900" dirty="0">
                <a:solidFill>
                  <a:srgbClr val="FF0000"/>
                </a:solidFill>
                <a:latin typeface="APL385 Unicode" panose="020B0709000202000203" pitchFamily="49" charset="0"/>
              </a:rPr>
              <a:t>FE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  │  │07│00│</a:t>
            </a:r>
            <a:r>
              <a:rPr lang="en-US" altLang="en-US" sz="900" dirty="0">
                <a:solidFill>
                  <a:srgbClr val="FF0000"/>
                </a:solidFill>
                <a:latin typeface="APL385 Unicode" panose="020B0709000202000203" pitchFamily="49" charset="0"/>
              </a:rPr>
              <a:t>FD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│01│00│</a:t>
            </a:r>
            <a:r>
              <a:rPr lang="en-US" altLang="en-US" sz="900" dirty="0">
                <a:solidFill>
                  <a:srgbClr val="FF0000"/>
                </a:solidFill>
                <a:latin typeface="APL385 Unicode" panose="020B0709000202000203" pitchFamily="49" charset="0"/>
              </a:rPr>
              <a:t>FE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  │  │02│00│</a:t>
            </a:r>
            <a:r>
              <a:rPr lang="en-US" altLang="en-US" sz="900" dirty="0">
                <a:solidFill>
                  <a:srgbClr val="FF0000"/>
                </a:solidFill>
                <a:latin typeface="APL385 Unicode" panose="020B0709000202000203" pitchFamily="49" charset="0"/>
              </a:rPr>
              <a:t>FD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│00│  │  │00│34│05│</a:t>
            </a:r>
            <a:r>
              <a:rPr lang="en-US" altLang="en-US" sz="900" dirty="0">
                <a:solidFill>
                  <a:srgbClr val="FF0000"/>
                </a:solidFill>
                <a:latin typeface="APL385 Unicode" panose="020B0709000202000203" pitchFamily="49" charset="0"/>
              </a:rPr>
              <a:t>FF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  │  │05│00│</a:t>
            </a:r>
            <a:r>
              <a:rPr lang="en-US" altLang="en-US" sz="900" dirty="0">
                <a:solidFill>
                  <a:srgbClr val="FF0000"/>
                </a:solidFill>
                <a:latin typeface="APL385 Unicode" panose="020B0709000202000203" pitchFamily="49" charset="0"/>
              </a:rPr>
              <a:t>FD</a:t>
            </a: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│</a:t>
            </a:r>
            <a:b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900" dirty="0">
                <a:solidFill>
                  <a:schemeClr val="tx1"/>
                </a:solidFill>
                <a:latin typeface="APL385 Unicode" panose="020B0709000202000203" pitchFamily="49" charset="0"/>
              </a:rPr>
              <a:t>└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┴──┘</a:t>
            </a:r>
            <a:br>
              <a:rPr lang="en-US" altLang="en-US" sz="8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br>
              <a:rPr lang="en-US" altLang="en-US" sz="105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APL385 Unicode" panose="020B0709000202000203" pitchFamily="49" charset="0"/>
              </a:rPr>
              <a:t>			</a:t>
            </a:r>
            <a:endParaRPr lang="en-GB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9C6E24-C74C-1BE4-E435-9919B45E41FB}"/>
              </a:ext>
            </a:extLst>
          </p:cNvPr>
          <p:cNvSpPr/>
          <p:nvPr/>
        </p:nvSpPr>
        <p:spPr>
          <a:xfrm>
            <a:off x="2932853" y="146939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81F4C2-EF1E-7EA5-817D-3DC99C6B3B4F}"/>
              </a:ext>
            </a:extLst>
          </p:cNvPr>
          <p:cNvSpPr/>
          <p:nvPr/>
        </p:nvSpPr>
        <p:spPr>
          <a:xfrm>
            <a:off x="6419003" y="146939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3C1F7F-EEA0-DB90-9A52-12621EB247BD}"/>
              </a:ext>
            </a:extLst>
          </p:cNvPr>
          <p:cNvSpPr/>
          <p:nvPr/>
        </p:nvSpPr>
        <p:spPr>
          <a:xfrm>
            <a:off x="2316903" y="290160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29EA8C-3AD1-733E-EC2B-8E6FBE2CBBC7}"/>
              </a:ext>
            </a:extLst>
          </p:cNvPr>
          <p:cNvSpPr/>
          <p:nvPr/>
        </p:nvSpPr>
        <p:spPr>
          <a:xfrm>
            <a:off x="7028603" y="290160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B15F27-9E8A-FECC-FA17-9A2B69246C9E}"/>
              </a:ext>
            </a:extLst>
          </p:cNvPr>
          <p:cNvSpPr/>
          <p:nvPr/>
        </p:nvSpPr>
        <p:spPr>
          <a:xfrm>
            <a:off x="8052195" y="290160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A99336-AD4E-6295-EEE8-8419F8218A1B}"/>
              </a:ext>
            </a:extLst>
          </p:cNvPr>
          <p:cNvSpPr/>
          <p:nvPr/>
        </p:nvSpPr>
        <p:spPr>
          <a:xfrm>
            <a:off x="5595542" y="290160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218F0B-D102-49C7-CB97-9F10BAB3EC35}"/>
              </a:ext>
            </a:extLst>
          </p:cNvPr>
          <p:cNvSpPr/>
          <p:nvPr/>
        </p:nvSpPr>
        <p:spPr>
          <a:xfrm>
            <a:off x="4570729" y="290160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35581D-4CF8-2BEB-B0ED-24D53A5105EA}"/>
              </a:ext>
            </a:extLst>
          </p:cNvPr>
          <p:cNvSpPr/>
          <p:nvPr/>
        </p:nvSpPr>
        <p:spPr>
          <a:xfrm>
            <a:off x="3946775" y="290160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346C80-084B-3BF0-F0C6-9011FB656696}"/>
              </a:ext>
            </a:extLst>
          </p:cNvPr>
          <p:cNvSpPr/>
          <p:nvPr/>
        </p:nvSpPr>
        <p:spPr>
          <a:xfrm>
            <a:off x="2932852" y="290160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CB9A3E-20D3-5BCA-A5B7-194FCDE42401}"/>
              </a:ext>
            </a:extLst>
          </p:cNvPr>
          <p:cNvSpPr/>
          <p:nvPr/>
        </p:nvSpPr>
        <p:spPr>
          <a:xfrm>
            <a:off x="3532778" y="146939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FE0062-0925-8C70-57FD-8270BEB2E154}"/>
              </a:ext>
            </a:extLst>
          </p:cNvPr>
          <p:cNvSpPr/>
          <p:nvPr/>
        </p:nvSpPr>
        <p:spPr>
          <a:xfrm>
            <a:off x="4157556" y="146939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320174-B583-B564-9F37-1E6974630CA9}"/>
              </a:ext>
            </a:extLst>
          </p:cNvPr>
          <p:cNvSpPr/>
          <p:nvPr/>
        </p:nvSpPr>
        <p:spPr>
          <a:xfrm>
            <a:off x="4777800" y="146939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105279-E757-8F4E-A28B-6DDEF38F6206}"/>
              </a:ext>
            </a:extLst>
          </p:cNvPr>
          <p:cNvSpPr/>
          <p:nvPr/>
        </p:nvSpPr>
        <p:spPr>
          <a:xfrm>
            <a:off x="5391495" y="146939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A3F6F3-3D67-1679-6EDA-D1708BCBC316}"/>
              </a:ext>
            </a:extLst>
          </p:cNvPr>
          <p:cNvSpPr/>
          <p:nvPr/>
        </p:nvSpPr>
        <p:spPr>
          <a:xfrm>
            <a:off x="7015057" y="1469390"/>
            <a:ext cx="204047" cy="2832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3BFF03-2D20-353E-3249-A87387A0BCBB}"/>
              </a:ext>
            </a:extLst>
          </p:cNvPr>
          <p:cNvSpPr/>
          <p:nvPr/>
        </p:nvSpPr>
        <p:spPr>
          <a:xfrm>
            <a:off x="6830483" y="2901600"/>
            <a:ext cx="204047" cy="2832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E468BE-BC0C-A648-4051-8FD52D0DB742}"/>
              </a:ext>
            </a:extLst>
          </p:cNvPr>
          <p:cNvSpPr/>
          <p:nvPr/>
        </p:nvSpPr>
        <p:spPr>
          <a:xfrm>
            <a:off x="2113307" y="2901600"/>
            <a:ext cx="204047" cy="2832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BFA4A0-34E3-8EC2-4F5F-FFA443AD69A0}"/>
              </a:ext>
            </a:extLst>
          </p:cNvPr>
          <p:cNvSpPr/>
          <p:nvPr/>
        </p:nvSpPr>
        <p:spPr>
          <a:xfrm>
            <a:off x="1088494" y="2901600"/>
            <a:ext cx="204047" cy="2832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B2146F-9708-754F-9BE5-60512FC471C4}"/>
              </a:ext>
            </a:extLst>
          </p:cNvPr>
          <p:cNvSpPr/>
          <p:nvPr/>
        </p:nvSpPr>
        <p:spPr>
          <a:xfrm>
            <a:off x="5795148" y="2901600"/>
            <a:ext cx="204047" cy="2832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9D0A78-8D64-E0A8-E951-99DC0FF6DF14}"/>
              </a:ext>
            </a:extLst>
          </p:cNvPr>
          <p:cNvSpPr txBox="1"/>
          <p:nvPr/>
        </p:nvSpPr>
        <p:spPr>
          <a:xfrm>
            <a:off x="765386" y="3546755"/>
            <a:ext cx="4111414" cy="36933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Number of control structure elements</a:t>
            </a: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971DBDA6-CA26-3C93-A6CE-0DC448684AA3}"/>
              </a:ext>
            </a:extLst>
          </p:cNvPr>
          <p:cNvCxnSpPr>
            <a:stCxn id="33" idx="0"/>
            <a:endCxn id="11" idx="2"/>
          </p:cNvCxnSpPr>
          <p:nvPr/>
        </p:nvCxnSpPr>
        <p:spPr>
          <a:xfrm rot="16200000" flipV="1">
            <a:off x="2337240" y="3062902"/>
            <a:ext cx="361945" cy="60576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5E35C178-962C-C0D2-51E4-2D20F0CA7C12}"/>
              </a:ext>
            </a:extLst>
          </p:cNvPr>
          <p:cNvCxnSpPr>
            <a:stCxn id="33" idx="0"/>
            <a:endCxn id="6" idx="2"/>
          </p:cNvCxnSpPr>
          <p:nvPr/>
        </p:nvCxnSpPr>
        <p:spPr>
          <a:xfrm rot="5400000" flipH="1" flipV="1">
            <a:off x="4695828" y="1310076"/>
            <a:ext cx="361945" cy="411141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CA42F37-3A63-138B-830A-9B9BDC4A2B11}"/>
              </a:ext>
            </a:extLst>
          </p:cNvPr>
          <p:cNvSpPr txBox="1"/>
          <p:nvPr/>
        </p:nvSpPr>
        <p:spPr>
          <a:xfrm>
            <a:off x="765386" y="2103761"/>
            <a:ext cx="2638214" cy="36933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Control structure depth</a:t>
            </a:r>
          </a:p>
        </p:txBody>
      </p: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954B3124-5E25-9134-0448-4A62DE1115EE}"/>
              </a:ext>
            </a:extLst>
          </p:cNvPr>
          <p:cNvCxnSpPr>
            <a:cxnSpLocks/>
            <a:stCxn id="40" idx="2"/>
            <a:endCxn id="12" idx="0"/>
          </p:cNvCxnSpPr>
          <p:nvPr/>
        </p:nvCxnSpPr>
        <p:spPr>
          <a:xfrm rot="5400000">
            <a:off x="1423253" y="2240359"/>
            <a:ext cx="428507" cy="89397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53FB2035-2E10-8F13-FCE7-9891FC92DD26}"/>
              </a:ext>
            </a:extLst>
          </p:cNvPr>
          <p:cNvCxnSpPr>
            <a:cxnSpLocks/>
            <a:stCxn id="40" idx="2"/>
            <a:endCxn id="32" idx="0"/>
          </p:cNvCxnSpPr>
          <p:nvPr/>
        </p:nvCxnSpPr>
        <p:spPr>
          <a:xfrm rot="16200000" flipH="1">
            <a:off x="3776579" y="781006"/>
            <a:ext cx="428507" cy="381267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36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32" grpId="0" animBg="1"/>
      <p:bldP spid="33" grpId="0" animBg="1"/>
      <p:bldP spid="4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3856F7-6C02-2BBE-D1C6-28A9C6F07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5743" y="1493525"/>
            <a:ext cx="6092513" cy="3242040"/>
          </a:xfrm>
        </p:spPr>
        <p:txBody>
          <a:bodyPr/>
          <a:lstStyle/>
          <a:p>
            <a:r>
              <a:rPr lang="en-GB" dirty="0"/>
              <a:t>So there's a trade off</a:t>
            </a:r>
          </a:p>
          <a:p>
            <a:r>
              <a:rPr lang="en-GB" dirty="0"/>
              <a:t>Workspace size vs interpreter complexity</a:t>
            </a:r>
          </a:p>
          <a:p>
            <a:pPr lvl="1"/>
            <a:r>
              <a:rPr lang="en-GB" dirty="0"/>
              <a:t>Performance</a:t>
            </a:r>
          </a:p>
          <a:p>
            <a:r>
              <a:rPr lang="en-GB" dirty="0"/>
              <a:t>Backwards compatibility is crucial for arrays (at least for those of compatible rank, etc)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B21054-CD2B-5EEA-7EB8-24A3BE15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It's easy then, </a:t>
            </a:r>
            <a:r>
              <a:rPr lang="en-GB" dirty="0" err="1"/>
              <a:t>innit</a:t>
            </a:r>
            <a:r>
              <a:rPr lang="en-GB" dirty="0"/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A43BB-8D25-B4A2-A64B-6016F46D1C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1B004C-E468-DC81-31E7-760E24014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876551" cy="3242040"/>
          </a:xfrm>
        </p:spPr>
        <p:txBody>
          <a:bodyPr/>
          <a:lstStyle/>
          <a:p>
            <a:pPr lvl="1"/>
            <a:r>
              <a:rPr lang="en-GB" dirty="0"/>
              <a:t>It's entirely doable</a:t>
            </a:r>
          </a:p>
          <a:p>
            <a:pPr lvl="1"/>
            <a:r>
              <a:rPr lang="en-GB" dirty="0"/>
              <a:t>There are many limits (I've touched on a few)</a:t>
            </a:r>
          </a:p>
          <a:p>
            <a:pPr lvl="1"/>
            <a:r>
              <a:rPr lang="en-GB" dirty="0"/>
              <a:t>And we can do some of them individually</a:t>
            </a:r>
          </a:p>
          <a:p>
            <a:pPr lvl="1"/>
            <a:r>
              <a:rPr lang="en-GB" dirty="0"/>
              <a:t>But it may be more efficient to do them "</a:t>
            </a:r>
            <a:r>
              <a:rPr lang="en-GB" dirty="0" err="1"/>
              <a:t>en</a:t>
            </a:r>
            <a:r>
              <a:rPr lang="en-GB" dirty="0"/>
              <a:t> masse"</a:t>
            </a:r>
          </a:p>
          <a:p>
            <a:pPr lvl="1"/>
            <a:r>
              <a:rPr lang="en-GB" dirty="0"/>
              <a:t>Backwards compatibility is crucial for arrays (at least for those of compatible rank, etc)</a:t>
            </a:r>
          </a:p>
          <a:p>
            <a:pPr lvl="1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F48F24-501A-8F1E-4DE5-EA8F78B8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It's easy then, </a:t>
            </a:r>
            <a:r>
              <a:rPr lang="en-GB" dirty="0" err="1"/>
              <a:t>innit</a:t>
            </a:r>
            <a:r>
              <a:rPr lang="en-GB" dirty="0"/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0EA500-74D7-29DE-C94D-DAE58BA198E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92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F879C67-8496-0263-60FD-D5EDAD74C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265238"/>
            <a:ext cx="6092825" cy="3241675"/>
          </a:xfrm>
        </p:spPr>
        <p:txBody>
          <a:bodyPr numCol="2">
            <a:normAutofit fontScale="85000" lnSpcReduction="10000"/>
          </a:bodyPr>
          <a:lstStyle/>
          <a:p>
            <a:r>
              <a:rPr lang="en-GB" sz="1900" dirty="0"/>
              <a:t>Rank of array (15)</a:t>
            </a:r>
          </a:p>
          <a:p>
            <a:r>
              <a:rPr lang="en-GB" sz="1900" dirty="0"/>
              <a:t>Size of array</a:t>
            </a:r>
          </a:p>
          <a:p>
            <a:r>
              <a:rPr lang="en-GB" sz="1900" dirty="0"/>
              <a:t>Types of array (16)</a:t>
            </a:r>
          </a:p>
          <a:p>
            <a:r>
              <a:rPr lang="en-GB" sz="1900" dirty="0"/>
              <a:t>Depth of an array*</a:t>
            </a:r>
          </a:p>
          <a:p>
            <a:r>
              <a:rPr lang="en-GB" sz="1900" dirty="0"/>
              <a:t>Number of constants and names in code (4096)</a:t>
            </a:r>
          </a:p>
          <a:p>
            <a:r>
              <a:rPr lang="en-GB" sz="1900" dirty="0"/>
              <a:t>Function size (65536)</a:t>
            </a:r>
          </a:p>
          <a:p>
            <a:r>
              <a:rPr lang="en-GB" sz="1900" dirty="0" err="1"/>
              <a:t>Dfn</a:t>
            </a:r>
            <a:r>
              <a:rPr lang="en-GB" sz="1900" dirty="0"/>
              <a:t> depth (255)</a:t>
            </a:r>
          </a:p>
          <a:p>
            <a:r>
              <a:rPr lang="en-GB" sz="1900" dirty="0"/>
              <a:t>Number of primitives (256)</a:t>
            </a:r>
          </a:p>
          <a:p>
            <a:r>
              <a:rPr lang="en-GB" sz="1900" dirty="0"/>
              <a:t>Length of a symbol*</a:t>
            </a:r>
          </a:p>
          <a:p>
            <a:r>
              <a:rPr lang="en-GB" sz="1900" dirty="0"/>
              <a:t>Session input line / ⎕PW</a:t>
            </a:r>
          </a:p>
          <a:p>
            <a:r>
              <a:rPr lang="en-GB" sz="1900" dirty="0"/>
              <a:t>Parentheses depth (255)</a:t>
            </a:r>
          </a:p>
          <a:p>
            <a:r>
              <a:rPr lang="en-GB" sz="1900" dirty="0"/>
              <a:t>Number of lines in functions (4096)</a:t>
            </a:r>
          </a:p>
          <a:p>
            <a:r>
              <a:rPr lang="en-GB" sz="1900" dirty="0"/>
              <a:t>Control structure depth (255)</a:t>
            </a:r>
          </a:p>
          <a:p>
            <a:endParaRPr lang="en-GB" sz="1100" dirty="0"/>
          </a:p>
          <a:p>
            <a:endParaRPr lang="en-GB" sz="11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4BD3C8-E042-A05D-D144-33A8989277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D45A2B-AAE2-7CB6-B4D0-3FED6DD2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Limits? What limits?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712C70-6CBB-DB63-7E49-9768524C6A9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B65275-8DF5-36B7-8093-652634593E8A}"/>
              </a:ext>
            </a:extLst>
          </p:cNvPr>
          <p:cNvSpPr/>
          <p:nvPr/>
        </p:nvSpPr>
        <p:spPr>
          <a:xfrm>
            <a:off x="727497" y="1265238"/>
            <a:ext cx="1781033" cy="34536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7AA25E-1B0A-0632-785C-EF811B5A1A22}"/>
              </a:ext>
            </a:extLst>
          </p:cNvPr>
          <p:cNvSpPr/>
          <p:nvPr/>
        </p:nvSpPr>
        <p:spPr>
          <a:xfrm>
            <a:off x="730847" y="2775273"/>
            <a:ext cx="2407586" cy="5079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168D8E-1826-E52C-A145-DCC5455A2E35}"/>
              </a:ext>
            </a:extLst>
          </p:cNvPr>
          <p:cNvSpPr/>
          <p:nvPr/>
        </p:nvSpPr>
        <p:spPr>
          <a:xfrm>
            <a:off x="730847" y="3722375"/>
            <a:ext cx="1566876" cy="34536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299589-E80D-FCDA-97E1-AC21E8E4D642}"/>
              </a:ext>
            </a:extLst>
          </p:cNvPr>
          <p:cNvSpPr/>
          <p:nvPr/>
        </p:nvSpPr>
        <p:spPr>
          <a:xfrm>
            <a:off x="3740521" y="2971884"/>
            <a:ext cx="2585328" cy="5079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278F8F-08F3-07FC-15A0-10812AE61ADA}"/>
              </a:ext>
            </a:extLst>
          </p:cNvPr>
          <p:cNvSpPr/>
          <p:nvPr/>
        </p:nvSpPr>
        <p:spPr>
          <a:xfrm>
            <a:off x="730847" y="3330106"/>
            <a:ext cx="2110324" cy="34536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6F8895-EE05-ADDE-D4BC-EC9A048FC995}"/>
              </a:ext>
            </a:extLst>
          </p:cNvPr>
          <p:cNvSpPr/>
          <p:nvPr/>
        </p:nvSpPr>
        <p:spPr>
          <a:xfrm>
            <a:off x="727497" y="1943834"/>
            <a:ext cx="1874189" cy="42439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ED508B-8E8E-1333-0ED5-5F2D77F913D9}"/>
              </a:ext>
            </a:extLst>
          </p:cNvPr>
          <p:cNvSpPr/>
          <p:nvPr/>
        </p:nvSpPr>
        <p:spPr>
          <a:xfrm>
            <a:off x="3740521" y="2378144"/>
            <a:ext cx="2585328" cy="5079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77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  <p:bldP spid="8" grpId="0" animBg="1"/>
      <p:bldP spid="15" grpId="0" animBg="1"/>
      <p:bldP spid="3" grpId="0" animBg="1"/>
      <p:bldP spid="1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1B004C-E468-DC81-31E7-760E24014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876551" cy="3242040"/>
          </a:xfrm>
        </p:spPr>
        <p:txBody>
          <a:bodyPr/>
          <a:lstStyle/>
          <a:p>
            <a:r>
              <a:rPr lang="en-GB" dirty="0"/>
              <a:t>Well,</a:t>
            </a:r>
          </a:p>
          <a:p>
            <a:pPr lvl="1"/>
            <a:r>
              <a:rPr lang="en-GB" dirty="0"/>
              <a:t>⎕PW</a:t>
            </a:r>
          </a:p>
          <a:p>
            <a:pPr lvl="2"/>
            <a:r>
              <a:rPr lang="en-GB" dirty="0"/>
              <a:t>Current upper limit 32767</a:t>
            </a:r>
          </a:p>
          <a:p>
            <a:pPr lvl="3"/>
            <a:r>
              <a:rPr lang="en-GB" dirty="0"/>
              <a:t>I suspect because early interpreters were 16 bit</a:t>
            </a:r>
          </a:p>
          <a:p>
            <a:pPr lvl="2"/>
            <a:r>
              <a:rPr lang="en-GB" dirty="0"/>
              <a:t>Should be easy to make 2*31 (2,147,483,647)</a:t>
            </a:r>
          </a:p>
          <a:p>
            <a:pPr lvl="2"/>
            <a:r>
              <a:rPr lang="en-GB" dirty="0"/>
              <a:t>And possibly larger</a:t>
            </a:r>
          </a:p>
          <a:p>
            <a:pPr lvl="3"/>
            <a:r>
              <a:rPr lang="en-GB" dirty="0"/>
              <a:t>But not "infinite"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F48F24-501A-8F1E-4DE5-EA8F78B8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anything easy?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0EA500-74D7-29DE-C94D-DAE58BA198E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92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BA580-9AF5-6894-253E-DE52C017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679796" cy="324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  <a:hlinkClick r:id="rId2" tooltip="https://dyalog.fillout.com/dy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https://dyalog.fillout.com/dy24</a:t>
            </a:r>
            <a:endParaRPr lang="en-GB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dirty="0"/>
              <a:t>Password (if requested): d24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And don't forget:</a:t>
            </a:r>
          </a:p>
          <a:p>
            <a:pPr marL="0" indent="0">
              <a:buNone/>
            </a:pPr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Oh, there's nothing, I've done it all. </a:t>
            </a:r>
          </a:p>
          <a:p>
            <a:pPr marL="0" indent="0">
              <a:buNone/>
            </a:pPr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But come talk to me at any time.</a:t>
            </a:r>
          </a:p>
          <a:p>
            <a:pPr marL="0" indent="0">
              <a:buNone/>
            </a:pPr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And... Geoff Streeter (Wednesday 14.25)</a:t>
            </a:r>
          </a:p>
          <a:p>
            <a:pPr marL="0" indent="0">
              <a:buNone/>
            </a:pPr>
            <a:endParaRPr lang="en-GB" sz="1600" b="1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682130-1840-F882-DB94-10AFF27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Feedback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09675F-FD39-1404-C462-57E7DE8551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1B01F8E3-3672-11B1-E6A7-0B8B1CF10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3425" y="1206704"/>
            <a:ext cx="3242618" cy="32426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48191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F19BADDF-EE4F-62F8-4DB0-8634C1A23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" r="762" b="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863036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F879C67-8496-0263-60FD-D5EDAD74C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265238"/>
            <a:ext cx="6092825" cy="3241675"/>
          </a:xfrm>
        </p:spPr>
        <p:txBody>
          <a:bodyPr numCol="2">
            <a:normAutofit fontScale="85000" lnSpcReduction="10000"/>
          </a:bodyPr>
          <a:lstStyle/>
          <a:p>
            <a:r>
              <a:rPr lang="en-GB" sz="1900" dirty="0"/>
              <a:t>Rank of array (15)</a:t>
            </a:r>
          </a:p>
          <a:p>
            <a:r>
              <a:rPr lang="en-GB" sz="1900" dirty="0"/>
              <a:t>Size of array</a:t>
            </a:r>
          </a:p>
          <a:p>
            <a:r>
              <a:rPr lang="en-GB" sz="1900" dirty="0"/>
              <a:t>Types of array (16)</a:t>
            </a:r>
          </a:p>
          <a:p>
            <a:r>
              <a:rPr lang="en-GB" sz="1900" dirty="0"/>
              <a:t>Depth of an array*</a:t>
            </a:r>
          </a:p>
          <a:p>
            <a:r>
              <a:rPr lang="en-GB" sz="1900" dirty="0"/>
              <a:t>Number of constants and names in code (4096)</a:t>
            </a:r>
          </a:p>
          <a:p>
            <a:r>
              <a:rPr lang="en-GB" sz="1900" dirty="0"/>
              <a:t>Function size (65536)</a:t>
            </a:r>
          </a:p>
          <a:p>
            <a:r>
              <a:rPr lang="en-GB" sz="1900" dirty="0" err="1"/>
              <a:t>Dfn</a:t>
            </a:r>
            <a:r>
              <a:rPr lang="en-GB" sz="1900" dirty="0"/>
              <a:t> depth (255)</a:t>
            </a:r>
          </a:p>
          <a:p>
            <a:r>
              <a:rPr lang="en-GB" sz="1900" dirty="0"/>
              <a:t>Number of primitives (256)</a:t>
            </a:r>
          </a:p>
          <a:p>
            <a:r>
              <a:rPr lang="en-GB" sz="1900" dirty="0"/>
              <a:t>Length of a symbol*</a:t>
            </a:r>
          </a:p>
          <a:p>
            <a:r>
              <a:rPr lang="en-GB" sz="1900" dirty="0"/>
              <a:t>Session input line / ⎕PW</a:t>
            </a:r>
          </a:p>
          <a:p>
            <a:r>
              <a:rPr lang="en-GB" sz="1900" dirty="0"/>
              <a:t>Parentheses depth (255)</a:t>
            </a:r>
          </a:p>
          <a:p>
            <a:r>
              <a:rPr lang="en-GB" sz="1900" dirty="0"/>
              <a:t>Number of lines in functions (4096)</a:t>
            </a:r>
          </a:p>
          <a:p>
            <a:r>
              <a:rPr lang="en-GB" sz="1900" dirty="0"/>
              <a:t>Control structure depth (255)</a:t>
            </a:r>
          </a:p>
          <a:p>
            <a:endParaRPr lang="en-GB" sz="1100" dirty="0"/>
          </a:p>
          <a:p>
            <a:endParaRPr lang="en-GB" sz="11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4BD3C8-E042-A05D-D144-33A8989277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D45A2B-AAE2-7CB6-B4D0-3FED6DD2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Limits? What limits?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712C70-6CBB-DB63-7E49-9768524C6A9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B65275-8DF5-36B7-8093-652634593E8A}"/>
              </a:ext>
            </a:extLst>
          </p:cNvPr>
          <p:cNvSpPr/>
          <p:nvPr/>
        </p:nvSpPr>
        <p:spPr>
          <a:xfrm>
            <a:off x="727497" y="1265238"/>
            <a:ext cx="1781033" cy="3453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59B32667-4BF2-05D4-13DF-63D89993C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140" y="1712472"/>
            <a:ext cx="6480332" cy="830997"/>
          </a:xfrm>
          <a:prstGeom prst="rect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      (⍳17)⍴0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PL385 Unicode" panose="020B0709000202000203" pitchFamily="49" charset="0"/>
              </a:rPr>
              <a:t>LIMIT ERROR: Rank of resultant array would exceed maximum permitted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PL385 Unicode" panose="020B0709000202000203" pitchFamily="49" charset="0"/>
              </a:rPr>
              <a:t>      (⍳17)⍴0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PL385 Unicode" panose="020B0709000202000203" pitchFamily="49" charset="0"/>
              </a:rPr>
              <a:t>           ∧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anose="020B0604020202020204" charset="-128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17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F879C67-8496-0263-60FD-D5EDAD74C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265238"/>
            <a:ext cx="6092825" cy="3241675"/>
          </a:xfrm>
          <a:ln>
            <a:noFill/>
          </a:ln>
        </p:spPr>
        <p:txBody>
          <a:bodyPr numCol="2">
            <a:normAutofit fontScale="85000" lnSpcReduction="10000"/>
          </a:bodyPr>
          <a:lstStyle/>
          <a:p>
            <a:r>
              <a:rPr lang="en-GB" sz="1900" dirty="0"/>
              <a:t>Rank of array (15)</a:t>
            </a:r>
          </a:p>
          <a:p>
            <a:r>
              <a:rPr lang="en-GB" sz="1900" dirty="0"/>
              <a:t>Size of array</a:t>
            </a:r>
          </a:p>
          <a:p>
            <a:r>
              <a:rPr lang="en-GB" sz="1900" dirty="0"/>
              <a:t>Types of array (16)</a:t>
            </a:r>
          </a:p>
          <a:p>
            <a:r>
              <a:rPr lang="en-GB" sz="1900" dirty="0"/>
              <a:t>Depth of an array*</a:t>
            </a:r>
          </a:p>
          <a:p>
            <a:r>
              <a:rPr lang="en-GB" sz="1900" dirty="0"/>
              <a:t>Number of constants and names in code (4096)</a:t>
            </a:r>
          </a:p>
          <a:p>
            <a:r>
              <a:rPr lang="en-GB" sz="1900" dirty="0"/>
              <a:t>Function size (65536)</a:t>
            </a:r>
          </a:p>
          <a:p>
            <a:r>
              <a:rPr lang="en-GB" sz="1900" dirty="0" err="1"/>
              <a:t>Dfn</a:t>
            </a:r>
            <a:r>
              <a:rPr lang="en-GB" sz="1900" dirty="0"/>
              <a:t> depth (255)</a:t>
            </a:r>
          </a:p>
          <a:p>
            <a:r>
              <a:rPr lang="en-GB" sz="1900" dirty="0"/>
              <a:t>Number of primitives (256)</a:t>
            </a:r>
          </a:p>
          <a:p>
            <a:r>
              <a:rPr lang="en-GB" sz="1900" dirty="0"/>
              <a:t>Length of a symbol*</a:t>
            </a:r>
          </a:p>
          <a:p>
            <a:r>
              <a:rPr lang="en-GB" sz="1900" dirty="0"/>
              <a:t>Session input line / ⎕PW</a:t>
            </a:r>
          </a:p>
          <a:p>
            <a:r>
              <a:rPr lang="en-GB" sz="1900" dirty="0"/>
              <a:t>Parentheses depth (255)</a:t>
            </a:r>
          </a:p>
          <a:p>
            <a:r>
              <a:rPr lang="en-GB" sz="1900" dirty="0"/>
              <a:t>Number of lines in functions (4096)</a:t>
            </a:r>
          </a:p>
          <a:p>
            <a:r>
              <a:rPr lang="en-GB" sz="1900" dirty="0"/>
              <a:t>Control structure depth (255)</a:t>
            </a:r>
          </a:p>
          <a:p>
            <a:endParaRPr lang="en-GB" sz="1100" dirty="0"/>
          </a:p>
          <a:p>
            <a:endParaRPr lang="en-GB" sz="11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4BD3C8-E042-A05D-D144-33A8989277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D45A2B-AAE2-7CB6-B4D0-3FED6DD2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Limits? What limits?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712C70-6CBB-DB63-7E49-9768524C6A9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7AA25E-1B0A-0632-785C-EF811B5A1A22}"/>
              </a:ext>
            </a:extLst>
          </p:cNvPr>
          <p:cNvSpPr/>
          <p:nvPr/>
        </p:nvSpPr>
        <p:spPr>
          <a:xfrm>
            <a:off x="730847" y="2775273"/>
            <a:ext cx="2407586" cy="507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168D8E-1826-E52C-A145-DCC5455A2E35}"/>
              </a:ext>
            </a:extLst>
          </p:cNvPr>
          <p:cNvSpPr/>
          <p:nvPr/>
        </p:nvSpPr>
        <p:spPr>
          <a:xfrm>
            <a:off x="730847" y="3722375"/>
            <a:ext cx="1566876" cy="3453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299589-E80D-FCDA-97E1-AC21E8E4D642}"/>
              </a:ext>
            </a:extLst>
          </p:cNvPr>
          <p:cNvSpPr/>
          <p:nvPr/>
        </p:nvSpPr>
        <p:spPr>
          <a:xfrm>
            <a:off x="3740521" y="2971884"/>
            <a:ext cx="2585328" cy="507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09B61-82C8-409D-E843-CC56F2879586}"/>
              </a:ext>
            </a:extLst>
          </p:cNvPr>
          <p:cNvSpPr/>
          <p:nvPr/>
        </p:nvSpPr>
        <p:spPr>
          <a:xfrm>
            <a:off x="3740521" y="2405872"/>
            <a:ext cx="2585328" cy="507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8FC76C-4220-1D25-5DB1-9693D02BAA2C}"/>
              </a:ext>
            </a:extLst>
          </p:cNvPr>
          <p:cNvSpPr/>
          <p:nvPr/>
        </p:nvSpPr>
        <p:spPr>
          <a:xfrm>
            <a:off x="3740521" y="1944786"/>
            <a:ext cx="2585328" cy="4030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DBBD6955-3FA7-22BE-2C6D-269ECCCA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54" y="1067398"/>
            <a:ext cx="1800692" cy="461665"/>
          </a:xfrm>
          <a:prstGeom prst="rect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      </a:t>
            </a:r>
            <a:r>
              <a:rPr lang="en-GB" altLang="en-US" sz="1200" dirty="0">
                <a:solidFill>
                  <a:srgbClr val="0000FF"/>
                </a:solidFill>
                <a:latin typeface="APL385 Unicode" panose="020B0709000202000203" pitchFamily="49" charset="0"/>
              </a:rPr>
              <a:t>⎕</a:t>
            </a:r>
            <a:r>
              <a:rPr lang="en-GB" altLang="en-US" sz="1200" dirty="0" err="1">
                <a:solidFill>
                  <a:srgbClr val="0000FF"/>
                </a:solidFill>
                <a:latin typeface="APL385 Unicode" panose="020B0709000202000203" pitchFamily="49" charset="0"/>
              </a:rPr>
              <a:t>fx</a:t>
            </a:r>
            <a:r>
              <a:rPr lang="en-GB" altLang="en-US" sz="1200" dirty="0">
                <a:solidFill>
                  <a:srgbClr val="0000FF"/>
                </a:solidFill>
                <a:latin typeface="APL385 Unicode" panose="020B0709000202000203" pitchFamily="49" charset="0"/>
              </a:rPr>
              <a:t> </a:t>
            </a:r>
            <a:r>
              <a:rPr lang="en-GB" altLang="en-US" sz="1200" dirty="0" err="1">
                <a:solidFill>
                  <a:srgbClr val="0000FF"/>
                </a:solidFill>
                <a:latin typeface="APL385 Unicode" panose="020B0709000202000203" pitchFamily="49" charset="0"/>
              </a:rPr>
              <a:t>src</a:t>
            </a:r>
            <a:endParaRPr lang="en-US" altLang="en-US" sz="1200" dirty="0">
              <a:latin typeface="APL385 Unicode" panose="020B0709000202000203" pitchFamily="49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1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88F621-62A5-897F-215F-C64B7D542424}"/>
              </a:ext>
            </a:extLst>
          </p:cNvPr>
          <p:cNvSpPr/>
          <p:nvPr/>
        </p:nvSpPr>
        <p:spPr>
          <a:xfrm>
            <a:off x="730846" y="3330000"/>
            <a:ext cx="2099439" cy="3453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13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1_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13382</TotalTime>
  <Words>4232</Words>
  <Application>Microsoft Office PowerPoint</Application>
  <PresentationFormat>On-screen Show (16:9)</PresentationFormat>
  <Paragraphs>701</Paragraphs>
  <Slides>72</Slides>
  <Notes>2</Notes>
  <HiddenSlides>10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3" baseType="lpstr">
      <vt:lpstr>APL385 Unicode</vt:lpstr>
      <vt:lpstr>Arial</vt:lpstr>
      <vt:lpstr>Calibri</vt:lpstr>
      <vt:lpstr>Source Sans Pro</vt:lpstr>
      <vt:lpstr>Wingdings 2</vt:lpstr>
      <vt:lpstr>Wingdings</vt:lpstr>
      <vt:lpstr>Arial Unicode MS</vt:lpstr>
      <vt:lpstr>Sarabun</vt:lpstr>
      <vt:lpstr>Courier New</vt:lpstr>
      <vt:lpstr>Office Theme</vt:lpstr>
      <vt:lpstr>1_Office Theme</vt:lpstr>
      <vt:lpstr>Interpreter Limits</vt:lpstr>
      <vt:lpstr>An introduction to the workspace</vt:lpstr>
      <vt:lpstr>PowerPoint Presentation</vt:lpstr>
      <vt:lpstr>Key Technical Decisions During the Development of Dyalog APL</vt:lpstr>
      <vt:lpstr>Limits? What limits?</vt:lpstr>
      <vt:lpstr>Limits? What limits?</vt:lpstr>
      <vt:lpstr>Limits? What limits?</vt:lpstr>
      <vt:lpstr>Limits? What limits?</vt:lpstr>
      <vt:lpstr>Limits? What limits?</vt:lpstr>
      <vt:lpstr>Limits? What limits?</vt:lpstr>
      <vt:lpstr>What can we do to change…?</vt:lpstr>
      <vt:lpstr>Allocated pockets</vt:lpstr>
      <vt:lpstr>Allocated pockets</vt:lpstr>
      <vt:lpstr>Allocated pockets</vt:lpstr>
      <vt:lpstr>Allocated pockets</vt:lpstr>
      <vt:lpstr>PowerPoint Presentation</vt:lpstr>
      <vt:lpstr>PowerPoint Presentation</vt:lpstr>
      <vt:lpstr>PowerPoint Presentation</vt:lpstr>
      <vt:lpstr>Array pockets</vt:lpstr>
      <vt:lpstr>Array pockets</vt:lpstr>
      <vt:lpstr>It's easy then, innit?</vt:lpstr>
      <vt:lpstr>Saving arrays to component files</vt:lpstr>
      <vt:lpstr>Saving arrays to component files</vt:lpstr>
      <vt:lpstr>What can we do to change…?</vt:lpstr>
      <vt:lpstr>Symbols / Constants limit</vt:lpstr>
      <vt:lpstr>"Local" pocket</vt:lpstr>
      <vt:lpstr>"Local" pocket</vt:lpstr>
      <vt:lpstr>"Local" pocket</vt:lpstr>
      <vt:lpstr>"Local" pocket</vt:lpstr>
      <vt:lpstr>"Local" pocket</vt:lpstr>
      <vt:lpstr>"Local" pocket</vt:lpstr>
      <vt:lpstr>"Local" pocket</vt:lpstr>
      <vt:lpstr>"Local" pocket</vt:lpstr>
      <vt:lpstr>"Local" pocket</vt:lpstr>
      <vt:lpstr>"Local" pocket</vt:lpstr>
      <vt:lpstr>"Local" pocket</vt:lpstr>
      <vt:lpstr>"Body" pocket</vt:lpstr>
      <vt:lpstr>It's easy then, innit?</vt:lpstr>
      <vt:lpstr>PowerPoint Presentation</vt:lpstr>
      <vt:lpstr>PowerPoint Presentation</vt:lpstr>
      <vt:lpstr>Symbols / Constants limit</vt:lpstr>
      <vt:lpstr>:if X ⋄ 1 2 3 ⋄ :endif </vt:lpstr>
      <vt:lpstr>PowerPoint Presentation</vt:lpstr>
      <vt:lpstr>Limits? What limits?</vt:lpstr>
      <vt:lpstr>"Body" pocket</vt:lpstr>
      <vt:lpstr>          X  ←    X ,     B      </vt:lpstr>
      <vt:lpstr>:if X ⋄ 1 2 3 ⋄ :endif </vt:lpstr>
      <vt:lpstr>"Local" pocket</vt:lpstr>
      <vt:lpstr>PowerPoint Presentation</vt:lpstr>
      <vt:lpstr>PowerPoint Presentation</vt:lpstr>
      <vt:lpstr>What can we do to change…?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"Body" pocket</vt:lpstr>
      <vt:lpstr>It's easy then, innit?</vt:lpstr>
      <vt:lpstr>Consequences?</vt:lpstr>
      <vt:lpstr>PowerPoint Presentation</vt:lpstr>
      <vt:lpstr>PowerPoint Presentation</vt:lpstr>
      <vt:lpstr>PowerPoint Presentation</vt:lpstr>
      <vt:lpstr>PowerPoint Presentation</vt:lpstr>
      <vt:lpstr>It's easy then, innit?</vt:lpstr>
      <vt:lpstr>It's easy then, innit?</vt:lpstr>
      <vt:lpstr>Is anything easy?</vt:lpstr>
      <vt:lpstr>Feedback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Fiona Smith</cp:lastModifiedBy>
  <cp:revision>245</cp:revision>
  <dcterms:created xsi:type="dcterms:W3CDTF">2019-07-25T11:46:05Z</dcterms:created>
  <dcterms:modified xsi:type="dcterms:W3CDTF">2024-09-25T08:06:09Z</dcterms:modified>
</cp:coreProperties>
</file>