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0" r:id="rId2"/>
    <p:sldId id="289" r:id="rId3"/>
    <p:sldId id="321" r:id="rId4"/>
    <p:sldId id="322" r:id="rId5"/>
    <p:sldId id="324" r:id="rId6"/>
    <p:sldId id="323" r:id="rId7"/>
    <p:sldId id="318" r:id="rId8"/>
    <p:sldId id="297" r:id="rId9"/>
    <p:sldId id="325" r:id="rId10"/>
    <p:sldId id="326" r:id="rId11"/>
    <p:sldId id="329" r:id="rId12"/>
    <p:sldId id="298" r:id="rId13"/>
    <p:sldId id="328" r:id="rId14"/>
    <p:sldId id="319" r:id="rId15"/>
    <p:sldId id="330" r:id="rId16"/>
    <p:sldId id="29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9651" autoAdjust="0"/>
  </p:normalViewPr>
  <p:slideViewPr>
    <p:cSldViewPr snapToGrid="0">
      <p:cViewPr varScale="1">
        <p:scale>
          <a:sx n="135" d="100"/>
          <a:sy n="135" d="100"/>
        </p:scale>
        <p:origin x="5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159C53-A232-A848-B9E2-C7D0D9CFBA7A}" type="doc">
      <dgm:prSet loTypeId="urn:microsoft.com/office/officeart/2005/8/layout/hProcess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5849091-DDD7-F748-9C9D-FCDB83166095}">
      <dgm:prSet phldrT="[Text]"/>
      <dgm:spPr/>
      <dgm:t>
        <a:bodyPr/>
        <a:lstStyle/>
        <a:p>
          <a:r>
            <a:rPr lang="en-GB" dirty="0"/>
            <a:t>APL</a:t>
          </a:r>
        </a:p>
      </dgm:t>
    </dgm:pt>
    <dgm:pt modelId="{5162125A-C83A-BC49-AD01-8ADD34B779D0}" type="parTrans" cxnId="{812AFC26-6508-EE46-9A62-438A94305932}">
      <dgm:prSet/>
      <dgm:spPr/>
      <dgm:t>
        <a:bodyPr/>
        <a:lstStyle/>
        <a:p>
          <a:endParaRPr lang="en-GB"/>
        </a:p>
      </dgm:t>
    </dgm:pt>
    <dgm:pt modelId="{23B1DBD0-59E5-7D4D-A43E-61F58BEDBA16}" type="sibTrans" cxnId="{812AFC26-6508-EE46-9A62-438A94305932}">
      <dgm:prSet/>
      <dgm:spPr/>
      <dgm:t>
        <a:bodyPr/>
        <a:lstStyle/>
        <a:p>
          <a:endParaRPr lang="en-GB"/>
        </a:p>
      </dgm:t>
    </dgm:pt>
    <dgm:pt modelId="{E12DE2EF-23F3-C34C-B6DA-B50AD33147E6}">
      <dgm:prSet phldrT="[Text]"/>
      <dgm:spPr/>
      <dgm:t>
        <a:bodyPr/>
        <a:lstStyle/>
        <a:p>
          <a:r>
            <a:rPr lang="en-GB" dirty="0"/>
            <a:t>Metrics</a:t>
          </a:r>
        </a:p>
      </dgm:t>
    </dgm:pt>
    <dgm:pt modelId="{FEB6BC0F-FF3B-0C4B-ACC2-505863BFF0C2}" type="parTrans" cxnId="{2CB14B40-C0BD-FE45-AC98-65151E4B1E38}">
      <dgm:prSet/>
      <dgm:spPr/>
      <dgm:t>
        <a:bodyPr/>
        <a:lstStyle/>
        <a:p>
          <a:endParaRPr lang="en-GB"/>
        </a:p>
      </dgm:t>
    </dgm:pt>
    <dgm:pt modelId="{54FF3FBA-6FD5-1744-9350-BC5DF480AC4A}" type="sibTrans" cxnId="{2CB14B40-C0BD-FE45-AC98-65151E4B1E38}">
      <dgm:prSet/>
      <dgm:spPr/>
      <dgm:t>
        <a:bodyPr/>
        <a:lstStyle/>
        <a:p>
          <a:endParaRPr lang="en-GB"/>
        </a:p>
      </dgm:t>
    </dgm:pt>
    <dgm:pt modelId="{AE0DDF27-2F4D-A543-AF39-F4262D53DBD4}">
      <dgm:prSet phldrT="[Text]"/>
      <dgm:spPr/>
      <dgm:t>
        <a:bodyPr/>
        <a:lstStyle/>
        <a:p>
          <a:r>
            <a:rPr lang="en-GB" dirty="0"/>
            <a:t>Logs</a:t>
          </a:r>
        </a:p>
      </dgm:t>
    </dgm:pt>
    <dgm:pt modelId="{20D33438-5120-AC45-8D38-502731E39255}" type="parTrans" cxnId="{0660D314-C309-AB46-A5AA-743700135B16}">
      <dgm:prSet/>
      <dgm:spPr/>
      <dgm:t>
        <a:bodyPr/>
        <a:lstStyle/>
        <a:p>
          <a:endParaRPr lang="en-GB"/>
        </a:p>
      </dgm:t>
    </dgm:pt>
    <dgm:pt modelId="{F73CF3D6-850D-CD4B-BF3C-6749A3F3F0AD}" type="sibTrans" cxnId="{0660D314-C309-AB46-A5AA-743700135B16}">
      <dgm:prSet/>
      <dgm:spPr/>
      <dgm:t>
        <a:bodyPr/>
        <a:lstStyle/>
        <a:p>
          <a:endParaRPr lang="en-GB"/>
        </a:p>
      </dgm:t>
    </dgm:pt>
    <dgm:pt modelId="{E970680F-43C6-B34E-ADB8-7C876E90BC69}">
      <dgm:prSet phldrT="[Text]"/>
      <dgm:spPr/>
      <dgm:t>
        <a:bodyPr/>
        <a:lstStyle/>
        <a:p>
          <a:r>
            <a:rPr lang="en-GB" dirty="0" err="1"/>
            <a:t>Otel</a:t>
          </a:r>
          <a:r>
            <a:rPr lang="en-GB" dirty="0"/>
            <a:t> Collector</a:t>
          </a:r>
        </a:p>
      </dgm:t>
    </dgm:pt>
    <dgm:pt modelId="{67924A47-49FA-9F49-B1C0-A43FCC349178}" type="parTrans" cxnId="{4F5785BA-464D-2040-9927-21A105E447CC}">
      <dgm:prSet/>
      <dgm:spPr/>
      <dgm:t>
        <a:bodyPr/>
        <a:lstStyle/>
        <a:p>
          <a:endParaRPr lang="en-GB"/>
        </a:p>
      </dgm:t>
    </dgm:pt>
    <dgm:pt modelId="{A7A77D41-5F3A-AF4C-87D8-BBD3A1FBD7CB}" type="sibTrans" cxnId="{4F5785BA-464D-2040-9927-21A105E447CC}">
      <dgm:prSet/>
      <dgm:spPr/>
      <dgm:t>
        <a:bodyPr/>
        <a:lstStyle/>
        <a:p>
          <a:endParaRPr lang="en-GB"/>
        </a:p>
      </dgm:t>
    </dgm:pt>
    <dgm:pt modelId="{DC40A53E-DC3B-7441-A4D2-4FF2C429876D}">
      <dgm:prSet phldrT="[Text]"/>
      <dgm:spPr/>
      <dgm:t>
        <a:bodyPr/>
        <a:lstStyle/>
        <a:p>
          <a:r>
            <a:rPr lang="en-GB" dirty="0"/>
            <a:t>Filter</a:t>
          </a:r>
        </a:p>
      </dgm:t>
    </dgm:pt>
    <dgm:pt modelId="{EC82D6E4-EC92-264D-A930-36BF8B1D6010}" type="parTrans" cxnId="{051E7E2C-ADC9-C54D-B73D-FD7058DCA3DC}">
      <dgm:prSet/>
      <dgm:spPr/>
      <dgm:t>
        <a:bodyPr/>
        <a:lstStyle/>
        <a:p>
          <a:endParaRPr lang="en-GB"/>
        </a:p>
      </dgm:t>
    </dgm:pt>
    <dgm:pt modelId="{7185B2CB-48E9-934E-A690-EB30243A73EC}" type="sibTrans" cxnId="{051E7E2C-ADC9-C54D-B73D-FD7058DCA3DC}">
      <dgm:prSet/>
      <dgm:spPr/>
      <dgm:t>
        <a:bodyPr/>
        <a:lstStyle/>
        <a:p>
          <a:endParaRPr lang="en-GB"/>
        </a:p>
      </dgm:t>
    </dgm:pt>
    <dgm:pt modelId="{6884C874-597D-874D-B9A5-00C6762F42A5}">
      <dgm:prSet phldrT="[Text]"/>
      <dgm:spPr/>
      <dgm:t>
        <a:bodyPr/>
        <a:lstStyle/>
        <a:p>
          <a:r>
            <a:rPr lang="en-GB" dirty="0"/>
            <a:t>Enrich</a:t>
          </a:r>
        </a:p>
      </dgm:t>
    </dgm:pt>
    <dgm:pt modelId="{418F5771-E549-EA49-97E2-B8E568F5EE9D}" type="parTrans" cxnId="{A85DFA73-7F30-E043-9E05-BFF5C77FB6C9}">
      <dgm:prSet/>
      <dgm:spPr/>
      <dgm:t>
        <a:bodyPr/>
        <a:lstStyle/>
        <a:p>
          <a:endParaRPr lang="en-GB"/>
        </a:p>
      </dgm:t>
    </dgm:pt>
    <dgm:pt modelId="{CD91B9A3-C869-6A42-B0C8-B89D818BF776}" type="sibTrans" cxnId="{A85DFA73-7F30-E043-9E05-BFF5C77FB6C9}">
      <dgm:prSet/>
      <dgm:spPr/>
      <dgm:t>
        <a:bodyPr/>
        <a:lstStyle/>
        <a:p>
          <a:endParaRPr lang="en-GB"/>
        </a:p>
      </dgm:t>
    </dgm:pt>
    <dgm:pt modelId="{56258CC9-06BB-1948-86AB-61B1B56819CB}">
      <dgm:prSet phldrT="[Text]"/>
      <dgm:spPr/>
      <dgm:t>
        <a:bodyPr/>
        <a:lstStyle/>
        <a:p>
          <a:r>
            <a:rPr lang="en-GB" dirty="0"/>
            <a:t>Telemetry</a:t>
          </a:r>
        </a:p>
        <a:p>
          <a:r>
            <a:rPr lang="en-GB" dirty="0"/>
            <a:t>Service</a:t>
          </a:r>
        </a:p>
      </dgm:t>
    </dgm:pt>
    <dgm:pt modelId="{1B7973E7-0008-2041-B002-823BF068CDDD}" type="parTrans" cxnId="{5A620A71-11F7-034F-923E-ADC2F0A31636}">
      <dgm:prSet/>
      <dgm:spPr/>
      <dgm:t>
        <a:bodyPr/>
        <a:lstStyle/>
        <a:p>
          <a:endParaRPr lang="en-GB"/>
        </a:p>
      </dgm:t>
    </dgm:pt>
    <dgm:pt modelId="{0F346522-B8B4-5C42-81A8-E3F999460C9F}" type="sibTrans" cxnId="{5A620A71-11F7-034F-923E-ADC2F0A31636}">
      <dgm:prSet/>
      <dgm:spPr/>
      <dgm:t>
        <a:bodyPr/>
        <a:lstStyle/>
        <a:p>
          <a:endParaRPr lang="en-GB"/>
        </a:p>
      </dgm:t>
    </dgm:pt>
    <dgm:pt modelId="{9D2B1E8D-BE8D-0A4D-BA8E-9C239F4A5A7C}">
      <dgm:prSet phldrT="[Text]"/>
      <dgm:spPr/>
      <dgm:t>
        <a:bodyPr/>
        <a:lstStyle/>
        <a:p>
          <a:r>
            <a:rPr lang="en-GB" dirty="0"/>
            <a:t>Visualize</a:t>
          </a:r>
        </a:p>
      </dgm:t>
    </dgm:pt>
    <dgm:pt modelId="{6884DCCF-B61D-904D-98A4-52D2ED354A59}" type="parTrans" cxnId="{BD910D34-7336-0E40-9615-99EC463B554E}">
      <dgm:prSet/>
      <dgm:spPr/>
      <dgm:t>
        <a:bodyPr/>
        <a:lstStyle/>
        <a:p>
          <a:endParaRPr lang="en-GB"/>
        </a:p>
      </dgm:t>
    </dgm:pt>
    <dgm:pt modelId="{5ABAEA14-4C19-C54B-AFB7-3F8DD4F3F2BD}" type="sibTrans" cxnId="{BD910D34-7336-0E40-9615-99EC463B554E}">
      <dgm:prSet/>
      <dgm:spPr/>
      <dgm:t>
        <a:bodyPr/>
        <a:lstStyle/>
        <a:p>
          <a:endParaRPr lang="en-GB"/>
        </a:p>
      </dgm:t>
    </dgm:pt>
    <dgm:pt modelId="{EB0C4FB1-BCB4-6645-980F-4060D5C8267B}">
      <dgm:prSet phldrT="[Text]"/>
      <dgm:spPr/>
      <dgm:t>
        <a:bodyPr/>
        <a:lstStyle/>
        <a:p>
          <a:r>
            <a:rPr lang="en-GB" dirty="0"/>
            <a:t>Search</a:t>
          </a:r>
        </a:p>
      </dgm:t>
    </dgm:pt>
    <dgm:pt modelId="{A124F34A-3F06-D14F-9590-AC278CD66128}" type="parTrans" cxnId="{FA816C57-A444-494B-B664-EB99B938FF09}">
      <dgm:prSet/>
      <dgm:spPr/>
      <dgm:t>
        <a:bodyPr/>
        <a:lstStyle/>
        <a:p>
          <a:endParaRPr lang="en-GB"/>
        </a:p>
      </dgm:t>
    </dgm:pt>
    <dgm:pt modelId="{DE4C88DD-ED4C-7943-9872-1D079057ACB3}" type="sibTrans" cxnId="{FA816C57-A444-494B-B664-EB99B938FF09}">
      <dgm:prSet/>
      <dgm:spPr/>
      <dgm:t>
        <a:bodyPr/>
        <a:lstStyle/>
        <a:p>
          <a:endParaRPr lang="en-GB"/>
        </a:p>
      </dgm:t>
    </dgm:pt>
    <dgm:pt modelId="{1C7EC7E3-15B8-0540-B376-3ADA7971BCA6}">
      <dgm:prSet phldrT="[Text]"/>
      <dgm:spPr/>
      <dgm:t>
        <a:bodyPr/>
        <a:lstStyle/>
        <a:p>
          <a:r>
            <a:rPr lang="en-GB" dirty="0"/>
            <a:t>Traces</a:t>
          </a:r>
        </a:p>
      </dgm:t>
    </dgm:pt>
    <dgm:pt modelId="{FE7BE25D-EE4B-1E4F-9C40-9029D96330AA}" type="parTrans" cxnId="{0B94C355-7E46-AB4D-B147-5FD6C019A869}">
      <dgm:prSet/>
      <dgm:spPr/>
      <dgm:t>
        <a:bodyPr/>
        <a:lstStyle/>
        <a:p>
          <a:endParaRPr lang="en-GB"/>
        </a:p>
      </dgm:t>
    </dgm:pt>
    <dgm:pt modelId="{CA8E9A64-0EFA-F44C-B2A0-B035201BC0F2}" type="sibTrans" cxnId="{0B94C355-7E46-AB4D-B147-5FD6C019A869}">
      <dgm:prSet/>
      <dgm:spPr/>
      <dgm:t>
        <a:bodyPr/>
        <a:lstStyle/>
        <a:p>
          <a:endParaRPr lang="en-GB"/>
        </a:p>
      </dgm:t>
    </dgm:pt>
    <dgm:pt modelId="{70B6551F-45D2-B74F-8882-6F00097DB9F2}">
      <dgm:prSet phldrT="[Text]"/>
      <dgm:spPr/>
      <dgm:t>
        <a:bodyPr/>
        <a:lstStyle/>
        <a:p>
          <a:r>
            <a:rPr lang="en-GB" dirty="0"/>
            <a:t>Modify</a:t>
          </a:r>
        </a:p>
      </dgm:t>
    </dgm:pt>
    <dgm:pt modelId="{ECE91B63-9902-7F44-9871-535BEB1F7789}" type="parTrans" cxnId="{1C3BC589-E69E-9C47-936A-B6654890A028}">
      <dgm:prSet/>
      <dgm:spPr/>
      <dgm:t>
        <a:bodyPr/>
        <a:lstStyle/>
        <a:p>
          <a:endParaRPr lang="en-GB"/>
        </a:p>
      </dgm:t>
    </dgm:pt>
    <dgm:pt modelId="{508A320C-23BC-FB4A-B3AF-EA55BAD9ADE3}" type="sibTrans" cxnId="{1C3BC589-E69E-9C47-936A-B6654890A028}">
      <dgm:prSet/>
      <dgm:spPr/>
      <dgm:t>
        <a:bodyPr/>
        <a:lstStyle/>
        <a:p>
          <a:endParaRPr lang="en-GB"/>
        </a:p>
      </dgm:t>
    </dgm:pt>
    <dgm:pt modelId="{4FC5B45D-3C32-4842-A62E-81AFEB0B94FB}">
      <dgm:prSet phldrT="[Text]"/>
      <dgm:spPr/>
      <dgm:t>
        <a:bodyPr/>
        <a:lstStyle/>
        <a:p>
          <a:r>
            <a:rPr lang="en-GB" dirty="0"/>
            <a:t>Batch</a:t>
          </a:r>
        </a:p>
      </dgm:t>
    </dgm:pt>
    <dgm:pt modelId="{F9A946C4-8BC2-5741-BAF7-9A01299662CB}" type="parTrans" cxnId="{C8B4DB14-1995-1747-9F96-6950E82D6FFA}">
      <dgm:prSet/>
      <dgm:spPr/>
      <dgm:t>
        <a:bodyPr/>
        <a:lstStyle/>
        <a:p>
          <a:endParaRPr lang="en-GB"/>
        </a:p>
      </dgm:t>
    </dgm:pt>
    <dgm:pt modelId="{B69E1CB7-A4EF-3E48-B069-B5A175DCA4F8}" type="sibTrans" cxnId="{C8B4DB14-1995-1747-9F96-6950E82D6FFA}">
      <dgm:prSet/>
      <dgm:spPr/>
      <dgm:t>
        <a:bodyPr/>
        <a:lstStyle/>
        <a:p>
          <a:endParaRPr lang="en-GB"/>
        </a:p>
      </dgm:t>
    </dgm:pt>
    <dgm:pt modelId="{EEE30942-5F80-9F4A-8385-A9AB13E932C4}">
      <dgm:prSet phldrT="[Text]"/>
      <dgm:spPr/>
      <dgm:t>
        <a:bodyPr/>
        <a:lstStyle/>
        <a:p>
          <a:r>
            <a:rPr lang="en-GB" dirty="0"/>
            <a:t>Alert</a:t>
          </a:r>
        </a:p>
      </dgm:t>
    </dgm:pt>
    <dgm:pt modelId="{37A0145B-5943-2A49-BE81-AE32D1B8625F}" type="parTrans" cxnId="{6BA558E0-8CC2-E04D-985E-0624EEE1F97E}">
      <dgm:prSet/>
      <dgm:spPr/>
      <dgm:t>
        <a:bodyPr/>
        <a:lstStyle/>
        <a:p>
          <a:endParaRPr lang="en-GB"/>
        </a:p>
      </dgm:t>
    </dgm:pt>
    <dgm:pt modelId="{C88065E6-CED0-AD44-A074-BE2DF7EC35AF}" type="sibTrans" cxnId="{6BA558E0-8CC2-E04D-985E-0624EEE1F97E}">
      <dgm:prSet/>
      <dgm:spPr/>
      <dgm:t>
        <a:bodyPr/>
        <a:lstStyle/>
        <a:p>
          <a:endParaRPr lang="en-GB"/>
        </a:p>
      </dgm:t>
    </dgm:pt>
    <dgm:pt modelId="{23DDD8AA-FF88-5A48-BECC-7A1394ED0DDC}" type="pres">
      <dgm:prSet presAssocID="{7E159C53-A232-A848-B9E2-C7D0D9CFBA7A}" presName="theList" presStyleCnt="0">
        <dgm:presLayoutVars>
          <dgm:dir/>
          <dgm:animLvl val="lvl"/>
          <dgm:resizeHandles val="exact"/>
        </dgm:presLayoutVars>
      </dgm:prSet>
      <dgm:spPr/>
    </dgm:pt>
    <dgm:pt modelId="{C5E9FE23-8AF8-8F4C-A4D9-6F9FFAD5429A}" type="pres">
      <dgm:prSet presAssocID="{65849091-DDD7-F748-9C9D-FCDB83166095}" presName="compNode" presStyleCnt="0"/>
      <dgm:spPr/>
    </dgm:pt>
    <dgm:pt modelId="{D751988E-DF3B-8548-8F33-286C6917CFE8}" type="pres">
      <dgm:prSet presAssocID="{65849091-DDD7-F748-9C9D-FCDB83166095}" presName="noGeometry" presStyleCnt="0"/>
      <dgm:spPr/>
    </dgm:pt>
    <dgm:pt modelId="{BD80AE3C-1F79-E943-9945-14026B42608F}" type="pres">
      <dgm:prSet presAssocID="{65849091-DDD7-F748-9C9D-FCDB83166095}" presName="childTextVisible" presStyleLbl="bgAccFollowNode1" presStyleIdx="0" presStyleCnt="3">
        <dgm:presLayoutVars>
          <dgm:bulletEnabled val="1"/>
        </dgm:presLayoutVars>
      </dgm:prSet>
      <dgm:spPr/>
    </dgm:pt>
    <dgm:pt modelId="{5E7DEDAF-1793-C548-AC74-EAE4D0DC6730}" type="pres">
      <dgm:prSet presAssocID="{65849091-DDD7-F748-9C9D-FCDB83166095}" presName="childTextHidden" presStyleLbl="bgAccFollowNode1" presStyleIdx="0" presStyleCnt="3"/>
      <dgm:spPr/>
    </dgm:pt>
    <dgm:pt modelId="{71E62153-9F5A-B641-9C9E-DF51C9F6282C}" type="pres">
      <dgm:prSet presAssocID="{65849091-DDD7-F748-9C9D-FCDB83166095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3D2BC77-40BF-0D4A-8728-CC2B971EAD0B}" type="pres">
      <dgm:prSet presAssocID="{65849091-DDD7-F748-9C9D-FCDB83166095}" presName="aSpace" presStyleCnt="0"/>
      <dgm:spPr/>
    </dgm:pt>
    <dgm:pt modelId="{9DA63DA4-9F84-0C4E-A6AA-D000D770B816}" type="pres">
      <dgm:prSet presAssocID="{E970680F-43C6-B34E-ADB8-7C876E90BC69}" presName="compNode" presStyleCnt="0"/>
      <dgm:spPr/>
    </dgm:pt>
    <dgm:pt modelId="{589272C4-D7DF-D642-BFD6-37F28EDA3234}" type="pres">
      <dgm:prSet presAssocID="{E970680F-43C6-B34E-ADB8-7C876E90BC69}" presName="noGeometry" presStyleCnt="0"/>
      <dgm:spPr/>
    </dgm:pt>
    <dgm:pt modelId="{A6D4B81E-3FEC-9F43-9A4C-18169DD0F541}" type="pres">
      <dgm:prSet presAssocID="{E970680F-43C6-B34E-ADB8-7C876E90BC69}" presName="childTextVisible" presStyleLbl="bgAccFollowNode1" presStyleIdx="1" presStyleCnt="3">
        <dgm:presLayoutVars>
          <dgm:bulletEnabled val="1"/>
        </dgm:presLayoutVars>
      </dgm:prSet>
      <dgm:spPr/>
    </dgm:pt>
    <dgm:pt modelId="{11B75CB2-DD05-D349-A0C2-DD38F5547585}" type="pres">
      <dgm:prSet presAssocID="{E970680F-43C6-B34E-ADB8-7C876E90BC69}" presName="childTextHidden" presStyleLbl="bgAccFollowNode1" presStyleIdx="1" presStyleCnt="3"/>
      <dgm:spPr/>
    </dgm:pt>
    <dgm:pt modelId="{DB57FD79-B6CA-0141-8B8B-FD928A81F781}" type="pres">
      <dgm:prSet presAssocID="{E970680F-43C6-B34E-ADB8-7C876E90BC6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AF8DAF72-B1BC-594C-96D9-FACFBA53B176}" type="pres">
      <dgm:prSet presAssocID="{E970680F-43C6-B34E-ADB8-7C876E90BC69}" presName="aSpace" presStyleCnt="0"/>
      <dgm:spPr/>
    </dgm:pt>
    <dgm:pt modelId="{538255D9-4D8F-5E4F-9B39-AC7DF2C16F25}" type="pres">
      <dgm:prSet presAssocID="{56258CC9-06BB-1948-86AB-61B1B56819CB}" presName="compNode" presStyleCnt="0"/>
      <dgm:spPr/>
    </dgm:pt>
    <dgm:pt modelId="{796A150B-4A49-1C4E-8ED8-371A2516689D}" type="pres">
      <dgm:prSet presAssocID="{56258CC9-06BB-1948-86AB-61B1B56819CB}" presName="noGeometry" presStyleCnt="0"/>
      <dgm:spPr/>
    </dgm:pt>
    <dgm:pt modelId="{60208181-577C-5F44-909F-BC390975FFDC}" type="pres">
      <dgm:prSet presAssocID="{56258CC9-06BB-1948-86AB-61B1B56819CB}" presName="childTextVisible" presStyleLbl="bgAccFollowNode1" presStyleIdx="2" presStyleCnt="3">
        <dgm:presLayoutVars>
          <dgm:bulletEnabled val="1"/>
        </dgm:presLayoutVars>
      </dgm:prSet>
      <dgm:spPr/>
    </dgm:pt>
    <dgm:pt modelId="{C872FBA5-0DA7-7549-8318-41BB53968B3D}" type="pres">
      <dgm:prSet presAssocID="{56258CC9-06BB-1948-86AB-61B1B56819CB}" presName="childTextHidden" presStyleLbl="bgAccFollowNode1" presStyleIdx="2" presStyleCnt="3"/>
      <dgm:spPr/>
    </dgm:pt>
    <dgm:pt modelId="{28C01725-5360-A243-9BCF-26C378FD106F}" type="pres">
      <dgm:prSet presAssocID="{56258CC9-06BB-1948-86AB-61B1B56819CB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62F35410-819D-2248-89D9-8F83328AD884}" type="presOf" srcId="{4FC5B45D-3C32-4842-A62E-81AFEB0B94FB}" destId="{11B75CB2-DD05-D349-A0C2-DD38F5547585}" srcOrd="1" destOrd="2" presId="urn:microsoft.com/office/officeart/2005/8/layout/hProcess6"/>
    <dgm:cxn modelId="{CC7AA112-0A75-7840-BA41-E29C65983FB1}" type="presOf" srcId="{AE0DDF27-2F4D-A543-AF39-F4262D53DBD4}" destId="{5E7DEDAF-1793-C548-AC74-EAE4D0DC6730}" srcOrd="1" destOrd="1" presId="urn:microsoft.com/office/officeart/2005/8/layout/hProcess6"/>
    <dgm:cxn modelId="{0660D314-C309-AB46-A5AA-743700135B16}" srcId="{65849091-DDD7-F748-9C9D-FCDB83166095}" destId="{AE0DDF27-2F4D-A543-AF39-F4262D53DBD4}" srcOrd="1" destOrd="0" parTransId="{20D33438-5120-AC45-8D38-502731E39255}" sibTransId="{F73CF3D6-850D-CD4B-BF3C-6749A3F3F0AD}"/>
    <dgm:cxn modelId="{C8B4DB14-1995-1747-9F96-6950E82D6FFA}" srcId="{E970680F-43C6-B34E-ADB8-7C876E90BC69}" destId="{4FC5B45D-3C32-4842-A62E-81AFEB0B94FB}" srcOrd="2" destOrd="0" parTransId="{F9A946C4-8BC2-5741-BAF7-9A01299662CB}" sibTransId="{B69E1CB7-A4EF-3E48-B069-B5A175DCA4F8}"/>
    <dgm:cxn modelId="{0A47F61D-75BB-A847-ACF9-1215A32B7DF2}" type="presOf" srcId="{E12DE2EF-23F3-C34C-B6DA-B50AD33147E6}" destId="{BD80AE3C-1F79-E943-9945-14026B42608F}" srcOrd="0" destOrd="0" presId="urn:microsoft.com/office/officeart/2005/8/layout/hProcess6"/>
    <dgm:cxn modelId="{A6166822-0C29-9847-B017-74E58FA83630}" type="presOf" srcId="{4FC5B45D-3C32-4842-A62E-81AFEB0B94FB}" destId="{A6D4B81E-3FEC-9F43-9A4C-18169DD0F541}" srcOrd="0" destOrd="2" presId="urn:microsoft.com/office/officeart/2005/8/layout/hProcess6"/>
    <dgm:cxn modelId="{812AFC26-6508-EE46-9A62-438A94305932}" srcId="{7E159C53-A232-A848-B9E2-C7D0D9CFBA7A}" destId="{65849091-DDD7-F748-9C9D-FCDB83166095}" srcOrd="0" destOrd="0" parTransId="{5162125A-C83A-BC49-AD01-8ADD34B779D0}" sibTransId="{23B1DBD0-59E5-7D4D-A43E-61F58BEDBA16}"/>
    <dgm:cxn modelId="{051E7E2C-ADC9-C54D-B73D-FD7058DCA3DC}" srcId="{E970680F-43C6-B34E-ADB8-7C876E90BC69}" destId="{DC40A53E-DC3B-7441-A4D2-4FF2C429876D}" srcOrd="0" destOrd="0" parTransId="{EC82D6E4-EC92-264D-A930-36BF8B1D6010}" sibTransId="{7185B2CB-48E9-934E-A690-EB30243A73EC}"/>
    <dgm:cxn modelId="{BD910D34-7336-0E40-9615-99EC463B554E}" srcId="{56258CC9-06BB-1948-86AB-61B1B56819CB}" destId="{9D2B1E8D-BE8D-0A4D-BA8E-9C239F4A5A7C}" srcOrd="0" destOrd="0" parTransId="{6884DCCF-B61D-904D-98A4-52D2ED354A59}" sibTransId="{5ABAEA14-4C19-C54B-AFB7-3F8DD4F3F2BD}"/>
    <dgm:cxn modelId="{EEB0983A-3105-7740-A798-571C777290E7}" type="presOf" srcId="{EB0C4FB1-BCB4-6645-980F-4060D5C8267B}" destId="{C872FBA5-0DA7-7549-8318-41BB53968B3D}" srcOrd="1" destOrd="1" presId="urn:microsoft.com/office/officeart/2005/8/layout/hProcess6"/>
    <dgm:cxn modelId="{2CB14B40-C0BD-FE45-AC98-65151E4B1E38}" srcId="{65849091-DDD7-F748-9C9D-FCDB83166095}" destId="{E12DE2EF-23F3-C34C-B6DA-B50AD33147E6}" srcOrd="0" destOrd="0" parTransId="{FEB6BC0F-FF3B-0C4B-ACC2-505863BFF0C2}" sibTransId="{54FF3FBA-6FD5-1744-9350-BC5DF480AC4A}"/>
    <dgm:cxn modelId="{0B94C355-7E46-AB4D-B147-5FD6C019A869}" srcId="{65849091-DDD7-F748-9C9D-FCDB83166095}" destId="{1C7EC7E3-15B8-0540-B376-3ADA7971BCA6}" srcOrd="2" destOrd="0" parTransId="{FE7BE25D-EE4B-1E4F-9C40-9029D96330AA}" sibTransId="{CA8E9A64-0EFA-F44C-B2A0-B035201BC0F2}"/>
    <dgm:cxn modelId="{FA816C57-A444-494B-B664-EB99B938FF09}" srcId="{56258CC9-06BB-1948-86AB-61B1B56819CB}" destId="{EB0C4FB1-BCB4-6645-980F-4060D5C8267B}" srcOrd="1" destOrd="0" parTransId="{A124F34A-3F06-D14F-9590-AC278CD66128}" sibTransId="{DE4C88DD-ED4C-7943-9872-1D079057ACB3}"/>
    <dgm:cxn modelId="{45AF4D59-4FE9-7D47-ACAE-A4155FCA7779}" type="presOf" srcId="{65849091-DDD7-F748-9C9D-FCDB83166095}" destId="{71E62153-9F5A-B641-9C9E-DF51C9F6282C}" srcOrd="0" destOrd="0" presId="urn:microsoft.com/office/officeart/2005/8/layout/hProcess6"/>
    <dgm:cxn modelId="{F3560B5B-972C-BF43-B407-EA78E5E4737F}" type="presOf" srcId="{EEE30942-5F80-9F4A-8385-A9AB13E932C4}" destId="{C872FBA5-0DA7-7549-8318-41BB53968B3D}" srcOrd="1" destOrd="2" presId="urn:microsoft.com/office/officeart/2005/8/layout/hProcess6"/>
    <dgm:cxn modelId="{877F6160-3D32-FA4F-8942-AFEB08DFF683}" type="presOf" srcId="{E970680F-43C6-B34E-ADB8-7C876E90BC69}" destId="{DB57FD79-B6CA-0141-8B8B-FD928A81F781}" srcOrd="0" destOrd="0" presId="urn:microsoft.com/office/officeart/2005/8/layout/hProcess6"/>
    <dgm:cxn modelId="{71D9EC70-5AF1-774B-9CB6-3E75CFB07245}" type="presOf" srcId="{EB0C4FB1-BCB4-6645-980F-4060D5C8267B}" destId="{60208181-577C-5F44-909F-BC390975FFDC}" srcOrd="0" destOrd="1" presId="urn:microsoft.com/office/officeart/2005/8/layout/hProcess6"/>
    <dgm:cxn modelId="{5A620A71-11F7-034F-923E-ADC2F0A31636}" srcId="{7E159C53-A232-A848-B9E2-C7D0D9CFBA7A}" destId="{56258CC9-06BB-1948-86AB-61B1B56819CB}" srcOrd="2" destOrd="0" parTransId="{1B7973E7-0008-2041-B002-823BF068CDDD}" sibTransId="{0F346522-B8B4-5C42-81A8-E3F999460C9F}"/>
    <dgm:cxn modelId="{A85DFA73-7F30-E043-9E05-BFF5C77FB6C9}" srcId="{E970680F-43C6-B34E-ADB8-7C876E90BC69}" destId="{6884C874-597D-874D-B9A5-00C6762F42A5}" srcOrd="3" destOrd="0" parTransId="{418F5771-E549-EA49-97E2-B8E568F5EE9D}" sibTransId="{CD91B9A3-C869-6A42-B0C8-B89D818BF776}"/>
    <dgm:cxn modelId="{A5F56279-181A-6842-8283-7A03A6F12B52}" type="presOf" srcId="{70B6551F-45D2-B74F-8882-6F00097DB9F2}" destId="{11B75CB2-DD05-D349-A0C2-DD38F5547585}" srcOrd="1" destOrd="1" presId="urn:microsoft.com/office/officeart/2005/8/layout/hProcess6"/>
    <dgm:cxn modelId="{1C3BC589-E69E-9C47-936A-B6654890A028}" srcId="{E970680F-43C6-B34E-ADB8-7C876E90BC69}" destId="{70B6551F-45D2-B74F-8882-6F00097DB9F2}" srcOrd="1" destOrd="0" parTransId="{ECE91B63-9902-7F44-9871-535BEB1F7789}" sibTransId="{508A320C-23BC-FB4A-B3AF-EA55BAD9ADE3}"/>
    <dgm:cxn modelId="{9240419E-BB8A-D84B-ADE4-021C8A61B2F4}" type="presOf" srcId="{6884C874-597D-874D-B9A5-00C6762F42A5}" destId="{11B75CB2-DD05-D349-A0C2-DD38F5547585}" srcOrd="1" destOrd="3" presId="urn:microsoft.com/office/officeart/2005/8/layout/hProcess6"/>
    <dgm:cxn modelId="{A5D82FA5-4461-814C-B1BE-401E0EE24F0D}" type="presOf" srcId="{7E159C53-A232-A848-B9E2-C7D0D9CFBA7A}" destId="{23DDD8AA-FF88-5A48-BECC-7A1394ED0DDC}" srcOrd="0" destOrd="0" presId="urn:microsoft.com/office/officeart/2005/8/layout/hProcess6"/>
    <dgm:cxn modelId="{AA74F0A7-C7A3-2D49-9B52-DA1276F09EBB}" type="presOf" srcId="{EEE30942-5F80-9F4A-8385-A9AB13E932C4}" destId="{60208181-577C-5F44-909F-BC390975FFDC}" srcOrd="0" destOrd="2" presId="urn:microsoft.com/office/officeart/2005/8/layout/hProcess6"/>
    <dgm:cxn modelId="{1B7BC7AA-DC78-BB49-8101-B17882374BD8}" type="presOf" srcId="{9D2B1E8D-BE8D-0A4D-BA8E-9C239F4A5A7C}" destId="{60208181-577C-5F44-909F-BC390975FFDC}" srcOrd="0" destOrd="0" presId="urn:microsoft.com/office/officeart/2005/8/layout/hProcess6"/>
    <dgm:cxn modelId="{A1920CB3-FA80-814A-9A42-29AC437472A3}" type="presOf" srcId="{9D2B1E8D-BE8D-0A4D-BA8E-9C239F4A5A7C}" destId="{C872FBA5-0DA7-7549-8318-41BB53968B3D}" srcOrd="1" destOrd="0" presId="urn:microsoft.com/office/officeart/2005/8/layout/hProcess6"/>
    <dgm:cxn modelId="{B9160BB5-1991-BB47-8C05-7A1D038C63A9}" type="presOf" srcId="{AE0DDF27-2F4D-A543-AF39-F4262D53DBD4}" destId="{BD80AE3C-1F79-E943-9945-14026B42608F}" srcOrd="0" destOrd="1" presId="urn:microsoft.com/office/officeart/2005/8/layout/hProcess6"/>
    <dgm:cxn modelId="{09A4DEB5-67BA-C04E-A3DC-03649DC103B2}" type="presOf" srcId="{6884C874-597D-874D-B9A5-00C6762F42A5}" destId="{A6D4B81E-3FEC-9F43-9A4C-18169DD0F541}" srcOrd="0" destOrd="3" presId="urn:microsoft.com/office/officeart/2005/8/layout/hProcess6"/>
    <dgm:cxn modelId="{707807B8-8144-9748-ADBA-B9C59923DEAD}" type="presOf" srcId="{1C7EC7E3-15B8-0540-B376-3ADA7971BCA6}" destId="{5E7DEDAF-1793-C548-AC74-EAE4D0DC6730}" srcOrd="1" destOrd="2" presId="urn:microsoft.com/office/officeart/2005/8/layout/hProcess6"/>
    <dgm:cxn modelId="{AA4CAEB8-6D23-AE48-B280-4B8D585CF084}" type="presOf" srcId="{DC40A53E-DC3B-7441-A4D2-4FF2C429876D}" destId="{11B75CB2-DD05-D349-A0C2-DD38F5547585}" srcOrd="1" destOrd="0" presId="urn:microsoft.com/office/officeart/2005/8/layout/hProcess6"/>
    <dgm:cxn modelId="{4F5785BA-464D-2040-9927-21A105E447CC}" srcId="{7E159C53-A232-A848-B9E2-C7D0D9CFBA7A}" destId="{E970680F-43C6-B34E-ADB8-7C876E90BC69}" srcOrd="1" destOrd="0" parTransId="{67924A47-49FA-9F49-B1C0-A43FCC349178}" sibTransId="{A7A77D41-5F3A-AF4C-87D8-BBD3A1FBD7CB}"/>
    <dgm:cxn modelId="{FA9FF3BB-8587-E94F-9AB2-4964E37B948B}" type="presOf" srcId="{56258CC9-06BB-1948-86AB-61B1B56819CB}" destId="{28C01725-5360-A243-9BCF-26C378FD106F}" srcOrd="0" destOrd="0" presId="urn:microsoft.com/office/officeart/2005/8/layout/hProcess6"/>
    <dgm:cxn modelId="{D7C2F6DE-77A1-EA47-ADC8-41753A536676}" type="presOf" srcId="{70B6551F-45D2-B74F-8882-6F00097DB9F2}" destId="{A6D4B81E-3FEC-9F43-9A4C-18169DD0F541}" srcOrd="0" destOrd="1" presId="urn:microsoft.com/office/officeart/2005/8/layout/hProcess6"/>
    <dgm:cxn modelId="{6BA558E0-8CC2-E04D-985E-0624EEE1F97E}" srcId="{56258CC9-06BB-1948-86AB-61B1B56819CB}" destId="{EEE30942-5F80-9F4A-8385-A9AB13E932C4}" srcOrd="2" destOrd="0" parTransId="{37A0145B-5943-2A49-BE81-AE32D1B8625F}" sibTransId="{C88065E6-CED0-AD44-A074-BE2DF7EC35AF}"/>
    <dgm:cxn modelId="{6AE906EB-65DC-2841-90EF-C4E50E4196FA}" type="presOf" srcId="{DC40A53E-DC3B-7441-A4D2-4FF2C429876D}" destId="{A6D4B81E-3FEC-9F43-9A4C-18169DD0F541}" srcOrd="0" destOrd="0" presId="urn:microsoft.com/office/officeart/2005/8/layout/hProcess6"/>
    <dgm:cxn modelId="{51DC8EFA-F176-324C-A9CC-ED9558F41302}" type="presOf" srcId="{1C7EC7E3-15B8-0540-B376-3ADA7971BCA6}" destId="{BD80AE3C-1F79-E943-9945-14026B42608F}" srcOrd="0" destOrd="2" presId="urn:microsoft.com/office/officeart/2005/8/layout/hProcess6"/>
    <dgm:cxn modelId="{437EB0FE-0957-D54B-A53D-A4C69B0826BC}" type="presOf" srcId="{E12DE2EF-23F3-C34C-B6DA-B50AD33147E6}" destId="{5E7DEDAF-1793-C548-AC74-EAE4D0DC6730}" srcOrd="1" destOrd="0" presId="urn:microsoft.com/office/officeart/2005/8/layout/hProcess6"/>
    <dgm:cxn modelId="{C828B7C0-B312-E141-A220-4406B73E363A}" type="presParOf" srcId="{23DDD8AA-FF88-5A48-BECC-7A1394ED0DDC}" destId="{C5E9FE23-8AF8-8F4C-A4D9-6F9FFAD5429A}" srcOrd="0" destOrd="0" presId="urn:microsoft.com/office/officeart/2005/8/layout/hProcess6"/>
    <dgm:cxn modelId="{D2770205-D812-7D43-AE3B-25C4F137F2A0}" type="presParOf" srcId="{C5E9FE23-8AF8-8F4C-A4D9-6F9FFAD5429A}" destId="{D751988E-DF3B-8548-8F33-286C6917CFE8}" srcOrd="0" destOrd="0" presId="urn:microsoft.com/office/officeart/2005/8/layout/hProcess6"/>
    <dgm:cxn modelId="{8552FBF7-D01E-BC46-96AE-FD3C1297E1F1}" type="presParOf" srcId="{C5E9FE23-8AF8-8F4C-A4D9-6F9FFAD5429A}" destId="{BD80AE3C-1F79-E943-9945-14026B42608F}" srcOrd="1" destOrd="0" presId="urn:microsoft.com/office/officeart/2005/8/layout/hProcess6"/>
    <dgm:cxn modelId="{55280512-33D4-E745-BF1F-180597EAFABF}" type="presParOf" srcId="{C5E9FE23-8AF8-8F4C-A4D9-6F9FFAD5429A}" destId="{5E7DEDAF-1793-C548-AC74-EAE4D0DC6730}" srcOrd="2" destOrd="0" presId="urn:microsoft.com/office/officeart/2005/8/layout/hProcess6"/>
    <dgm:cxn modelId="{0E2F210B-9D6F-F34E-9E8F-0DE35CDE0CA0}" type="presParOf" srcId="{C5E9FE23-8AF8-8F4C-A4D9-6F9FFAD5429A}" destId="{71E62153-9F5A-B641-9C9E-DF51C9F6282C}" srcOrd="3" destOrd="0" presId="urn:microsoft.com/office/officeart/2005/8/layout/hProcess6"/>
    <dgm:cxn modelId="{D9791CF1-7433-954A-9236-EA4469F79F83}" type="presParOf" srcId="{23DDD8AA-FF88-5A48-BECC-7A1394ED0DDC}" destId="{73D2BC77-40BF-0D4A-8728-CC2B971EAD0B}" srcOrd="1" destOrd="0" presId="urn:microsoft.com/office/officeart/2005/8/layout/hProcess6"/>
    <dgm:cxn modelId="{3A6B2926-DA87-0341-996B-815737835B53}" type="presParOf" srcId="{23DDD8AA-FF88-5A48-BECC-7A1394ED0DDC}" destId="{9DA63DA4-9F84-0C4E-A6AA-D000D770B816}" srcOrd="2" destOrd="0" presId="urn:microsoft.com/office/officeart/2005/8/layout/hProcess6"/>
    <dgm:cxn modelId="{31334FA3-9E13-3147-9DE0-790B806B5B4A}" type="presParOf" srcId="{9DA63DA4-9F84-0C4E-A6AA-D000D770B816}" destId="{589272C4-D7DF-D642-BFD6-37F28EDA3234}" srcOrd="0" destOrd="0" presId="urn:microsoft.com/office/officeart/2005/8/layout/hProcess6"/>
    <dgm:cxn modelId="{4443DE1E-496E-8945-9A7E-E6BDDAD7996C}" type="presParOf" srcId="{9DA63DA4-9F84-0C4E-A6AA-D000D770B816}" destId="{A6D4B81E-3FEC-9F43-9A4C-18169DD0F541}" srcOrd="1" destOrd="0" presId="urn:microsoft.com/office/officeart/2005/8/layout/hProcess6"/>
    <dgm:cxn modelId="{C210E7A4-A14D-4746-B94B-05FAB53CC18A}" type="presParOf" srcId="{9DA63DA4-9F84-0C4E-A6AA-D000D770B816}" destId="{11B75CB2-DD05-D349-A0C2-DD38F5547585}" srcOrd="2" destOrd="0" presId="urn:microsoft.com/office/officeart/2005/8/layout/hProcess6"/>
    <dgm:cxn modelId="{A3E3D6BE-B68A-3D41-9F10-29F763CCD9EB}" type="presParOf" srcId="{9DA63DA4-9F84-0C4E-A6AA-D000D770B816}" destId="{DB57FD79-B6CA-0141-8B8B-FD928A81F781}" srcOrd="3" destOrd="0" presId="urn:microsoft.com/office/officeart/2005/8/layout/hProcess6"/>
    <dgm:cxn modelId="{0D2E329E-A167-6F49-9F20-A02E9B3990B7}" type="presParOf" srcId="{23DDD8AA-FF88-5A48-BECC-7A1394ED0DDC}" destId="{AF8DAF72-B1BC-594C-96D9-FACFBA53B176}" srcOrd="3" destOrd="0" presId="urn:microsoft.com/office/officeart/2005/8/layout/hProcess6"/>
    <dgm:cxn modelId="{3AAB775B-5AF3-8841-946F-B00A5009DDDB}" type="presParOf" srcId="{23DDD8AA-FF88-5A48-BECC-7A1394ED0DDC}" destId="{538255D9-4D8F-5E4F-9B39-AC7DF2C16F25}" srcOrd="4" destOrd="0" presId="urn:microsoft.com/office/officeart/2005/8/layout/hProcess6"/>
    <dgm:cxn modelId="{6E3C2BFE-62ED-BC42-8D69-965B90EADBB1}" type="presParOf" srcId="{538255D9-4D8F-5E4F-9B39-AC7DF2C16F25}" destId="{796A150B-4A49-1C4E-8ED8-371A2516689D}" srcOrd="0" destOrd="0" presId="urn:microsoft.com/office/officeart/2005/8/layout/hProcess6"/>
    <dgm:cxn modelId="{0E7283B7-1DAF-A843-9642-EC838CC39104}" type="presParOf" srcId="{538255D9-4D8F-5E4F-9B39-AC7DF2C16F25}" destId="{60208181-577C-5F44-909F-BC390975FFDC}" srcOrd="1" destOrd="0" presId="urn:microsoft.com/office/officeart/2005/8/layout/hProcess6"/>
    <dgm:cxn modelId="{A967C603-4E73-5B4D-BA21-D9689B028F43}" type="presParOf" srcId="{538255D9-4D8F-5E4F-9B39-AC7DF2C16F25}" destId="{C872FBA5-0DA7-7549-8318-41BB53968B3D}" srcOrd="2" destOrd="0" presId="urn:microsoft.com/office/officeart/2005/8/layout/hProcess6"/>
    <dgm:cxn modelId="{7A6AB9A5-353C-EB4D-A24C-37CFE3B5B535}" type="presParOf" srcId="{538255D9-4D8F-5E4F-9B39-AC7DF2C16F25}" destId="{28C01725-5360-A243-9BCF-26C378FD106F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0AE3C-1F79-E943-9945-14026B42608F}">
      <dsp:nvSpPr>
        <dsp:cNvPr id="0" name=""/>
        <dsp:cNvSpPr/>
      </dsp:nvSpPr>
      <dsp:spPr>
        <a:xfrm>
          <a:off x="682897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2794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Metrics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Logs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Traces</a:t>
          </a:r>
        </a:p>
      </dsp:txBody>
      <dsp:txXfrm>
        <a:off x="1360661" y="1346238"/>
        <a:ext cx="1321638" cy="1658861"/>
      </dsp:txXfrm>
    </dsp:sp>
    <dsp:sp modelId="{71E62153-9F5A-B641-9C9E-DF51C9F6282C}">
      <dsp:nvSpPr>
        <dsp:cNvPr id="0" name=""/>
        <dsp:cNvSpPr/>
      </dsp:nvSpPr>
      <dsp:spPr>
        <a:xfrm>
          <a:off x="5134" y="1497905"/>
          <a:ext cx="1355526" cy="13555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APL</a:t>
          </a:r>
        </a:p>
      </dsp:txBody>
      <dsp:txXfrm>
        <a:off x="203646" y="1696417"/>
        <a:ext cx="958502" cy="958502"/>
      </dsp:txXfrm>
    </dsp:sp>
    <dsp:sp modelId="{A6D4B81E-3FEC-9F43-9A4C-18169DD0F541}">
      <dsp:nvSpPr>
        <dsp:cNvPr id="0" name=""/>
        <dsp:cNvSpPr/>
      </dsp:nvSpPr>
      <dsp:spPr>
        <a:xfrm>
          <a:off x="4241155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2794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Filter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Modify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Batch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Enrich</a:t>
          </a:r>
        </a:p>
      </dsp:txBody>
      <dsp:txXfrm>
        <a:off x="4918918" y="1346238"/>
        <a:ext cx="1321638" cy="1658861"/>
      </dsp:txXfrm>
    </dsp:sp>
    <dsp:sp modelId="{DB57FD79-B6CA-0141-8B8B-FD928A81F781}">
      <dsp:nvSpPr>
        <dsp:cNvPr id="0" name=""/>
        <dsp:cNvSpPr/>
      </dsp:nvSpPr>
      <dsp:spPr>
        <a:xfrm>
          <a:off x="3563391" y="1497905"/>
          <a:ext cx="1355526" cy="13555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 err="1"/>
            <a:t>Otel</a:t>
          </a:r>
          <a:r>
            <a:rPr lang="en-GB" sz="1800" kern="1200" dirty="0"/>
            <a:t> Collector</a:t>
          </a:r>
        </a:p>
      </dsp:txBody>
      <dsp:txXfrm>
        <a:off x="3761903" y="1696417"/>
        <a:ext cx="958502" cy="958502"/>
      </dsp:txXfrm>
    </dsp:sp>
    <dsp:sp modelId="{60208181-577C-5F44-909F-BC390975FFDC}">
      <dsp:nvSpPr>
        <dsp:cNvPr id="0" name=""/>
        <dsp:cNvSpPr/>
      </dsp:nvSpPr>
      <dsp:spPr>
        <a:xfrm>
          <a:off x="7799412" y="990768"/>
          <a:ext cx="2711053" cy="2369801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13970" rIns="2794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Visualize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Search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/>
            <a:t>Alert</a:t>
          </a:r>
        </a:p>
      </dsp:txBody>
      <dsp:txXfrm>
        <a:off x="8477175" y="1346238"/>
        <a:ext cx="1321638" cy="1658861"/>
      </dsp:txXfrm>
    </dsp:sp>
    <dsp:sp modelId="{28C01725-5360-A243-9BCF-26C378FD106F}">
      <dsp:nvSpPr>
        <dsp:cNvPr id="0" name=""/>
        <dsp:cNvSpPr/>
      </dsp:nvSpPr>
      <dsp:spPr>
        <a:xfrm>
          <a:off x="7121649" y="1497905"/>
          <a:ext cx="1355526" cy="13555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Telemetry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Service</a:t>
          </a:r>
        </a:p>
      </dsp:txBody>
      <dsp:txXfrm>
        <a:off x="7320161" y="1696417"/>
        <a:ext cx="958502" cy="958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54075-F18D-4A64-A5CE-0668055D149C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1CA83-8486-40F9-AD03-007D6FFDA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1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1CA83-8486-40F9-AD03-007D6FFDAB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63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1CA83-8486-40F9-AD03-007D6FFDAB3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6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6E6D4-344B-4D83-B68A-0B5EE1BAE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A8BFF-583F-49CB-BF91-C623BED613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62481-3BA1-46CC-A7DD-8B28DFF9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F1D2B-DB15-4793-8713-215F2DF1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4C20A-711B-4319-9151-E1CD36598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86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EB682-84AB-4B20-8EA4-44AEE197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DBCA43-38B4-4EF1-9A6B-C3A50B9CF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8B448-E1AF-476E-93EE-1495B886F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28717-F341-4527-B5A6-8AF95430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7400F-676F-4964-A2D6-9709D7089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4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38955F-6981-4855-A8DD-153707FCB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9D4AB-8B54-4BF6-8A8A-A7A480DFF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9A4AE-E4C6-47BD-87C3-862B7301B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77E90-A864-418E-B547-967BF3A6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D84BF-57D2-4541-B6CD-71218536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96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DD183-E361-4EC4-8749-6CC0595D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B15FC-6070-4A55-9D61-06477D480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49E15-272D-4F83-9E4E-580ABE89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49FD1-08D2-4885-BE60-937C3BA9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A2A9E-9CA9-4341-BEA6-265C8C2D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4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54645-5155-4F5B-A11D-C47E8B2F4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8CDDE-4045-4199-8668-82E7FABBF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593A-5FE7-46E1-92BD-071BA719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A021A-2246-418B-A96E-E41195B2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4B5F8-93E6-4DD5-814C-6ADA6142D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26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2E456-1FF1-43E8-A2AD-F432A777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D89AA5-E11F-4E58-8D30-7EC542E60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D5C9C-38A9-405A-A4F3-7878C28A9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21B6B-6A48-4FE6-BF63-0952F0F5E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52FA6-6477-442E-977B-8B5C45A38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49C14-830C-4E3C-8172-C8D03E2E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12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EF085-4868-4C5B-8942-466B0D299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32CE2-E255-4755-9F84-0B06640BA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F9C97-6A7C-45A3-AEED-B4B251593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82F6D-F43A-41D9-89AB-F3A67AE6C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8635C6-6A51-4CE8-8B85-EBD6D8355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752D34-69BD-48F4-92A6-0E7E17FD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DFCC7A-B74E-4C6C-A2B6-A8D6599C1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B363CB-818D-4F8E-95C9-68DDA660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669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0AF53-58F5-4C55-97FB-D6E5AB77B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D61644-3EFC-4D7E-A7A8-E2F2262E4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7B59EE-5D36-4ACA-9B6E-7F968F7C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851052-AC36-4EFE-A370-B4EE2E33F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32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1440D-5017-4359-8005-6F9C672B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5827A-3D1A-4E65-AAA0-CFB419A1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B8C034-36FD-4908-A028-7CCC2566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54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B70A-F6E0-46FE-BC9C-B1FEF474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2506D-13A0-4502-BBC4-F30155FE8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B52144-C487-49D9-BAFB-5F2100845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BE302-93BC-42C4-93F9-8FF224181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7DFE7-6C17-4827-A1E8-C8CB5D53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AFBC3-C74A-408A-B48C-49F3AF089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0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A225F-3C34-4EB1-8960-AA05CF0E3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3050DC-80F0-45F0-8800-A5A7FD4C1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C88CB-6A2A-4E0E-A453-AD2053D78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25107-0775-4204-8385-C0213EBBC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979C9C-5D3E-46C9-854D-B00A4E17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52440-43C3-4F25-9F9A-995F18C5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196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1A9079-170E-4F55-9A58-3B3905F0A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02649-E8D7-4D78-8B3A-E687587A0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28F7C-C38A-4E4D-B935-20CF010C8E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DA904-1AB4-4532-B40E-17FE363C5D4F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3A64F-3D71-426D-A886-BE53426F18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4C6D7-16F3-4ADF-A151-08B03B75D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798CD-B2BD-4119-94E2-BE55034113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9B8448A2-E1EF-224E-B5D3-20EFE5D44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95F8F4-9BED-4A69-9647-BA21225E9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011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Telemetry and APL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8F12E-2F0A-46A7-8348-F05161AB6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6686"/>
            <a:ext cx="9144000" cy="1655762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Exploring telemetry solutions in distributed systems and an implementation in </a:t>
            </a:r>
            <a:r>
              <a:rPr lang="en-GB" dirty="0" err="1">
                <a:solidFill>
                  <a:schemeClr val="bg1"/>
                </a:solidFill>
              </a:rPr>
              <a:t>Dyalog</a:t>
            </a:r>
            <a:r>
              <a:rPr lang="en-GB" dirty="0">
                <a:solidFill>
                  <a:schemeClr val="bg1"/>
                </a:solidFill>
              </a:rPr>
              <a:t> APL </a:t>
            </a:r>
          </a:p>
          <a:p>
            <a:r>
              <a:rPr lang="en-GB" dirty="0">
                <a:solidFill>
                  <a:schemeClr val="bg1"/>
                </a:solidFill>
              </a:rPr>
              <a:t>Gilgamesh </a:t>
            </a:r>
            <a:r>
              <a:rPr lang="en-GB" dirty="0" err="1">
                <a:solidFill>
                  <a:schemeClr val="bg1"/>
                </a:solidFill>
              </a:rPr>
              <a:t>Athoraya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169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FFFF"/>
                </a:solidFill>
              </a:rPr>
              <a:t>OpenTelemetry</a:t>
            </a:r>
            <a:r>
              <a:rPr lang="en-GB" sz="4000" dirty="0">
                <a:solidFill>
                  <a:srgbClr val="FFFFFF"/>
                </a:solidFill>
              </a:rPr>
              <a:t> Collector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EFFFF"/>
                </a:solidFill>
              </a:rPr>
              <a:t>Vendor-agnostic implementation of how to receive, process and export telemetry data.</a:t>
            </a:r>
          </a:p>
          <a:p>
            <a:r>
              <a:rPr lang="en-GB" sz="2400" dirty="0">
                <a:solidFill>
                  <a:srgbClr val="FEFFFF"/>
                </a:solidFill>
              </a:rPr>
              <a:t>Local agent receives telemetry data from application</a:t>
            </a:r>
          </a:p>
          <a:p>
            <a:r>
              <a:rPr lang="en-GB" sz="2400" dirty="0">
                <a:solidFill>
                  <a:srgbClr val="FEFFFF"/>
                </a:solidFill>
              </a:rPr>
              <a:t>Receiver supports multiple forms of the </a:t>
            </a:r>
            <a:r>
              <a:rPr lang="en-GB" sz="2400" dirty="0" err="1">
                <a:solidFill>
                  <a:srgbClr val="FEFFFF"/>
                </a:solidFill>
              </a:rPr>
              <a:t>OpenTelemetry</a:t>
            </a:r>
            <a:r>
              <a:rPr lang="en-GB" sz="2400" dirty="0">
                <a:solidFill>
                  <a:srgbClr val="FEFFFF"/>
                </a:solidFill>
              </a:rPr>
              <a:t> Protocol (OTLP)</a:t>
            </a:r>
          </a:p>
          <a:p>
            <a:pPr lvl="1"/>
            <a:r>
              <a:rPr lang="en-GB" sz="2000" dirty="0" err="1">
                <a:solidFill>
                  <a:srgbClr val="FEFFFF"/>
                </a:solidFill>
              </a:rPr>
              <a:t>grpc</a:t>
            </a:r>
            <a:endParaRPr lang="en-GB" sz="2000" dirty="0">
              <a:solidFill>
                <a:srgbClr val="FEFFFF"/>
              </a:solidFill>
            </a:endParaRPr>
          </a:p>
          <a:p>
            <a:pPr lvl="1"/>
            <a:r>
              <a:rPr lang="en-GB" sz="2000" dirty="0">
                <a:solidFill>
                  <a:srgbClr val="FEFFFF"/>
                </a:solidFill>
              </a:rPr>
              <a:t>http + </a:t>
            </a:r>
            <a:r>
              <a:rPr lang="en-GB" sz="2000" dirty="0" err="1">
                <a:solidFill>
                  <a:srgbClr val="FEFFFF"/>
                </a:solidFill>
              </a:rPr>
              <a:t>protobuf</a:t>
            </a:r>
            <a:endParaRPr lang="en-GB" sz="2000" dirty="0">
              <a:solidFill>
                <a:srgbClr val="FEFFFF"/>
              </a:solidFill>
            </a:endParaRPr>
          </a:p>
          <a:p>
            <a:pPr lvl="1"/>
            <a:r>
              <a:rPr lang="en-GB" sz="2000" dirty="0">
                <a:solidFill>
                  <a:srgbClr val="FEFFFF"/>
                </a:solidFill>
              </a:rPr>
              <a:t>http + </a:t>
            </a:r>
            <a:r>
              <a:rPr lang="en-GB" sz="2000" dirty="0" err="1">
                <a:solidFill>
                  <a:srgbClr val="FEFFFF"/>
                </a:solidFill>
              </a:rPr>
              <a:t>json</a:t>
            </a:r>
            <a:endParaRPr lang="en-GB" sz="2000" dirty="0">
              <a:solidFill>
                <a:srgbClr val="FEFFFF"/>
              </a:solidFill>
            </a:endParaRPr>
          </a:p>
          <a:p>
            <a:endParaRPr lang="en-GB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270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024BFA4-0777-2C9F-041E-68AA9D86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SE" sz="4000" dirty="0">
                <a:solidFill>
                  <a:srgbClr val="FFFFFF"/>
                </a:solidFill>
              </a:rPr>
              <a:t>Process flow using OtelCollector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0F5457-0DD6-C636-31E0-4BD10DC72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66581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661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FFFF"/>
                </a:solidFill>
              </a:rPr>
              <a:t>OpenTelemetry</a:t>
            </a:r>
            <a:r>
              <a:rPr lang="en-GB" sz="4000" dirty="0">
                <a:solidFill>
                  <a:srgbClr val="FFFFFF"/>
                </a:solidFill>
              </a:rPr>
              <a:t> with APL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EFFFF"/>
                </a:solidFill>
              </a:rPr>
              <a:t>To use </a:t>
            </a:r>
            <a:r>
              <a:rPr lang="en-GB" sz="2400" dirty="0" err="1">
                <a:solidFill>
                  <a:srgbClr val="FEFFFF"/>
                </a:solidFill>
              </a:rPr>
              <a:t>OpenTelemetry</a:t>
            </a:r>
            <a:r>
              <a:rPr lang="en-GB" sz="2400" dirty="0">
                <a:solidFill>
                  <a:srgbClr val="FEFFFF"/>
                </a:solidFill>
              </a:rPr>
              <a:t> from APL we need an APL SDK that implements:</a:t>
            </a:r>
          </a:p>
          <a:p>
            <a:r>
              <a:rPr lang="en-GB" sz="2400" dirty="0">
                <a:solidFill>
                  <a:srgbClr val="FEFFFF"/>
                </a:solidFill>
              </a:rPr>
              <a:t>the specification</a:t>
            </a:r>
          </a:p>
          <a:p>
            <a:r>
              <a:rPr lang="en-GB" sz="2400" dirty="0">
                <a:solidFill>
                  <a:srgbClr val="FEFFFF"/>
                </a:solidFill>
              </a:rPr>
              <a:t>APIs</a:t>
            </a:r>
          </a:p>
          <a:p>
            <a:r>
              <a:rPr lang="en-GB" sz="2400" dirty="0">
                <a:solidFill>
                  <a:srgbClr val="FEFFFF"/>
                </a:solidFill>
              </a:rPr>
              <a:t>Emits telemetry data</a:t>
            </a:r>
          </a:p>
        </p:txBody>
      </p:sp>
    </p:spTree>
    <p:extLst>
      <p:ext uri="{BB962C8B-B14F-4D97-AF65-F5344CB8AC3E}">
        <p14:creationId xmlns:p14="http://schemas.microsoft.com/office/powerpoint/2010/main" val="1717141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FFFF"/>
                </a:solidFill>
              </a:rPr>
              <a:t>OpenTelemetry</a:t>
            </a:r>
            <a:r>
              <a:rPr lang="en-GB" sz="4000" dirty="0">
                <a:solidFill>
                  <a:srgbClr val="FFFFFF"/>
                </a:solidFill>
              </a:rPr>
              <a:t> with APL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FEFFFF"/>
                </a:solidFill>
              </a:rPr>
              <a:t>Send telemetry data using OTLP over HTTP+JSON to local </a:t>
            </a:r>
            <a:r>
              <a:rPr lang="en-GB" sz="2400" dirty="0" err="1">
                <a:solidFill>
                  <a:srgbClr val="FEFFFF"/>
                </a:solidFill>
              </a:rPr>
              <a:t>Otel</a:t>
            </a:r>
            <a:r>
              <a:rPr lang="en-GB" sz="2400" dirty="0">
                <a:solidFill>
                  <a:srgbClr val="FEFFFF"/>
                </a:solidFill>
              </a:rPr>
              <a:t> Collector agent</a:t>
            </a:r>
          </a:p>
          <a:p>
            <a:r>
              <a:rPr lang="en-GB" sz="2400" dirty="0">
                <a:solidFill>
                  <a:srgbClr val="FEFFFF"/>
                </a:solidFill>
              </a:rPr>
              <a:t>Configure </a:t>
            </a:r>
            <a:r>
              <a:rPr lang="en-GB" sz="2400" dirty="0" err="1">
                <a:solidFill>
                  <a:srgbClr val="FEFFFF"/>
                </a:solidFill>
              </a:rPr>
              <a:t>Otel</a:t>
            </a:r>
            <a:r>
              <a:rPr lang="en-GB" sz="2400" dirty="0">
                <a:solidFill>
                  <a:srgbClr val="FEFFFF"/>
                </a:solidFill>
              </a:rPr>
              <a:t> Collector to batch messages and export to one or more backends</a:t>
            </a:r>
          </a:p>
          <a:p>
            <a:r>
              <a:rPr lang="en-GB" sz="2400" dirty="0">
                <a:solidFill>
                  <a:srgbClr val="FEFFFF"/>
                </a:solidFill>
              </a:rPr>
              <a:t>Use local backend during test/development</a:t>
            </a:r>
          </a:p>
        </p:txBody>
      </p:sp>
    </p:spTree>
    <p:extLst>
      <p:ext uri="{BB962C8B-B14F-4D97-AF65-F5344CB8AC3E}">
        <p14:creationId xmlns:p14="http://schemas.microsoft.com/office/powerpoint/2010/main" val="1755849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Demo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FEFFFF"/>
                </a:solidFill>
              </a:rPr>
              <a:t>Simple example app that emits telemetry</a:t>
            </a:r>
          </a:p>
          <a:p>
            <a:r>
              <a:rPr lang="en-GB" sz="2400" dirty="0">
                <a:solidFill>
                  <a:srgbClr val="FEFFFF"/>
                </a:solidFill>
              </a:rPr>
              <a:t>Use docker to start a local </a:t>
            </a:r>
            <a:r>
              <a:rPr lang="en-GB" sz="2400" dirty="0" err="1">
                <a:solidFill>
                  <a:srgbClr val="FEFFFF"/>
                </a:solidFill>
              </a:rPr>
              <a:t>OtelCollector</a:t>
            </a:r>
            <a:r>
              <a:rPr lang="en-GB" sz="2400" dirty="0">
                <a:solidFill>
                  <a:srgbClr val="FEFFFF"/>
                </a:solidFill>
              </a:rPr>
              <a:t> and backend</a:t>
            </a:r>
          </a:p>
        </p:txBody>
      </p:sp>
    </p:spTree>
    <p:extLst>
      <p:ext uri="{BB962C8B-B14F-4D97-AF65-F5344CB8AC3E}">
        <p14:creationId xmlns:p14="http://schemas.microsoft.com/office/powerpoint/2010/main" val="161060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GB" sz="2400" dirty="0" err="1">
                <a:solidFill>
                  <a:srgbClr val="FEFFFF"/>
                </a:solidFill>
              </a:rPr>
              <a:t>OpenTelemetry</a:t>
            </a:r>
            <a:r>
              <a:rPr lang="en-GB" sz="2400" dirty="0">
                <a:solidFill>
                  <a:srgbClr val="FEFFFF"/>
                </a:solidFill>
              </a:rPr>
              <a:t> is adopted by a large number of vendors</a:t>
            </a:r>
          </a:p>
          <a:p>
            <a:r>
              <a:rPr lang="en-GB" sz="2400" dirty="0">
                <a:solidFill>
                  <a:srgbClr val="FEFFFF"/>
                </a:solidFill>
              </a:rPr>
              <a:t>SDKs available for many languages (APL is missing on the list)</a:t>
            </a:r>
          </a:p>
          <a:p>
            <a:r>
              <a:rPr lang="en-GB" sz="2400" dirty="0">
                <a:solidFill>
                  <a:srgbClr val="FEFFFF"/>
                </a:solidFill>
              </a:rPr>
              <a:t>Recommendation is to use a local </a:t>
            </a:r>
            <a:r>
              <a:rPr lang="en-GB" sz="2400" dirty="0" err="1">
                <a:solidFill>
                  <a:srgbClr val="FEFFFF"/>
                </a:solidFill>
              </a:rPr>
              <a:t>OtelCollector</a:t>
            </a:r>
            <a:r>
              <a:rPr lang="en-GB" sz="2400" dirty="0">
                <a:solidFill>
                  <a:srgbClr val="FEFFFF"/>
                </a:solidFill>
              </a:rPr>
              <a:t>:</a:t>
            </a:r>
          </a:p>
          <a:p>
            <a:pPr lvl="1"/>
            <a:r>
              <a:rPr lang="en-GB" sz="2000" dirty="0">
                <a:solidFill>
                  <a:srgbClr val="FEFFFF"/>
                </a:solidFill>
              </a:rPr>
              <a:t>Low latency</a:t>
            </a:r>
          </a:p>
          <a:p>
            <a:pPr lvl="1"/>
            <a:r>
              <a:rPr lang="en-GB" sz="2000" dirty="0">
                <a:solidFill>
                  <a:srgbClr val="FEFFFF"/>
                </a:solidFill>
              </a:rPr>
              <a:t>Many extensions available as contribution plugins</a:t>
            </a:r>
          </a:p>
          <a:p>
            <a:pPr lvl="1"/>
            <a:r>
              <a:rPr lang="en-GB" sz="2000" dirty="0">
                <a:solidFill>
                  <a:srgbClr val="FEFFFF"/>
                </a:solidFill>
              </a:rPr>
              <a:t>It supports HTTP+JSON, meaning no need to implement </a:t>
            </a:r>
            <a:r>
              <a:rPr lang="en-GB" sz="2000" dirty="0" err="1">
                <a:solidFill>
                  <a:srgbClr val="FEFFFF"/>
                </a:solidFill>
              </a:rPr>
              <a:t>grpc</a:t>
            </a:r>
            <a:r>
              <a:rPr lang="en-GB" sz="2000" dirty="0">
                <a:solidFill>
                  <a:srgbClr val="FEFFFF"/>
                </a:solidFill>
              </a:rPr>
              <a:t> and </a:t>
            </a:r>
            <a:r>
              <a:rPr lang="en-GB" sz="2000" dirty="0" err="1">
                <a:solidFill>
                  <a:srgbClr val="FEFFFF"/>
                </a:solidFill>
              </a:rPr>
              <a:t>protobuf</a:t>
            </a:r>
            <a:r>
              <a:rPr lang="en-GB" sz="2000" dirty="0">
                <a:solidFill>
                  <a:srgbClr val="FEFFFF"/>
                </a:solidFill>
              </a:rPr>
              <a:t> support in APL</a:t>
            </a:r>
          </a:p>
        </p:txBody>
      </p:sp>
    </p:spTree>
    <p:extLst>
      <p:ext uri="{BB962C8B-B14F-4D97-AF65-F5344CB8AC3E}">
        <p14:creationId xmlns:p14="http://schemas.microsoft.com/office/powerpoint/2010/main" val="3331311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9B8448A2-E1EF-224E-B5D3-20EFE5D448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95F8F4-9BED-4A69-9647-BA21225E9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011"/>
            <a:ext cx="9144000" cy="23876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Thanks for listening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8F12E-2F0A-46A7-8348-F05161AB6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16686"/>
            <a:ext cx="9144000" cy="1655762"/>
          </a:xfrm>
        </p:spPr>
        <p:txBody>
          <a:bodyPr/>
          <a:lstStyle/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3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Telemetry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 err="1">
                <a:solidFill>
                  <a:srgbClr val="FFFFFF"/>
                </a:solidFill>
              </a:rPr>
              <a:t>ChatGPT</a:t>
            </a:r>
            <a:endParaRPr lang="en-GB" sz="4000" dirty="0">
              <a:solidFill>
                <a:srgbClr val="FFFFFF"/>
              </a:solidFill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EFFFF"/>
                </a:solidFill>
              </a:rPr>
              <a:t>What the computer says about Telemetry: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Telemetry in distributed applications refers to the process of collecting and transmitting data about the </a:t>
            </a:r>
            <a:r>
              <a:rPr lang="en-GB" i="1" dirty="0">
                <a:solidFill>
                  <a:schemeClr val="accent2"/>
                </a:solidFill>
              </a:rPr>
              <a:t>performance</a:t>
            </a:r>
            <a:r>
              <a:rPr lang="en-GB" i="1" dirty="0">
                <a:solidFill>
                  <a:schemeClr val="bg1"/>
                </a:solidFill>
              </a:rPr>
              <a:t>, </a:t>
            </a:r>
            <a:r>
              <a:rPr lang="en-GB" i="1" dirty="0">
                <a:solidFill>
                  <a:schemeClr val="accent2"/>
                </a:solidFill>
              </a:rPr>
              <a:t>usage</a:t>
            </a:r>
            <a:r>
              <a:rPr lang="en-GB" i="1" dirty="0">
                <a:solidFill>
                  <a:schemeClr val="bg1"/>
                </a:solidFill>
              </a:rPr>
              <a:t>, and </a:t>
            </a:r>
            <a:r>
              <a:rPr lang="en-GB" i="1" dirty="0">
                <a:solidFill>
                  <a:schemeClr val="accent2"/>
                </a:solidFill>
              </a:rPr>
              <a:t>health</a:t>
            </a:r>
            <a:r>
              <a:rPr lang="en-GB" i="1" dirty="0">
                <a:solidFill>
                  <a:schemeClr val="bg1"/>
                </a:solidFill>
              </a:rPr>
              <a:t> of various components across the system for monitoring and analysis purposes.</a:t>
            </a:r>
            <a:endParaRPr lang="en-GB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7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Telemetry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3 Pillars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The three pillars of telemetry: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Logs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Metrics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solidFill>
                  <a:schemeClr val="bg1"/>
                </a:solidFill>
              </a:rPr>
              <a:t>Traces</a:t>
            </a:r>
          </a:p>
        </p:txBody>
      </p:sp>
    </p:spTree>
    <p:extLst>
      <p:ext uri="{BB962C8B-B14F-4D97-AF65-F5344CB8AC3E}">
        <p14:creationId xmlns:p14="http://schemas.microsoft.com/office/powerpoint/2010/main" val="280337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Telemetry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Logs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Structured logs describing discrete events</a:t>
            </a:r>
          </a:p>
          <a:p>
            <a:r>
              <a:rPr lang="en-GB" sz="2400" dirty="0">
                <a:solidFill>
                  <a:schemeClr val="bg1"/>
                </a:solidFill>
              </a:rPr>
              <a:t>Timestamp</a:t>
            </a:r>
          </a:p>
          <a:p>
            <a:r>
              <a:rPr lang="en-GB" sz="2400" dirty="0">
                <a:solidFill>
                  <a:schemeClr val="bg1"/>
                </a:solidFill>
              </a:rPr>
              <a:t>Source</a:t>
            </a:r>
          </a:p>
          <a:p>
            <a:r>
              <a:rPr lang="en-GB" sz="2400" dirty="0">
                <a:solidFill>
                  <a:schemeClr val="bg1"/>
                </a:solidFill>
              </a:rPr>
              <a:t>Description</a:t>
            </a:r>
          </a:p>
          <a:p>
            <a:r>
              <a:rPr lang="en-GB" sz="2400" dirty="0">
                <a:solidFill>
                  <a:schemeClr val="bg1"/>
                </a:solidFill>
              </a:rPr>
              <a:t>Other useful data</a:t>
            </a:r>
          </a:p>
        </p:txBody>
      </p:sp>
    </p:spTree>
    <p:extLst>
      <p:ext uri="{BB962C8B-B14F-4D97-AF65-F5344CB8AC3E}">
        <p14:creationId xmlns:p14="http://schemas.microsoft.com/office/powerpoint/2010/main" val="274058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Telemetry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Metrics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High level aggregations, counts and measures of various indicators:</a:t>
            </a:r>
          </a:p>
          <a:p>
            <a:r>
              <a:rPr lang="en-GB" sz="2400" dirty="0">
                <a:solidFill>
                  <a:schemeClr val="bg1"/>
                </a:solidFill>
              </a:rPr>
              <a:t>CPU</a:t>
            </a:r>
          </a:p>
          <a:p>
            <a:r>
              <a:rPr lang="en-GB" sz="2400" dirty="0">
                <a:solidFill>
                  <a:schemeClr val="bg1"/>
                </a:solidFill>
              </a:rPr>
              <a:t>Memory</a:t>
            </a:r>
          </a:p>
          <a:p>
            <a:r>
              <a:rPr lang="en-GB" sz="2400" dirty="0">
                <a:solidFill>
                  <a:schemeClr val="bg1"/>
                </a:solidFill>
              </a:rPr>
              <a:t>Jobs/Requests handled</a:t>
            </a:r>
          </a:p>
          <a:p>
            <a:r>
              <a:rPr lang="en-GB" sz="2400" dirty="0">
                <a:solidFill>
                  <a:schemeClr val="bg1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048566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Telemetry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Traces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A trace represents the complete path through the system when handling a request or executing a job.</a:t>
            </a:r>
          </a:p>
          <a:p>
            <a:pPr marL="0" indent="0">
              <a:buNone/>
            </a:pP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88DB74-A6FC-1AAE-C6FF-25882B9F4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774" y="2877242"/>
            <a:ext cx="6497613" cy="345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82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Telemetry Setup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Applications and services emit telemetry data</a:t>
            </a:r>
          </a:p>
          <a:p>
            <a:r>
              <a:rPr lang="en-GB" sz="2400" dirty="0">
                <a:solidFill>
                  <a:srgbClr val="FFFFFF"/>
                </a:solidFill>
              </a:rPr>
              <a:t>Need a backend to store the data</a:t>
            </a:r>
          </a:p>
          <a:p>
            <a:r>
              <a:rPr lang="en-GB" sz="2400" dirty="0">
                <a:solidFill>
                  <a:srgbClr val="FFFFFF"/>
                </a:solidFill>
              </a:rPr>
              <a:t>Need a frontend to visualize</a:t>
            </a:r>
          </a:p>
          <a:p>
            <a:r>
              <a:rPr lang="en-GB" sz="2400" dirty="0">
                <a:solidFill>
                  <a:srgbClr val="FFFFFF"/>
                </a:solidFill>
              </a:rPr>
              <a:t>Maybe a monitoring tool to alert on certain triggers?</a:t>
            </a:r>
          </a:p>
        </p:txBody>
      </p:sp>
    </p:spTree>
    <p:extLst>
      <p:ext uri="{BB962C8B-B14F-4D97-AF65-F5344CB8AC3E}">
        <p14:creationId xmlns:p14="http://schemas.microsoft.com/office/powerpoint/2010/main" val="1097669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Telemetry Standard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 err="1">
                <a:solidFill>
                  <a:srgbClr val="FEFFFF"/>
                </a:solidFill>
              </a:rPr>
              <a:t>OpenTelemetry</a:t>
            </a:r>
            <a:endParaRPr lang="en-GB" sz="2400" dirty="0">
              <a:solidFill>
                <a:srgbClr val="FEFFFF"/>
              </a:solidFill>
            </a:endParaRPr>
          </a:p>
          <a:p>
            <a:r>
              <a:rPr lang="en-GB" sz="2400" dirty="0">
                <a:solidFill>
                  <a:srgbClr val="FEFFFF"/>
                </a:solidFill>
              </a:rPr>
              <a:t>Observability framework</a:t>
            </a:r>
          </a:p>
          <a:p>
            <a:r>
              <a:rPr lang="en-GB" sz="2400" dirty="0">
                <a:solidFill>
                  <a:srgbClr val="FEFFFF"/>
                </a:solidFill>
              </a:rPr>
              <a:t>Vendor- and tool-agnostic</a:t>
            </a:r>
          </a:p>
          <a:p>
            <a:r>
              <a:rPr lang="en-GB" sz="2400" dirty="0">
                <a:solidFill>
                  <a:srgbClr val="FEFFFF"/>
                </a:solidFill>
              </a:rPr>
              <a:t>Open source</a:t>
            </a:r>
          </a:p>
          <a:p>
            <a:r>
              <a:rPr lang="en-GB" sz="2400" dirty="0">
                <a:solidFill>
                  <a:srgbClr val="FEFFFF"/>
                </a:solidFill>
              </a:rPr>
              <a:t>Collection of tools, APIs, SDKs and protocols</a:t>
            </a:r>
          </a:p>
        </p:txBody>
      </p:sp>
    </p:spTree>
    <p:extLst>
      <p:ext uri="{BB962C8B-B14F-4D97-AF65-F5344CB8AC3E}">
        <p14:creationId xmlns:p14="http://schemas.microsoft.com/office/powerpoint/2010/main" val="414266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7288A8-EAEC-4160-BEE0-1B0CC7D7A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FFFF"/>
                </a:solidFill>
              </a:rPr>
              <a:t>OpenTelemetry</a:t>
            </a:r>
            <a:r>
              <a:rPr lang="en-GB" sz="4000" dirty="0">
                <a:solidFill>
                  <a:srgbClr val="FFFFFF"/>
                </a:solidFill>
              </a:rPr>
              <a:t> Vendors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B56DE-7291-426F-840F-2A334A9D9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EFFFF"/>
                </a:solidFill>
              </a:rPr>
              <a:t>Long list of vendors that support </a:t>
            </a:r>
            <a:r>
              <a:rPr lang="en-GB" sz="2400" dirty="0" err="1">
                <a:solidFill>
                  <a:srgbClr val="FEFFFF"/>
                </a:solidFill>
              </a:rPr>
              <a:t>OpenTelemetry</a:t>
            </a:r>
            <a:r>
              <a:rPr lang="en-GB" sz="2400" dirty="0">
                <a:solidFill>
                  <a:srgbClr val="FEFFFF"/>
                </a:solidFill>
              </a:rPr>
              <a:t>:</a:t>
            </a:r>
          </a:p>
          <a:p>
            <a:r>
              <a:rPr lang="en-GB" sz="2400" dirty="0">
                <a:solidFill>
                  <a:srgbClr val="FEFFFF"/>
                </a:solidFill>
              </a:rPr>
              <a:t>AWS</a:t>
            </a:r>
          </a:p>
          <a:p>
            <a:r>
              <a:rPr lang="en-GB" sz="2400" dirty="0">
                <a:solidFill>
                  <a:srgbClr val="FEFFFF"/>
                </a:solidFill>
              </a:rPr>
              <a:t>Azure</a:t>
            </a:r>
          </a:p>
          <a:p>
            <a:r>
              <a:rPr lang="en-GB" sz="2400" dirty="0">
                <a:solidFill>
                  <a:srgbClr val="FEFFFF"/>
                </a:solidFill>
              </a:rPr>
              <a:t>Google Cloud Platform</a:t>
            </a:r>
          </a:p>
          <a:p>
            <a:r>
              <a:rPr lang="en-GB" sz="2400" dirty="0">
                <a:solidFill>
                  <a:srgbClr val="FEFFFF"/>
                </a:solidFill>
              </a:rPr>
              <a:t>Jaeger</a:t>
            </a:r>
          </a:p>
          <a:p>
            <a:r>
              <a:rPr lang="en-GB" sz="2400" dirty="0" err="1">
                <a:solidFill>
                  <a:srgbClr val="FEFFFF"/>
                </a:solidFill>
              </a:rPr>
              <a:t>SigNoz</a:t>
            </a:r>
            <a:endParaRPr lang="en-GB" sz="2400" dirty="0">
              <a:solidFill>
                <a:srgbClr val="FEFFFF"/>
              </a:solidFill>
            </a:endParaRPr>
          </a:p>
          <a:p>
            <a:endParaRPr lang="en-GB" sz="24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FEFFFF"/>
                </a:solidFill>
              </a:rPr>
              <a:t>https://</a:t>
            </a:r>
            <a:r>
              <a:rPr lang="en-GB" sz="2400" dirty="0" err="1">
                <a:solidFill>
                  <a:srgbClr val="FEFFFF"/>
                </a:solidFill>
              </a:rPr>
              <a:t>opentelemetry.io</a:t>
            </a:r>
            <a:r>
              <a:rPr lang="en-GB" sz="2400" dirty="0">
                <a:solidFill>
                  <a:srgbClr val="FEFFFF"/>
                </a:solidFill>
              </a:rPr>
              <a:t>/ecosystem/vendors/</a:t>
            </a:r>
          </a:p>
        </p:txBody>
      </p:sp>
    </p:spTree>
    <p:extLst>
      <p:ext uri="{BB962C8B-B14F-4D97-AF65-F5344CB8AC3E}">
        <p14:creationId xmlns:p14="http://schemas.microsoft.com/office/powerpoint/2010/main" val="194808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11103</TotalTime>
  <Words>401</Words>
  <Application>Microsoft Macintosh PowerPoint</Application>
  <PresentationFormat>Widescreen</PresentationFormat>
  <Paragraphs>89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Telemetry and APL</vt:lpstr>
      <vt:lpstr>Telemetry ChatGPT</vt:lpstr>
      <vt:lpstr>Telemetry 3 Pillars</vt:lpstr>
      <vt:lpstr>Telemetry Logs</vt:lpstr>
      <vt:lpstr>Telemetry Metrics</vt:lpstr>
      <vt:lpstr>Telemetry Traces</vt:lpstr>
      <vt:lpstr>Telemetry Setup</vt:lpstr>
      <vt:lpstr>Telemetry Standard</vt:lpstr>
      <vt:lpstr>OpenTelemetry Vendors</vt:lpstr>
      <vt:lpstr>OpenTelemetry Collector</vt:lpstr>
      <vt:lpstr>Process flow using OtelCollector</vt:lpstr>
      <vt:lpstr>OpenTelemetry with APL</vt:lpstr>
      <vt:lpstr>OpenTelemetry with APL</vt:lpstr>
      <vt:lpstr>Demo</vt:lpstr>
      <vt:lpstr>Summary</vt:lpstr>
      <vt:lpstr>Thanks for listening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CAPP migration</dc:title>
  <dc:creator>Gilgamesh Athoraya</dc:creator>
  <cp:lastModifiedBy>Gilgamesh Athoraya</cp:lastModifiedBy>
  <cp:revision>94</cp:revision>
  <dcterms:created xsi:type="dcterms:W3CDTF">2022-04-26T08:54:59Z</dcterms:created>
  <dcterms:modified xsi:type="dcterms:W3CDTF">2024-09-16T15:11:59Z</dcterms:modified>
</cp:coreProperties>
</file>