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4.xml.rels" ContentType="application/vnd.openxmlformats-package.relationships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3.xml" ContentType="application/vnd.openxmlformats-officedocument.presentationml.slideLayout+xml"/>
  <Override PartName="/ppt/media/image56.png" ContentType="image/png"/>
  <Override PartName="/ppt/media/image55.png" ContentType="image/png"/>
  <Override PartName="/ppt/media/image54.png" ContentType="image/png"/>
  <Override PartName="/ppt/media/image53.png" ContentType="image/png"/>
  <Override PartName="/ppt/media/image52.png" ContentType="image/png"/>
  <Override PartName="/ppt/media/image51.png" ContentType="image/png"/>
  <Override PartName="/ppt/media/image50.png" ContentType="image/png"/>
  <Override PartName="/ppt/media/image46.png" ContentType="image/png"/>
  <Override PartName="/ppt/media/image45.png" ContentType="image/png"/>
  <Override PartName="/ppt/media/image44.png" ContentType="image/png"/>
  <Override PartName="/ppt/media/image43.png" ContentType="image/png"/>
  <Override PartName="/ppt/media/image20.png" ContentType="image/png"/>
  <Override PartName="/ppt/media/image57.png" ContentType="image/png"/>
  <Override PartName="/ppt/media/image21.png" ContentType="image/png"/>
  <Override PartName="/ppt/media/image58.png" ContentType="image/png"/>
  <Override PartName="/ppt/media/image69.png" ContentType="image/png"/>
  <Override PartName="/ppt/media/image32.png" ContentType="image/png"/>
  <Override PartName="/ppt/media/image14.png" ContentType="image/png"/>
  <Override PartName="/ppt/media/image2.png" ContentType="image/png"/>
  <Override PartName="/ppt/media/image33.png" ContentType="image/png"/>
  <Override PartName="/ppt/media/image15.png" ContentType="image/png"/>
  <Override PartName="/ppt/media/image3.png" ContentType="image/png"/>
  <Override PartName="/ppt/media/image70.png" ContentType="image/png"/>
  <Override PartName="/ppt/media/image28.png" ContentType="image/png"/>
  <Override PartName="/ppt/media/image68.png" ContentType="image/png"/>
  <Override PartName="/ppt/media/image31.png" ContentType="image/png"/>
  <Override PartName="/ppt/media/image67.png" ContentType="image/png"/>
  <Override PartName="/ppt/media/image30.png" ContentType="image/png"/>
  <Override PartName="/ppt/media/image66.png" ContentType="image/png"/>
  <Override PartName="/ppt/media/image65.png" ContentType="image/png"/>
  <Override PartName="/ppt/media/image27.png" ContentType="image/png"/>
  <Override PartName="/ppt/media/image64.png" ContentType="image/png"/>
  <Override PartName="/ppt/media/image26.png" ContentType="image/png"/>
  <Override PartName="/ppt/media/image63.png" ContentType="image/png"/>
  <Override PartName="/ppt/media/image25.png" ContentType="image/png"/>
  <Override PartName="/ppt/media/image62.png" ContentType="image/png"/>
  <Override PartName="/ppt/media/image24.png" ContentType="image/png"/>
  <Override PartName="/ppt/media/image59.png" ContentType="image/png"/>
  <Override PartName="/ppt/media/image22.png" ContentType="image/png"/>
  <Override PartName="/ppt/media/image61.png" ContentType="image/png"/>
  <Override PartName="/ppt/media/image23.png" ContentType="image/png"/>
  <Override PartName="/ppt/media/image60.png" ContentType="image/png"/>
  <Override PartName="/ppt/media/image16.png" ContentType="image/png"/>
  <Override PartName="/ppt/media/image4.png" ContentType="image/png"/>
  <Override PartName="/ppt/media/image34.png" ContentType="image/png"/>
  <Override PartName="/ppt/media/image17.png" ContentType="image/png"/>
  <Override PartName="/ppt/media/image5.png" ContentType="image/png"/>
  <Override PartName="/ppt/media/image35.png" ContentType="image/png"/>
  <Override PartName="/ppt/media/image10.png" ContentType="image/png"/>
  <Override PartName="/ppt/media/image47.png" ContentType="image/png"/>
  <Override PartName="/ppt/media/image29.png" ContentType="image/png"/>
  <Override PartName="/ppt/media/image18.png" ContentType="image/png"/>
  <Override PartName="/ppt/media/image6.png" ContentType="image/png"/>
  <Override PartName="/ppt/media/image36.png" ContentType="image/png"/>
  <Override PartName="/ppt/media/image11.png" ContentType="image/png"/>
  <Override PartName="/ppt/media/image48.png" ContentType="image/png"/>
  <Override PartName="/ppt/media/image19.png" ContentType="image/png"/>
  <Override PartName="/ppt/media/image7.png" ContentType="image/png"/>
  <Override PartName="/ppt/media/image37.png" ContentType="image/png"/>
  <Override PartName="/ppt/media/image12.png" ContentType="image/png"/>
  <Override PartName="/ppt/media/image49.png" ContentType="image/png"/>
  <Override PartName="/ppt/media/image8.png" ContentType="image/png"/>
  <Override PartName="/ppt/media/image38.png" ContentType="image/png"/>
  <Override PartName="/ppt/media/image1.png" ContentType="image/png"/>
  <Override PartName="/ppt/media/image13.png" ContentType="image/png"/>
  <Override PartName="/ppt/media/image9.png" ContentType="image/png"/>
  <Override PartName="/ppt/media/image39.png" ContentType="image/png"/>
  <Override PartName="/ppt/media/image40.png" ContentType="image/png"/>
  <Override PartName="/ppt/media/image41.png" ContentType="image/png"/>
  <Override PartName="/ppt/media/image42.png" ContentType="image/png"/>
  <Override PartName="/ppt/presProps.xml" ContentType="application/vnd.openxmlformats-officedocument.presentationml.presProps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_rels/slide19.xml.rels" ContentType="application/vnd.openxmlformats-package.relationships+xml"/>
  <Override PartName="/ppt/slides/_rels/slide13.xml.rels" ContentType="application/vnd.openxmlformats-package.relationships+xml"/>
  <Override PartName="/ppt/slides/_rels/slide18.xml.rels" ContentType="application/vnd.openxmlformats-package.relationships+xml"/>
  <Override PartName="/ppt/slides/_rels/slide12.xml.rels" ContentType="application/vnd.openxmlformats-package.relationships+xml"/>
  <Override PartName="/ppt/slides/_rels/slide17.xml.rels" ContentType="application/vnd.openxmlformats-package.relationships+xml"/>
  <Override PartName="/ppt/slides/_rels/slide11.xml.rels" ContentType="application/vnd.openxmlformats-package.relationships+xml"/>
  <Override PartName="/ppt/slides/_rels/slide26.xml.rels" ContentType="application/vnd.openxmlformats-package.relationships+xml"/>
  <Override PartName="/ppt/slides/_rels/slide4.xml.rels" ContentType="application/vnd.openxmlformats-package.relationships+xml"/>
  <Override PartName="/ppt/slides/_rels/slide15.xml.rels" ContentType="application/vnd.openxmlformats-package.relationships+xml"/>
  <Override PartName="/ppt/slides/_rels/slide31.xml.rels" ContentType="application/vnd.openxmlformats-package.relationships+xml"/>
  <Override PartName="/ppt/slides/_rels/slide24.xml.rels" ContentType="application/vnd.openxmlformats-package.relationships+xml"/>
  <Override PartName="/ppt/slides/_rels/slide21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27.xml.rels" ContentType="application/vnd.openxmlformats-package.relationships+xml"/>
  <Override PartName="/ppt/slides/_rels/slide14.xml.rels" ContentType="application/vnd.openxmlformats-package.relationships+xml"/>
  <Override PartName="/ppt/slides/_rels/slide30.xml.rels" ContentType="application/vnd.openxmlformats-package.relationships+xml"/>
  <Override PartName="/ppt/slides/_rels/slide29.xml.rels" ContentType="application/vnd.openxmlformats-package.relationships+xml"/>
  <Override PartName="/ppt/slides/_rels/slide23.xml.rels" ContentType="application/vnd.openxmlformats-package.relationships+xml"/>
  <Override PartName="/ppt/slides/_rels/slide28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22.xml.rels" ContentType="application/vnd.openxmlformats-package.relationships+xml"/>
  <Override PartName="/ppt/slides/_rels/slide37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32.xml.rels" ContentType="application/vnd.openxmlformats-package.relationships+xml"/>
  <Override PartName="/ppt/slides/_rels/slide16.xml.rels" ContentType="application/vnd.openxmlformats-package.relationships+xml"/>
  <Override PartName="/ppt/slides/_rels/slide35.xml.rels" ContentType="application/vnd.openxmlformats-package.relationships+xml"/>
  <Override PartName="/ppt/slides/_rels/slide20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34.xml.rels" ContentType="application/vnd.openxmlformats-package.relationships+xml"/>
  <Override PartName="/ppt/slides/_rels/slide6.xml.rels" ContentType="application/vnd.openxmlformats-package.relationships+xml"/>
  <Override PartName="/ppt/slides/_rels/slide33.xml.rels" ContentType="application/vnd.openxmlformats-package.relationships+xml"/>
  <Override PartName="/ppt/slides/_rels/slide5.xml.rels" ContentType="application/vnd.openxmlformats-package.relationships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34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3.xml" ContentType="application/vnd.openxmlformats-officedocument.presentationml.slide+xml"/>
  <Override PartName="/ppt/slides/slide37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75D5CCB-1853-48A2-981F-F508ED50E3A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0DD11BB-E130-4D89-ACC9-7FE65A0344B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5E26F75-FBBD-48C0-8D00-9CC254FE52B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3CF05CB-D627-49DE-B857-2E95B249ED8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A5DD3F0-01DA-4888-84FF-3A34AC2A7CE3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4A92EB2-B0B2-4D9C-A4E8-EF3D0ECFCC83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4FFC103-0164-4890-B3E7-C5C1A96CACE2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188112C-F7BF-4CAB-A1B4-F077133238FB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5C6628D-E318-4CCC-9D2E-35A975303B72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DE2FF9C-05A2-474C-AA0D-1E8A6F40EF47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D7946CA-1440-4731-BCF4-CF0D75B30C5D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079342F-5057-443C-825A-953B54BDC33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20F4377-778C-4CC2-8BB1-2CE5987D276A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EED9C52-311F-42D8-B739-8D0A48A6136D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06B9E57-ED89-4EAA-95F7-BA25ABC61B50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BE96103-3B9F-4DCE-8547-FAFE8283A85F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077B92B-DA8E-424C-89E2-38A1A16F90B5}" type="slidenum">
              <a:t>&lt;#&gt;</a:t>
            </a:fld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343C02FC-77BC-458E-B5D8-4B57D90E1660}" type="slidenum">
              <a:t>&lt;#&gt;</a:t>
            </a:fld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91C6C214-FB62-4254-A3CD-FCBECF5053AC}" type="slidenum">
              <a:t>&lt;#&gt;</a:t>
            </a:fld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27A71662-F572-430D-8B54-9FB4C721A22E}" type="slidenum">
              <a:t>&lt;#&gt;</a:t>
            </a:fld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2399CA42-9BE2-4960-8164-C6D9386A48DC}" type="slidenum">
              <a:t>&lt;#&gt;</a:t>
            </a:fld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FDD022E0-24C4-48F0-84D8-C896D744FC38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C6DBCA7-AA00-443F-93AF-4FA3C788C50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D748A14A-3BBA-4212-9A18-D9A9B83260CF}" type="slidenum">
              <a:t>&lt;#&gt;</a:t>
            </a:fld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DC0D71B4-D8D9-44EB-8321-A029CF3343C5}" type="slidenum">
              <a:t>&lt;#&gt;</a:t>
            </a:fld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853EF5E5-230F-4D15-9FF8-C50B76227A0A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C48461CF-B83B-4039-A221-5E749820E6F4}" type="slidenum">
              <a:t>&lt;#&gt;</a:t>
            </a:fld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54F9552A-C060-4835-8CEF-59AD33BA362C}" type="slidenum">
              <a:t>&lt;#&gt;</a:t>
            </a:fld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850505C6-74E6-4CF9-B05B-2CC22803ADDB}" type="slidenum">
              <a:t>&lt;#&gt;</a:t>
            </a:fld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BC6037A3-9552-45A5-8F95-E89959BC6300}" type="slidenum">
              <a:t>&lt;#&gt;</a:t>
            </a:fld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AB5C1D1-D79A-4F2C-80FD-1DE333E47672}" type="slidenum">
              <a:t>&lt;#&gt;</a:t>
            </a:fld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CED1347-A078-49DE-8BF5-423E89979910}" type="slidenum">
              <a:t>&lt;#&gt;</a:t>
            </a:fld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0CF24FB-807C-405E-B4F5-9FD73B104038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8F7897E-1A0C-49B5-A12B-4AF7BA7AB09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876CE4D-AF0E-43A3-9377-B499BB95852D}" type="slidenum">
              <a:t>&lt;#&gt;</a:t>
            </a:fld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C0B4B1A-E639-4A65-AC38-C3BBBE55C398}" type="slidenum">
              <a:t>&lt;#&gt;</a:t>
            </a:fld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2A7ED35-6369-41F5-8746-4B09E72227A0}" type="slidenum">
              <a:t>&lt;#&gt;</a:t>
            </a:fld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DA4949A-DFDD-42FF-8AA1-6B713B6EF703}" type="slidenum">
              <a:t>&lt;#&gt;</a:t>
            </a:fld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BEECE47-AA6E-4F60-82EE-F6BE88592B3C}" type="slidenum">
              <a:t>&lt;#&gt;</a:t>
            </a:fld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2EF383B-7D12-491D-B0C2-712712B2A4EF}" type="slidenum">
              <a:t>&lt;#&gt;</a:t>
            </a:fld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1B3BAEA-2FFD-4C25-BC93-0C993651AD50}" type="slidenum">
              <a:t>&lt;#&gt;</a:t>
            </a:fld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F6FB6A9-5E8A-4CEE-8C87-847F925BFCB2}" type="slidenum">
              <a:t>&lt;#&gt;</a:t>
            </a:fld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F48D5B9-FB19-46A2-9EAA-91235FB3BA54}" type="slidenum">
              <a:t>&lt;#&gt;</a:t>
            </a:fld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B0610F00-1164-46A6-B936-275253DC4265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EE8D4D7-6800-4828-A1EC-9661E4C0B0E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31ACE340-2C75-4AEA-A0D2-2F27095BC0A8}" type="slidenum">
              <a:t>&lt;#&gt;</a:t>
            </a:fld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C0CC008F-2776-4A34-ADE4-93F397A9AE80}" type="slidenum">
              <a:t>&lt;#&gt;</a:t>
            </a:fld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1283808B-E509-42B5-B75A-ADB02102A9C1}" type="slidenum">
              <a:t>&lt;#&gt;</a:t>
            </a:fld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BE0C2F9B-DA12-4E22-BD7D-561EA8ED2C0B}" type="slidenum">
              <a:t>&lt;#&gt;</a:t>
            </a:fld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56085EB7-1AA0-4D14-8EF0-B678E1B7649E}" type="slidenum">
              <a:t>&lt;#&gt;</a:t>
            </a:fld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0F3E1FB9-52A0-4CD4-90B3-E1862F89EE7F}" type="slidenum">
              <a:t>&lt;#&gt;</a:t>
            </a:fld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0858C530-EE6F-4A1B-8226-6BC196003FF4}" type="slidenum">
              <a:t>&lt;#&gt;</a:t>
            </a:fld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CBB6A355-BA4C-48EE-B34B-83D8CC672AD4}" type="slidenum">
              <a:t>&lt;#&gt;</a:t>
            </a:fld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18003AFB-87AB-4953-A199-A1D678C744C0}" type="slidenum">
              <a:t>&lt;#&gt;</a:t>
            </a:fld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0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1FBD183A-269D-4C41-B0EE-8407F0AAC11C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85811ED-5307-4C6D-BB5F-458CD5F7CCD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2F24D977-2DB3-4DB6-9190-12BB819CFC04}" type="slidenum">
              <a:t>&lt;#&gt;</a:t>
            </a:fld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A656B342-32A9-4D6E-B0F3-850F54C07CDF}" type="slidenum">
              <a:t>&lt;#&gt;</a:t>
            </a:fld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C0E5158F-F2BE-4887-B4C4-F21A9057AF74}" type="slidenum">
              <a:t>&lt;#&gt;</a:t>
            </a:fld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1476FC36-9C3B-4406-819C-4991A038FDB3}" type="slidenum">
              <a:t>&lt;#&gt;</a:t>
            </a:fld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E975B0B4-6358-46B4-8934-098C1AC39AF6}" type="slidenum">
              <a:t>&lt;#&gt;</a:t>
            </a:fld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83DE93A6-B350-47F2-B88C-F9435265F219}" type="slidenum">
              <a:t>&lt;#&gt;</a:t>
            </a:fld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74C9E487-CD91-4D4B-8485-DE6A03FAD87C}" type="slidenum">
              <a:t>&lt;#&gt;</a:t>
            </a:fld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2291A58C-E330-462C-A0C1-AAB16BC110C6}" type="slidenum">
              <a:t>&lt;#&gt;</a:t>
            </a:fld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3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061CB143-8426-4121-B932-E87668C2A8AF}" type="slidenum">
              <a:t>&lt;#&gt;</a:t>
            </a:fld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44682556-328A-4998-A612-AD7AB3F9C6AF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BB68F24-AB3E-4E29-9266-1DD93E9B91B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E36514EF-26DB-43EC-8340-ED34AA0DFEDB}" type="slidenum">
              <a:t>&lt;#&gt;</a:t>
            </a:fld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4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8E25579D-A2F4-4E6B-8A85-6081736C575D}" type="slidenum">
              <a:t>&lt;#&gt;</a:t>
            </a:fld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024761E7-5F71-4EB4-8BBE-F09274B9E4B2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7AC770B-97D4-4473-9C6C-361759C33C9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320A191-45EB-4285-8B43-40B3687636C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5.xml"/><Relationship Id="rId8" Type="http://schemas.openxmlformats.org/officeDocument/2006/relationships/slideLayout" Target="../slideLayouts/slideLayout66.xml"/><Relationship Id="rId9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0.xml"/><Relationship Id="rId13" Type="http://schemas.openxmlformats.org/officeDocument/2006/relationships/slideLayout" Target="../slideLayouts/slideLayout71.xml"/><Relationship Id="rId14" Type="http://schemas.openxmlformats.org/officeDocument/2006/relationships/slideLayout" Target="../slideLayouts/slideLayout7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GB" sz="1800" spc="-1" strike="noStrike">
                <a:latin typeface="Arial"/>
              </a:rPr>
              <a:t>C</a:t>
            </a:r>
            <a:r>
              <a:rPr b="0" lang="en-GB" sz="1800" spc="-1" strike="noStrike">
                <a:latin typeface="Arial"/>
              </a:rPr>
              <a:t>l</a:t>
            </a:r>
            <a:r>
              <a:rPr b="0" lang="en-GB" sz="1800" spc="-1" strike="noStrike">
                <a:latin typeface="Arial"/>
              </a:rPr>
              <a:t>i</a:t>
            </a:r>
            <a:r>
              <a:rPr b="0" lang="en-GB" sz="1800" spc="-1" strike="noStrike">
                <a:latin typeface="Arial"/>
              </a:rPr>
              <a:t>c</a:t>
            </a:r>
            <a:r>
              <a:rPr b="0" lang="en-GB" sz="1800" spc="-1" strike="noStrike">
                <a:latin typeface="Arial"/>
              </a:rPr>
              <a:t>k</a:t>
            </a:r>
            <a:r>
              <a:rPr b="0" lang="en-GB" sz="1800" spc="-1" strike="noStrike">
                <a:latin typeface="Arial"/>
              </a:rPr>
              <a:t> </a:t>
            </a:r>
            <a:r>
              <a:rPr b="0" lang="en-GB" sz="1800" spc="-1" strike="noStrike">
                <a:latin typeface="Arial"/>
              </a:rPr>
              <a:t>t</a:t>
            </a:r>
            <a:r>
              <a:rPr b="0" lang="en-GB" sz="1800" spc="-1" strike="noStrike">
                <a:latin typeface="Arial"/>
              </a:rPr>
              <a:t>o</a:t>
            </a:r>
            <a:r>
              <a:rPr b="0" lang="en-GB" sz="1800" spc="-1" strike="noStrike">
                <a:latin typeface="Arial"/>
              </a:rPr>
              <a:t> </a:t>
            </a:r>
            <a:r>
              <a:rPr b="0" lang="en-GB" sz="1800" spc="-1" strike="noStrike">
                <a:latin typeface="Arial"/>
              </a:rPr>
              <a:t>e</a:t>
            </a:r>
            <a:r>
              <a:rPr b="0" lang="en-GB" sz="1800" spc="-1" strike="noStrike">
                <a:latin typeface="Arial"/>
              </a:rPr>
              <a:t>d</a:t>
            </a:r>
            <a:r>
              <a:rPr b="0" lang="en-GB" sz="1800" spc="-1" strike="noStrike">
                <a:latin typeface="Arial"/>
              </a:rPr>
              <a:t>i</a:t>
            </a:r>
            <a:r>
              <a:rPr b="0" lang="en-GB" sz="1800" spc="-1" strike="noStrike">
                <a:latin typeface="Arial"/>
              </a:rPr>
              <a:t>t</a:t>
            </a:r>
            <a:r>
              <a:rPr b="0" lang="en-GB" sz="1800" spc="-1" strike="noStrike">
                <a:latin typeface="Arial"/>
              </a:rPr>
              <a:t> </a:t>
            </a:r>
            <a:r>
              <a:rPr b="0" lang="en-GB" sz="1800" spc="-1" strike="noStrike">
                <a:latin typeface="Arial"/>
              </a:rPr>
              <a:t>t</a:t>
            </a:r>
            <a:r>
              <a:rPr b="0" lang="en-GB" sz="1800" spc="-1" strike="noStrike">
                <a:latin typeface="Arial"/>
              </a:rPr>
              <a:t>h</a:t>
            </a:r>
            <a:r>
              <a:rPr b="0" lang="en-GB" sz="1800" spc="-1" strike="noStrike">
                <a:latin typeface="Arial"/>
              </a:rPr>
              <a:t>e</a:t>
            </a:r>
            <a:r>
              <a:rPr b="0" lang="en-GB" sz="1800" spc="-1" strike="noStrike">
                <a:latin typeface="Arial"/>
              </a:rPr>
              <a:t> </a:t>
            </a:r>
            <a:r>
              <a:rPr b="0" lang="en-GB" sz="1800" spc="-1" strike="noStrike">
                <a:latin typeface="Arial"/>
              </a:rPr>
              <a:t>t</a:t>
            </a:r>
            <a:r>
              <a:rPr b="0" lang="en-GB" sz="1800" spc="-1" strike="noStrike">
                <a:latin typeface="Arial"/>
              </a:rPr>
              <a:t>i</a:t>
            </a:r>
            <a:r>
              <a:rPr b="0" lang="en-GB" sz="1800" spc="-1" strike="noStrike">
                <a:latin typeface="Arial"/>
              </a:rPr>
              <a:t>t</a:t>
            </a:r>
            <a:r>
              <a:rPr b="0" lang="en-GB" sz="1800" spc="-1" strike="noStrike">
                <a:latin typeface="Arial"/>
              </a:rPr>
              <a:t>l</a:t>
            </a:r>
            <a:r>
              <a:rPr b="0" lang="en-GB" sz="1800" spc="-1" strike="noStrike">
                <a:latin typeface="Arial"/>
              </a:rPr>
              <a:t>e</a:t>
            </a:r>
            <a:r>
              <a:rPr b="0" lang="en-GB" sz="1800" spc="-1" strike="noStrike">
                <a:latin typeface="Arial"/>
              </a:rPr>
              <a:t> </a:t>
            </a:r>
            <a:r>
              <a:rPr b="0" lang="en-GB" sz="1800" spc="-1" strike="noStrike">
                <a:latin typeface="Arial"/>
              </a:rPr>
              <a:t>t</a:t>
            </a:r>
            <a:r>
              <a:rPr b="0" lang="en-GB" sz="1800" spc="-1" strike="noStrike">
                <a:latin typeface="Arial"/>
              </a:rPr>
              <a:t>e</a:t>
            </a:r>
            <a:r>
              <a:rPr b="0" lang="en-GB" sz="1800" spc="-1" strike="noStrike">
                <a:latin typeface="Arial"/>
              </a:rPr>
              <a:t>x</a:t>
            </a:r>
            <a:r>
              <a:rPr b="0" lang="en-GB" sz="1800" spc="-1" strike="noStrike">
                <a:latin typeface="Arial"/>
              </a:rPr>
              <a:t>t</a:t>
            </a:r>
            <a:r>
              <a:rPr b="0" lang="en-GB" sz="1800" spc="-1" strike="noStrike">
                <a:latin typeface="Arial"/>
              </a:rPr>
              <a:t> </a:t>
            </a:r>
            <a:r>
              <a:rPr b="0" lang="en-GB" sz="1800" spc="-1" strike="noStrike">
                <a:latin typeface="Arial"/>
              </a:rPr>
              <a:t>f</a:t>
            </a:r>
            <a:r>
              <a:rPr b="0" lang="en-GB" sz="1800" spc="-1" strike="noStrike">
                <a:latin typeface="Arial"/>
              </a:rPr>
              <a:t>o</a:t>
            </a:r>
            <a:r>
              <a:rPr b="0" lang="en-GB" sz="1800" spc="-1" strike="noStrike">
                <a:latin typeface="Arial"/>
              </a:rPr>
              <a:t>r</a:t>
            </a:r>
            <a:r>
              <a:rPr b="0" lang="en-GB" sz="1800" spc="-1" strike="noStrike">
                <a:latin typeface="Arial"/>
              </a:rPr>
              <a:t>m</a:t>
            </a:r>
            <a:r>
              <a:rPr b="0" lang="en-GB" sz="1800" spc="-1" strike="noStrike">
                <a:latin typeface="Arial"/>
              </a:rPr>
              <a:t>a</a:t>
            </a:r>
            <a:r>
              <a:rPr b="0" lang="en-GB" sz="1800" spc="-1" strike="noStrike">
                <a:latin typeface="Arial"/>
              </a:rPr>
              <a:t>t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Click to edit the outline text format</a:t>
            </a:r>
            <a:endParaRPr b="0" lang="en-GB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Second Outline Level</a:t>
            </a:r>
            <a:endParaRPr b="0" lang="en-GB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Third Outline Level</a:t>
            </a:r>
            <a:endParaRPr b="0" lang="en-GB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Fourth Outline Level</a:t>
            </a:r>
            <a:endParaRPr b="0" lang="en-GB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Fifth Outline Level</a:t>
            </a:r>
            <a:endParaRPr b="0" lang="en-GB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Sixth Outline Level</a:t>
            </a:r>
            <a:endParaRPr b="0" lang="en-GB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Seventh Outline Level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3447360" y="5166000"/>
            <a:ext cx="3193560" cy="389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GB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GB" sz="1400" spc="-1" strike="noStrike">
                <a:latin typeface="Times New Roman"/>
              </a:rPr>
              <a:t>&lt;footer&gt;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7227720" y="5166000"/>
            <a:ext cx="2346840" cy="389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en-GB" sz="14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6BDA77F-F634-4DC8-81A4-DC6D5C75ACD0}" type="slidenum">
              <a:rPr b="0" lang="en-GB" sz="1400" spc="-1" strike="noStrike">
                <a:latin typeface="Times New Roman"/>
              </a:rPr>
              <a:t>&lt;number&gt;</a:t>
            </a:fld>
            <a:endParaRPr b="0" lang="en-GB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504000" y="5166000"/>
            <a:ext cx="2346840" cy="389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GB" sz="1400" spc="-1" strike="noStrike">
                <a:latin typeface="Times New Roman"/>
              </a:defRPr>
            </a:lvl1pPr>
          </a:lstStyle>
          <a:p>
            <a:r>
              <a:rPr b="0" lang="en-GB" sz="1400" spc="-1" strike="noStrike">
                <a:latin typeface="Times New Roman"/>
              </a:rPr>
              <a:t>&lt;date/time&gt;</a:t>
            </a:r>
            <a:endParaRPr b="0" lang="en-GB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"/>
          <p:cNvSpPr/>
          <p:nvPr/>
        </p:nvSpPr>
        <p:spPr>
          <a:xfrm>
            <a:off x="-108000" y="4680000"/>
            <a:ext cx="8638560" cy="178560"/>
          </a:xfrm>
          <a:prstGeom prst="rect">
            <a:avLst/>
          </a:prstGeom>
          <a:solidFill>
            <a:srgbClr val="729fc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42" name="" descr=""/>
          <p:cNvPicPr/>
          <p:nvPr/>
        </p:nvPicPr>
        <p:blipFill>
          <a:blip r:embed="rId2"/>
          <a:stretch/>
        </p:blipFill>
        <p:spPr>
          <a:xfrm>
            <a:off x="8604000" y="4536000"/>
            <a:ext cx="970560" cy="970560"/>
          </a:xfrm>
          <a:prstGeom prst="rect">
            <a:avLst/>
          </a:prstGeom>
          <a:ln w="0">
            <a:noFill/>
          </a:ln>
        </p:spPr>
      </p:pic>
      <p:sp>
        <p:nvSpPr>
          <p:cNvPr id="43" name=""/>
          <p:cNvSpPr/>
          <p:nvPr/>
        </p:nvSpPr>
        <p:spPr>
          <a:xfrm>
            <a:off x="9648000" y="4685760"/>
            <a:ext cx="610560" cy="178560"/>
          </a:xfrm>
          <a:prstGeom prst="rect">
            <a:avLst/>
          </a:prstGeom>
          <a:solidFill>
            <a:srgbClr val="729fc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PlaceHolder 1"/>
          <p:cNvSpPr>
            <a:spLocks noGrp="1"/>
          </p:cNvSpPr>
          <p:nvPr>
            <p:ph type="ftr" idx="4"/>
          </p:nvPr>
        </p:nvSpPr>
        <p:spPr>
          <a:xfrm>
            <a:off x="3420000" y="5009760"/>
            <a:ext cx="3193200" cy="38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GB" sz="2400" spc="-1" strike="noStrike">
                <a:solidFill>
                  <a:srgbClr val="1c71d0"/>
                </a:solidFill>
                <a:latin typeface="APL385 Unicode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GB" sz="2400" spc="-1" strike="noStrike">
                <a:solidFill>
                  <a:srgbClr val="1c71d0"/>
                </a:solidFill>
                <a:latin typeface="APL385 Unicode"/>
              </a:rPr>
              <a:t>&lt;footer&gt;</a:t>
            </a:r>
            <a:endParaRPr b="0" lang="en-GB" sz="2400" spc="-1" strike="noStrike">
              <a:latin typeface="Times New Roman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ldNum" idx="5"/>
          </p:nvPr>
        </p:nvSpPr>
        <p:spPr>
          <a:xfrm>
            <a:off x="540000" y="5009760"/>
            <a:ext cx="1438560" cy="38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lnSpc>
                <a:spcPct val="100000"/>
              </a:lnSpc>
              <a:buNone/>
              <a:defRPr b="0" lang="en-GB" sz="2100" spc="-1" strike="noStrike">
                <a:solidFill>
                  <a:srgbClr val="1c71d0"/>
                </a:solidFill>
                <a:latin typeface="APL385 Unicode"/>
              </a:defRPr>
            </a:lvl1pPr>
          </a:lstStyle>
          <a:p>
            <a:pPr>
              <a:lnSpc>
                <a:spcPct val="100000"/>
              </a:lnSpc>
              <a:buNone/>
            </a:pPr>
            <a:fld id="{9A084CBD-FF9F-4A64-BB0E-8F9902A2D015}" type="slidenum">
              <a:rPr b="0" lang="en-GB" sz="2100" spc="-1" strike="noStrike">
                <a:solidFill>
                  <a:srgbClr val="1c71d0"/>
                </a:solidFill>
                <a:latin typeface="APL385 Unicode"/>
              </a:rPr>
              <a:t>&lt;number&gt;</a:t>
            </a:fld>
            <a:endParaRPr b="0" lang="en-GB" sz="2100" spc="-1" strike="noStrike">
              <a:latin typeface="Times New Roman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"/>
          <p:cNvSpPr/>
          <p:nvPr/>
        </p:nvSpPr>
        <p:spPr>
          <a:xfrm>
            <a:off x="-108000" y="4680000"/>
            <a:ext cx="8638560" cy="178560"/>
          </a:xfrm>
          <a:prstGeom prst="rect">
            <a:avLst/>
          </a:prstGeom>
          <a:solidFill>
            <a:srgbClr val="729fc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85" name="" descr=""/>
          <p:cNvPicPr/>
          <p:nvPr/>
        </p:nvPicPr>
        <p:blipFill>
          <a:blip r:embed="rId2"/>
          <a:stretch/>
        </p:blipFill>
        <p:spPr>
          <a:xfrm>
            <a:off x="8604000" y="4536000"/>
            <a:ext cx="970560" cy="970560"/>
          </a:xfrm>
          <a:prstGeom prst="rect">
            <a:avLst/>
          </a:prstGeom>
          <a:ln w="0">
            <a:noFill/>
          </a:ln>
        </p:spPr>
      </p:pic>
      <p:sp>
        <p:nvSpPr>
          <p:cNvPr id="86" name=""/>
          <p:cNvSpPr/>
          <p:nvPr/>
        </p:nvSpPr>
        <p:spPr>
          <a:xfrm>
            <a:off x="9648000" y="4685760"/>
            <a:ext cx="610560" cy="178560"/>
          </a:xfrm>
          <a:prstGeom prst="rect">
            <a:avLst/>
          </a:prstGeom>
          <a:solidFill>
            <a:srgbClr val="729fc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PlaceHolder 1"/>
          <p:cNvSpPr>
            <a:spLocks noGrp="1"/>
          </p:cNvSpPr>
          <p:nvPr>
            <p:ph type="ftr" idx="6"/>
          </p:nvPr>
        </p:nvSpPr>
        <p:spPr>
          <a:xfrm>
            <a:off x="3420000" y="5009760"/>
            <a:ext cx="3193200" cy="38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GB" sz="2400" spc="-1" strike="noStrike">
                <a:solidFill>
                  <a:srgbClr val="1c71d0"/>
                </a:solidFill>
                <a:latin typeface="APL385 Unicode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GB" sz="2400" spc="-1" strike="noStrike">
                <a:solidFill>
                  <a:srgbClr val="1c71d0"/>
                </a:solidFill>
                <a:latin typeface="APL385 Unicode"/>
              </a:rPr>
              <a:t>&lt;footer&gt;</a:t>
            </a:r>
            <a:endParaRPr b="0" lang="en-GB" sz="2400" spc="-1" strike="noStrike">
              <a:latin typeface="Times New Roman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ldNum" idx="7"/>
          </p:nvPr>
        </p:nvSpPr>
        <p:spPr>
          <a:xfrm>
            <a:off x="540000" y="5009760"/>
            <a:ext cx="1438560" cy="38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lnSpc>
                <a:spcPct val="100000"/>
              </a:lnSpc>
              <a:buNone/>
              <a:defRPr b="0" lang="en-GB" sz="2100" spc="-1" strike="noStrike">
                <a:solidFill>
                  <a:srgbClr val="1c71d0"/>
                </a:solidFill>
                <a:latin typeface="APL385 Unicode"/>
              </a:defRPr>
            </a:lvl1pPr>
          </a:lstStyle>
          <a:p>
            <a:pPr>
              <a:lnSpc>
                <a:spcPct val="100000"/>
              </a:lnSpc>
              <a:buNone/>
            </a:pPr>
            <a:fld id="{254F093B-754F-48BA-8865-840FF9EE60EB}" type="slidenum">
              <a:rPr b="0" lang="en-GB" sz="2100" spc="-1" strike="noStrike">
                <a:solidFill>
                  <a:srgbClr val="1c71d0"/>
                </a:solidFill>
                <a:latin typeface="APL385 Unicode"/>
              </a:rPr>
              <a:t>&lt;number&gt;</a:t>
            </a:fld>
            <a:endParaRPr b="0" lang="en-GB" sz="2100" spc="-1" strike="noStrike">
              <a:latin typeface="Times New Roman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"/>
          <p:cNvSpPr/>
          <p:nvPr/>
        </p:nvSpPr>
        <p:spPr>
          <a:xfrm>
            <a:off x="-108000" y="4680000"/>
            <a:ext cx="8638560" cy="178560"/>
          </a:xfrm>
          <a:prstGeom prst="rect">
            <a:avLst/>
          </a:prstGeom>
          <a:solidFill>
            <a:srgbClr val="729fc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28" name="" descr=""/>
          <p:cNvPicPr/>
          <p:nvPr/>
        </p:nvPicPr>
        <p:blipFill>
          <a:blip r:embed="rId2"/>
          <a:stretch/>
        </p:blipFill>
        <p:spPr>
          <a:xfrm>
            <a:off x="8604000" y="4536000"/>
            <a:ext cx="970560" cy="970560"/>
          </a:xfrm>
          <a:prstGeom prst="rect">
            <a:avLst/>
          </a:prstGeom>
          <a:ln w="0">
            <a:noFill/>
          </a:ln>
        </p:spPr>
      </p:pic>
      <p:sp>
        <p:nvSpPr>
          <p:cNvPr id="129" name=""/>
          <p:cNvSpPr/>
          <p:nvPr/>
        </p:nvSpPr>
        <p:spPr>
          <a:xfrm>
            <a:off x="9648000" y="4685760"/>
            <a:ext cx="610560" cy="178560"/>
          </a:xfrm>
          <a:prstGeom prst="rect">
            <a:avLst/>
          </a:prstGeom>
          <a:solidFill>
            <a:srgbClr val="729fc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PlaceHolder 1"/>
          <p:cNvSpPr>
            <a:spLocks noGrp="1"/>
          </p:cNvSpPr>
          <p:nvPr>
            <p:ph type="ftr" idx="8"/>
          </p:nvPr>
        </p:nvSpPr>
        <p:spPr>
          <a:xfrm>
            <a:off x="3420000" y="5009760"/>
            <a:ext cx="3193200" cy="38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GB" sz="2400" spc="-1" strike="noStrike">
                <a:solidFill>
                  <a:srgbClr val="1c71d0"/>
                </a:solidFill>
                <a:latin typeface="APL385 Unicode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GB" sz="2400" spc="-1" strike="noStrike">
                <a:solidFill>
                  <a:srgbClr val="1c71d0"/>
                </a:solidFill>
                <a:latin typeface="APL385 Unicode"/>
              </a:rPr>
              <a:t>&lt;footer&gt;</a:t>
            </a:r>
            <a:endParaRPr b="0" lang="en-GB" sz="2400" spc="-1" strike="noStrike">
              <a:latin typeface="Times New Roman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sldNum" idx="9"/>
          </p:nvPr>
        </p:nvSpPr>
        <p:spPr>
          <a:xfrm>
            <a:off x="540000" y="5009760"/>
            <a:ext cx="1438560" cy="38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lnSpc>
                <a:spcPct val="100000"/>
              </a:lnSpc>
              <a:buNone/>
              <a:defRPr b="0" lang="en-GB" sz="2100" spc="-1" strike="noStrike">
                <a:solidFill>
                  <a:srgbClr val="1c71d0"/>
                </a:solidFill>
                <a:latin typeface="APL385 Unicode"/>
              </a:defRPr>
            </a:lvl1pPr>
          </a:lstStyle>
          <a:p>
            <a:pPr>
              <a:lnSpc>
                <a:spcPct val="100000"/>
              </a:lnSpc>
              <a:buNone/>
            </a:pPr>
            <a:fld id="{4B0BD10B-3868-452F-93A8-54B8C997FAED}" type="slidenum">
              <a:rPr b="0" lang="en-GB" sz="2100" spc="-1" strike="noStrike">
                <a:solidFill>
                  <a:srgbClr val="1c71d0"/>
                </a:solidFill>
                <a:latin typeface="APL385 Unicode"/>
              </a:rPr>
              <a:t>&lt;number&gt;</a:t>
            </a:fld>
            <a:endParaRPr b="0" lang="en-GB" sz="2100" spc="-1" strike="noStrike">
              <a:latin typeface="Times New Roman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"/>
          <p:cNvSpPr/>
          <p:nvPr/>
        </p:nvSpPr>
        <p:spPr>
          <a:xfrm>
            <a:off x="-108000" y="4680000"/>
            <a:ext cx="8638560" cy="178560"/>
          </a:xfrm>
          <a:prstGeom prst="rect">
            <a:avLst/>
          </a:prstGeom>
          <a:solidFill>
            <a:srgbClr val="729fc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71" name="" descr=""/>
          <p:cNvPicPr/>
          <p:nvPr/>
        </p:nvPicPr>
        <p:blipFill>
          <a:blip r:embed="rId2"/>
          <a:stretch/>
        </p:blipFill>
        <p:spPr>
          <a:xfrm>
            <a:off x="8604000" y="4536000"/>
            <a:ext cx="970560" cy="970560"/>
          </a:xfrm>
          <a:prstGeom prst="rect">
            <a:avLst/>
          </a:prstGeom>
          <a:ln w="0">
            <a:noFill/>
          </a:ln>
        </p:spPr>
      </p:pic>
      <p:sp>
        <p:nvSpPr>
          <p:cNvPr id="172" name=""/>
          <p:cNvSpPr/>
          <p:nvPr/>
        </p:nvSpPr>
        <p:spPr>
          <a:xfrm>
            <a:off x="9648000" y="4685760"/>
            <a:ext cx="610560" cy="178560"/>
          </a:xfrm>
          <a:prstGeom prst="rect">
            <a:avLst/>
          </a:prstGeom>
          <a:solidFill>
            <a:srgbClr val="729fc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PlaceHolder 1"/>
          <p:cNvSpPr>
            <a:spLocks noGrp="1"/>
          </p:cNvSpPr>
          <p:nvPr>
            <p:ph type="ftr" idx="10"/>
          </p:nvPr>
        </p:nvSpPr>
        <p:spPr>
          <a:xfrm>
            <a:off x="3420000" y="5009760"/>
            <a:ext cx="3193200" cy="38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GB" sz="2400" spc="-1" strike="noStrike">
                <a:solidFill>
                  <a:srgbClr val="1c71d0"/>
                </a:solidFill>
                <a:latin typeface="APL385 Unicode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GB" sz="2400" spc="-1" strike="noStrike">
                <a:solidFill>
                  <a:srgbClr val="1c71d0"/>
                </a:solidFill>
                <a:latin typeface="APL385 Unicode"/>
              </a:rPr>
              <a:t>&lt;footer&gt;</a:t>
            </a:r>
            <a:endParaRPr b="0" lang="en-GB" sz="2400" spc="-1" strike="noStrike">
              <a:latin typeface="Times New Roman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sldNum" idx="11"/>
          </p:nvPr>
        </p:nvSpPr>
        <p:spPr>
          <a:xfrm>
            <a:off x="540000" y="5009760"/>
            <a:ext cx="1438560" cy="38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lnSpc>
                <a:spcPct val="100000"/>
              </a:lnSpc>
              <a:buNone/>
              <a:defRPr b="0" lang="en-GB" sz="2100" spc="-1" strike="noStrike">
                <a:solidFill>
                  <a:srgbClr val="1c71d0"/>
                </a:solidFill>
                <a:latin typeface="APL385 Unicode"/>
              </a:defRPr>
            </a:lvl1pPr>
          </a:lstStyle>
          <a:p>
            <a:pPr>
              <a:lnSpc>
                <a:spcPct val="100000"/>
              </a:lnSpc>
              <a:buNone/>
            </a:pPr>
            <a:fld id="{CA15FD34-C306-4653-8595-C9AF4A5C7954}" type="slidenum">
              <a:rPr b="0" lang="en-GB" sz="2100" spc="-1" strike="noStrike">
                <a:solidFill>
                  <a:srgbClr val="1c71d0"/>
                </a:solidFill>
                <a:latin typeface="APL385 Unicode"/>
              </a:rPr>
              <a:t>&lt;number&gt;</a:t>
            </a:fld>
            <a:endParaRPr b="0" lang="en-GB" sz="2100" spc="-1" strike="noStrike">
              <a:latin typeface="Times New Roman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"/>
          <p:cNvSpPr/>
          <p:nvPr/>
        </p:nvSpPr>
        <p:spPr>
          <a:xfrm>
            <a:off x="-108000" y="4680000"/>
            <a:ext cx="8638560" cy="178560"/>
          </a:xfrm>
          <a:prstGeom prst="rect">
            <a:avLst/>
          </a:prstGeom>
          <a:solidFill>
            <a:srgbClr val="729fc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14" name="" descr=""/>
          <p:cNvPicPr/>
          <p:nvPr/>
        </p:nvPicPr>
        <p:blipFill>
          <a:blip r:embed="rId2"/>
          <a:stretch/>
        </p:blipFill>
        <p:spPr>
          <a:xfrm>
            <a:off x="8604000" y="4536000"/>
            <a:ext cx="970560" cy="970560"/>
          </a:xfrm>
          <a:prstGeom prst="rect">
            <a:avLst/>
          </a:prstGeom>
          <a:ln w="0">
            <a:noFill/>
          </a:ln>
        </p:spPr>
      </p:pic>
      <p:sp>
        <p:nvSpPr>
          <p:cNvPr id="215" name=""/>
          <p:cNvSpPr/>
          <p:nvPr/>
        </p:nvSpPr>
        <p:spPr>
          <a:xfrm>
            <a:off x="9648000" y="4685760"/>
            <a:ext cx="610560" cy="178560"/>
          </a:xfrm>
          <a:prstGeom prst="rect">
            <a:avLst/>
          </a:prstGeom>
          <a:solidFill>
            <a:srgbClr val="729fc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16" name="PlaceHolder 1"/>
          <p:cNvSpPr>
            <a:spLocks noGrp="1"/>
          </p:cNvSpPr>
          <p:nvPr>
            <p:ph type="ftr" idx="12"/>
          </p:nvPr>
        </p:nvSpPr>
        <p:spPr>
          <a:xfrm>
            <a:off x="3420000" y="5009760"/>
            <a:ext cx="3193200" cy="38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GB" sz="2400" spc="-1" strike="noStrike">
                <a:solidFill>
                  <a:srgbClr val="1c71d0"/>
                </a:solidFill>
                <a:latin typeface="APL385 Unicode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GB" sz="2400" spc="-1" strike="noStrike">
                <a:solidFill>
                  <a:srgbClr val="1c71d0"/>
                </a:solidFill>
                <a:latin typeface="APL385 Unicode"/>
              </a:rPr>
              <a:t>&lt;footer&gt;</a:t>
            </a:r>
            <a:endParaRPr b="0" lang="en-GB" sz="2400" spc="-1" strike="noStrike">
              <a:latin typeface="Times New Roman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sldNum" idx="13"/>
          </p:nvPr>
        </p:nvSpPr>
        <p:spPr>
          <a:xfrm>
            <a:off x="540000" y="5009760"/>
            <a:ext cx="1438560" cy="38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lnSpc>
                <a:spcPct val="100000"/>
              </a:lnSpc>
              <a:buNone/>
              <a:defRPr b="0" lang="en-GB" sz="2100" spc="-1" strike="noStrike">
                <a:solidFill>
                  <a:srgbClr val="1c71d0"/>
                </a:solidFill>
                <a:latin typeface="APL385 Unicode"/>
              </a:defRPr>
            </a:lvl1pPr>
          </a:lstStyle>
          <a:p>
            <a:pPr>
              <a:lnSpc>
                <a:spcPct val="100000"/>
              </a:lnSpc>
              <a:buNone/>
            </a:pPr>
            <a:fld id="{95AB05CB-5207-4CD0-B073-4CD3C1A490EF}" type="slidenum">
              <a:rPr b="0" lang="en-GB" sz="2100" spc="-1" strike="noStrike">
                <a:solidFill>
                  <a:srgbClr val="1c71d0"/>
                </a:solidFill>
                <a:latin typeface="APL385 Unicode"/>
              </a:rPr>
              <a:t>&lt;number&gt;</a:t>
            </a:fld>
            <a:endParaRPr b="0" lang="en-GB" sz="2100" spc="-1" strike="noStrike">
              <a:latin typeface="Times New Roman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219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video" Target="file:///home/brian/Videos/moving-lines-quadWC-00 (online-video-cutter.mpeg" TargetMode="External"/><Relationship Id="rId2" Type="http://schemas.microsoft.com/office/2007/relationships/media" Target="file:///home/brian/Videos/moving-lines-quadWC-00 (online-video-cutter.mpeg" TargetMode="External"/><Relationship Id="rId3" Type="http://schemas.openxmlformats.org/officeDocument/2006/relationships/image" Target="../media/image35.png"/><Relationship Id="rId4" Type="http://schemas.openxmlformats.org/officeDocument/2006/relationships/slideLayout" Target="../slideLayouts/slideLayout3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video" Target="file:///home/brian/Videos/moving-lines-quadWC-00 (online-video-cutter.mpeg" TargetMode="External"/><Relationship Id="rId2" Type="http://schemas.microsoft.com/office/2007/relationships/media" Target="file:///home/brian/Videos/moving-lines-quadWC-00 (online-video-cutter.mpeg" TargetMode="External"/><Relationship Id="rId3" Type="http://schemas.openxmlformats.org/officeDocument/2006/relationships/image" Target="../media/image36.png"/><Relationship Id="rId4" Type="http://schemas.openxmlformats.org/officeDocument/2006/relationships/slideLayout" Target="../slideLayouts/slideLayout37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image" Target="../media/image37.png"/><Relationship Id="rId2" Type="http://schemas.openxmlformats.org/officeDocument/2006/relationships/slideLayout" Target="../slideLayouts/slideLayout61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38.png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slideLayout" Target="../slideLayouts/slideLayout61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image" Target="../media/image41.png"/><Relationship Id="rId2" Type="http://schemas.openxmlformats.org/officeDocument/2006/relationships/image" Target="../media/image42.png"/><Relationship Id="rId3" Type="http://schemas.openxmlformats.org/officeDocument/2006/relationships/image" Target="../media/image43.png"/><Relationship Id="rId4" Type="http://schemas.openxmlformats.org/officeDocument/2006/relationships/image" Target="../media/image44.png"/><Relationship Id="rId5" Type="http://schemas.openxmlformats.org/officeDocument/2006/relationships/image" Target="../media/image45.png"/><Relationship Id="rId6" Type="http://schemas.openxmlformats.org/officeDocument/2006/relationships/image" Target="../media/image46.png"/><Relationship Id="rId7" Type="http://schemas.openxmlformats.org/officeDocument/2006/relationships/image" Target="../media/image47.png"/><Relationship Id="rId8" Type="http://schemas.openxmlformats.org/officeDocument/2006/relationships/image" Target="../media/image48.png"/><Relationship Id="rId9" Type="http://schemas.openxmlformats.org/officeDocument/2006/relationships/image" Target="../media/image49.png"/><Relationship Id="rId10" Type="http://schemas.openxmlformats.org/officeDocument/2006/relationships/image" Target="../media/image50.png"/><Relationship Id="rId11" Type="http://schemas.openxmlformats.org/officeDocument/2006/relationships/image" Target="../media/image51.png"/><Relationship Id="rId12" Type="http://schemas.openxmlformats.org/officeDocument/2006/relationships/image" Target="../media/image52.png"/><Relationship Id="rId13" Type="http://schemas.openxmlformats.org/officeDocument/2006/relationships/image" Target="../media/image53.png"/><Relationship Id="rId14" Type="http://schemas.openxmlformats.org/officeDocument/2006/relationships/image" Target="../media/image54.png"/><Relationship Id="rId15" Type="http://schemas.openxmlformats.org/officeDocument/2006/relationships/image" Target="../media/image55.png"/><Relationship Id="rId16" Type="http://schemas.openxmlformats.org/officeDocument/2006/relationships/slideLayout" Target="../slideLayouts/slideLayout61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image" Target="../media/image56.png"/><Relationship Id="rId2" Type="http://schemas.openxmlformats.org/officeDocument/2006/relationships/image" Target="../media/image57.png"/><Relationship Id="rId3" Type="http://schemas.openxmlformats.org/officeDocument/2006/relationships/image" Target="../media/image58.png"/><Relationship Id="rId4" Type="http://schemas.openxmlformats.org/officeDocument/2006/relationships/image" Target="../media/image59.png"/><Relationship Id="rId5" Type="http://schemas.openxmlformats.org/officeDocument/2006/relationships/image" Target="../media/image60.png"/><Relationship Id="rId6" Type="http://schemas.openxmlformats.org/officeDocument/2006/relationships/image" Target="../media/image61.png"/><Relationship Id="rId7" Type="http://schemas.openxmlformats.org/officeDocument/2006/relationships/image" Target="../media/image62.png"/><Relationship Id="rId8" Type="http://schemas.openxmlformats.org/officeDocument/2006/relationships/image" Target="../media/image63.png"/><Relationship Id="rId9" Type="http://schemas.openxmlformats.org/officeDocument/2006/relationships/image" Target="../media/image64.png"/><Relationship Id="rId10" Type="http://schemas.openxmlformats.org/officeDocument/2006/relationships/image" Target="../media/image65.png"/><Relationship Id="rId11" Type="http://schemas.openxmlformats.org/officeDocument/2006/relationships/image" Target="../media/image66.png"/><Relationship Id="rId12" Type="http://schemas.openxmlformats.org/officeDocument/2006/relationships/image" Target="../media/image67.png"/><Relationship Id="rId13" Type="http://schemas.openxmlformats.org/officeDocument/2006/relationships/image" Target="../media/image68.png"/><Relationship Id="rId14" Type="http://schemas.openxmlformats.org/officeDocument/2006/relationships/image" Target="../media/image69.png"/><Relationship Id="rId15" Type="http://schemas.openxmlformats.org/officeDocument/2006/relationships/image" Target="../media/image70.png"/><Relationship Id="rId16" Type="http://schemas.openxmlformats.org/officeDocument/2006/relationships/slideLayout" Target="../slideLayouts/slideLayout6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9" Type="http://schemas.openxmlformats.org/officeDocument/2006/relationships/image" Target="../media/image23.png"/><Relationship Id="rId10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image" Target="../media/image32.png"/><Relationship Id="rId10" Type="http://schemas.openxmlformats.org/officeDocument/2006/relationships/image" Target="../media/image33.png"/><Relationship Id="rId11" Type="http://schemas.openxmlformats.org/officeDocument/2006/relationships/slideLayout" Target="../slideLayouts/slideLayout4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4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Arial"/>
              </a:rPr>
              <a:t>ra</a:t>
            </a:r>
            <a:r>
              <a:rPr b="0" lang="zxx" sz="4400" spc="-1" strike="noStrike">
                <a:latin typeface="Arial"/>
              </a:rPr>
              <a:t>yli</a:t>
            </a:r>
            <a:r>
              <a:rPr b="0" lang="zxx" sz="4400" spc="-1" strike="noStrike">
                <a:latin typeface="Arial"/>
              </a:rPr>
              <a:t>b-</a:t>
            </a:r>
            <a:r>
              <a:rPr b="0" lang="zxx" sz="4400" spc="-1" strike="noStrike">
                <a:latin typeface="Arial"/>
              </a:rPr>
              <a:t>a</a:t>
            </a:r>
            <a:r>
              <a:rPr b="0" lang="zxx" sz="4400" spc="-1" strike="noStrike">
                <a:latin typeface="Arial"/>
              </a:rPr>
              <a:t>pl</a:t>
            </a:r>
            <a:endParaRPr b="0" lang="en-GB" sz="4400" spc="-1" strike="noStrike">
              <a:latin typeface="Arial"/>
            </a:endParaRPr>
          </a:p>
        </p:txBody>
      </p:sp>
      <p:pic>
        <p:nvPicPr>
          <p:cNvPr id="257" name="" descr=""/>
          <p:cNvPicPr/>
          <p:nvPr/>
        </p:nvPicPr>
        <p:blipFill>
          <a:blip r:embed="rId1"/>
          <a:stretch/>
        </p:blipFill>
        <p:spPr>
          <a:xfrm>
            <a:off x="6876000" y="3024360"/>
            <a:ext cx="1258200" cy="1258200"/>
          </a:xfrm>
          <a:prstGeom prst="rect">
            <a:avLst/>
          </a:prstGeom>
          <a:ln w="0">
            <a:noFill/>
          </a:ln>
        </p:spPr>
      </p:pic>
      <p:pic>
        <p:nvPicPr>
          <p:cNvPr id="258" name="" descr=""/>
          <p:cNvPicPr/>
          <p:nvPr/>
        </p:nvPicPr>
        <p:blipFill>
          <a:blip r:embed="rId2"/>
          <a:stretch/>
        </p:blipFill>
        <p:spPr>
          <a:xfrm>
            <a:off x="4421880" y="3024000"/>
            <a:ext cx="1235880" cy="1235880"/>
          </a:xfrm>
          <a:prstGeom prst="rect">
            <a:avLst/>
          </a:prstGeom>
          <a:ln w="0">
            <a:noFill/>
          </a:ln>
        </p:spPr>
      </p:pic>
      <p:pic>
        <p:nvPicPr>
          <p:cNvPr id="259" name="" descr=""/>
          <p:cNvPicPr/>
          <p:nvPr/>
        </p:nvPicPr>
        <p:blipFill>
          <a:blip r:embed="rId3"/>
          <a:stretch/>
        </p:blipFill>
        <p:spPr>
          <a:xfrm>
            <a:off x="2062440" y="3060000"/>
            <a:ext cx="1176480" cy="1176480"/>
          </a:xfrm>
          <a:prstGeom prst="rect">
            <a:avLst/>
          </a:prstGeom>
          <a:ln w="0">
            <a:noFill/>
          </a:ln>
        </p:spPr>
      </p:pic>
      <p:sp>
        <p:nvSpPr>
          <p:cNvPr id="260" name=""/>
          <p:cNvSpPr/>
          <p:nvPr/>
        </p:nvSpPr>
        <p:spPr>
          <a:xfrm>
            <a:off x="3420000" y="2952000"/>
            <a:ext cx="718560" cy="124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8000" spc="-1" strike="noStrike">
                <a:solidFill>
                  <a:srgbClr val="000000"/>
                </a:solidFill>
                <a:latin typeface="APL385 Unicode"/>
                <a:ea typeface="DejaVu Sans"/>
              </a:rPr>
              <a:t>+</a:t>
            </a:r>
            <a:endParaRPr b="0" lang="en-GB" sz="8000" spc="-1" strike="noStrike">
              <a:latin typeface="Arial"/>
            </a:endParaRPr>
          </a:p>
        </p:txBody>
      </p:sp>
      <p:sp>
        <p:nvSpPr>
          <p:cNvPr id="261" name=""/>
          <p:cNvSpPr/>
          <p:nvPr/>
        </p:nvSpPr>
        <p:spPr>
          <a:xfrm>
            <a:off x="5832000" y="2952000"/>
            <a:ext cx="718560" cy="124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8000" spc="-1" strike="noStrike">
                <a:solidFill>
                  <a:srgbClr val="000000"/>
                </a:solidFill>
                <a:latin typeface="APL385 Unicode"/>
                <a:ea typeface="DejaVu Sans"/>
              </a:rPr>
              <a:t>=</a:t>
            </a:r>
            <a:endParaRPr b="0" lang="en-GB" sz="8000" spc="-1" strike="noStrike">
              <a:latin typeface="Arial"/>
            </a:endParaRPr>
          </a:p>
        </p:txBody>
      </p:sp>
      <p:sp>
        <p:nvSpPr>
          <p:cNvPr id="262" name=""/>
          <p:cNvSpPr/>
          <p:nvPr/>
        </p:nvSpPr>
        <p:spPr>
          <a:xfrm>
            <a:off x="0" y="0"/>
            <a:ext cx="1438920" cy="5669640"/>
          </a:xfrm>
          <a:prstGeom prst="rect">
            <a:avLst/>
          </a:prstGeom>
          <a:solidFill>
            <a:srgbClr val="729fc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63" name="PlaceHolder 2"/>
          <p:cNvSpPr>
            <a:spLocks noGrp="1"/>
          </p:cNvSpPr>
          <p:nvPr>
            <p:ph type="subTitle"/>
          </p:nvPr>
        </p:nvSpPr>
        <p:spPr>
          <a:xfrm>
            <a:off x="1440000" y="1072440"/>
            <a:ext cx="7269840" cy="105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3200" spc="-1" strike="noStrike">
                <a:latin typeface="Arial"/>
              </a:rPr>
              <a:t>A Simple Cross-Platform Library to develop </a:t>
            </a:r>
            <a:r>
              <a:rPr b="0" lang="zxx" sz="3200" spc="-1" strike="noStrike">
                <a:latin typeface="Arial"/>
              </a:rPr>
              <a:t>applications</a:t>
            </a:r>
            <a:endParaRPr b="0" lang="en-GB" sz="3200" spc="-1" strike="noStrike">
              <a:latin typeface="Arial"/>
            </a:endParaRPr>
          </a:p>
        </p:txBody>
      </p:sp>
      <p:sp>
        <p:nvSpPr>
          <p:cNvPr id="264" name=""/>
          <p:cNvSpPr/>
          <p:nvPr/>
        </p:nvSpPr>
        <p:spPr>
          <a:xfrm>
            <a:off x="8640000" y="0"/>
            <a:ext cx="1438920" cy="5669640"/>
          </a:xfrm>
          <a:prstGeom prst="rect">
            <a:avLst/>
          </a:prstGeom>
          <a:solidFill>
            <a:srgbClr val="729fc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65" name=""/>
          <p:cNvSpPr/>
          <p:nvPr/>
        </p:nvSpPr>
        <p:spPr>
          <a:xfrm>
            <a:off x="3815640" y="4801680"/>
            <a:ext cx="2449080" cy="77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15000"/>
              </a:lnSpc>
              <a:buNone/>
            </a:pPr>
            <a:r>
              <a:rPr b="0" i="1" lang="en-GB" sz="2000" spc="-1" strike="noStrike">
                <a:solidFill>
                  <a:srgbClr val="000000"/>
                </a:solidFill>
                <a:latin typeface="Arial"/>
                <a:ea typeface="DejaVu Sans"/>
              </a:rPr>
              <a:t>Presented by</a:t>
            </a:r>
            <a:br>
              <a:rPr sz="2000"/>
            </a:br>
            <a:r>
              <a:rPr b="0" lang="en-GB" sz="2200" spc="-1" strike="noStrike">
                <a:solidFill>
                  <a:srgbClr val="000000"/>
                </a:solidFill>
                <a:latin typeface="Arial"/>
                <a:ea typeface="DejaVu Sans"/>
              </a:rPr>
              <a:t>Brian Ellingsgaard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Arial"/>
              </a:rPr>
              <a:t>My passion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15" name="PlaceHolder 2"/>
          <p:cNvSpPr>
            <a:spLocks noGrp="1"/>
          </p:cNvSpPr>
          <p:nvPr>
            <p:ph type="subTitle"/>
          </p:nvPr>
        </p:nvSpPr>
        <p:spPr>
          <a:xfrm>
            <a:off x="900000" y="1260000"/>
            <a:ext cx="6299280" cy="323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answer ← 6?6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Ask ← {+/answer=⍵}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Ask 1 2 2 2 2 2</a:t>
            </a:r>
            <a:br>
              <a:rPr sz="2600"/>
            </a:br>
            <a:r>
              <a:rPr b="0" lang="zxx" sz="26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1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Ask 3 4 4 4 4 4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2</a:t>
            </a:r>
            <a:endParaRPr b="0" lang="en-GB" sz="26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7E7240E6-2064-4055-B3E3-5BDE2ECEB6A1}" type="slidenum">
              <a:t>10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Arial"/>
              </a:rPr>
              <a:t>My passion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17" name="PlaceHolder 2"/>
          <p:cNvSpPr>
            <a:spLocks noGrp="1"/>
          </p:cNvSpPr>
          <p:nvPr>
            <p:ph type="subTitle"/>
          </p:nvPr>
        </p:nvSpPr>
        <p:spPr>
          <a:xfrm>
            <a:off x="900000" y="1260000"/>
            <a:ext cx="6299280" cy="323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answer ← 6?6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Ask ← {+/answer=⍵}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Ask 1 2 2 2 2 2</a:t>
            </a:r>
            <a:br>
              <a:rPr sz="2600"/>
            </a:br>
            <a:r>
              <a:rPr b="0" lang="zxx" sz="26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1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Ask 3 4 4 4 4 4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2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Ask 3 4 5 2 1 6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6</a:t>
            </a:r>
            <a:endParaRPr b="0" lang="en-GB" sz="26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0A9C9BD-F0BC-42B8-A911-F3A58C658135}" type="slidenum">
              <a:t>11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BQN386 Unicode"/>
              </a:rPr>
              <a:t>⎕</a:t>
            </a:r>
            <a:r>
              <a:rPr b="0" lang="zxx" sz="4400" spc="-1" strike="noStrike">
                <a:latin typeface="BQN386 Unicode"/>
              </a:rPr>
              <a:t>WC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1189963C-53F3-4DA0-8B36-246F6990FC6F}" type="slidenum">
              <a:t>12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BQN386 Unicode"/>
              </a:rPr>
              <a:t>⎕</a:t>
            </a:r>
            <a:r>
              <a:rPr b="0" lang="zxx" sz="4400" spc="-1" strike="noStrike">
                <a:latin typeface="BQN386 Unicode"/>
              </a:rPr>
              <a:t>WC</a:t>
            </a:r>
            <a:endParaRPr b="0" lang="en-GB" sz="4400" spc="-1" strike="noStrike">
              <a:latin typeface="Arial"/>
            </a:endParaRPr>
          </a:p>
        </p:txBody>
      </p:sp>
      <p:pic>
        <p:nvPicPr>
          <p:cNvPr id="320" name="" descr="">
            <a:hlinkClick r:id="" action="ppaction://media"/>
          </p:cNvPr>
          <p:cNvPicPr/>
          <p:nvPr>
            <a:videoFile r:link="rId1"/>
            <p:extLst>
              <p:ext uri="{DAA4B4D4-6D71-4841-9C94-3DE7FCFB9230}">
                <p14:media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862080" y="1702080"/>
            <a:ext cx="2437200" cy="2437200"/>
          </a:xfrm>
          <a:prstGeom prst="rect">
            <a:avLst/>
          </a:prstGeom>
          <a:ln w="0">
            <a:noFill/>
          </a:ln>
        </p:spPr>
      </p:pic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6A2BF3B-9D3A-49AE-B9A4-65C9ED3E4DC2}" type="slidenum">
              <a:t>13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subTitle"/>
          </p:nvPr>
        </p:nvSpPr>
        <p:spPr>
          <a:xfrm>
            <a:off x="540000" y="1171440"/>
            <a:ext cx="9179280" cy="323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black blue ← 0 255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stripes ← 16⌿16/16 16⍴black blue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'f' ⎕WC 'Form'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'b' ⎕WC 'Bitmap' ('CBits' stripes)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'f.i' ⎕WC 'Image'(0 0)('Picture' 'b')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{b.CBits⌽⍨←1 ⋄ ⎕DL÷60}¨⍳200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800" spc="-1" strike="noStrike">
              <a:latin typeface="Arial"/>
            </a:endParaRPr>
          </a:p>
        </p:txBody>
      </p:sp>
      <p:sp>
        <p:nvSpPr>
          <p:cNvPr id="322" name="PlaceHolder 2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BQN386 Unicode"/>
              </a:rPr>
              <a:t>⎕</a:t>
            </a:r>
            <a:r>
              <a:rPr b="0" lang="zxx" sz="4400" spc="-1" strike="noStrike">
                <a:latin typeface="BQN386 Unicode"/>
              </a:rPr>
              <a:t>WC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D855496-20ED-4E14-84A2-266266C0292C}" type="slidenum">
              <a:t>14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subTitle"/>
          </p:nvPr>
        </p:nvSpPr>
        <p:spPr>
          <a:xfrm>
            <a:off x="540000" y="1171440"/>
            <a:ext cx="9179280" cy="323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b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l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c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k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b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l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u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e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←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0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2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5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5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s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t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i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p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e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s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←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1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6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⌿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1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6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/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1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6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1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6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⍴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b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l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c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k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b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l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u</a:t>
            </a: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e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f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⎕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W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C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F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o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r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m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b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⎕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W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C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B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i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t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m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a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p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(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C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B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i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t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s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s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t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r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i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p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e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s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)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f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.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i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⎕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W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C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I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m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a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g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e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(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0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0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)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(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P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i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c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t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u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r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e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b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)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{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b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.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C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B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i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t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s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⌽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⍨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←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1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⋄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⎕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D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L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÷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6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0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}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¨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⍳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2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0</a:t>
            </a:r>
            <a:r>
              <a:rPr b="0" lang="zxx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0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800" spc="-1" strike="noStrike"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BQN386 Unicode"/>
              </a:rPr>
              <a:t>⎕</a:t>
            </a:r>
            <a:r>
              <a:rPr b="0" lang="zxx" sz="4400" spc="-1" strike="noStrike">
                <a:latin typeface="BQN386 Unicode"/>
              </a:rPr>
              <a:t>WC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606E893-D150-4322-B43F-1F8DD6E5BA5D}" type="slidenum">
              <a:t>15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subTitle"/>
          </p:nvPr>
        </p:nvSpPr>
        <p:spPr>
          <a:xfrm>
            <a:off x="540000" y="1171440"/>
            <a:ext cx="9179280" cy="323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black blue ← 0 255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stripes ← 16⌿16/16 16⍴black blue</a:t>
            </a:r>
            <a:br>
              <a:rPr sz="2800"/>
            </a:br>
            <a:r>
              <a:rPr b="0" lang="en-GB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'f' ⎕WC 'Form'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'b' ⎕WC 'Bitmap' ('CBits' stripes)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'f.i' ⎕WC 'Image'(0 0)('Picture' 'b')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{b.CBits⌽⍨←1 ⋄ ⎕DL÷60}¨⍳200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800" spc="-1" strike="noStrike">
              <a:latin typeface="Arial"/>
            </a:endParaRPr>
          </a:p>
        </p:txBody>
      </p:sp>
      <p:sp>
        <p:nvSpPr>
          <p:cNvPr id="326" name="PlaceHolder 2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BQN386 Unicode"/>
              </a:rPr>
              <a:t>⎕</a:t>
            </a:r>
            <a:r>
              <a:rPr b="0" lang="zxx" sz="4400" spc="-1" strike="noStrike">
                <a:latin typeface="BQN386 Unicode"/>
              </a:rPr>
              <a:t>WC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B0107A5-C31A-4E7C-85C2-DA2B96BF0EEF}" type="slidenum">
              <a:t>16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subTitle"/>
          </p:nvPr>
        </p:nvSpPr>
        <p:spPr>
          <a:xfrm>
            <a:off x="540000" y="1171440"/>
            <a:ext cx="9179280" cy="323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black blue ← 0 255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stripes ← 16⌿16/16 16⍴black blue</a:t>
            </a:r>
            <a:br>
              <a:rPr sz="2800"/>
            </a:br>
            <a:r>
              <a:rPr b="0" lang="en-GB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'f' ⎕WC 'Form'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'b' ⎕WC 'Bitmap' ('CBits' stripes)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8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'f.i' ⎕WC 'Image'(0 0)('Picture' 'b')</a:t>
            </a: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{b.CBits⌽⍨←1 ⋄ ⎕DL÷60}¨⍳200</a:t>
            </a:r>
            <a:endParaRPr b="0" lang="en-GB" sz="2800" spc="-1" strike="noStrike"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BQN386 Unicode"/>
              </a:rPr>
              <a:t>⎕</a:t>
            </a:r>
            <a:r>
              <a:rPr b="0" lang="zxx" sz="4400" spc="-1" strike="noStrike">
                <a:latin typeface="BQN386 Unicode"/>
              </a:rPr>
              <a:t>WC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5BFAF035-D5B5-497B-8F56-2CFDC49FDF1E}" type="slidenum">
              <a:t>17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 type="subTitle"/>
          </p:nvPr>
        </p:nvSpPr>
        <p:spPr>
          <a:xfrm>
            <a:off x="540000" y="1171440"/>
            <a:ext cx="9179280" cy="323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br>
              <a:rPr sz="2800"/>
            </a:b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8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{b.CBits⌽⍨←1 ⋄ ⎕DL÷60}¨⍳200</a:t>
            </a:r>
            <a:endParaRPr b="0" lang="en-GB" sz="2800" spc="-1" strike="noStrike">
              <a:latin typeface="Arial"/>
            </a:endParaRPr>
          </a:p>
        </p:txBody>
      </p:sp>
      <p:pic>
        <p:nvPicPr>
          <p:cNvPr id="330" name="" descr="">
            <a:hlinkClick r:id="" action="ppaction://media"/>
          </p:cNvPr>
          <p:cNvPicPr/>
          <p:nvPr>
            <a:videoFile r:link="rId1"/>
            <p:extLst>
              <p:ext uri="{DAA4B4D4-6D71-4841-9C94-3DE7FCFB9230}">
                <p14:media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6840000" y="180000"/>
            <a:ext cx="3059280" cy="3059280"/>
          </a:xfrm>
          <a:prstGeom prst="rect">
            <a:avLst/>
          </a:prstGeom>
          <a:ln w="0">
            <a:noFill/>
          </a:ln>
        </p:spPr>
      </p:pic>
      <p:sp>
        <p:nvSpPr>
          <p:cNvPr id="331" name="PlaceHolder 2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BQN386 Unicode"/>
              </a:rPr>
              <a:t>⎕</a:t>
            </a:r>
            <a:r>
              <a:rPr b="0" lang="zxx" sz="4400" spc="-1" strike="noStrike">
                <a:latin typeface="BQN386 Unicode"/>
              </a:rPr>
              <a:t>WC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B85F748-E694-4ECC-ABEA-E46BE0BDC21B}" type="slidenum">
              <a:t>18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PlaceHolder 19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raylib-apl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33" name="PlaceHolder 27"/>
          <p:cNvSpPr/>
          <p:nvPr/>
        </p:nvSpPr>
        <p:spPr>
          <a:xfrm>
            <a:off x="1440000" y="1540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3200" spc="-1" strike="noStrike">
                <a:solidFill>
                  <a:srgbClr val="000000"/>
                </a:solidFill>
                <a:latin typeface="Arial"/>
                <a:ea typeface="DejaVu Sans"/>
              </a:rPr>
              <a:t>Now showing stripes video made with raylib-apl</a:t>
            </a:r>
            <a:endParaRPr b="0" lang="en-GB" sz="3200" spc="-1" strike="noStrike">
              <a:latin typeface="Arial"/>
            </a:endParaRPr>
          </a:p>
        </p:txBody>
      </p:sp>
      <p:sp>
        <p:nvSpPr>
          <p:cNvPr id="334" name=""/>
          <p:cNvSpPr txBox="1"/>
          <p:nvPr/>
        </p:nvSpPr>
        <p:spPr>
          <a:xfrm>
            <a:off x="4493520" y="3389040"/>
            <a:ext cx="109368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Screen 2</a:t>
            </a:r>
            <a:endParaRPr b="0" lang="en-GB" sz="1800" spc="-1" strike="noStrike">
              <a:solidFill>
                <a:srgbClr val="fc5c00"/>
              </a:solidFill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6E00312-2159-4800-840C-8368CEFCC116}" type="slidenum">
              <a:t>19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Arial"/>
              </a:rPr>
              <a:t>raylib</a:t>
            </a:r>
            <a:endParaRPr b="0" lang="en-GB" sz="4400" spc="-1" strike="noStrike">
              <a:latin typeface="Arial"/>
            </a:endParaRPr>
          </a:p>
        </p:txBody>
      </p:sp>
      <p:pic>
        <p:nvPicPr>
          <p:cNvPr id="267" name="" descr=""/>
          <p:cNvPicPr/>
          <p:nvPr/>
        </p:nvPicPr>
        <p:blipFill>
          <a:blip r:embed="rId1"/>
          <a:stretch/>
        </p:blipFill>
        <p:spPr>
          <a:xfrm>
            <a:off x="4451760" y="2602800"/>
            <a:ext cx="1176480" cy="1176480"/>
          </a:xfrm>
          <a:prstGeom prst="rect">
            <a:avLst/>
          </a:prstGeom>
          <a:ln w="0">
            <a:noFill/>
          </a:ln>
        </p:spPr>
      </p:pic>
      <p:sp>
        <p:nvSpPr>
          <p:cNvPr id="268" name="PlaceHolder 11"/>
          <p:cNvSpPr/>
          <p:nvPr/>
        </p:nvSpPr>
        <p:spPr>
          <a:xfrm>
            <a:off x="1440000" y="1072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3200" spc="-1" strike="noStrike">
                <a:solidFill>
                  <a:srgbClr val="000000"/>
                </a:solidFill>
                <a:latin typeface="Arial"/>
                <a:ea typeface="DejaVu Sans"/>
              </a:rPr>
              <a:t>A Simple Cross-Platform Library to develop applications</a:t>
            </a:r>
            <a:endParaRPr b="0" lang="en-GB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D5C6049-1510-4EDE-82C6-511A0D1AE279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29"/>
          <p:cNvSpPr/>
          <p:nvPr/>
        </p:nvSpPr>
        <p:spPr>
          <a:xfrm>
            <a:off x="648000" y="540000"/>
            <a:ext cx="9540000" cy="395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GB" sz="3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rl←0⎕Fix</a:t>
            </a:r>
            <a:r>
              <a:rPr b="0" lang="en-GB" sz="3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'path/to/raylib.apln'</a:t>
            </a:r>
            <a:endParaRPr b="0" lang="en-GB" sz="3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3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rl.Init ⍬</a:t>
            </a:r>
            <a:endParaRPr b="0" lang="en-GB" sz="3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3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3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blue ← 8↑0 0 255 255</a:t>
            </a:r>
            <a:endParaRPr b="0" lang="en-GB" sz="3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3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black ← 8↑0 0 0 255</a:t>
            </a:r>
            <a:endParaRPr b="0" lang="en-GB" sz="3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3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poses ← 32×1-⍨⍳11</a:t>
            </a:r>
            <a:endParaRPr b="0" lang="en-GB" sz="3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3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rl.InitWindow 800 800 'Hello!!!'</a:t>
            </a:r>
            <a:endParaRPr b="0" lang="en-GB" sz="3000" spc="-1" strike="noStrike"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B7DB086-9521-4026-9FEE-483461D25BB8}" type="slidenum">
              <a:t>20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31"/>
          <p:cNvSpPr/>
          <p:nvPr/>
        </p:nvSpPr>
        <p:spPr>
          <a:xfrm>
            <a:off x="648000" y="540000"/>
            <a:ext cx="8711280" cy="395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GB" sz="3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rl←0⎕Fix'path/to/raylib.apln'</a:t>
            </a:r>
            <a:endParaRPr b="0" lang="en-GB" sz="3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3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rl.Init ⍬</a:t>
            </a:r>
            <a:br>
              <a:rPr sz="3000"/>
            </a:br>
            <a:endParaRPr b="0" lang="en-GB" sz="3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3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blue ← 8↑0 0 255 255</a:t>
            </a:r>
            <a:endParaRPr b="0" lang="en-GB" sz="3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3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black ← 8↑0 0 0 255</a:t>
            </a:r>
            <a:endParaRPr b="0" lang="en-GB" sz="3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3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poses ← 32×1-⍨⍳11</a:t>
            </a:r>
            <a:endParaRPr b="0" lang="en-GB" sz="3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3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rl.InitWindow 800 800 'Hello!!!'</a:t>
            </a:r>
            <a:endParaRPr b="0" lang="en-GB" sz="3000" spc="-1" strike="noStrike"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B40551D-BD9F-4FFB-B6F1-1E5452D009FC}" type="slidenum">
              <a:t>21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PlaceHolder 30"/>
          <p:cNvSpPr/>
          <p:nvPr/>
        </p:nvSpPr>
        <p:spPr>
          <a:xfrm>
            <a:off x="360000" y="180000"/>
            <a:ext cx="9179280" cy="413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For every frame till user closes the window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:While ~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rl.WindowShouldClose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poses +← 1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poses |⍨← 32×9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rl.BeginDrawing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Drawing a new frame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   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We want black background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   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rl.ClearBackground 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⊂black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   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rl.BeginScissorMode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0 0 256 256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Only draw in area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       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rl.DrawRectangle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¨ (poses-32),¨⊂0 16 256 blue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   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rl.EndScissorMode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   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rl.DrawFPS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260 0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rl.EndDrawing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:EndWhile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rl.CloseWindow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4346208-8A8D-4BE1-BF68-1CAB8FD467D1}" type="slidenum">
              <a:t>22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"/>
          <p:cNvSpPr txBox="1"/>
          <p:nvPr/>
        </p:nvSpPr>
        <p:spPr>
          <a:xfrm>
            <a:off x="2313720" y="2340000"/>
            <a:ext cx="5453640" cy="555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32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rl.SetTargetFPS</a:t>
            </a:r>
            <a:r>
              <a:rPr b="0" lang="en-GB" sz="3200" spc="-1" strike="noStrike">
                <a:solidFill>
                  <a:srgbClr val="fc5c00"/>
                </a:solidFill>
                <a:latin typeface="BQN386 Unicode"/>
              </a:rPr>
              <a:t> </a:t>
            </a:r>
            <a:r>
              <a:rPr b="0" lang="en-GB" sz="3000" spc="-1" strike="noStrike">
                <a:solidFill>
                  <a:srgbClr val="000000"/>
                </a:solidFill>
                <a:latin typeface="BQN386 Unicode"/>
              </a:rPr>
              <a:t>314159</a:t>
            </a:r>
            <a:endParaRPr b="0" lang="en-GB" sz="3000" spc="-1" strike="noStrike">
              <a:solidFill>
                <a:srgbClr val="fc5c00"/>
              </a:solidFill>
              <a:latin typeface="BQN386 Unicode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167E0BF-B1F8-4F4E-8E41-25ABB4AC3774}" type="slidenum">
              <a:t>23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32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raylib-apl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40" name="PlaceHolder 34"/>
          <p:cNvSpPr/>
          <p:nvPr/>
        </p:nvSpPr>
        <p:spPr>
          <a:xfrm>
            <a:off x="1440000" y="1540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3200" spc="-1" strike="noStrike">
                <a:solidFill>
                  <a:srgbClr val="000000"/>
                </a:solidFill>
                <a:latin typeface="Arial"/>
                <a:ea typeface="DejaVu Sans"/>
              </a:rPr>
              <a:t>Now showing FAST stripes video made with raylib-apl</a:t>
            </a:r>
            <a:endParaRPr b="0" lang="en-GB" sz="3200" spc="-1" strike="noStrike">
              <a:latin typeface="Arial"/>
            </a:endParaRPr>
          </a:p>
        </p:txBody>
      </p:sp>
      <p:sp>
        <p:nvSpPr>
          <p:cNvPr id="341" name=""/>
          <p:cNvSpPr txBox="1"/>
          <p:nvPr/>
        </p:nvSpPr>
        <p:spPr>
          <a:xfrm>
            <a:off x="4493520" y="3389040"/>
            <a:ext cx="109368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Screen 3</a:t>
            </a:r>
            <a:endParaRPr b="0" lang="en-GB" sz="1800" spc="-1" strike="noStrike">
              <a:solidFill>
                <a:srgbClr val="fc5c00"/>
              </a:solidFill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09ED636-5591-4CE7-9652-1798841492E7}" type="slidenum">
              <a:t>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8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raylib-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apl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43" name="PlaceHolder 9"/>
          <p:cNvSpPr/>
          <p:nvPr/>
        </p:nvSpPr>
        <p:spPr>
          <a:xfrm>
            <a:off x="1440000" y="1540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3200" spc="-1" strike="noStrike">
                <a:solidFill>
                  <a:srgbClr val="000000"/>
                </a:solidFill>
                <a:latin typeface="Arial"/>
                <a:ea typeface="DejaVu Sans"/>
              </a:rPr>
              <a:t>Now showing duck with raylib-apl</a:t>
            </a:r>
            <a:endParaRPr b="0" lang="en-GB" sz="3200" spc="-1" strike="noStrike">
              <a:latin typeface="Arial"/>
            </a:endParaRPr>
          </a:p>
        </p:txBody>
      </p:sp>
      <p:sp>
        <p:nvSpPr>
          <p:cNvPr id="344" name=""/>
          <p:cNvSpPr txBox="1"/>
          <p:nvPr/>
        </p:nvSpPr>
        <p:spPr>
          <a:xfrm>
            <a:off x="4493520" y="3389040"/>
            <a:ext cx="109368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Screen 4</a:t>
            </a:r>
            <a:endParaRPr b="0" lang="en-GB" sz="1800" spc="-1" strike="noStrike">
              <a:solidFill>
                <a:srgbClr val="fc5c00"/>
              </a:solidFill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8D2DA447-09AA-45F4-A0F6-7D496E1C31D4}" type="slidenum">
              <a:t>25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26"/>
          <p:cNvSpPr/>
          <p:nvPr/>
        </p:nvSpPr>
        <p:spPr>
          <a:xfrm>
            <a:off x="540360" y="181080"/>
            <a:ext cx="9179280" cy="323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rl.InitWindow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800 800 'Hello!!!'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rl.DisableCursor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proj ← rl.CameraProjection.CAMERA_PERSPECTIVE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camera ← (50 50 50) (0 10 0) (0 1 0) 45 proj 0 0 0 0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Define the camera to look into our 3d world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Camera position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Camera looking at point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Camera up vector (rotation towards target)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Camera field-of-view Y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Camera mode type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Duck model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model _ ←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rl.LoadModelRetPtr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⍬ 'OBJ/RubberDuck_LOD0.obj'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000" spc="-1" strike="noStrike"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185581F-C201-4BA9-8F7B-1FC66266BD0D}" type="slidenum">
              <a:t>26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PlaceHolder 35"/>
          <p:cNvSpPr/>
          <p:nvPr/>
        </p:nvSpPr>
        <p:spPr>
          <a:xfrm>
            <a:off x="180000" y="540000"/>
            <a:ext cx="9900000" cy="323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For every frame till user closes the window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:While ~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rl.WindowShouldClose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Look for keystrokes from user, move the camera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camera ←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rl.UpdateCamera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(,⊂camera)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</a:t>
            </a:r>
            <a:r>
              <a:rPr b="0" lang="en-GB" sz="2000" spc="-1" strike="noStrike">
                <a:solidFill>
                  <a:srgbClr val="ff0000"/>
                </a:solidFill>
                <a:latin typeface="BQN386 Unicode"/>
                <a:ea typeface="Noto Sans CJK SC"/>
              </a:rPr>
              <a:t>Drawing...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:EndWhile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Unloading model, freeing up memory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rl.UnloadModel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,⊂model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Application finished, window closed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rl.CloseWindow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000" spc="-1" strike="noStrike"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39F566A-90C3-4CB7-8823-5EDB9E155221}" type="slidenum">
              <a:t>27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36"/>
          <p:cNvSpPr/>
          <p:nvPr/>
        </p:nvSpPr>
        <p:spPr>
          <a:xfrm>
            <a:off x="540720" y="181440"/>
            <a:ext cx="9179280" cy="323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draw the frame with white background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rl.BeginDrawing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rl.ClearBackground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⊂8↑rl.color.white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rl.DrawFPS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40 40 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Draws FPS at x=40 y=40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Draw 3d stuff relative to the camera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rl.BeginMode3D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⊂camera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   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draws grid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   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rl.DrawGrid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20 10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   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Draw the duck model at position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    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position ← 0 0 0  ⋄  scale ← 1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   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rl.DrawModel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model position scale (8↑rl.color.white)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   </a:t>
            </a: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rl.EndMode3D</a:t>
            </a:r>
            <a:r>
              <a:rPr b="0" lang="en-GB" sz="2000" spc="-1" strike="noStrike">
                <a:solidFill>
                  <a:srgbClr val="000000"/>
                </a:solidFill>
                <a:latin typeface="BQN386 Unicode"/>
                <a:ea typeface="Noto Sans CJK SC"/>
              </a:rPr>
              <a:t>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Stop drawing 3d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⍝ </a:t>
            </a:r>
            <a:r>
              <a:rPr b="0" lang="en-GB" sz="20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wait till next frame is needed, then switch to our drawing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20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rl.EndDrawing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71C81B1-F61A-4194-BD3F-4E5CF01B19AE}" type="slidenum">
              <a:t>28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28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raylib-apl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49" name="PlaceHolder 33"/>
          <p:cNvSpPr/>
          <p:nvPr/>
        </p:nvSpPr>
        <p:spPr>
          <a:xfrm>
            <a:off x="1440000" y="1540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3200" spc="-1" strike="noStrike">
                <a:solidFill>
                  <a:srgbClr val="000000"/>
                </a:solidFill>
                <a:latin typeface="Arial"/>
                <a:ea typeface="DejaVu Sans"/>
              </a:rPr>
              <a:t>Now again showing duck</a:t>
            </a:r>
            <a:endParaRPr b="0" lang="en-GB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zxx" sz="3200" spc="-1" strike="noStrike">
                <a:solidFill>
                  <a:srgbClr val="000000"/>
                </a:solidFill>
                <a:latin typeface="Arial"/>
                <a:ea typeface="DejaVu Sans"/>
              </a:rPr>
              <a:t>with raylib-apl</a:t>
            </a:r>
            <a:endParaRPr b="0" lang="en-GB" sz="3200" spc="-1" strike="noStrike">
              <a:latin typeface="Arial"/>
            </a:endParaRPr>
          </a:p>
        </p:txBody>
      </p:sp>
      <p:sp>
        <p:nvSpPr>
          <p:cNvPr id="350" name=""/>
          <p:cNvSpPr txBox="1"/>
          <p:nvPr/>
        </p:nvSpPr>
        <p:spPr>
          <a:xfrm>
            <a:off x="4493520" y="3389040"/>
            <a:ext cx="109368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Screen 4</a:t>
            </a:r>
            <a:endParaRPr b="0" lang="en-GB" sz="1800" spc="-1" strike="noStrike">
              <a:solidFill>
                <a:srgbClr val="fc5c00"/>
              </a:solidFill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69E9BAE-DF94-4407-A7FD-C116E3A7595C}" type="slidenum">
              <a:t>29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Arial"/>
              </a:rPr>
              <a:t>r</a:t>
            </a:r>
            <a:r>
              <a:rPr b="0" lang="zxx" sz="4400" spc="-1" strike="noStrike">
                <a:latin typeface="Arial"/>
              </a:rPr>
              <a:t>a</a:t>
            </a:r>
            <a:r>
              <a:rPr b="0" lang="zxx" sz="4400" spc="-1" strike="noStrike">
                <a:latin typeface="Arial"/>
              </a:rPr>
              <a:t>y</a:t>
            </a:r>
            <a:r>
              <a:rPr b="0" lang="zxx" sz="4400" spc="-1" strike="noStrike">
                <a:latin typeface="Arial"/>
              </a:rPr>
              <a:t>li</a:t>
            </a:r>
            <a:r>
              <a:rPr b="0" lang="zxx" sz="4400" spc="-1" strike="noStrike">
                <a:latin typeface="Arial"/>
              </a:rPr>
              <a:t>b</a:t>
            </a:r>
            <a:endParaRPr b="0" lang="en-GB" sz="4400" spc="-1" strike="noStrike">
              <a:latin typeface="Arial"/>
            </a:endParaRPr>
          </a:p>
        </p:txBody>
      </p:sp>
      <p:pic>
        <p:nvPicPr>
          <p:cNvPr id="270" name="" descr=""/>
          <p:cNvPicPr/>
          <p:nvPr/>
        </p:nvPicPr>
        <p:blipFill>
          <a:blip r:embed="rId1"/>
          <a:stretch/>
        </p:blipFill>
        <p:spPr>
          <a:xfrm>
            <a:off x="4451760" y="2602800"/>
            <a:ext cx="1176480" cy="1176480"/>
          </a:xfrm>
          <a:prstGeom prst="rect">
            <a:avLst/>
          </a:prstGeom>
          <a:ln w="0">
            <a:noFill/>
          </a:ln>
        </p:spPr>
      </p:pic>
      <p:sp>
        <p:nvSpPr>
          <p:cNvPr id="271" name="PlaceHolder 13"/>
          <p:cNvSpPr/>
          <p:nvPr/>
        </p:nvSpPr>
        <p:spPr>
          <a:xfrm>
            <a:off x="1440000" y="1072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3200" spc="-1" strike="noStrike">
                <a:solidFill>
                  <a:srgbClr val="000000"/>
                </a:solidFill>
                <a:latin typeface="Arial"/>
                <a:ea typeface="DejaVu Sans"/>
              </a:rPr>
              <a:t>A Simple Cross-Platform Library to develop applications</a:t>
            </a:r>
            <a:endParaRPr b="0" lang="en-GB" sz="3200" spc="-1" strike="noStrike">
              <a:latin typeface="Arial"/>
            </a:endParaRPr>
          </a:p>
        </p:txBody>
      </p:sp>
      <p:sp>
        <p:nvSpPr>
          <p:cNvPr id="272" name=""/>
          <p:cNvSpPr/>
          <p:nvPr/>
        </p:nvSpPr>
        <p:spPr>
          <a:xfrm>
            <a:off x="5943240" y="2778120"/>
            <a:ext cx="3597120" cy="1181880"/>
          </a:xfrm>
          <a:prstGeom prst="ellipse">
            <a:avLst/>
          </a:prstGeom>
          <a:solidFill>
            <a:srgbClr val="ff7b59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273" name="" descr=""/>
          <p:cNvPicPr/>
          <p:nvPr/>
        </p:nvPicPr>
        <p:blipFill>
          <a:blip r:embed="rId2"/>
          <a:stretch/>
        </p:blipFill>
        <p:spPr>
          <a:xfrm>
            <a:off x="6578280" y="3081960"/>
            <a:ext cx="635040" cy="668520"/>
          </a:xfrm>
          <a:prstGeom prst="rect">
            <a:avLst/>
          </a:prstGeom>
          <a:ln w="0">
            <a:noFill/>
          </a:ln>
        </p:spPr>
      </p:pic>
      <p:pic>
        <p:nvPicPr>
          <p:cNvPr id="274" name="" descr=""/>
          <p:cNvPicPr/>
          <p:nvPr/>
        </p:nvPicPr>
        <p:blipFill>
          <a:blip r:embed="rId3"/>
          <a:stretch/>
        </p:blipFill>
        <p:spPr>
          <a:xfrm>
            <a:off x="7425000" y="3454560"/>
            <a:ext cx="613440" cy="422640"/>
          </a:xfrm>
          <a:prstGeom prst="rect">
            <a:avLst/>
          </a:prstGeom>
          <a:ln w="0">
            <a:noFill/>
          </a:ln>
        </p:spPr>
      </p:pic>
      <p:pic>
        <p:nvPicPr>
          <p:cNvPr id="275" name="" descr=""/>
          <p:cNvPicPr/>
          <p:nvPr/>
        </p:nvPicPr>
        <p:blipFill>
          <a:blip r:embed="rId4"/>
          <a:stretch/>
        </p:blipFill>
        <p:spPr>
          <a:xfrm>
            <a:off x="7334280" y="2904840"/>
            <a:ext cx="425160" cy="422640"/>
          </a:xfrm>
          <a:prstGeom prst="rect">
            <a:avLst/>
          </a:prstGeom>
          <a:ln w="0">
            <a:noFill/>
          </a:ln>
        </p:spPr>
      </p:pic>
      <p:pic>
        <p:nvPicPr>
          <p:cNvPr id="276" name="" descr=""/>
          <p:cNvPicPr/>
          <p:nvPr/>
        </p:nvPicPr>
        <p:blipFill>
          <a:blip r:embed="rId5"/>
          <a:stretch/>
        </p:blipFill>
        <p:spPr>
          <a:xfrm>
            <a:off x="8271720" y="3116160"/>
            <a:ext cx="717840" cy="632520"/>
          </a:xfrm>
          <a:prstGeom prst="rect">
            <a:avLst/>
          </a:prstGeom>
          <a:ln w="0">
            <a:noFill/>
          </a:ln>
        </p:spPr>
      </p:pic>
      <p:sp>
        <p:nvSpPr>
          <p:cNvPr id="277" name=""/>
          <p:cNvSpPr txBox="1"/>
          <p:nvPr/>
        </p:nvSpPr>
        <p:spPr>
          <a:xfrm>
            <a:off x="7867440" y="2880000"/>
            <a:ext cx="672840" cy="48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2800" spc="-1" strike="noStrike">
                <a:solidFill>
                  <a:srgbClr val="000000"/>
                </a:solidFill>
                <a:latin typeface="Times New Roman"/>
              </a:rPr>
              <a:t>A</a:t>
            </a:r>
            <a:r>
              <a:rPr b="0" lang="en-GB" sz="2800" spc="-1" strike="noStrike">
                <a:solidFill>
                  <a:srgbClr val="000000"/>
                </a:solidFill>
                <a:latin typeface="Times New Roman"/>
              </a:rPr>
              <a:t>B</a:t>
            </a:r>
            <a:endParaRPr b="0" lang="en-GB" sz="2800" spc="-1" strike="noStrike">
              <a:solidFill>
                <a:srgbClr val="fc5c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930A528-D048-4E4B-858F-5CA045D7D73A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0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VR showcase video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52" name="PlaceHolder 12"/>
          <p:cNvSpPr/>
          <p:nvPr/>
        </p:nvSpPr>
        <p:spPr>
          <a:xfrm>
            <a:off x="1440000" y="1540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53" name=""/>
          <p:cNvSpPr txBox="1"/>
          <p:nvPr/>
        </p:nvSpPr>
        <p:spPr>
          <a:xfrm>
            <a:off x="4493520" y="3389040"/>
            <a:ext cx="109368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Screen 5</a:t>
            </a:r>
            <a:endParaRPr b="0" lang="en-GB" sz="1800" spc="-1" strike="noStrike">
              <a:solidFill>
                <a:srgbClr val="fc5c00"/>
              </a:solidFill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3CEB4F62-B7DA-46C0-A384-29CF0B1DB2D8}" type="slidenum">
              <a:t>30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4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raylib showcase video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55" name="PlaceHolder 15"/>
          <p:cNvSpPr/>
          <p:nvPr/>
        </p:nvSpPr>
        <p:spPr>
          <a:xfrm>
            <a:off x="1440000" y="1540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56" name=""/>
          <p:cNvSpPr txBox="1"/>
          <p:nvPr/>
        </p:nvSpPr>
        <p:spPr>
          <a:xfrm>
            <a:off x="4493520" y="3389040"/>
            <a:ext cx="109368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Screen 6</a:t>
            </a:r>
            <a:endParaRPr b="0" lang="en-GB" sz="1800" spc="-1" strike="noStrike">
              <a:solidFill>
                <a:srgbClr val="fc5c00"/>
              </a:solidFill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E01FCA19-214C-4583-B517-40C6ED48A14F}" type="slidenum">
              <a:t>31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22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E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x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t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r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a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 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b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i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t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s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58" name="PlaceHolder 23"/>
          <p:cNvSpPr/>
          <p:nvPr/>
        </p:nvSpPr>
        <p:spPr>
          <a:xfrm>
            <a:off x="1440000" y="1540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59" name="PlaceHolder 24"/>
          <p:cNvSpPr/>
          <p:nvPr/>
        </p:nvSpPr>
        <p:spPr>
          <a:xfrm>
            <a:off x="1080000" y="10800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3200" spc="-1" strike="noStrike">
                <a:solidFill>
                  <a:srgbClr val="000000"/>
                </a:solidFill>
                <a:latin typeface="Arial"/>
                <a:ea typeface="DejaVu Sans"/>
              </a:rPr>
              <a:t>raylib-apl adapts to breaking changes</a:t>
            </a:r>
            <a:endParaRPr b="0" lang="en-GB" sz="3200" spc="-1" strike="noStrike"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C882E276-8A10-492D-B9B1-F2AA2F99B564}" type="slidenum">
              <a:t>32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39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E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x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t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r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a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 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b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i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t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s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61" name="PlaceHolder 40"/>
          <p:cNvSpPr/>
          <p:nvPr/>
        </p:nvSpPr>
        <p:spPr>
          <a:xfrm>
            <a:off x="1440000" y="1540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62" name="PlaceHolder 41"/>
          <p:cNvSpPr/>
          <p:nvPr/>
        </p:nvSpPr>
        <p:spPr>
          <a:xfrm>
            <a:off x="1080000" y="10800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3200" spc="-1" strike="noStrike">
                <a:solidFill>
                  <a:srgbClr val="000000"/>
                </a:solidFill>
                <a:latin typeface="Arial"/>
                <a:ea typeface="DejaVu Sans"/>
              </a:rPr>
              <a:t>raylib-apl adapts to breaking changes</a:t>
            </a:r>
            <a:endParaRPr b="0" lang="en-GB" sz="3200" spc="-1" strike="noStrike">
              <a:latin typeface="Arial"/>
            </a:endParaRPr>
          </a:p>
        </p:txBody>
      </p:sp>
      <p:pic>
        <p:nvPicPr>
          <p:cNvPr id="363" name="" descr=""/>
          <p:cNvPicPr/>
          <p:nvPr/>
        </p:nvPicPr>
        <p:blipFill>
          <a:blip r:embed="rId1"/>
          <a:stretch/>
        </p:blipFill>
        <p:spPr>
          <a:xfrm>
            <a:off x="4452120" y="2242080"/>
            <a:ext cx="1176480" cy="117648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8EE43FC6-1948-498E-BE87-8E629C468074}" type="slidenum">
              <a:t>33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25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E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x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t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r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a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 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b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i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t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s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65" name="PlaceHolder 37"/>
          <p:cNvSpPr/>
          <p:nvPr/>
        </p:nvSpPr>
        <p:spPr>
          <a:xfrm>
            <a:off x="1440000" y="1540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66" name="PlaceHolder 38"/>
          <p:cNvSpPr/>
          <p:nvPr/>
        </p:nvSpPr>
        <p:spPr>
          <a:xfrm>
            <a:off x="1080000" y="10800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3200" spc="-1" strike="noStrike">
                <a:solidFill>
                  <a:srgbClr val="000000"/>
                </a:solidFill>
                <a:latin typeface="Arial"/>
                <a:ea typeface="DejaVu Sans"/>
              </a:rPr>
              <a:t>raylib-apl adapts to breaking changes</a:t>
            </a:r>
            <a:endParaRPr b="0" lang="en-GB" sz="3200" spc="-1" strike="noStrike">
              <a:latin typeface="Arial"/>
            </a:endParaRPr>
          </a:p>
        </p:txBody>
      </p:sp>
      <p:pic>
        <p:nvPicPr>
          <p:cNvPr id="367" name="" descr=""/>
          <p:cNvPicPr/>
          <p:nvPr/>
        </p:nvPicPr>
        <p:blipFill>
          <a:blip r:embed="rId1"/>
          <a:stretch/>
        </p:blipFill>
        <p:spPr>
          <a:xfrm>
            <a:off x="2939760" y="2242080"/>
            <a:ext cx="1177920" cy="1177920"/>
          </a:xfrm>
          <a:prstGeom prst="rect">
            <a:avLst/>
          </a:prstGeom>
          <a:ln w="0">
            <a:noFill/>
          </a:ln>
        </p:spPr>
      </p:pic>
      <p:pic>
        <p:nvPicPr>
          <p:cNvPr id="368" name="" descr=""/>
          <p:cNvPicPr/>
          <p:nvPr/>
        </p:nvPicPr>
        <p:blipFill>
          <a:blip r:embed="rId2"/>
          <a:stretch/>
        </p:blipFill>
        <p:spPr>
          <a:xfrm>
            <a:off x="5940360" y="2242080"/>
            <a:ext cx="1177920" cy="1177920"/>
          </a:xfrm>
          <a:prstGeom prst="rect">
            <a:avLst/>
          </a:prstGeom>
          <a:ln w="0">
            <a:noFill/>
          </a:ln>
        </p:spPr>
      </p:pic>
      <p:pic>
        <p:nvPicPr>
          <p:cNvPr id="369" name="" descr=""/>
          <p:cNvPicPr/>
          <p:nvPr/>
        </p:nvPicPr>
        <p:blipFill>
          <a:blip r:embed="rId3"/>
          <a:stretch/>
        </p:blipFill>
        <p:spPr>
          <a:xfrm>
            <a:off x="4452480" y="2242080"/>
            <a:ext cx="1176480" cy="117648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6EFDDA08-E2C2-4F48-B9D2-FAB51069271E}" type="slidenum">
              <a:t>34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44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When raylib-apl,</a:t>
            </a:r>
            <a:endParaRPr b="0" lang="en-GB" sz="4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and when not.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71" name="PlaceHolder 45"/>
          <p:cNvSpPr/>
          <p:nvPr/>
        </p:nvSpPr>
        <p:spPr>
          <a:xfrm>
            <a:off x="1440000" y="1540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72" name=""/>
          <p:cNvSpPr txBox="1"/>
          <p:nvPr/>
        </p:nvSpPr>
        <p:spPr>
          <a:xfrm>
            <a:off x="1224000" y="1925640"/>
            <a:ext cx="3310200" cy="257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3500" spc="-1" strike="noStrike">
                <a:latin typeface="Arial"/>
              </a:rPr>
              <a:t>G</a:t>
            </a:r>
            <a:r>
              <a:rPr b="0" lang="en-GB" sz="3500" spc="-1" strike="noStrike">
                <a:latin typeface="Arial"/>
              </a:rPr>
              <a:t>o</a:t>
            </a:r>
            <a:r>
              <a:rPr b="0" lang="en-GB" sz="3500" spc="-1" strike="noStrike">
                <a:latin typeface="Arial"/>
              </a:rPr>
              <a:t>o</a:t>
            </a:r>
            <a:r>
              <a:rPr b="0" lang="en-GB" sz="3500" spc="-1" strike="noStrike">
                <a:latin typeface="Arial"/>
              </a:rPr>
              <a:t>d </a:t>
            </a:r>
            <a:r>
              <a:rPr b="0" lang="en-GB" sz="3500" spc="-1" strike="noStrike">
                <a:latin typeface="Arial"/>
              </a:rPr>
              <a:t>r</a:t>
            </a:r>
            <a:r>
              <a:rPr b="0" lang="en-GB" sz="3500" spc="-1" strike="noStrike">
                <a:latin typeface="Arial"/>
              </a:rPr>
              <a:t>e</a:t>
            </a:r>
            <a:r>
              <a:rPr b="0" lang="en-GB" sz="3500" spc="-1" strike="noStrike">
                <a:latin typeface="Arial"/>
              </a:rPr>
              <a:t>a</a:t>
            </a:r>
            <a:r>
              <a:rPr b="0" lang="en-GB" sz="3500" spc="-1" strike="noStrike">
                <a:latin typeface="Arial"/>
              </a:rPr>
              <a:t>s</a:t>
            </a:r>
            <a:r>
              <a:rPr b="0" lang="en-GB" sz="3500" spc="-1" strike="noStrike">
                <a:latin typeface="Arial"/>
              </a:rPr>
              <a:t>o</a:t>
            </a:r>
            <a:r>
              <a:rPr b="0" lang="en-GB" sz="3500" spc="-1" strike="noStrike">
                <a:latin typeface="Arial"/>
              </a:rPr>
              <a:t>n</a:t>
            </a:r>
            <a:r>
              <a:rPr b="0" lang="en-GB" sz="3500" spc="-1" strike="noStrike">
                <a:latin typeface="Arial"/>
              </a:rPr>
              <a:t>s</a:t>
            </a:r>
            <a:endParaRPr b="0" lang="en-GB" sz="3500" spc="-1" strike="noStrike">
              <a:latin typeface="Arial"/>
            </a:endParaRPr>
          </a:p>
          <a:p>
            <a:r>
              <a:rPr b="0" lang="en-GB" sz="3500" spc="-1" strike="noStrike">
                <a:latin typeface="Arial"/>
              </a:rPr>
              <a:t>- </a:t>
            </a:r>
            <a:r>
              <a:rPr b="0" lang="en-GB" sz="3500" spc="-1" strike="noStrike">
                <a:latin typeface="Arial"/>
              </a:rPr>
              <a:t>G</a:t>
            </a:r>
            <a:r>
              <a:rPr b="0" lang="en-GB" sz="3500" spc="-1" strike="noStrike">
                <a:latin typeface="Arial"/>
              </a:rPr>
              <a:t>a</a:t>
            </a:r>
            <a:r>
              <a:rPr b="0" lang="en-GB" sz="3500" spc="-1" strike="noStrike">
                <a:latin typeface="Arial"/>
              </a:rPr>
              <a:t>m</a:t>
            </a:r>
            <a:r>
              <a:rPr b="0" lang="en-GB" sz="3500" spc="-1" strike="noStrike">
                <a:latin typeface="Arial"/>
              </a:rPr>
              <a:t>e</a:t>
            </a:r>
            <a:endParaRPr b="0" lang="en-GB" sz="35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GB" sz="3500" spc="-1" strike="noStrike">
                <a:latin typeface="Arial"/>
              </a:rPr>
              <a:t>- </a:t>
            </a:r>
            <a:r>
              <a:rPr b="0" lang="en-GB" sz="3500" spc="-1" strike="noStrike">
                <a:latin typeface="Arial"/>
              </a:rPr>
              <a:t>3</a:t>
            </a:r>
            <a:r>
              <a:rPr b="0" lang="en-GB" sz="3500" spc="-1" strike="noStrike">
                <a:latin typeface="Arial"/>
              </a:rPr>
              <a:t>D</a:t>
            </a:r>
            <a:endParaRPr b="0" lang="en-GB" sz="3500" spc="-1" strike="noStrike">
              <a:latin typeface="Arial"/>
            </a:endParaRPr>
          </a:p>
          <a:p>
            <a:r>
              <a:rPr b="0" lang="en-GB" sz="3500" spc="-1" strike="noStrike">
                <a:latin typeface="Arial"/>
              </a:rPr>
              <a:t>- </a:t>
            </a:r>
            <a:r>
              <a:rPr b="0" lang="en-GB" sz="3500" spc="-1" strike="noStrike">
                <a:latin typeface="Arial"/>
              </a:rPr>
              <a:t>C</a:t>
            </a:r>
            <a:r>
              <a:rPr b="0" lang="en-GB" sz="3500" spc="-1" strike="noStrike">
                <a:latin typeface="Arial"/>
              </a:rPr>
              <a:t>o</a:t>
            </a:r>
            <a:r>
              <a:rPr b="0" lang="en-GB" sz="3500" spc="-1" strike="noStrike">
                <a:latin typeface="Arial"/>
              </a:rPr>
              <a:t>n</a:t>
            </a:r>
            <a:r>
              <a:rPr b="0" lang="en-GB" sz="3500" spc="-1" strike="noStrike">
                <a:latin typeface="Arial"/>
              </a:rPr>
              <a:t>tr</a:t>
            </a:r>
            <a:r>
              <a:rPr b="0" lang="en-GB" sz="3500" spc="-1" strike="noStrike">
                <a:latin typeface="Arial"/>
              </a:rPr>
              <a:t>o</a:t>
            </a:r>
            <a:r>
              <a:rPr b="0" lang="en-GB" sz="3500" spc="-1" strike="noStrike">
                <a:latin typeface="Arial"/>
              </a:rPr>
              <a:t>l</a:t>
            </a:r>
            <a:endParaRPr b="0" lang="en-GB" sz="3500" spc="-1" strike="noStrike">
              <a:latin typeface="Arial"/>
            </a:endParaRPr>
          </a:p>
        </p:txBody>
      </p:sp>
      <p:sp>
        <p:nvSpPr>
          <p:cNvPr id="373" name=""/>
          <p:cNvSpPr txBox="1"/>
          <p:nvPr/>
        </p:nvSpPr>
        <p:spPr>
          <a:xfrm>
            <a:off x="5148000" y="1944000"/>
            <a:ext cx="4932720" cy="2592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3500" spc="-1" strike="noStrike">
                <a:latin typeface="Arial"/>
              </a:rPr>
              <a:t>Bad reasons</a:t>
            </a:r>
            <a:endParaRPr b="0" lang="en-GB" sz="3500" spc="-1" strike="noStrike">
              <a:latin typeface="Arial"/>
            </a:endParaRPr>
          </a:p>
          <a:p>
            <a:r>
              <a:rPr b="0" lang="en-GB" sz="3500" spc="-1" strike="noStrike">
                <a:latin typeface="Arial"/>
              </a:rPr>
              <a:t>- OOP</a:t>
            </a:r>
            <a:endParaRPr b="0" lang="en-GB" sz="3500" spc="-1" strike="noStrike">
              <a:latin typeface="Arial"/>
            </a:endParaRPr>
          </a:p>
          <a:p>
            <a:r>
              <a:rPr b="0" lang="en-GB" sz="3500" spc="-1" strike="noStrike">
                <a:latin typeface="Arial"/>
              </a:rPr>
              <a:t>- GUI</a:t>
            </a:r>
            <a:endParaRPr b="0" lang="en-GB" sz="3500" spc="-1" strike="noStrike">
              <a:latin typeface="Arial"/>
            </a:endParaRPr>
          </a:p>
          <a:p>
            <a:r>
              <a:rPr b="0" lang="en-GB" sz="3500" spc="-1" strike="noStrike">
                <a:latin typeface="Arial"/>
              </a:rPr>
              <a:t>- In production now</a:t>
            </a:r>
            <a:endParaRPr b="0" lang="en-GB" sz="3500" spc="-1" strike="noStrike"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54C5A8E6-1250-4F0B-9558-7D6C89916863}" type="slidenum">
              <a:t>35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6"/>
          <p:cNvSpPr/>
          <p:nvPr/>
        </p:nvSpPr>
        <p:spPr>
          <a:xfrm>
            <a:off x="3600000" y="180000"/>
            <a:ext cx="2553840" cy="630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Re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ca</a:t>
            </a:r>
            <a:r>
              <a:rPr b="0" lang="zxx" sz="4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p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75" name="PlaceHolder 18"/>
          <p:cNvSpPr/>
          <p:nvPr/>
        </p:nvSpPr>
        <p:spPr>
          <a:xfrm>
            <a:off x="1440000" y="1540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76" name="PlaceHolder 20"/>
          <p:cNvSpPr/>
          <p:nvPr/>
        </p:nvSpPr>
        <p:spPr>
          <a:xfrm>
            <a:off x="1440000" y="900000"/>
            <a:ext cx="7269840" cy="90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3200" spc="-1" strike="noStrike">
                <a:solidFill>
                  <a:srgbClr val="000000"/>
                </a:solidFill>
                <a:latin typeface="Arial"/>
                <a:ea typeface="DejaVu Sans"/>
              </a:rPr>
              <a:t>A Simple Cross-Platform Library to develop applications</a:t>
            </a:r>
            <a:endParaRPr b="0" lang="en-GB" sz="3200" spc="-1" strike="noStrike">
              <a:latin typeface="Arial"/>
            </a:endParaRPr>
          </a:p>
        </p:txBody>
      </p:sp>
      <p:pic>
        <p:nvPicPr>
          <p:cNvPr id="377" name="" descr=""/>
          <p:cNvPicPr/>
          <p:nvPr/>
        </p:nvPicPr>
        <p:blipFill>
          <a:blip r:embed="rId1"/>
          <a:stretch/>
        </p:blipFill>
        <p:spPr>
          <a:xfrm>
            <a:off x="8879400" y="1985760"/>
            <a:ext cx="840600" cy="840960"/>
          </a:xfrm>
          <a:prstGeom prst="rect">
            <a:avLst/>
          </a:prstGeom>
          <a:ln w="0">
            <a:noFill/>
          </a:ln>
        </p:spPr>
      </p:pic>
      <p:pic>
        <p:nvPicPr>
          <p:cNvPr id="378" name="" descr=""/>
          <p:cNvPicPr/>
          <p:nvPr/>
        </p:nvPicPr>
        <p:blipFill>
          <a:blip r:embed="rId2"/>
          <a:stretch/>
        </p:blipFill>
        <p:spPr>
          <a:xfrm>
            <a:off x="7347240" y="1985400"/>
            <a:ext cx="826200" cy="826200"/>
          </a:xfrm>
          <a:prstGeom prst="rect">
            <a:avLst/>
          </a:prstGeom>
          <a:ln w="0">
            <a:noFill/>
          </a:ln>
        </p:spPr>
      </p:pic>
      <p:pic>
        <p:nvPicPr>
          <p:cNvPr id="379" name="" descr=""/>
          <p:cNvPicPr/>
          <p:nvPr/>
        </p:nvPicPr>
        <p:blipFill>
          <a:blip r:embed="rId3"/>
          <a:stretch/>
        </p:blipFill>
        <p:spPr>
          <a:xfrm>
            <a:off x="6022800" y="2009520"/>
            <a:ext cx="786240" cy="786240"/>
          </a:xfrm>
          <a:prstGeom prst="rect">
            <a:avLst/>
          </a:prstGeom>
          <a:ln w="0">
            <a:noFill/>
          </a:ln>
        </p:spPr>
      </p:pic>
      <p:sp>
        <p:nvSpPr>
          <p:cNvPr id="380" name=""/>
          <p:cNvSpPr/>
          <p:nvPr/>
        </p:nvSpPr>
        <p:spPr>
          <a:xfrm>
            <a:off x="6822000" y="2045520"/>
            <a:ext cx="479880" cy="83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4000" spc="-1" strike="noStrike">
                <a:solidFill>
                  <a:srgbClr val="000000"/>
                </a:solidFill>
                <a:latin typeface="APL385 Unicode"/>
                <a:ea typeface="DejaVu Sans"/>
              </a:rPr>
              <a:t>+</a:t>
            </a:r>
            <a:endParaRPr b="0" lang="en-GB" sz="4000" spc="-1" strike="noStrike">
              <a:latin typeface="Arial"/>
            </a:endParaRPr>
          </a:p>
        </p:txBody>
      </p:sp>
      <p:sp>
        <p:nvSpPr>
          <p:cNvPr id="381" name=""/>
          <p:cNvSpPr/>
          <p:nvPr/>
        </p:nvSpPr>
        <p:spPr>
          <a:xfrm>
            <a:off x="8289720" y="2009520"/>
            <a:ext cx="479880" cy="83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4000" spc="-1" strike="noStrike">
                <a:solidFill>
                  <a:srgbClr val="000000"/>
                </a:solidFill>
                <a:latin typeface="APL385 Unicode"/>
                <a:ea typeface="DejaVu Sans"/>
              </a:rPr>
              <a:t>=</a:t>
            </a:r>
            <a:endParaRPr b="0" lang="en-GB" sz="4000" spc="-1" strike="noStrike">
              <a:latin typeface="Arial"/>
            </a:endParaRPr>
          </a:p>
        </p:txBody>
      </p:sp>
      <p:pic>
        <p:nvPicPr>
          <p:cNvPr id="382" name="" descr=""/>
          <p:cNvPicPr/>
          <p:nvPr/>
        </p:nvPicPr>
        <p:blipFill>
          <a:blip r:embed="rId4"/>
          <a:stretch/>
        </p:blipFill>
        <p:spPr>
          <a:xfrm>
            <a:off x="6480000" y="3332520"/>
            <a:ext cx="3083040" cy="987480"/>
          </a:xfrm>
          <a:prstGeom prst="rect">
            <a:avLst/>
          </a:prstGeom>
          <a:ln w="0">
            <a:noFill/>
          </a:ln>
        </p:spPr>
      </p:pic>
      <p:pic>
        <p:nvPicPr>
          <p:cNvPr id="383" name="" descr=""/>
          <p:cNvPicPr/>
          <p:nvPr/>
        </p:nvPicPr>
        <p:blipFill>
          <a:blip r:embed="rId5"/>
          <a:stretch/>
        </p:blipFill>
        <p:spPr>
          <a:xfrm>
            <a:off x="3960000" y="2700000"/>
            <a:ext cx="1624320" cy="1620360"/>
          </a:xfrm>
          <a:prstGeom prst="rect">
            <a:avLst/>
          </a:prstGeom>
          <a:ln w="0">
            <a:noFill/>
          </a:ln>
        </p:spPr>
      </p:pic>
      <p:sp>
        <p:nvSpPr>
          <p:cNvPr id="384" name=""/>
          <p:cNvSpPr/>
          <p:nvPr/>
        </p:nvSpPr>
        <p:spPr>
          <a:xfrm>
            <a:off x="181800" y="1801440"/>
            <a:ext cx="2698560" cy="898560"/>
          </a:xfrm>
          <a:prstGeom prst="ellipse">
            <a:avLst/>
          </a:prstGeom>
          <a:solidFill>
            <a:srgbClr val="999999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385" name="" descr=""/>
          <p:cNvPicPr/>
          <p:nvPr/>
        </p:nvPicPr>
        <p:blipFill>
          <a:blip r:embed="rId6"/>
          <a:stretch/>
        </p:blipFill>
        <p:spPr>
          <a:xfrm>
            <a:off x="1519560" y="1872000"/>
            <a:ext cx="496800" cy="324000"/>
          </a:xfrm>
          <a:prstGeom prst="rect">
            <a:avLst/>
          </a:prstGeom>
          <a:ln w="0">
            <a:noFill/>
          </a:ln>
        </p:spPr>
      </p:pic>
      <p:pic>
        <p:nvPicPr>
          <p:cNvPr id="386" name="" descr=""/>
          <p:cNvPicPr/>
          <p:nvPr/>
        </p:nvPicPr>
        <p:blipFill>
          <a:blip r:embed="rId7"/>
          <a:stretch/>
        </p:blipFill>
        <p:spPr>
          <a:xfrm>
            <a:off x="2016360" y="2053440"/>
            <a:ext cx="740160" cy="358560"/>
          </a:xfrm>
          <a:prstGeom prst="rect">
            <a:avLst/>
          </a:prstGeom>
          <a:ln w="0">
            <a:noFill/>
          </a:ln>
        </p:spPr>
      </p:pic>
      <p:pic>
        <p:nvPicPr>
          <p:cNvPr id="387" name="" descr=""/>
          <p:cNvPicPr/>
          <p:nvPr/>
        </p:nvPicPr>
        <p:blipFill>
          <a:blip r:embed="rId8"/>
          <a:stretch/>
        </p:blipFill>
        <p:spPr>
          <a:xfrm>
            <a:off x="1080360" y="1980000"/>
            <a:ext cx="445320" cy="606240"/>
          </a:xfrm>
          <a:prstGeom prst="rect">
            <a:avLst/>
          </a:prstGeom>
          <a:ln w="0">
            <a:noFill/>
          </a:ln>
        </p:spPr>
      </p:pic>
      <p:pic>
        <p:nvPicPr>
          <p:cNvPr id="388" name="" descr=""/>
          <p:cNvPicPr/>
          <p:nvPr/>
        </p:nvPicPr>
        <p:blipFill>
          <a:blip r:embed="rId9"/>
          <a:stretch/>
        </p:blipFill>
        <p:spPr>
          <a:xfrm>
            <a:off x="610560" y="2075760"/>
            <a:ext cx="289800" cy="444240"/>
          </a:xfrm>
          <a:prstGeom prst="rect">
            <a:avLst/>
          </a:prstGeom>
          <a:ln w="0">
            <a:noFill/>
          </a:ln>
        </p:spPr>
      </p:pic>
      <p:pic>
        <p:nvPicPr>
          <p:cNvPr id="389" name="" descr=""/>
          <p:cNvPicPr/>
          <p:nvPr/>
        </p:nvPicPr>
        <p:blipFill>
          <a:blip r:embed="rId10"/>
          <a:stretch/>
        </p:blipFill>
        <p:spPr>
          <a:xfrm>
            <a:off x="4597920" y="1980000"/>
            <a:ext cx="637920" cy="637920"/>
          </a:xfrm>
          <a:prstGeom prst="rect">
            <a:avLst/>
          </a:prstGeom>
          <a:ln w="0">
            <a:noFill/>
          </a:ln>
        </p:spPr>
      </p:pic>
      <p:pic>
        <p:nvPicPr>
          <p:cNvPr id="390" name="" descr=""/>
          <p:cNvPicPr/>
          <p:nvPr/>
        </p:nvPicPr>
        <p:blipFill>
          <a:blip r:embed="rId11"/>
          <a:stretch/>
        </p:blipFill>
        <p:spPr>
          <a:xfrm>
            <a:off x="5317920" y="1995840"/>
            <a:ext cx="622080" cy="622080"/>
          </a:xfrm>
          <a:prstGeom prst="rect">
            <a:avLst/>
          </a:prstGeom>
          <a:ln w="0">
            <a:noFill/>
          </a:ln>
        </p:spPr>
      </p:pic>
      <p:sp>
        <p:nvSpPr>
          <p:cNvPr id="391" name=""/>
          <p:cNvSpPr/>
          <p:nvPr/>
        </p:nvSpPr>
        <p:spPr>
          <a:xfrm>
            <a:off x="360000" y="3313440"/>
            <a:ext cx="3057120" cy="977400"/>
          </a:xfrm>
          <a:prstGeom prst="ellipse">
            <a:avLst/>
          </a:prstGeom>
          <a:solidFill>
            <a:srgbClr val="ff7b59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392" name="" descr=""/>
          <p:cNvPicPr/>
          <p:nvPr/>
        </p:nvPicPr>
        <p:blipFill>
          <a:blip r:embed="rId12"/>
          <a:stretch/>
        </p:blipFill>
        <p:spPr>
          <a:xfrm>
            <a:off x="899640" y="3564720"/>
            <a:ext cx="539640" cy="552960"/>
          </a:xfrm>
          <a:prstGeom prst="rect">
            <a:avLst/>
          </a:prstGeom>
          <a:ln w="0">
            <a:noFill/>
          </a:ln>
        </p:spPr>
      </p:pic>
      <p:pic>
        <p:nvPicPr>
          <p:cNvPr id="393" name="" descr=""/>
          <p:cNvPicPr/>
          <p:nvPr/>
        </p:nvPicPr>
        <p:blipFill>
          <a:blip r:embed="rId13"/>
          <a:stretch/>
        </p:blipFill>
        <p:spPr>
          <a:xfrm>
            <a:off x="1619280" y="3872880"/>
            <a:ext cx="521280" cy="349560"/>
          </a:xfrm>
          <a:prstGeom prst="rect">
            <a:avLst/>
          </a:prstGeom>
          <a:ln w="0">
            <a:noFill/>
          </a:ln>
        </p:spPr>
      </p:pic>
      <p:pic>
        <p:nvPicPr>
          <p:cNvPr id="394" name="" descr=""/>
          <p:cNvPicPr/>
          <p:nvPr/>
        </p:nvPicPr>
        <p:blipFill>
          <a:blip r:embed="rId14"/>
          <a:stretch/>
        </p:blipFill>
        <p:spPr>
          <a:xfrm>
            <a:off x="1542240" y="3418200"/>
            <a:ext cx="361440" cy="349560"/>
          </a:xfrm>
          <a:prstGeom prst="rect">
            <a:avLst/>
          </a:prstGeom>
          <a:ln w="0">
            <a:noFill/>
          </a:ln>
        </p:spPr>
      </p:pic>
      <p:pic>
        <p:nvPicPr>
          <p:cNvPr id="395" name="" descr=""/>
          <p:cNvPicPr/>
          <p:nvPr/>
        </p:nvPicPr>
        <p:blipFill>
          <a:blip r:embed="rId15"/>
          <a:stretch/>
        </p:blipFill>
        <p:spPr>
          <a:xfrm>
            <a:off x="2338920" y="3593160"/>
            <a:ext cx="610200" cy="522720"/>
          </a:xfrm>
          <a:prstGeom prst="rect">
            <a:avLst/>
          </a:prstGeom>
          <a:ln w="0">
            <a:noFill/>
          </a:ln>
        </p:spPr>
      </p:pic>
      <p:sp>
        <p:nvSpPr>
          <p:cNvPr id="396" name=""/>
          <p:cNvSpPr txBox="1"/>
          <p:nvPr/>
        </p:nvSpPr>
        <p:spPr>
          <a:xfrm>
            <a:off x="1995480" y="3397680"/>
            <a:ext cx="704520" cy="427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2400" spc="-1" strike="noStrike">
                <a:solidFill>
                  <a:srgbClr val="000000"/>
                </a:solidFill>
                <a:latin typeface="Times New Roman"/>
              </a:rPr>
              <a:t>AB</a:t>
            </a:r>
            <a:endParaRPr b="0" lang="en-GB" sz="2400" spc="-1" strike="noStrike">
              <a:solidFill>
                <a:srgbClr val="fc5c00"/>
              </a:solidFill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7C0527AB-68C0-44F9-86C8-303016C35E1F}" type="slidenum">
              <a:t>36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PlaceHolder 21"/>
          <p:cNvSpPr/>
          <p:nvPr/>
        </p:nvSpPr>
        <p:spPr>
          <a:xfrm>
            <a:off x="2700360" y="449280"/>
            <a:ext cx="4680000" cy="630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5400" spc="-1" strike="noStrike">
                <a:solidFill>
                  <a:srgbClr val="000000"/>
                </a:solidFill>
                <a:latin typeface="BQN386 Unicode"/>
                <a:ea typeface="DejaVu Sans"/>
              </a:rPr>
              <a:t>Questions?</a:t>
            </a:r>
            <a:endParaRPr b="0" lang="en-GB" sz="5400" spc="-1" strike="noStrike">
              <a:latin typeface="Arial"/>
            </a:endParaRPr>
          </a:p>
        </p:txBody>
      </p:sp>
      <p:pic>
        <p:nvPicPr>
          <p:cNvPr id="398" name="" descr=""/>
          <p:cNvPicPr/>
          <p:nvPr/>
        </p:nvPicPr>
        <p:blipFill>
          <a:blip r:embed="rId1"/>
          <a:stretch/>
        </p:blipFill>
        <p:spPr>
          <a:xfrm>
            <a:off x="8879400" y="1985760"/>
            <a:ext cx="840600" cy="840960"/>
          </a:xfrm>
          <a:prstGeom prst="rect">
            <a:avLst/>
          </a:prstGeom>
          <a:ln w="0">
            <a:noFill/>
          </a:ln>
        </p:spPr>
      </p:pic>
      <p:pic>
        <p:nvPicPr>
          <p:cNvPr id="399" name="" descr=""/>
          <p:cNvPicPr/>
          <p:nvPr/>
        </p:nvPicPr>
        <p:blipFill>
          <a:blip r:embed="rId2"/>
          <a:stretch/>
        </p:blipFill>
        <p:spPr>
          <a:xfrm>
            <a:off x="7347240" y="1985400"/>
            <a:ext cx="826200" cy="826200"/>
          </a:xfrm>
          <a:prstGeom prst="rect">
            <a:avLst/>
          </a:prstGeom>
          <a:ln w="0">
            <a:noFill/>
          </a:ln>
        </p:spPr>
      </p:pic>
      <p:pic>
        <p:nvPicPr>
          <p:cNvPr id="400" name="" descr=""/>
          <p:cNvPicPr/>
          <p:nvPr/>
        </p:nvPicPr>
        <p:blipFill>
          <a:blip r:embed="rId3"/>
          <a:stretch/>
        </p:blipFill>
        <p:spPr>
          <a:xfrm>
            <a:off x="6022800" y="2009520"/>
            <a:ext cx="786240" cy="786240"/>
          </a:xfrm>
          <a:prstGeom prst="rect">
            <a:avLst/>
          </a:prstGeom>
          <a:ln w="0">
            <a:noFill/>
          </a:ln>
        </p:spPr>
      </p:pic>
      <p:sp>
        <p:nvSpPr>
          <p:cNvPr id="401" name=""/>
          <p:cNvSpPr/>
          <p:nvPr/>
        </p:nvSpPr>
        <p:spPr>
          <a:xfrm>
            <a:off x="6822000" y="2045520"/>
            <a:ext cx="479880" cy="83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4000" spc="-1" strike="noStrike">
                <a:solidFill>
                  <a:srgbClr val="000000"/>
                </a:solidFill>
                <a:latin typeface="APL385 Unicode"/>
                <a:ea typeface="DejaVu Sans"/>
              </a:rPr>
              <a:t>+</a:t>
            </a:r>
            <a:endParaRPr b="0" lang="en-GB" sz="4000" spc="-1" strike="noStrike">
              <a:latin typeface="Arial"/>
            </a:endParaRPr>
          </a:p>
        </p:txBody>
      </p:sp>
      <p:sp>
        <p:nvSpPr>
          <p:cNvPr id="402" name=""/>
          <p:cNvSpPr/>
          <p:nvPr/>
        </p:nvSpPr>
        <p:spPr>
          <a:xfrm>
            <a:off x="8289720" y="2009520"/>
            <a:ext cx="479880" cy="83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4000" spc="-1" strike="noStrike">
                <a:solidFill>
                  <a:srgbClr val="000000"/>
                </a:solidFill>
                <a:latin typeface="APL385 Unicode"/>
                <a:ea typeface="DejaVu Sans"/>
              </a:rPr>
              <a:t>=</a:t>
            </a:r>
            <a:endParaRPr b="0" lang="en-GB" sz="4000" spc="-1" strike="noStrike">
              <a:latin typeface="Arial"/>
            </a:endParaRPr>
          </a:p>
        </p:txBody>
      </p:sp>
      <p:sp>
        <p:nvSpPr>
          <p:cNvPr id="403" name=""/>
          <p:cNvSpPr/>
          <p:nvPr/>
        </p:nvSpPr>
        <p:spPr>
          <a:xfrm>
            <a:off x="181440" y="1801440"/>
            <a:ext cx="2698560" cy="898560"/>
          </a:xfrm>
          <a:prstGeom prst="ellipse">
            <a:avLst/>
          </a:prstGeom>
          <a:solidFill>
            <a:srgbClr val="999999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404" name="" descr=""/>
          <p:cNvPicPr/>
          <p:nvPr/>
        </p:nvPicPr>
        <p:blipFill>
          <a:blip r:embed="rId4"/>
          <a:stretch/>
        </p:blipFill>
        <p:spPr>
          <a:xfrm>
            <a:off x="6480000" y="3332520"/>
            <a:ext cx="3083040" cy="987480"/>
          </a:xfrm>
          <a:prstGeom prst="rect">
            <a:avLst/>
          </a:prstGeom>
          <a:ln w="0">
            <a:noFill/>
          </a:ln>
        </p:spPr>
      </p:pic>
      <p:pic>
        <p:nvPicPr>
          <p:cNvPr id="405" name="" descr=""/>
          <p:cNvPicPr/>
          <p:nvPr/>
        </p:nvPicPr>
        <p:blipFill>
          <a:blip r:embed="rId5"/>
          <a:stretch/>
        </p:blipFill>
        <p:spPr>
          <a:xfrm>
            <a:off x="3960000" y="2700000"/>
            <a:ext cx="1624320" cy="1620360"/>
          </a:xfrm>
          <a:prstGeom prst="rect">
            <a:avLst/>
          </a:prstGeom>
          <a:ln w="0">
            <a:noFill/>
          </a:ln>
        </p:spPr>
      </p:pic>
      <p:pic>
        <p:nvPicPr>
          <p:cNvPr id="406" name="" descr=""/>
          <p:cNvPicPr/>
          <p:nvPr/>
        </p:nvPicPr>
        <p:blipFill>
          <a:blip r:embed="rId6"/>
          <a:stretch/>
        </p:blipFill>
        <p:spPr>
          <a:xfrm>
            <a:off x="4597920" y="1980000"/>
            <a:ext cx="637920" cy="637920"/>
          </a:xfrm>
          <a:prstGeom prst="rect">
            <a:avLst/>
          </a:prstGeom>
          <a:ln w="0">
            <a:noFill/>
          </a:ln>
        </p:spPr>
      </p:pic>
      <p:pic>
        <p:nvPicPr>
          <p:cNvPr id="407" name="" descr=""/>
          <p:cNvPicPr/>
          <p:nvPr/>
        </p:nvPicPr>
        <p:blipFill>
          <a:blip r:embed="rId7"/>
          <a:stretch/>
        </p:blipFill>
        <p:spPr>
          <a:xfrm>
            <a:off x="5317920" y="1995840"/>
            <a:ext cx="622080" cy="622080"/>
          </a:xfrm>
          <a:prstGeom prst="rect">
            <a:avLst/>
          </a:prstGeom>
          <a:ln w="0">
            <a:noFill/>
          </a:ln>
        </p:spPr>
      </p:pic>
      <p:pic>
        <p:nvPicPr>
          <p:cNvPr id="408" name="" descr=""/>
          <p:cNvPicPr/>
          <p:nvPr/>
        </p:nvPicPr>
        <p:blipFill>
          <a:blip r:embed="rId8"/>
          <a:stretch/>
        </p:blipFill>
        <p:spPr>
          <a:xfrm>
            <a:off x="1519200" y="1872000"/>
            <a:ext cx="496800" cy="324000"/>
          </a:xfrm>
          <a:prstGeom prst="rect">
            <a:avLst/>
          </a:prstGeom>
          <a:ln w="0">
            <a:noFill/>
          </a:ln>
        </p:spPr>
      </p:pic>
      <p:pic>
        <p:nvPicPr>
          <p:cNvPr id="409" name="" descr=""/>
          <p:cNvPicPr/>
          <p:nvPr/>
        </p:nvPicPr>
        <p:blipFill>
          <a:blip r:embed="rId9"/>
          <a:stretch/>
        </p:blipFill>
        <p:spPr>
          <a:xfrm>
            <a:off x="2016000" y="2053440"/>
            <a:ext cx="740160" cy="358560"/>
          </a:xfrm>
          <a:prstGeom prst="rect">
            <a:avLst/>
          </a:prstGeom>
          <a:ln w="0">
            <a:noFill/>
          </a:ln>
        </p:spPr>
      </p:pic>
      <p:pic>
        <p:nvPicPr>
          <p:cNvPr id="410" name="" descr=""/>
          <p:cNvPicPr/>
          <p:nvPr/>
        </p:nvPicPr>
        <p:blipFill>
          <a:blip r:embed="rId10"/>
          <a:stretch/>
        </p:blipFill>
        <p:spPr>
          <a:xfrm>
            <a:off x="1080000" y="1980000"/>
            <a:ext cx="445320" cy="606240"/>
          </a:xfrm>
          <a:prstGeom prst="rect">
            <a:avLst/>
          </a:prstGeom>
          <a:ln w="0">
            <a:noFill/>
          </a:ln>
        </p:spPr>
      </p:pic>
      <p:pic>
        <p:nvPicPr>
          <p:cNvPr id="411" name="" descr=""/>
          <p:cNvPicPr/>
          <p:nvPr/>
        </p:nvPicPr>
        <p:blipFill>
          <a:blip r:embed="rId11"/>
          <a:stretch/>
        </p:blipFill>
        <p:spPr>
          <a:xfrm>
            <a:off x="610200" y="2075760"/>
            <a:ext cx="289800" cy="444240"/>
          </a:xfrm>
          <a:prstGeom prst="rect">
            <a:avLst/>
          </a:prstGeom>
          <a:ln w="0">
            <a:noFill/>
          </a:ln>
        </p:spPr>
      </p:pic>
      <p:sp>
        <p:nvSpPr>
          <p:cNvPr id="412" name=""/>
          <p:cNvSpPr/>
          <p:nvPr/>
        </p:nvSpPr>
        <p:spPr>
          <a:xfrm>
            <a:off x="360360" y="3313440"/>
            <a:ext cx="3057120" cy="977400"/>
          </a:xfrm>
          <a:prstGeom prst="ellipse">
            <a:avLst/>
          </a:prstGeom>
          <a:solidFill>
            <a:srgbClr val="ff7b59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413" name="" descr=""/>
          <p:cNvPicPr/>
          <p:nvPr/>
        </p:nvPicPr>
        <p:blipFill>
          <a:blip r:embed="rId12"/>
          <a:stretch/>
        </p:blipFill>
        <p:spPr>
          <a:xfrm>
            <a:off x="900000" y="3564720"/>
            <a:ext cx="539640" cy="552960"/>
          </a:xfrm>
          <a:prstGeom prst="rect">
            <a:avLst/>
          </a:prstGeom>
          <a:ln w="0">
            <a:noFill/>
          </a:ln>
        </p:spPr>
      </p:pic>
      <p:pic>
        <p:nvPicPr>
          <p:cNvPr id="414" name="" descr=""/>
          <p:cNvPicPr/>
          <p:nvPr/>
        </p:nvPicPr>
        <p:blipFill>
          <a:blip r:embed="rId13"/>
          <a:stretch/>
        </p:blipFill>
        <p:spPr>
          <a:xfrm>
            <a:off x="1619640" y="3872880"/>
            <a:ext cx="521280" cy="349560"/>
          </a:xfrm>
          <a:prstGeom prst="rect">
            <a:avLst/>
          </a:prstGeom>
          <a:ln w="0">
            <a:noFill/>
          </a:ln>
        </p:spPr>
      </p:pic>
      <p:pic>
        <p:nvPicPr>
          <p:cNvPr id="415" name="" descr=""/>
          <p:cNvPicPr/>
          <p:nvPr/>
        </p:nvPicPr>
        <p:blipFill>
          <a:blip r:embed="rId14"/>
          <a:stretch/>
        </p:blipFill>
        <p:spPr>
          <a:xfrm>
            <a:off x="1542600" y="3418200"/>
            <a:ext cx="361440" cy="349560"/>
          </a:xfrm>
          <a:prstGeom prst="rect">
            <a:avLst/>
          </a:prstGeom>
          <a:ln w="0">
            <a:noFill/>
          </a:ln>
        </p:spPr>
      </p:pic>
      <p:pic>
        <p:nvPicPr>
          <p:cNvPr id="416" name="" descr=""/>
          <p:cNvPicPr/>
          <p:nvPr/>
        </p:nvPicPr>
        <p:blipFill>
          <a:blip r:embed="rId15"/>
          <a:stretch/>
        </p:blipFill>
        <p:spPr>
          <a:xfrm>
            <a:off x="2339280" y="3593160"/>
            <a:ext cx="610200" cy="522720"/>
          </a:xfrm>
          <a:prstGeom prst="rect">
            <a:avLst/>
          </a:prstGeom>
          <a:ln w="0">
            <a:noFill/>
          </a:ln>
        </p:spPr>
      </p:pic>
      <p:sp>
        <p:nvSpPr>
          <p:cNvPr id="417" name=""/>
          <p:cNvSpPr txBox="1"/>
          <p:nvPr/>
        </p:nvSpPr>
        <p:spPr>
          <a:xfrm>
            <a:off x="1995840" y="3397680"/>
            <a:ext cx="704520" cy="427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2400" spc="-1" strike="noStrike">
                <a:solidFill>
                  <a:srgbClr val="000000"/>
                </a:solidFill>
                <a:latin typeface="Times New Roman"/>
              </a:rPr>
              <a:t>AB</a:t>
            </a:r>
            <a:endParaRPr b="0" lang="en-GB" sz="2400" spc="-1" strike="noStrike">
              <a:solidFill>
                <a:srgbClr val="fc5c00"/>
              </a:solidFill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617D8319-6C65-4FD6-802D-4CB4A826AB05}" type="slidenum">
              <a:t>37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Arial"/>
              </a:rPr>
              <a:t>raylib</a:t>
            </a:r>
            <a:endParaRPr b="0" lang="en-GB" sz="4400" spc="-1" strike="noStrike">
              <a:latin typeface="Arial"/>
            </a:endParaRPr>
          </a:p>
        </p:txBody>
      </p:sp>
      <p:pic>
        <p:nvPicPr>
          <p:cNvPr id="279" name="" descr=""/>
          <p:cNvPicPr/>
          <p:nvPr/>
        </p:nvPicPr>
        <p:blipFill>
          <a:blip r:embed="rId1"/>
          <a:stretch/>
        </p:blipFill>
        <p:spPr>
          <a:xfrm>
            <a:off x="4451760" y="2602800"/>
            <a:ext cx="1176480" cy="1176480"/>
          </a:xfrm>
          <a:prstGeom prst="rect">
            <a:avLst/>
          </a:prstGeom>
          <a:ln w="0">
            <a:noFill/>
          </a:ln>
        </p:spPr>
      </p:pic>
      <p:sp>
        <p:nvSpPr>
          <p:cNvPr id="280" name="PlaceHolder 17"/>
          <p:cNvSpPr/>
          <p:nvPr/>
        </p:nvSpPr>
        <p:spPr>
          <a:xfrm>
            <a:off x="1440000" y="1072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3200" spc="-1" strike="noStrike">
                <a:solidFill>
                  <a:srgbClr val="000000"/>
                </a:solidFill>
                <a:latin typeface="Arial"/>
                <a:ea typeface="DejaVu Sans"/>
              </a:rPr>
              <a:t>A Simple Cross-Platform Library to develop applications</a:t>
            </a:r>
            <a:endParaRPr b="0" lang="en-GB" sz="3200" spc="-1" strike="noStrike">
              <a:latin typeface="Arial"/>
            </a:endParaRPr>
          </a:p>
        </p:txBody>
      </p:sp>
      <p:sp>
        <p:nvSpPr>
          <p:cNvPr id="281" name=""/>
          <p:cNvSpPr/>
          <p:nvPr/>
        </p:nvSpPr>
        <p:spPr>
          <a:xfrm>
            <a:off x="540000" y="2340000"/>
            <a:ext cx="3597120" cy="1188000"/>
          </a:xfrm>
          <a:prstGeom prst="ellipse">
            <a:avLst/>
          </a:prstGeom>
          <a:solidFill>
            <a:srgbClr val="999999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282" name="" descr=""/>
          <p:cNvPicPr/>
          <p:nvPr/>
        </p:nvPicPr>
        <p:blipFill>
          <a:blip r:embed="rId2"/>
          <a:stretch/>
        </p:blipFill>
        <p:spPr>
          <a:xfrm>
            <a:off x="2323440" y="2433240"/>
            <a:ext cx="661680" cy="428760"/>
          </a:xfrm>
          <a:prstGeom prst="rect">
            <a:avLst/>
          </a:prstGeom>
          <a:ln w="0">
            <a:noFill/>
          </a:ln>
        </p:spPr>
      </p:pic>
      <p:pic>
        <p:nvPicPr>
          <p:cNvPr id="283" name="" descr=""/>
          <p:cNvPicPr/>
          <p:nvPr/>
        </p:nvPicPr>
        <p:blipFill>
          <a:blip r:embed="rId3"/>
          <a:stretch/>
        </p:blipFill>
        <p:spPr>
          <a:xfrm>
            <a:off x="2985120" y="2673000"/>
            <a:ext cx="987120" cy="474480"/>
          </a:xfrm>
          <a:prstGeom prst="rect">
            <a:avLst/>
          </a:prstGeom>
          <a:ln w="0">
            <a:noFill/>
          </a:ln>
        </p:spPr>
      </p:pic>
      <p:pic>
        <p:nvPicPr>
          <p:cNvPr id="284" name="" descr=""/>
          <p:cNvPicPr/>
          <p:nvPr/>
        </p:nvPicPr>
        <p:blipFill>
          <a:blip r:embed="rId4"/>
          <a:stretch/>
        </p:blipFill>
        <p:spPr>
          <a:xfrm>
            <a:off x="1738080" y="2576160"/>
            <a:ext cx="592920" cy="801720"/>
          </a:xfrm>
          <a:prstGeom prst="rect">
            <a:avLst/>
          </a:prstGeom>
          <a:ln w="0">
            <a:noFill/>
          </a:ln>
        </p:spPr>
      </p:pic>
      <p:pic>
        <p:nvPicPr>
          <p:cNvPr id="285" name="" descr=""/>
          <p:cNvPicPr/>
          <p:nvPr/>
        </p:nvPicPr>
        <p:blipFill>
          <a:blip r:embed="rId5"/>
          <a:stretch/>
        </p:blipFill>
        <p:spPr>
          <a:xfrm>
            <a:off x="1111680" y="2702880"/>
            <a:ext cx="386280" cy="587160"/>
          </a:xfrm>
          <a:prstGeom prst="rect">
            <a:avLst/>
          </a:prstGeom>
          <a:ln w="0">
            <a:noFill/>
          </a:ln>
        </p:spPr>
      </p:pic>
      <p:sp>
        <p:nvSpPr>
          <p:cNvPr id="286" name=""/>
          <p:cNvSpPr/>
          <p:nvPr/>
        </p:nvSpPr>
        <p:spPr>
          <a:xfrm>
            <a:off x="5943600" y="2778120"/>
            <a:ext cx="3597120" cy="1181880"/>
          </a:xfrm>
          <a:prstGeom prst="ellipse">
            <a:avLst/>
          </a:prstGeom>
          <a:solidFill>
            <a:srgbClr val="ff7b59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287" name="" descr=""/>
          <p:cNvPicPr/>
          <p:nvPr/>
        </p:nvPicPr>
        <p:blipFill>
          <a:blip r:embed="rId6"/>
          <a:stretch/>
        </p:blipFill>
        <p:spPr>
          <a:xfrm>
            <a:off x="6578640" y="3081960"/>
            <a:ext cx="635040" cy="668520"/>
          </a:xfrm>
          <a:prstGeom prst="rect">
            <a:avLst/>
          </a:prstGeom>
          <a:ln w="0">
            <a:noFill/>
          </a:ln>
        </p:spPr>
      </p:pic>
      <p:pic>
        <p:nvPicPr>
          <p:cNvPr id="288" name="" descr=""/>
          <p:cNvPicPr/>
          <p:nvPr/>
        </p:nvPicPr>
        <p:blipFill>
          <a:blip r:embed="rId7"/>
          <a:stretch/>
        </p:blipFill>
        <p:spPr>
          <a:xfrm>
            <a:off x="7425360" y="3454560"/>
            <a:ext cx="613440" cy="422640"/>
          </a:xfrm>
          <a:prstGeom prst="rect">
            <a:avLst/>
          </a:prstGeom>
          <a:ln w="0">
            <a:noFill/>
          </a:ln>
        </p:spPr>
      </p:pic>
      <p:pic>
        <p:nvPicPr>
          <p:cNvPr id="289" name="" descr=""/>
          <p:cNvPicPr/>
          <p:nvPr/>
        </p:nvPicPr>
        <p:blipFill>
          <a:blip r:embed="rId8"/>
          <a:stretch/>
        </p:blipFill>
        <p:spPr>
          <a:xfrm>
            <a:off x="7334640" y="2904840"/>
            <a:ext cx="425160" cy="422640"/>
          </a:xfrm>
          <a:prstGeom prst="rect">
            <a:avLst/>
          </a:prstGeom>
          <a:ln w="0">
            <a:noFill/>
          </a:ln>
        </p:spPr>
      </p:pic>
      <p:pic>
        <p:nvPicPr>
          <p:cNvPr id="290" name="" descr=""/>
          <p:cNvPicPr/>
          <p:nvPr/>
        </p:nvPicPr>
        <p:blipFill>
          <a:blip r:embed="rId9"/>
          <a:stretch/>
        </p:blipFill>
        <p:spPr>
          <a:xfrm>
            <a:off x="8272080" y="3116160"/>
            <a:ext cx="717840" cy="632520"/>
          </a:xfrm>
          <a:prstGeom prst="rect">
            <a:avLst/>
          </a:prstGeom>
          <a:ln w="0">
            <a:noFill/>
          </a:ln>
        </p:spPr>
      </p:pic>
      <p:sp>
        <p:nvSpPr>
          <p:cNvPr id="291" name=""/>
          <p:cNvSpPr txBox="1"/>
          <p:nvPr/>
        </p:nvSpPr>
        <p:spPr>
          <a:xfrm>
            <a:off x="7867800" y="2880000"/>
            <a:ext cx="672840" cy="48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2800" spc="-1" strike="noStrike">
                <a:solidFill>
                  <a:srgbClr val="000000"/>
                </a:solidFill>
                <a:latin typeface="Times New Roman"/>
              </a:rPr>
              <a:t>AB</a:t>
            </a:r>
            <a:endParaRPr b="0" lang="en-GB" sz="2800" spc="-1" strike="noStrike">
              <a:solidFill>
                <a:srgbClr val="fc5c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54AFACC-0463-4C51-B137-6854B4D36F33}" type="slidenum">
              <a:t>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Arial"/>
              </a:rPr>
              <a:t>raylib</a:t>
            </a:r>
            <a:endParaRPr b="0" lang="en-GB" sz="4400" spc="-1" strike="noStrike">
              <a:latin typeface="Arial"/>
            </a:endParaRPr>
          </a:p>
        </p:txBody>
      </p:sp>
      <p:pic>
        <p:nvPicPr>
          <p:cNvPr id="293" name="" descr=""/>
          <p:cNvPicPr/>
          <p:nvPr/>
        </p:nvPicPr>
        <p:blipFill>
          <a:blip r:embed="rId1"/>
          <a:stretch/>
        </p:blipFill>
        <p:spPr>
          <a:xfrm>
            <a:off x="4451760" y="2602800"/>
            <a:ext cx="1176480" cy="1176480"/>
          </a:xfrm>
          <a:prstGeom prst="rect">
            <a:avLst/>
          </a:prstGeom>
          <a:ln w="0">
            <a:noFill/>
          </a:ln>
        </p:spPr>
      </p:pic>
      <p:sp>
        <p:nvSpPr>
          <p:cNvPr id="294" name="PlaceHolder 43"/>
          <p:cNvSpPr/>
          <p:nvPr/>
        </p:nvSpPr>
        <p:spPr>
          <a:xfrm>
            <a:off x="1440000" y="1072800"/>
            <a:ext cx="7269840" cy="105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3200" spc="-1" strike="noStrike">
                <a:solidFill>
                  <a:srgbClr val="000000"/>
                </a:solidFill>
                <a:latin typeface="Arial"/>
                <a:ea typeface="DejaVu Sans"/>
              </a:rPr>
              <a:t>A Simple Cross-Platform Library to develop applications</a:t>
            </a:r>
            <a:endParaRPr b="0" lang="en-GB" sz="3200" spc="-1" strike="noStrike">
              <a:latin typeface="Arial"/>
            </a:endParaRPr>
          </a:p>
        </p:txBody>
      </p:sp>
      <p:sp>
        <p:nvSpPr>
          <p:cNvPr id="295" name=""/>
          <p:cNvSpPr/>
          <p:nvPr/>
        </p:nvSpPr>
        <p:spPr>
          <a:xfrm>
            <a:off x="540000" y="2340000"/>
            <a:ext cx="3597120" cy="1188000"/>
          </a:xfrm>
          <a:prstGeom prst="ellipse">
            <a:avLst/>
          </a:prstGeom>
          <a:solidFill>
            <a:srgbClr val="999999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296" name="" descr=""/>
          <p:cNvPicPr/>
          <p:nvPr/>
        </p:nvPicPr>
        <p:blipFill>
          <a:blip r:embed="rId2"/>
          <a:stretch/>
        </p:blipFill>
        <p:spPr>
          <a:xfrm>
            <a:off x="2323440" y="2433240"/>
            <a:ext cx="661680" cy="428760"/>
          </a:xfrm>
          <a:prstGeom prst="rect">
            <a:avLst/>
          </a:prstGeom>
          <a:ln w="0">
            <a:noFill/>
          </a:ln>
        </p:spPr>
      </p:pic>
      <p:pic>
        <p:nvPicPr>
          <p:cNvPr id="297" name="" descr=""/>
          <p:cNvPicPr/>
          <p:nvPr/>
        </p:nvPicPr>
        <p:blipFill>
          <a:blip r:embed="rId3"/>
          <a:stretch/>
        </p:blipFill>
        <p:spPr>
          <a:xfrm>
            <a:off x="2985120" y="2673000"/>
            <a:ext cx="987120" cy="474480"/>
          </a:xfrm>
          <a:prstGeom prst="rect">
            <a:avLst/>
          </a:prstGeom>
          <a:ln w="0">
            <a:noFill/>
          </a:ln>
        </p:spPr>
      </p:pic>
      <p:pic>
        <p:nvPicPr>
          <p:cNvPr id="298" name="" descr=""/>
          <p:cNvPicPr/>
          <p:nvPr/>
        </p:nvPicPr>
        <p:blipFill>
          <a:blip r:embed="rId4"/>
          <a:stretch/>
        </p:blipFill>
        <p:spPr>
          <a:xfrm>
            <a:off x="1738080" y="2576160"/>
            <a:ext cx="592920" cy="801720"/>
          </a:xfrm>
          <a:prstGeom prst="rect">
            <a:avLst/>
          </a:prstGeom>
          <a:ln w="0">
            <a:noFill/>
          </a:ln>
        </p:spPr>
      </p:pic>
      <p:pic>
        <p:nvPicPr>
          <p:cNvPr id="299" name="" descr=""/>
          <p:cNvPicPr/>
          <p:nvPr/>
        </p:nvPicPr>
        <p:blipFill>
          <a:blip r:embed="rId5"/>
          <a:stretch/>
        </p:blipFill>
        <p:spPr>
          <a:xfrm>
            <a:off x="1111680" y="2702880"/>
            <a:ext cx="386280" cy="587160"/>
          </a:xfrm>
          <a:prstGeom prst="rect">
            <a:avLst/>
          </a:prstGeom>
          <a:ln w="0">
            <a:noFill/>
          </a:ln>
        </p:spPr>
      </p:pic>
      <p:pic>
        <p:nvPicPr>
          <p:cNvPr id="300" name="" descr=""/>
          <p:cNvPicPr/>
          <p:nvPr/>
        </p:nvPicPr>
        <p:blipFill>
          <a:blip r:embed="rId6"/>
          <a:stretch/>
        </p:blipFill>
        <p:spPr>
          <a:xfrm>
            <a:off x="3780000" y="3995640"/>
            <a:ext cx="2628720" cy="504360"/>
          </a:xfrm>
          <a:prstGeom prst="rect">
            <a:avLst/>
          </a:prstGeom>
          <a:ln w="0">
            <a:noFill/>
          </a:ln>
        </p:spPr>
      </p:pic>
      <p:sp>
        <p:nvSpPr>
          <p:cNvPr id="301" name=""/>
          <p:cNvSpPr/>
          <p:nvPr/>
        </p:nvSpPr>
        <p:spPr>
          <a:xfrm>
            <a:off x="5943600" y="2778120"/>
            <a:ext cx="3597120" cy="1181880"/>
          </a:xfrm>
          <a:prstGeom prst="ellipse">
            <a:avLst/>
          </a:prstGeom>
          <a:solidFill>
            <a:srgbClr val="ff7b59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302" name="" descr=""/>
          <p:cNvPicPr/>
          <p:nvPr/>
        </p:nvPicPr>
        <p:blipFill>
          <a:blip r:embed="rId7"/>
          <a:stretch/>
        </p:blipFill>
        <p:spPr>
          <a:xfrm>
            <a:off x="6578640" y="3081960"/>
            <a:ext cx="635040" cy="668520"/>
          </a:xfrm>
          <a:prstGeom prst="rect">
            <a:avLst/>
          </a:prstGeom>
          <a:ln w="0">
            <a:noFill/>
          </a:ln>
        </p:spPr>
      </p:pic>
      <p:pic>
        <p:nvPicPr>
          <p:cNvPr id="303" name="" descr=""/>
          <p:cNvPicPr/>
          <p:nvPr/>
        </p:nvPicPr>
        <p:blipFill>
          <a:blip r:embed="rId8"/>
          <a:stretch/>
        </p:blipFill>
        <p:spPr>
          <a:xfrm>
            <a:off x="7425360" y="3454560"/>
            <a:ext cx="613440" cy="422640"/>
          </a:xfrm>
          <a:prstGeom prst="rect">
            <a:avLst/>
          </a:prstGeom>
          <a:ln w="0">
            <a:noFill/>
          </a:ln>
        </p:spPr>
      </p:pic>
      <p:pic>
        <p:nvPicPr>
          <p:cNvPr id="304" name="" descr=""/>
          <p:cNvPicPr/>
          <p:nvPr/>
        </p:nvPicPr>
        <p:blipFill>
          <a:blip r:embed="rId9"/>
          <a:stretch/>
        </p:blipFill>
        <p:spPr>
          <a:xfrm>
            <a:off x="7334640" y="2904840"/>
            <a:ext cx="425160" cy="422640"/>
          </a:xfrm>
          <a:prstGeom prst="rect">
            <a:avLst/>
          </a:prstGeom>
          <a:ln w="0">
            <a:noFill/>
          </a:ln>
        </p:spPr>
      </p:pic>
      <p:pic>
        <p:nvPicPr>
          <p:cNvPr id="305" name="" descr=""/>
          <p:cNvPicPr/>
          <p:nvPr/>
        </p:nvPicPr>
        <p:blipFill>
          <a:blip r:embed="rId10"/>
          <a:stretch/>
        </p:blipFill>
        <p:spPr>
          <a:xfrm>
            <a:off x="8272080" y="3116160"/>
            <a:ext cx="717840" cy="632520"/>
          </a:xfrm>
          <a:prstGeom prst="rect">
            <a:avLst/>
          </a:prstGeom>
          <a:ln w="0">
            <a:noFill/>
          </a:ln>
        </p:spPr>
      </p:pic>
      <p:sp>
        <p:nvSpPr>
          <p:cNvPr id="306" name=""/>
          <p:cNvSpPr txBox="1"/>
          <p:nvPr/>
        </p:nvSpPr>
        <p:spPr>
          <a:xfrm>
            <a:off x="7867800" y="2880000"/>
            <a:ext cx="672840" cy="483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GB" sz="2800" spc="-1" strike="noStrike">
                <a:solidFill>
                  <a:srgbClr val="000000"/>
                </a:solidFill>
                <a:latin typeface="Times New Roman"/>
              </a:rPr>
              <a:t>AB</a:t>
            </a:r>
            <a:endParaRPr b="0" lang="en-GB" sz="2800" spc="-1" strike="noStrike">
              <a:solidFill>
                <a:srgbClr val="fc5c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99F1630B-8661-4256-AA7F-C613BE4E03EC}" type="slidenum">
              <a:t>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title"/>
          </p:nvPr>
        </p:nvSpPr>
        <p:spPr>
          <a:xfrm>
            <a:off x="504000" y="13536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Arial"/>
              </a:rPr>
              <a:t>raylib platforms</a:t>
            </a:r>
            <a:endParaRPr b="0" lang="en-GB" sz="4400" spc="-1" strike="noStrike">
              <a:latin typeface="Arial"/>
            </a:endParaRPr>
          </a:p>
        </p:txBody>
      </p:sp>
      <p:pic>
        <p:nvPicPr>
          <p:cNvPr id="308" name="" descr=""/>
          <p:cNvPicPr/>
          <p:nvPr/>
        </p:nvPicPr>
        <p:blipFill>
          <a:blip r:embed="rId1"/>
          <a:stretch/>
        </p:blipFill>
        <p:spPr>
          <a:xfrm>
            <a:off x="1620000" y="1080000"/>
            <a:ext cx="6665040" cy="3387240"/>
          </a:xfrm>
          <a:prstGeom prst="rect">
            <a:avLst/>
          </a:prstGeom>
          <a:ln w="0">
            <a:noFill/>
          </a:ln>
        </p:spPr>
      </p:pic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7A268FF-C2B0-4F4B-8D0D-9FFC3CE695FC}" type="slidenum">
              <a:t>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Arial"/>
              </a:rPr>
              <a:t>My passion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0D857DBE-5EDA-4F38-978E-5FC028B7B2C8}" type="slidenum">
              <a:t>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Arial"/>
              </a:rPr>
              <a:t>My passion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11" name="PlaceHolder 6"/>
          <p:cNvSpPr/>
          <p:nvPr/>
        </p:nvSpPr>
        <p:spPr>
          <a:xfrm>
            <a:off x="900000" y="1260000"/>
            <a:ext cx="6299280" cy="323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answer ← 6?6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Ask ← {+/answer=⍵}</a:t>
            </a:r>
            <a:endParaRPr b="0" lang="en-GB" sz="26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427C0CEF-7982-488A-B77E-20A4AC7E3492}" type="slidenum">
              <a:t>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zxx" sz="4400" spc="-1" strike="noStrike">
                <a:latin typeface="Arial"/>
              </a:rPr>
              <a:t>My passion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13" name="PlaceHolder 5"/>
          <p:cNvSpPr/>
          <p:nvPr/>
        </p:nvSpPr>
        <p:spPr>
          <a:xfrm>
            <a:off x="900000" y="1260000"/>
            <a:ext cx="6299280" cy="323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answer ← 6?6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Ask ← {+/answer=⍵}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    </a:t>
            </a:r>
            <a:r>
              <a:rPr b="0" lang="zxx" sz="2600" spc="-1" strike="noStrike">
                <a:solidFill>
                  <a:srgbClr val="ffa229"/>
                </a:solidFill>
                <a:latin typeface="BQN386 Unicode"/>
                <a:ea typeface="Noto Sans CJK SC"/>
              </a:rPr>
              <a:t>Ask 1 2 2 2 2 2</a:t>
            </a:r>
            <a:br>
              <a:rPr sz="2600"/>
            </a:br>
            <a:r>
              <a:rPr b="0" lang="zxx" sz="2600" spc="-1" strike="noStrike">
                <a:solidFill>
                  <a:srgbClr val="18a303"/>
                </a:solidFill>
                <a:latin typeface="BQN386 Unicode"/>
                <a:ea typeface="Noto Sans CJK SC"/>
              </a:rPr>
              <a:t>1</a:t>
            </a:r>
            <a:endParaRPr b="0" lang="en-GB" sz="26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2136F362-AA95-4A57-9F2B-222A0DA4E3D6}" type="slidenum">
              <a:t>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3230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2024-09-03T06:59:32Z</dcterms:created>
  <dc:creator/>
  <dc:description/>
  <dc:language>en-GB</dc:language>
  <cp:lastModifiedBy/>
  <dcterms:modified xsi:type="dcterms:W3CDTF">2024-09-16T01:28:38Z</dcterms:modified>
  <cp:revision>28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