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6" r:id="rId4"/>
    <p:sldId id="275" r:id="rId5"/>
    <p:sldId id="273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72" r:id="rId17"/>
    <p:sldId id="269" r:id="rId18"/>
    <p:sldId id="26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304" r:id="rId27"/>
    <p:sldId id="302" r:id="rId28"/>
    <p:sldId id="303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5" r:id="rId38"/>
    <p:sldId id="291" r:id="rId39"/>
    <p:sldId id="298" r:id="rId40"/>
    <p:sldId id="300" r:id="rId41"/>
    <p:sldId id="299" r:id="rId42"/>
    <p:sldId id="301" r:id="rId43"/>
    <p:sldId id="297" r:id="rId44"/>
    <p:sldId id="292" r:id="rId45"/>
    <p:sldId id="293" r:id="rId46"/>
    <p:sldId id="294" r:id="rId47"/>
    <p:sldId id="295" r:id="rId48"/>
    <p:sldId id="296" r:id="rId4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85F3D-0730-05D8-12D0-9479C9E05A81}" v="175" dt="2024-09-16T13:07:33.267"/>
    <p1510:client id="{C699D7BD-5D0F-346F-C8DA-6CD5916317FC}" v="711" dt="2024-09-17T07:38:44.739"/>
    <p1510:client id="{EA3EB399-5BCE-53BB-97B8-061B137C264F}" v="597" dt="2024-09-16T08:30:56.544"/>
    <p1510:client id="{F361E966-0433-1DF7-1399-07E083BD36AD}" v="546" dt="2024-09-16T12:40:5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y Ichtchenko" userId="2126563ff647897d" providerId="Windows Live" clId="Web-{84085F3D-0730-05D8-12D0-9479C9E05A81}"/>
    <pc:docChg chg="addSld modSld sldOrd">
      <pc:chgData name="Sergey Ichtchenko" userId="2126563ff647897d" providerId="Windows Live" clId="Web-{84085F3D-0730-05D8-12D0-9479C9E05A81}" dt="2024-09-16T13:07:33.267" v="162"/>
      <pc:docMkLst>
        <pc:docMk/>
      </pc:docMkLst>
      <pc:sldChg chg="ord">
        <pc:chgData name="Sergey Ichtchenko" userId="2126563ff647897d" providerId="Windows Live" clId="Web-{84085F3D-0730-05D8-12D0-9479C9E05A81}" dt="2024-09-16T13:07:33.267" v="162"/>
        <pc:sldMkLst>
          <pc:docMk/>
          <pc:sldMk cId="4253789787" sldId="268"/>
        </pc:sldMkLst>
      </pc:sldChg>
      <pc:sldChg chg="modSp">
        <pc:chgData name="Sergey Ichtchenko" userId="2126563ff647897d" providerId="Windows Live" clId="Web-{84085F3D-0730-05D8-12D0-9479C9E05A81}" dt="2024-09-16T12:41:56.009" v="15" actId="20577"/>
        <pc:sldMkLst>
          <pc:docMk/>
          <pc:sldMk cId="2040939636" sldId="281"/>
        </pc:sldMkLst>
        <pc:spChg chg="mod">
          <ac:chgData name="Sergey Ichtchenko" userId="2126563ff647897d" providerId="Windows Live" clId="Web-{84085F3D-0730-05D8-12D0-9479C9E05A81}" dt="2024-09-16T12:41:56.009" v="15" actId="20577"/>
          <ac:spMkLst>
            <pc:docMk/>
            <pc:sldMk cId="2040939636" sldId="281"/>
            <ac:spMk id="3" creationId="{9BB901C4-B72A-6877-6EDA-DE025C577D5F}"/>
          </ac:spMkLst>
        </pc:spChg>
      </pc:sldChg>
      <pc:sldChg chg="modSp">
        <pc:chgData name="Sergey Ichtchenko" userId="2126563ff647897d" providerId="Windows Live" clId="Web-{84085F3D-0730-05D8-12D0-9479C9E05A81}" dt="2024-09-16T12:43:40.184" v="43" actId="20577"/>
        <pc:sldMkLst>
          <pc:docMk/>
          <pc:sldMk cId="2070530893" sldId="283"/>
        </pc:sldMkLst>
        <pc:spChg chg="mod">
          <ac:chgData name="Sergey Ichtchenko" userId="2126563ff647897d" providerId="Windows Live" clId="Web-{84085F3D-0730-05D8-12D0-9479C9E05A81}" dt="2024-09-16T12:43:40.184" v="43" actId="20577"/>
          <ac:spMkLst>
            <pc:docMk/>
            <pc:sldMk cId="2070530893" sldId="283"/>
            <ac:spMk id="3" creationId="{9BB901C4-B72A-6877-6EDA-DE025C577D5F}"/>
          </ac:spMkLst>
        </pc:spChg>
      </pc:sldChg>
      <pc:sldChg chg="modSp add replId">
        <pc:chgData name="Sergey Ichtchenko" userId="2126563ff647897d" providerId="Windows Live" clId="Web-{84085F3D-0730-05D8-12D0-9479C9E05A81}" dt="2024-09-16T12:44:28.936" v="57" actId="1076"/>
        <pc:sldMkLst>
          <pc:docMk/>
          <pc:sldMk cId="93566353" sldId="291"/>
        </pc:sldMkLst>
        <pc:spChg chg="mod">
          <ac:chgData name="Sergey Ichtchenko" userId="2126563ff647897d" providerId="Windows Live" clId="Web-{84085F3D-0730-05D8-12D0-9479C9E05A81}" dt="2024-09-16T12:44:28.936" v="57" actId="1076"/>
          <ac:spMkLst>
            <pc:docMk/>
            <pc:sldMk cId="93566353" sldId="291"/>
            <ac:spMk id="2" creationId="{00000000-0000-0000-0000-000000000000}"/>
          </ac:spMkLst>
        </pc:spChg>
      </pc:sldChg>
      <pc:sldChg chg="modSp add replId">
        <pc:chgData name="Sergey Ichtchenko" userId="2126563ff647897d" providerId="Windows Live" clId="Web-{84085F3D-0730-05D8-12D0-9479C9E05A81}" dt="2024-09-16T12:44:50.890" v="75" actId="20577"/>
        <pc:sldMkLst>
          <pc:docMk/>
          <pc:sldMk cId="2833889628" sldId="292"/>
        </pc:sldMkLst>
        <pc:spChg chg="mod">
          <ac:chgData name="Sergey Ichtchenko" userId="2126563ff647897d" providerId="Windows Live" clId="Web-{84085F3D-0730-05D8-12D0-9479C9E05A81}" dt="2024-09-16T12:44:50.890" v="75" actId="20577"/>
          <ac:spMkLst>
            <pc:docMk/>
            <pc:sldMk cId="2833889628" sldId="292"/>
            <ac:spMk id="2" creationId="{00000000-0000-0000-0000-000000000000}"/>
          </ac:spMkLst>
        </pc:spChg>
      </pc:sldChg>
      <pc:sldChg chg="modSp add replId">
        <pc:chgData name="Sergey Ichtchenko" userId="2126563ff647897d" providerId="Windows Live" clId="Web-{84085F3D-0730-05D8-12D0-9479C9E05A81}" dt="2024-09-16T12:45:07.219" v="82" actId="1076"/>
        <pc:sldMkLst>
          <pc:docMk/>
          <pc:sldMk cId="3183756922" sldId="293"/>
        </pc:sldMkLst>
        <pc:spChg chg="mod">
          <ac:chgData name="Sergey Ichtchenko" userId="2126563ff647897d" providerId="Windows Live" clId="Web-{84085F3D-0730-05D8-12D0-9479C9E05A81}" dt="2024-09-16T12:45:07.219" v="82" actId="1076"/>
          <ac:spMkLst>
            <pc:docMk/>
            <pc:sldMk cId="3183756922" sldId="293"/>
            <ac:spMk id="2" creationId="{00000000-0000-0000-0000-000000000000}"/>
          </ac:spMkLst>
        </pc:spChg>
      </pc:sldChg>
      <pc:sldChg chg="addSp delSp modSp add replId">
        <pc:chgData name="Sergey Ichtchenko" userId="2126563ff647897d" providerId="Windows Live" clId="Web-{84085F3D-0730-05D8-12D0-9479C9E05A81}" dt="2024-09-16T12:54:30.145" v="95" actId="1076"/>
        <pc:sldMkLst>
          <pc:docMk/>
          <pc:sldMk cId="274653240" sldId="294"/>
        </pc:sldMkLst>
        <pc:spChg chg="del">
          <ac:chgData name="Sergey Ichtchenko" userId="2126563ff647897d" providerId="Windows Live" clId="Web-{84085F3D-0730-05D8-12D0-9479C9E05A81}" dt="2024-09-16T12:45:54.924" v="88"/>
          <ac:spMkLst>
            <pc:docMk/>
            <pc:sldMk cId="274653240" sldId="294"/>
            <ac:spMk id="2" creationId="{00000000-0000-0000-0000-000000000000}"/>
          </ac:spMkLst>
        </pc:spChg>
        <pc:spChg chg="add del mod">
          <ac:chgData name="Sergey Ichtchenko" userId="2126563ff647897d" providerId="Windows Live" clId="Web-{84085F3D-0730-05D8-12D0-9479C9E05A81}" dt="2024-09-16T12:54:03.972" v="89"/>
          <ac:spMkLst>
            <pc:docMk/>
            <pc:sldMk cId="274653240" sldId="294"/>
            <ac:spMk id="4" creationId="{41F01557-6E9D-7844-E8F3-32823D719D87}"/>
          </ac:spMkLst>
        </pc:spChg>
        <pc:picChg chg="add mod">
          <ac:chgData name="Sergey Ichtchenko" userId="2126563ff647897d" providerId="Windows Live" clId="Web-{84085F3D-0730-05D8-12D0-9479C9E05A81}" dt="2024-09-16T12:54:30.145" v="95" actId="1076"/>
          <ac:picMkLst>
            <pc:docMk/>
            <pc:sldMk cId="274653240" sldId="294"/>
            <ac:picMk id="5" creationId="{CE041DAC-2E45-F9F9-3452-8A581FC24704}"/>
          </ac:picMkLst>
        </pc:picChg>
      </pc:sldChg>
      <pc:sldChg chg="modSp add replId">
        <pc:chgData name="Sergey Ichtchenko" userId="2126563ff647897d" providerId="Windows Live" clId="Web-{84085F3D-0730-05D8-12D0-9479C9E05A81}" dt="2024-09-16T12:45:48.814" v="87" actId="20577"/>
        <pc:sldMkLst>
          <pc:docMk/>
          <pc:sldMk cId="943980743" sldId="295"/>
        </pc:sldMkLst>
        <pc:spChg chg="mod">
          <ac:chgData name="Sergey Ichtchenko" userId="2126563ff647897d" providerId="Windows Live" clId="Web-{84085F3D-0730-05D8-12D0-9479C9E05A81}" dt="2024-09-16T12:45:48.814" v="87" actId="20577"/>
          <ac:spMkLst>
            <pc:docMk/>
            <pc:sldMk cId="943980743" sldId="295"/>
            <ac:spMk id="2" creationId="{00000000-0000-0000-0000-000000000000}"/>
          </ac:spMkLst>
        </pc:spChg>
      </pc:sldChg>
      <pc:sldChg chg="modSp add replId">
        <pc:chgData name="Sergey Ichtchenko" userId="2126563ff647897d" providerId="Windows Live" clId="Web-{84085F3D-0730-05D8-12D0-9479C9E05A81}" dt="2024-09-16T13:01:21.191" v="103" actId="20577"/>
        <pc:sldMkLst>
          <pc:docMk/>
          <pc:sldMk cId="2543967013" sldId="296"/>
        </pc:sldMkLst>
        <pc:spChg chg="mod">
          <ac:chgData name="Sergey Ichtchenko" userId="2126563ff647897d" providerId="Windows Live" clId="Web-{84085F3D-0730-05D8-12D0-9479C9E05A81}" dt="2024-09-16T13:01:21.191" v="103" actId="20577"/>
          <ac:spMkLst>
            <pc:docMk/>
            <pc:sldMk cId="2543967013" sldId="296"/>
            <ac:spMk id="3" creationId="{00000000-0000-0000-0000-000000000000}"/>
          </ac:spMkLst>
        </pc:spChg>
      </pc:sldChg>
      <pc:sldChg chg="modSp add replId">
        <pc:chgData name="Sergey Ichtchenko" userId="2126563ff647897d" providerId="Windows Live" clId="Web-{84085F3D-0730-05D8-12D0-9479C9E05A81}" dt="2024-09-16T13:04:51.808" v="161" actId="20577"/>
        <pc:sldMkLst>
          <pc:docMk/>
          <pc:sldMk cId="3942627273" sldId="297"/>
        </pc:sldMkLst>
        <pc:spChg chg="mod">
          <ac:chgData name="Sergey Ichtchenko" userId="2126563ff647897d" providerId="Windows Live" clId="Web-{84085F3D-0730-05D8-12D0-9479C9E05A81}" dt="2024-09-16T13:03:50.634" v="106" actId="20577"/>
          <ac:spMkLst>
            <pc:docMk/>
            <pc:sldMk cId="3942627273" sldId="297"/>
            <ac:spMk id="2" creationId="{055D46A5-A601-9986-3700-2D23220352BA}"/>
          </ac:spMkLst>
        </pc:spChg>
        <pc:spChg chg="mod">
          <ac:chgData name="Sergey Ichtchenko" userId="2126563ff647897d" providerId="Windows Live" clId="Web-{84085F3D-0730-05D8-12D0-9479C9E05A81}" dt="2024-09-16T13:04:51.808" v="161" actId="20577"/>
          <ac:spMkLst>
            <pc:docMk/>
            <pc:sldMk cId="3942627273" sldId="297"/>
            <ac:spMk id="3" creationId="{9BB901C4-B72A-6877-6EDA-DE025C577D5F}"/>
          </ac:spMkLst>
        </pc:spChg>
      </pc:sldChg>
    </pc:docChg>
  </pc:docChgLst>
  <pc:docChgLst>
    <pc:chgData name="Sergey Ichtchenko" userId="2126563ff647897d" providerId="Windows Live" clId="Web-{EA3EB399-5BCE-53BB-97B8-061B137C264F}"/>
    <pc:docChg chg="addSld delSld modSld sldOrd">
      <pc:chgData name="Sergey Ichtchenko" userId="2126563ff647897d" providerId="Windows Live" clId="Web-{EA3EB399-5BCE-53BB-97B8-061B137C264F}" dt="2024-09-16T08:30:04.949" v="580" actId="20577"/>
      <pc:docMkLst>
        <pc:docMk/>
      </pc:docMkLst>
      <pc:sldChg chg="addSp delSp modSp mod setBg setClrOvrMap">
        <pc:chgData name="Sergey Ichtchenko" userId="2126563ff647897d" providerId="Windows Live" clId="Web-{EA3EB399-5BCE-53BB-97B8-061B137C264F}" dt="2024-09-16T07:29:03.162" v="207"/>
        <pc:sldMkLst>
          <pc:docMk/>
          <pc:sldMk cId="109857222" sldId="256"/>
        </pc:sldMkLst>
        <pc:spChg chg="mod">
          <ac:chgData name="Sergey Ichtchenko" userId="2126563ff647897d" providerId="Windows Live" clId="Web-{EA3EB399-5BCE-53BB-97B8-061B137C264F}" dt="2024-09-16T07:29:02.115" v="20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ergey Ichtchenko" userId="2126563ff647897d" providerId="Windows Live" clId="Web-{EA3EB399-5BCE-53BB-97B8-061B137C264F}" dt="2024-09-16T07:29:03.162" v="20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Sergey Ichtchenko" userId="2126563ff647897d" providerId="Windows Live" clId="Web-{EA3EB399-5BCE-53BB-97B8-061B137C264F}" dt="2024-09-16T07:17:03.324" v="36"/>
          <ac:spMkLst>
            <pc:docMk/>
            <pc:sldMk cId="109857222" sldId="256"/>
            <ac:spMk id="9" creationId="{F609FF9A-4FCE-468E-A86A-C9AB525EAE71}"/>
          </ac:spMkLst>
        </pc:spChg>
        <pc:spChg chg="add del">
          <ac:chgData name="Sergey Ichtchenko" userId="2126563ff647897d" providerId="Windows Live" clId="Web-{EA3EB399-5BCE-53BB-97B8-061B137C264F}" dt="2024-09-16T07:17:03.324" v="36"/>
          <ac:spMkLst>
            <pc:docMk/>
            <pc:sldMk cId="109857222" sldId="256"/>
            <ac:spMk id="11" creationId="{021E12D4-3A88-428D-8E5E-AF1AFD923D63}"/>
          </ac:spMkLst>
        </pc:spChg>
        <pc:picChg chg="add del mod">
          <ac:chgData name="Sergey Ichtchenko" userId="2126563ff647897d" providerId="Windows Live" clId="Web-{EA3EB399-5BCE-53BB-97B8-061B137C264F}" dt="2024-09-16T07:16:50.479" v="34"/>
          <ac:picMkLst>
            <pc:docMk/>
            <pc:sldMk cId="109857222" sldId="256"/>
            <ac:picMk id="4" creationId="{A4E06245-65C3-95E2-231D-9638E7573ECD}"/>
          </ac:picMkLst>
        </pc:picChg>
        <pc:picChg chg="add del mod ord">
          <ac:chgData name="Sergey Ichtchenko" userId="2126563ff647897d" providerId="Windows Live" clId="Web-{EA3EB399-5BCE-53BB-97B8-061B137C264F}" dt="2024-09-16T07:16:29.713" v="30"/>
          <ac:picMkLst>
            <pc:docMk/>
            <pc:sldMk cId="109857222" sldId="256"/>
            <ac:picMk id="5" creationId="{2043D66A-1AEF-C29A-E020-5B1BC15B7BEE}"/>
          </ac:picMkLst>
        </pc:picChg>
        <pc:picChg chg="add del">
          <ac:chgData name="Sergey Ichtchenko" userId="2126563ff647897d" providerId="Windows Live" clId="Web-{EA3EB399-5BCE-53BB-97B8-061B137C264F}" dt="2024-09-16T07:17:03.324" v="36"/>
          <ac:picMkLst>
            <pc:docMk/>
            <pc:sldMk cId="109857222" sldId="256"/>
            <ac:picMk id="6" creationId="{39ED5D78-5E63-C67C-782C-27288DCC42A0}"/>
          </ac:picMkLst>
        </pc:picChg>
        <pc:picChg chg="add mod">
          <ac:chgData name="Sergey Ichtchenko" userId="2126563ff647897d" providerId="Windows Live" clId="Web-{EA3EB399-5BCE-53BB-97B8-061B137C264F}" dt="2024-09-16T07:17:28.903" v="42"/>
          <ac:picMkLst>
            <pc:docMk/>
            <pc:sldMk cId="109857222" sldId="256"/>
            <ac:picMk id="8" creationId="{56DCC6B2-0509-FC1B-DF97-A1F1BAD64318}"/>
          </ac:picMkLst>
        </pc:picChg>
        <pc:picChg chg="add del">
          <ac:chgData name="Sergey Ichtchenko" userId="2126563ff647897d" providerId="Windows Live" clId="Web-{EA3EB399-5BCE-53BB-97B8-061B137C264F}" dt="2024-09-16T07:17:39.231" v="44"/>
          <ac:picMkLst>
            <pc:docMk/>
            <pc:sldMk cId="109857222" sldId="256"/>
            <ac:picMk id="12" creationId="{5939C95C-5BD5-BDE0-D72D-9CE5B28D68BB}"/>
          </ac:picMkLst>
        </pc:picChg>
        <pc:picChg chg="add">
          <ac:chgData name="Sergey Ichtchenko" userId="2126563ff647897d" providerId="Windows Live" clId="Web-{EA3EB399-5BCE-53BB-97B8-061B137C264F}" dt="2024-09-16T07:17:03.339" v="37"/>
          <ac:picMkLst>
            <pc:docMk/>
            <pc:sldMk cId="109857222" sldId="256"/>
            <ac:picMk id="13" creationId="{F3815C05-2022-B7C0-AFA2-783C0A5F9C63}"/>
          </ac:picMkLst>
        </pc:picChg>
      </pc:sldChg>
      <pc:sldChg chg="addSp delSp modSp new del">
        <pc:chgData name="Sergey Ichtchenko" userId="2126563ff647897d" providerId="Windows Live" clId="Web-{EA3EB399-5BCE-53BB-97B8-061B137C264F}" dt="2024-09-16T07:29:17.521" v="208"/>
        <pc:sldMkLst>
          <pc:docMk/>
          <pc:sldMk cId="3522223703" sldId="257"/>
        </pc:sldMkLst>
        <pc:spChg chg="del">
          <ac:chgData name="Sergey Ichtchenko" userId="2126563ff647897d" providerId="Windows Live" clId="Web-{EA3EB399-5BCE-53BB-97B8-061B137C264F}" dt="2024-09-16T07:21:06.770" v="107"/>
          <ac:spMkLst>
            <pc:docMk/>
            <pc:sldMk cId="3522223703" sldId="257"/>
            <ac:spMk id="2" creationId="{B428E1CC-34FA-8DC6-8037-7C4FBDF9526C}"/>
          </ac:spMkLst>
        </pc:spChg>
        <pc:spChg chg="del">
          <ac:chgData name="Sergey Ichtchenko" userId="2126563ff647897d" providerId="Windows Live" clId="Web-{EA3EB399-5BCE-53BB-97B8-061B137C264F}" dt="2024-09-16T07:16:43.479" v="32"/>
          <ac:spMkLst>
            <pc:docMk/>
            <pc:sldMk cId="3522223703" sldId="257"/>
            <ac:spMk id="3" creationId="{5E31954C-021F-88C5-F44A-DEC5C6A549A0}"/>
          </ac:spMkLst>
        </pc:spChg>
        <pc:spChg chg="add del mod">
          <ac:chgData name="Sergey Ichtchenko" userId="2126563ff647897d" providerId="Windows Live" clId="Web-{EA3EB399-5BCE-53BB-97B8-061B137C264F}" dt="2024-09-16T07:23:06.993" v="119"/>
          <ac:spMkLst>
            <pc:docMk/>
            <pc:sldMk cId="3522223703" sldId="257"/>
            <ac:spMk id="9" creationId="{79AA7130-284F-3634-CF9F-0AB978006385}"/>
          </ac:spMkLst>
        </pc:spChg>
        <pc:picChg chg="add del mod ord">
          <ac:chgData name="Sergey Ichtchenko" userId="2126563ff647897d" providerId="Windows Live" clId="Web-{EA3EB399-5BCE-53BB-97B8-061B137C264F}" dt="2024-09-16T07:23:06.993" v="119"/>
          <ac:picMkLst>
            <pc:docMk/>
            <pc:sldMk cId="3522223703" sldId="257"/>
            <ac:picMk id="4" creationId="{BBFFA7D9-785D-30AB-9B9B-CC4390359562}"/>
          </ac:picMkLst>
        </pc:picChg>
        <pc:picChg chg="add">
          <ac:chgData name="Sergey Ichtchenko" userId="2126563ff647897d" providerId="Windows Live" clId="Web-{EA3EB399-5BCE-53BB-97B8-061B137C264F}" dt="2024-09-16T07:16:48.433" v="33"/>
          <ac:picMkLst>
            <pc:docMk/>
            <pc:sldMk cId="3522223703" sldId="257"/>
            <ac:picMk id="6" creationId="{E8CDD959-8529-0D17-2F52-E7DFB2A7B51F}"/>
          </ac:picMkLst>
        </pc:picChg>
        <pc:picChg chg="add del mod">
          <ac:chgData name="Sergey Ichtchenko" userId="2126563ff647897d" providerId="Windows Live" clId="Web-{EA3EB399-5BCE-53BB-97B8-061B137C264F}" dt="2024-09-16T07:28:20.551" v="200"/>
          <ac:picMkLst>
            <pc:docMk/>
            <pc:sldMk cId="3522223703" sldId="257"/>
            <ac:picMk id="7" creationId="{5D026002-DD8D-44CC-0480-8B2389F62551}"/>
          </ac:picMkLst>
        </pc:picChg>
      </pc:sldChg>
      <pc:sldChg chg="addSp delSp modSp add replId">
        <pc:chgData name="Sergey Ichtchenko" userId="2126563ff647897d" providerId="Windows Live" clId="Web-{EA3EB399-5BCE-53BB-97B8-061B137C264F}" dt="2024-09-16T07:20:48.707" v="106" actId="1076"/>
        <pc:sldMkLst>
          <pc:docMk/>
          <pc:sldMk cId="1083701070" sldId="258"/>
        </pc:sldMkLst>
        <pc:spChg chg="mod">
          <ac:chgData name="Sergey Ichtchenko" userId="2126563ff647897d" providerId="Windows Live" clId="Web-{EA3EB399-5BCE-53BB-97B8-061B137C264F}" dt="2024-09-16T07:20:48.707" v="106" actId="1076"/>
          <ac:spMkLst>
            <pc:docMk/>
            <pc:sldMk cId="1083701070" sldId="258"/>
            <ac:spMk id="2" creationId="{00000000-0000-0000-0000-000000000000}"/>
          </ac:spMkLst>
        </pc:spChg>
        <pc:spChg chg="del">
          <ac:chgData name="Sergey Ichtchenko" userId="2126563ff647897d" providerId="Windows Live" clId="Web-{EA3EB399-5BCE-53BB-97B8-061B137C264F}" dt="2024-09-16T07:19:00.047" v="77"/>
          <ac:spMkLst>
            <pc:docMk/>
            <pc:sldMk cId="1083701070" sldId="258"/>
            <ac:spMk id="3" creationId="{00000000-0000-0000-0000-000000000000}"/>
          </ac:spMkLst>
        </pc:spChg>
        <pc:spChg chg="add del mod">
          <ac:chgData name="Sergey Ichtchenko" userId="2126563ff647897d" providerId="Windows Live" clId="Web-{EA3EB399-5BCE-53BB-97B8-061B137C264F}" dt="2024-09-16T07:19:26.344" v="85"/>
          <ac:spMkLst>
            <pc:docMk/>
            <pc:sldMk cId="1083701070" sldId="258"/>
            <ac:spMk id="5" creationId="{BCC80681-D67B-CE76-4779-E57E60148663}"/>
          </ac:spMkLst>
        </pc:spChg>
        <pc:picChg chg="mod">
          <ac:chgData name="Sergey Ichtchenko" userId="2126563ff647897d" providerId="Windows Live" clId="Web-{EA3EB399-5BCE-53BB-97B8-061B137C264F}" dt="2024-09-16T07:19:09.828" v="80" actId="1076"/>
          <ac:picMkLst>
            <pc:docMk/>
            <pc:sldMk cId="1083701070" sldId="258"/>
            <ac:picMk id="13" creationId="{F3815C05-2022-B7C0-AFA2-783C0A5F9C63}"/>
          </ac:picMkLst>
        </pc:picChg>
      </pc:sldChg>
      <pc:sldChg chg="modSp add replId">
        <pc:chgData name="Sergey Ichtchenko" userId="2126563ff647897d" providerId="Windows Live" clId="Web-{EA3EB399-5BCE-53BB-97B8-061B137C264F}" dt="2024-09-16T07:20:41.128" v="103" actId="1076"/>
        <pc:sldMkLst>
          <pc:docMk/>
          <pc:sldMk cId="219670465" sldId="259"/>
        </pc:sldMkLst>
        <pc:spChg chg="mod">
          <ac:chgData name="Sergey Ichtchenko" userId="2126563ff647897d" providerId="Windows Live" clId="Web-{EA3EB399-5BCE-53BB-97B8-061B137C264F}" dt="2024-09-16T07:20:41.128" v="103" actId="1076"/>
          <ac:spMkLst>
            <pc:docMk/>
            <pc:sldMk cId="219670465" sldId="259"/>
            <ac:spMk id="2" creationId="{00000000-0000-0000-0000-000000000000}"/>
          </ac:spMkLst>
        </pc:spChg>
      </pc:sldChg>
      <pc:sldChg chg="new del">
        <pc:chgData name="Sergey Ichtchenko" userId="2126563ff647897d" providerId="Windows Live" clId="Web-{EA3EB399-5BCE-53BB-97B8-061B137C264F}" dt="2024-09-16T07:20:20.440" v="93"/>
        <pc:sldMkLst>
          <pc:docMk/>
          <pc:sldMk cId="3177701243" sldId="259"/>
        </pc:sldMkLst>
      </pc:sldChg>
      <pc:sldChg chg="addSp delSp modSp add replId">
        <pc:chgData name="Sergey Ichtchenko" userId="2126563ff647897d" providerId="Windows Live" clId="Web-{EA3EB399-5BCE-53BB-97B8-061B137C264F}" dt="2024-09-16T07:24:04.104" v="129" actId="1076"/>
        <pc:sldMkLst>
          <pc:docMk/>
          <pc:sldMk cId="489731775" sldId="260"/>
        </pc:sldMkLst>
        <pc:spChg chg="del">
          <ac:chgData name="Sergey Ichtchenko" userId="2126563ff647897d" providerId="Windows Live" clId="Web-{EA3EB399-5BCE-53BB-97B8-061B137C264F}" dt="2024-09-16T07:22:45.242" v="112"/>
          <ac:spMkLst>
            <pc:docMk/>
            <pc:sldMk cId="489731775" sldId="260"/>
            <ac:spMk id="2" creationId="{00000000-0000-0000-0000-000000000000}"/>
          </ac:spMkLst>
        </pc:spChg>
        <pc:spChg chg="add del mod">
          <ac:chgData name="Sergey Ichtchenko" userId="2126563ff647897d" providerId="Windows Live" clId="Web-{EA3EB399-5BCE-53BB-97B8-061B137C264F}" dt="2024-09-16T07:23:22.915" v="123"/>
          <ac:spMkLst>
            <pc:docMk/>
            <pc:sldMk cId="489731775" sldId="260"/>
            <ac:spMk id="4" creationId="{A8A8D3E5-FE30-18C4-F219-BABA1A85E14D}"/>
          </ac:spMkLst>
        </pc:spChg>
        <pc:picChg chg="add del mod">
          <ac:chgData name="Sergey Ichtchenko" userId="2126563ff647897d" providerId="Windows Live" clId="Web-{EA3EB399-5BCE-53BB-97B8-061B137C264F}" dt="2024-09-16T07:23:05.258" v="118"/>
          <ac:picMkLst>
            <pc:docMk/>
            <pc:sldMk cId="489731775" sldId="260"/>
            <ac:picMk id="5" creationId="{0823631C-C9FB-A67E-7DDA-5C547C56B6C1}"/>
          </ac:picMkLst>
        </pc:picChg>
        <pc:picChg chg="add mod">
          <ac:chgData name="Sergey Ichtchenko" userId="2126563ff647897d" providerId="Windows Live" clId="Web-{EA3EB399-5BCE-53BB-97B8-061B137C264F}" dt="2024-09-16T07:24:04.104" v="129" actId="1076"/>
          <ac:picMkLst>
            <pc:docMk/>
            <pc:sldMk cId="489731775" sldId="260"/>
            <ac:picMk id="6" creationId="{BB6B0E86-C066-B90E-A2CF-1AE6F96DB009}"/>
          </ac:picMkLst>
        </pc:picChg>
        <pc:picChg chg="add del">
          <ac:chgData name="Sergey Ichtchenko" userId="2126563ff647897d" providerId="Windows Live" clId="Web-{EA3EB399-5BCE-53BB-97B8-061B137C264F}" dt="2024-09-16T07:23:14.993" v="122"/>
          <ac:picMkLst>
            <pc:docMk/>
            <pc:sldMk cId="489731775" sldId="260"/>
            <ac:picMk id="13" creationId="{F3815C05-2022-B7C0-AFA2-783C0A5F9C63}"/>
          </ac:picMkLst>
        </pc:picChg>
      </pc:sldChg>
      <pc:sldChg chg="addSp delSp modSp add replId">
        <pc:chgData name="Sergey Ichtchenko" userId="2126563ff647897d" providerId="Windows Live" clId="Web-{EA3EB399-5BCE-53BB-97B8-061B137C264F}" dt="2024-09-16T07:29:36.850" v="210" actId="20577"/>
        <pc:sldMkLst>
          <pc:docMk/>
          <pc:sldMk cId="3420138892" sldId="261"/>
        </pc:sldMkLst>
        <pc:spChg chg="add mod">
          <ac:chgData name="Sergey Ichtchenko" userId="2126563ff647897d" providerId="Windows Live" clId="Web-{EA3EB399-5BCE-53BB-97B8-061B137C264F}" dt="2024-09-16T07:29:36.850" v="210" actId="20577"/>
          <ac:spMkLst>
            <pc:docMk/>
            <pc:sldMk cId="3420138892" sldId="261"/>
            <ac:spMk id="3" creationId="{A4193117-72F7-ABF6-C277-81B408228314}"/>
          </ac:spMkLst>
        </pc:spChg>
        <pc:spChg chg="add del">
          <ac:chgData name="Sergey Ichtchenko" userId="2126563ff647897d" providerId="Windows Live" clId="Web-{EA3EB399-5BCE-53BB-97B8-061B137C264F}" dt="2024-09-16T07:24:32.511" v="136"/>
          <ac:spMkLst>
            <pc:docMk/>
            <pc:sldMk cId="3420138892" sldId="261"/>
            <ac:spMk id="5" creationId="{7E42FE46-DAA1-2772-0DF4-A5296B908856}"/>
          </ac:spMkLst>
        </pc:spChg>
        <pc:spChg chg="add del">
          <ac:chgData name="Sergey Ichtchenko" userId="2126563ff647897d" providerId="Windows Live" clId="Web-{EA3EB399-5BCE-53BB-97B8-061B137C264F}" dt="2024-09-16T07:24:29.324" v="135"/>
          <ac:spMkLst>
            <pc:docMk/>
            <pc:sldMk cId="3420138892" sldId="261"/>
            <ac:spMk id="9" creationId="{D1A58A99-EAA1-6343-290B-4B1B2D61A62A}"/>
          </ac:spMkLst>
        </pc:spChg>
        <pc:picChg chg="del">
          <ac:chgData name="Sergey Ichtchenko" userId="2126563ff647897d" providerId="Windows Live" clId="Web-{EA3EB399-5BCE-53BB-97B8-061B137C264F}" dt="2024-09-16T07:24:12.308" v="131"/>
          <ac:picMkLst>
            <pc:docMk/>
            <pc:sldMk cId="3420138892" sldId="261"/>
            <ac:picMk id="6" creationId="{BB6B0E86-C066-B90E-A2CF-1AE6F96DB009}"/>
          </ac:picMkLst>
        </pc:picChg>
      </pc:sldChg>
      <pc:sldChg chg="modSp add replId modTransition">
        <pc:chgData name="Sergey Ichtchenko" userId="2126563ff647897d" providerId="Windows Live" clId="Web-{EA3EB399-5BCE-53BB-97B8-061B137C264F}" dt="2024-09-16T07:27:40.831" v="197"/>
        <pc:sldMkLst>
          <pc:docMk/>
          <pc:sldMk cId="3027668156" sldId="262"/>
        </pc:sldMkLst>
        <pc:spChg chg="mod">
          <ac:chgData name="Sergey Ichtchenko" userId="2126563ff647897d" providerId="Windows Live" clId="Web-{EA3EB399-5BCE-53BB-97B8-061B137C264F}" dt="2024-09-16T07:26:38.297" v="194" actId="20577"/>
          <ac:spMkLst>
            <pc:docMk/>
            <pc:sldMk cId="3027668156" sldId="262"/>
            <ac:spMk id="3" creationId="{A4193117-72F7-ABF6-C277-81B408228314}"/>
          </ac:spMkLst>
        </pc:spChg>
      </pc:sldChg>
      <pc:sldChg chg="modSp add replId modTransition">
        <pc:chgData name="Sergey Ichtchenko" userId="2126563ff647897d" providerId="Windows Live" clId="Web-{EA3EB399-5BCE-53BB-97B8-061B137C264F}" dt="2024-09-16T07:27:45.737" v="198"/>
        <pc:sldMkLst>
          <pc:docMk/>
          <pc:sldMk cId="410854663" sldId="263"/>
        </pc:sldMkLst>
        <pc:spChg chg="mod">
          <ac:chgData name="Sergey Ichtchenko" userId="2126563ff647897d" providerId="Windows Live" clId="Web-{EA3EB399-5BCE-53BB-97B8-061B137C264F}" dt="2024-09-16T07:26:34.641" v="193" actId="20577"/>
          <ac:spMkLst>
            <pc:docMk/>
            <pc:sldMk cId="410854663" sldId="263"/>
            <ac:spMk id="3" creationId="{A4193117-72F7-ABF6-C277-81B408228314}"/>
          </ac:spMkLst>
        </pc:spChg>
        <pc:picChg chg="mod">
          <ac:chgData name="Sergey Ichtchenko" userId="2126563ff647897d" providerId="Windows Live" clId="Web-{EA3EB399-5BCE-53BB-97B8-061B137C264F}" dt="2024-09-16T07:26:28.937" v="189" actId="1076"/>
          <ac:picMkLst>
            <pc:docMk/>
            <pc:sldMk cId="410854663" sldId="263"/>
            <ac:picMk id="13" creationId="{F3815C05-2022-B7C0-AFA2-783C0A5F9C63}"/>
          </ac:picMkLst>
        </pc:picChg>
      </pc:sldChg>
      <pc:sldChg chg="addSp delSp modSp add replId modTransition">
        <pc:chgData name="Sergey Ichtchenko" userId="2126563ff647897d" providerId="Windows Live" clId="Web-{EA3EB399-5BCE-53BB-97B8-061B137C264F}" dt="2024-09-16T07:28:47.833" v="205" actId="1076"/>
        <pc:sldMkLst>
          <pc:docMk/>
          <pc:sldMk cId="1581051132" sldId="264"/>
        </pc:sldMkLst>
        <pc:spChg chg="del">
          <ac:chgData name="Sergey Ichtchenko" userId="2126563ff647897d" providerId="Windows Live" clId="Web-{EA3EB399-5BCE-53BB-97B8-061B137C264F}" dt="2024-09-16T07:28:25.457" v="201"/>
          <ac:spMkLst>
            <pc:docMk/>
            <pc:sldMk cId="1581051132" sldId="264"/>
            <ac:spMk id="3" creationId="{A4193117-72F7-ABF6-C277-81B408228314}"/>
          </ac:spMkLst>
        </pc:spChg>
        <pc:spChg chg="add del mod">
          <ac:chgData name="Sergey Ichtchenko" userId="2126563ff647897d" providerId="Windows Live" clId="Web-{EA3EB399-5BCE-53BB-97B8-061B137C264F}" dt="2024-09-16T07:28:43.973" v="204"/>
          <ac:spMkLst>
            <pc:docMk/>
            <pc:sldMk cId="1581051132" sldId="264"/>
            <ac:spMk id="4" creationId="{ABC425AB-333F-2A07-B1C8-20B8B667C5EC}"/>
          </ac:spMkLst>
        </pc:spChg>
        <pc:picChg chg="add mod">
          <ac:chgData name="Sergey Ichtchenko" userId="2126563ff647897d" providerId="Windows Live" clId="Web-{EA3EB399-5BCE-53BB-97B8-061B137C264F}" dt="2024-09-16T07:28:47.833" v="205" actId="1076"/>
          <ac:picMkLst>
            <pc:docMk/>
            <pc:sldMk cId="1581051132" sldId="264"/>
            <ac:picMk id="5" creationId="{EAFB9926-5C31-B7C0-34E9-14202FCF431F}"/>
          </ac:picMkLst>
        </pc:picChg>
      </pc:sldChg>
      <pc:sldChg chg="modSp add ord replId">
        <pc:chgData name="Sergey Ichtchenko" userId="2126563ff647897d" providerId="Windows Live" clId="Web-{EA3EB399-5BCE-53BB-97B8-061B137C264F}" dt="2024-09-16T07:30:20.946" v="226" actId="1076"/>
        <pc:sldMkLst>
          <pc:docMk/>
          <pc:sldMk cId="1103977942" sldId="265"/>
        </pc:sldMkLst>
        <pc:spChg chg="mod">
          <ac:chgData name="Sergey Ichtchenko" userId="2126563ff647897d" providerId="Windows Live" clId="Web-{EA3EB399-5BCE-53BB-97B8-061B137C264F}" dt="2024-09-16T07:30:20.946" v="226" actId="1076"/>
          <ac:spMkLst>
            <pc:docMk/>
            <pc:sldMk cId="1103977942" sldId="265"/>
            <ac:spMk id="2" creationId="{00000000-0000-0000-0000-000000000000}"/>
          </ac:spMkLst>
        </pc:spChg>
      </pc:sldChg>
      <pc:sldChg chg="addSp delSp modSp new mod modClrScheme chgLayout">
        <pc:chgData name="Sergey Ichtchenko" userId="2126563ff647897d" providerId="Windows Live" clId="Web-{EA3EB399-5BCE-53BB-97B8-061B137C264F}" dt="2024-09-16T07:47:06.653" v="370"/>
        <pc:sldMkLst>
          <pc:docMk/>
          <pc:sldMk cId="3191488187" sldId="266"/>
        </pc:sldMkLst>
        <pc:spChg chg="mod ord">
          <ac:chgData name="Sergey Ichtchenko" userId="2126563ff647897d" providerId="Windows Live" clId="Web-{EA3EB399-5BCE-53BB-97B8-061B137C264F}" dt="2024-09-16T07:37:22.007" v="240"/>
          <ac:spMkLst>
            <pc:docMk/>
            <pc:sldMk cId="3191488187" sldId="266"/>
            <ac:spMk id="2" creationId="{ED7A8D9C-1E84-CCEC-D5A4-DEFD21D97E3F}"/>
          </ac:spMkLst>
        </pc:spChg>
        <pc:spChg chg="mod ord">
          <ac:chgData name="Sergey Ichtchenko" userId="2126563ff647897d" providerId="Windows Live" clId="Web-{EA3EB399-5BCE-53BB-97B8-061B137C264F}" dt="2024-09-16T07:46:28.714" v="362" actId="20577"/>
          <ac:spMkLst>
            <pc:docMk/>
            <pc:sldMk cId="3191488187" sldId="266"/>
            <ac:spMk id="3" creationId="{638671FC-D595-2672-8AE3-40CF70943F58}"/>
          </ac:spMkLst>
        </pc:spChg>
        <pc:spChg chg="add del mod ord">
          <ac:chgData name="Sergey Ichtchenko" userId="2126563ff647897d" providerId="Windows Live" clId="Web-{EA3EB399-5BCE-53BB-97B8-061B137C264F}" dt="2024-09-16T07:46:55.371" v="368" actId="20577"/>
          <ac:spMkLst>
            <pc:docMk/>
            <pc:sldMk cId="3191488187" sldId="266"/>
            <ac:spMk id="4" creationId="{0C77DA3A-9EBC-AFF9-965F-907968D4E8EF}"/>
          </ac:spMkLst>
        </pc:spChg>
        <pc:spChg chg="add del mod">
          <ac:chgData name="Sergey Ichtchenko" userId="2126563ff647897d" providerId="Windows Live" clId="Web-{EA3EB399-5BCE-53BB-97B8-061B137C264F}" dt="2024-09-16T07:40:22.576" v="341"/>
          <ac:spMkLst>
            <pc:docMk/>
            <pc:sldMk cId="3191488187" sldId="266"/>
            <ac:spMk id="7" creationId="{D3B3420E-65F0-2C6B-6731-00AB115C73A8}"/>
          </ac:spMkLst>
        </pc:spChg>
        <pc:picChg chg="add mod">
          <ac:chgData name="Sergey Ichtchenko" userId="2126563ff647897d" providerId="Windows Live" clId="Web-{EA3EB399-5BCE-53BB-97B8-061B137C264F}" dt="2024-09-16T07:37:40.258" v="250" actId="1076"/>
          <ac:picMkLst>
            <pc:docMk/>
            <pc:sldMk cId="3191488187" sldId="266"/>
            <ac:picMk id="5" creationId="{BCD6EF01-3C78-D96A-7450-3644D7598675}"/>
          </ac:picMkLst>
        </pc:picChg>
        <pc:picChg chg="add mod">
          <ac:chgData name="Sergey Ichtchenko" userId="2126563ff647897d" providerId="Windows Live" clId="Web-{EA3EB399-5BCE-53BB-97B8-061B137C264F}" dt="2024-09-16T07:47:06.653" v="370"/>
          <ac:picMkLst>
            <pc:docMk/>
            <pc:sldMk cId="3191488187" sldId="266"/>
            <ac:picMk id="8" creationId="{616B2361-338F-FDDE-7B11-2DC85D351832}"/>
          </ac:picMkLst>
        </pc:picChg>
      </pc:sldChg>
      <pc:sldChg chg="addSp modSp add replId">
        <pc:chgData name="Sergey Ichtchenko" userId="2126563ff647897d" providerId="Windows Live" clId="Web-{EA3EB399-5BCE-53BB-97B8-061B137C264F}" dt="2024-09-16T07:48:11.718" v="380" actId="1076"/>
        <pc:sldMkLst>
          <pc:docMk/>
          <pc:sldMk cId="2426781214" sldId="267"/>
        </pc:sldMkLst>
        <pc:picChg chg="add mod modCrop">
          <ac:chgData name="Sergey Ichtchenko" userId="2126563ff647897d" providerId="Windows Live" clId="Web-{EA3EB399-5BCE-53BB-97B8-061B137C264F}" dt="2024-09-16T07:48:11.718" v="380" actId="1076"/>
          <ac:picMkLst>
            <pc:docMk/>
            <pc:sldMk cId="2426781214" sldId="267"/>
            <ac:picMk id="6" creationId="{65A2CF2B-5A71-97DB-C5FC-CE28175C9FA5}"/>
          </ac:picMkLst>
        </pc:picChg>
      </pc:sldChg>
      <pc:sldChg chg="addSp delSp modSp new">
        <pc:chgData name="Sergey Ichtchenko" userId="2126563ff647897d" providerId="Windows Live" clId="Web-{EA3EB399-5BCE-53BB-97B8-061B137C264F}" dt="2024-09-16T08:30:04.949" v="580" actId="20577"/>
        <pc:sldMkLst>
          <pc:docMk/>
          <pc:sldMk cId="4253789787" sldId="268"/>
        </pc:sldMkLst>
        <pc:spChg chg="mod">
          <ac:chgData name="Sergey Ichtchenko" userId="2126563ff647897d" providerId="Windows Live" clId="Web-{EA3EB399-5BCE-53BB-97B8-061B137C264F}" dt="2024-09-16T07:48:45.766" v="386" actId="20577"/>
          <ac:spMkLst>
            <pc:docMk/>
            <pc:sldMk cId="4253789787" sldId="268"/>
            <ac:spMk id="2" creationId="{3AD59487-3DAF-51FC-1DC9-66E8C2834D86}"/>
          </ac:spMkLst>
        </pc:spChg>
        <pc:spChg chg="add del mod">
          <ac:chgData name="Sergey Ichtchenko" userId="2126563ff647897d" providerId="Windows Live" clId="Web-{EA3EB399-5BCE-53BB-97B8-061B137C264F}" dt="2024-09-16T08:30:04.949" v="580" actId="20577"/>
          <ac:spMkLst>
            <pc:docMk/>
            <pc:sldMk cId="4253789787" sldId="268"/>
            <ac:spMk id="3" creationId="{93667FAD-1C93-630D-059D-0940258BB868}"/>
          </ac:spMkLst>
        </pc:spChg>
      </pc:sldChg>
      <pc:sldChg chg="modSp add del replId">
        <pc:chgData name="Sergey Ichtchenko" userId="2126563ff647897d" providerId="Windows Live" clId="Web-{EA3EB399-5BCE-53BB-97B8-061B137C264F}" dt="2024-09-16T08:17:19.206" v="414"/>
        <pc:sldMkLst>
          <pc:docMk/>
          <pc:sldMk cId="2164135988" sldId="269"/>
        </pc:sldMkLst>
        <pc:spChg chg="mod">
          <ac:chgData name="Sergey Ichtchenko" userId="2126563ff647897d" providerId="Windows Live" clId="Web-{EA3EB399-5BCE-53BB-97B8-061B137C264F}" dt="2024-09-16T08:17:16.925" v="413" actId="20577"/>
          <ac:spMkLst>
            <pc:docMk/>
            <pc:sldMk cId="2164135988" sldId="269"/>
            <ac:spMk id="3" creationId="{A4193117-72F7-ABF6-C277-81B408228314}"/>
          </ac:spMkLst>
        </pc:spChg>
      </pc:sldChg>
      <pc:sldChg chg="modSp add ord replId">
        <pc:chgData name="Sergey Ichtchenko" userId="2126563ff647897d" providerId="Windows Live" clId="Web-{EA3EB399-5BCE-53BB-97B8-061B137C264F}" dt="2024-09-16T08:18:47.271" v="448" actId="20577"/>
        <pc:sldMkLst>
          <pc:docMk/>
          <pc:sldMk cId="3506385756" sldId="269"/>
        </pc:sldMkLst>
        <pc:spChg chg="mod">
          <ac:chgData name="Sergey Ichtchenko" userId="2126563ff647897d" providerId="Windows Live" clId="Web-{EA3EB399-5BCE-53BB-97B8-061B137C264F}" dt="2024-09-16T08:18:47.271" v="448" actId="20577"/>
          <ac:spMkLst>
            <pc:docMk/>
            <pc:sldMk cId="3506385756" sldId="269"/>
            <ac:spMk id="3" creationId="{A4193117-72F7-ABF6-C277-81B408228314}"/>
          </ac:spMkLst>
        </pc:spChg>
      </pc:sldChg>
      <pc:sldChg chg="addSp delSp modSp add replId">
        <pc:chgData name="Sergey Ichtchenko" userId="2126563ff647897d" providerId="Windows Live" clId="Web-{EA3EB399-5BCE-53BB-97B8-061B137C264F}" dt="2024-09-16T08:19:36.070" v="460"/>
        <pc:sldMkLst>
          <pc:docMk/>
          <pc:sldMk cId="2438456131" sldId="270"/>
        </pc:sldMkLst>
        <pc:spChg chg="mod">
          <ac:chgData name="Sergey Ichtchenko" userId="2126563ff647897d" providerId="Windows Live" clId="Web-{EA3EB399-5BCE-53BB-97B8-061B137C264F}" dt="2024-09-16T08:19:21.147" v="458" actId="20577"/>
          <ac:spMkLst>
            <pc:docMk/>
            <pc:sldMk cId="2438456131" sldId="270"/>
            <ac:spMk id="2" creationId="{00000000-0000-0000-0000-000000000000}"/>
          </ac:spMkLst>
        </pc:spChg>
        <pc:picChg chg="add del">
          <ac:chgData name="Sergey Ichtchenko" userId="2126563ff647897d" providerId="Windows Live" clId="Web-{EA3EB399-5BCE-53BB-97B8-061B137C264F}" dt="2024-09-16T08:19:36.070" v="460"/>
          <ac:picMkLst>
            <pc:docMk/>
            <pc:sldMk cId="2438456131" sldId="270"/>
            <ac:picMk id="3" creationId="{A2A38609-9CD4-11D6-DC0B-A97590E33D46}"/>
          </ac:picMkLst>
        </pc:picChg>
      </pc:sldChg>
      <pc:sldChg chg="modSp add replId">
        <pc:chgData name="Sergey Ichtchenko" userId="2126563ff647897d" providerId="Windows Live" clId="Web-{EA3EB399-5BCE-53BB-97B8-061B137C264F}" dt="2024-09-16T08:20:05.227" v="487" actId="20577"/>
        <pc:sldMkLst>
          <pc:docMk/>
          <pc:sldMk cId="3307118632" sldId="271"/>
        </pc:sldMkLst>
        <pc:spChg chg="mod">
          <ac:chgData name="Sergey Ichtchenko" userId="2126563ff647897d" providerId="Windows Live" clId="Web-{EA3EB399-5BCE-53BB-97B8-061B137C264F}" dt="2024-09-16T08:20:05.227" v="487" actId="20577"/>
          <ac:spMkLst>
            <pc:docMk/>
            <pc:sldMk cId="3307118632" sldId="271"/>
            <ac:spMk id="2" creationId="{00000000-0000-0000-0000-000000000000}"/>
          </ac:spMkLst>
        </pc:spChg>
      </pc:sldChg>
      <pc:sldChg chg="modSp add del replId">
        <pc:chgData name="Sergey Ichtchenko" userId="2126563ff647897d" providerId="Windows Live" clId="Web-{EA3EB399-5BCE-53BB-97B8-061B137C264F}" dt="2024-09-16T08:23:08.889" v="513" actId="1076"/>
        <pc:sldMkLst>
          <pc:docMk/>
          <pc:sldMk cId="3692673587" sldId="272"/>
        </pc:sldMkLst>
        <pc:spChg chg="mod">
          <ac:chgData name="Sergey Ichtchenko" userId="2126563ff647897d" providerId="Windows Live" clId="Web-{EA3EB399-5BCE-53BB-97B8-061B137C264F}" dt="2024-09-16T08:23:08.889" v="513" actId="1076"/>
          <ac:spMkLst>
            <pc:docMk/>
            <pc:sldMk cId="3692673587" sldId="272"/>
            <ac:spMk id="2" creationId="{00000000-0000-0000-0000-000000000000}"/>
          </ac:spMkLst>
        </pc:spChg>
        <pc:picChg chg="mod">
          <ac:chgData name="Sergey Ichtchenko" userId="2126563ff647897d" providerId="Windows Live" clId="Web-{EA3EB399-5BCE-53BB-97B8-061B137C264F}" dt="2024-09-16T08:21:44.183" v="495" actId="1076"/>
          <ac:picMkLst>
            <pc:docMk/>
            <pc:sldMk cId="3692673587" sldId="272"/>
            <ac:picMk id="13" creationId="{F3815C05-2022-B7C0-AFA2-783C0A5F9C63}"/>
          </ac:picMkLst>
        </pc:picChg>
      </pc:sldChg>
    </pc:docChg>
  </pc:docChgLst>
  <pc:docChgLst>
    <pc:chgData name="Sergey Ichtchenko" userId="2126563ff647897d" providerId="Windows Live" clId="Web-{F361E966-0433-1DF7-1399-07E083BD36AD}"/>
    <pc:docChg chg="addSld delSld modSld sldOrd">
      <pc:chgData name="Sergey Ichtchenko" userId="2126563ff647897d" providerId="Windows Live" clId="Web-{F361E966-0433-1DF7-1399-07E083BD36AD}" dt="2024-09-16T12:40:55.257" v="524" actId="20577"/>
      <pc:docMkLst>
        <pc:docMk/>
      </pc:docMkLst>
      <pc:sldChg chg="delSp modSp">
        <pc:chgData name="Sergey Ichtchenko" userId="2126563ff647897d" providerId="Windows Live" clId="Web-{F361E966-0433-1DF7-1399-07E083BD36AD}" dt="2024-09-16T09:07:46.213" v="23" actId="14100"/>
        <pc:sldMkLst>
          <pc:docMk/>
          <pc:sldMk cId="3191488187" sldId="266"/>
        </pc:sldMkLst>
        <pc:spChg chg="mod">
          <ac:chgData name="Sergey Ichtchenko" userId="2126563ff647897d" providerId="Windows Live" clId="Web-{F361E966-0433-1DF7-1399-07E083BD36AD}" dt="2024-09-16T09:07:46.213" v="23" actId="14100"/>
          <ac:spMkLst>
            <pc:docMk/>
            <pc:sldMk cId="3191488187" sldId="266"/>
            <ac:spMk id="4" creationId="{0C77DA3A-9EBC-AFF9-965F-907968D4E8EF}"/>
          </ac:spMkLst>
        </pc:spChg>
        <pc:picChg chg="del">
          <ac:chgData name="Sergey Ichtchenko" userId="2126563ff647897d" providerId="Windows Live" clId="Web-{F361E966-0433-1DF7-1399-07E083BD36AD}" dt="2024-09-16T09:07:08.258" v="16"/>
          <ac:picMkLst>
            <pc:docMk/>
            <pc:sldMk cId="3191488187" sldId="266"/>
            <ac:picMk id="8" creationId="{616B2361-338F-FDDE-7B11-2DC85D351832}"/>
          </ac:picMkLst>
        </pc:picChg>
      </pc:sldChg>
      <pc:sldChg chg="delSp del">
        <pc:chgData name="Sergey Ichtchenko" userId="2126563ff647897d" providerId="Windows Live" clId="Web-{F361E966-0433-1DF7-1399-07E083BD36AD}" dt="2024-09-16T09:07:05.414" v="15"/>
        <pc:sldMkLst>
          <pc:docMk/>
          <pc:sldMk cId="2426781214" sldId="267"/>
        </pc:sldMkLst>
        <pc:picChg chg="del">
          <ac:chgData name="Sergey Ichtchenko" userId="2126563ff647897d" providerId="Windows Live" clId="Web-{F361E966-0433-1DF7-1399-07E083BD36AD}" dt="2024-09-16T09:06:39.398" v="9"/>
          <ac:picMkLst>
            <pc:docMk/>
            <pc:sldMk cId="2426781214" sldId="267"/>
            <ac:picMk id="6" creationId="{65A2CF2B-5A71-97DB-C5FC-CE28175C9FA5}"/>
          </ac:picMkLst>
        </pc:picChg>
      </pc:sldChg>
      <pc:sldChg chg="addSp delSp modSp add replId">
        <pc:chgData name="Sergey Ichtchenko" userId="2126563ff647897d" providerId="Windows Live" clId="Web-{F361E966-0433-1DF7-1399-07E083BD36AD}" dt="2024-09-16T09:07:19.384" v="18"/>
        <pc:sldMkLst>
          <pc:docMk/>
          <pc:sldMk cId="3593232788" sldId="273"/>
        </pc:sldMkLst>
        <pc:spChg chg="del">
          <ac:chgData name="Sergey Ichtchenko" userId="2126563ff647897d" providerId="Windows Live" clId="Web-{F361E966-0433-1DF7-1399-07E083BD36AD}" dt="2024-09-16T09:06:08.381" v="1"/>
          <ac:spMkLst>
            <pc:docMk/>
            <pc:sldMk cId="3593232788" sldId="273"/>
            <ac:spMk id="3" creationId="{638671FC-D595-2672-8AE3-40CF70943F58}"/>
          </ac:spMkLst>
        </pc:spChg>
        <pc:spChg chg="del">
          <ac:chgData name="Sergey Ichtchenko" userId="2126563ff647897d" providerId="Windows Live" clId="Web-{F361E966-0433-1DF7-1399-07E083BD36AD}" dt="2024-09-16T09:06:12.194" v="3"/>
          <ac:spMkLst>
            <pc:docMk/>
            <pc:sldMk cId="3593232788" sldId="273"/>
            <ac:spMk id="4" creationId="{0C77DA3A-9EBC-AFF9-965F-907968D4E8EF}"/>
          </ac:spMkLst>
        </pc:spChg>
        <pc:spChg chg="add del mod">
          <ac:chgData name="Sergey Ichtchenko" userId="2126563ff647897d" providerId="Windows Live" clId="Web-{F361E966-0433-1DF7-1399-07E083BD36AD}" dt="2024-09-16T09:06:24.851" v="5"/>
          <ac:spMkLst>
            <pc:docMk/>
            <pc:sldMk cId="3593232788" sldId="273"/>
            <ac:spMk id="7" creationId="{4CE767CE-6BB4-AE05-5CBB-444AE21F6E34}"/>
          </ac:spMkLst>
        </pc:spChg>
        <pc:spChg chg="add del mod">
          <ac:chgData name="Sergey Ichtchenko" userId="2126563ff647897d" providerId="Windows Live" clId="Web-{F361E966-0433-1DF7-1399-07E083BD36AD}" dt="2024-09-16T09:06:27.054" v="6"/>
          <ac:spMkLst>
            <pc:docMk/>
            <pc:sldMk cId="3593232788" sldId="273"/>
            <ac:spMk id="10" creationId="{4A0ABC62-109B-B062-DFEF-BAA9361A37AF}"/>
          </ac:spMkLst>
        </pc:spChg>
        <pc:picChg chg="del">
          <ac:chgData name="Sergey Ichtchenko" userId="2126563ff647897d" providerId="Windows Live" clId="Web-{F361E966-0433-1DF7-1399-07E083BD36AD}" dt="2024-09-16T09:06:10.303" v="2"/>
          <ac:picMkLst>
            <pc:docMk/>
            <pc:sldMk cId="3593232788" sldId="273"/>
            <ac:picMk id="5" creationId="{BCD6EF01-3C78-D96A-7450-3644D7598675}"/>
          </ac:picMkLst>
        </pc:picChg>
        <pc:picChg chg="mod">
          <ac:chgData name="Sergey Ichtchenko" userId="2126563ff647897d" providerId="Windows Live" clId="Web-{F361E966-0433-1DF7-1399-07E083BD36AD}" dt="2024-09-16T09:06:20.382" v="4" actId="1076"/>
          <ac:picMkLst>
            <pc:docMk/>
            <pc:sldMk cId="3593232788" sldId="273"/>
            <ac:picMk id="8" creationId="{616B2361-338F-FDDE-7B11-2DC85D351832}"/>
          </ac:picMkLst>
        </pc:picChg>
        <pc:picChg chg="add del mod">
          <ac:chgData name="Sergey Ichtchenko" userId="2126563ff647897d" providerId="Windows Live" clId="Web-{F361E966-0433-1DF7-1399-07E083BD36AD}" dt="2024-09-16T09:07:19.384" v="18"/>
          <ac:picMkLst>
            <pc:docMk/>
            <pc:sldMk cId="3593232788" sldId="273"/>
            <ac:picMk id="11" creationId="{8A1191B8-C593-5413-2BD6-A3F0AE4D477D}"/>
          </ac:picMkLst>
        </pc:picChg>
        <pc:picChg chg="add mod">
          <ac:chgData name="Sergey Ichtchenko" userId="2126563ff647897d" providerId="Windows Live" clId="Web-{F361E966-0433-1DF7-1399-07E083BD36AD}" dt="2024-09-16T09:06:48.664" v="11" actId="1076"/>
          <ac:picMkLst>
            <pc:docMk/>
            <pc:sldMk cId="3593232788" sldId="273"/>
            <ac:picMk id="12" creationId="{9037B9ED-1754-4361-4372-C02184CCECE2}"/>
          </ac:picMkLst>
        </pc:picChg>
      </pc:sldChg>
      <pc:sldChg chg="add replId">
        <pc:chgData name="Sergey Ichtchenko" userId="2126563ff647897d" providerId="Windows Live" clId="Web-{F361E966-0433-1DF7-1399-07E083BD36AD}" dt="2024-09-16T09:07:15.587" v="17"/>
        <pc:sldMkLst>
          <pc:docMk/>
          <pc:sldMk cId="75072666" sldId="274"/>
        </pc:sldMkLst>
      </pc:sldChg>
      <pc:sldChg chg="delSp add ord replId">
        <pc:chgData name="Sergey Ichtchenko" userId="2126563ff647897d" providerId="Windows Live" clId="Web-{F361E966-0433-1DF7-1399-07E083BD36AD}" dt="2024-09-16T09:07:52.431" v="24"/>
        <pc:sldMkLst>
          <pc:docMk/>
          <pc:sldMk cId="1934393224" sldId="275"/>
        </pc:sldMkLst>
        <pc:picChg chg="del">
          <ac:chgData name="Sergey Ichtchenko" userId="2126563ff647897d" providerId="Windows Live" clId="Web-{F361E966-0433-1DF7-1399-07E083BD36AD}" dt="2024-09-16T09:07:25.212" v="20"/>
          <ac:picMkLst>
            <pc:docMk/>
            <pc:sldMk cId="1934393224" sldId="275"/>
            <ac:picMk id="12" creationId="{9037B9ED-1754-4361-4372-C02184CCECE2}"/>
          </ac:picMkLst>
        </pc:picChg>
      </pc:sldChg>
      <pc:sldChg chg="modSp add replId">
        <pc:chgData name="Sergey Ichtchenko" userId="2126563ff647897d" providerId="Windows Live" clId="Web-{F361E966-0433-1DF7-1399-07E083BD36AD}" dt="2024-09-16T12:22:43.575" v="36" actId="1076"/>
        <pc:sldMkLst>
          <pc:docMk/>
          <pc:sldMk cId="41074876" sldId="276"/>
        </pc:sldMkLst>
        <pc:spChg chg="mod">
          <ac:chgData name="Sergey Ichtchenko" userId="2126563ff647897d" providerId="Windows Live" clId="Web-{F361E966-0433-1DF7-1399-07E083BD36AD}" dt="2024-09-16T12:22:43.575" v="36" actId="1076"/>
          <ac:spMkLst>
            <pc:docMk/>
            <pc:sldMk cId="41074876" sldId="276"/>
            <ac:spMk id="2" creationId="{00000000-0000-0000-0000-000000000000}"/>
          </ac:spMkLst>
        </pc:spChg>
      </pc:sldChg>
      <pc:sldChg chg="addSp modSp add replId">
        <pc:chgData name="Sergey Ichtchenko" userId="2126563ff647897d" providerId="Windows Live" clId="Web-{F361E966-0433-1DF7-1399-07E083BD36AD}" dt="2024-09-16T12:25:22.736" v="79" actId="1076"/>
        <pc:sldMkLst>
          <pc:docMk/>
          <pc:sldMk cId="1385247691" sldId="277"/>
        </pc:sldMkLst>
        <pc:spChg chg="mod">
          <ac:chgData name="Sergey Ichtchenko" userId="2126563ff647897d" providerId="Windows Live" clId="Web-{F361E966-0433-1DF7-1399-07E083BD36AD}" dt="2024-09-16T12:25:22.736" v="79" actId="1076"/>
          <ac:spMkLst>
            <pc:docMk/>
            <pc:sldMk cId="1385247691" sldId="277"/>
            <ac:spMk id="2" creationId="{00000000-0000-0000-0000-000000000000}"/>
          </ac:spMkLst>
        </pc:spChg>
        <pc:spChg chg="add mod">
          <ac:chgData name="Sergey Ichtchenko" userId="2126563ff647897d" providerId="Windows Live" clId="Web-{F361E966-0433-1DF7-1399-07E083BD36AD}" dt="2024-09-16T12:25:17.783" v="78" actId="1076"/>
          <ac:spMkLst>
            <pc:docMk/>
            <pc:sldMk cId="1385247691" sldId="277"/>
            <ac:spMk id="4" creationId="{6F81EFE9-FB5B-9153-AB6D-9C41051C5B09}"/>
          </ac:spMkLst>
        </pc:spChg>
        <pc:picChg chg="mod">
          <ac:chgData name="Sergey Ichtchenko" userId="2126563ff647897d" providerId="Windows Live" clId="Web-{F361E966-0433-1DF7-1399-07E083BD36AD}" dt="2024-09-16T12:24:52.720" v="60" actId="1076"/>
          <ac:picMkLst>
            <pc:docMk/>
            <pc:sldMk cId="1385247691" sldId="277"/>
            <ac:picMk id="13" creationId="{F3815C05-2022-B7C0-AFA2-783C0A5F9C63}"/>
          </ac:picMkLst>
        </pc:picChg>
      </pc:sldChg>
      <pc:sldChg chg="modSp new del">
        <pc:chgData name="Sergey Ichtchenko" userId="2126563ff647897d" providerId="Windows Live" clId="Web-{F361E966-0433-1DF7-1399-07E083BD36AD}" dt="2024-09-16T12:24:00.889" v="46"/>
        <pc:sldMkLst>
          <pc:docMk/>
          <pc:sldMk cId="2720902967" sldId="277"/>
        </pc:sldMkLst>
        <pc:spChg chg="mod">
          <ac:chgData name="Sergey Ichtchenko" userId="2126563ff647897d" providerId="Windows Live" clId="Web-{F361E966-0433-1DF7-1399-07E083BD36AD}" dt="2024-09-16T12:23:58.577" v="45" actId="20577"/>
          <ac:spMkLst>
            <pc:docMk/>
            <pc:sldMk cId="2720902967" sldId="277"/>
            <ac:spMk id="2" creationId="{58EEB7B2-BF5E-63DE-C159-3BC2DF44CDCF}"/>
          </ac:spMkLst>
        </pc:spChg>
      </pc:sldChg>
      <pc:sldChg chg="addSp delSp modSp add replId">
        <pc:chgData name="Sergey Ichtchenko" userId="2126563ff647897d" providerId="Windows Live" clId="Web-{F361E966-0433-1DF7-1399-07E083BD36AD}" dt="2024-09-16T12:26:14.221" v="86" actId="1076"/>
        <pc:sldMkLst>
          <pc:docMk/>
          <pc:sldMk cId="1148675680" sldId="278"/>
        </pc:sldMkLst>
        <pc:spChg chg="del">
          <ac:chgData name="Sergey Ichtchenko" userId="2126563ff647897d" providerId="Windows Live" clId="Web-{F361E966-0433-1DF7-1399-07E083BD36AD}" dt="2024-09-16T12:25:30.564" v="81"/>
          <ac:spMkLst>
            <pc:docMk/>
            <pc:sldMk cId="1148675680" sldId="278"/>
            <ac:spMk id="2" creationId="{00000000-0000-0000-0000-000000000000}"/>
          </ac:spMkLst>
        </pc:spChg>
        <pc:spChg chg="del">
          <ac:chgData name="Sergey Ichtchenko" userId="2126563ff647897d" providerId="Windows Live" clId="Web-{F361E966-0433-1DF7-1399-07E083BD36AD}" dt="2024-09-16T12:25:33.142" v="82"/>
          <ac:spMkLst>
            <pc:docMk/>
            <pc:sldMk cId="1148675680" sldId="278"/>
            <ac:spMk id="4" creationId="{6F81EFE9-FB5B-9153-AB6D-9C41051C5B09}"/>
          </ac:spMkLst>
        </pc:spChg>
        <pc:spChg chg="add del mod">
          <ac:chgData name="Sergey Ichtchenko" userId="2126563ff647897d" providerId="Windows Live" clId="Web-{F361E966-0433-1DF7-1399-07E083BD36AD}" dt="2024-09-16T12:25:37.752" v="83"/>
          <ac:spMkLst>
            <pc:docMk/>
            <pc:sldMk cId="1148675680" sldId="278"/>
            <ac:spMk id="5" creationId="{CD1BFC61-8041-F37A-85DA-490373FB0859}"/>
          </ac:spMkLst>
        </pc:spChg>
        <pc:spChg chg="add del mod">
          <ac:chgData name="Sergey Ichtchenko" userId="2126563ff647897d" providerId="Windows Live" clId="Web-{F361E966-0433-1DF7-1399-07E083BD36AD}" dt="2024-09-16T12:25:39.096" v="84"/>
          <ac:spMkLst>
            <pc:docMk/>
            <pc:sldMk cId="1148675680" sldId="278"/>
            <ac:spMk id="7" creationId="{59AB6F1B-5684-3A3D-FFD5-38275FE74364}"/>
          </ac:spMkLst>
        </pc:spChg>
        <pc:picChg chg="add mod">
          <ac:chgData name="Sergey Ichtchenko" userId="2126563ff647897d" providerId="Windows Live" clId="Web-{F361E966-0433-1DF7-1399-07E083BD36AD}" dt="2024-09-16T12:26:14.221" v="86" actId="1076"/>
          <ac:picMkLst>
            <pc:docMk/>
            <pc:sldMk cId="1148675680" sldId="278"/>
            <ac:picMk id="9" creationId="{C61490A0-2A1A-F410-70A3-1BB5BDC749DF}"/>
          </ac:picMkLst>
        </pc:picChg>
      </pc:sldChg>
      <pc:sldChg chg="addSp delSp modSp add replId">
        <pc:chgData name="Sergey Ichtchenko" userId="2126563ff647897d" providerId="Windows Live" clId="Web-{F361E966-0433-1DF7-1399-07E083BD36AD}" dt="2024-09-16T12:27:05.707" v="89"/>
        <pc:sldMkLst>
          <pc:docMk/>
          <pc:sldMk cId="4097234764" sldId="279"/>
        </pc:sldMkLst>
        <pc:picChg chg="add mod">
          <ac:chgData name="Sergey Ichtchenko" userId="2126563ff647897d" providerId="Windows Live" clId="Web-{F361E966-0433-1DF7-1399-07E083BD36AD}" dt="2024-09-16T12:27:05.707" v="89"/>
          <ac:picMkLst>
            <pc:docMk/>
            <pc:sldMk cId="4097234764" sldId="279"/>
            <ac:picMk id="2" creationId="{D4CFEF1A-9C09-BE46-0E25-05C2B4752DFF}"/>
          </ac:picMkLst>
        </pc:picChg>
        <pc:picChg chg="del">
          <ac:chgData name="Sergey Ichtchenko" userId="2126563ff647897d" providerId="Windows Live" clId="Web-{F361E966-0433-1DF7-1399-07E083BD36AD}" dt="2024-09-16T12:27:02.222" v="88"/>
          <ac:picMkLst>
            <pc:docMk/>
            <pc:sldMk cId="4097234764" sldId="279"/>
            <ac:picMk id="9" creationId="{C61490A0-2A1A-F410-70A3-1BB5BDC749DF}"/>
          </ac:picMkLst>
        </pc:picChg>
      </pc:sldChg>
      <pc:sldChg chg="addSp delSp modSp add replId">
        <pc:chgData name="Sergey Ichtchenko" userId="2126563ff647897d" providerId="Windows Live" clId="Web-{F361E966-0433-1DF7-1399-07E083BD36AD}" dt="2024-09-16T12:27:30.145" v="92"/>
        <pc:sldMkLst>
          <pc:docMk/>
          <pc:sldMk cId="1457645819" sldId="280"/>
        </pc:sldMkLst>
        <pc:picChg chg="del">
          <ac:chgData name="Sergey Ichtchenko" userId="2126563ff647897d" providerId="Windows Live" clId="Web-{F361E966-0433-1DF7-1399-07E083BD36AD}" dt="2024-09-16T12:27:29.770" v="91"/>
          <ac:picMkLst>
            <pc:docMk/>
            <pc:sldMk cId="1457645819" sldId="280"/>
            <ac:picMk id="2" creationId="{D4CFEF1A-9C09-BE46-0E25-05C2B4752DFF}"/>
          </ac:picMkLst>
        </pc:picChg>
        <pc:picChg chg="add mod">
          <ac:chgData name="Sergey Ichtchenko" userId="2126563ff647897d" providerId="Windows Live" clId="Web-{F361E966-0433-1DF7-1399-07E083BD36AD}" dt="2024-09-16T12:27:30.145" v="92"/>
          <ac:picMkLst>
            <pc:docMk/>
            <pc:sldMk cId="1457645819" sldId="280"/>
            <ac:picMk id="3" creationId="{0D454669-7D0C-B1A4-E684-D1A6BA48E556}"/>
          </ac:picMkLst>
        </pc:picChg>
      </pc:sldChg>
      <pc:sldChg chg="addSp delSp modSp new">
        <pc:chgData name="Sergey Ichtchenko" userId="2126563ff647897d" providerId="Windows Live" clId="Web-{F361E966-0433-1DF7-1399-07E083BD36AD}" dt="2024-09-16T12:40:55.257" v="524" actId="20577"/>
        <pc:sldMkLst>
          <pc:docMk/>
          <pc:sldMk cId="2040939636" sldId="281"/>
        </pc:sldMkLst>
        <pc:spChg chg="mod">
          <ac:chgData name="Sergey Ichtchenko" userId="2126563ff647897d" providerId="Windows Live" clId="Web-{F361E966-0433-1DF7-1399-07E083BD36AD}" dt="2024-09-16T12:31:13.011" v="110" actId="20577"/>
          <ac:spMkLst>
            <pc:docMk/>
            <pc:sldMk cId="2040939636" sldId="281"/>
            <ac:spMk id="2" creationId="{055D46A5-A601-9986-3700-2D23220352BA}"/>
          </ac:spMkLst>
        </pc:spChg>
        <pc:spChg chg="mod">
          <ac:chgData name="Sergey Ichtchenko" userId="2126563ff647897d" providerId="Windows Live" clId="Web-{F361E966-0433-1DF7-1399-07E083BD36AD}" dt="2024-09-16T12:40:55.257" v="524" actId="20577"/>
          <ac:spMkLst>
            <pc:docMk/>
            <pc:sldMk cId="2040939636" sldId="281"/>
            <ac:spMk id="3" creationId="{9BB901C4-B72A-6877-6EDA-DE025C577D5F}"/>
          </ac:spMkLst>
        </pc:spChg>
        <pc:picChg chg="add">
          <ac:chgData name="Sergey Ichtchenko" userId="2126563ff647897d" providerId="Windows Live" clId="Web-{F361E966-0433-1DF7-1399-07E083BD36AD}" dt="2024-09-16T12:30:36.089" v="94"/>
          <ac:picMkLst>
            <pc:docMk/>
            <pc:sldMk cId="2040939636" sldId="281"/>
            <ac:picMk id="5" creationId="{0EA19513-3033-458B-9692-BB9F1302C4C4}"/>
          </ac:picMkLst>
        </pc:picChg>
        <pc:picChg chg="add del">
          <ac:chgData name="Sergey Ichtchenko" userId="2126563ff647897d" providerId="Windows Live" clId="Web-{F361E966-0433-1DF7-1399-07E083BD36AD}" dt="2024-09-16T12:30:40.495" v="96"/>
          <ac:picMkLst>
            <pc:docMk/>
            <pc:sldMk cId="2040939636" sldId="281"/>
            <ac:picMk id="7" creationId="{97580061-85B9-1D4E-0587-8C03EDBB84B0}"/>
          </ac:picMkLst>
        </pc:picChg>
      </pc:sldChg>
      <pc:sldChg chg="modSp add replId">
        <pc:chgData name="Sergey Ichtchenko" userId="2126563ff647897d" providerId="Windows Live" clId="Web-{F361E966-0433-1DF7-1399-07E083BD36AD}" dt="2024-09-16T12:39:29.818" v="515" actId="20577"/>
        <pc:sldMkLst>
          <pc:docMk/>
          <pc:sldMk cId="522985928" sldId="282"/>
        </pc:sldMkLst>
        <pc:spChg chg="mod">
          <ac:chgData name="Sergey Ichtchenko" userId="2126563ff647897d" providerId="Windows Live" clId="Web-{F361E966-0433-1DF7-1399-07E083BD36AD}" dt="2024-09-16T12:33:25.264" v="261" actId="20577"/>
          <ac:spMkLst>
            <pc:docMk/>
            <pc:sldMk cId="522985928" sldId="282"/>
            <ac:spMk id="2" creationId="{055D46A5-A601-9986-3700-2D23220352BA}"/>
          </ac:spMkLst>
        </pc:spChg>
        <pc:spChg chg="mod">
          <ac:chgData name="Sergey Ichtchenko" userId="2126563ff647897d" providerId="Windows Live" clId="Web-{F361E966-0433-1DF7-1399-07E083BD36AD}" dt="2024-09-16T12:39:29.818" v="515" actId="20577"/>
          <ac:spMkLst>
            <pc:docMk/>
            <pc:sldMk cId="522985928" sldId="282"/>
            <ac:spMk id="3" creationId="{9BB901C4-B72A-6877-6EDA-DE025C577D5F}"/>
          </ac:spMkLst>
        </pc:spChg>
      </pc:sldChg>
      <pc:sldChg chg="modSp add replId">
        <pc:chgData name="Sergey Ichtchenko" userId="2126563ff647897d" providerId="Windows Live" clId="Web-{F361E966-0433-1DF7-1399-07E083BD36AD}" dt="2024-09-16T12:35:47.954" v="354" actId="20577"/>
        <pc:sldMkLst>
          <pc:docMk/>
          <pc:sldMk cId="2070530893" sldId="283"/>
        </pc:sldMkLst>
        <pc:spChg chg="mod">
          <ac:chgData name="Sergey Ichtchenko" userId="2126563ff647897d" providerId="Windows Live" clId="Web-{F361E966-0433-1DF7-1399-07E083BD36AD}" dt="2024-09-16T12:35:47.954" v="354" actId="20577"/>
          <ac:spMkLst>
            <pc:docMk/>
            <pc:sldMk cId="2070530893" sldId="283"/>
            <ac:spMk id="3" creationId="{9BB901C4-B72A-6877-6EDA-DE025C577D5F}"/>
          </ac:spMkLst>
        </pc:spChg>
      </pc:sldChg>
      <pc:sldChg chg="modSp new">
        <pc:chgData name="Sergey Ichtchenko" userId="2126563ff647897d" providerId="Windows Live" clId="Web-{F361E966-0433-1DF7-1399-07E083BD36AD}" dt="2024-09-16T12:38:33.957" v="461" actId="20577"/>
        <pc:sldMkLst>
          <pc:docMk/>
          <pc:sldMk cId="3051979098" sldId="284"/>
        </pc:sldMkLst>
        <pc:spChg chg="mod">
          <ac:chgData name="Sergey Ichtchenko" userId="2126563ff647897d" providerId="Windows Live" clId="Web-{F361E966-0433-1DF7-1399-07E083BD36AD}" dt="2024-09-16T12:38:33.957" v="461" actId="20577"/>
          <ac:spMkLst>
            <pc:docMk/>
            <pc:sldMk cId="3051979098" sldId="284"/>
            <ac:spMk id="2" creationId="{093007DE-59FA-87AC-9A10-A8CCACA095E1}"/>
          </ac:spMkLst>
        </pc:spChg>
      </pc:sldChg>
      <pc:sldChg chg="modSp add replId">
        <pc:chgData name="Sergey Ichtchenko" userId="2126563ff647897d" providerId="Windows Live" clId="Web-{F361E966-0433-1DF7-1399-07E083BD36AD}" dt="2024-09-16T12:38:17.910" v="453" actId="20577"/>
        <pc:sldMkLst>
          <pc:docMk/>
          <pc:sldMk cId="3280834577" sldId="285"/>
        </pc:sldMkLst>
        <pc:spChg chg="mod">
          <ac:chgData name="Sergey Ichtchenko" userId="2126563ff647897d" providerId="Windows Live" clId="Web-{F361E966-0433-1DF7-1399-07E083BD36AD}" dt="2024-09-16T12:38:17.910" v="453" actId="20577"/>
          <ac:spMkLst>
            <pc:docMk/>
            <pc:sldMk cId="3280834577" sldId="285"/>
            <ac:spMk id="2" creationId="{093007DE-59FA-87AC-9A10-A8CCACA095E1}"/>
          </ac:spMkLst>
        </pc:spChg>
      </pc:sldChg>
      <pc:sldChg chg="modSp add replId">
        <pc:chgData name="Sergey Ichtchenko" userId="2126563ff647897d" providerId="Windows Live" clId="Web-{F361E966-0433-1DF7-1399-07E083BD36AD}" dt="2024-09-16T12:38:44.426" v="465" actId="20577"/>
        <pc:sldMkLst>
          <pc:docMk/>
          <pc:sldMk cId="773291614" sldId="286"/>
        </pc:sldMkLst>
        <pc:spChg chg="mod">
          <ac:chgData name="Sergey Ichtchenko" userId="2126563ff647897d" providerId="Windows Live" clId="Web-{F361E966-0433-1DF7-1399-07E083BD36AD}" dt="2024-09-16T12:38:44.426" v="465" actId="20577"/>
          <ac:spMkLst>
            <pc:docMk/>
            <pc:sldMk cId="773291614" sldId="286"/>
            <ac:spMk id="2" creationId="{093007DE-59FA-87AC-9A10-A8CCACA095E1}"/>
          </ac:spMkLst>
        </pc:spChg>
      </pc:sldChg>
      <pc:sldChg chg="modSp add replId">
        <pc:chgData name="Sergey Ichtchenko" userId="2126563ff647897d" providerId="Windows Live" clId="Web-{F361E966-0433-1DF7-1399-07E083BD36AD}" dt="2024-09-16T12:38:54.333" v="471" actId="20577"/>
        <pc:sldMkLst>
          <pc:docMk/>
          <pc:sldMk cId="1791802290" sldId="287"/>
        </pc:sldMkLst>
        <pc:spChg chg="mod">
          <ac:chgData name="Sergey Ichtchenko" userId="2126563ff647897d" providerId="Windows Live" clId="Web-{F361E966-0433-1DF7-1399-07E083BD36AD}" dt="2024-09-16T12:38:54.333" v="471" actId="20577"/>
          <ac:spMkLst>
            <pc:docMk/>
            <pc:sldMk cId="1791802290" sldId="287"/>
            <ac:spMk id="2" creationId="{093007DE-59FA-87AC-9A10-A8CCACA095E1}"/>
          </ac:spMkLst>
        </pc:spChg>
      </pc:sldChg>
      <pc:sldChg chg="modSp add replId">
        <pc:chgData name="Sergey Ichtchenko" userId="2126563ff647897d" providerId="Windows Live" clId="Web-{F361E966-0433-1DF7-1399-07E083BD36AD}" dt="2024-09-16T12:39:02.395" v="483" actId="20577"/>
        <pc:sldMkLst>
          <pc:docMk/>
          <pc:sldMk cId="455571981" sldId="288"/>
        </pc:sldMkLst>
        <pc:spChg chg="mod">
          <ac:chgData name="Sergey Ichtchenko" userId="2126563ff647897d" providerId="Windows Live" clId="Web-{F361E966-0433-1DF7-1399-07E083BD36AD}" dt="2024-09-16T12:39:02.395" v="483" actId="20577"/>
          <ac:spMkLst>
            <pc:docMk/>
            <pc:sldMk cId="455571981" sldId="288"/>
            <ac:spMk id="2" creationId="{093007DE-59FA-87AC-9A10-A8CCACA095E1}"/>
          </ac:spMkLst>
        </pc:spChg>
      </pc:sldChg>
      <pc:sldChg chg="modSp add replId">
        <pc:chgData name="Sergey Ichtchenko" userId="2126563ff647897d" providerId="Windows Live" clId="Web-{F361E966-0433-1DF7-1399-07E083BD36AD}" dt="2024-09-16T12:39:12.005" v="499" actId="20577"/>
        <pc:sldMkLst>
          <pc:docMk/>
          <pc:sldMk cId="2815326125" sldId="289"/>
        </pc:sldMkLst>
        <pc:spChg chg="mod">
          <ac:chgData name="Sergey Ichtchenko" userId="2126563ff647897d" providerId="Windows Live" clId="Web-{F361E966-0433-1DF7-1399-07E083BD36AD}" dt="2024-09-16T12:39:12.005" v="499" actId="20577"/>
          <ac:spMkLst>
            <pc:docMk/>
            <pc:sldMk cId="2815326125" sldId="289"/>
            <ac:spMk id="2" creationId="{093007DE-59FA-87AC-9A10-A8CCACA095E1}"/>
          </ac:spMkLst>
        </pc:spChg>
      </pc:sldChg>
      <pc:sldChg chg="modSp add replId">
        <pc:chgData name="Sergey Ichtchenko" userId="2126563ff647897d" providerId="Windows Live" clId="Web-{F361E966-0433-1DF7-1399-07E083BD36AD}" dt="2024-09-16T12:39:22.005" v="509" actId="20577"/>
        <pc:sldMkLst>
          <pc:docMk/>
          <pc:sldMk cId="1314459911" sldId="290"/>
        </pc:sldMkLst>
        <pc:spChg chg="mod">
          <ac:chgData name="Sergey Ichtchenko" userId="2126563ff647897d" providerId="Windows Live" clId="Web-{F361E966-0433-1DF7-1399-07E083BD36AD}" dt="2024-09-16T12:39:22.005" v="509" actId="20577"/>
          <ac:spMkLst>
            <pc:docMk/>
            <pc:sldMk cId="1314459911" sldId="290"/>
            <ac:spMk id="2" creationId="{093007DE-59FA-87AC-9A10-A8CCACA095E1}"/>
          </ac:spMkLst>
        </pc:spChg>
      </pc:sldChg>
    </pc:docChg>
  </pc:docChgLst>
  <pc:docChgLst>
    <pc:chgData name="Sergey Ichtchenko" userId="2126563ff647897d" providerId="Windows Live" clId="Web-{C699D7BD-5D0F-346F-C8DA-6CD5916317FC}"/>
    <pc:docChg chg="addSld modSld sldOrd">
      <pc:chgData name="Sergey Ichtchenko" userId="2126563ff647897d" providerId="Windows Live" clId="Web-{C699D7BD-5D0F-346F-C8DA-6CD5916317FC}" dt="2024-09-17T07:38:44.739" v="696" actId="1076"/>
      <pc:docMkLst>
        <pc:docMk/>
      </pc:docMkLst>
      <pc:sldChg chg="addSp delSp modSp">
        <pc:chgData name="Sergey Ichtchenko" userId="2126563ff647897d" providerId="Windows Live" clId="Web-{C699D7BD-5D0F-346F-C8DA-6CD5916317FC}" dt="2024-09-17T07:38:44.739" v="696" actId="1076"/>
        <pc:sldMkLst>
          <pc:docMk/>
          <pc:sldMk cId="4253789787" sldId="268"/>
        </pc:sldMkLst>
        <pc:spChg chg="mod">
          <ac:chgData name="Sergey Ichtchenko" userId="2126563ff647897d" providerId="Windows Live" clId="Web-{C699D7BD-5D0F-346F-C8DA-6CD5916317FC}" dt="2024-09-17T07:38:44.739" v="696" actId="1076"/>
          <ac:spMkLst>
            <pc:docMk/>
            <pc:sldMk cId="4253789787" sldId="268"/>
            <ac:spMk id="3" creationId="{93667FAD-1C93-630D-059D-0940258BB868}"/>
          </ac:spMkLst>
        </pc:spChg>
        <pc:spChg chg="add del mod">
          <ac:chgData name="Sergey Ichtchenko" userId="2126563ff647897d" providerId="Windows Live" clId="Web-{C699D7BD-5D0F-346F-C8DA-6CD5916317FC}" dt="2024-09-17T07:04:45.400" v="43"/>
          <ac:spMkLst>
            <pc:docMk/>
            <pc:sldMk cId="4253789787" sldId="268"/>
            <ac:spMk id="4" creationId="{2AF1621C-86CA-CCEF-68C3-FC5FBC45B1AE}"/>
          </ac:spMkLst>
        </pc:spChg>
        <pc:picChg chg="add mod modCrop">
          <ac:chgData name="Sergey Ichtchenko" userId="2126563ff647897d" providerId="Windows Live" clId="Web-{C699D7BD-5D0F-346F-C8DA-6CD5916317FC}" dt="2024-09-17T07:38:44.739" v="695" actId="1076"/>
          <ac:picMkLst>
            <pc:docMk/>
            <pc:sldMk cId="4253789787" sldId="268"/>
            <ac:picMk id="5" creationId="{A1F2EDFF-99A6-BB15-3C82-CB0021951546}"/>
          </ac:picMkLst>
        </pc:picChg>
        <pc:picChg chg="add mod modCrop">
          <ac:chgData name="Sergey Ichtchenko" userId="2126563ff647897d" providerId="Windows Live" clId="Web-{C699D7BD-5D0F-346F-C8DA-6CD5916317FC}" dt="2024-09-17T07:06:54.669" v="73" actId="1076"/>
          <ac:picMkLst>
            <pc:docMk/>
            <pc:sldMk cId="4253789787" sldId="268"/>
            <ac:picMk id="7" creationId="{2E9D76A6-C74D-1F36-D000-E3CA23C3CE9A}"/>
          </ac:picMkLst>
        </pc:picChg>
        <pc:picChg chg="add mod">
          <ac:chgData name="Sergey Ichtchenko" userId="2126563ff647897d" providerId="Windows Live" clId="Web-{C699D7BD-5D0F-346F-C8DA-6CD5916317FC}" dt="2024-09-17T07:38:44.739" v="694" actId="1076"/>
          <ac:picMkLst>
            <pc:docMk/>
            <pc:sldMk cId="4253789787" sldId="268"/>
            <ac:picMk id="8" creationId="{FD6FE472-C9BA-FEA1-0B6A-38BA7FCB8DB8}"/>
          </ac:picMkLst>
        </pc:picChg>
        <pc:picChg chg="add mod">
          <ac:chgData name="Sergey Ichtchenko" userId="2126563ff647897d" providerId="Windows Live" clId="Web-{C699D7BD-5D0F-346F-C8DA-6CD5916317FC}" dt="2024-09-17T07:38:44.739" v="693" actId="1076"/>
          <ac:picMkLst>
            <pc:docMk/>
            <pc:sldMk cId="4253789787" sldId="268"/>
            <ac:picMk id="10" creationId="{3E8A5ED8-2A09-7336-E8D8-A22933D8F315}"/>
          </ac:picMkLst>
        </pc:picChg>
      </pc:sldChg>
      <pc:sldChg chg="modSp">
        <pc:chgData name="Sergey Ichtchenko" userId="2126563ff647897d" providerId="Windows Live" clId="Web-{C699D7BD-5D0F-346F-C8DA-6CD5916317FC}" dt="2024-09-17T07:27:54.893" v="333" actId="20577"/>
        <pc:sldMkLst>
          <pc:docMk/>
          <pc:sldMk cId="3051979098" sldId="284"/>
        </pc:sldMkLst>
        <pc:spChg chg="mod">
          <ac:chgData name="Sergey Ichtchenko" userId="2126563ff647897d" providerId="Windows Live" clId="Web-{C699D7BD-5D0F-346F-C8DA-6CD5916317FC}" dt="2024-09-17T07:27:54.893" v="333" actId="20577"/>
          <ac:spMkLst>
            <pc:docMk/>
            <pc:sldMk cId="3051979098" sldId="284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28:28.175" v="367" actId="20577"/>
        <pc:sldMkLst>
          <pc:docMk/>
          <pc:sldMk cId="3280834577" sldId="285"/>
        </pc:sldMkLst>
        <pc:spChg chg="mod">
          <ac:chgData name="Sergey Ichtchenko" userId="2126563ff647897d" providerId="Windows Live" clId="Web-{C699D7BD-5D0F-346F-C8DA-6CD5916317FC}" dt="2024-09-17T07:28:28.175" v="367" actId="20577"/>
          <ac:spMkLst>
            <pc:docMk/>
            <pc:sldMk cId="3280834577" sldId="285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29:17.989" v="393" actId="20577"/>
        <pc:sldMkLst>
          <pc:docMk/>
          <pc:sldMk cId="773291614" sldId="286"/>
        </pc:sldMkLst>
        <pc:spChg chg="mod">
          <ac:chgData name="Sergey Ichtchenko" userId="2126563ff647897d" providerId="Windows Live" clId="Web-{C699D7BD-5D0F-346F-C8DA-6CD5916317FC}" dt="2024-09-17T07:29:17.989" v="393" actId="20577"/>
          <ac:spMkLst>
            <pc:docMk/>
            <pc:sldMk cId="773291614" sldId="286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30:40.241" v="460" actId="20577"/>
        <pc:sldMkLst>
          <pc:docMk/>
          <pc:sldMk cId="1791802290" sldId="287"/>
        </pc:sldMkLst>
        <pc:spChg chg="mod">
          <ac:chgData name="Sergey Ichtchenko" userId="2126563ff647897d" providerId="Windows Live" clId="Web-{C699D7BD-5D0F-346F-C8DA-6CD5916317FC}" dt="2024-09-17T07:30:40.241" v="460" actId="20577"/>
          <ac:spMkLst>
            <pc:docMk/>
            <pc:sldMk cId="1791802290" sldId="287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32:35.150" v="520" actId="20577"/>
        <pc:sldMkLst>
          <pc:docMk/>
          <pc:sldMk cId="455571981" sldId="288"/>
        </pc:sldMkLst>
        <pc:spChg chg="mod">
          <ac:chgData name="Sergey Ichtchenko" userId="2126563ff647897d" providerId="Windows Live" clId="Web-{C699D7BD-5D0F-346F-C8DA-6CD5916317FC}" dt="2024-09-17T07:32:35.150" v="520" actId="20577"/>
          <ac:spMkLst>
            <pc:docMk/>
            <pc:sldMk cId="455571981" sldId="288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33:37.387" v="566" actId="20577"/>
        <pc:sldMkLst>
          <pc:docMk/>
          <pc:sldMk cId="2815326125" sldId="289"/>
        </pc:sldMkLst>
        <pc:spChg chg="mod">
          <ac:chgData name="Sergey Ichtchenko" userId="2126563ff647897d" providerId="Windows Live" clId="Web-{C699D7BD-5D0F-346F-C8DA-6CD5916317FC}" dt="2024-09-17T07:33:37.387" v="566" actId="20577"/>
          <ac:spMkLst>
            <pc:docMk/>
            <pc:sldMk cId="2815326125" sldId="289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34:43.045" v="609" actId="20577"/>
        <pc:sldMkLst>
          <pc:docMk/>
          <pc:sldMk cId="1314459911" sldId="290"/>
        </pc:sldMkLst>
        <pc:spChg chg="mod">
          <ac:chgData name="Sergey Ichtchenko" userId="2126563ff647897d" providerId="Windows Live" clId="Web-{C699D7BD-5D0F-346F-C8DA-6CD5916317FC}" dt="2024-09-17T07:34:43.045" v="609" actId="20577"/>
          <ac:spMkLst>
            <pc:docMk/>
            <pc:sldMk cId="1314459911" sldId="290"/>
            <ac:spMk id="3" creationId="{F81EF9EF-09FE-BBAB-2908-83E19F81BC53}"/>
          </ac:spMkLst>
        </pc:spChg>
      </pc:sldChg>
      <pc:sldChg chg="modSp">
        <pc:chgData name="Sergey Ichtchenko" userId="2126563ff647897d" providerId="Windows Live" clId="Web-{C699D7BD-5D0F-346F-C8DA-6CD5916317FC}" dt="2024-09-17T07:36:58.456" v="687" actId="20577"/>
        <pc:sldMkLst>
          <pc:docMk/>
          <pc:sldMk cId="93566353" sldId="291"/>
        </pc:sldMkLst>
        <pc:spChg chg="mod">
          <ac:chgData name="Sergey Ichtchenko" userId="2126563ff647897d" providerId="Windows Live" clId="Web-{C699D7BD-5D0F-346F-C8DA-6CD5916317FC}" dt="2024-09-17T07:36:58.456" v="687" actId="20577"/>
          <ac:spMkLst>
            <pc:docMk/>
            <pc:sldMk cId="93566353" sldId="291"/>
            <ac:spMk id="2" creationId="{00000000-0000-0000-0000-000000000000}"/>
          </ac:spMkLst>
        </pc:spChg>
      </pc:sldChg>
      <pc:sldChg chg="modSp add replId">
        <pc:chgData name="Sergey Ichtchenko" userId="2126563ff647897d" providerId="Windows Live" clId="Web-{C699D7BD-5D0F-346F-C8DA-6CD5916317FC}" dt="2024-09-17T07:08:16.093" v="78" actId="1076"/>
        <pc:sldMkLst>
          <pc:docMk/>
          <pc:sldMk cId="3911047782" sldId="298"/>
        </pc:sldMkLst>
        <pc:spChg chg="mod">
          <ac:chgData name="Sergey Ichtchenko" userId="2126563ff647897d" providerId="Windows Live" clId="Web-{C699D7BD-5D0F-346F-C8DA-6CD5916317FC}" dt="2024-09-17T07:08:16.093" v="78" actId="1076"/>
          <ac:spMkLst>
            <pc:docMk/>
            <pc:sldMk cId="3911047782" sldId="298"/>
            <ac:spMk id="2" creationId="{00000000-0000-0000-0000-000000000000}"/>
          </ac:spMkLst>
        </pc:spChg>
      </pc:sldChg>
      <pc:sldChg chg="addSp delSp modSp add ord replId">
        <pc:chgData name="Sergey Ichtchenko" userId="2126563ff647897d" providerId="Windows Live" clId="Web-{C699D7BD-5D0F-346F-C8DA-6CD5916317FC}" dt="2024-09-17T07:20:33.489" v="220"/>
        <pc:sldMkLst>
          <pc:docMk/>
          <pc:sldMk cId="162477371" sldId="299"/>
        </pc:sldMkLst>
        <pc:spChg chg="del">
          <ac:chgData name="Sergey Ichtchenko" userId="2126563ff647897d" providerId="Windows Live" clId="Web-{C699D7BD-5D0F-346F-C8DA-6CD5916317FC}" dt="2024-09-17T07:09:34.221" v="80"/>
          <ac:spMkLst>
            <pc:docMk/>
            <pc:sldMk cId="162477371" sldId="299"/>
            <ac:spMk id="2" creationId="{00000000-0000-0000-0000-000000000000}"/>
          </ac:spMkLst>
        </pc:spChg>
        <pc:spChg chg="add del mod">
          <ac:chgData name="Sergey Ichtchenko" userId="2126563ff647897d" providerId="Windows Live" clId="Web-{C699D7BD-5D0F-346F-C8DA-6CD5916317FC}" dt="2024-09-17T07:09:58.784" v="86"/>
          <ac:spMkLst>
            <pc:docMk/>
            <pc:sldMk cId="162477371" sldId="299"/>
            <ac:spMk id="4" creationId="{59E1B58F-7102-5F21-9310-6B03EE0817A6}"/>
          </ac:spMkLst>
        </pc:spChg>
        <pc:picChg chg="add mod">
          <ac:chgData name="Sergey Ichtchenko" userId="2126563ff647897d" providerId="Windows Live" clId="Web-{C699D7BD-5D0F-346F-C8DA-6CD5916317FC}" dt="2024-09-17T07:09:50.612" v="85" actId="1076"/>
          <ac:picMkLst>
            <pc:docMk/>
            <pc:sldMk cId="162477371" sldId="299"/>
            <ac:picMk id="5" creationId="{E1E227F1-73A4-B9C6-7CF1-FED005B36114}"/>
          </ac:picMkLst>
        </pc:picChg>
      </pc:sldChg>
      <pc:sldChg chg="addSp delSp modSp add replId">
        <pc:chgData name="Sergey Ichtchenko" userId="2126563ff647897d" providerId="Windows Live" clId="Web-{C699D7BD-5D0F-346F-C8DA-6CD5916317FC}" dt="2024-09-17T07:20:21.083" v="219" actId="1076"/>
        <pc:sldMkLst>
          <pc:docMk/>
          <pc:sldMk cId="116847347" sldId="300"/>
        </pc:sldMkLst>
        <pc:spChg chg="add mod">
          <ac:chgData name="Sergey Ichtchenko" userId="2126563ff647897d" providerId="Windows Live" clId="Web-{C699D7BD-5D0F-346F-C8DA-6CD5916317FC}" dt="2024-09-17T07:15:19.012" v="149" actId="1076"/>
          <ac:spMkLst>
            <pc:docMk/>
            <pc:sldMk cId="116847347" sldId="300"/>
            <ac:spMk id="2" creationId="{E0A2096D-F1DC-8EAA-FB45-5AAC8CC7B06B}"/>
          </ac:spMkLst>
        </pc:spChg>
        <pc:spChg chg="add mod">
          <ac:chgData name="Sergey Ichtchenko" userId="2126563ff647897d" providerId="Windows Live" clId="Web-{C699D7BD-5D0F-346F-C8DA-6CD5916317FC}" dt="2024-09-17T07:19:22.315" v="200" actId="1076"/>
          <ac:spMkLst>
            <pc:docMk/>
            <pc:sldMk cId="116847347" sldId="300"/>
            <ac:spMk id="3" creationId="{52411F18-1110-8792-3482-EF76D6598736}"/>
          </ac:spMkLst>
        </pc:spChg>
        <pc:spChg chg="add mod">
          <ac:chgData name="Sergey Ichtchenko" userId="2126563ff647897d" providerId="Windows Live" clId="Web-{C699D7BD-5D0F-346F-C8DA-6CD5916317FC}" dt="2024-09-17T07:19:16.847" v="198" actId="1076"/>
          <ac:spMkLst>
            <pc:docMk/>
            <pc:sldMk cId="116847347" sldId="300"/>
            <ac:spMk id="4" creationId="{C5778A14-213D-F3AF-2535-D7A8FF0AFC4F}"/>
          </ac:spMkLst>
        </pc:spChg>
        <pc:spChg chg="add mod">
          <ac:chgData name="Sergey Ichtchenko" userId="2126563ff647897d" providerId="Windows Live" clId="Web-{C699D7BD-5D0F-346F-C8DA-6CD5916317FC}" dt="2024-09-17T07:19:42.707" v="204" actId="1076"/>
          <ac:spMkLst>
            <pc:docMk/>
            <pc:sldMk cId="116847347" sldId="300"/>
            <ac:spMk id="6" creationId="{BB33C63D-2B5C-2FE0-2CC1-5504D272E886}"/>
          </ac:spMkLst>
        </pc:spChg>
        <pc:spChg chg="add mod">
          <ac:chgData name="Sergey Ichtchenko" userId="2126563ff647897d" providerId="Windows Live" clId="Web-{C699D7BD-5D0F-346F-C8DA-6CD5916317FC}" dt="2024-09-17T07:16:53.077" v="163" actId="1076"/>
          <ac:spMkLst>
            <pc:docMk/>
            <pc:sldMk cId="116847347" sldId="300"/>
            <ac:spMk id="7" creationId="{66049653-4CA1-EB9A-296D-2B6030FF4F27}"/>
          </ac:spMkLst>
        </pc:spChg>
        <pc:spChg chg="add mod">
          <ac:chgData name="Sergey Ichtchenko" userId="2126563ff647897d" providerId="Windows Live" clId="Web-{C699D7BD-5D0F-346F-C8DA-6CD5916317FC}" dt="2024-09-17T07:18:15.454" v="180" actId="1076"/>
          <ac:spMkLst>
            <pc:docMk/>
            <pc:sldMk cId="116847347" sldId="300"/>
            <ac:spMk id="10" creationId="{66B2CEE6-D47A-A418-0136-4C657960F1DD}"/>
          </ac:spMkLst>
        </pc:spChg>
        <pc:spChg chg="add mod">
          <ac:chgData name="Sergey Ichtchenko" userId="2126563ff647897d" providerId="Windows Live" clId="Web-{C699D7BD-5D0F-346F-C8DA-6CD5916317FC}" dt="2024-09-17T07:18:30.158" v="185" actId="1076"/>
          <ac:spMkLst>
            <pc:docMk/>
            <pc:sldMk cId="116847347" sldId="300"/>
            <ac:spMk id="11" creationId="{E1A551A3-88BC-5B1A-1C1A-19270EA5856A}"/>
          </ac:spMkLst>
        </pc:spChg>
        <pc:spChg chg="add mod">
          <ac:chgData name="Sergey Ichtchenko" userId="2126563ff647897d" providerId="Windows Live" clId="Web-{C699D7BD-5D0F-346F-C8DA-6CD5916317FC}" dt="2024-09-17T07:19:19.362" v="199" actId="1076"/>
          <ac:spMkLst>
            <pc:docMk/>
            <pc:sldMk cId="116847347" sldId="300"/>
            <ac:spMk id="12" creationId="{BA15C43C-D75F-60AB-575C-19CFF8D236DF}"/>
          </ac:spMkLst>
        </pc:spChg>
        <pc:spChg chg="add del mod">
          <ac:chgData name="Sergey Ichtchenko" userId="2126563ff647897d" providerId="Windows Live" clId="Web-{C699D7BD-5D0F-346F-C8DA-6CD5916317FC}" dt="2024-09-17T07:19:46.347" v="205"/>
          <ac:spMkLst>
            <pc:docMk/>
            <pc:sldMk cId="116847347" sldId="300"/>
            <ac:spMk id="14" creationId="{C7EC60BD-B71E-D4C8-6516-F229B5F2C13B}"/>
          </ac:spMkLst>
        </pc:spChg>
        <pc:spChg chg="add mod">
          <ac:chgData name="Sergey Ichtchenko" userId="2126563ff647897d" providerId="Windows Live" clId="Web-{C699D7BD-5D0F-346F-C8DA-6CD5916317FC}" dt="2024-09-17T07:19:50.238" v="207" actId="1076"/>
          <ac:spMkLst>
            <pc:docMk/>
            <pc:sldMk cId="116847347" sldId="300"/>
            <ac:spMk id="15" creationId="{7A87C254-CC20-DAE2-8411-6830469F32DB}"/>
          </ac:spMkLst>
        </pc:spChg>
        <pc:spChg chg="add mod">
          <ac:chgData name="Sergey Ichtchenko" userId="2126563ff647897d" providerId="Windows Live" clId="Web-{C699D7BD-5D0F-346F-C8DA-6CD5916317FC}" dt="2024-09-17T07:20:21.083" v="219" actId="1076"/>
          <ac:spMkLst>
            <pc:docMk/>
            <pc:sldMk cId="116847347" sldId="300"/>
            <ac:spMk id="16" creationId="{9E529481-F91B-F378-CBBC-B38FA2C59CC9}"/>
          </ac:spMkLst>
        </pc:spChg>
        <pc:spChg chg="add mod">
          <ac:chgData name="Sergey Ichtchenko" userId="2126563ff647897d" providerId="Windows Live" clId="Web-{C699D7BD-5D0F-346F-C8DA-6CD5916317FC}" dt="2024-09-17T07:20:20.239" v="218" actId="1076"/>
          <ac:spMkLst>
            <pc:docMk/>
            <pc:sldMk cId="116847347" sldId="300"/>
            <ac:spMk id="17" creationId="{753ECFBF-58BD-75E0-2DD1-A5B0E1019329}"/>
          </ac:spMkLst>
        </pc:spChg>
        <pc:picChg chg="del">
          <ac:chgData name="Sergey Ichtchenko" userId="2126563ff647897d" providerId="Windows Live" clId="Web-{C699D7BD-5D0F-346F-C8DA-6CD5916317FC}" dt="2024-09-17T07:10:12.034" v="88"/>
          <ac:picMkLst>
            <pc:docMk/>
            <pc:sldMk cId="116847347" sldId="300"/>
            <ac:picMk id="5" creationId="{E1E227F1-73A4-B9C6-7CF1-FED005B36114}"/>
          </ac:picMkLst>
        </pc:picChg>
        <pc:picChg chg="mod">
          <ac:chgData name="Sergey Ichtchenko" userId="2126563ff647897d" providerId="Windows Live" clId="Web-{C699D7BD-5D0F-346F-C8DA-6CD5916317FC}" dt="2024-09-17T07:17:03.140" v="166" actId="1076"/>
          <ac:picMkLst>
            <pc:docMk/>
            <pc:sldMk cId="116847347" sldId="300"/>
            <ac:picMk id="13" creationId="{F3815C05-2022-B7C0-AFA2-783C0A5F9C63}"/>
          </ac:picMkLst>
        </pc:picChg>
        <pc:cxnChg chg="add del mod">
          <ac:chgData name="Sergey Ichtchenko" userId="2126563ff647897d" providerId="Windows Live" clId="Web-{C699D7BD-5D0F-346F-C8DA-6CD5916317FC}" dt="2024-09-17T07:17:54.485" v="173"/>
          <ac:cxnSpMkLst>
            <pc:docMk/>
            <pc:sldMk cId="116847347" sldId="300"/>
            <ac:cxnSpMk id="9" creationId="{16EF494C-9F89-7A69-7637-1899888B2E66}"/>
          </ac:cxnSpMkLst>
        </pc:cxnChg>
      </pc:sldChg>
      <pc:sldChg chg="addSp delSp modSp add replId">
        <pc:chgData name="Sergey Ichtchenko" userId="2126563ff647897d" providerId="Windows Live" clId="Web-{C699D7BD-5D0F-346F-C8DA-6CD5916317FC}" dt="2024-09-17T07:21:59.289" v="244" actId="1076"/>
        <pc:sldMkLst>
          <pc:docMk/>
          <pc:sldMk cId="2883950384" sldId="301"/>
        </pc:sldMkLst>
        <pc:spChg chg="mod">
          <ac:chgData name="Sergey Ichtchenko" userId="2126563ff647897d" providerId="Windows Live" clId="Web-{C699D7BD-5D0F-346F-C8DA-6CD5916317FC}" dt="2024-09-17T07:21:59.257" v="238" actId="1076"/>
          <ac:spMkLst>
            <pc:docMk/>
            <pc:sldMk cId="2883950384" sldId="301"/>
            <ac:spMk id="2" creationId="{E0A2096D-F1DC-8EAA-FB45-5AAC8CC7B06B}"/>
          </ac:spMkLst>
        </pc:spChg>
        <pc:spChg chg="mod">
          <ac:chgData name="Sergey Ichtchenko" userId="2126563ff647897d" providerId="Windows Live" clId="Web-{C699D7BD-5D0F-346F-C8DA-6CD5916317FC}" dt="2024-09-17T07:21:59.257" v="239" actId="1076"/>
          <ac:spMkLst>
            <pc:docMk/>
            <pc:sldMk cId="2883950384" sldId="301"/>
            <ac:spMk id="3" creationId="{52411F18-1110-8792-3482-EF76D6598736}"/>
          </ac:spMkLst>
        </pc:spChg>
        <pc:spChg chg="del">
          <ac:chgData name="Sergey Ichtchenko" userId="2126563ff647897d" providerId="Windows Live" clId="Web-{C699D7BD-5D0F-346F-C8DA-6CD5916317FC}" dt="2024-09-17T07:21:19.444" v="222"/>
          <ac:spMkLst>
            <pc:docMk/>
            <pc:sldMk cId="2883950384" sldId="301"/>
            <ac:spMk id="4" creationId="{C5778A14-213D-F3AF-2535-D7A8FF0AFC4F}"/>
          </ac:spMkLst>
        </pc:spChg>
        <pc:spChg chg="add mod">
          <ac:chgData name="Sergey Ichtchenko" userId="2126563ff647897d" providerId="Windows Live" clId="Web-{C699D7BD-5D0F-346F-C8DA-6CD5916317FC}" dt="2024-09-17T07:21:59.289" v="244" actId="1076"/>
          <ac:spMkLst>
            <pc:docMk/>
            <pc:sldMk cId="2883950384" sldId="301"/>
            <ac:spMk id="5" creationId="{AE7A47A5-7338-19EB-C00C-6E52451DF93F}"/>
          </ac:spMkLst>
        </pc:spChg>
        <pc:spChg chg="del">
          <ac:chgData name="Sergey Ichtchenko" userId="2126563ff647897d" providerId="Windows Live" clId="Web-{C699D7BD-5D0F-346F-C8DA-6CD5916317FC}" dt="2024-09-17T07:21:22.741" v="226"/>
          <ac:spMkLst>
            <pc:docMk/>
            <pc:sldMk cId="2883950384" sldId="301"/>
            <ac:spMk id="6" creationId="{BB33C63D-2B5C-2FE0-2CC1-5504D272E886}"/>
          </ac:spMkLst>
        </pc:spChg>
        <pc:spChg chg="mod">
          <ac:chgData name="Sergey Ichtchenko" userId="2126563ff647897d" providerId="Windows Live" clId="Web-{C699D7BD-5D0F-346F-C8DA-6CD5916317FC}" dt="2024-09-17T07:21:59.273" v="240" actId="1076"/>
          <ac:spMkLst>
            <pc:docMk/>
            <pc:sldMk cId="2883950384" sldId="301"/>
            <ac:spMk id="7" creationId="{66049653-4CA1-EB9A-296D-2B6030FF4F27}"/>
          </ac:spMkLst>
        </pc:spChg>
        <pc:spChg chg="mod">
          <ac:chgData name="Sergey Ichtchenko" userId="2126563ff647897d" providerId="Windows Live" clId="Web-{C699D7BD-5D0F-346F-C8DA-6CD5916317FC}" dt="2024-09-17T07:21:59.273" v="241" actId="1076"/>
          <ac:spMkLst>
            <pc:docMk/>
            <pc:sldMk cId="2883950384" sldId="301"/>
            <ac:spMk id="10" creationId="{66B2CEE6-D47A-A418-0136-4C657960F1DD}"/>
          </ac:spMkLst>
        </pc:spChg>
        <pc:spChg chg="mod">
          <ac:chgData name="Sergey Ichtchenko" userId="2126563ff647897d" providerId="Windows Live" clId="Web-{C699D7BD-5D0F-346F-C8DA-6CD5916317FC}" dt="2024-09-17T07:21:59.273" v="242" actId="1076"/>
          <ac:spMkLst>
            <pc:docMk/>
            <pc:sldMk cId="2883950384" sldId="301"/>
            <ac:spMk id="11" creationId="{E1A551A3-88BC-5B1A-1C1A-19270EA5856A}"/>
          </ac:spMkLst>
        </pc:spChg>
        <pc:spChg chg="mod">
          <ac:chgData name="Sergey Ichtchenko" userId="2126563ff647897d" providerId="Windows Live" clId="Web-{C699D7BD-5D0F-346F-C8DA-6CD5916317FC}" dt="2024-09-17T07:21:59.289" v="243" actId="1076"/>
          <ac:spMkLst>
            <pc:docMk/>
            <pc:sldMk cId="2883950384" sldId="301"/>
            <ac:spMk id="12" creationId="{BA15C43C-D75F-60AB-575C-19CFF8D236DF}"/>
          </ac:spMkLst>
        </pc:spChg>
        <pc:spChg chg="del">
          <ac:chgData name="Sergey Ichtchenko" userId="2126563ff647897d" providerId="Windows Live" clId="Web-{C699D7BD-5D0F-346F-C8DA-6CD5916317FC}" dt="2024-09-17T07:21:21.772" v="225"/>
          <ac:spMkLst>
            <pc:docMk/>
            <pc:sldMk cId="2883950384" sldId="301"/>
            <ac:spMk id="15" creationId="{7A87C254-CC20-DAE2-8411-6830469F32DB}"/>
          </ac:spMkLst>
        </pc:spChg>
        <pc:spChg chg="del">
          <ac:chgData name="Sergey Ichtchenko" userId="2126563ff647897d" providerId="Windows Live" clId="Web-{C699D7BD-5D0F-346F-C8DA-6CD5916317FC}" dt="2024-09-17T07:21:19.745" v="223"/>
          <ac:spMkLst>
            <pc:docMk/>
            <pc:sldMk cId="2883950384" sldId="301"/>
            <ac:spMk id="16" creationId="{9E529481-F91B-F378-CBBC-B38FA2C59CC9}"/>
          </ac:spMkLst>
        </pc:spChg>
        <pc:spChg chg="del">
          <ac:chgData name="Sergey Ichtchenko" userId="2126563ff647897d" providerId="Windows Live" clId="Web-{C699D7BD-5D0F-346F-C8DA-6CD5916317FC}" dt="2024-09-17T07:21:20.569" v="224"/>
          <ac:spMkLst>
            <pc:docMk/>
            <pc:sldMk cId="2883950384" sldId="301"/>
            <ac:spMk id="17" creationId="{753ECFBF-58BD-75E0-2DD1-A5B0E1019329}"/>
          </ac:spMkLst>
        </pc:spChg>
      </pc:sldChg>
      <pc:sldChg chg="addSp delSp modSp add ord replId">
        <pc:chgData name="Sergey Ichtchenko" userId="2126563ff647897d" providerId="Windows Live" clId="Web-{C699D7BD-5D0F-346F-C8DA-6CD5916317FC}" dt="2024-09-17T07:26:38.203" v="264"/>
        <pc:sldMkLst>
          <pc:docMk/>
          <pc:sldMk cId="3615317209" sldId="302"/>
        </pc:sldMkLst>
        <pc:spChg chg="del">
          <ac:chgData name="Sergey Ichtchenko" userId="2126563ff647897d" providerId="Windows Live" clId="Web-{C699D7BD-5D0F-346F-C8DA-6CD5916317FC}" dt="2024-09-17T07:24:56.403" v="248"/>
          <ac:spMkLst>
            <pc:docMk/>
            <pc:sldMk cId="3615317209" sldId="302"/>
            <ac:spMk id="2" creationId="{00000000-0000-0000-0000-000000000000}"/>
          </ac:spMkLst>
        </pc:spChg>
        <pc:spChg chg="del mod">
          <ac:chgData name="Sergey Ichtchenko" userId="2126563ff647897d" providerId="Windows Live" clId="Web-{C699D7BD-5D0F-346F-C8DA-6CD5916317FC}" dt="2024-09-17T07:24:54.497" v="247"/>
          <ac:spMkLst>
            <pc:docMk/>
            <pc:sldMk cId="3615317209" sldId="302"/>
            <ac:spMk id="4" creationId="{6F81EFE9-FB5B-9153-AB6D-9C41051C5B09}"/>
          </ac:spMkLst>
        </pc:spChg>
        <pc:spChg chg="add mod">
          <ac:chgData name="Sergey Ichtchenko" userId="2126563ff647897d" providerId="Windows Live" clId="Web-{C699D7BD-5D0F-346F-C8DA-6CD5916317FC}" dt="2024-09-17T07:24:54.497" v="247"/>
          <ac:spMkLst>
            <pc:docMk/>
            <pc:sldMk cId="3615317209" sldId="302"/>
            <ac:spMk id="5" creationId="{DCB86376-5951-A30B-A0F1-8D12598109A1}"/>
          </ac:spMkLst>
        </pc:spChg>
        <pc:spChg chg="add mod">
          <ac:chgData name="Sergey Ichtchenko" userId="2126563ff647897d" providerId="Windows Live" clId="Web-{C699D7BD-5D0F-346F-C8DA-6CD5916317FC}" dt="2024-09-17T07:24:56.403" v="248"/>
          <ac:spMkLst>
            <pc:docMk/>
            <pc:sldMk cId="3615317209" sldId="302"/>
            <ac:spMk id="7" creationId="{795C653F-B087-9D87-BAC8-0797E7A8B35A}"/>
          </ac:spMkLst>
        </pc:spChg>
        <pc:picChg chg="add mod">
          <ac:chgData name="Sergey Ichtchenko" userId="2126563ff647897d" providerId="Windows Live" clId="Web-{C699D7BD-5D0F-346F-C8DA-6CD5916317FC}" dt="2024-09-17T07:25:28.732" v="254" actId="1076"/>
          <ac:picMkLst>
            <pc:docMk/>
            <pc:sldMk cId="3615317209" sldId="302"/>
            <ac:picMk id="9" creationId="{8EA7DB28-28CA-11AC-0FE8-839602535A80}"/>
          </ac:picMkLst>
        </pc:picChg>
      </pc:sldChg>
      <pc:sldChg chg="addSp delSp modSp add ord replId">
        <pc:chgData name="Sergey Ichtchenko" userId="2126563ff647897d" providerId="Windows Live" clId="Web-{C699D7BD-5D0F-346F-C8DA-6CD5916317FC}" dt="2024-09-17T07:26:38.203" v="263"/>
        <pc:sldMkLst>
          <pc:docMk/>
          <pc:sldMk cId="1225876438" sldId="303"/>
        </pc:sldMkLst>
        <pc:picChg chg="add mod">
          <ac:chgData name="Sergey Ichtchenko" userId="2126563ff647897d" providerId="Windows Live" clId="Web-{C699D7BD-5D0F-346F-C8DA-6CD5916317FC}" dt="2024-09-17T07:26:23.312" v="262" actId="1076"/>
          <ac:picMkLst>
            <pc:docMk/>
            <pc:sldMk cId="1225876438" sldId="303"/>
            <ac:picMk id="2" creationId="{A8599694-4423-7AAA-0BED-F480E68295C9}"/>
          </ac:picMkLst>
        </pc:picChg>
        <pc:picChg chg="del">
          <ac:chgData name="Sergey Ichtchenko" userId="2126563ff647897d" providerId="Windows Live" clId="Web-{C699D7BD-5D0F-346F-C8DA-6CD5916317FC}" dt="2024-09-17T07:25:55.795" v="256"/>
          <ac:picMkLst>
            <pc:docMk/>
            <pc:sldMk cId="1225876438" sldId="303"/>
            <ac:picMk id="9" creationId="{8EA7DB28-28CA-11AC-0FE8-839602535A80}"/>
          </ac:picMkLst>
        </pc:picChg>
      </pc:sldChg>
      <pc:sldChg chg="add replId">
        <pc:chgData name="Sergey Ichtchenko" userId="2126563ff647897d" providerId="Windows Live" clId="Web-{C699D7BD-5D0F-346F-C8DA-6CD5916317FC}" dt="2024-09-17T07:26:55.625" v="265"/>
        <pc:sldMkLst>
          <pc:docMk/>
          <pc:sldMk cId="2726319530" sldId="304"/>
        </pc:sldMkLst>
      </pc:sldChg>
      <pc:sldChg chg="modSp add replId">
        <pc:chgData name="Sergey Ichtchenko" userId="2126563ff647897d" providerId="Windows Live" clId="Web-{C699D7BD-5D0F-346F-C8DA-6CD5916317FC}" dt="2024-09-17T07:36:44.970" v="686" actId="20577"/>
        <pc:sldMkLst>
          <pc:docMk/>
          <pc:sldMk cId="1897319973" sldId="305"/>
        </pc:sldMkLst>
        <pc:spChg chg="mod">
          <ac:chgData name="Sergey Ichtchenko" userId="2126563ff647897d" providerId="Windows Live" clId="Web-{C699D7BD-5D0F-346F-C8DA-6CD5916317FC}" dt="2024-09-17T07:34:48.326" v="613" actId="20577"/>
          <ac:spMkLst>
            <pc:docMk/>
            <pc:sldMk cId="1897319973" sldId="305"/>
            <ac:spMk id="2" creationId="{093007DE-59FA-87AC-9A10-A8CCACA095E1}"/>
          </ac:spMkLst>
        </pc:spChg>
        <pc:spChg chg="mod">
          <ac:chgData name="Sergey Ichtchenko" userId="2126563ff647897d" providerId="Windows Live" clId="Web-{C699D7BD-5D0F-346F-C8DA-6CD5916317FC}" dt="2024-09-17T07:36:44.970" v="686" actId="20577"/>
          <ac:spMkLst>
            <pc:docMk/>
            <pc:sldMk cId="1897319973" sldId="305"/>
            <ac:spMk id="3" creationId="{F81EF9EF-09FE-BBAB-2908-83E19F81BC5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dani.adham@helsinki.fi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github.com/danii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rgey@sergey.fi" TargetMode="External"/><Relationship Id="rId11" Type="http://schemas.openxmlformats.org/officeDocument/2006/relationships/image" Target="../media/image8.svg"/><Relationship Id="rId5" Type="http://schemas.openxmlformats.org/officeDocument/2006/relationships/hyperlink" Target="https://github.com/PixelSergey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github.com/Hexadecimaaal" TargetMode="Externa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393700"/>
            <a:ext cx="10261600" cy="3564869"/>
          </a:xfrm>
        </p:spPr>
        <p:txBody>
          <a:bodyPr>
            <a:normAutofit/>
          </a:bodyPr>
          <a:lstStyle/>
          <a:p>
            <a:r>
              <a:rPr lang="en-GB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APL MOOC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000502"/>
            <a:ext cx="10261600" cy="12029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/>
              <a:t>An online course for university students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193117-72F7-ABF6-C277-81B408228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795" y="2728264"/>
            <a:ext cx="10261600" cy="1391291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MOOC</a:t>
            </a:r>
            <a:r>
              <a:rPr lang="en-US">
                <a:solidFill>
                  <a:srgbClr val="FFFFFF"/>
                </a:solidFill>
              </a:rPr>
              <a:t>.fi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38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193117-72F7-ABF6-C277-81B408228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46687"/>
            <a:ext cx="10261600" cy="4965178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</a:t>
            </a:r>
            <a:b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</a:t>
            </a:r>
            <a:b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</a:t>
            </a:r>
            <a:br>
              <a:rPr lang="en-GB" sz="8800">
                <a:ln w="22225">
                  <a:solidFill>
                    <a:prstClr val="white"/>
                  </a:solidFill>
                  <a:miter lim="800000"/>
                </a:ln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8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193117-72F7-ABF6-C277-81B408228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46687"/>
            <a:ext cx="10261600" cy="4965178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Massively</a:t>
            </a:r>
            <a:b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Open</a:t>
            </a:r>
            <a:b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Online</a:t>
            </a:r>
            <a:br>
              <a:rPr lang="en-GB" sz="8800">
                <a:ln w="22225">
                  <a:solidFill>
                    <a:prstClr val="white"/>
                  </a:solidFill>
                  <a:miter lim="800000"/>
                </a:ln>
              </a:rPr>
            </a:br>
            <a:r>
              <a:rPr lang="en-GB" sz="8800">
                <a:ln w="22225">
                  <a:solidFill>
                    <a:prstClr val="white"/>
                  </a:solidFill>
                  <a:miter lim="800000"/>
                </a:ln>
              </a:rPr>
              <a:t>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4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AFB9926-5C31-B7C0-34E9-14202FCF4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525" y="1181486"/>
            <a:ext cx="60769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51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127250"/>
            <a:ext cx="10261600" cy="2593319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Automatic</a:t>
            </a:r>
            <a:br>
              <a:rPr lang="en-GB" sz="8800">
                <a:ln w="22225">
                  <a:solidFill>
                    <a:prstClr val="white"/>
                  </a:solidFill>
                  <a:miter lim="800000"/>
                </a:ln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grading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6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127250"/>
            <a:ext cx="10261600" cy="2593319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Official</a:t>
            </a:r>
            <a:b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study credits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8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734789"/>
            <a:ext cx="10261600" cy="1388536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5cr / 180cr = 2.778%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7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193117-72F7-ABF6-C277-81B408228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46687"/>
            <a:ext cx="10261600" cy="4965178"/>
          </a:xfrm>
        </p:spPr>
        <p:txBody>
          <a:bodyPr>
            <a:noAutofit/>
          </a:bodyPr>
          <a:lstStyle/>
          <a:p>
            <a:r>
              <a:rPr lang="en-GB" sz="72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Haskell</a:t>
            </a:r>
            <a:br>
              <a:rPr lang="en-GB" sz="7200">
                <a:ln w="22225">
                  <a:solidFill>
                    <a:prstClr val="white"/>
                  </a:solidFill>
                  <a:miter lim="800000"/>
                </a:ln>
              </a:rPr>
            </a:br>
            <a:r>
              <a:rPr lang="en-GB" sz="72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Python</a:t>
            </a:r>
            <a:br>
              <a:rPr lang="en-GB" sz="720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GB" sz="72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Algorithms</a:t>
            </a:r>
            <a:br>
              <a:rPr lang="en-GB" sz="720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GB" sz="72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Databases</a:t>
            </a:r>
            <a:br>
              <a:rPr lang="en-GB" sz="7200">
                <a:ln w="22225">
                  <a:solidFill>
                    <a:schemeClr val="tx1"/>
                  </a:solidFill>
                  <a:miter lim="800000"/>
                </a:ln>
              </a:rPr>
            </a:br>
            <a:r>
              <a:rPr lang="en-GB" sz="7200">
                <a:ln w="22225">
                  <a:solidFill>
                    <a:prstClr val="white"/>
                  </a:solidFill>
                  <a:miter lim="800000"/>
                </a:ln>
              </a:rPr>
              <a:t>etc</a:t>
            </a:r>
            <a:endParaRPr lang="en-US" sz="7200">
              <a:ln w="22225">
                <a:solidFill>
                  <a:prstClr val="white"/>
                </a:solidFill>
                <a:miter lim="800000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0638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127250"/>
            <a:ext cx="9528175" cy="2593319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What would it take to add APL?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727325"/>
            <a:ext cx="9528175" cy="1402694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My story with APL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9487-3DAF-51FC-1DC9-66E8C283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~$&gt; cat /etc/group | grep </a:t>
            </a:r>
            <a:r>
              <a:rPr lang="en-GB" err="1"/>
              <a:t>aplmooc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67FAD-1C93-630D-059D-0940258BB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1711325"/>
            <a:ext cx="10515600" cy="46656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sz="5400" dirty="0"/>
              <a:t>Dani Adham</a:t>
            </a:r>
            <a:endParaRPr lang="en-US" sz="5400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https://github.com/danii06</a:t>
            </a:r>
            <a:endParaRPr lang="en-GB" dirty="0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3"/>
              </a:rPr>
              <a:t>dani.adham@helsinki.fi</a:t>
            </a:r>
            <a:endParaRPr lang="en-GB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5400" dirty="0"/>
              <a:t>Hex</a:t>
            </a:r>
          </a:p>
          <a:p>
            <a:pPr marL="0" indent="0">
              <a:buNone/>
            </a:pPr>
            <a:r>
              <a:rPr lang="en-GB" sz="2600" dirty="0">
                <a:ea typeface="+mn-lt"/>
                <a:cs typeface="+mn-lt"/>
                <a:hlinkClick r:id="rId4"/>
              </a:rPr>
              <a:t>https://github.com/Hexadecimaaal</a:t>
            </a:r>
          </a:p>
          <a:p>
            <a:pPr marL="0" indent="0">
              <a:buNone/>
            </a:pPr>
            <a:endParaRPr lang="en-GB" sz="2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5400" dirty="0"/>
              <a:t>Sergey </a:t>
            </a:r>
            <a:r>
              <a:rPr lang="en-GB" sz="5400" err="1"/>
              <a:t>Ichtchenko</a:t>
            </a:r>
            <a:endParaRPr lang="en-GB" sz="5400"/>
          </a:p>
          <a:p>
            <a:pPr marL="0" indent="0">
              <a:buNone/>
            </a:pPr>
            <a:r>
              <a:rPr lang="en-GB" sz="2600" dirty="0">
                <a:hlinkClick r:id="rId5"/>
              </a:rPr>
              <a:t>https://github.com/PixelSergey</a:t>
            </a:r>
          </a:p>
          <a:p>
            <a:pPr marL="0" indent="0">
              <a:buNone/>
            </a:pPr>
            <a:r>
              <a:rPr lang="en-GB" sz="2600" dirty="0">
                <a:hlinkClick r:id="rId6"/>
              </a:rPr>
              <a:t>sergey@sergey.fi</a:t>
            </a:r>
            <a:endParaRPr lang="en-GB" sz="2600" dirty="0"/>
          </a:p>
        </p:txBody>
      </p:sp>
      <p:pic>
        <p:nvPicPr>
          <p:cNvPr id="5" name="Picture 4" descr="A person wearing a red hat&#10;&#10;Description automatically generated">
            <a:extLst>
              <a:ext uri="{FF2B5EF4-FFF2-40B4-BE49-F238E27FC236}">
                <a16:creationId xmlns:a16="http://schemas.microsoft.com/office/drawing/2014/main" id="{A1F2EDFF-99A6-BB15-3C82-CB00219515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097" t="17708" r="20139" b="28125"/>
          <a:stretch/>
        </p:blipFill>
        <p:spPr>
          <a:xfrm>
            <a:off x="1353322" y="1623369"/>
            <a:ext cx="1323979" cy="1543056"/>
          </a:xfrm>
          <a:prstGeom prst="rect">
            <a:avLst/>
          </a:prstGeom>
        </p:spPr>
      </p:pic>
      <p:pic>
        <p:nvPicPr>
          <p:cNvPr id="7" name="Picture 6" descr="https://1.gravatar.com/avatar/28918d446f3119c6a9d0beed83499538015d0549372c6d8f81d4e51840614bd6?size=256">
            <a:extLst>
              <a:ext uri="{FF2B5EF4-FFF2-40B4-BE49-F238E27FC236}">
                <a16:creationId xmlns:a16="http://schemas.microsoft.com/office/drawing/2014/main" id="{2E9D76A6-C74D-1F36-D000-E3CA23C3CE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365" t="11607" r="23512" b="23512"/>
          <a:stretch/>
        </p:blipFill>
        <p:spPr>
          <a:xfrm>
            <a:off x="1363013" y="4726612"/>
            <a:ext cx="1316331" cy="1542855"/>
          </a:xfrm>
          <a:prstGeom prst="rect">
            <a:avLst/>
          </a:prstGeom>
        </p:spPr>
      </p:pic>
      <p:pic>
        <p:nvPicPr>
          <p:cNvPr id="8" name="Picture 7" descr="View Hexadecimaaal's full-sized avatar">
            <a:extLst>
              <a:ext uri="{FF2B5EF4-FFF2-40B4-BE49-F238E27FC236}">
                <a16:creationId xmlns:a16="http://schemas.microsoft.com/office/drawing/2014/main" id="{FD6FE472-C9BA-FEA1-0B6A-38BA7FCB8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372" y="3261670"/>
            <a:ext cx="1333501" cy="13335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E8A5ED8-2A09-7336-E8D8-A22933D8F3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8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447" y="2150676"/>
            <a:ext cx="9528175" cy="1382100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Inspiration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F81EFE9-FB5B-9153-AB6D-9C41051C5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3423853"/>
            <a:ext cx="10261600" cy="12029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tutorial.dyalog.com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47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9" name="Picture 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61490A0-2A1A-F410-70A3-1BB5BDC7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1919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75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2" name="Picture 1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D4CFEF1A-9C09-BE46-0E25-05C2B4752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3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D454669-7D0C-B1A4-E684-D1A6BA48E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1219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45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46A5-A601-9986-3700-2D232203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✨</a:t>
            </a:r>
            <a:r>
              <a:rPr lang="en-GB" dirty="0"/>
              <a:t>THE PLAN</a:t>
            </a:r>
            <a:r>
              <a:rPr lang="en-GB" dirty="0">
                <a:ea typeface="+mj-lt"/>
                <a:cs typeface="+mj-lt"/>
              </a:rPr>
              <a:t>✨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01C4-B72A-6877-6EDA-DE025C57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7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7 chapters of content</a:t>
            </a:r>
          </a:p>
          <a:p>
            <a:r>
              <a:rPr lang="en-GB" b="1" dirty="0"/>
              <a:t>Review </a:t>
            </a:r>
            <a:r>
              <a:rPr lang="en-GB" dirty="0"/>
              <a:t>+ read exercises + write exercises in each chapter</a:t>
            </a:r>
          </a:p>
          <a:p>
            <a:r>
              <a:rPr lang="en-GB" dirty="0"/>
              <a:t>Write exercises award points, enough points gives you a grade (and CREDITS)</a:t>
            </a:r>
          </a:p>
          <a:p>
            <a:r>
              <a:rPr lang="en-GB" dirty="0"/>
              <a:t>Final chapter is about software development, implementing a larger project</a:t>
            </a:r>
          </a:p>
          <a:p>
            <a:r>
              <a:rPr lang="en-GB" dirty="0"/>
              <a:t>Uses </a:t>
            </a:r>
            <a:r>
              <a:rPr lang="en-GB" dirty="0" err="1"/>
              <a:t>TryAPL</a:t>
            </a:r>
            <a:r>
              <a:rPr lang="en-GB" dirty="0"/>
              <a:t>/</a:t>
            </a:r>
            <a:r>
              <a:rPr lang="en-GB" dirty="0" err="1"/>
              <a:t>Dyalogscript</a:t>
            </a:r>
            <a:r>
              <a:rPr lang="en-GB" dirty="0"/>
              <a:t>/</a:t>
            </a:r>
            <a:r>
              <a:rPr lang="en-GB" dirty="0" err="1"/>
              <a:t>Dyalog</a:t>
            </a:r>
            <a:r>
              <a:rPr lang="en-GB" dirty="0"/>
              <a:t>/Ride</a:t>
            </a:r>
          </a:p>
          <a:p>
            <a:r>
              <a:rPr lang="en-GB" dirty="0"/>
              <a:t>Cover most APL glyphs</a:t>
            </a:r>
          </a:p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A19513-3033-458B-9692-BB9F1302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46A5-A601-9986-3700-2D232203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✨</a:t>
            </a:r>
            <a:r>
              <a:rPr lang="en-GB" dirty="0"/>
              <a:t>THE PLAN</a:t>
            </a:r>
            <a:r>
              <a:rPr lang="en-GB" dirty="0">
                <a:ea typeface="+mj-lt"/>
                <a:cs typeface="+mj-lt"/>
              </a:rPr>
              <a:t>✨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01C4-B72A-6877-6EDA-DE025C57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Free and open for everyone worldwide</a:t>
            </a:r>
          </a:p>
          <a:p>
            <a:r>
              <a:rPr lang="en-GB" dirty="0"/>
              <a:t>Finnish (maybe European?) students can get credits</a:t>
            </a:r>
          </a:p>
          <a:p>
            <a:r>
              <a:rPr lang="en-GB" dirty="0"/>
              <a:t>Credit-hungry students + free credits = EXPONENTIAL GROWTH OF APL'ERS</a:t>
            </a:r>
          </a:p>
          <a:p>
            <a:r>
              <a:rPr lang="en-GB" dirty="0"/>
              <a:t>If feedback is good, we can make a part 2 (as many MOOCs)</a:t>
            </a:r>
          </a:p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A19513-3033-458B-9692-BB9F1302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30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717800"/>
            <a:ext cx="9528175" cy="1412219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aplmooc.fi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9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CB86376-5951-A30B-A0F1-8D1259810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5C653F-B087-9D87-BAC8-0797E7A8B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EA7DB28-28CA-11AC-0FE8-839602535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30175"/>
            <a:ext cx="11182350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CB86376-5951-A30B-A0F1-8D12598109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5C653F-B087-9D87-BAC8-0797E7A8B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599694-4423-7AAA-0BED-F480E6829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168275"/>
            <a:ext cx="11210925" cy="54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76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46A5-A601-9986-3700-2D232203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Course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01C4-B72A-6877-6EDA-DE025C57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714" y="157848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0.   The wonderful world of APL</a:t>
            </a:r>
          </a:p>
          <a:p>
            <a:pPr marL="514350" indent="-514350">
              <a:buAutoNum type="arabicPeriod"/>
            </a:pPr>
            <a:r>
              <a:rPr lang="en-GB" dirty="0"/>
              <a:t>Getting your toes wet</a:t>
            </a:r>
          </a:p>
          <a:p>
            <a:pPr marL="514350" indent="-514350">
              <a:buAutoNum type="arabicPeriod"/>
            </a:pPr>
            <a:r>
              <a:rPr lang="en-GB" dirty="0"/>
              <a:t>Array programming</a:t>
            </a:r>
          </a:p>
          <a:p>
            <a:pPr marL="514350" indent="-514350">
              <a:buAutoNum type="arabicPeriod"/>
            </a:pPr>
            <a:r>
              <a:rPr lang="en-GB" dirty="0"/>
              <a:t>Functions</a:t>
            </a:r>
          </a:p>
          <a:p>
            <a:pPr marL="514350" indent="-514350">
              <a:buAutoNum type="arabicPeriod"/>
            </a:pPr>
            <a:r>
              <a:rPr lang="en-GB" dirty="0"/>
              <a:t>Vector functions</a:t>
            </a:r>
          </a:p>
          <a:p>
            <a:pPr marL="514350" indent="-514350">
              <a:buAutoNum type="arabicPeriod"/>
            </a:pPr>
            <a:r>
              <a:rPr lang="en-GB" dirty="0"/>
              <a:t>Higher dimensions</a:t>
            </a:r>
          </a:p>
          <a:p>
            <a:pPr marL="514350" indent="-514350">
              <a:buAutoNum type="arabicPeriod"/>
            </a:pPr>
            <a:r>
              <a:rPr lang="en-GB" dirty="0"/>
              <a:t>Everything else you need to know</a:t>
            </a:r>
          </a:p>
          <a:p>
            <a:pPr marL="514350" indent="-514350">
              <a:buAutoNum type="arabicPeriod"/>
            </a:pPr>
            <a:r>
              <a:rPr lang="en-GB" dirty="0"/>
              <a:t>Programming in APL</a:t>
            </a:r>
          </a:p>
          <a:p>
            <a:pPr>
              <a:buAutoNum type="arabicPeriod"/>
            </a:pP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A19513-3033-458B-9692-BB9F1302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8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8D9C-1E84-CCEC-D5A4-DEFD21D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~$&gt; </a:t>
            </a:r>
            <a:r>
              <a:rPr lang="en-GB" err="1"/>
              <a:t>whoami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71FC-D595-2672-8AE3-40CF70943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389" y="2000679"/>
            <a:ext cx="23498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Hi! I'm Sergey.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7DA3A-9EBC-AFF9-965F-907968D4E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4741" y="1712354"/>
            <a:ext cx="6561436" cy="44646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BSc in Mathematics at</a:t>
            </a:r>
            <a:br>
              <a:rPr lang="en-GB"/>
            </a:br>
            <a:r>
              <a:rPr lang="en-GB"/>
              <a:t>the University of Helsinki (2022-2024)</a:t>
            </a:r>
          </a:p>
          <a:p>
            <a:r>
              <a:rPr lang="en-GB"/>
              <a:t>MSc in Mathematics at</a:t>
            </a:r>
            <a:br>
              <a:rPr lang="en-GB"/>
            </a:br>
            <a:r>
              <a:rPr lang="en-GB"/>
              <a:t>the University of Oxford (2024-2025)</a:t>
            </a:r>
          </a:p>
          <a:p>
            <a:r>
              <a:rPr lang="en-GB"/>
              <a:t>Cyber security consultant at </a:t>
            </a:r>
            <a:r>
              <a:rPr lang="en-GB" err="1"/>
              <a:t>WithSecure</a:t>
            </a:r>
            <a:r>
              <a:rPr lang="en-GB"/>
              <a:t> (F-Secure)</a:t>
            </a:r>
          </a:p>
          <a:p>
            <a:r>
              <a:rPr lang="en-GB"/>
              <a:t>Novice APLer</a:t>
            </a:r>
          </a:p>
          <a:p>
            <a:endParaRPr lang="en-GB"/>
          </a:p>
          <a:p>
            <a:pPr marL="0" indent="0">
              <a:buNone/>
            </a:pPr>
            <a:r>
              <a:rPr lang="en-GB" u="sng"/>
              <a:t>Contact: @PixelSergey / sergey@sergey.fi</a:t>
            </a:r>
          </a:p>
        </p:txBody>
      </p:sp>
      <p:pic>
        <p:nvPicPr>
          <p:cNvPr id="5" name="Picture 4" descr="https://1.gravatar.com/avatar/28918d446f3119c6a9d0beed83499538015d0549372c6d8f81d4e51840614bd6?size=256">
            <a:extLst>
              <a:ext uri="{FF2B5EF4-FFF2-40B4-BE49-F238E27FC236}">
                <a16:creationId xmlns:a16="http://schemas.microsoft.com/office/drawing/2014/main" id="{BCD6EF01-3C78-D96A-7450-3644D759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12" y="2580655"/>
            <a:ext cx="3200094" cy="32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8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Getting your toes wet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Immediate execution mode (tryapl.org)</a:t>
            </a:r>
          </a:p>
          <a:p>
            <a:r>
              <a:rPr lang="en-GB"/>
              <a:t>Arithmetic operations on scalars</a:t>
            </a:r>
            <a:endParaRPr lang="en-GB" dirty="0"/>
          </a:p>
          <a:p>
            <a:r>
              <a:rPr lang="en-GB" dirty="0"/>
              <a:t>Typing APL glyphs</a:t>
            </a:r>
          </a:p>
          <a:p>
            <a:r>
              <a:rPr lang="en-GB" dirty="0"/>
              <a:t>Order of execution</a:t>
            </a:r>
          </a:p>
          <a:p>
            <a:r>
              <a:rPr lang="en-GB" dirty="0"/>
              <a:t>Error handling</a:t>
            </a:r>
          </a:p>
        </p:txBody>
      </p:sp>
    </p:spTree>
    <p:extLst>
      <p:ext uri="{BB962C8B-B14F-4D97-AF65-F5344CB8AC3E}">
        <p14:creationId xmlns:p14="http://schemas.microsoft.com/office/powerpoint/2010/main" val="305197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Array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Assignment operator</a:t>
            </a:r>
          </a:p>
          <a:p>
            <a:r>
              <a:rPr lang="en-GB"/>
              <a:t>1D vectors and arithmetic operations</a:t>
            </a:r>
            <a:endParaRPr lang="en-GB" dirty="0"/>
          </a:p>
          <a:p>
            <a:r>
              <a:rPr lang="en-GB" dirty="0"/>
              <a:t>Higher dimensional space</a:t>
            </a:r>
          </a:p>
          <a:p>
            <a:r>
              <a:rPr lang="en-GB" dirty="0"/>
              <a:t>Nested arrays</a:t>
            </a:r>
          </a:p>
        </p:txBody>
      </p:sp>
    </p:spTree>
    <p:extLst>
      <p:ext uri="{BB962C8B-B14F-4D97-AF65-F5344CB8AC3E}">
        <p14:creationId xmlns:p14="http://schemas.microsoft.com/office/powerpoint/2010/main" val="3280834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Dfns</a:t>
            </a:r>
          </a:p>
          <a:p>
            <a:r>
              <a:rPr lang="en-GB" dirty="0"/>
              <a:t>Math functions</a:t>
            </a:r>
          </a:p>
          <a:p>
            <a:r>
              <a:rPr lang="en-GB" dirty="0"/>
              <a:t>Relational and logical functions</a:t>
            </a:r>
          </a:p>
          <a:p>
            <a:r>
              <a:rPr lang="en-GB" dirty="0"/>
              <a:t>Recursion</a:t>
            </a:r>
          </a:p>
          <a:p>
            <a:r>
              <a:rPr lang="en-GB" dirty="0"/>
              <a:t>3-trains</a:t>
            </a:r>
          </a:p>
          <a:p>
            <a:r>
              <a:rPr lang="en-GB" dirty="0"/>
              <a:t>NO TRADFNS</a:t>
            </a:r>
          </a:p>
        </p:txBody>
      </p:sp>
    </p:spTree>
    <p:extLst>
      <p:ext uri="{BB962C8B-B14F-4D97-AF65-F5344CB8AC3E}">
        <p14:creationId xmlns:p14="http://schemas.microsoft.com/office/powerpoint/2010/main" val="773291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Vector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Vector generating functions</a:t>
            </a:r>
            <a:endParaRPr lang="en-US"/>
          </a:p>
          <a:p>
            <a:r>
              <a:rPr lang="en-GB"/>
              <a:t>Reductions and scans</a:t>
            </a:r>
            <a:endParaRPr lang="en-GB" dirty="0"/>
          </a:p>
          <a:p>
            <a:r>
              <a:rPr lang="en-GB"/>
              <a:t>Randomisation, grade up/down, windowed reduce</a:t>
            </a:r>
            <a:endParaRPr lang="en-GB" dirty="0"/>
          </a:p>
          <a:p>
            <a:r>
              <a:rPr lang="en-GB" dirty="0"/>
              <a:t>All the different ways of selecting from a vector</a:t>
            </a:r>
          </a:p>
          <a:p>
            <a:r>
              <a:rPr lang="en-GB" dirty="0"/>
              <a:t>Searching in a vector</a:t>
            </a:r>
          </a:p>
        </p:txBody>
      </p:sp>
    </p:spTree>
    <p:extLst>
      <p:ext uri="{BB962C8B-B14F-4D97-AF65-F5344CB8AC3E}">
        <p14:creationId xmlns:p14="http://schemas.microsoft.com/office/powerpoint/2010/main" val="179180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Set operations</a:t>
            </a:r>
          </a:p>
          <a:p>
            <a:r>
              <a:rPr lang="en-GB"/>
              <a:t>Enclose/disclose/</a:t>
            </a:r>
            <a:r>
              <a:rPr lang="en-GB" b="1"/>
              <a:t>nest</a:t>
            </a:r>
            <a:r>
              <a:rPr lang="en-GB"/>
              <a:t>/each/tally</a:t>
            </a:r>
            <a:endParaRPr lang="en-GB" dirty="0"/>
          </a:p>
          <a:p>
            <a:r>
              <a:rPr lang="en-GB"/>
              <a:t>Operations on different axes</a:t>
            </a:r>
            <a:endParaRPr lang="en-GB" dirty="0"/>
          </a:p>
          <a:p>
            <a:r>
              <a:rPr lang="en-GB"/>
              <a:t>Transpose/reverse/rotate</a:t>
            </a:r>
          </a:p>
          <a:p>
            <a:r>
              <a:rPr lang="en-GB" dirty="0"/>
              <a:t>Cross-tabulation</a:t>
            </a:r>
          </a:p>
        </p:txBody>
      </p:sp>
    </p:spTree>
    <p:extLst>
      <p:ext uri="{BB962C8B-B14F-4D97-AF65-F5344CB8AC3E}">
        <p14:creationId xmlns:p14="http://schemas.microsoft.com/office/powerpoint/2010/main" val="455571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Everything else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String manipulation (partition, partitioned enclose, interval index)</a:t>
            </a:r>
          </a:p>
          <a:p>
            <a:r>
              <a:rPr lang="en-GB" dirty="0"/>
              <a:t>Inner and outer products</a:t>
            </a:r>
          </a:p>
          <a:p>
            <a:r>
              <a:rPr lang="en-GB" dirty="0"/>
              <a:t>Encode and decode</a:t>
            </a:r>
          </a:p>
          <a:p>
            <a:r>
              <a:rPr lang="en-GB" dirty="0"/>
              <a:t>Operators (repeat, masking)</a:t>
            </a:r>
          </a:p>
          <a:p>
            <a:r>
              <a:rPr lang="en-GB" dirty="0"/>
              <a:t>4- and 5-trains</a:t>
            </a:r>
          </a:p>
        </p:txBody>
      </p:sp>
    </p:spTree>
    <p:extLst>
      <p:ext uri="{BB962C8B-B14F-4D97-AF65-F5344CB8AC3E}">
        <p14:creationId xmlns:p14="http://schemas.microsoft.com/office/powerpoint/2010/main" val="281532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Programming in APL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Installing </a:t>
            </a:r>
            <a:r>
              <a:rPr lang="en-GB" err="1"/>
              <a:t>Dyalog</a:t>
            </a:r>
            <a:r>
              <a:rPr lang="en-GB" dirty="0"/>
              <a:t> (RIDE? </a:t>
            </a:r>
            <a:r>
              <a:rPr lang="en-GB" err="1"/>
              <a:t>Dyalogscript</a:t>
            </a:r>
            <a:r>
              <a:rPr lang="en-GB"/>
              <a:t>? Idk yet)</a:t>
            </a:r>
          </a:p>
          <a:p>
            <a:r>
              <a:rPr lang="en-GB" dirty="0" err="1"/>
              <a:t>Tradfns</a:t>
            </a:r>
            <a:r>
              <a:rPr lang="en-GB" dirty="0"/>
              <a:t>, finally</a:t>
            </a:r>
          </a:p>
          <a:p>
            <a:r>
              <a:rPr lang="en-GB" dirty="0"/>
              <a:t>Interactivity</a:t>
            </a:r>
          </a:p>
          <a:p>
            <a:r>
              <a:rPr lang="en-GB" dirty="0"/>
              <a:t>File I/O</a:t>
            </a:r>
          </a:p>
          <a:p>
            <a:r>
              <a:rPr lang="en-GB" dirty="0"/>
              <a:t>Libraries</a:t>
            </a:r>
          </a:p>
          <a:p>
            <a:r>
              <a:rPr lang="en-GB" dirty="0"/>
              <a:t>Programming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459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07DE-59FA-87AC-9A10-A8CCACA0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Bonus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F9EF-09FE-BBAB-2908-83E19F81B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Creating randomised audio data in APL</a:t>
            </a:r>
          </a:p>
          <a:p>
            <a:r>
              <a:rPr lang="en-GB" dirty="0"/>
              <a:t>Rotating an image</a:t>
            </a:r>
          </a:p>
          <a:p>
            <a:r>
              <a:rPr lang="en-GB"/>
              <a:t>Computer graphics in APL</a:t>
            </a:r>
          </a:p>
          <a:p>
            <a:r>
              <a:rPr lang="en-GB" dirty="0"/>
              <a:t>Minesweeper in APL and Python (</a:t>
            </a:r>
            <a:r>
              <a:rPr lang="en-GB" dirty="0" err="1"/>
              <a:t>pynapl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7319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127250"/>
            <a:ext cx="9528175" cy="2593319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This is all subject</a:t>
            </a:r>
            <a:b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</a:br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to change*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447" y="2786277"/>
            <a:ext cx="9528175" cy="1295860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 infrastructure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47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8D9C-1E84-CCEC-D5A4-DEFD21D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~$&gt; </a:t>
            </a:r>
            <a:r>
              <a:rPr lang="en-GB" err="1"/>
              <a:t>whoami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B2361-338F-FDDE-7B11-2DC85D35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59" y="1898050"/>
            <a:ext cx="5629275" cy="590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4393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A2096D-F1DC-8EAA-FB45-5AAC8CC7B06B}"/>
              </a:ext>
            </a:extLst>
          </p:cNvPr>
          <p:cNvSpPr/>
          <p:nvPr/>
        </p:nvSpPr>
        <p:spPr>
          <a:xfrm>
            <a:off x="463379" y="1338649"/>
            <a:ext cx="2080054" cy="107091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2411F18-1110-8792-3482-EF76D6598736}"/>
              </a:ext>
            </a:extLst>
          </p:cNvPr>
          <p:cNvSpPr/>
          <p:nvPr/>
        </p:nvSpPr>
        <p:spPr>
          <a:xfrm>
            <a:off x="3490784" y="844377"/>
            <a:ext cx="2234513" cy="20594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MD/JS Frontend</a:t>
            </a:r>
          </a:p>
        </p:txBody>
      </p:sp>
      <p:sp>
        <p:nvSpPr>
          <p:cNvPr id="4" name="Isosceles Triangle 2">
            <a:extLst>
              <a:ext uri="{FF2B5EF4-FFF2-40B4-BE49-F238E27FC236}">
                <a16:creationId xmlns:a16="http://schemas.microsoft.com/office/drawing/2014/main" id="{C5778A14-213D-F3AF-2535-D7A8FF0AFC4F}"/>
              </a:ext>
            </a:extLst>
          </p:cNvPr>
          <p:cNvSpPr/>
          <p:nvPr/>
        </p:nvSpPr>
        <p:spPr>
          <a:xfrm>
            <a:off x="6703539" y="844377"/>
            <a:ext cx="2234513" cy="20594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/>
              <a:t>Python backend</a:t>
            </a:r>
            <a:endParaRPr lang="en-US" dirty="0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BB33C63D-2B5C-2FE0-2CC1-5504D272E886}"/>
              </a:ext>
            </a:extLst>
          </p:cNvPr>
          <p:cNvSpPr/>
          <p:nvPr/>
        </p:nvSpPr>
        <p:spPr>
          <a:xfrm>
            <a:off x="9998676" y="720811"/>
            <a:ext cx="1616675" cy="233748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SQLite DB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66049653-4CA1-EB9A-296D-2B6030FF4F27}"/>
              </a:ext>
            </a:extLst>
          </p:cNvPr>
          <p:cNvSpPr/>
          <p:nvPr/>
        </p:nvSpPr>
        <p:spPr>
          <a:xfrm>
            <a:off x="1503404" y="3768809"/>
            <a:ext cx="2440459" cy="1421027"/>
          </a:xfrm>
          <a:prstGeom prst="snip2SameRect">
            <a:avLst/>
          </a:prstGeom>
          <a:solidFill>
            <a:srgbClr val="E39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Log in with mooc.fi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66B2CEE6-D47A-A418-0136-4C657960F1DD}"/>
              </a:ext>
            </a:extLst>
          </p:cNvPr>
          <p:cNvSpPr/>
          <p:nvPr/>
        </p:nvSpPr>
        <p:spPr>
          <a:xfrm rot="3600000">
            <a:off x="1312660" y="2872107"/>
            <a:ext cx="1421027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1A551A3-88BC-5B1A-1C1A-19270EA5856A}"/>
              </a:ext>
            </a:extLst>
          </p:cNvPr>
          <p:cNvSpPr/>
          <p:nvPr/>
        </p:nvSpPr>
        <p:spPr>
          <a:xfrm>
            <a:off x="2568929" y="1687918"/>
            <a:ext cx="803190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BA15C43C-D75F-60AB-575C-19CFF8D236DF}"/>
              </a:ext>
            </a:extLst>
          </p:cNvPr>
          <p:cNvSpPr/>
          <p:nvPr/>
        </p:nvSpPr>
        <p:spPr>
          <a:xfrm>
            <a:off x="5812577" y="1687918"/>
            <a:ext cx="803190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7A87C254-CC20-DAE2-8411-6830469F32DB}"/>
              </a:ext>
            </a:extLst>
          </p:cNvPr>
          <p:cNvSpPr/>
          <p:nvPr/>
        </p:nvSpPr>
        <p:spPr>
          <a:xfrm>
            <a:off x="9056226" y="1687918"/>
            <a:ext cx="803190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Snipped 15">
            <a:extLst>
              <a:ext uri="{FF2B5EF4-FFF2-40B4-BE49-F238E27FC236}">
                <a16:creationId xmlns:a16="http://schemas.microsoft.com/office/drawing/2014/main" id="{9E529481-F91B-F378-CBBC-B38FA2C59CC9}"/>
              </a:ext>
            </a:extLst>
          </p:cNvPr>
          <p:cNvSpPr/>
          <p:nvPr/>
        </p:nvSpPr>
        <p:spPr>
          <a:xfrm>
            <a:off x="6600566" y="3768809"/>
            <a:ext cx="2440459" cy="1421027"/>
          </a:xfrm>
          <a:prstGeom prst="snip2SameRect">
            <a:avLst/>
          </a:prstGeom>
          <a:solidFill>
            <a:srgbClr val="E39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 err="1"/>
              <a:t>dyalog.run</a:t>
            </a:r>
            <a:endParaRPr lang="en-US" dirty="0" err="1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753ECFBF-58BD-75E0-2DD1-A5B0E1019329}"/>
              </a:ext>
            </a:extLst>
          </p:cNvPr>
          <p:cNvSpPr/>
          <p:nvPr/>
        </p:nvSpPr>
        <p:spPr>
          <a:xfrm rot="5400000">
            <a:off x="7454997" y="3175878"/>
            <a:ext cx="741406" cy="35010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5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1E227F1-73A4-B9C6-7CF1-FED005B36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682" y="422189"/>
            <a:ext cx="8370639" cy="54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A2096D-F1DC-8EAA-FB45-5AAC8CC7B06B}"/>
              </a:ext>
            </a:extLst>
          </p:cNvPr>
          <p:cNvSpPr/>
          <p:nvPr/>
        </p:nvSpPr>
        <p:spPr>
          <a:xfrm>
            <a:off x="1791730" y="1338649"/>
            <a:ext cx="2080054" cy="107091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User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2411F18-1110-8792-3482-EF76D6598736}"/>
              </a:ext>
            </a:extLst>
          </p:cNvPr>
          <p:cNvSpPr/>
          <p:nvPr/>
        </p:nvSpPr>
        <p:spPr>
          <a:xfrm>
            <a:off x="4819135" y="844377"/>
            <a:ext cx="2234513" cy="205945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MD/JS Frontend</a:t>
            </a:r>
          </a:p>
        </p:txBody>
      </p:sp>
      <p:sp>
        <p:nvSpPr>
          <p:cNvPr id="7" name="Rectangle: Top Corners Snipped 6">
            <a:extLst>
              <a:ext uri="{FF2B5EF4-FFF2-40B4-BE49-F238E27FC236}">
                <a16:creationId xmlns:a16="http://schemas.microsoft.com/office/drawing/2014/main" id="{66049653-4CA1-EB9A-296D-2B6030FF4F27}"/>
              </a:ext>
            </a:extLst>
          </p:cNvPr>
          <p:cNvSpPr/>
          <p:nvPr/>
        </p:nvSpPr>
        <p:spPr>
          <a:xfrm>
            <a:off x="2831755" y="3768809"/>
            <a:ext cx="2440459" cy="1421027"/>
          </a:xfrm>
          <a:prstGeom prst="snip2SameRect">
            <a:avLst/>
          </a:prstGeom>
          <a:solidFill>
            <a:srgbClr val="E39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Log in with mooc.fi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66B2CEE6-D47A-A418-0136-4C657960F1DD}"/>
              </a:ext>
            </a:extLst>
          </p:cNvPr>
          <p:cNvSpPr/>
          <p:nvPr/>
        </p:nvSpPr>
        <p:spPr>
          <a:xfrm rot="3600000">
            <a:off x="2641011" y="2872107"/>
            <a:ext cx="1421027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E1A551A3-88BC-5B1A-1C1A-19270EA5856A}"/>
              </a:ext>
            </a:extLst>
          </p:cNvPr>
          <p:cNvSpPr/>
          <p:nvPr/>
        </p:nvSpPr>
        <p:spPr>
          <a:xfrm>
            <a:off x="3897280" y="1687918"/>
            <a:ext cx="803190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BA15C43C-D75F-60AB-575C-19CFF8D236DF}"/>
              </a:ext>
            </a:extLst>
          </p:cNvPr>
          <p:cNvSpPr/>
          <p:nvPr/>
        </p:nvSpPr>
        <p:spPr>
          <a:xfrm>
            <a:off x="7140928" y="1687918"/>
            <a:ext cx="803190" cy="3810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Snipped 4">
            <a:extLst>
              <a:ext uri="{FF2B5EF4-FFF2-40B4-BE49-F238E27FC236}">
                <a16:creationId xmlns:a16="http://schemas.microsoft.com/office/drawing/2014/main" id="{AE7A47A5-7338-19EB-C00C-6E52451DF93F}"/>
              </a:ext>
            </a:extLst>
          </p:cNvPr>
          <p:cNvSpPr/>
          <p:nvPr/>
        </p:nvSpPr>
        <p:spPr>
          <a:xfrm>
            <a:off x="8165755" y="1163593"/>
            <a:ext cx="2440459" cy="1421027"/>
          </a:xfrm>
          <a:prstGeom prst="snip2SameRect">
            <a:avLst/>
          </a:prstGeom>
          <a:solidFill>
            <a:srgbClr val="E39B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err="1"/>
              <a:t>TestMyCode</a:t>
            </a:r>
            <a:endParaRPr lang="en-US" err="1"/>
          </a:p>
          <a:p>
            <a:pPr algn="ctr"/>
            <a:r>
              <a:rPr lang="en-US" sz="2800" dirty="0"/>
              <a:t>+ APL Plugin</a:t>
            </a:r>
          </a:p>
        </p:txBody>
      </p:sp>
    </p:spTree>
    <p:extLst>
      <p:ext uri="{BB962C8B-B14F-4D97-AF65-F5344CB8AC3E}">
        <p14:creationId xmlns:p14="http://schemas.microsoft.com/office/powerpoint/2010/main" val="288395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D46A5-A601-9986-3700-2D232203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Roadmap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901C4-B72A-6877-6EDA-DE025C57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7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TMC integration (it's written in Rust lol)</a:t>
            </a:r>
            <a:endParaRPr lang="en-GB" dirty="0"/>
          </a:p>
          <a:p>
            <a:r>
              <a:rPr lang="en-GB"/>
              <a:t>Completing chapters 5-7</a:t>
            </a:r>
            <a:endParaRPr lang="en-GB" dirty="0"/>
          </a:p>
          <a:p>
            <a:r>
              <a:rPr lang="en-GB" dirty="0"/>
              <a:t>Piloting with a small group of students / oldies</a:t>
            </a:r>
          </a:p>
          <a:p>
            <a:r>
              <a:rPr lang="en-GB" dirty="0"/>
              <a:t>Release on mooc.fi</a:t>
            </a:r>
          </a:p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A19513-3033-458B-9692-BB9F1302C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27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127250"/>
            <a:ext cx="9528175" cy="2593319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We are all</a:t>
            </a:r>
            <a:br>
              <a:rPr lang="en-GB" sz="8800" dirty="0">
                <a:ln w="22225">
                  <a:solidFill>
                    <a:prstClr val="white"/>
                  </a:solidFill>
                  <a:miter lim="800000"/>
                </a:ln>
              </a:rPr>
            </a:br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novice </a:t>
            </a:r>
            <a:r>
              <a:rPr lang="en-GB" sz="8800" dirty="0" err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APL'ers</a:t>
            </a:r>
            <a:endParaRPr lang="en-GB" sz="8800" dirty="0" err="1">
              <a:ln w="22225">
                <a:solidFill>
                  <a:prstClr val="white"/>
                </a:solidFill>
                <a:miter lim="800000"/>
              </a:ln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9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717800"/>
            <a:ext cx="9528175" cy="1412219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We need your help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5" name="Picture 4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CE041DAC-2E45-F9F9-3452-8A581FC24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750" y="857250"/>
            <a:ext cx="47405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150" y="2717800"/>
            <a:ext cx="9528175" cy="1412219"/>
          </a:xfrm>
        </p:spPr>
        <p:txBody>
          <a:bodyPr>
            <a:noAutofit/>
          </a:bodyPr>
          <a:lstStyle/>
          <a:p>
            <a:r>
              <a:rPr lang="en-GB" sz="88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aplmooc.fi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80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393700"/>
            <a:ext cx="10261600" cy="3564869"/>
          </a:xfrm>
        </p:spPr>
        <p:txBody>
          <a:bodyPr>
            <a:normAutofit/>
          </a:bodyPr>
          <a:lstStyle/>
          <a:p>
            <a:r>
              <a:rPr lang="en-GB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APL MOOC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000502"/>
            <a:ext cx="10261600" cy="12029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/>
              <a:t>Thank you!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6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8D9C-1E84-CCEC-D5A4-DEFD21D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~$&gt; </a:t>
            </a:r>
            <a:r>
              <a:rPr lang="en-GB" err="1"/>
              <a:t>whoami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B2361-338F-FDDE-7B11-2DC85D35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59" y="1898050"/>
            <a:ext cx="5629275" cy="59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id of numbers with purple text&#10;&#10;Description automatically generated">
            <a:extLst>
              <a:ext uri="{FF2B5EF4-FFF2-40B4-BE49-F238E27FC236}">
                <a16:creationId xmlns:a16="http://schemas.microsoft.com/office/drawing/2014/main" id="{9037B9ED-1754-4361-4372-C02184CC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80" y="2773705"/>
            <a:ext cx="3209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3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8D9C-1E84-CCEC-D5A4-DEFD21D97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~$&gt; </a:t>
            </a:r>
            <a:r>
              <a:rPr lang="en-GB" err="1"/>
              <a:t>whoami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B2361-338F-FDDE-7B11-2DC85D35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59" y="1898050"/>
            <a:ext cx="5629275" cy="590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close-up of black text&#10;&#10;Description automatically generated">
            <a:extLst>
              <a:ext uri="{FF2B5EF4-FFF2-40B4-BE49-F238E27FC236}">
                <a16:creationId xmlns:a16="http://schemas.microsoft.com/office/drawing/2014/main" id="{8A1191B8-C593-5413-2BD6-A3F0AE4D4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412" y="2017626"/>
            <a:ext cx="4139256" cy="35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id of numbers with purple text&#10;&#10;Description automatically generated">
            <a:extLst>
              <a:ext uri="{FF2B5EF4-FFF2-40B4-BE49-F238E27FC236}">
                <a16:creationId xmlns:a16="http://schemas.microsoft.com/office/drawing/2014/main" id="{9037B9ED-1754-4361-4372-C02184CCE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280" y="2773705"/>
            <a:ext cx="3209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127250"/>
            <a:ext cx="10261600" cy="2593319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Other languages have an unfair advantage</a:t>
            </a:r>
            <a:endParaRPr lang="en-US" sz="8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0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2127250"/>
            <a:ext cx="10261600" cy="2593319"/>
          </a:xfrm>
        </p:spPr>
        <p:txBody>
          <a:bodyPr>
            <a:noAutofit/>
          </a:bodyPr>
          <a:lstStyle/>
          <a:p>
            <a:r>
              <a:rPr lang="en-GB" sz="88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They are taught in schools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loating green apple on green background">
            <a:extLst>
              <a:ext uri="{FF2B5EF4-FFF2-40B4-BE49-F238E27FC236}">
                <a16:creationId xmlns:a16="http://schemas.microsoft.com/office/drawing/2014/main" id="{F3815C05-2022-B7C0-AFA2-783C0A5F9C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2280" r="-2" b="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DCC6B2-0509-FC1B-DF97-A1F1BAD64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33875"/>
            <a:ext cx="3724275" cy="3705225"/>
          </a:xfrm>
          <a:prstGeom prst="rect">
            <a:avLst/>
          </a:prstGeom>
        </p:spPr>
      </p:pic>
      <p:pic>
        <p:nvPicPr>
          <p:cNvPr id="6" name="Picture 5" descr="mooc.fi (@moocfi) / X">
            <a:extLst>
              <a:ext uri="{FF2B5EF4-FFF2-40B4-BE49-F238E27FC236}">
                <a16:creationId xmlns:a16="http://schemas.microsoft.com/office/drawing/2014/main" id="{BB6B0E86-C066-B90E-A2CF-1AE6F96DB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25" y="1123950"/>
            <a:ext cx="46291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1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APL MOOC</vt:lpstr>
      <vt:lpstr>~$&gt; cat /etc/group | grep aplmooc</vt:lpstr>
      <vt:lpstr>~$&gt; whoami</vt:lpstr>
      <vt:lpstr>~$&gt; whoami</vt:lpstr>
      <vt:lpstr>~$&gt; whoami</vt:lpstr>
      <vt:lpstr>~$&gt; whoami</vt:lpstr>
      <vt:lpstr>Other languages have an unfair advantage</vt:lpstr>
      <vt:lpstr>They are taught in schools</vt:lpstr>
      <vt:lpstr>PowerPoint Presentation</vt:lpstr>
      <vt:lpstr>MOOC.fi</vt:lpstr>
      <vt:lpstr>M O O C</vt:lpstr>
      <vt:lpstr>Massively Open Online Course</vt:lpstr>
      <vt:lpstr>PowerPoint Presentation</vt:lpstr>
      <vt:lpstr>Automatic grading</vt:lpstr>
      <vt:lpstr>Official study credits</vt:lpstr>
      <vt:lpstr>5cr / 180cr = 2.778%</vt:lpstr>
      <vt:lpstr>Haskell Python Algorithms Databases etc</vt:lpstr>
      <vt:lpstr>What would it take to add APL?</vt:lpstr>
      <vt:lpstr>My story with APL</vt:lpstr>
      <vt:lpstr>Inspiration</vt:lpstr>
      <vt:lpstr>PowerPoint Presentation</vt:lpstr>
      <vt:lpstr>PowerPoint Presentation</vt:lpstr>
      <vt:lpstr>PowerPoint Presentation</vt:lpstr>
      <vt:lpstr>✨THE PLAN✨</vt:lpstr>
      <vt:lpstr>✨THE PLAN✨</vt:lpstr>
      <vt:lpstr>aplmooc.fi</vt:lpstr>
      <vt:lpstr>PowerPoint Presentation</vt:lpstr>
      <vt:lpstr>PowerPoint Presentation</vt:lpstr>
      <vt:lpstr>Course structure</vt:lpstr>
      <vt:lpstr>1. Getting your toes wet</vt:lpstr>
      <vt:lpstr>2. Array programming</vt:lpstr>
      <vt:lpstr>3. Functions</vt:lpstr>
      <vt:lpstr>4. Vector functions</vt:lpstr>
      <vt:lpstr>5. Higher dimensions</vt:lpstr>
      <vt:lpstr>6. Everything else you need to know</vt:lpstr>
      <vt:lpstr>7. Programming in APL</vt:lpstr>
      <vt:lpstr>Bonus content</vt:lpstr>
      <vt:lpstr>This is all subject to change*</vt:lpstr>
      <vt:lpstr>The infrastructure</vt:lpstr>
      <vt:lpstr>PowerPoint Presentation</vt:lpstr>
      <vt:lpstr>PowerPoint Presentation</vt:lpstr>
      <vt:lpstr>PowerPoint Presentation</vt:lpstr>
      <vt:lpstr>Roadmap</vt:lpstr>
      <vt:lpstr>We are all novice APL'ers</vt:lpstr>
      <vt:lpstr>We need your help</vt:lpstr>
      <vt:lpstr>PowerPoint Presentation</vt:lpstr>
      <vt:lpstr>aplmooc.fi</vt:lpstr>
      <vt:lpstr>APL MOOC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313</cp:revision>
  <dcterms:created xsi:type="dcterms:W3CDTF">2024-09-16T07:05:56Z</dcterms:created>
  <dcterms:modified xsi:type="dcterms:W3CDTF">2024-09-17T07:38:49Z</dcterms:modified>
</cp:coreProperties>
</file>