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 autoAdjust="0"/>
  </p:normalViewPr>
  <p:slideViewPr>
    <p:cSldViewPr>
      <p:cViewPr>
        <p:scale>
          <a:sx n="130" d="100"/>
          <a:sy n="130" d="100"/>
        </p:scale>
        <p:origin x="-1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20689"/>
            <a:ext cx="7632849" cy="92568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951" y="-42144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567113" y="63372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9"/>
          <a:stretch/>
        </p:blipFill>
        <p:spPr>
          <a:xfrm>
            <a:off x="152400" y="6319447"/>
            <a:ext cx="1524132" cy="400707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367400"/>
            <a:ext cx="1343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dyalog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971800"/>
            <a:ext cx="3248354" cy="1180235"/>
          </a:xfrm>
          <a:prstGeom prst="rect">
            <a:avLst/>
          </a:prstGeom>
        </p:spPr>
      </p:pic>
      <p:sp>
        <p:nvSpPr>
          <p:cNvPr id="5" name="Title Placeholder 4"/>
          <p:cNvSpPr txBox="1">
            <a:spLocks/>
          </p:cNvSpPr>
          <p:nvPr/>
        </p:nvSpPr>
        <p:spPr>
          <a:xfrm>
            <a:off x="685800" y="1412776"/>
            <a:ext cx="77724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sz="2800" kern="0" dirty="0" smtClean="0"/>
              <a:t>Distributing Tools Online and Other News</a:t>
            </a:r>
            <a:endParaRPr lang="en-GB" sz="2800" kern="0" dirty="0"/>
          </a:p>
        </p:txBody>
      </p:sp>
      <p:sp>
        <p:nvSpPr>
          <p:cNvPr id="6" name="Title Placeholder 4"/>
          <p:cNvSpPr txBox="1">
            <a:spLocks/>
          </p:cNvSpPr>
          <p:nvPr/>
        </p:nvSpPr>
        <p:spPr>
          <a:xfrm>
            <a:off x="652463" y="620689"/>
            <a:ext cx="7886700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 dirty="0" smtClean="0"/>
              <a:t>Let's </a:t>
            </a:r>
            <a:r>
              <a:rPr lang="en-US" kern="0" dirty="0" err="1" smtClean="0"/>
              <a:t>Git</a:t>
            </a:r>
            <a:r>
              <a:rPr lang="en-US" kern="0" dirty="0" smtClean="0"/>
              <a:t> Going</a:t>
            </a:r>
            <a:endParaRPr lang="en-GB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Make software tools easy</a:t>
            </a:r>
          </a:p>
          <a:p>
            <a:pPr lvl="1"/>
            <a:r>
              <a:rPr lang="en-US" dirty="0" smtClean="0"/>
              <a:t>To access</a:t>
            </a:r>
          </a:p>
          <a:p>
            <a:pPr lvl="1"/>
            <a:r>
              <a:rPr lang="en-US" dirty="0" smtClean="0"/>
              <a:t>To keep up to date</a:t>
            </a:r>
          </a:p>
          <a:p>
            <a:r>
              <a:rPr lang="en-US" dirty="0" smtClean="0"/>
              <a:t>Encourage and enable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92124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Git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 dirty="0"/>
              <a:t>British English slang meaning "unpleasant person".</a:t>
            </a:r>
          </a:p>
          <a:p>
            <a:r>
              <a:rPr lang="en-US" sz="2000" dirty="0" smtClean="0"/>
              <a:t>The name of a free and open-source distributed version control system</a:t>
            </a:r>
          </a:p>
          <a:p>
            <a:r>
              <a:rPr lang="en-US" sz="2000" dirty="0" smtClean="0"/>
              <a:t>Originally authored by Linus Torvalds</a:t>
            </a:r>
          </a:p>
          <a:p>
            <a:pPr lvl="1"/>
            <a:r>
              <a:rPr lang="en-US" sz="1800" dirty="0" smtClean="0"/>
              <a:t>Torvalds </a:t>
            </a:r>
            <a:r>
              <a:rPr lang="en-US" sz="1800" dirty="0"/>
              <a:t>said: "I'm an egotistical bastard, and I name all my projects after myself. First 'Linux', now '</a:t>
            </a:r>
            <a:r>
              <a:rPr lang="en-US" sz="1800" dirty="0" err="1"/>
              <a:t>git</a:t>
            </a:r>
            <a:r>
              <a:rPr lang="en-US" sz="1800" dirty="0" smtClean="0"/>
              <a:t>'.</a:t>
            </a:r>
          </a:p>
          <a:p>
            <a:r>
              <a:rPr lang="en-US" sz="2000" dirty="0" smtClean="0"/>
              <a:t>Emphasis on speed, data integrity, and distributed non-linear workflow</a:t>
            </a:r>
          </a:p>
          <a:p>
            <a:r>
              <a:rPr lang="en-US" sz="2000" dirty="0" smtClean="0"/>
              <a:t>Directory structure and command shell to manage it</a:t>
            </a:r>
          </a:p>
          <a:p>
            <a:r>
              <a:rPr lang="en-US" sz="2000" dirty="0" smtClean="0"/>
              <a:t>Available on Windows, Linux, Mac OS</a:t>
            </a:r>
          </a:p>
          <a:p>
            <a:r>
              <a:rPr lang="en-US" sz="2000" dirty="0" smtClean="0"/>
              <a:t>Many GUI clients available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2838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GitHub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 smtClean="0"/>
              <a:t>Web-based </a:t>
            </a:r>
            <a:r>
              <a:rPr lang="en-US" sz="2400" dirty="0" err="1" smtClean="0"/>
              <a:t>Git</a:t>
            </a:r>
            <a:r>
              <a:rPr lang="en-US" sz="2400" dirty="0" smtClean="0"/>
              <a:t> repository hosting service</a:t>
            </a:r>
          </a:p>
          <a:p>
            <a:r>
              <a:rPr lang="en-US" sz="2400" dirty="0" smtClean="0"/>
              <a:t>Free accounts may have unlimited "public" repositories</a:t>
            </a:r>
          </a:p>
          <a:p>
            <a:r>
              <a:rPr lang="en-US" sz="2400" dirty="0" smtClean="0"/>
              <a:t>Paid accounts may have a number of "private" repositories based on cost</a:t>
            </a:r>
          </a:p>
          <a:p>
            <a:r>
              <a:rPr lang="en-US" sz="2400" dirty="0" smtClean="0"/>
              <a:t>Facilitates collaboration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072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GitHub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Built in</a:t>
            </a:r>
          </a:p>
          <a:p>
            <a:pPr lvl="1"/>
            <a:r>
              <a:rPr lang="en-US" dirty="0" smtClean="0"/>
              <a:t>Issue tracking</a:t>
            </a:r>
          </a:p>
          <a:p>
            <a:pPr lvl="1"/>
            <a:r>
              <a:rPr lang="en-US" dirty="0" smtClean="0"/>
              <a:t>Wiki</a:t>
            </a:r>
          </a:p>
          <a:p>
            <a:pPr lvl="1"/>
            <a:r>
              <a:rPr lang="en-US" dirty="0" smtClean="0"/>
              <a:t>Repository watching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7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Do I need a GitHub Account?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 smtClean="0"/>
              <a:t>No, if you just want to </a:t>
            </a:r>
          </a:p>
          <a:p>
            <a:pPr lvl="1"/>
            <a:r>
              <a:rPr lang="en-US" sz="2400" dirty="0" smtClean="0"/>
              <a:t>download software</a:t>
            </a:r>
          </a:p>
          <a:p>
            <a:pPr lvl="1"/>
            <a:r>
              <a:rPr lang="en-US" sz="2400" dirty="0" smtClean="0"/>
              <a:t>clone the repository</a:t>
            </a:r>
          </a:p>
          <a:p>
            <a:pPr lvl="1"/>
            <a:r>
              <a:rPr lang="en-US" sz="2400" dirty="0" smtClean="0"/>
              <a:t>read the Wiki and issues areas</a:t>
            </a:r>
          </a:p>
          <a:p>
            <a:r>
              <a:rPr lang="en-US" sz="2800" dirty="0" smtClean="0"/>
              <a:t>Yes, if you want to</a:t>
            </a:r>
          </a:p>
          <a:p>
            <a:pPr lvl="1"/>
            <a:r>
              <a:rPr lang="en-US" sz="2400" dirty="0" smtClean="0"/>
              <a:t>submit issues</a:t>
            </a:r>
          </a:p>
          <a:p>
            <a:pPr lvl="1"/>
            <a:r>
              <a:rPr lang="en-US" sz="2400" dirty="0" smtClean="0"/>
              <a:t>submit software to a </a:t>
            </a:r>
            <a:r>
              <a:rPr lang="en-US" sz="2400" dirty="0" err="1" smtClean="0"/>
              <a:t>respository</a:t>
            </a:r>
            <a:r>
              <a:rPr lang="en-US" sz="2400" dirty="0" smtClean="0"/>
              <a:t> ("pull" request)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87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hlinkClick r:id="rId2"/>
              </a:rPr>
              <a:t>https://github.com/dyalog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MiServer</a:t>
            </a:r>
          </a:p>
          <a:p>
            <a:r>
              <a:rPr lang="en-US" dirty="0" smtClean="0"/>
              <a:t>SAWS</a:t>
            </a:r>
          </a:p>
          <a:p>
            <a:r>
              <a:rPr lang="en-US" dirty="0" err="1" smtClean="0"/>
              <a:t>vecdb</a:t>
            </a:r>
            <a:endParaRPr lang="en-US" dirty="0" smtClean="0"/>
          </a:p>
          <a:p>
            <a:r>
              <a:rPr lang="en-US" dirty="0" smtClean="0"/>
              <a:t>Samples</a:t>
            </a:r>
          </a:p>
          <a:p>
            <a:r>
              <a:rPr lang="en-US" dirty="0" err="1" smtClean="0"/>
              <a:t>mkrom</a:t>
            </a:r>
            <a:r>
              <a:rPr lang="en-US" dirty="0" smtClean="0"/>
              <a:t>, </a:t>
            </a:r>
            <a:r>
              <a:rPr lang="en-US" dirty="0" err="1" smtClean="0"/>
              <a:t>dbdev</a:t>
            </a:r>
            <a:r>
              <a:rPr lang="en-US" dirty="0" smtClean="0"/>
              <a:t>, bb</a:t>
            </a:r>
          </a:p>
        </p:txBody>
      </p:sp>
    </p:spTree>
    <p:extLst>
      <p:ext uri="{BB962C8B-B14F-4D97-AF65-F5344CB8AC3E}">
        <p14:creationId xmlns:p14="http://schemas.microsoft.com/office/powerpoint/2010/main" val="415549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Other Tools </a:t>
            </a:r>
            <a:r>
              <a:rPr lang="en-US" dirty="0" err="1" smtClean="0"/>
              <a:t>Nooz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 smtClean="0"/>
              <a:t>MiServer</a:t>
            </a:r>
          </a:p>
          <a:p>
            <a:pPr lvl="1"/>
            <a:r>
              <a:rPr lang="en-US" sz="2400" dirty="0" smtClean="0"/>
              <a:t>We think we've got it right</a:t>
            </a:r>
          </a:p>
          <a:p>
            <a:pPr lvl="1"/>
            <a:r>
              <a:rPr lang="en-US" sz="2400" dirty="0" smtClean="0"/>
              <a:t>Documentation and Samples</a:t>
            </a:r>
          </a:p>
          <a:p>
            <a:pPr lvl="1"/>
            <a:r>
              <a:rPr lang="en-US" sz="2400" dirty="0" smtClean="0"/>
              <a:t>2-way data binding</a:t>
            </a:r>
          </a:p>
          <a:p>
            <a:r>
              <a:rPr lang="en-US" sz="2800" dirty="0" smtClean="0"/>
              <a:t>SAWS</a:t>
            </a:r>
          </a:p>
          <a:p>
            <a:pPr lvl="1"/>
            <a:r>
              <a:rPr lang="en-US" sz="2400" dirty="0" smtClean="0"/>
              <a:t>Probably to be rolled into MiServer</a:t>
            </a:r>
          </a:p>
          <a:p>
            <a:r>
              <a:rPr lang="en-US" sz="2800" dirty="0" smtClean="0"/>
              <a:t>Utility Namespaces</a:t>
            </a:r>
          </a:p>
          <a:p>
            <a:pPr lvl="1"/>
            <a:r>
              <a:rPr lang="en-US" sz="2400" dirty="0" smtClean="0"/>
              <a:t>JSON, XML, Files, Strings, </a:t>
            </a:r>
            <a:r>
              <a:rPr lang="en-US" sz="2400" dirty="0" err="1" smtClean="0"/>
              <a:t>DrA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931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Ours</a:t>
            </a:r>
          </a:p>
          <a:p>
            <a:pPr lvl="1"/>
            <a:r>
              <a:rPr lang="en-US" dirty="0" smtClean="0"/>
              <a:t>What tools do you need?</a:t>
            </a:r>
          </a:p>
          <a:p>
            <a:r>
              <a:rPr lang="en-US" dirty="0" smtClean="0"/>
              <a:t>Yours</a:t>
            </a:r>
          </a:p>
          <a:p>
            <a:pPr lvl="1"/>
            <a:r>
              <a:rPr lang="en-US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1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Powerpoint template 18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244</Words>
  <Application>Microsoft Office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Master Powerpoint template 18 aug 2014</vt:lpstr>
      <vt:lpstr>PowerPoint Presentation</vt:lpstr>
      <vt:lpstr>Goals</vt:lpstr>
      <vt:lpstr>Git</vt:lpstr>
      <vt:lpstr>GitHub</vt:lpstr>
      <vt:lpstr>GitHub</vt:lpstr>
      <vt:lpstr>Do I need a GitHub Account?</vt:lpstr>
      <vt:lpstr>https://github.com/dyalog </vt:lpstr>
      <vt:lpstr>Other Tools Nooz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P Becker</dc:creator>
  <cp:lastModifiedBy>Brian P Becker</cp:lastModifiedBy>
  <cp:revision>11</cp:revision>
  <cp:lastPrinted>2014-08-15T09:52:37Z</cp:lastPrinted>
  <dcterms:created xsi:type="dcterms:W3CDTF">2015-04-09T20:01:25Z</dcterms:created>
  <dcterms:modified xsi:type="dcterms:W3CDTF">2015-04-21T10:11:03Z</dcterms:modified>
</cp:coreProperties>
</file>