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270" r:id="rId2"/>
    <p:sldId id="284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706"/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84902" autoAdjust="0"/>
  </p:normalViewPr>
  <p:slideViewPr>
    <p:cSldViewPr>
      <p:cViewPr varScale="1">
        <p:scale>
          <a:sx n="67" d="100"/>
          <a:sy n="67" d="100"/>
        </p:scale>
        <p:origin x="-91" y="-25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9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2BBA-8000-4029-9420-EBC2F9DE2F15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301AE-8CD3-4030-A7B2-9737F181D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0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728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3051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31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2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66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51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9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3246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z="200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Data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44781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6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152400" y="6416815"/>
            <a:ext cx="1066800" cy="2804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617005" y="6196279"/>
            <a:ext cx="447675" cy="661721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2206"/>
          <a:stretch/>
        </p:blipFill>
        <p:spPr bwMode="auto">
          <a:xfrm>
            <a:off x="7585951" y="6380674"/>
            <a:ext cx="432000" cy="35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7880832" y="6358440"/>
            <a:ext cx="128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>
                <a:latin typeface="Arial" panose="020B0604020202020204" pitchFamily="34" charset="0"/>
                <a:cs typeface="Arial" panose="020B0604020202020204" pitchFamily="34" charset="0"/>
              </a:rPr>
              <a:t>#DYNA16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4"/>
          <p:cNvSpPr txBox="1">
            <a:spLocks/>
          </p:cNvSpPr>
          <p:nvPr/>
        </p:nvSpPr>
        <p:spPr>
          <a:xfrm>
            <a:off x="675437" y="762000"/>
            <a:ext cx="78867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/>
              <a:t>Dyalog Version 15.0 </a:t>
            </a:r>
            <a:r>
              <a:rPr lang="en-US" kern="0" dirty="0"/>
              <a:t>Highlights</a:t>
            </a:r>
            <a:endParaRPr lang="en-GB" kern="0" dirty="0"/>
          </a:p>
        </p:txBody>
      </p:sp>
      <p:pic>
        <p:nvPicPr>
          <p:cNvPr id="1026" name="Picture 2" descr="Dy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264" y="2743200"/>
            <a:ext cx="377504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9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4"/>
          <p:cNvSpPr txBox="1">
            <a:spLocks/>
          </p:cNvSpPr>
          <p:nvPr/>
        </p:nvSpPr>
        <p:spPr>
          <a:xfrm>
            <a:off x="675437" y="762000"/>
            <a:ext cx="78867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/>
              <a:t>Dyalog Version 15.0 </a:t>
            </a:r>
            <a:r>
              <a:rPr lang="en-US" kern="0" dirty="0"/>
              <a:t>Highlights</a:t>
            </a:r>
            <a:endParaRPr lang="en-GB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3169576" y="4724400"/>
            <a:ext cx="28984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John Daintree, Chief Architect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2295525"/>
            <a:ext cx="2381250" cy="2266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24400" y="2746073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"CDDB"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48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772400" cy="3888432"/>
          </a:xfrm>
        </p:spPr>
        <p:txBody>
          <a:bodyPr/>
          <a:lstStyle/>
          <a:p>
            <a:pPr marL="457200" lvl="1" indent="0" algn="ctr" fontAlgn="ctr">
              <a:buNone/>
            </a:pPr>
            <a:r>
              <a:rPr lang="da-DK" sz="3200" b="1" dirty="0"/>
              <a:t>Before we get to what’s been added</a:t>
            </a:r>
            <a:endParaRPr lang="en-US" sz="3200" b="1" dirty="0">
              <a:solidFill>
                <a:srgbClr val="333333"/>
              </a:solidFill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Version 15 Highlights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234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772400" cy="3888432"/>
          </a:xfrm>
        </p:spPr>
        <p:txBody>
          <a:bodyPr/>
          <a:lstStyle/>
          <a:p>
            <a:pPr lvl="1" fontAlgn="ctr"/>
            <a:r>
              <a:rPr lang="da-DK" sz="3200" dirty="0"/>
              <a:t>.NET 2.0 support</a:t>
            </a:r>
          </a:p>
          <a:p>
            <a:pPr lvl="2" fontAlgn="ctr"/>
            <a:r>
              <a:rPr lang="da-DK" sz="2800" dirty="0"/>
              <a:t>Released November 2005</a:t>
            </a:r>
          </a:p>
          <a:p>
            <a:pPr lvl="1" fontAlgn="ctr"/>
            <a:r>
              <a:rPr lang="da-DK" sz="3200" dirty="0"/>
              <a:t>Version 15.0 requires .NET 4.0</a:t>
            </a:r>
          </a:p>
          <a:p>
            <a:pPr lvl="2" fontAlgn="ctr"/>
            <a:r>
              <a:rPr lang="da-DK" sz="2800" dirty="0"/>
              <a:t>Syncfusion libraries require 4.5 (as before)</a:t>
            </a:r>
          </a:p>
          <a:p>
            <a:pPr lvl="2" fontAlgn="ctr"/>
            <a:r>
              <a:rPr lang="da-DK" sz="2800" dirty="0"/>
              <a:t>Been available since April 2010</a:t>
            </a:r>
          </a:p>
          <a:p>
            <a:pPr lvl="2" fontAlgn="ctr"/>
            <a:r>
              <a:rPr lang="da-DK" sz="2800"/>
              <a:t>Partially due to compiler switch</a:t>
            </a:r>
            <a:endParaRPr lang="da-DK" sz="2800" dirty="0"/>
          </a:p>
          <a:p>
            <a:pPr marL="457200" lvl="1" indent="0" fontAlgn="ctr">
              <a:buNone/>
            </a:pPr>
            <a:r>
              <a:rPr lang="da-DK" sz="3200" dirty="0">
                <a:solidFill>
                  <a:srgbClr val="333333"/>
                </a:solidFill>
                <a:effectLst/>
                <a:latin typeface="+mn-lt"/>
              </a:rPr>
              <a:t>	</a:t>
            </a:r>
            <a:endParaRPr lang="en-US" sz="3200" dirty="0">
              <a:solidFill>
                <a:srgbClr val="333333"/>
              </a:solidFill>
              <a:effectLst/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Version 15 Highlights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lvl="1" algn="ctr"/>
            <a:r>
              <a:rPr lang="da-DK" sz="3200" dirty="0"/>
              <a:t>What’s been removed?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82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772400" cy="3888432"/>
          </a:xfrm>
        </p:spPr>
        <p:txBody>
          <a:bodyPr/>
          <a:lstStyle/>
          <a:p>
            <a:pPr lvl="1" fontAlgn="ctr"/>
            <a:r>
              <a:rPr lang="da-DK" sz="3200" dirty="0"/>
              <a:t>Windows XP Support</a:t>
            </a:r>
          </a:p>
          <a:p>
            <a:pPr lvl="2" fontAlgn="ctr"/>
            <a:r>
              <a:rPr lang="da-DK" sz="2800" dirty="0"/>
              <a:t>Retail release October 2001</a:t>
            </a:r>
          </a:p>
          <a:p>
            <a:pPr lvl="2" fontAlgn="ctr"/>
            <a:r>
              <a:rPr lang="da-DK" sz="2800" dirty="0"/>
              <a:t>Microsoft ended support April 2014</a:t>
            </a:r>
          </a:p>
          <a:p>
            <a:pPr lvl="1" fontAlgn="ctr"/>
            <a:r>
              <a:rPr lang="da-DK" sz="3200" dirty="0"/>
              <a:t>Version 15.0 requires Vista or greater</a:t>
            </a:r>
          </a:p>
          <a:p>
            <a:pPr lvl="2" fontAlgn="ctr"/>
            <a:r>
              <a:rPr lang="da-DK" sz="2800" dirty="0"/>
              <a:t>Or comparable server operating system</a:t>
            </a:r>
            <a:endParaRPr lang="da-DK" sz="2400" dirty="0"/>
          </a:p>
          <a:p>
            <a:pPr lvl="2" fontAlgn="ctr"/>
            <a:r>
              <a:rPr lang="da-DK" sz="2800" dirty="0"/>
              <a:t>Retail release January 2007</a:t>
            </a:r>
          </a:p>
          <a:p>
            <a:pPr marL="457200" lvl="1" indent="0" fontAlgn="ctr">
              <a:buNone/>
            </a:pPr>
            <a:r>
              <a:rPr lang="da-DK" sz="3200" dirty="0">
                <a:solidFill>
                  <a:srgbClr val="333333"/>
                </a:solidFill>
                <a:effectLst/>
                <a:latin typeface="+mn-lt"/>
              </a:rPr>
              <a:t>	</a:t>
            </a:r>
            <a:endParaRPr lang="en-US" sz="3200" dirty="0">
              <a:solidFill>
                <a:srgbClr val="333333"/>
              </a:solidFill>
              <a:effectLst/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Version 15 Highlights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lvl="1" algn="ctr"/>
            <a:r>
              <a:rPr lang="da-DK" sz="3200" dirty="0"/>
              <a:t>What’s been removed?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6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772400" cy="3888432"/>
          </a:xfrm>
        </p:spPr>
        <p:txBody>
          <a:bodyPr/>
          <a:lstStyle/>
          <a:p>
            <a:pPr lvl="1" fontAlgn="ctr"/>
            <a:r>
              <a:rPr lang="da-DK" sz="3200" dirty="0"/>
              <a:t>Non-admin install</a:t>
            </a:r>
          </a:p>
          <a:p>
            <a:pPr lvl="1" fontAlgn="ctr"/>
            <a:r>
              <a:rPr lang="da-DK" sz="3200" dirty="0"/>
              <a:t>"Native look and feel" enabled by default	</a:t>
            </a:r>
          </a:p>
          <a:p>
            <a:pPr lvl="2" fontAlgn="ctr"/>
            <a:r>
              <a:rPr lang="da-DK" dirty="0"/>
              <a:t>Perhaps with the option removed in Version 15+n (n&gt;1)</a:t>
            </a:r>
          </a:p>
          <a:p>
            <a:pPr marL="914400" lvl="2" indent="0" fontAlgn="ctr">
              <a:buNone/>
            </a:pPr>
            <a:endParaRPr lang="da-DK" dirty="0"/>
          </a:p>
          <a:p>
            <a:pPr marL="457200" lvl="1" indent="0" fontAlgn="ctr">
              <a:buNone/>
            </a:pPr>
            <a:r>
              <a:rPr lang="da-DK" sz="3200" dirty="0">
                <a:solidFill>
                  <a:srgbClr val="333333"/>
                </a:solidFill>
                <a:effectLst/>
                <a:latin typeface="+mn-lt"/>
              </a:rPr>
              <a:t>	</a:t>
            </a:r>
            <a:endParaRPr lang="en-US" sz="3200" dirty="0">
              <a:solidFill>
                <a:srgbClr val="333333"/>
              </a:solidFill>
              <a:effectLst/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Version 15 Highlights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lvl="1" algn="ctr"/>
            <a:r>
              <a:rPr lang="da-DK" sz="3200" dirty="0"/>
              <a:t>Other Windows "infrastucture"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0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772400" cy="3888432"/>
          </a:xfrm>
        </p:spPr>
        <p:txBody>
          <a:bodyPr/>
          <a:lstStyle/>
          <a:p>
            <a:pPr marL="457200" lvl="1" indent="0" algn="ctr" fontAlgn="ctr">
              <a:buNone/>
            </a:pPr>
            <a:r>
              <a:rPr lang="da-DK" sz="3200" b="1" dirty="0"/>
              <a:t>Editing files</a:t>
            </a:r>
            <a:endParaRPr lang="en-US" sz="3200" b="1" dirty="0">
              <a:solidFill>
                <a:srgbClr val="333333"/>
              </a:solidFill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Version 15 Highlights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EE4C-F9F1-481E-A617-5C7709786851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484574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owerpoint template 18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6824</TotalTime>
  <Words>135</Words>
  <Application>Microsoft Office PowerPoint</Application>
  <PresentationFormat>On-screen Show (4:3)</PresentationFormat>
  <Paragraphs>45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Master Powerpoint template 18 aug 2014</vt:lpstr>
      <vt:lpstr>PowerPoint Presentation</vt:lpstr>
      <vt:lpstr>PowerPoint Presentation</vt:lpstr>
      <vt:lpstr>PowerPoint Presentation</vt:lpstr>
      <vt:lpstr>What’s been removed?</vt:lpstr>
      <vt:lpstr>What’s been removed?</vt:lpstr>
      <vt:lpstr>Other Windows "infrastucture" changes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 Becker</dc:creator>
  <cp:lastModifiedBy>Fiona Smith</cp:lastModifiedBy>
  <cp:revision>100</cp:revision>
  <cp:lastPrinted>2014-08-15T09:52:37Z</cp:lastPrinted>
  <dcterms:created xsi:type="dcterms:W3CDTF">2015-04-09T20:01:25Z</dcterms:created>
  <dcterms:modified xsi:type="dcterms:W3CDTF">2016-04-27T08:58:00Z</dcterms:modified>
</cp:coreProperties>
</file>