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embedTrueType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7" r:id="rId2"/>
    <p:sldId id="258" r:id="rId3"/>
    <p:sldId id="264" r:id="rId4"/>
    <p:sldId id="266" r:id="rId5"/>
    <p:sldId id="265" r:id="rId6"/>
    <p:sldId id="267" r:id="rId7"/>
    <p:sldId id="274" r:id="rId8"/>
    <p:sldId id="268" r:id="rId9"/>
    <p:sldId id="276" r:id="rId10"/>
    <p:sldId id="277" r:id="rId11"/>
    <p:sldId id="278" r:id="rId12"/>
    <p:sldId id="280" r:id="rId13"/>
    <p:sldId id="281" r:id="rId14"/>
    <p:sldId id="325" r:id="rId15"/>
    <p:sldId id="327" r:id="rId16"/>
    <p:sldId id="328" r:id="rId17"/>
    <p:sldId id="263" r:id="rId18"/>
    <p:sldId id="330" r:id="rId19"/>
    <p:sldId id="329" r:id="rId20"/>
    <p:sldId id="260" r:id="rId21"/>
    <p:sldId id="601" r:id="rId22"/>
    <p:sldId id="282" r:id="rId23"/>
    <p:sldId id="584" r:id="rId24"/>
    <p:sldId id="598" r:id="rId25"/>
    <p:sldId id="589" r:id="rId26"/>
    <p:sldId id="588" r:id="rId27"/>
    <p:sldId id="586" r:id="rId28"/>
    <p:sldId id="591" r:id="rId29"/>
    <p:sldId id="595" r:id="rId30"/>
    <p:sldId id="587" r:id="rId31"/>
    <p:sldId id="596" r:id="rId32"/>
    <p:sldId id="599" r:id="rId33"/>
    <p:sldId id="602" r:id="rId34"/>
    <p:sldId id="600" r:id="rId35"/>
  </p:sldIdLst>
  <p:sldSz cx="9144000" cy="5143500" type="screen16x9"/>
  <p:notesSz cx="6858000" cy="9144000"/>
  <p:embeddedFontLst>
    <p:embeddedFont>
      <p:font typeface="APL385 Unicode" panose="020B0709000202000203" pitchFamily="49" charset="0"/>
      <p:regular r:id="rId38"/>
    </p:embeddedFont>
    <p:embeddedFont>
      <p:font typeface="Sarabun" panose="00000500000000000000" pitchFamily="2" charset="-34"/>
      <p:regular r:id="rId39"/>
      <p:bold r:id="rId40"/>
      <p:italic r:id="rId41"/>
      <p:boldItalic r:id="rId42"/>
    </p:embeddedFont>
    <p:embeddedFont>
      <p:font typeface="Wingdings 2" panose="05020102010507070707" pitchFamily="18" charset="2"/>
      <p:regular r:id="rId3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5A6D8F"/>
    <a:srgbClr val="3B475E"/>
    <a:srgbClr val="ED7F00"/>
    <a:srgbClr val="FDFDF5"/>
    <a:srgbClr val="F6F6D9"/>
    <a:srgbClr val="BBB5D6"/>
    <a:srgbClr val="928ABD"/>
    <a:srgbClr val="37353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DBE95D-0051-4303-9D5C-6F3DA7D1D8F3}" v="1420" dt="2024-04-11T03:14:51.2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389" autoAdjust="0"/>
  </p:normalViewPr>
  <p:slideViewPr>
    <p:cSldViewPr snapToGrid="0">
      <p:cViewPr varScale="1">
        <p:scale>
          <a:sx n="89" d="100"/>
          <a:sy n="89" d="100"/>
        </p:scale>
        <p:origin x="701" y="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2693" y="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1.fntdata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font" Target="fonts/font4.fntdata"/><Relationship Id="rId47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font" Target="fonts/font2.fntdata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48" Type="http://schemas.microsoft.com/office/2015/10/relationships/revisionInfo" Target="revisionInfo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font" Target="NUL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font" Target="fonts/font3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an Becker" userId="b6455d1dadfa9002" providerId="LiveId" clId="{CCDBE95D-0051-4303-9D5C-6F3DA7D1D8F3}"/>
    <pc:docChg chg="undo custSel addSld delSld modSld sldOrd">
      <pc:chgData name="Brian Becker" userId="b6455d1dadfa9002" providerId="LiveId" clId="{CCDBE95D-0051-4303-9D5C-6F3DA7D1D8F3}" dt="2024-04-11T15:39:27.690" v="5893" actId="20577"/>
      <pc:docMkLst>
        <pc:docMk/>
      </pc:docMkLst>
      <pc:sldChg chg="modSp mod">
        <pc:chgData name="Brian Becker" userId="b6455d1dadfa9002" providerId="LiveId" clId="{CCDBE95D-0051-4303-9D5C-6F3DA7D1D8F3}" dt="2024-04-11T15:39:27.690" v="5893" actId="20577"/>
        <pc:sldMkLst>
          <pc:docMk/>
          <pc:sldMk cId="548887887" sldId="257"/>
        </pc:sldMkLst>
        <pc:spChg chg="mod">
          <ac:chgData name="Brian Becker" userId="b6455d1dadfa9002" providerId="LiveId" clId="{CCDBE95D-0051-4303-9D5C-6F3DA7D1D8F3}" dt="2024-04-11T15:39:27.690" v="5893" actId="20577"/>
          <ac:spMkLst>
            <pc:docMk/>
            <pc:sldMk cId="548887887" sldId="257"/>
            <ac:spMk id="3" creationId="{4968C988-130F-A25A-2390-AB59A78D532C}"/>
          </ac:spMkLst>
        </pc:spChg>
      </pc:sldChg>
      <pc:sldChg chg="modSp mod modAnim">
        <pc:chgData name="Brian Becker" userId="b6455d1dadfa9002" providerId="LiveId" clId="{CCDBE95D-0051-4303-9D5C-6F3DA7D1D8F3}" dt="2024-04-09T15:19:28.488" v="1582" actId="20577"/>
        <pc:sldMkLst>
          <pc:docMk/>
          <pc:sldMk cId="2888841267" sldId="258"/>
        </pc:sldMkLst>
        <pc:spChg chg="mod">
          <ac:chgData name="Brian Becker" userId="b6455d1dadfa9002" providerId="LiveId" clId="{CCDBE95D-0051-4303-9D5C-6F3DA7D1D8F3}" dt="2024-04-04T14:57:58.510" v="0" actId="20577"/>
          <ac:spMkLst>
            <pc:docMk/>
            <pc:sldMk cId="2888841267" sldId="258"/>
            <ac:spMk id="6" creationId="{849D2D90-BA6D-1605-2C26-7F51D5E1741E}"/>
          </ac:spMkLst>
        </pc:spChg>
        <pc:spChg chg="mod">
          <ac:chgData name="Brian Becker" userId="b6455d1dadfa9002" providerId="LiveId" clId="{CCDBE95D-0051-4303-9D5C-6F3DA7D1D8F3}" dt="2024-04-09T15:19:28.488" v="1582" actId="20577"/>
          <ac:spMkLst>
            <pc:docMk/>
            <pc:sldMk cId="2888841267" sldId="258"/>
            <ac:spMk id="7" creationId="{806D575B-6F60-CE6C-0127-137A523819CA}"/>
          </ac:spMkLst>
        </pc:spChg>
      </pc:sldChg>
      <pc:sldChg chg="modSp del mod ord modTransition">
        <pc:chgData name="Brian Becker" userId="b6455d1dadfa9002" providerId="LiveId" clId="{CCDBE95D-0051-4303-9D5C-6F3DA7D1D8F3}" dt="2024-04-09T14:23:12.096" v="1308" actId="47"/>
        <pc:sldMkLst>
          <pc:docMk/>
          <pc:sldMk cId="446428987" sldId="259"/>
        </pc:sldMkLst>
        <pc:spChg chg="mod">
          <ac:chgData name="Brian Becker" userId="b6455d1dadfa9002" providerId="LiveId" clId="{CCDBE95D-0051-4303-9D5C-6F3DA7D1D8F3}" dt="2024-04-05T10:15:47.840" v="491" actId="20577"/>
          <ac:spMkLst>
            <pc:docMk/>
            <pc:sldMk cId="446428987" sldId="259"/>
            <ac:spMk id="3" creationId="{9A31E4EE-B4D1-59B2-B357-7FD76C1600A4}"/>
          </ac:spMkLst>
        </pc:spChg>
      </pc:sldChg>
      <pc:sldChg chg="modSp mod modTransition modAnim">
        <pc:chgData name="Brian Becker" userId="b6455d1dadfa9002" providerId="LiveId" clId="{CCDBE95D-0051-4303-9D5C-6F3DA7D1D8F3}" dt="2024-04-11T02:13:44.053" v="4868"/>
        <pc:sldMkLst>
          <pc:docMk/>
          <pc:sldMk cId="2638813619" sldId="260"/>
        </pc:sldMkLst>
        <pc:spChg chg="mod">
          <ac:chgData name="Brian Becker" userId="b6455d1dadfa9002" providerId="LiveId" clId="{CCDBE95D-0051-4303-9D5C-6F3DA7D1D8F3}" dt="2024-04-11T00:59:35.954" v="4434" actId="20577"/>
          <ac:spMkLst>
            <pc:docMk/>
            <pc:sldMk cId="2638813619" sldId="260"/>
            <ac:spMk id="2" creationId="{60DC36E2-64C6-6575-8FBD-ECBFFD3383FF}"/>
          </ac:spMkLst>
        </pc:spChg>
        <pc:spChg chg="mod">
          <ac:chgData name="Brian Becker" userId="b6455d1dadfa9002" providerId="LiveId" clId="{CCDBE95D-0051-4303-9D5C-6F3DA7D1D8F3}" dt="2024-04-10T20:26:39.294" v="3152" actId="20577"/>
          <ac:spMkLst>
            <pc:docMk/>
            <pc:sldMk cId="2638813619" sldId="260"/>
            <ac:spMk id="3" creationId="{84439AF4-0122-1810-43C0-201B21E23910}"/>
          </ac:spMkLst>
        </pc:spChg>
      </pc:sldChg>
      <pc:sldChg chg="addSp delSp modSp new del mod modTransition modAnim">
        <pc:chgData name="Brian Becker" userId="b6455d1dadfa9002" providerId="LiveId" clId="{CCDBE95D-0051-4303-9D5C-6F3DA7D1D8F3}" dt="2024-04-04T21:49:38.263" v="91" actId="47"/>
        <pc:sldMkLst>
          <pc:docMk/>
          <pc:sldMk cId="4127955832" sldId="261"/>
        </pc:sldMkLst>
        <pc:spChg chg="del">
          <ac:chgData name="Brian Becker" userId="b6455d1dadfa9002" providerId="LiveId" clId="{CCDBE95D-0051-4303-9D5C-6F3DA7D1D8F3}" dt="2024-04-04T21:44:13.412" v="81" actId="22"/>
          <ac:spMkLst>
            <pc:docMk/>
            <pc:sldMk cId="4127955832" sldId="261"/>
            <ac:spMk id="2" creationId="{C0105771-D75D-5137-A308-58C95406CFDD}"/>
          </ac:spMkLst>
        </pc:spChg>
        <pc:spChg chg="mod">
          <ac:chgData name="Brian Becker" userId="b6455d1dadfa9002" providerId="LiveId" clId="{CCDBE95D-0051-4303-9D5C-6F3DA7D1D8F3}" dt="2024-04-04T21:37:49.635" v="80" actId="20577"/>
          <ac:spMkLst>
            <pc:docMk/>
            <pc:sldMk cId="4127955832" sldId="261"/>
            <ac:spMk id="3" creationId="{19F387C0-2E77-B2E0-4FA5-0178706BDFE2}"/>
          </ac:spMkLst>
        </pc:spChg>
        <pc:picChg chg="add mod ord">
          <ac:chgData name="Brian Becker" userId="b6455d1dadfa9002" providerId="LiveId" clId="{CCDBE95D-0051-4303-9D5C-6F3DA7D1D8F3}" dt="2024-04-04T21:44:13.412" v="81" actId="22"/>
          <ac:picMkLst>
            <pc:docMk/>
            <pc:sldMk cId="4127955832" sldId="261"/>
            <ac:picMk id="6" creationId="{4EDAAA9E-A569-F403-73A5-45D5CD35D5B4}"/>
          </ac:picMkLst>
        </pc:picChg>
      </pc:sldChg>
      <pc:sldChg chg="modSp add del modAnim">
        <pc:chgData name="Brian Becker" userId="b6455d1dadfa9002" providerId="LiveId" clId="{CCDBE95D-0051-4303-9D5C-6F3DA7D1D8F3}" dt="2024-04-09T14:22:55.572" v="1305" actId="47"/>
        <pc:sldMkLst>
          <pc:docMk/>
          <pc:sldMk cId="2369696134" sldId="262"/>
        </pc:sldMkLst>
        <pc:spChg chg="mod">
          <ac:chgData name="Brian Becker" userId="b6455d1dadfa9002" providerId="LiveId" clId="{CCDBE95D-0051-4303-9D5C-6F3DA7D1D8F3}" dt="2024-04-05T10:14:58.055" v="433" actId="20577"/>
          <ac:spMkLst>
            <pc:docMk/>
            <pc:sldMk cId="2369696134" sldId="262"/>
            <ac:spMk id="7" creationId="{806D575B-6F60-CE6C-0127-137A523819CA}"/>
          </ac:spMkLst>
        </pc:spChg>
      </pc:sldChg>
      <pc:sldChg chg="modSp add mod modTransition modAnim">
        <pc:chgData name="Brian Becker" userId="b6455d1dadfa9002" providerId="LiveId" clId="{CCDBE95D-0051-4303-9D5C-6F3DA7D1D8F3}" dt="2024-04-11T02:49:07.266" v="5173"/>
        <pc:sldMkLst>
          <pc:docMk/>
          <pc:sldMk cId="2649702374" sldId="263"/>
        </pc:sldMkLst>
        <pc:spChg chg="mod">
          <ac:chgData name="Brian Becker" userId="b6455d1dadfa9002" providerId="LiveId" clId="{CCDBE95D-0051-4303-9D5C-6F3DA7D1D8F3}" dt="2024-04-10T20:33:37.834" v="3231" actId="2711"/>
          <ac:spMkLst>
            <pc:docMk/>
            <pc:sldMk cId="2649702374" sldId="263"/>
            <ac:spMk id="6" creationId="{849D2D90-BA6D-1605-2C26-7F51D5E1741E}"/>
          </ac:spMkLst>
        </pc:spChg>
        <pc:spChg chg="mod">
          <ac:chgData name="Brian Becker" userId="b6455d1dadfa9002" providerId="LiveId" clId="{CCDBE95D-0051-4303-9D5C-6F3DA7D1D8F3}" dt="2024-04-10T20:45:00.354" v="3891" actId="20577"/>
          <ac:spMkLst>
            <pc:docMk/>
            <pc:sldMk cId="2649702374" sldId="263"/>
            <ac:spMk id="7" creationId="{806D575B-6F60-CE6C-0127-137A523819CA}"/>
          </ac:spMkLst>
        </pc:spChg>
      </pc:sldChg>
      <pc:sldChg chg="add del">
        <pc:chgData name="Brian Becker" userId="b6455d1dadfa9002" providerId="LiveId" clId="{CCDBE95D-0051-4303-9D5C-6F3DA7D1D8F3}" dt="2024-04-04T21:47:40.016" v="85" actId="47"/>
        <pc:sldMkLst>
          <pc:docMk/>
          <pc:sldMk cId="1842748865" sldId="264"/>
        </pc:sldMkLst>
      </pc:sldChg>
      <pc:sldChg chg="addSp delSp modSp add del mod delAnim modAnim">
        <pc:chgData name="Brian Becker" userId="b6455d1dadfa9002" providerId="LiveId" clId="{CCDBE95D-0051-4303-9D5C-6F3DA7D1D8F3}" dt="2024-04-09T15:20:05.472" v="1617" actId="20577"/>
        <pc:sldMkLst>
          <pc:docMk/>
          <pc:sldMk cId="2604365939" sldId="264"/>
        </pc:sldMkLst>
        <pc:spChg chg="add mod">
          <ac:chgData name="Brian Becker" userId="b6455d1dadfa9002" providerId="LiveId" clId="{CCDBE95D-0051-4303-9D5C-6F3DA7D1D8F3}" dt="2024-04-09T15:20:05.472" v="1617" actId="20577"/>
          <ac:spMkLst>
            <pc:docMk/>
            <pc:sldMk cId="2604365939" sldId="264"/>
            <ac:spMk id="5" creationId="{102BDE98-050B-F3CB-FE57-A3B332D3CEE0}"/>
          </ac:spMkLst>
        </pc:spChg>
        <pc:spChg chg="add del mod">
          <ac:chgData name="Brian Becker" userId="b6455d1dadfa9002" providerId="LiveId" clId="{CCDBE95D-0051-4303-9D5C-6F3DA7D1D8F3}" dt="2024-04-04T21:49:41.841" v="92" actId="22"/>
          <ac:spMkLst>
            <pc:docMk/>
            <pc:sldMk cId="2604365939" sldId="264"/>
            <ac:spMk id="5" creationId="{13346F8E-E537-74BA-DE71-90DA868D48E6}"/>
          </ac:spMkLst>
        </pc:spChg>
        <pc:picChg chg="del">
          <ac:chgData name="Brian Becker" userId="b6455d1dadfa9002" providerId="LiveId" clId="{CCDBE95D-0051-4303-9D5C-6F3DA7D1D8F3}" dt="2024-04-04T21:47:49.462" v="87" actId="478"/>
          <ac:picMkLst>
            <pc:docMk/>
            <pc:sldMk cId="2604365939" sldId="264"/>
            <ac:picMk id="6" creationId="{4EDAAA9E-A569-F403-73A5-45D5CD35D5B4}"/>
          </ac:picMkLst>
        </pc:picChg>
        <pc:picChg chg="add del mod">
          <ac:chgData name="Brian Becker" userId="b6455d1dadfa9002" providerId="LiveId" clId="{CCDBE95D-0051-4303-9D5C-6F3DA7D1D8F3}" dt="2024-04-04T21:48:01.971" v="90" actId="478"/>
          <ac:picMkLst>
            <pc:docMk/>
            <pc:sldMk cId="2604365939" sldId="264"/>
            <ac:picMk id="8" creationId="{5C85A56E-D36A-FFE5-1A7D-8E0CAD12AC55}"/>
          </ac:picMkLst>
        </pc:picChg>
        <pc:picChg chg="add del mod ord modVis">
          <ac:chgData name="Brian Becker" userId="b6455d1dadfa9002" providerId="LiveId" clId="{CCDBE95D-0051-4303-9D5C-6F3DA7D1D8F3}" dt="2024-04-05T09:38:45.446" v="115" actId="478"/>
          <ac:picMkLst>
            <pc:docMk/>
            <pc:sldMk cId="2604365939" sldId="264"/>
            <ac:picMk id="10" creationId="{A76D2E13-F0AB-100F-A6B1-A63DA1860A77}"/>
          </ac:picMkLst>
        </pc:picChg>
      </pc:sldChg>
      <pc:sldChg chg="modSp add mod">
        <pc:chgData name="Brian Becker" userId="b6455d1dadfa9002" providerId="LiveId" clId="{CCDBE95D-0051-4303-9D5C-6F3DA7D1D8F3}" dt="2024-04-05T09:35:02.582" v="108" actId="1076"/>
        <pc:sldMkLst>
          <pc:docMk/>
          <pc:sldMk cId="3887150709" sldId="265"/>
        </pc:sldMkLst>
        <pc:picChg chg="mod modCrop">
          <ac:chgData name="Brian Becker" userId="b6455d1dadfa9002" providerId="LiveId" clId="{CCDBE95D-0051-4303-9D5C-6F3DA7D1D8F3}" dt="2024-04-05T09:35:02.582" v="108" actId="1076"/>
          <ac:picMkLst>
            <pc:docMk/>
            <pc:sldMk cId="3887150709" sldId="265"/>
            <ac:picMk id="10" creationId="{A76D2E13-F0AB-100F-A6B1-A63DA1860A77}"/>
          </ac:picMkLst>
        </pc:picChg>
      </pc:sldChg>
      <pc:sldChg chg="add modTransition modAnim">
        <pc:chgData name="Brian Becker" userId="b6455d1dadfa9002" providerId="LiveId" clId="{CCDBE95D-0051-4303-9D5C-6F3DA7D1D8F3}" dt="2024-04-05T10:02:23.941" v="419"/>
        <pc:sldMkLst>
          <pc:docMk/>
          <pc:sldMk cId="4256139120" sldId="266"/>
        </pc:sldMkLst>
      </pc:sldChg>
      <pc:sldChg chg="addSp delSp modSp add mod modTransition modAnim">
        <pc:chgData name="Brian Becker" userId="b6455d1dadfa9002" providerId="LiveId" clId="{CCDBE95D-0051-4303-9D5C-6F3DA7D1D8F3}" dt="2024-04-11T01:40:46.408" v="4819"/>
        <pc:sldMkLst>
          <pc:docMk/>
          <pc:sldMk cId="938751089" sldId="267"/>
        </pc:sldMkLst>
        <pc:spChg chg="mod">
          <ac:chgData name="Brian Becker" userId="b6455d1dadfa9002" providerId="LiveId" clId="{CCDBE95D-0051-4303-9D5C-6F3DA7D1D8F3}" dt="2024-04-05T09:46:24.468" v="167" actId="6549"/>
          <ac:spMkLst>
            <pc:docMk/>
            <pc:sldMk cId="938751089" sldId="267"/>
            <ac:spMk id="3" creationId="{19F387C0-2E77-B2E0-4FA5-0178706BDFE2}"/>
          </ac:spMkLst>
        </pc:spChg>
        <pc:spChg chg="add mod">
          <ac:chgData name="Brian Becker" userId="b6455d1dadfa9002" providerId="LiveId" clId="{CCDBE95D-0051-4303-9D5C-6F3DA7D1D8F3}" dt="2024-04-11T01:38:12.362" v="4812" actId="6549"/>
          <ac:spMkLst>
            <pc:docMk/>
            <pc:sldMk cId="938751089" sldId="267"/>
            <ac:spMk id="5" creationId="{3EB6401B-3785-8194-5060-68451C1417D5}"/>
          </ac:spMkLst>
        </pc:spChg>
        <pc:picChg chg="add del">
          <ac:chgData name="Brian Becker" userId="b6455d1dadfa9002" providerId="LiveId" clId="{CCDBE95D-0051-4303-9D5C-6F3DA7D1D8F3}" dt="2024-04-05T10:07:33.627" v="422" actId="478"/>
          <ac:picMkLst>
            <pc:docMk/>
            <pc:sldMk cId="938751089" sldId="267"/>
            <ac:picMk id="7" creationId="{07FB8D78-A4E2-EAF1-2F15-D5A5D5357AAC}"/>
          </ac:picMkLst>
        </pc:picChg>
        <pc:picChg chg="add del">
          <ac:chgData name="Brian Becker" userId="b6455d1dadfa9002" providerId="LiveId" clId="{CCDBE95D-0051-4303-9D5C-6F3DA7D1D8F3}" dt="2024-04-05T10:10:32.273" v="424" actId="478"/>
          <ac:picMkLst>
            <pc:docMk/>
            <pc:sldMk cId="938751089" sldId="267"/>
            <ac:picMk id="9" creationId="{53F0B972-F74D-BC5D-9144-93926F560DFB}"/>
          </ac:picMkLst>
        </pc:picChg>
        <pc:picChg chg="del">
          <ac:chgData name="Brian Becker" userId="b6455d1dadfa9002" providerId="LiveId" clId="{CCDBE95D-0051-4303-9D5C-6F3DA7D1D8F3}" dt="2024-04-05T09:45:50.964" v="157" actId="478"/>
          <ac:picMkLst>
            <pc:docMk/>
            <pc:sldMk cId="938751089" sldId="267"/>
            <ac:picMk id="10" creationId="{A76D2E13-F0AB-100F-A6B1-A63DA1860A77}"/>
          </ac:picMkLst>
        </pc:picChg>
        <pc:picChg chg="add mod modVis">
          <ac:chgData name="Brian Becker" userId="b6455d1dadfa9002" providerId="LiveId" clId="{CCDBE95D-0051-4303-9D5C-6F3DA7D1D8F3}" dt="2024-04-11T01:38:21.430" v="4813" actId="14429"/>
          <ac:picMkLst>
            <pc:docMk/>
            <pc:sldMk cId="938751089" sldId="267"/>
            <ac:picMk id="12" creationId="{BB3B6F48-B160-3FD7-B186-9FD0798D0E02}"/>
          </ac:picMkLst>
        </pc:picChg>
      </pc:sldChg>
      <pc:sldChg chg="modSp new mod ord modAnim">
        <pc:chgData name="Brian Becker" userId="b6455d1dadfa9002" providerId="LiveId" clId="{CCDBE95D-0051-4303-9D5C-6F3DA7D1D8F3}" dt="2024-04-11T01:39:23.405" v="4815"/>
        <pc:sldMkLst>
          <pc:docMk/>
          <pc:sldMk cId="2190338814" sldId="268"/>
        </pc:sldMkLst>
        <pc:spChg chg="mod">
          <ac:chgData name="Brian Becker" userId="b6455d1dadfa9002" providerId="LiveId" clId="{CCDBE95D-0051-4303-9D5C-6F3DA7D1D8F3}" dt="2024-04-09T15:26:00.004" v="1704" actId="20577"/>
          <ac:spMkLst>
            <pc:docMk/>
            <pc:sldMk cId="2190338814" sldId="268"/>
            <ac:spMk id="2" creationId="{09ECC57D-21D4-F040-B371-A0D744B9FE4A}"/>
          </ac:spMkLst>
        </pc:spChg>
        <pc:spChg chg="mod">
          <ac:chgData name="Brian Becker" userId="b6455d1dadfa9002" providerId="LiveId" clId="{CCDBE95D-0051-4303-9D5C-6F3DA7D1D8F3}" dt="2024-04-09T14:43:42.996" v="1367" actId="20577"/>
          <ac:spMkLst>
            <pc:docMk/>
            <pc:sldMk cId="2190338814" sldId="268"/>
            <ac:spMk id="3" creationId="{F5AD85DD-587F-C5B1-0A89-B6645806204E}"/>
          </ac:spMkLst>
        </pc:spChg>
      </pc:sldChg>
      <pc:sldChg chg="modSp new del mod">
        <pc:chgData name="Brian Becker" userId="b6455d1dadfa9002" providerId="LiveId" clId="{CCDBE95D-0051-4303-9D5C-6F3DA7D1D8F3}" dt="2024-04-09T12:02:33.305" v="992" actId="47"/>
        <pc:sldMkLst>
          <pc:docMk/>
          <pc:sldMk cId="1456900371" sldId="269"/>
        </pc:sldMkLst>
        <pc:spChg chg="mod">
          <ac:chgData name="Brian Becker" userId="b6455d1dadfa9002" providerId="LiveId" clId="{CCDBE95D-0051-4303-9D5C-6F3DA7D1D8F3}" dt="2024-04-09T11:55:01.263" v="990" actId="20577"/>
          <ac:spMkLst>
            <pc:docMk/>
            <pc:sldMk cId="1456900371" sldId="269"/>
            <ac:spMk id="2" creationId="{016B2FD5-42BD-BF16-D656-DDFF7E258F88}"/>
          </ac:spMkLst>
        </pc:spChg>
        <pc:spChg chg="mod">
          <ac:chgData name="Brian Becker" userId="b6455d1dadfa9002" providerId="LiveId" clId="{CCDBE95D-0051-4303-9D5C-6F3DA7D1D8F3}" dt="2024-04-09T11:46:21.833" v="856" actId="20577"/>
          <ac:spMkLst>
            <pc:docMk/>
            <pc:sldMk cId="1456900371" sldId="269"/>
            <ac:spMk id="3" creationId="{35B4B159-0BAA-1127-C97B-7D9B3AECEDF7}"/>
          </ac:spMkLst>
        </pc:spChg>
      </pc:sldChg>
      <pc:sldChg chg="modSp mod ord">
        <pc:chgData name="Brian Becker" userId="b6455d1dadfa9002" providerId="LiveId" clId="{CCDBE95D-0051-4303-9D5C-6F3DA7D1D8F3}" dt="2024-04-09T13:59:23.653" v="1253"/>
        <pc:sldMkLst>
          <pc:docMk/>
          <pc:sldMk cId="3167624382" sldId="274"/>
        </pc:sldMkLst>
        <pc:spChg chg="mod">
          <ac:chgData name="Brian Becker" userId="b6455d1dadfa9002" providerId="LiveId" clId="{CCDBE95D-0051-4303-9D5C-6F3DA7D1D8F3}" dt="2024-04-09T13:54:14.290" v="1250" actId="27636"/>
          <ac:spMkLst>
            <pc:docMk/>
            <pc:sldMk cId="3167624382" sldId="274"/>
            <ac:spMk id="6" creationId="{23A86B1B-0762-6839-A656-01C54254A77B}"/>
          </ac:spMkLst>
        </pc:spChg>
      </pc:sldChg>
      <pc:sldChg chg="del">
        <pc:chgData name="Brian Becker" userId="b6455d1dadfa9002" providerId="LiveId" clId="{CCDBE95D-0051-4303-9D5C-6F3DA7D1D8F3}" dt="2024-04-09T14:12:10.515" v="1304" actId="47"/>
        <pc:sldMkLst>
          <pc:docMk/>
          <pc:sldMk cId="1497531903" sldId="275"/>
        </pc:sldMkLst>
      </pc:sldChg>
      <pc:sldChg chg="modSp mod modAnim">
        <pc:chgData name="Brian Becker" userId="b6455d1dadfa9002" providerId="LiveId" clId="{CCDBE95D-0051-4303-9D5C-6F3DA7D1D8F3}" dt="2024-04-11T01:12:23.278" v="4762" actId="20577"/>
        <pc:sldMkLst>
          <pc:docMk/>
          <pc:sldMk cId="2613211174" sldId="276"/>
        </pc:sldMkLst>
        <pc:spChg chg="mod">
          <ac:chgData name="Brian Becker" userId="b6455d1dadfa9002" providerId="LiveId" clId="{CCDBE95D-0051-4303-9D5C-6F3DA7D1D8F3}" dt="2024-04-11T01:12:23.278" v="4762" actId="20577"/>
          <ac:spMkLst>
            <pc:docMk/>
            <pc:sldMk cId="2613211174" sldId="276"/>
            <ac:spMk id="2" creationId="{44DAAC25-4CCA-3AB5-5132-217F9E12AF6B}"/>
          </ac:spMkLst>
        </pc:spChg>
      </pc:sldChg>
      <pc:sldChg chg="modSp add mod modAnim">
        <pc:chgData name="Brian Becker" userId="b6455d1dadfa9002" providerId="LiveId" clId="{CCDBE95D-0051-4303-9D5C-6F3DA7D1D8F3}" dt="2024-04-11T01:40:11.056" v="4817"/>
        <pc:sldMkLst>
          <pc:docMk/>
          <pc:sldMk cId="1958548792" sldId="277"/>
        </pc:sldMkLst>
        <pc:spChg chg="mod">
          <ac:chgData name="Brian Becker" userId="b6455d1dadfa9002" providerId="LiveId" clId="{CCDBE95D-0051-4303-9D5C-6F3DA7D1D8F3}" dt="2024-04-10T20:15:33.550" v="2809" actId="27636"/>
          <ac:spMkLst>
            <pc:docMk/>
            <pc:sldMk cId="1958548792" sldId="277"/>
            <ac:spMk id="2" creationId="{09ECC57D-21D4-F040-B371-A0D744B9FE4A}"/>
          </ac:spMkLst>
        </pc:spChg>
        <pc:spChg chg="mod">
          <ac:chgData name="Brian Becker" userId="b6455d1dadfa9002" providerId="LiveId" clId="{CCDBE95D-0051-4303-9D5C-6F3DA7D1D8F3}" dt="2024-04-09T15:26:38.669" v="1740" actId="2711"/>
          <ac:spMkLst>
            <pc:docMk/>
            <pc:sldMk cId="1958548792" sldId="277"/>
            <ac:spMk id="3" creationId="{F5AD85DD-587F-C5B1-0A89-B6645806204E}"/>
          </ac:spMkLst>
        </pc:spChg>
      </pc:sldChg>
      <pc:sldChg chg="addSp delSp modSp new mod modTransition modAnim">
        <pc:chgData name="Brian Becker" userId="b6455d1dadfa9002" providerId="LiveId" clId="{CCDBE95D-0051-4303-9D5C-6F3DA7D1D8F3}" dt="2024-04-11T01:40:34.748" v="4818"/>
        <pc:sldMkLst>
          <pc:docMk/>
          <pc:sldMk cId="561956432" sldId="278"/>
        </pc:sldMkLst>
        <pc:spChg chg="mod">
          <ac:chgData name="Brian Becker" userId="b6455d1dadfa9002" providerId="LiveId" clId="{CCDBE95D-0051-4303-9D5C-6F3DA7D1D8F3}" dt="2024-04-10T11:55:14.322" v="2466" actId="404"/>
          <ac:spMkLst>
            <pc:docMk/>
            <pc:sldMk cId="561956432" sldId="278"/>
            <ac:spMk id="2" creationId="{600785CB-118A-2A36-B4ED-0761CB05C900}"/>
          </ac:spMkLst>
        </pc:spChg>
        <pc:spChg chg="mod">
          <ac:chgData name="Brian Becker" userId="b6455d1dadfa9002" providerId="LiveId" clId="{CCDBE95D-0051-4303-9D5C-6F3DA7D1D8F3}" dt="2024-04-10T11:56:40.532" v="2515" actId="20577"/>
          <ac:spMkLst>
            <pc:docMk/>
            <pc:sldMk cId="561956432" sldId="278"/>
            <ac:spMk id="3" creationId="{A080E3BB-DB7D-65B5-1D67-D24D9549F0FB}"/>
          </ac:spMkLst>
        </pc:spChg>
        <pc:spChg chg="add del mod">
          <ac:chgData name="Brian Becker" userId="b6455d1dadfa9002" providerId="LiveId" clId="{CCDBE95D-0051-4303-9D5C-6F3DA7D1D8F3}" dt="2024-04-10T11:54:36.635" v="2456" actId="478"/>
          <ac:spMkLst>
            <pc:docMk/>
            <pc:sldMk cId="561956432" sldId="278"/>
            <ac:spMk id="5" creationId="{48598DF6-6F69-B42C-DF2E-4C4F0EE16A3A}"/>
          </ac:spMkLst>
        </pc:spChg>
      </pc:sldChg>
      <pc:sldChg chg="modSp add del mod modTransition">
        <pc:chgData name="Brian Becker" userId="b6455d1dadfa9002" providerId="LiveId" clId="{CCDBE95D-0051-4303-9D5C-6F3DA7D1D8F3}" dt="2024-04-11T01:25:30.003" v="4763" actId="47"/>
        <pc:sldMkLst>
          <pc:docMk/>
          <pc:sldMk cId="2272589566" sldId="279"/>
        </pc:sldMkLst>
        <pc:spChg chg="mod">
          <ac:chgData name="Brian Becker" userId="b6455d1dadfa9002" providerId="LiveId" clId="{CCDBE95D-0051-4303-9D5C-6F3DA7D1D8F3}" dt="2024-04-10T11:56:25.726" v="2508" actId="20577"/>
          <ac:spMkLst>
            <pc:docMk/>
            <pc:sldMk cId="2272589566" sldId="279"/>
            <ac:spMk id="2" creationId="{600785CB-118A-2A36-B4ED-0761CB05C900}"/>
          </ac:spMkLst>
        </pc:spChg>
        <pc:spChg chg="mod">
          <ac:chgData name="Brian Becker" userId="b6455d1dadfa9002" providerId="LiveId" clId="{CCDBE95D-0051-4303-9D5C-6F3DA7D1D8F3}" dt="2024-04-10T11:59:23.322" v="2584" actId="20577"/>
          <ac:spMkLst>
            <pc:docMk/>
            <pc:sldMk cId="2272589566" sldId="279"/>
            <ac:spMk id="3" creationId="{A080E3BB-DB7D-65B5-1D67-D24D9549F0FB}"/>
          </ac:spMkLst>
        </pc:spChg>
      </pc:sldChg>
      <pc:sldChg chg="modSp add mod modTransition modAnim">
        <pc:chgData name="Brian Becker" userId="b6455d1dadfa9002" providerId="LiveId" clId="{CCDBE95D-0051-4303-9D5C-6F3DA7D1D8F3}" dt="2024-04-10T12:01:23.578" v="2590"/>
        <pc:sldMkLst>
          <pc:docMk/>
          <pc:sldMk cId="2970059660" sldId="280"/>
        </pc:sldMkLst>
        <pc:spChg chg="mod">
          <ac:chgData name="Brian Becker" userId="b6455d1dadfa9002" providerId="LiveId" clId="{CCDBE95D-0051-4303-9D5C-6F3DA7D1D8F3}" dt="2024-04-10T11:59:05.435" v="2574" actId="20577"/>
          <ac:spMkLst>
            <pc:docMk/>
            <pc:sldMk cId="2970059660" sldId="280"/>
            <ac:spMk id="2" creationId="{600785CB-118A-2A36-B4ED-0761CB05C900}"/>
          </ac:spMkLst>
        </pc:spChg>
        <pc:spChg chg="mod">
          <ac:chgData name="Brian Becker" userId="b6455d1dadfa9002" providerId="LiveId" clId="{CCDBE95D-0051-4303-9D5C-6F3DA7D1D8F3}" dt="2024-04-10T11:58:28.303" v="2549" actId="20577"/>
          <ac:spMkLst>
            <pc:docMk/>
            <pc:sldMk cId="2970059660" sldId="280"/>
            <ac:spMk id="3" creationId="{A080E3BB-DB7D-65B5-1D67-D24D9549F0FB}"/>
          </ac:spMkLst>
        </pc:spChg>
      </pc:sldChg>
      <pc:sldChg chg="modSp new mod modAnim">
        <pc:chgData name="Brian Becker" userId="b6455d1dadfa9002" providerId="LiveId" clId="{CCDBE95D-0051-4303-9D5C-6F3DA7D1D8F3}" dt="2024-04-11T01:30:28.596" v="4803" actId="6549"/>
        <pc:sldMkLst>
          <pc:docMk/>
          <pc:sldMk cId="2226243621" sldId="281"/>
        </pc:sldMkLst>
        <pc:spChg chg="mod">
          <ac:chgData name="Brian Becker" userId="b6455d1dadfa9002" providerId="LiveId" clId="{CCDBE95D-0051-4303-9D5C-6F3DA7D1D8F3}" dt="2024-04-11T01:30:28.596" v="4803" actId="6549"/>
          <ac:spMkLst>
            <pc:docMk/>
            <pc:sldMk cId="2226243621" sldId="281"/>
            <ac:spMk id="2" creationId="{D0BEFC00-9EF3-EFD6-856E-5011275AB23A}"/>
          </ac:spMkLst>
        </pc:spChg>
        <pc:spChg chg="mod">
          <ac:chgData name="Brian Becker" userId="b6455d1dadfa9002" providerId="LiveId" clId="{CCDBE95D-0051-4303-9D5C-6F3DA7D1D8F3}" dt="2024-04-11T01:30:22.777" v="4799" actId="20577"/>
          <ac:spMkLst>
            <pc:docMk/>
            <pc:sldMk cId="2226243621" sldId="281"/>
            <ac:spMk id="3" creationId="{3564A7AC-AEF3-DFF0-9DE0-0381EBB21FD4}"/>
          </ac:spMkLst>
        </pc:spChg>
      </pc:sldChg>
      <pc:sldChg chg="modSp new del mod modAnim">
        <pc:chgData name="Brian Becker" userId="b6455d1dadfa9002" providerId="LiveId" clId="{CCDBE95D-0051-4303-9D5C-6F3DA7D1D8F3}" dt="2024-04-10T20:20:08.418" v="2918" actId="47"/>
        <pc:sldMkLst>
          <pc:docMk/>
          <pc:sldMk cId="2254174270" sldId="282"/>
        </pc:sldMkLst>
        <pc:spChg chg="mod">
          <ac:chgData name="Brian Becker" userId="b6455d1dadfa9002" providerId="LiveId" clId="{CCDBE95D-0051-4303-9D5C-6F3DA7D1D8F3}" dt="2024-04-10T19:30:44.926" v="2791" actId="20577"/>
          <ac:spMkLst>
            <pc:docMk/>
            <pc:sldMk cId="2254174270" sldId="282"/>
            <ac:spMk id="2" creationId="{167A47E7-53B1-7EE9-3156-12E91A8CDA2C}"/>
          </ac:spMkLst>
        </pc:spChg>
        <pc:spChg chg="mod">
          <ac:chgData name="Brian Becker" userId="b6455d1dadfa9002" providerId="LiveId" clId="{CCDBE95D-0051-4303-9D5C-6F3DA7D1D8F3}" dt="2024-04-10T19:28:14.765" v="2689" actId="20577"/>
          <ac:spMkLst>
            <pc:docMk/>
            <pc:sldMk cId="2254174270" sldId="282"/>
            <ac:spMk id="3" creationId="{A26393C3-1175-39E9-9693-17F931240E42}"/>
          </ac:spMkLst>
        </pc:spChg>
      </pc:sldChg>
      <pc:sldChg chg="modSp add mod modAnim">
        <pc:chgData name="Brian Becker" userId="b6455d1dadfa9002" providerId="LiveId" clId="{CCDBE95D-0051-4303-9D5C-6F3DA7D1D8F3}" dt="2024-04-11T02:14:13.896" v="4873"/>
        <pc:sldMkLst>
          <pc:docMk/>
          <pc:sldMk cId="3616271465" sldId="282"/>
        </pc:sldMkLst>
        <pc:spChg chg="mod">
          <ac:chgData name="Brian Becker" userId="b6455d1dadfa9002" providerId="LiveId" clId="{CCDBE95D-0051-4303-9D5C-6F3DA7D1D8F3}" dt="2024-04-11T02:14:06.150" v="4871" actId="27636"/>
          <ac:spMkLst>
            <pc:docMk/>
            <pc:sldMk cId="3616271465" sldId="282"/>
            <ac:spMk id="2" creationId="{60DC36E2-64C6-6575-8FBD-ECBFFD3383FF}"/>
          </ac:spMkLst>
        </pc:spChg>
        <pc:spChg chg="mod">
          <ac:chgData name="Brian Becker" userId="b6455d1dadfa9002" providerId="LiveId" clId="{CCDBE95D-0051-4303-9D5C-6F3DA7D1D8F3}" dt="2024-04-10T20:26:54.552" v="3165" actId="20577"/>
          <ac:spMkLst>
            <pc:docMk/>
            <pc:sldMk cId="3616271465" sldId="282"/>
            <ac:spMk id="3" creationId="{84439AF4-0122-1810-43C0-201B21E23910}"/>
          </ac:spMkLst>
        </pc:spChg>
      </pc:sldChg>
      <pc:sldChg chg="add del">
        <pc:chgData name="Brian Becker" userId="b6455d1dadfa9002" providerId="LiveId" clId="{CCDBE95D-0051-4303-9D5C-6F3DA7D1D8F3}" dt="2024-04-11T01:05:20.158" v="4741" actId="47"/>
        <pc:sldMkLst>
          <pc:docMk/>
          <pc:sldMk cId="762657424" sldId="283"/>
        </pc:sldMkLst>
      </pc:sldChg>
      <pc:sldChg chg="modSp new del mod">
        <pc:chgData name="Brian Becker" userId="b6455d1dadfa9002" providerId="LiveId" clId="{CCDBE95D-0051-4303-9D5C-6F3DA7D1D8F3}" dt="2024-04-10T20:19:04.044" v="2821" actId="47"/>
        <pc:sldMkLst>
          <pc:docMk/>
          <pc:sldMk cId="2422271152" sldId="283"/>
        </pc:sldMkLst>
        <pc:spChg chg="mod">
          <ac:chgData name="Brian Becker" userId="b6455d1dadfa9002" providerId="LiveId" clId="{CCDBE95D-0051-4303-9D5C-6F3DA7D1D8F3}" dt="2024-04-10T20:18:40.224" v="2820" actId="20577"/>
          <ac:spMkLst>
            <pc:docMk/>
            <pc:sldMk cId="2422271152" sldId="283"/>
            <ac:spMk id="3" creationId="{023E6D04-1EFE-A8F1-4F4B-35ECAC35B03C}"/>
          </ac:spMkLst>
        </pc:spChg>
      </pc:sldChg>
      <pc:sldChg chg="add">
        <pc:chgData name="Brian Becker" userId="b6455d1dadfa9002" providerId="LiveId" clId="{CCDBE95D-0051-4303-9D5C-6F3DA7D1D8F3}" dt="2024-04-10T20:30:03.450" v="3182"/>
        <pc:sldMkLst>
          <pc:docMk/>
          <pc:sldMk cId="3845019508" sldId="325"/>
        </pc:sldMkLst>
      </pc:sldChg>
      <pc:sldChg chg="add">
        <pc:chgData name="Brian Becker" userId="b6455d1dadfa9002" providerId="LiveId" clId="{CCDBE95D-0051-4303-9D5C-6F3DA7D1D8F3}" dt="2024-04-10T20:30:03.450" v="3182"/>
        <pc:sldMkLst>
          <pc:docMk/>
          <pc:sldMk cId="2012116634" sldId="327"/>
        </pc:sldMkLst>
      </pc:sldChg>
      <pc:sldChg chg="add">
        <pc:chgData name="Brian Becker" userId="b6455d1dadfa9002" providerId="LiveId" clId="{CCDBE95D-0051-4303-9D5C-6F3DA7D1D8F3}" dt="2024-04-10T20:30:03.450" v="3182"/>
        <pc:sldMkLst>
          <pc:docMk/>
          <pc:sldMk cId="1291305365" sldId="328"/>
        </pc:sldMkLst>
      </pc:sldChg>
      <pc:sldChg chg="modSp new mod modAnim">
        <pc:chgData name="Brian Becker" userId="b6455d1dadfa9002" providerId="LiveId" clId="{CCDBE95D-0051-4303-9D5C-6F3DA7D1D8F3}" dt="2024-04-11T02:13:28.977" v="4866"/>
        <pc:sldMkLst>
          <pc:docMk/>
          <pc:sldMk cId="1451638497" sldId="329"/>
        </pc:sldMkLst>
        <pc:spChg chg="mod">
          <ac:chgData name="Brian Becker" userId="b6455d1dadfa9002" providerId="LiveId" clId="{CCDBE95D-0051-4303-9D5C-6F3DA7D1D8F3}" dt="2024-04-10T20:43:24.767" v="3828" actId="5793"/>
          <ac:spMkLst>
            <pc:docMk/>
            <pc:sldMk cId="1451638497" sldId="329"/>
            <ac:spMk id="2" creationId="{C9D69AD3-5515-9197-4D22-9B1FA4B6217F}"/>
          </ac:spMkLst>
        </pc:spChg>
        <pc:spChg chg="mod">
          <ac:chgData name="Brian Becker" userId="b6455d1dadfa9002" providerId="LiveId" clId="{CCDBE95D-0051-4303-9D5C-6F3DA7D1D8F3}" dt="2024-04-10T20:40:07.617" v="3634" actId="5793"/>
          <ac:spMkLst>
            <pc:docMk/>
            <pc:sldMk cId="1451638497" sldId="329"/>
            <ac:spMk id="3" creationId="{968A235B-F354-725B-4F2D-DEE059EE02B4}"/>
          </ac:spMkLst>
        </pc:spChg>
      </pc:sldChg>
      <pc:sldChg chg="modSp new del mod">
        <pc:chgData name="Brian Becker" userId="b6455d1dadfa9002" providerId="LiveId" clId="{CCDBE95D-0051-4303-9D5C-6F3DA7D1D8F3}" dt="2024-04-10T20:35:14.579" v="3319" actId="47"/>
        <pc:sldMkLst>
          <pc:docMk/>
          <pc:sldMk cId="1964918959" sldId="329"/>
        </pc:sldMkLst>
        <pc:spChg chg="mod">
          <ac:chgData name="Brian Becker" userId="b6455d1dadfa9002" providerId="LiveId" clId="{CCDBE95D-0051-4303-9D5C-6F3DA7D1D8F3}" dt="2024-04-10T20:30:55.267" v="3184" actId="5793"/>
          <ac:spMkLst>
            <pc:docMk/>
            <pc:sldMk cId="1964918959" sldId="329"/>
            <ac:spMk id="2" creationId="{E65084E4-6D9F-A7D6-9D8C-BC026AD5F4F1}"/>
          </ac:spMkLst>
        </pc:spChg>
        <pc:spChg chg="mod">
          <ac:chgData name="Brian Becker" userId="b6455d1dadfa9002" providerId="LiveId" clId="{CCDBE95D-0051-4303-9D5C-6F3DA7D1D8F3}" dt="2024-04-10T20:31:06.394" v="3208" actId="20577"/>
          <ac:spMkLst>
            <pc:docMk/>
            <pc:sldMk cId="1964918959" sldId="329"/>
            <ac:spMk id="3" creationId="{D63C7970-4636-EF14-B2F3-0F856EF28274}"/>
          </ac:spMkLst>
        </pc:spChg>
      </pc:sldChg>
      <pc:sldChg chg="modSp new mod modAnim">
        <pc:chgData name="Brian Becker" userId="b6455d1dadfa9002" providerId="LiveId" clId="{CCDBE95D-0051-4303-9D5C-6F3DA7D1D8F3}" dt="2024-04-11T02:01:19.678" v="4864"/>
        <pc:sldMkLst>
          <pc:docMk/>
          <pc:sldMk cId="2490957854" sldId="330"/>
        </pc:sldMkLst>
        <pc:spChg chg="mod">
          <ac:chgData name="Brian Becker" userId="b6455d1dadfa9002" providerId="LiveId" clId="{CCDBE95D-0051-4303-9D5C-6F3DA7D1D8F3}" dt="2024-04-11T02:01:04.605" v="4862" actId="6549"/>
          <ac:spMkLst>
            <pc:docMk/>
            <pc:sldMk cId="2490957854" sldId="330"/>
            <ac:spMk id="2" creationId="{80E89E6D-8C5E-A27E-099C-9BEFF3BB9EF5}"/>
          </ac:spMkLst>
        </pc:spChg>
        <pc:spChg chg="mod">
          <ac:chgData name="Brian Becker" userId="b6455d1dadfa9002" providerId="LiveId" clId="{CCDBE95D-0051-4303-9D5C-6F3DA7D1D8F3}" dt="2024-04-11T02:00:45.435" v="4856" actId="20577"/>
          <ac:spMkLst>
            <pc:docMk/>
            <pc:sldMk cId="2490957854" sldId="330"/>
            <ac:spMk id="3" creationId="{E8D94AA1-FFF7-3B64-B8B9-A8DAD61BF30C}"/>
          </ac:spMkLst>
        </pc:spChg>
      </pc:sldChg>
      <pc:sldChg chg="modSp add mod">
        <pc:chgData name="Brian Becker" userId="b6455d1dadfa9002" providerId="LiveId" clId="{CCDBE95D-0051-4303-9D5C-6F3DA7D1D8F3}" dt="2024-04-11T00:55:44.564" v="4217" actId="20577"/>
        <pc:sldMkLst>
          <pc:docMk/>
          <pc:sldMk cId="169403069" sldId="584"/>
        </pc:sldMkLst>
        <pc:spChg chg="mod">
          <ac:chgData name="Brian Becker" userId="b6455d1dadfa9002" providerId="LiveId" clId="{CCDBE95D-0051-4303-9D5C-6F3DA7D1D8F3}" dt="2024-04-11T00:55:44.564" v="4217" actId="20577"/>
          <ac:spMkLst>
            <pc:docMk/>
            <pc:sldMk cId="169403069" sldId="584"/>
            <ac:spMk id="2" creationId="{00000000-0000-0000-0000-000000000000}"/>
          </ac:spMkLst>
        </pc:spChg>
      </pc:sldChg>
      <pc:sldChg chg="add">
        <pc:chgData name="Brian Becker" userId="b6455d1dadfa9002" providerId="LiveId" clId="{CCDBE95D-0051-4303-9D5C-6F3DA7D1D8F3}" dt="2024-04-11T00:52:44.093" v="4183"/>
        <pc:sldMkLst>
          <pc:docMk/>
          <pc:sldMk cId="373108386" sldId="586"/>
        </pc:sldMkLst>
      </pc:sldChg>
      <pc:sldChg chg="add">
        <pc:chgData name="Brian Becker" userId="b6455d1dadfa9002" providerId="LiveId" clId="{CCDBE95D-0051-4303-9D5C-6F3DA7D1D8F3}" dt="2024-04-11T00:52:44.093" v="4183"/>
        <pc:sldMkLst>
          <pc:docMk/>
          <pc:sldMk cId="467944392" sldId="587"/>
        </pc:sldMkLst>
      </pc:sldChg>
      <pc:sldChg chg="add">
        <pc:chgData name="Brian Becker" userId="b6455d1dadfa9002" providerId="LiveId" clId="{CCDBE95D-0051-4303-9D5C-6F3DA7D1D8F3}" dt="2024-04-11T00:52:44.093" v="4183"/>
        <pc:sldMkLst>
          <pc:docMk/>
          <pc:sldMk cId="1147270880" sldId="588"/>
        </pc:sldMkLst>
      </pc:sldChg>
      <pc:sldChg chg="add">
        <pc:chgData name="Brian Becker" userId="b6455d1dadfa9002" providerId="LiveId" clId="{CCDBE95D-0051-4303-9D5C-6F3DA7D1D8F3}" dt="2024-04-11T00:52:44.093" v="4183"/>
        <pc:sldMkLst>
          <pc:docMk/>
          <pc:sldMk cId="965548721" sldId="589"/>
        </pc:sldMkLst>
      </pc:sldChg>
      <pc:sldChg chg="add">
        <pc:chgData name="Brian Becker" userId="b6455d1dadfa9002" providerId="LiveId" clId="{CCDBE95D-0051-4303-9D5C-6F3DA7D1D8F3}" dt="2024-04-11T00:52:44.093" v="4183"/>
        <pc:sldMkLst>
          <pc:docMk/>
          <pc:sldMk cId="812657583" sldId="591"/>
        </pc:sldMkLst>
      </pc:sldChg>
      <pc:sldChg chg="add">
        <pc:chgData name="Brian Becker" userId="b6455d1dadfa9002" providerId="LiveId" clId="{CCDBE95D-0051-4303-9D5C-6F3DA7D1D8F3}" dt="2024-04-11T00:52:44.093" v="4183"/>
        <pc:sldMkLst>
          <pc:docMk/>
          <pc:sldMk cId="888949567" sldId="595"/>
        </pc:sldMkLst>
      </pc:sldChg>
      <pc:sldChg chg="add">
        <pc:chgData name="Brian Becker" userId="b6455d1dadfa9002" providerId="LiveId" clId="{CCDBE95D-0051-4303-9D5C-6F3DA7D1D8F3}" dt="2024-04-11T00:52:44.093" v="4183"/>
        <pc:sldMkLst>
          <pc:docMk/>
          <pc:sldMk cId="2493849017" sldId="596"/>
        </pc:sldMkLst>
      </pc:sldChg>
      <pc:sldChg chg="modSp add mod">
        <pc:chgData name="Brian Becker" userId="b6455d1dadfa9002" providerId="LiveId" clId="{CCDBE95D-0051-4303-9D5C-6F3DA7D1D8F3}" dt="2024-04-11T00:55:54.142" v="4218" actId="6549"/>
        <pc:sldMkLst>
          <pc:docMk/>
          <pc:sldMk cId="959659825" sldId="598"/>
        </pc:sldMkLst>
        <pc:spChg chg="mod">
          <ac:chgData name="Brian Becker" userId="b6455d1dadfa9002" providerId="LiveId" clId="{CCDBE95D-0051-4303-9D5C-6F3DA7D1D8F3}" dt="2024-04-11T00:55:54.142" v="4218" actId="6549"/>
          <ac:spMkLst>
            <pc:docMk/>
            <pc:sldMk cId="959659825" sldId="598"/>
            <ac:spMk id="2" creationId="{00000000-0000-0000-0000-000000000000}"/>
          </ac:spMkLst>
        </pc:spChg>
      </pc:sldChg>
      <pc:sldChg chg="new del">
        <pc:chgData name="Brian Becker" userId="b6455d1dadfa9002" providerId="LiveId" clId="{CCDBE95D-0051-4303-9D5C-6F3DA7D1D8F3}" dt="2024-04-11T01:37:43.709" v="4809" actId="47"/>
        <pc:sldMkLst>
          <pc:docMk/>
          <pc:sldMk cId="2493058648" sldId="599"/>
        </pc:sldMkLst>
      </pc:sldChg>
      <pc:sldChg chg="modSp new del mod">
        <pc:chgData name="Brian Becker" userId="b6455d1dadfa9002" providerId="LiveId" clId="{CCDBE95D-0051-4303-9D5C-6F3DA7D1D8F3}" dt="2024-04-11T01:30:09.044" v="4788" actId="47"/>
        <pc:sldMkLst>
          <pc:docMk/>
          <pc:sldMk cId="2962568287" sldId="599"/>
        </pc:sldMkLst>
        <pc:spChg chg="mod">
          <ac:chgData name="Brian Becker" userId="b6455d1dadfa9002" providerId="LiveId" clId="{CCDBE95D-0051-4303-9D5C-6F3DA7D1D8F3}" dt="2024-04-11T01:26:22.060" v="4787" actId="2711"/>
          <ac:spMkLst>
            <pc:docMk/>
            <pc:sldMk cId="2962568287" sldId="599"/>
            <ac:spMk id="3" creationId="{AEF8729A-38C0-7787-AD06-9C5FA8E077B3}"/>
          </ac:spMkLst>
        </pc:spChg>
      </pc:sldChg>
      <pc:sldChg chg="addSp delSp modSp new mod modClrScheme modAnim chgLayout">
        <pc:chgData name="Brian Becker" userId="b6455d1dadfa9002" providerId="LiveId" clId="{CCDBE95D-0051-4303-9D5C-6F3DA7D1D8F3}" dt="2024-04-11T03:13:58.577" v="5877" actId="20577"/>
        <pc:sldMkLst>
          <pc:docMk/>
          <pc:sldMk cId="2980882453" sldId="599"/>
        </pc:sldMkLst>
        <pc:spChg chg="del mod ord">
          <ac:chgData name="Brian Becker" userId="b6455d1dadfa9002" providerId="LiveId" clId="{CCDBE95D-0051-4303-9D5C-6F3DA7D1D8F3}" dt="2024-04-11T02:15:20.361" v="4965" actId="700"/>
          <ac:spMkLst>
            <pc:docMk/>
            <pc:sldMk cId="2980882453" sldId="599"/>
            <ac:spMk id="2" creationId="{BDD28B22-DD04-7298-6CB8-578BBC77826F}"/>
          </ac:spMkLst>
        </pc:spChg>
        <pc:spChg chg="mod ord">
          <ac:chgData name="Brian Becker" userId="b6455d1dadfa9002" providerId="LiveId" clId="{CCDBE95D-0051-4303-9D5C-6F3DA7D1D8F3}" dt="2024-04-11T03:13:58.577" v="5877" actId="20577"/>
          <ac:spMkLst>
            <pc:docMk/>
            <pc:sldMk cId="2980882453" sldId="599"/>
            <ac:spMk id="3" creationId="{22790A59-2968-9239-5292-2B64F49CF8BE}"/>
          </ac:spMkLst>
        </pc:spChg>
        <pc:spChg chg="del">
          <ac:chgData name="Brian Becker" userId="b6455d1dadfa9002" providerId="LiveId" clId="{CCDBE95D-0051-4303-9D5C-6F3DA7D1D8F3}" dt="2024-04-11T02:15:20.361" v="4965" actId="700"/>
          <ac:spMkLst>
            <pc:docMk/>
            <pc:sldMk cId="2980882453" sldId="599"/>
            <ac:spMk id="4" creationId="{1949109E-697F-93D2-69EB-957DB443CBB3}"/>
          </ac:spMkLst>
        </pc:spChg>
        <pc:spChg chg="mod ord">
          <ac:chgData name="Brian Becker" userId="b6455d1dadfa9002" providerId="LiveId" clId="{CCDBE95D-0051-4303-9D5C-6F3DA7D1D8F3}" dt="2024-04-11T03:10:27.010" v="5431" actId="20577"/>
          <ac:spMkLst>
            <pc:docMk/>
            <pc:sldMk cId="2980882453" sldId="599"/>
            <ac:spMk id="5" creationId="{8CFCE896-3E40-A9B4-11D3-8392E67E1FDE}"/>
          </ac:spMkLst>
        </pc:spChg>
        <pc:spChg chg="add mod ord">
          <ac:chgData name="Brian Becker" userId="b6455d1dadfa9002" providerId="LiveId" clId="{CCDBE95D-0051-4303-9D5C-6F3DA7D1D8F3}" dt="2024-04-11T02:15:20.361" v="4965" actId="700"/>
          <ac:spMkLst>
            <pc:docMk/>
            <pc:sldMk cId="2980882453" sldId="599"/>
            <ac:spMk id="6" creationId="{EBAF2BB8-2EF1-3353-47B3-D052351678DB}"/>
          </ac:spMkLst>
        </pc:spChg>
      </pc:sldChg>
      <pc:sldChg chg="delSp new del mod">
        <pc:chgData name="Brian Becker" userId="b6455d1dadfa9002" providerId="LiveId" clId="{CCDBE95D-0051-4303-9D5C-6F3DA7D1D8F3}" dt="2024-04-11T01:37:33.963" v="4806" actId="47"/>
        <pc:sldMkLst>
          <pc:docMk/>
          <pc:sldMk cId="3134904519" sldId="599"/>
        </pc:sldMkLst>
        <pc:spChg chg="del">
          <ac:chgData name="Brian Becker" userId="b6455d1dadfa9002" providerId="LiveId" clId="{CCDBE95D-0051-4303-9D5C-6F3DA7D1D8F3}" dt="2024-04-11T01:37:31.923" v="4805" actId="478"/>
          <ac:spMkLst>
            <pc:docMk/>
            <pc:sldMk cId="3134904519" sldId="599"/>
            <ac:spMk id="3" creationId="{CA279EA9-7E29-A58F-E251-BC7D751AF8B6}"/>
          </ac:spMkLst>
        </pc:spChg>
      </pc:sldChg>
      <pc:sldChg chg="new del">
        <pc:chgData name="Brian Becker" userId="b6455d1dadfa9002" providerId="LiveId" clId="{CCDBE95D-0051-4303-9D5C-6F3DA7D1D8F3}" dt="2024-04-11T01:37:44.949" v="4810" actId="47"/>
        <pc:sldMkLst>
          <pc:docMk/>
          <pc:sldMk cId="1960972110" sldId="600"/>
        </pc:sldMkLst>
      </pc:sldChg>
      <pc:sldChg chg="modSp new mod modAnim">
        <pc:chgData name="Brian Becker" userId="b6455d1dadfa9002" providerId="LiveId" clId="{CCDBE95D-0051-4303-9D5C-6F3DA7D1D8F3}" dt="2024-04-11T02:20:53.177" v="5169" actId="27636"/>
        <pc:sldMkLst>
          <pc:docMk/>
          <pc:sldMk cId="3963549889" sldId="600"/>
        </pc:sldMkLst>
        <pc:spChg chg="mod">
          <ac:chgData name="Brian Becker" userId="b6455d1dadfa9002" providerId="LiveId" clId="{CCDBE95D-0051-4303-9D5C-6F3DA7D1D8F3}" dt="2024-04-11T02:20:53.177" v="5169" actId="27636"/>
          <ac:spMkLst>
            <pc:docMk/>
            <pc:sldMk cId="3963549889" sldId="600"/>
            <ac:spMk id="2" creationId="{4C2D9C34-F52F-EA55-F67B-D628CF74AEBF}"/>
          </ac:spMkLst>
        </pc:spChg>
        <pc:spChg chg="mod">
          <ac:chgData name="Brian Becker" userId="b6455d1dadfa9002" providerId="LiveId" clId="{CCDBE95D-0051-4303-9D5C-6F3DA7D1D8F3}" dt="2024-04-11T02:17:30.773" v="5022" actId="20577"/>
          <ac:spMkLst>
            <pc:docMk/>
            <pc:sldMk cId="3963549889" sldId="600"/>
            <ac:spMk id="3" creationId="{F0E48B9C-9B62-D7F9-6B46-256BF831F0CA}"/>
          </ac:spMkLst>
        </pc:spChg>
      </pc:sldChg>
      <pc:sldChg chg="modSp add mod modAnim">
        <pc:chgData name="Brian Becker" userId="b6455d1dadfa9002" providerId="LiveId" clId="{CCDBE95D-0051-4303-9D5C-6F3DA7D1D8F3}" dt="2024-04-11T03:09:49.520" v="5411" actId="20577"/>
        <pc:sldMkLst>
          <pc:docMk/>
          <pc:sldMk cId="3228411093" sldId="601"/>
        </pc:sldMkLst>
        <pc:spChg chg="mod">
          <ac:chgData name="Brian Becker" userId="b6455d1dadfa9002" providerId="LiveId" clId="{CCDBE95D-0051-4303-9D5C-6F3DA7D1D8F3}" dt="2024-04-11T03:09:49.520" v="5411" actId="20577"/>
          <ac:spMkLst>
            <pc:docMk/>
            <pc:sldMk cId="3228411093" sldId="601"/>
            <ac:spMk id="2" creationId="{60DC36E2-64C6-6575-8FBD-ECBFFD3383FF}"/>
          </ac:spMkLst>
        </pc:spChg>
        <pc:spChg chg="mod">
          <ac:chgData name="Brian Becker" userId="b6455d1dadfa9002" providerId="LiveId" clId="{CCDBE95D-0051-4303-9D5C-6F3DA7D1D8F3}" dt="2024-04-11T03:07:18.260" v="5187" actId="20577"/>
          <ac:spMkLst>
            <pc:docMk/>
            <pc:sldMk cId="3228411093" sldId="601"/>
            <ac:spMk id="3" creationId="{84439AF4-0122-1810-43C0-201B21E23910}"/>
          </ac:spMkLst>
        </pc:spChg>
      </pc:sldChg>
      <pc:sldChg chg="add">
        <pc:chgData name="Brian Becker" userId="b6455d1dadfa9002" providerId="LiveId" clId="{CCDBE95D-0051-4303-9D5C-6F3DA7D1D8F3}" dt="2024-04-11T03:10:14.953" v="5412" actId="2890"/>
        <pc:sldMkLst>
          <pc:docMk/>
          <pc:sldMk cId="3845706191" sldId="60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Sarabun" panose="00000500000000000000" pitchFamily="2" charset="-34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A6A3BD-28BD-4949-B52F-24E999822598}" type="datetimeFigureOut">
              <a:rPr lang="en-GB" smtClean="0">
                <a:latin typeface="Sarabun" panose="00000500000000000000" pitchFamily="2" charset="-34"/>
              </a:rPr>
              <a:t>11/04/2024</a:t>
            </a:fld>
            <a:endParaRPr lang="en-GB" dirty="0">
              <a:latin typeface="Sarabun" panose="00000500000000000000" pitchFamily="2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Sarabun" panose="00000500000000000000" pitchFamily="2" charset="-3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370AB-76A5-41F1-9753-9FE7E667F0C0}" type="slidenum">
              <a:rPr lang="en-GB" smtClean="0">
                <a:latin typeface="Sarabun" panose="00000500000000000000" pitchFamily="2" charset="-34"/>
              </a:rPr>
              <a:t>‹#›</a:t>
            </a:fld>
            <a:endParaRPr lang="en-GB" dirty="0">
              <a:latin typeface="Sarabun" panose="00000500000000000000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64718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Sarabun" panose="00000500000000000000" pitchFamily="2" charset="-34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Sarabun" panose="00000500000000000000" pitchFamily="2" charset="-34"/>
              </a:defRPr>
            </a:lvl1pPr>
          </a:lstStyle>
          <a:p>
            <a:fld id="{CDEAEF8A-5BB8-41C8-B8C2-160617C17EF4}" type="datetimeFigureOut">
              <a:rPr lang="en-GB" smtClean="0"/>
              <a:pPr/>
              <a:t>11/04/2024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Sarabun" panose="00000500000000000000" pitchFamily="2" charset="-34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Sarabun" panose="00000500000000000000" pitchFamily="2" charset="-34"/>
              </a:defRPr>
            </a:lvl1pPr>
          </a:lstStyle>
          <a:p>
            <a:fld id="{4320660A-27FD-4528-AE7F-EC6080404EE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2133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 requires a bit of up-front handshaking</a:t>
            </a:r>
          </a:p>
          <a:p>
            <a:r>
              <a:rPr lang="en-US" dirty="0"/>
              <a:t>With HTTP, all requests originate from the client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146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5060" y="1688053"/>
            <a:ext cx="5073517" cy="1767394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3600" b="0">
                <a:solidFill>
                  <a:srgbClr val="3B475E"/>
                </a:solidFill>
                <a:latin typeface="Sarabun" panose="00000500000000000000" pitchFamily="2" charset="-34"/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45061" y="3741620"/>
            <a:ext cx="5073516" cy="1024109"/>
          </a:xfrm>
        </p:spPr>
        <p:txBody>
          <a:bodyPr anchor="t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2400" i="1" baseline="0">
                <a:solidFill>
                  <a:srgbClr val="3B475E"/>
                </a:solidFill>
                <a:latin typeface="Sarabun" panose="00000500000000000000" pitchFamily="2" charset="-34"/>
              </a:defRPr>
            </a:lvl1pPr>
          </a:lstStyle>
          <a:p>
            <a:pPr lvl="0"/>
            <a:r>
              <a:rPr lang="en-US" dirty="0"/>
              <a:t>Presenter</a:t>
            </a:r>
          </a:p>
        </p:txBody>
      </p:sp>
      <p:sp useBgFill="1">
        <p:nvSpPr>
          <p:cNvPr id="3" name="Rounded Rectangle 2"/>
          <p:cNvSpPr/>
          <p:nvPr userDrawn="1"/>
        </p:nvSpPr>
        <p:spPr>
          <a:xfrm>
            <a:off x="8616917" y="51470"/>
            <a:ext cx="405045" cy="27003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Sarabun" panose="00000500000000000000" pitchFamily="2" charset="-34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77D23D1-AF63-47CC-9FB3-B0A40D0C69CF}"/>
              </a:ext>
            </a:extLst>
          </p:cNvPr>
          <p:cNvSpPr txBox="1"/>
          <p:nvPr userDrawn="1"/>
        </p:nvSpPr>
        <p:spPr>
          <a:xfrm>
            <a:off x="445060" y="1127023"/>
            <a:ext cx="50735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600" kern="700" spc="-20" baseline="0" dirty="0">
                <a:solidFill>
                  <a:srgbClr val="3B475E"/>
                </a:solidFill>
                <a:latin typeface="Sarabun" panose="00000500000000000000" pitchFamily="2" charset="-34"/>
              </a:rPr>
              <a:t>Dyalog North America Meetup, 11 April 2024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1A7F93E-0AC9-4994-C087-EC47479093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2392" y="700311"/>
            <a:ext cx="1414230" cy="336489"/>
          </a:xfrm>
          <a:prstGeom prst="rect">
            <a:avLst/>
          </a:prstGeom>
        </p:spPr>
      </p:pic>
      <p:sp>
        <p:nvSpPr>
          <p:cNvPr id="10" name="Media Placeholder 3">
            <a:extLst>
              <a:ext uri="{FF2B5EF4-FFF2-40B4-BE49-F238E27FC236}">
                <a16:creationId xmlns:a16="http://schemas.microsoft.com/office/drawing/2014/main" id="{A8C42A55-8D9A-E8BD-8457-92C7015F8BD3}"/>
              </a:ext>
            </a:extLst>
          </p:cNvPr>
          <p:cNvSpPr>
            <a:spLocks noGrp="1"/>
          </p:cNvSpPr>
          <p:nvPr>
            <p:ph type="media" sz="quarter" idx="11" hasCustomPrompt="1"/>
          </p:nvPr>
        </p:nvSpPr>
        <p:spPr>
          <a:xfrm>
            <a:off x="7531200" y="0"/>
            <a:ext cx="1612800" cy="10368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6600"/>
              </a:buClr>
              <a:buSzPct val="75000"/>
              <a:buFont typeface="Wingdings 2" panose="05020102010507070707" pitchFamily="18" charset="2"/>
              <a:buNone/>
              <a:tabLst/>
              <a:defRPr/>
            </a:pPr>
            <a:r>
              <a:rPr lang="en-GB" dirty="0"/>
              <a:t>PICinPIC WILL SHOW HERE, CONTENT COULD BE OBSCURED.  (invisible box)</a:t>
            </a:r>
          </a:p>
        </p:txBody>
      </p:sp>
    </p:spTree>
    <p:extLst>
      <p:ext uri="{BB962C8B-B14F-4D97-AF65-F5344CB8AC3E}">
        <p14:creationId xmlns:p14="http://schemas.microsoft.com/office/powerpoint/2010/main" val="2947373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723925" y="1264925"/>
            <a:ext cx="2127975" cy="324203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717550" indent="-355600">
              <a:buSzPct val="60000"/>
              <a:buFont typeface="Courier New" panose="02070309020205020404" pitchFamily="49" charset="0"/>
              <a:buChar char="o"/>
              <a:defRPr/>
            </a:lvl2pPr>
            <a:lvl3pPr marL="1079500" indent="-361950">
              <a:buFont typeface="Wingdings" panose="05000000000000000000" pitchFamily="2" charset="2"/>
              <a:buChar char="§"/>
              <a:defRPr/>
            </a:lvl3pPr>
            <a:lvl4pPr marL="1433513" indent="-354013">
              <a:buFont typeface="Calibri" panose="020F0502020204030204" pitchFamily="34" charset="0"/>
              <a:buChar char="–"/>
              <a:defRPr/>
            </a:lvl4pPr>
          </a:lstStyle>
          <a:p>
            <a:r>
              <a:rPr lang="da-DK" dirty="0"/>
              <a:t>Space here </a:t>
            </a:r>
            <a:br>
              <a:rPr lang="da-DK" dirty="0"/>
            </a:br>
            <a:r>
              <a:rPr lang="da-DK" dirty="0"/>
              <a:t>for code </a:t>
            </a:r>
            <a:r>
              <a:rPr lang="da-DK" dirty="0">
                <a:latin typeface="APL385 Unicode" panose="020B0709000202000203" pitchFamily="49" charset="0"/>
              </a:rPr>
              <a:t>{⍺×⍵}</a:t>
            </a:r>
            <a:br>
              <a:rPr lang="da-DK" dirty="0"/>
            </a:br>
            <a:r>
              <a:rPr lang="da-DK" dirty="0"/>
              <a:t>pictures</a:t>
            </a:r>
            <a:br>
              <a:rPr lang="da-DK" dirty="0"/>
            </a:br>
            <a:r>
              <a:rPr lang="da-DK" dirty="0"/>
              <a:t>etc.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56DBA27B-8304-4CFA-81F2-07D6954C9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6092513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buClr>
                <a:srgbClr val="FF6600"/>
              </a:buClr>
              <a:defRPr/>
            </a:lvl1pPr>
            <a:lvl2pPr>
              <a:spcBef>
                <a:spcPts val="0"/>
              </a:spcBef>
              <a:buClr>
                <a:srgbClr val="FF6600"/>
              </a:buClr>
              <a:defRPr/>
            </a:lvl2pPr>
            <a:lvl3pPr>
              <a:spcBef>
                <a:spcPts val="0"/>
              </a:spcBef>
              <a:buClr>
                <a:srgbClr val="FF6600"/>
              </a:buClr>
              <a:defRPr/>
            </a:lvl3pPr>
            <a:lvl4pPr>
              <a:spcBef>
                <a:spcPts val="0"/>
              </a:spcBef>
              <a:buClr>
                <a:srgbClr val="FFA336"/>
              </a:buClr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228F4D49-482B-40A2-86AF-43C7452AA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44681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Media Placeholder 3">
            <a:extLst>
              <a:ext uri="{FF2B5EF4-FFF2-40B4-BE49-F238E27FC236}">
                <a16:creationId xmlns:a16="http://schemas.microsoft.com/office/drawing/2014/main" id="{854F5EF3-F1DB-2A73-B2A5-9024026CD504}"/>
              </a:ext>
            </a:extLst>
          </p:cNvPr>
          <p:cNvSpPr>
            <a:spLocks noGrp="1"/>
          </p:cNvSpPr>
          <p:nvPr>
            <p:ph type="media" sz="quarter" idx="11" hasCustomPrompt="1"/>
          </p:nvPr>
        </p:nvSpPr>
        <p:spPr>
          <a:xfrm>
            <a:off x="7531200" y="0"/>
            <a:ext cx="1612800" cy="10368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6600"/>
              </a:buClr>
              <a:buSzPct val="75000"/>
              <a:buFont typeface="Wingdings 2" panose="05020102010507070707" pitchFamily="18" charset="2"/>
              <a:buNone/>
              <a:tabLst/>
              <a:defRPr/>
            </a:pPr>
            <a:r>
              <a:rPr lang="en-GB" dirty="0"/>
              <a:t>PICinPIC WILL SHOW HERE, CONTENT COULD BE OBSCURED.  (invisible box)</a:t>
            </a:r>
          </a:p>
        </p:txBody>
      </p:sp>
    </p:spTree>
    <p:extLst>
      <p:ext uri="{BB962C8B-B14F-4D97-AF65-F5344CB8AC3E}">
        <p14:creationId xmlns:p14="http://schemas.microsoft.com/office/powerpoint/2010/main" val="231835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Wid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56DBA27B-8304-4CFA-81F2-07D6954C9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527626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buClr>
                <a:srgbClr val="FF6600"/>
              </a:buClr>
              <a:defRPr/>
            </a:lvl1pPr>
            <a:lvl2pPr>
              <a:spcBef>
                <a:spcPts val="0"/>
              </a:spcBef>
              <a:buClr>
                <a:srgbClr val="FF6600"/>
              </a:buClr>
              <a:defRPr/>
            </a:lvl2pPr>
            <a:lvl3pPr>
              <a:spcBef>
                <a:spcPts val="0"/>
              </a:spcBef>
              <a:buClr>
                <a:srgbClr val="FF6600"/>
              </a:buClr>
              <a:defRPr/>
            </a:lvl3pPr>
            <a:lvl4pPr>
              <a:spcBef>
                <a:spcPts val="0"/>
              </a:spcBef>
              <a:buClr>
                <a:srgbClr val="FFA336"/>
              </a:buClr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228F4D49-482B-40A2-86AF-43C7452AA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44681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Media Placeholder 3">
            <a:extLst>
              <a:ext uri="{FF2B5EF4-FFF2-40B4-BE49-F238E27FC236}">
                <a16:creationId xmlns:a16="http://schemas.microsoft.com/office/drawing/2014/main" id="{854F5EF3-F1DB-2A73-B2A5-9024026CD504}"/>
              </a:ext>
            </a:extLst>
          </p:cNvPr>
          <p:cNvSpPr>
            <a:spLocks noGrp="1"/>
          </p:cNvSpPr>
          <p:nvPr>
            <p:ph type="media" sz="quarter" idx="11" hasCustomPrompt="1"/>
          </p:nvPr>
        </p:nvSpPr>
        <p:spPr>
          <a:xfrm>
            <a:off x="7531200" y="0"/>
            <a:ext cx="1612800" cy="10368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6600"/>
              </a:buClr>
              <a:buSzPct val="75000"/>
              <a:buFont typeface="Wingdings 2" panose="05020102010507070707" pitchFamily="18" charset="2"/>
              <a:buNone/>
              <a:tabLst/>
              <a:defRPr/>
            </a:pPr>
            <a:r>
              <a:rPr lang="en-GB" dirty="0"/>
              <a:t>PICinPIC WILL SHOW HERE, CONTENT COULD BE OBSCURED.  (invisible box)</a:t>
            </a:r>
          </a:p>
        </p:txBody>
      </p:sp>
    </p:spTree>
    <p:extLst>
      <p:ext uri="{BB962C8B-B14F-4D97-AF65-F5344CB8AC3E}">
        <p14:creationId xmlns:p14="http://schemas.microsoft.com/office/powerpoint/2010/main" val="1804011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BE1C07FA-679D-46C0-86F7-8D17779A0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4104000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buClr>
                <a:srgbClr val="FF6600"/>
              </a:buClr>
              <a:defRPr>
                <a:latin typeface="Sarabun" panose="00000500000000000000" pitchFamily="2" charset="-34"/>
              </a:defRPr>
            </a:lvl1pPr>
            <a:lvl2pPr>
              <a:spcBef>
                <a:spcPts val="0"/>
              </a:spcBef>
              <a:buClr>
                <a:srgbClr val="FF6600"/>
              </a:buClr>
              <a:defRPr>
                <a:latin typeface="Sarabun" panose="00000500000000000000" pitchFamily="2" charset="-34"/>
              </a:defRPr>
            </a:lvl2pPr>
            <a:lvl3pPr>
              <a:spcBef>
                <a:spcPts val="0"/>
              </a:spcBef>
              <a:buClr>
                <a:srgbClr val="FF6600"/>
              </a:buClr>
              <a:defRPr>
                <a:latin typeface="Sarabun" panose="00000500000000000000" pitchFamily="2" charset="-34"/>
              </a:defRPr>
            </a:lvl3pPr>
            <a:lvl4pPr>
              <a:spcBef>
                <a:spcPts val="0"/>
              </a:spcBef>
              <a:defRPr>
                <a:latin typeface="Sarabun" panose="00000500000000000000" pitchFamily="2" charset="-34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4BF5B9E-EBC4-409F-984B-6D47D81EDF4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747260" y="1264925"/>
            <a:ext cx="4104641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buClr>
                <a:srgbClr val="FF6600"/>
              </a:buClr>
              <a:defRPr>
                <a:latin typeface="Sarabun" panose="00000500000000000000" pitchFamily="2" charset="-34"/>
              </a:defRPr>
            </a:lvl1pPr>
            <a:lvl2pPr>
              <a:spcBef>
                <a:spcPts val="0"/>
              </a:spcBef>
              <a:buClr>
                <a:srgbClr val="FF6600"/>
              </a:buClr>
              <a:defRPr>
                <a:latin typeface="Sarabun" panose="00000500000000000000" pitchFamily="2" charset="-34"/>
              </a:defRPr>
            </a:lvl2pPr>
            <a:lvl3pPr>
              <a:spcBef>
                <a:spcPts val="0"/>
              </a:spcBef>
              <a:buClr>
                <a:srgbClr val="FF6600"/>
              </a:buClr>
              <a:defRPr>
                <a:latin typeface="Sarabun" panose="00000500000000000000" pitchFamily="2" charset="-34"/>
              </a:defRPr>
            </a:lvl3pPr>
            <a:lvl4pPr>
              <a:spcBef>
                <a:spcPts val="0"/>
              </a:spcBef>
              <a:defRPr>
                <a:latin typeface="Sarabun" panose="00000500000000000000" pitchFamily="2" charset="-34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1378A4D6-E4A6-4021-9A3E-CD1962CFE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2" name="Media Placeholder 3">
            <a:extLst>
              <a:ext uri="{FF2B5EF4-FFF2-40B4-BE49-F238E27FC236}">
                <a16:creationId xmlns:a16="http://schemas.microsoft.com/office/drawing/2014/main" id="{4369DE39-329B-749B-A7A3-A4E619570652}"/>
              </a:ext>
            </a:extLst>
          </p:cNvPr>
          <p:cNvSpPr>
            <a:spLocks noGrp="1"/>
          </p:cNvSpPr>
          <p:nvPr>
            <p:ph type="media" sz="quarter" idx="11" hasCustomPrompt="1"/>
          </p:nvPr>
        </p:nvSpPr>
        <p:spPr>
          <a:xfrm>
            <a:off x="7531200" y="0"/>
            <a:ext cx="1612800" cy="10368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6600"/>
              </a:buClr>
              <a:buSzPct val="75000"/>
              <a:buFont typeface="Wingdings 2" panose="05020102010507070707" pitchFamily="18" charset="2"/>
              <a:buNone/>
              <a:tabLst/>
              <a:defRPr/>
            </a:pPr>
            <a:r>
              <a:rPr lang="en-GB" dirty="0"/>
              <a:t>PICinPIC WILL SHOW HERE, CONTENT COULD BE OBSCURED.  (invisible box)</a:t>
            </a:r>
          </a:p>
        </p:txBody>
      </p:sp>
    </p:spTree>
    <p:extLst>
      <p:ext uri="{BB962C8B-B14F-4D97-AF65-F5344CB8AC3E}">
        <p14:creationId xmlns:p14="http://schemas.microsoft.com/office/powerpoint/2010/main" val="1414322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4C4900D4-E042-4F52-A837-0B504DD6A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2" name="Media Placeholder 3">
            <a:extLst>
              <a:ext uri="{FF2B5EF4-FFF2-40B4-BE49-F238E27FC236}">
                <a16:creationId xmlns:a16="http://schemas.microsoft.com/office/drawing/2014/main" id="{1C93D6E0-C7DD-6C1D-3A8B-F53AA3C9E5EE}"/>
              </a:ext>
            </a:extLst>
          </p:cNvPr>
          <p:cNvSpPr>
            <a:spLocks noGrp="1"/>
          </p:cNvSpPr>
          <p:nvPr>
            <p:ph type="media" sz="quarter" idx="11" hasCustomPrompt="1"/>
          </p:nvPr>
        </p:nvSpPr>
        <p:spPr>
          <a:xfrm>
            <a:off x="7531200" y="0"/>
            <a:ext cx="1612800" cy="10368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6600"/>
              </a:buClr>
              <a:buSzPct val="75000"/>
              <a:buFont typeface="Wingdings 2" panose="05020102010507070707" pitchFamily="18" charset="2"/>
              <a:buNone/>
              <a:tabLst/>
              <a:defRPr/>
            </a:pPr>
            <a:r>
              <a:rPr lang="en-GB" dirty="0"/>
              <a:t>PICinPIC WILL SHOW HERE, CONTENT COULD BE OBSCURED.  (invisible box)</a:t>
            </a:r>
          </a:p>
        </p:txBody>
      </p:sp>
    </p:spTree>
    <p:extLst>
      <p:ext uri="{BB962C8B-B14F-4D97-AF65-F5344CB8AC3E}">
        <p14:creationId xmlns:p14="http://schemas.microsoft.com/office/powerpoint/2010/main" val="4226472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dia Placeholder 3">
            <a:extLst>
              <a:ext uri="{FF2B5EF4-FFF2-40B4-BE49-F238E27FC236}">
                <a16:creationId xmlns:a16="http://schemas.microsoft.com/office/drawing/2014/main" id="{22492172-4A07-CFD7-8D10-0463DBD22D00}"/>
              </a:ext>
            </a:extLst>
          </p:cNvPr>
          <p:cNvSpPr>
            <a:spLocks noGrp="1"/>
          </p:cNvSpPr>
          <p:nvPr>
            <p:ph type="media" sz="quarter" idx="11" hasCustomPrompt="1"/>
          </p:nvPr>
        </p:nvSpPr>
        <p:spPr>
          <a:xfrm>
            <a:off x="7531200" y="0"/>
            <a:ext cx="1612800" cy="10368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6600"/>
              </a:buClr>
              <a:buSzPct val="75000"/>
              <a:buFont typeface="Wingdings 2" panose="05020102010507070707" pitchFamily="18" charset="2"/>
              <a:buNone/>
              <a:tabLst/>
              <a:defRPr/>
            </a:pPr>
            <a:r>
              <a:rPr lang="en-GB" dirty="0"/>
              <a:t>PICinPIC WILL SHOW HERE, CONTENT COULD BE OBSCURED.  (invisible box)</a:t>
            </a:r>
          </a:p>
        </p:txBody>
      </p:sp>
    </p:spTree>
    <p:extLst>
      <p:ext uri="{BB962C8B-B14F-4D97-AF65-F5344CB8AC3E}">
        <p14:creationId xmlns:p14="http://schemas.microsoft.com/office/powerpoint/2010/main" val="1447694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723925" y="1264925"/>
            <a:ext cx="2127975" cy="324203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717550" indent="-355600">
              <a:buSzPct val="60000"/>
              <a:buFont typeface="Courier New" panose="02070309020205020404" pitchFamily="49" charset="0"/>
              <a:buChar char="o"/>
              <a:defRPr/>
            </a:lvl2pPr>
            <a:lvl3pPr marL="1079500" indent="-361950">
              <a:buFont typeface="Wingdings" panose="05000000000000000000" pitchFamily="2" charset="2"/>
              <a:buChar char="§"/>
              <a:defRPr/>
            </a:lvl3pPr>
            <a:lvl4pPr marL="1433513" indent="-354013">
              <a:buFont typeface="Calibri" panose="020F0502020204030204" pitchFamily="34" charset="0"/>
              <a:buChar char="–"/>
              <a:defRPr/>
            </a:lvl4pPr>
          </a:lstStyle>
          <a:p>
            <a:r>
              <a:rPr lang="da-DK" dirty="0"/>
              <a:t>Space here </a:t>
            </a:r>
            <a:br>
              <a:rPr lang="da-DK" dirty="0"/>
            </a:br>
            <a:r>
              <a:rPr lang="da-DK" dirty="0"/>
              <a:t>for code </a:t>
            </a:r>
            <a:r>
              <a:rPr lang="da-DK" dirty="0">
                <a:latin typeface="APL385 Unicode" panose="020B0709000202000203" pitchFamily="49" charset="0"/>
              </a:rPr>
              <a:t>{⍺×⍵}</a:t>
            </a:r>
            <a:br>
              <a:rPr lang="da-DK" dirty="0"/>
            </a:br>
            <a:r>
              <a:rPr lang="da-DK" dirty="0"/>
              <a:t>pictures</a:t>
            </a:r>
            <a:br>
              <a:rPr lang="da-DK" dirty="0"/>
            </a:br>
            <a:r>
              <a:rPr lang="da-DK" dirty="0"/>
              <a:t>etc.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56DBA27B-8304-4CFA-81F2-07D6954C9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6092513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buClr>
                <a:srgbClr val="FFA336"/>
              </a:buClr>
              <a:defRPr/>
            </a:lvl1pPr>
            <a:lvl2pPr>
              <a:spcBef>
                <a:spcPts val="0"/>
              </a:spcBef>
              <a:buClr>
                <a:srgbClr val="FFA336"/>
              </a:buClr>
              <a:defRPr/>
            </a:lvl2pPr>
            <a:lvl3pPr>
              <a:spcBef>
                <a:spcPts val="0"/>
              </a:spcBef>
              <a:buClr>
                <a:srgbClr val="FFA336"/>
              </a:buClr>
              <a:defRPr/>
            </a:lvl3pPr>
            <a:lvl4pPr>
              <a:spcBef>
                <a:spcPts val="0"/>
              </a:spcBef>
              <a:buClr>
                <a:srgbClr val="FFA336"/>
              </a:buClr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6">
            <a:extLst>
              <a:ext uri="{FF2B5EF4-FFF2-40B4-BE49-F238E27FC236}">
                <a16:creationId xmlns:a16="http://schemas.microsoft.com/office/drawing/2014/main" id="{63CC7BCE-4ADF-4981-A51C-337EB4EACDFD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533024" y="0"/>
            <a:ext cx="1610976" cy="1036319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228F4D49-482B-40A2-86AF-43C7452AA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sz="3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31506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Wid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56DBA27B-8304-4CFA-81F2-07D6954C9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528373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buClr>
                <a:srgbClr val="FFA336"/>
              </a:buClr>
              <a:defRPr/>
            </a:lvl1pPr>
            <a:lvl2pPr>
              <a:spcBef>
                <a:spcPts val="0"/>
              </a:spcBef>
              <a:buClr>
                <a:srgbClr val="FFA336"/>
              </a:buClr>
              <a:defRPr/>
            </a:lvl2pPr>
            <a:lvl3pPr>
              <a:spcBef>
                <a:spcPts val="0"/>
              </a:spcBef>
              <a:buClr>
                <a:srgbClr val="FFA336"/>
              </a:buClr>
              <a:defRPr/>
            </a:lvl3pPr>
            <a:lvl4pPr>
              <a:spcBef>
                <a:spcPts val="0"/>
              </a:spcBef>
              <a:buClr>
                <a:srgbClr val="FFA336"/>
              </a:buClr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6">
            <a:extLst>
              <a:ext uri="{FF2B5EF4-FFF2-40B4-BE49-F238E27FC236}">
                <a16:creationId xmlns:a16="http://schemas.microsoft.com/office/drawing/2014/main" id="{63CC7BCE-4ADF-4981-A51C-337EB4EACDFD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533024" y="0"/>
            <a:ext cx="1610976" cy="1036319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228F4D49-482B-40A2-86AF-43C7452AA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sz="3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0186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7" y="1264925"/>
            <a:ext cx="8528373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9B4391E-A2CA-4E7C-B5A9-A31CF000D3E5}"/>
              </a:ext>
            </a:extLst>
          </p:cNvPr>
          <p:cNvSpPr txBox="1">
            <a:spLocks/>
          </p:cNvSpPr>
          <p:nvPr userDrawn="1"/>
        </p:nvSpPr>
        <p:spPr>
          <a:xfrm>
            <a:off x="710852" y="4745354"/>
            <a:ext cx="7066640" cy="39814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lnSpc>
                <a:spcPct val="80000"/>
              </a:lnSpc>
              <a:spcBef>
                <a:spcPts val="400"/>
              </a:spcBef>
              <a:buClr>
                <a:srgbClr val="FF9421"/>
              </a:buClr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17550" indent="-355600" algn="l" defTabSz="914400" rtl="0" eaLnBrk="1" latinLnBrk="0" hangingPunct="1">
              <a:lnSpc>
                <a:spcPct val="80000"/>
              </a:lnSpc>
              <a:spcBef>
                <a:spcPts val="400"/>
              </a:spcBef>
              <a:buClr>
                <a:srgbClr val="FF9421"/>
              </a:buClr>
              <a:buSzPct val="60000"/>
              <a:buFont typeface="Courier New" panose="02070309020205020404" pitchFamily="49" charset="0"/>
              <a:buChar char="o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079500" indent="-361950" algn="l" defTabSz="914400" rtl="0" eaLnBrk="1" latinLnBrk="0" hangingPunct="1">
              <a:lnSpc>
                <a:spcPct val="80000"/>
              </a:lnSpc>
              <a:spcBef>
                <a:spcPts val="400"/>
              </a:spcBef>
              <a:buClr>
                <a:srgbClr val="FF9421"/>
              </a:buClr>
              <a:buSzPct val="75000"/>
              <a:buFont typeface="Wingdings" panose="05000000000000000000" pitchFamily="2" charset="2"/>
              <a:buChar char="§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433513" indent="-354013" algn="l" defTabSz="914400" rtl="0" eaLnBrk="1" latinLnBrk="0" hangingPunct="1">
              <a:lnSpc>
                <a:spcPct val="80000"/>
              </a:lnSpc>
              <a:spcBef>
                <a:spcPts val="400"/>
              </a:spcBef>
              <a:buClr>
                <a:srgbClr val="FF9421"/>
              </a:buClr>
              <a:buFont typeface="Calibri" panose="020F0502020204030204" pitchFamily="34" charset="0"/>
              <a:buChar char="–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>
              <a:spcBef>
                <a:spcPts val="0"/>
              </a:spcBef>
            </a:pPr>
            <a:r>
              <a:rPr lang="en-US" sz="1600" dirty="0">
                <a:solidFill>
                  <a:srgbClr val="282828"/>
                </a:solidFill>
                <a:latin typeface="Sarabun" panose="00000500000000000000" pitchFamily="2" charset="-34"/>
              </a:rPr>
              <a:t>Web Services with Dyalog</a:t>
            </a:r>
          </a:p>
        </p:txBody>
      </p:sp>
      <p:sp>
        <p:nvSpPr>
          <p:cNvPr id="49" name="Date Placeholder 3"/>
          <p:cNvSpPr txBox="1">
            <a:spLocks/>
          </p:cNvSpPr>
          <p:nvPr userDrawn="1"/>
        </p:nvSpPr>
        <p:spPr>
          <a:xfrm>
            <a:off x="45720" y="4743900"/>
            <a:ext cx="665132" cy="39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000" b="0" kern="1200">
                <a:solidFill>
                  <a:schemeClr val="bg1"/>
                </a:solidFill>
                <a:latin typeface="Klavika Medium" panose="02000603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02EDF88B-1B61-4481-9BD6-D2E23BF0DCD8}" type="slidenum">
              <a:rPr lang="en-GB" sz="1600" smtClean="0">
                <a:solidFill>
                  <a:srgbClr val="FF6600"/>
                </a:solidFill>
                <a:latin typeface="Sarabun" panose="00000500000000000000" pitchFamily="2" charset="-34"/>
              </a:rPr>
              <a:pPr algn="l"/>
              <a:t>‹#›</a:t>
            </a:fld>
            <a:endParaRPr lang="en-GB" sz="1600" dirty="0">
              <a:solidFill>
                <a:srgbClr val="FF6600"/>
              </a:solidFill>
              <a:latin typeface="Sarabun" panose="00000500000000000000" pitchFamily="2" charset="-34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4920957-0551-8F72-773E-84D867F26A5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400"/>
          <a:stretch/>
        </p:blipFill>
        <p:spPr>
          <a:xfrm>
            <a:off x="0" y="5097467"/>
            <a:ext cx="9144000" cy="45719"/>
          </a:xfrm>
          <a:prstGeom prst="rect">
            <a:avLst/>
          </a:prstGeom>
        </p:spPr>
      </p:pic>
      <p:pic>
        <p:nvPicPr>
          <p:cNvPr id="8" name="Picture 7" descr="A black and orange triangle&#10;&#10;Description automatically generated">
            <a:extLst>
              <a:ext uri="{FF2B5EF4-FFF2-40B4-BE49-F238E27FC236}">
                <a16:creationId xmlns:a16="http://schemas.microsoft.com/office/drawing/2014/main" id="{4CDAE969-C022-BFB1-C600-8B5FF187EA28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404" y="4761064"/>
            <a:ext cx="939483" cy="223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74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0" r:id="rId2"/>
    <p:sldLayoutId id="2147483658" r:id="rId3"/>
    <p:sldLayoutId id="2147483652" r:id="rId4"/>
    <p:sldLayoutId id="2147483654" r:id="rId5"/>
    <p:sldLayoutId id="2147483655" r:id="rId6"/>
    <p:sldLayoutId id="2147483659" r:id="rId7"/>
    <p:sldLayoutId id="2147483660" r:id="rId8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rgbClr val="3B475E"/>
          </a:solidFill>
          <a:latin typeface="Sarabun" panose="00000500000000000000" pitchFamily="2" charset="-34"/>
          <a:ea typeface="+mj-ea"/>
          <a:cs typeface="Calibri" panose="020F0502020204030204" pitchFamily="34" charset="0"/>
        </a:defRPr>
      </a:lvl1pPr>
    </p:titleStyle>
    <p:bodyStyle>
      <a:lvl1pPr marL="458788" indent="-458788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FF6600"/>
        </a:buClr>
        <a:buSzPct val="75000"/>
        <a:buFont typeface="Wingdings 2" panose="05020102010507070707" pitchFamily="18" charset="2"/>
        <a:buChar char=""/>
        <a:defRPr sz="2400" kern="120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1pPr>
      <a:lvl2pPr marL="858838" indent="-401638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FF6600"/>
        </a:buClr>
        <a:buSzPct val="75000"/>
        <a:buFont typeface="Wingdings 2" panose="05020102010507070707" pitchFamily="18" charset="2"/>
        <a:buChar char=""/>
        <a:defRPr lang="en-US" sz="2000" kern="1200" dirty="0" smtClean="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2pPr>
      <a:lvl3pPr marL="1257300" indent="-3429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FF6600"/>
        </a:buClr>
        <a:buSzPct val="75000"/>
        <a:buFont typeface="Wingdings 2" panose="05020102010507070707" pitchFamily="18" charset="2"/>
        <a:buChar char=""/>
        <a:defRPr sz="1800" kern="120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3pPr>
      <a:lvl4pPr marL="1655763" indent="-284163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FF6600"/>
        </a:buClr>
        <a:buSzPct val="75000"/>
        <a:buFont typeface="Wingdings 2" panose="05020102010507070707" pitchFamily="18" charset="2"/>
        <a:buChar char=""/>
        <a:defRPr sz="1400" kern="120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4pPr>
      <a:lvl5pPr marL="1828800" indent="0" algn="l" defTabSz="914400" rtl="0" eaLnBrk="1" latinLnBrk="0" hangingPunct="1">
        <a:spcBef>
          <a:spcPct val="20000"/>
        </a:spcBef>
        <a:buClr>
          <a:srgbClr val="FF9421"/>
        </a:buClr>
        <a:buFont typeface="Calibri" panose="020F050202020403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api.github.com/repos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A6417-55D0-46BB-0DFF-8D4AA0A71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APL and Web Services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68C988-130F-A25A-2390-AB59A78D532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1800" dirty="0"/>
              <a:t>Brian Becker</a:t>
            </a:r>
            <a:br>
              <a:rPr lang="en-GB" sz="1800" dirty="0"/>
            </a:br>
            <a:r>
              <a:rPr lang="en-GB" sz="1800" dirty="0"/>
              <a:t>APL Tools Architect</a:t>
            </a:r>
            <a:br>
              <a:rPr lang="en-GB" sz="1800"/>
            </a:br>
            <a:r>
              <a:rPr lang="en-GB" sz="1800"/>
              <a:t>Dyalog, LT</a:t>
            </a:r>
            <a:r>
              <a:rPr lang="en-GB" sz="1800" dirty="0"/>
              <a:t>D</a:t>
            </a:r>
            <a:endParaRPr lang="en-GB" sz="1800"/>
          </a:p>
        </p:txBody>
      </p:sp>
      <p:sp>
        <p:nvSpPr>
          <p:cNvPr id="4" name="Media Placeholder 3">
            <a:extLst>
              <a:ext uri="{FF2B5EF4-FFF2-40B4-BE49-F238E27FC236}">
                <a16:creationId xmlns:a16="http://schemas.microsoft.com/office/drawing/2014/main" id="{F4559DFF-3665-0E31-55C7-92F3BEB5DA95}"/>
              </a:ext>
            </a:extLst>
          </p:cNvPr>
          <p:cNvSpPr>
            <a:spLocks noGrp="1"/>
          </p:cNvSpPr>
          <p:nvPr>
            <p:ph type="media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8887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ECC57D-21D4-F040-B371-A0D744B9F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n-US" sz="2600" dirty="0"/>
              <a:t>Create a new </a:t>
            </a:r>
            <a:r>
              <a:rPr lang="en-US" sz="2600" dirty="0">
                <a:latin typeface="APL385 Unicode" panose="020B0709000202000203" pitchFamily="49" charset="0"/>
              </a:rPr>
              <a:t>HttpCommand</a:t>
            </a:r>
          </a:p>
          <a:p>
            <a:pPr lvl="1"/>
            <a:r>
              <a:rPr lang="en-US" sz="2600" dirty="0"/>
              <a:t>Specify:</a:t>
            </a:r>
          </a:p>
          <a:p>
            <a:pPr lvl="2">
              <a:spcAft>
                <a:spcPts val="600"/>
              </a:spcAft>
            </a:pPr>
            <a:r>
              <a:rPr lang="en-US" sz="1900" dirty="0"/>
              <a:t>HTTP Method (GET, PUT, POST, etc)</a:t>
            </a:r>
          </a:p>
          <a:p>
            <a:pPr lvl="2">
              <a:spcAft>
                <a:spcPts val="600"/>
              </a:spcAft>
            </a:pPr>
            <a:r>
              <a:rPr lang="en-US" sz="1900" dirty="0"/>
              <a:t>URL (</a:t>
            </a:r>
            <a:r>
              <a:rPr lang="en-US" sz="1900" dirty="0">
                <a:hlinkClick r:id="rId2"/>
              </a:rPr>
              <a:t>https://api.github.com/repos</a:t>
            </a:r>
            <a:r>
              <a:rPr lang="en-US" sz="1900" dirty="0"/>
              <a:t>)</a:t>
            </a:r>
          </a:p>
          <a:p>
            <a:pPr lvl="2">
              <a:spcAft>
                <a:spcPts val="600"/>
              </a:spcAft>
            </a:pPr>
            <a:r>
              <a:rPr lang="en-US" sz="1900" dirty="0"/>
              <a:t>Any additional necessary headers (Content-Type, Authorization, etc)</a:t>
            </a:r>
          </a:p>
          <a:p>
            <a:pPr lvl="2">
              <a:spcAft>
                <a:spcPts val="600"/>
              </a:spcAft>
            </a:pPr>
            <a:r>
              <a:rPr lang="en-US" sz="1900" dirty="0"/>
              <a:t>Any payload</a:t>
            </a:r>
          </a:p>
          <a:p>
            <a:pPr lvl="1"/>
            <a:r>
              <a:rPr lang="en-US" sz="2600" dirty="0"/>
              <a:t>Send the request</a:t>
            </a:r>
          </a:p>
          <a:p>
            <a:pPr lvl="1"/>
            <a:r>
              <a:rPr lang="en-US" sz="2600" dirty="0"/>
              <a:t>Examine and process the response</a:t>
            </a:r>
          </a:p>
          <a:p>
            <a:pPr lvl="2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5AD85DD-587F-C5B1-0A89-B66458062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</a:t>
            </a:r>
            <a:r>
              <a:rPr lang="en-US" dirty="0">
                <a:latin typeface="APL385 Unicode" panose="020B0709000202000203" pitchFamily="49" charset="0"/>
              </a:rPr>
              <a:t>HttpCommand</a:t>
            </a:r>
            <a:r>
              <a:rPr lang="en-US" dirty="0"/>
              <a:t> Usage</a:t>
            </a:r>
          </a:p>
        </p:txBody>
      </p:sp>
      <p:sp>
        <p:nvSpPr>
          <p:cNvPr id="4" name="Media Placeholder 3">
            <a:extLst>
              <a:ext uri="{FF2B5EF4-FFF2-40B4-BE49-F238E27FC236}">
                <a16:creationId xmlns:a16="http://schemas.microsoft.com/office/drawing/2014/main" id="{FEFA85E8-C86B-502F-5E5F-5D9088AFF8FD}"/>
              </a:ext>
            </a:extLst>
          </p:cNvPr>
          <p:cNvSpPr>
            <a:spLocks noGrp="1"/>
          </p:cNvSpPr>
          <p:nvPr>
            <p:ph type="media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548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00785CB-118A-2A36-B4ED-0761CB05C9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73551"/>
            <a:ext cx="8527626" cy="324204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latin typeface="APL385 Unicode" panose="020B0709000202000203" pitchFamily="49" charset="0"/>
              </a:rPr>
              <a:t>      h         ← HttpCommand.New ''</a:t>
            </a:r>
          </a:p>
          <a:p>
            <a:pPr marL="0" indent="0">
              <a:buNone/>
            </a:pPr>
            <a:r>
              <a:rPr lang="en-US" sz="2000" dirty="0">
                <a:latin typeface="APL385 Unicode" panose="020B0709000202000203" pitchFamily="49" charset="0"/>
              </a:rPr>
              <a:t>      h.URL     ← 'dyalog.com'</a:t>
            </a:r>
          </a:p>
          <a:p>
            <a:pPr marL="0" indent="0">
              <a:buNone/>
            </a:pPr>
            <a:r>
              <a:rPr lang="en-US" sz="2000" dirty="0">
                <a:latin typeface="APL385 Unicode" panose="020B0709000202000203" pitchFamily="49" charset="0"/>
              </a:rPr>
              <a:t>      h.Command ← 'get'</a:t>
            </a:r>
          </a:p>
          <a:p>
            <a:pPr marL="0" indent="0">
              <a:buNone/>
            </a:pPr>
            <a:r>
              <a:rPr lang="en-US" sz="2000" dirty="0">
                <a:latin typeface="APL385 Unicode" panose="020B0709000202000203" pitchFamily="49" charset="0"/>
              </a:rPr>
              <a:t>      ⊢ r       ← h.Run</a:t>
            </a:r>
            <a:br>
              <a:rPr lang="en-US" dirty="0">
                <a:latin typeface="APL385 Unicode" panose="020B0709000202000203" pitchFamily="49" charset="0"/>
              </a:rPr>
            </a:br>
            <a:r>
              <a:rPr lang="en-US" sz="2000" dirty="0">
                <a:latin typeface="APL385 Unicode" panose="020B0709000202000203" pitchFamily="49" charset="0"/>
              </a:rPr>
              <a:t>[rc: 0 | msg:  | HTTP Status: 200 "OK" | ≢Data: 24139]</a:t>
            </a:r>
            <a:endParaRPr lang="en-US" dirty="0">
              <a:latin typeface="APL385 Unicode" panose="020B0709000202000203" pitchFamily="49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080E3BB-DB7D-65B5-1D67-D24D9549F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Media Placeholder 3">
            <a:extLst>
              <a:ext uri="{FF2B5EF4-FFF2-40B4-BE49-F238E27FC236}">
                <a16:creationId xmlns:a16="http://schemas.microsoft.com/office/drawing/2014/main" id="{A5B74083-1F1B-EE90-56EF-38BB79FBD7E2}"/>
              </a:ext>
            </a:extLst>
          </p:cNvPr>
          <p:cNvSpPr>
            <a:spLocks noGrp="1"/>
          </p:cNvSpPr>
          <p:nvPr>
            <p:ph type="media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956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00785CB-118A-2A36-B4ED-0761CB05C9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73551"/>
            <a:ext cx="8527626" cy="324204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latin typeface="APL385 Unicode" panose="020B0709000202000203" pitchFamily="49" charset="0"/>
              </a:rPr>
              <a:t>      h         ← HttpCommand.New 'get' 'dyalog.com'</a:t>
            </a:r>
          </a:p>
          <a:p>
            <a:pPr marL="0" indent="0">
              <a:buNone/>
            </a:pPr>
            <a:r>
              <a:rPr lang="en-US" sz="2000" dirty="0">
                <a:latin typeface="APL385 Unicode" panose="020B0709000202000203" pitchFamily="49" charset="0"/>
              </a:rPr>
              <a:t>      ⊢ r       ← h.Run</a:t>
            </a:r>
            <a:br>
              <a:rPr lang="en-US" dirty="0">
                <a:latin typeface="APL385 Unicode" panose="020B0709000202000203" pitchFamily="49" charset="0"/>
              </a:rPr>
            </a:br>
            <a:r>
              <a:rPr lang="en-US" sz="2000" dirty="0">
                <a:latin typeface="APL385 Unicode" panose="020B0709000202000203" pitchFamily="49" charset="0"/>
              </a:rPr>
              <a:t>[rc: 0 | msg:  | HTTP Status: 200 "OK" | ≢Data: 24139]</a:t>
            </a:r>
            <a:endParaRPr lang="en-US" dirty="0">
              <a:latin typeface="APL385 Unicode" panose="020B0709000202000203" pitchFamily="49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080E3BB-DB7D-65B5-1D67-D24D9549F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Shortened Example</a:t>
            </a:r>
          </a:p>
        </p:txBody>
      </p:sp>
      <p:sp>
        <p:nvSpPr>
          <p:cNvPr id="4" name="Media Placeholder 3">
            <a:extLst>
              <a:ext uri="{FF2B5EF4-FFF2-40B4-BE49-F238E27FC236}">
                <a16:creationId xmlns:a16="http://schemas.microsoft.com/office/drawing/2014/main" id="{A5B74083-1F1B-EE90-56EF-38BB79FBD7E2}"/>
              </a:ext>
            </a:extLst>
          </p:cNvPr>
          <p:cNvSpPr>
            <a:spLocks noGrp="1"/>
          </p:cNvSpPr>
          <p:nvPr>
            <p:ph type="media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0596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0BEFC00-9EF3-EFD6-856E-5011275AB2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Grabbing a web page</a:t>
            </a:r>
          </a:p>
          <a:p>
            <a:r>
              <a:rPr lang="en-US" dirty="0"/>
              <a:t>Using a REST web service (GitHub)</a:t>
            </a:r>
          </a:p>
          <a:p>
            <a:r>
              <a:rPr lang="en-US" dirty="0"/>
              <a:t>Using a non-REST web service (OpenAI)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564A7AC-AEF3-DFF0-9DE0-0381EBB21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 Time…</a:t>
            </a:r>
          </a:p>
        </p:txBody>
      </p:sp>
      <p:sp>
        <p:nvSpPr>
          <p:cNvPr id="4" name="Media Placeholder 3">
            <a:extLst>
              <a:ext uri="{FF2B5EF4-FFF2-40B4-BE49-F238E27FC236}">
                <a16:creationId xmlns:a16="http://schemas.microsoft.com/office/drawing/2014/main" id="{56D6ED88-1020-2785-68D0-F9BF000385EF}"/>
              </a:ext>
            </a:extLst>
          </p:cNvPr>
          <p:cNvSpPr>
            <a:spLocks noGrp="1"/>
          </p:cNvSpPr>
          <p:nvPr>
            <p:ph type="media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243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 hidden="1">
            <a:extLst>
              <a:ext uri="{FF2B5EF4-FFF2-40B4-BE49-F238E27FC236}">
                <a16:creationId xmlns:a16="http://schemas.microsoft.com/office/drawing/2014/main" id="{D2F95F9B-5D2D-BE37-F1B3-3B2DC0FEB02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5308DC21-3B44-804E-0F03-DE1734C56C12}"/>
              </a:ext>
            </a:extLst>
          </p:cNvPr>
          <p:cNvSpPr txBox="1">
            <a:spLocks/>
          </p:cNvSpPr>
          <p:nvPr/>
        </p:nvSpPr>
        <p:spPr>
          <a:xfrm>
            <a:off x="323528" y="265531"/>
            <a:ext cx="329414" cy="68553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J</a:t>
            </a:r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D3832B04-F798-B2EA-181E-DD86A75FE7C3}"/>
              </a:ext>
            </a:extLst>
          </p:cNvPr>
          <p:cNvSpPr txBox="1">
            <a:spLocks/>
          </p:cNvSpPr>
          <p:nvPr/>
        </p:nvSpPr>
        <p:spPr>
          <a:xfrm>
            <a:off x="488235" y="265531"/>
            <a:ext cx="932022" cy="68553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SON</a:t>
            </a: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A249F000-7531-9285-C44B-967D17628CEB}"/>
              </a:ext>
            </a:extLst>
          </p:cNvPr>
          <p:cNvSpPr txBox="1">
            <a:spLocks/>
          </p:cNvSpPr>
          <p:nvPr/>
        </p:nvSpPr>
        <p:spPr>
          <a:xfrm>
            <a:off x="1296037" y="265531"/>
            <a:ext cx="385339" cy="68553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A</a:t>
            </a:r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B6917992-2DB6-E852-7971-80FB5CE4FDA0}"/>
              </a:ext>
            </a:extLst>
          </p:cNvPr>
          <p:cNvSpPr txBox="1">
            <a:spLocks/>
          </p:cNvSpPr>
          <p:nvPr/>
        </p:nvSpPr>
        <p:spPr>
          <a:xfrm>
            <a:off x="1520058" y="265531"/>
            <a:ext cx="705521" cy="68553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ND</a:t>
            </a:r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4B79BE7F-894F-0648-68C9-0460FE2CE513}"/>
              </a:ext>
            </a:extLst>
          </p:cNvPr>
          <p:cNvSpPr txBox="1">
            <a:spLocks/>
          </p:cNvSpPr>
          <p:nvPr/>
        </p:nvSpPr>
        <p:spPr>
          <a:xfrm>
            <a:off x="2112289" y="265531"/>
            <a:ext cx="385339" cy="68553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R</a:t>
            </a: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F5D3BB58-EC5A-EBF3-C2BE-59DE4BB68F5F}"/>
              </a:ext>
            </a:extLst>
          </p:cNvPr>
          <p:cNvSpPr txBox="1">
            <a:spLocks/>
          </p:cNvSpPr>
          <p:nvPr/>
        </p:nvSpPr>
        <p:spPr>
          <a:xfrm>
            <a:off x="2332101" y="265531"/>
            <a:ext cx="870567" cy="68553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EST</a:t>
            </a: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A8D1B806-C45D-0D07-3442-380BADDB3E84}"/>
              </a:ext>
            </a:extLst>
          </p:cNvPr>
          <p:cNvSpPr txBox="1">
            <a:spLocks/>
          </p:cNvSpPr>
          <p:nvPr/>
        </p:nvSpPr>
        <p:spPr>
          <a:xfrm>
            <a:off x="3034171" y="265531"/>
            <a:ext cx="870567" cy="68553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SER</a:t>
            </a:r>
          </a:p>
        </p:txBody>
      </p:sp>
      <p:sp>
        <p:nvSpPr>
          <p:cNvPr id="13" name="Title 3">
            <a:extLst>
              <a:ext uri="{FF2B5EF4-FFF2-40B4-BE49-F238E27FC236}">
                <a16:creationId xmlns:a16="http://schemas.microsoft.com/office/drawing/2014/main" id="{9B2A5343-660E-3FD6-67D0-CA8A3862ABA8}"/>
              </a:ext>
            </a:extLst>
          </p:cNvPr>
          <p:cNvSpPr txBox="1">
            <a:spLocks/>
          </p:cNvSpPr>
          <p:nvPr/>
        </p:nvSpPr>
        <p:spPr>
          <a:xfrm>
            <a:off x="3672226" y="265531"/>
            <a:ext cx="954944" cy="68553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VICE</a:t>
            </a:r>
          </a:p>
        </p:txBody>
      </p:sp>
    </p:spTree>
    <p:extLst>
      <p:ext uri="{BB962C8B-B14F-4D97-AF65-F5344CB8AC3E}">
        <p14:creationId xmlns:p14="http://schemas.microsoft.com/office/powerpoint/2010/main" val="3845019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 hidden="1">
            <a:extLst>
              <a:ext uri="{FF2B5EF4-FFF2-40B4-BE49-F238E27FC236}">
                <a16:creationId xmlns:a16="http://schemas.microsoft.com/office/drawing/2014/main" id="{D2F95F9B-5D2D-BE37-F1B3-3B2DC0FEB02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5308DC21-3B44-804E-0F03-DE1734C56C12}"/>
              </a:ext>
            </a:extLst>
          </p:cNvPr>
          <p:cNvSpPr txBox="1">
            <a:spLocks/>
          </p:cNvSpPr>
          <p:nvPr/>
        </p:nvSpPr>
        <p:spPr>
          <a:xfrm>
            <a:off x="323528" y="265531"/>
            <a:ext cx="329414" cy="68553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J</a:t>
            </a: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A249F000-7531-9285-C44B-967D17628CEB}"/>
              </a:ext>
            </a:extLst>
          </p:cNvPr>
          <p:cNvSpPr txBox="1">
            <a:spLocks/>
          </p:cNvSpPr>
          <p:nvPr/>
        </p:nvSpPr>
        <p:spPr>
          <a:xfrm>
            <a:off x="489587" y="265531"/>
            <a:ext cx="385339" cy="68553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A</a:t>
            </a:r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4B79BE7F-894F-0648-68C9-0460FE2CE513}"/>
              </a:ext>
            </a:extLst>
          </p:cNvPr>
          <p:cNvSpPr txBox="1">
            <a:spLocks/>
          </p:cNvSpPr>
          <p:nvPr/>
        </p:nvSpPr>
        <p:spPr>
          <a:xfrm>
            <a:off x="721639" y="265531"/>
            <a:ext cx="385339" cy="68553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R</a:t>
            </a:r>
          </a:p>
        </p:txBody>
      </p:sp>
      <p:sp>
        <p:nvSpPr>
          <p:cNvPr id="13" name="Title 3">
            <a:extLst>
              <a:ext uri="{FF2B5EF4-FFF2-40B4-BE49-F238E27FC236}">
                <a16:creationId xmlns:a16="http://schemas.microsoft.com/office/drawing/2014/main" id="{9B2A5343-660E-3FD6-67D0-CA8A3862ABA8}"/>
              </a:ext>
            </a:extLst>
          </p:cNvPr>
          <p:cNvSpPr txBox="1">
            <a:spLocks/>
          </p:cNvSpPr>
          <p:nvPr/>
        </p:nvSpPr>
        <p:spPr>
          <a:xfrm>
            <a:off x="941726" y="265531"/>
            <a:ext cx="954944" cy="68553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VICE</a:t>
            </a:r>
          </a:p>
        </p:txBody>
      </p:sp>
    </p:spTree>
    <p:extLst>
      <p:ext uri="{BB962C8B-B14F-4D97-AF65-F5344CB8AC3E}">
        <p14:creationId xmlns:p14="http://schemas.microsoft.com/office/powerpoint/2010/main" val="20121166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0">
        <p159:morph option="byWord"/>
      </p:transition>
    </mc:Choice>
    <mc:Fallback xmlns="">
      <p:transition spd="slow" advClick="0" advTm="0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 hidden="1">
            <a:extLst>
              <a:ext uri="{FF2B5EF4-FFF2-40B4-BE49-F238E27FC236}">
                <a16:creationId xmlns:a16="http://schemas.microsoft.com/office/drawing/2014/main" id="{D2F95F9B-5D2D-BE37-F1B3-3B2DC0FEB02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5308DC21-3B44-804E-0F03-DE1734C56C12}"/>
              </a:ext>
            </a:extLst>
          </p:cNvPr>
          <p:cNvSpPr txBox="1">
            <a:spLocks/>
          </p:cNvSpPr>
          <p:nvPr/>
        </p:nvSpPr>
        <p:spPr>
          <a:xfrm>
            <a:off x="323528" y="265531"/>
            <a:ext cx="329414" cy="68553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J</a:t>
            </a: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A249F000-7531-9285-C44B-967D17628CEB}"/>
              </a:ext>
            </a:extLst>
          </p:cNvPr>
          <p:cNvSpPr txBox="1">
            <a:spLocks/>
          </p:cNvSpPr>
          <p:nvPr/>
        </p:nvSpPr>
        <p:spPr>
          <a:xfrm>
            <a:off x="489587" y="265531"/>
            <a:ext cx="385339" cy="68553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A</a:t>
            </a:r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4B79BE7F-894F-0648-68C9-0460FE2CE513}"/>
              </a:ext>
            </a:extLst>
          </p:cNvPr>
          <p:cNvSpPr txBox="1">
            <a:spLocks/>
          </p:cNvSpPr>
          <p:nvPr/>
        </p:nvSpPr>
        <p:spPr>
          <a:xfrm>
            <a:off x="721639" y="265531"/>
            <a:ext cx="385339" cy="68553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R</a:t>
            </a:r>
          </a:p>
        </p:txBody>
      </p:sp>
      <p:sp>
        <p:nvSpPr>
          <p:cNvPr id="13" name="Title 3">
            <a:extLst>
              <a:ext uri="{FF2B5EF4-FFF2-40B4-BE49-F238E27FC236}">
                <a16:creationId xmlns:a16="http://schemas.microsoft.com/office/drawing/2014/main" id="{9B2A5343-660E-3FD6-67D0-CA8A3862ABA8}"/>
              </a:ext>
            </a:extLst>
          </p:cNvPr>
          <p:cNvSpPr txBox="1">
            <a:spLocks/>
          </p:cNvSpPr>
          <p:nvPr/>
        </p:nvSpPr>
        <p:spPr>
          <a:xfrm>
            <a:off x="941726" y="265531"/>
            <a:ext cx="954944" cy="68553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rgbClr val="3B475E"/>
                </a:solidFill>
                <a:latin typeface="Sarabun" panose="00000500000000000000" pitchFamily="2" charset="-34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VIS</a:t>
            </a:r>
          </a:p>
        </p:txBody>
      </p:sp>
    </p:spTree>
    <p:extLst>
      <p:ext uri="{BB962C8B-B14F-4D97-AF65-F5344CB8AC3E}">
        <p14:creationId xmlns:p14="http://schemas.microsoft.com/office/powerpoint/2010/main" val="12913053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>
        <p159:morph option="byChar"/>
      </p:transition>
    </mc:Choice>
    <mc:Fallback xmlns="">
      <p:transition spd="slow" advClick="0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06D575B-6F60-CE6C-0127-137A523819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+mn-lt"/>
              </a:rPr>
              <a:t>Much like </a:t>
            </a:r>
            <a:r>
              <a:rPr lang="en-US" sz="2000" dirty="0">
                <a:latin typeface="APL385 Unicode" panose="020B0709000202000203" pitchFamily="49" charset="0"/>
              </a:rPr>
              <a:t>HttpCommand</a:t>
            </a:r>
            <a:r>
              <a:rPr lang="en-US" sz="2000" dirty="0">
                <a:latin typeface="+mn-lt"/>
              </a:rPr>
              <a:t>, </a:t>
            </a:r>
            <a:r>
              <a:rPr lang="en-US" sz="2000" dirty="0">
                <a:latin typeface="APL385 Unicode" panose="020B0709000202000203" pitchFamily="49" charset="0"/>
              </a:rPr>
              <a:t>Jarvis</a:t>
            </a:r>
            <a:r>
              <a:rPr lang="en-US" sz="2000" dirty="0">
                <a:latin typeface="+mn-lt"/>
              </a:rPr>
              <a:t> is designed with the APLer in mind:</a:t>
            </a:r>
          </a:p>
          <a:p>
            <a:r>
              <a:rPr lang="en-US" sz="2000" dirty="0">
                <a:latin typeface="+mn-lt"/>
              </a:rPr>
              <a:t>Client requests are POST requests with JSON payloads</a:t>
            </a:r>
          </a:p>
          <a:p>
            <a:r>
              <a:rPr lang="en-US" sz="2000" dirty="0">
                <a:latin typeface="+mn-lt"/>
              </a:rPr>
              <a:t>Web Service Endpoints are APL functions</a:t>
            </a:r>
          </a:p>
          <a:p>
            <a:r>
              <a:rPr lang="en-US" sz="2000" dirty="0">
                <a:latin typeface="+mn-lt"/>
              </a:rPr>
              <a:t>They take an APL array as a right argument</a:t>
            </a:r>
          </a:p>
          <a:p>
            <a:r>
              <a:rPr lang="en-US" sz="2000" dirty="0">
                <a:latin typeface="+mn-lt"/>
              </a:rPr>
              <a:t>They return an APL array as their result</a:t>
            </a:r>
          </a:p>
          <a:p>
            <a:r>
              <a:rPr lang="en-US" sz="2000" dirty="0">
                <a:latin typeface="APL385 Unicode" panose="020B0709000202000203" pitchFamily="49" charset="0"/>
              </a:rPr>
              <a:t>Jarvis</a:t>
            </a:r>
            <a:r>
              <a:rPr lang="en-US" sz="2000" dirty="0">
                <a:latin typeface="+mn-lt"/>
              </a:rPr>
              <a:t> handles all the rest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49D2D90-BA6D-1605-2C26-7F51D5E17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Jarvis</a:t>
            </a:r>
          </a:p>
        </p:txBody>
      </p:sp>
      <p:sp>
        <p:nvSpPr>
          <p:cNvPr id="8" name="Media Placeholder 7">
            <a:extLst>
              <a:ext uri="{FF2B5EF4-FFF2-40B4-BE49-F238E27FC236}">
                <a16:creationId xmlns:a16="http://schemas.microsoft.com/office/drawing/2014/main" id="{0823517D-CDDB-EDB7-67B6-CF9383B1C074}"/>
              </a:ext>
            </a:extLst>
          </p:cNvPr>
          <p:cNvSpPr>
            <a:spLocks noGrp="1"/>
          </p:cNvSpPr>
          <p:nvPr>
            <p:ph type="media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7023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0E89E6D-8C5E-A27E-099C-9BEFF3BB9E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Web service in 5 Minutes</a:t>
            </a:r>
          </a:p>
          <a:p>
            <a:r>
              <a:rPr lang="en-US" dirty="0"/>
              <a:t>Limit endpoints</a:t>
            </a:r>
          </a:p>
          <a:p>
            <a:r>
              <a:rPr lang="en-US" dirty="0"/>
              <a:t>Authentication</a:t>
            </a:r>
          </a:p>
          <a:p>
            <a:r>
              <a:rPr lang="en-US" dirty="0"/>
              <a:t>Sessioning/State maintenance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8D94AA1-FFF7-3B64-B8B9-A8DAD61BF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Demos</a:t>
            </a:r>
          </a:p>
        </p:txBody>
      </p:sp>
      <p:sp>
        <p:nvSpPr>
          <p:cNvPr id="4" name="Media Placeholder 3">
            <a:extLst>
              <a:ext uri="{FF2B5EF4-FFF2-40B4-BE49-F238E27FC236}">
                <a16:creationId xmlns:a16="http://schemas.microsoft.com/office/drawing/2014/main" id="{B7609FCC-0249-33B9-F4FA-26683DC9F22D}"/>
              </a:ext>
            </a:extLst>
          </p:cNvPr>
          <p:cNvSpPr>
            <a:spLocks noGrp="1"/>
          </p:cNvSpPr>
          <p:nvPr>
            <p:ph type="media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957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9D69AD3-5515-9197-4D22-9B1FA4B621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6" y="1264925"/>
            <a:ext cx="8662211" cy="3242040"/>
          </a:xfrm>
        </p:spPr>
        <p:txBody>
          <a:bodyPr/>
          <a:lstStyle/>
          <a:p>
            <a:r>
              <a:rPr lang="en-US" dirty="0"/>
              <a:t>Anything that can "speak" HTTP can talk to your web service</a:t>
            </a:r>
          </a:p>
          <a:p>
            <a:pPr lvl="1"/>
            <a:r>
              <a:rPr lang="en-US" dirty="0"/>
              <a:t>Web page</a:t>
            </a:r>
          </a:p>
          <a:p>
            <a:pPr lvl="1"/>
            <a:r>
              <a:rPr lang="en-US" dirty="0"/>
              <a:t>Phone app</a:t>
            </a:r>
          </a:p>
          <a:p>
            <a:pPr lvl="1"/>
            <a:r>
              <a:rPr lang="en-US" dirty="0"/>
              <a:t>Another process</a:t>
            </a:r>
          </a:p>
          <a:p>
            <a:pPr lvl="1"/>
            <a:r>
              <a:rPr lang="en-US" dirty="0"/>
              <a:t>Even HttpCommand </a:t>
            </a:r>
            <a:r>
              <a:rPr lang="en-US" dirty="0">
                <a:sym typeface="Wingdings" panose="05000000000000000000" pitchFamily="2" charset="2"/>
              </a:rPr>
              <a:t></a:t>
            </a:r>
            <a:r>
              <a:rPr lang="en-US" dirty="0"/>
              <a:t>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68A235B-F354-725B-4F2D-DEE059EE0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Think about it…</a:t>
            </a:r>
          </a:p>
        </p:txBody>
      </p:sp>
      <p:sp>
        <p:nvSpPr>
          <p:cNvPr id="4" name="Media Placeholder 3">
            <a:extLst>
              <a:ext uri="{FF2B5EF4-FFF2-40B4-BE49-F238E27FC236}">
                <a16:creationId xmlns:a16="http://schemas.microsoft.com/office/drawing/2014/main" id="{045984B9-1EE4-BAC3-B769-F6397C3F8954}"/>
              </a:ext>
            </a:extLst>
          </p:cNvPr>
          <p:cNvSpPr>
            <a:spLocks noGrp="1"/>
          </p:cNvSpPr>
          <p:nvPr>
            <p:ph type="media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638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06D575B-6F60-CE6C-0127-137A523819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</a:t>
            </a:r>
          </a:p>
          <a:p>
            <a:r>
              <a:rPr lang="en-US" dirty="0"/>
              <a:t>Consuming using </a:t>
            </a:r>
            <a:r>
              <a:rPr lang="en-US" dirty="0">
                <a:latin typeface="APL385 Unicode" panose="020B0709000202000203" pitchFamily="49" charset="0"/>
              </a:rPr>
              <a:t>HttpCommand</a:t>
            </a:r>
          </a:p>
          <a:p>
            <a:r>
              <a:rPr lang="en-US" dirty="0"/>
              <a:t>Providing using </a:t>
            </a:r>
            <a:r>
              <a:rPr lang="en-US" dirty="0">
                <a:latin typeface="APL385 Unicode" panose="020B0709000202000203" pitchFamily="49" charset="0"/>
              </a:rPr>
              <a:t>Jarvis</a:t>
            </a:r>
            <a:endParaRPr lang="en-US" dirty="0"/>
          </a:p>
          <a:p>
            <a:r>
              <a:rPr lang="en-US" dirty="0"/>
              <a:t>Ask questions!</a:t>
            </a:r>
          </a:p>
          <a:p>
            <a:endParaRPr lang="en-US" dirty="0">
              <a:latin typeface="APL385 Unicode" panose="020B0709000202000203" pitchFamily="49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49D2D90-BA6D-1605-2C26-7F51D5E17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Services</a:t>
            </a:r>
          </a:p>
        </p:txBody>
      </p:sp>
      <p:sp>
        <p:nvSpPr>
          <p:cNvPr id="8" name="Media Placeholder 7">
            <a:extLst>
              <a:ext uri="{FF2B5EF4-FFF2-40B4-BE49-F238E27FC236}">
                <a16:creationId xmlns:a16="http://schemas.microsoft.com/office/drawing/2014/main" id="{0823517D-CDDB-EDB7-67B6-CF9383B1C074}"/>
              </a:ext>
            </a:extLst>
          </p:cNvPr>
          <p:cNvSpPr>
            <a:spLocks noGrp="1"/>
          </p:cNvSpPr>
          <p:nvPr>
            <p:ph type="media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841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0DC36E2-64C6-6575-8FBD-ECBFFD338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are sending sensitive content - use HTTPS</a:t>
            </a:r>
          </a:p>
          <a:p>
            <a:r>
              <a:rPr lang="en-US" dirty="0"/>
              <a:t>Jarvis supports HTTP Basic authentication out of the box</a:t>
            </a:r>
          </a:p>
          <a:p>
            <a:r>
              <a:rPr lang="en-US" dirty="0"/>
              <a:t>You can implement whatever authentication makes sense</a:t>
            </a:r>
          </a:p>
          <a:p>
            <a:r>
              <a:rPr lang="en-US" dirty="0"/>
              <a:t>Sessions are independent and cannot see one another, unless you do so in your application code.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4439AF4-0122-1810-43C0-201B21E23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</a:t>
            </a:r>
          </a:p>
        </p:txBody>
      </p:sp>
      <p:sp>
        <p:nvSpPr>
          <p:cNvPr id="4" name="Media Placeholder 3">
            <a:extLst>
              <a:ext uri="{FF2B5EF4-FFF2-40B4-BE49-F238E27FC236}">
                <a16:creationId xmlns:a16="http://schemas.microsoft.com/office/drawing/2014/main" id="{69DA2385-EBC5-7D59-60B1-7CC8020DB59A}"/>
              </a:ext>
            </a:extLst>
          </p:cNvPr>
          <p:cNvSpPr>
            <a:spLocks noGrp="1"/>
          </p:cNvSpPr>
          <p:nvPr>
            <p:ph type="media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8136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0DC36E2-64C6-6575-8FBD-ECBFFD338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Jarvis itself has very little overhead</a:t>
            </a:r>
          </a:p>
          <a:p>
            <a:r>
              <a:rPr lang="en-US" dirty="0"/>
              <a:t>Performance may be impacted by</a:t>
            </a:r>
          </a:p>
          <a:p>
            <a:pPr lvl="1"/>
            <a:r>
              <a:rPr lang="en-US" dirty="0"/>
              <a:t>Number of requests</a:t>
            </a:r>
          </a:p>
          <a:p>
            <a:pPr lvl="1"/>
            <a:r>
              <a:rPr lang="en-US" dirty="0"/>
              <a:t>Size of requests</a:t>
            </a:r>
          </a:p>
          <a:p>
            <a:pPr lvl="1"/>
            <a:r>
              <a:rPr lang="en-US" dirty="0"/>
              <a:t>Application code</a:t>
            </a:r>
          </a:p>
          <a:p>
            <a:pPr lvl="1"/>
            <a:r>
              <a:rPr lang="en-US" dirty="0"/>
              <a:t>How much "state" is maintained on the server and for how long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4439AF4-0122-1810-43C0-201B21E23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</a:t>
            </a:r>
          </a:p>
        </p:txBody>
      </p:sp>
      <p:sp>
        <p:nvSpPr>
          <p:cNvPr id="4" name="Media Placeholder 3">
            <a:extLst>
              <a:ext uri="{FF2B5EF4-FFF2-40B4-BE49-F238E27FC236}">
                <a16:creationId xmlns:a16="http://schemas.microsoft.com/office/drawing/2014/main" id="{69DA2385-EBC5-7D59-60B1-7CC8020DB59A}"/>
              </a:ext>
            </a:extLst>
          </p:cNvPr>
          <p:cNvSpPr>
            <a:spLocks noGrp="1"/>
          </p:cNvSpPr>
          <p:nvPr>
            <p:ph type="media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4110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0DC36E2-64C6-6575-8FBD-ECBFFD338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At Dyalog'22, Morten and Brian ran a half-day workshop. We:</a:t>
            </a:r>
          </a:p>
          <a:p>
            <a:r>
              <a:rPr lang="en-US" dirty="0"/>
              <a:t>took an application</a:t>
            </a:r>
          </a:p>
          <a:p>
            <a:r>
              <a:rPr lang="en-US" dirty="0"/>
              <a:t>made it a Jarvis web service</a:t>
            </a:r>
          </a:p>
          <a:p>
            <a:r>
              <a:rPr lang="en-US" dirty="0"/>
              <a:t>ran it in a Docker container</a:t>
            </a:r>
          </a:p>
          <a:p>
            <a:r>
              <a:rPr lang="en-US" dirty="0"/>
              <a:t>moved it to the cloud (AWS)</a:t>
            </a:r>
          </a:p>
          <a:p>
            <a:r>
              <a:rPr lang="en-US" dirty="0"/>
              <a:t>scaled it</a:t>
            </a:r>
          </a:p>
          <a:p>
            <a:r>
              <a:rPr lang="en-US" dirty="0"/>
              <a:t>load-balanced it</a:t>
            </a:r>
          </a:p>
          <a:p>
            <a:r>
              <a:rPr lang="en-US" dirty="0"/>
              <a:t>ran it securely using HTTPS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4439AF4-0122-1810-43C0-201B21E23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Scalability</a:t>
            </a:r>
          </a:p>
        </p:txBody>
      </p:sp>
      <p:sp>
        <p:nvSpPr>
          <p:cNvPr id="4" name="Media Placeholder 3">
            <a:extLst>
              <a:ext uri="{FF2B5EF4-FFF2-40B4-BE49-F238E27FC236}">
                <a16:creationId xmlns:a16="http://schemas.microsoft.com/office/drawing/2014/main" id="{69DA2385-EBC5-7D59-60B1-7CC8020DB59A}"/>
              </a:ext>
            </a:extLst>
          </p:cNvPr>
          <p:cNvSpPr>
            <a:spLocks noGrp="1"/>
          </p:cNvSpPr>
          <p:nvPr>
            <p:ph type="media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2714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CFCE7A3-06DE-B19F-DB9D-E97A4E089DE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Plan Visualized… (from Dyalog'22)</a:t>
            </a:r>
          </a:p>
        </p:txBody>
      </p:sp>
    </p:spTree>
    <p:extLst>
      <p:ext uri="{BB962C8B-B14F-4D97-AF65-F5344CB8AC3E}">
        <p14:creationId xmlns:p14="http://schemas.microsoft.com/office/powerpoint/2010/main" val="1694030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CFCE7A3-06DE-B19F-DB9D-E97A4E089DE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Plan Visualized…</a:t>
            </a:r>
          </a:p>
        </p:txBody>
      </p:sp>
      <p:sp>
        <p:nvSpPr>
          <p:cNvPr id="9" name="Flowchart: Magnetic Disk 8">
            <a:extLst>
              <a:ext uri="{FF2B5EF4-FFF2-40B4-BE49-F238E27FC236}">
                <a16:creationId xmlns:a16="http://schemas.microsoft.com/office/drawing/2014/main" id="{7E2E8CF1-3DCA-4F7C-B141-F5F60E68ED11}"/>
              </a:ext>
            </a:extLst>
          </p:cNvPr>
          <p:cNvSpPr/>
          <p:nvPr/>
        </p:nvSpPr>
        <p:spPr>
          <a:xfrm>
            <a:off x="5570462" y="1379420"/>
            <a:ext cx="602512" cy="799657"/>
          </a:xfrm>
          <a:prstGeom prst="flowChartMagneticDisk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Database</a:t>
            </a:r>
          </a:p>
        </p:txBody>
      </p:sp>
      <p:cxnSp>
        <p:nvCxnSpPr>
          <p:cNvPr id="11" name="Connector: Curved 10">
            <a:extLst>
              <a:ext uri="{FF2B5EF4-FFF2-40B4-BE49-F238E27FC236}">
                <a16:creationId xmlns:a16="http://schemas.microsoft.com/office/drawing/2014/main" id="{5B63B7ED-04C9-8B27-44E0-EC3A075DE3EF}"/>
              </a:ext>
            </a:extLst>
          </p:cNvPr>
          <p:cNvCxnSpPr>
            <a:cxnSpLocks/>
            <a:stCxn id="7" idx="3"/>
            <a:endCxn id="9" idx="2"/>
          </p:cNvCxnSpPr>
          <p:nvPr/>
        </p:nvCxnSpPr>
        <p:spPr>
          <a:xfrm flipV="1">
            <a:off x="3730230" y="1779249"/>
            <a:ext cx="1840232" cy="887828"/>
          </a:xfrm>
          <a:prstGeom prst="curvedConnector3">
            <a:avLst/>
          </a:prstGeom>
          <a:ln w="3175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7F6DBCA-2592-BA51-122B-EA7F533B76FB}"/>
              </a:ext>
            </a:extLst>
          </p:cNvPr>
          <p:cNvGrpSpPr/>
          <p:nvPr/>
        </p:nvGrpSpPr>
        <p:grpSpPr>
          <a:xfrm>
            <a:off x="2848103" y="2498814"/>
            <a:ext cx="882127" cy="336526"/>
            <a:chOff x="2848103" y="2498814"/>
            <a:chExt cx="882127" cy="336526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A225CDD5-F5F3-2F08-BF10-8F5DF261A391}"/>
                </a:ext>
              </a:extLst>
            </p:cNvPr>
            <p:cNvSpPr/>
            <p:nvPr/>
          </p:nvSpPr>
          <p:spPr>
            <a:xfrm>
              <a:off x="2848103" y="2498814"/>
              <a:ext cx="882127" cy="336526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8CD61A5-04F3-22F0-E616-DF79144FDDED}"/>
                </a:ext>
              </a:extLst>
            </p:cNvPr>
            <p:cNvSpPr txBox="1"/>
            <p:nvPr/>
          </p:nvSpPr>
          <p:spPr>
            <a:xfrm>
              <a:off x="3066009" y="2543966"/>
              <a:ext cx="44631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App</a:t>
              </a: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36F6809B-6EE9-79AA-DD21-CEE5A14D330D}"/>
              </a:ext>
            </a:extLst>
          </p:cNvPr>
          <p:cNvSpPr txBox="1"/>
          <p:nvPr/>
        </p:nvSpPr>
        <p:spPr>
          <a:xfrm>
            <a:off x="400050" y="885575"/>
            <a:ext cx="4584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the beginning, there was an Application…</a:t>
            </a:r>
          </a:p>
        </p:txBody>
      </p:sp>
    </p:spTree>
    <p:extLst>
      <p:ext uri="{BB962C8B-B14F-4D97-AF65-F5344CB8AC3E}">
        <p14:creationId xmlns:p14="http://schemas.microsoft.com/office/powerpoint/2010/main" val="959659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489D6A42-C94D-44B9-7265-165D93A6A548}"/>
              </a:ext>
            </a:extLst>
          </p:cNvPr>
          <p:cNvGrpSpPr/>
          <p:nvPr/>
        </p:nvGrpSpPr>
        <p:grpSpPr>
          <a:xfrm>
            <a:off x="2708070" y="2228772"/>
            <a:ext cx="1162180" cy="720661"/>
            <a:chOff x="2516591" y="2218649"/>
            <a:chExt cx="1516828" cy="799657"/>
          </a:xfrm>
        </p:grpSpPr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92E1853C-69B5-0506-1003-824C7E295BEC}"/>
                </a:ext>
              </a:extLst>
            </p:cNvPr>
            <p:cNvSpPr/>
            <p:nvPr/>
          </p:nvSpPr>
          <p:spPr>
            <a:xfrm>
              <a:off x="2516591" y="2218649"/>
              <a:ext cx="1516828" cy="799657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lang="en-US" sz="1200" dirty="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0323BE8-8F39-8439-D6AB-23905387A73E}"/>
                </a:ext>
              </a:extLst>
            </p:cNvPr>
            <p:cNvSpPr txBox="1"/>
            <p:nvPr/>
          </p:nvSpPr>
          <p:spPr>
            <a:xfrm>
              <a:off x="2933204" y="2232578"/>
              <a:ext cx="49725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Jarvis</a:t>
              </a:r>
            </a:p>
          </p:txBody>
        </p:sp>
      </p:grp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CFCE7A3-06DE-B19F-DB9D-E97A4E089DE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 the app as a service</a:t>
            </a:r>
          </a:p>
        </p:txBody>
      </p:sp>
      <p:sp>
        <p:nvSpPr>
          <p:cNvPr id="9" name="Flowchart: Magnetic Disk 8">
            <a:extLst>
              <a:ext uri="{FF2B5EF4-FFF2-40B4-BE49-F238E27FC236}">
                <a16:creationId xmlns:a16="http://schemas.microsoft.com/office/drawing/2014/main" id="{7E2E8CF1-3DCA-4F7C-B141-F5F60E68ED11}"/>
              </a:ext>
            </a:extLst>
          </p:cNvPr>
          <p:cNvSpPr/>
          <p:nvPr/>
        </p:nvSpPr>
        <p:spPr>
          <a:xfrm>
            <a:off x="5570462" y="1379420"/>
            <a:ext cx="602512" cy="799657"/>
          </a:xfrm>
          <a:prstGeom prst="flowChartMagneticDisk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Database</a:t>
            </a:r>
          </a:p>
        </p:txBody>
      </p:sp>
      <p:cxnSp>
        <p:nvCxnSpPr>
          <p:cNvPr id="11" name="Connector: Curved 10">
            <a:extLst>
              <a:ext uri="{FF2B5EF4-FFF2-40B4-BE49-F238E27FC236}">
                <a16:creationId xmlns:a16="http://schemas.microsoft.com/office/drawing/2014/main" id="{5B63B7ED-04C9-8B27-44E0-EC3A075DE3EF}"/>
              </a:ext>
            </a:extLst>
          </p:cNvPr>
          <p:cNvCxnSpPr>
            <a:cxnSpLocks/>
            <a:stCxn id="7" idx="3"/>
            <a:endCxn id="9" idx="2"/>
          </p:cNvCxnSpPr>
          <p:nvPr/>
        </p:nvCxnSpPr>
        <p:spPr>
          <a:xfrm flipV="1">
            <a:off x="3730230" y="1779249"/>
            <a:ext cx="1840232" cy="887828"/>
          </a:xfrm>
          <a:prstGeom prst="curvedConnector3">
            <a:avLst/>
          </a:prstGeom>
          <a:ln w="3175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7F6DBCA-2592-BA51-122B-EA7F533B76FB}"/>
              </a:ext>
            </a:extLst>
          </p:cNvPr>
          <p:cNvGrpSpPr/>
          <p:nvPr/>
        </p:nvGrpSpPr>
        <p:grpSpPr>
          <a:xfrm>
            <a:off x="2848103" y="2498814"/>
            <a:ext cx="882127" cy="336526"/>
            <a:chOff x="2848103" y="2498814"/>
            <a:chExt cx="882127" cy="336526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A225CDD5-F5F3-2F08-BF10-8F5DF261A391}"/>
                </a:ext>
              </a:extLst>
            </p:cNvPr>
            <p:cNvSpPr/>
            <p:nvPr/>
          </p:nvSpPr>
          <p:spPr>
            <a:xfrm>
              <a:off x="2848103" y="2498814"/>
              <a:ext cx="882127" cy="336526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8CD61A5-04F3-22F0-E616-DF79144FDDED}"/>
                </a:ext>
              </a:extLst>
            </p:cNvPr>
            <p:cNvSpPr txBox="1"/>
            <p:nvPr/>
          </p:nvSpPr>
          <p:spPr>
            <a:xfrm>
              <a:off x="3066009" y="2543966"/>
              <a:ext cx="44631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App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65548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C8843B66-C686-3C77-8CA8-543FCB5FE32F}"/>
              </a:ext>
            </a:extLst>
          </p:cNvPr>
          <p:cNvGrpSpPr/>
          <p:nvPr/>
        </p:nvGrpSpPr>
        <p:grpSpPr>
          <a:xfrm>
            <a:off x="2488019" y="1942216"/>
            <a:ext cx="1609060" cy="1119961"/>
            <a:chOff x="2385244" y="1942216"/>
            <a:chExt cx="1807535" cy="1190846"/>
          </a:xfrm>
        </p:grpSpPr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473311F4-CA97-3CAD-A9DD-63D37395BC3E}"/>
                </a:ext>
              </a:extLst>
            </p:cNvPr>
            <p:cNvSpPr/>
            <p:nvPr/>
          </p:nvSpPr>
          <p:spPr>
            <a:xfrm>
              <a:off x="2385244" y="1942216"/>
              <a:ext cx="1807535" cy="1190846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5A37AB5-21F7-9B5E-182D-4C36D2BD4E37}"/>
                </a:ext>
              </a:extLst>
            </p:cNvPr>
            <p:cNvSpPr txBox="1"/>
            <p:nvPr/>
          </p:nvSpPr>
          <p:spPr>
            <a:xfrm>
              <a:off x="2654083" y="1947847"/>
              <a:ext cx="130553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Docker Container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489D6A42-C94D-44B9-7265-165D93A6A548}"/>
              </a:ext>
            </a:extLst>
          </p:cNvPr>
          <p:cNvGrpSpPr/>
          <p:nvPr/>
        </p:nvGrpSpPr>
        <p:grpSpPr>
          <a:xfrm>
            <a:off x="2708070" y="2228772"/>
            <a:ext cx="1162180" cy="720661"/>
            <a:chOff x="2516591" y="2218649"/>
            <a:chExt cx="1516828" cy="799657"/>
          </a:xfrm>
        </p:grpSpPr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92E1853C-69B5-0506-1003-824C7E295BEC}"/>
                </a:ext>
              </a:extLst>
            </p:cNvPr>
            <p:cNvSpPr/>
            <p:nvPr/>
          </p:nvSpPr>
          <p:spPr>
            <a:xfrm>
              <a:off x="2516591" y="2218649"/>
              <a:ext cx="1516828" cy="799657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lang="en-US" sz="1200" dirty="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0323BE8-8F39-8439-D6AB-23905387A73E}"/>
                </a:ext>
              </a:extLst>
            </p:cNvPr>
            <p:cNvSpPr txBox="1"/>
            <p:nvPr/>
          </p:nvSpPr>
          <p:spPr>
            <a:xfrm>
              <a:off x="2933204" y="2232578"/>
              <a:ext cx="49725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Jarvis</a:t>
              </a:r>
            </a:p>
          </p:txBody>
        </p:sp>
      </p:grp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CFCE7A3-06DE-B19F-DB9D-E97A4E089DE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 it in a container</a:t>
            </a:r>
          </a:p>
        </p:txBody>
      </p:sp>
      <p:sp>
        <p:nvSpPr>
          <p:cNvPr id="9" name="Flowchart: Magnetic Disk 8">
            <a:extLst>
              <a:ext uri="{FF2B5EF4-FFF2-40B4-BE49-F238E27FC236}">
                <a16:creationId xmlns:a16="http://schemas.microsoft.com/office/drawing/2014/main" id="{7E2E8CF1-3DCA-4F7C-B141-F5F60E68ED11}"/>
              </a:ext>
            </a:extLst>
          </p:cNvPr>
          <p:cNvSpPr/>
          <p:nvPr/>
        </p:nvSpPr>
        <p:spPr>
          <a:xfrm>
            <a:off x="5570462" y="1379420"/>
            <a:ext cx="602512" cy="799657"/>
          </a:xfrm>
          <a:prstGeom prst="flowChartMagneticDisk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Database</a:t>
            </a:r>
          </a:p>
        </p:txBody>
      </p:sp>
      <p:cxnSp>
        <p:nvCxnSpPr>
          <p:cNvPr id="11" name="Connector: Curved 10">
            <a:extLst>
              <a:ext uri="{FF2B5EF4-FFF2-40B4-BE49-F238E27FC236}">
                <a16:creationId xmlns:a16="http://schemas.microsoft.com/office/drawing/2014/main" id="{5B63B7ED-04C9-8B27-44E0-EC3A075DE3EF}"/>
              </a:ext>
            </a:extLst>
          </p:cNvPr>
          <p:cNvCxnSpPr>
            <a:cxnSpLocks/>
            <a:stCxn id="7" idx="3"/>
            <a:endCxn id="9" idx="2"/>
          </p:cNvCxnSpPr>
          <p:nvPr/>
        </p:nvCxnSpPr>
        <p:spPr>
          <a:xfrm flipV="1">
            <a:off x="3730230" y="1779249"/>
            <a:ext cx="1840232" cy="887828"/>
          </a:xfrm>
          <a:prstGeom prst="curvedConnector3">
            <a:avLst/>
          </a:prstGeom>
          <a:ln w="3175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7F6DBCA-2592-BA51-122B-EA7F533B76FB}"/>
              </a:ext>
            </a:extLst>
          </p:cNvPr>
          <p:cNvGrpSpPr/>
          <p:nvPr/>
        </p:nvGrpSpPr>
        <p:grpSpPr>
          <a:xfrm>
            <a:off x="2848103" y="2498814"/>
            <a:ext cx="882127" cy="336526"/>
            <a:chOff x="2848103" y="2498814"/>
            <a:chExt cx="882127" cy="336526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A225CDD5-F5F3-2F08-BF10-8F5DF261A391}"/>
                </a:ext>
              </a:extLst>
            </p:cNvPr>
            <p:cNvSpPr/>
            <p:nvPr/>
          </p:nvSpPr>
          <p:spPr>
            <a:xfrm>
              <a:off x="2848103" y="2498814"/>
              <a:ext cx="882127" cy="336526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8CD61A5-04F3-22F0-E616-DF79144FDDED}"/>
                </a:ext>
              </a:extLst>
            </p:cNvPr>
            <p:cNvSpPr txBox="1"/>
            <p:nvPr/>
          </p:nvSpPr>
          <p:spPr>
            <a:xfrm>
              <a:off x="3066009" y="2543966"/>
              <a:ext cx="44631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App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47270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Split into Front and Back Ends</a:t>
            </a:r>
          </a:p>
        </p:txBody>
      </p:sp>
      <p:sp>
        <p:nvSpPr>
          <p:cNvPr id="9" name="Flowchart: Magnetic Disk 8">
            <a:extLst>
              <a:ext uri="{FF2B5EF4-FFF2-40B4-BE49-F238E27FC236}">
                <a16:creationId xmlns:a16="http://schemas.microsoft.com/office/drawing/2014/main" id="{7E2E8CF1-3DCA-4F7C-B141-F5F60E68ED11}"/>
              </a:ext>
            </a:extLst>
          </p:cNvPr>
          <p:cNvSpPr/>
          <p:nvPr/>
        </p:nvSpPr>
        <p:spPr>
          <a:xfrm>
            <a:off x="5570462" y="1379420"/>
            <a:ext cx="602512" cy="799657"/>
          </a:xfrm>
          <a:prstGeom prst="flowChartMagneticDisk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Database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B4E7419-0EAC-F712-C61D-430B0A58CAB5}"/>
              </a:ext>
            </a:extLst>
          </p:cNvPr>
          <p:cNvGrpSpPr>
            <a:grpSpLocks noChangeAspect="1"/>
          </p:cNvGrpSpPr>
          <p:nvPr/>
        </p:nvGrpSpPr>
        <p:grpSpPr>
          <a:xfrm>
            <a:off x="3094316" y="1972043"/>
            <a:ext cx="643624" cy="447984"/>
            <a:chOff x="2488019" y="1942216"/>
            <a:chExt cx="1609060" cy="1119961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C8843B66-C686-3C77-8CA8-543FCB5FE32F}"/>
                </a:ext>
              </a:extLst>
            </p:cNvPr>
            <p:cNvGrpSpPr/>
            <p:nvPr/>
          </p:nvGrpSpPr>
          <p:grpSpPr>
            <a:xfrm>
              <a:off x="2488019" y="1942216"/>
              <a:ext cx="1609060" cy="1119961"/>
              <a:chOff x="2385244" y="1942216"/>
              <a:chExt cx="1807535" cy="1190846"/>
            </a:xfrm>
          </p:grpSpPr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473311F4-CA97-3CAD-A9DD-63D37395BC3E}"/>
                  </a:ext>
                </a:extLst>
              </p:cNvPr>
              <p:cNvSpPr/>
              <p:nvPr/>
            </p:nvSpPr>
            <p:spPr>
              <a:xfrm>
                <a:off x="2385244" y="1942216"/>
                <a:ext cx="1807535" cy="1190846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19" name="TextBox 18" hidden="1">
                <a:extLst>
                  <a:ext uri="{FF2B5EF4-FFF2-40B4-BE49-F238E27FC236}">
                    <a16:creationId xmlns:a16="http://schemas.microsoft.com/office/drawing/2014/main" id="{75A37AB5-21F7-9B5E-182D-4C36D2BD4E37}"/>
                  </a:ext>
                </a:extLst>
              </p:cNvPr>
              <p:cNvSpPr txBox="1"/>
              <p:nvPr/>
            </p:nvSpPr>
            <p:spPr>
              <a:xfrm>
                <a:off x="2654083" y="1947847"/>
                <a:ext cx="130553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/>
                  <a:t>Docker Container</a:t>
                </a:r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489D6A42-C94D-44B9-7265-165D93A6A548}"/>
                </a:ext>
              </a:extLst>
            </p:cNvPr>
            <p:cNvGrpSpPr/>
            <p:nvPr/>
          </p:nvGrpSpPr>
          <p:grpSpPr>
            <a:xfrm>
              <a:off x="2708070" y="2228772"/>
              <a:ext cx="1162180" cy="720661"/>
              <a:chOff x="2516591" y="2218649"/>
              <a:chExt cx="1516828" cy="799657"/>
            </a:xfrm>
          </p:grpSpPr>
          <p:sp>
            <p:nvSpPr>
              <p:cNvPr id="8" name="Rectangle: Rounded Corners 7">
                <a:extLst>
                  <a:ext uri="{FF2B5EF4-FFF2-40B4-BE49-F238E27FC236}">
                    <a16:creationId xmlns:a16="http://schemas.microsoft.com/office/drawing/2014/main" id="{92E1853C-69B5-0506-1003-824C7E295BEC}"/>
                  </a:ext>
                </a:extLst>
              </p:cNvPr>
              <p:cNvSpPr/>
              <p:nvPr/>
            </p:nvSpPr>
            <p:spPr>
              <a:xfrm>
                <a:off x="2516591" y="2218649"/>
                <a:ext cx="1516828" cy="799657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17" name="TextBox 16" hidden="1">
                <a:extLst>
                  <a:ext uri="{FF2B5EF4-FFF2-40B4-BE49-F238E27FC236}">
                    <a16:creationId xmlns:a16="http://schemas.microsoft.com/office/drawing/2014/main" id="{A0323BE8-8F39-8439-D6AB-23905387A73E}"/>
                  </a:ext>
                </a:extLst>
              </p:cNvPr>
              <p:cNvSpPr txBox="1"/>
              <p:nvPr/>
            </p:nvSpPr>
            <p:spPr>
              <a:xfrm>
                <a:off x="2933204" y="2232578"/>
                <a:ext cx="49725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/>
                  <a:t>Jarvis</a:t>
                </a: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B7F6DBCA-2592-BA51-122B-EA7F533B76FB}"/>
                </a:ext>
              </a:extLst>
            </p:cNvPr>
            <p:cNvGrpSpPr/>
            <p:nvPr/>
          </p:nvGrpSpPr>
          <p:grpSpPr>
            <a:xfrm>
              <a:off x="2848103" y="2498814"/>
              <a:ext cx="882127" cy="336526"/>
              <a:chOff x="2848103" y="2498814"/>
              <a:chExt cx="882127" cy="336526"/>
            </a:xfrm>
          </p:grpSpPr>
          <p:sp>
            <p:nvSpPr>
              <p:cNvPr id="7" name="Rectangle: Rounded Corners 6">
                <a:extLst>
                  <a:ext uri="{FF2B5EF4-FFF2-40B4-BE49-F238E27FC236}">
                    <a16:creationId xmlns:a16="http://schemas.microsoft.com/office/drawing/2014/main" id="{A225CDD5-F5F3-2F08-BF10-8F5DF261A391}"/>
                  </a:ext>
                </a:extLst>
              </p:cNvPr>
              <p:cNvSpPr/>
              <p:nvPr/>
            </p:nvSpPr>
            <p:spPr>
              <a:xfrm>
                <a:off x="2848103" y="2498814"/>
                <a:ext cx="882127" cy="336526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15" name="TextBox 14" hidden="1">
                <a:extLst>
                  <a:ext uri="{FF2B5EF4-FFF2-40B4-BE49-F238E27FC236}">
                    <a16:creationId xmlns:a16="http://schemas.microsoft.com/office/drawing/2014/main" id="{58CD61A5-04F3-22F0-E616-DF79144FDDED}"/>
                  </a:ext>
                </a:extLst>
              </p:cNvPr>
              <p:cNvSpPr txBox="1"/>
              <p:nvPr/>
            </p:nvSpPr>
            <p:spPr>
              <a:xfrm>
                <a:off x="3066009" y="2543966"/>
                <a:ext cx="446315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/>
                  <a:t>App</a:t>
                </a:r>
              </a:p>
            </p:txBody>
          </p:sp>
        </p:grpSp>
      </p:grpSp>
      <p:cxnSp>
        <p:nvCxnSpPr>
          <p:cNvPr id="11" name="Connector: Curved 10">
            <a:extLst>
              <a:ext uri="{FF2B5EF4-FFF2-40B4-BE49-F238E27FC236}">
                <a16:creationId xmlns:a16="http://schemas.microsoft.com/office/drawing/2014/main" id="{5B63B7ED-04C9-8B27-44E0-EC3A075DE3EF}"/>
              </a:ext>
            </a:extLst>
          </p:cNvPr>
          <p:cNvCxnSpPr>
            <a:cxnSpLocks/>
            <a:stCxn id="7" idx="3"/>
            <a:endCxn id="9" idx="2"/>
          </p:cNvCxnSpPr>
          <p:nvPr/>
        </p:nvCxnSpPr>
        <p:spPr>
          <a:xfrm flipV="1">
            <a:off x="3591201" y="1779249"/>
            <a:ext cx="1979261" cy="482738"/>
          </a:xfrm>
          <a:prstGeom prst="curvedConnector3">
            <a:avLst>
              <a:gd name="adj1" fmla="val 35939"/>
            </a:avLst>
          </a:prstGeom>
          <a:ln w="15875">
            <a:solidFill>
              <a:srgbClr val="00B050"/>
            </a:solidFill>
            <a:headEnd type="triangle"/>
            <a:tailEnd type="non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48" name="Group 47">
            <a:extLst>
              <a:ext uri="{FF2B5EF4-FFF2-40B4-BE49-F238E27FC236}">
                <a16:creationId xmlns:a16="http://schemas.microsoft.com/office/drawing/2014/main" id="{A29C2137-569A-2D9E-188F-03D06D6EAEFD}"/>
              </a:ext>
            </a:extLst>
          </p:cNvPr>
          <p:cNvGrpSpPr>
            <a:grpSpLocks noChangeAspect="1"/>
          </p:cNvGrpSpPr>
          <p:nvPr/>
        </p:nvGrpSpPr>
        <p:grpSpPr>
          <a:xfrm>
            <a:off x="4503459" y="3008494"/>
            <a:ext cx="643624" cy="447984"/>
            <a:chOff x="2488019" y="1942216"/>
            <a:chExt cx="1609060" cy="1119961"/>
          </a:xfrm>
        </p:grpSpPr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CE0C192D-9E6C-0606-CEA6-2AC84F5E5519}"/>
                </a:ext>
              </a:extLst>
            </p:cNvPr>
            <p:cNvGrpSpPr/>
            <p:nvPr/>
          </p:nvGrpSpPr>
          <p:grpSpPr>
            <a:xfrm>
              <a:off x="2488019" y="1942216"/>
              <a:ext cx="1609060" cy="1119961"/>
              <a:chOff x="2385244" y="1942216"/>
              <a:chExt cx="1807535" cy="1190846"/>
            </a:xfrm>
          </p:grpSpPr>
          <p:sp>
            <p:nvSpPr>
              <p:cNvPr id="56" name="Rectangle: Rounded Corners 55">
                <a:extLst>
                  <a:ext uri="{FF2B5EF4-FFF2-40B4-BE49-F238E27FC236}">
                    <a16:creationId xmlns:a16="http://schemas.microsoft.com/office/drawing/2014/main" id="{2B0E28D8-0984-EFCD-66DA-FE168567BA9C}"/>
                  </a:ext>
                </a:extLst>
              </p:cNvPr>
              <p:cNvSpPr/>
              <p:nvPr/>
            </p:nvSpPr>
            <p:spPr>
              <a:xfrm>
                <a:off x="2385244" y="1942216"/>
                <a:ext cx="1807535" cy="1190846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57" name="TextBox 56" hidden="1">
                <a:extLst>
                  <a:ext uri="{FF2B5EF4-FFF2-40B4-BE49-F238E27FC236}">
                    <a16:creationId xmlns:a16="http://schemas.microsoft.com/office/drawing/2014/main" id="{17AF2152-1EBB-E793-4715-5A09B57A5DF7}"/>
                  </a:ext>
                </a:extLst>
              </p:cNvPr>
              <p:cNvSpPr txBox="1"/>
              <p:nvPr/>
            </p:nvSpPr>
            <p:spPr>
              <a:xfrm>
                <a:off x="2654083" y="1947847"/>
                <a:ext cx="130553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/>
                  <a:t>Docker Container</a:t>
                </a:r>
              </a:p>
            </p:txBody>
          </p:sp>
        </p:grp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540817DF-9849-EFC5-4731-8695164E6C5B}"/>
                </a:ext>
              </a:extLst>
            </p:cNvPr>
            <p:cNvGrpSpPr/>
            <p:nvPr/>
          </p:nvGrpSpPr>
          <p:grpSpPr>
            <a:xfrm>
              <a:off x="2708070" y="2228772"/>
              <a:ext cx="1162180" cy="720661"/>
              <a:chOff x="2516591" y="2218649"/>
              <a:chExt cx="1516828" cy="799657"/>
            </a:xfrm>
          </p:grpSpPr>
          <p:sp>
            <p:nvSpPr>
              <p:cNvPr id="54" name="Rectangle: Rounded Corners 53">
                <a:extLst>
                  <a:ext uri="{FF2B5EF4-FFF2-40B4-BE49-F238E27FC236}">
                    <a16:creationId xmlns:a16="http://schemas.microsoft.com/office/drawing/2014/main" id="{41552652-5B8E-1410-6FF0-13D5EE4BC003}"/>
                  </a:ext>
                </a:extLst>
              </p:cNvPr>
              <p:cNvSpPr/>
              <p:nvPr/>
            </p:nvSpPr>
            <p:spPr>
              <a:xfrm>
                <a:off x="2516591" y="2218649"/>
                <a:ext cx="1516828" cy="799657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55" name="TextBox 54" hidden="1">
                <a:extLst>
                  <a:ext uri="{FF2B5EF4-FFF2-40B4-BE49-F238E27FC236}">
                    <a16:creationId xmlns:a16="http://schemas.microsoft.com/office/drawing/2014/main" id="{5BC4BF62-3583-E0F2-4DF0-B9218C65D83E}"/>
                  </a:ext>
                </a:extLst>
              </p:cNvPr>
              <p:cNvSpPr txBox="1"/>
              <p:nvPr/>
            </p:nvSpPr>
            <p:spPr>
              <a:xfrm>
                <a:off x="2933204" y="2232578"/>
                <a:ext cx="49725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/>
                  <a:t>Jarvis</a:t>
                </a:r>
              </a:p>
            </p:txBody>
          </p: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96C08117-D6D6-F9B8-2656-836416FF1A5C}"/>
                </a:ext>
              </a:extLst>
            </p:cNvPr>
            <p:cNvGrpSpPr/>
            <p:nvPr/>
          </p:nvGrpSpPr>
          <p:grpSpPr>
            <a:xfrm>
              <a:off x="2848103" y="2498814"/>
              <a:ext cx="882127" cy="336526"/>
              <a:chOff x="2848103" y="2498814"/>
              <a:chExt cx="882127" cy="336526"/>
            </a:xfrm>
          </p:grpSpPr>
          <p:sp>
            <p:nvSpPr>
              <p:cNvPr id="52" name="Rectangle: Rounded Corners 51">
                <a:extLst>
                  <a:ext uri="{FF2B5EF4-FFF2-40B4-BE49-F238E27FC236}">
                    <a16:creationId xmlns:a16="http://schemas.microsoft.com/office/drawing/2014/main" id="{8B7FCE6D-BA4F-83CA-64BB-7D313FFC81B2}"/>
                  </a:ext>
                </a:extLst>
              </p:cNvPr>
              <p:cNvSpPr/>
              <p:nvPr/>
            </p:nvSpPr>
            <p:spPr>
              <a:xfrm>
                <a:off x="2848103" y="2498814"/>
                <a:ext cx="882127" cy="336526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53" name="TextBox 52" hidden="1">
                <a:extLst>
                  <a:ext uri="{FF2B5EF4-FFF2-40B4-BE49-F238E27FC236}">
                    <a16:creationId xmlns:a16="http://schemas.microsoft.com/office/drawing/2014/main" id="{1B30AB05-1540-6404-B890-34D35333A861}"/>
                  </a:ext>
                </a:extLst>
              </p:cNvPr>
              <p:cNvSpPr txBox="1"/>
              <p:nvPr/>
            </p:nvSpPr>
            <p:spPr>
              <a:xfrm>
                <a:off x="3066009" y="2543966"/>
                <a:ext cx="446315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/>
                  <a:t>App</a:t>
                </a:r>
              </a:p>
            </p:txBody>
          </p:sp>
        </p:grpSp>
      </p:grpSp>
      <p:cxnSp>
        <p:nvCxnSpPr>
          <p:cNvPr id="61" name="Connector: Curved 60">
            <a:extLst>
              <a:ext uri="{FF2B5EF4-FFF2-40B4-BE49-F238E27FC236}">
                <a16:creationId xmlns:a16="http://schemas.microsoft.com/office/drawing/2014/main" id="{BC0953BE-9558-0935-0B5D-A3BFC4DDC34D}"/>
              </a:ext>
            </a:extLst>
          </p:cNvPr>
          <p:cNvCxnSpPr>
            <a:stCxn id="9" idx="3"/>
            <a:endCxn id="52" idx="3"/>
          </p:cNvCxnSpPr>
          <p:nvPr/>
        </p:nvCxnSpPr>
        <p:spPr>
          <a:xfrm rot="5400000">
            <a:off x="4876351" y="2303070"/>
            <a:ext cx="1119361" cy="871374"/>
          </a:xfrm>
          <a:prstGeom prst="curvedConnector2">
            <a:avLst/>
          </a:prstGeom>
          <a:ln w="15875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or: Curved 66">
            <a:extLst>
              <a:ext uri="{FF2B5EF4-FFF2-40B4-BE49-F238E27FC236}">
                <a16:creationId xmlns:a16="http://schemas.microsoft.com/office/drawing/2014/main" id="{56DD8149-A5CA-1944-41CF-C6C4F7D171D9}"/>
              </a:ext>
            </a:extLst>
          </p:cNvPr>
          <p:cNvCxnSpPr>
            <a:stCxn id="7" idx="2"/>
            <a:endCxn id="52" idx="1"/>
          </p:cNvCxnSpPr>
          <p:nvPr/>
        </p:nvCxnSpPr>
        <p:spPr>
          <a:xfrm rot="16200000" flipH="1">
            <a:off x="3546561" y="2197506"/>
            <a:ext cx="969146" cy="1232717"/>
          </a:xfrm>
          <a:prstGeom prst="curvedConnector2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D77FA6C3-9144-D0B8-4BB0-9F05D5525026}"/>
              </a:ext>
            </a:extLst>
          </p:cNvPr>
          <p:cNvSpPr txBox="1"/>
          <p:nvPr/>
        </p:nvSpPr>
        <p:spPr>
          <a:xfrm>
            <a:off x="4434110" y="2717125"/>
            <a:ext cx="121539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accent1"/>
                </a:solidFill>
              </a:rPr>
              <a:t>Write Operations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2E3EADEB-D25A-2FF5-EBF9-D2B3F137D93D}"/>
              </a:ext>
            </a:extLst>
          </p:cNvPr>
          <p:cNvSpPr txBox="1"/>
          <p:nvPr/>
        </p:nvSpPr>
        <p:spPr>
          <a:xfrm>
            <a:off x="4556693" y="2134028"/>
            <a:ext cx="114807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92D050"/>
                </a:solidFill>
              </a:rPr>
              <a:t>Read Operations</a:t>
            </a:r>
          </a:p>
        </p:txBody>
      </p:sp>
      <p:sp>
        <p:nvSpPr>
          <p:cNvPr id="103" name="Content Placeholder 102">
            <a:extLst>
              <a:ext uri="{FF2B5EF4-FFF2-40B4-BE49-F238E27FC236}">
                <a16:creationId xmlns:a16="http://schemas.microsoft.com/office/drawing/2014/main" id="{59F0FBBD-B9AF-34AB-AFE5-DD7AD01B7A5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4B9D495E-C0E0-3C29-4CB4-47C80B586B6F}"/>
              </a:ext>
            </a:extLst>
          </p:cNvPr>
          <p:cNvSpPr txBox="1"/>
          <p:nvPr/>
        </p:nvSpPr>
        <p:spPr>
          <a:xfrm>
            <a:off x="2800132" y="1586676"/>
            <a:ext cx="1224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Front End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E0E887A5-C751-0780-0BB2-061615406232}"/>
              </a:ext>
            </a:extLst>
          </p:cNvPr>
          <p:cNvSpPr txBox="1"/>
          <p:nvPr/>
        </p:nvSpPr>
        <p:spPr>
          <a:xfrm>
            <a:off x="4228882" y="3542476"/>
            <a:ext cx="1224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Back End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703FE40E-1D11-E7AC-0ACD-C2012F333F1F}"/>
              </a:ext>
            </a:extLst>
          </p:cNvPr>
          <p:cNvSpPr txBox="1"/>
          <p:nvPr/>
        </p:nvSpPr>
        <p:spPr>
          <a:xfrm>
            <a:off x="360711" y="969227"/>
            <a:ext cx="3981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We'll call this "Two-Tier"</a:t>
            </a:r>
          </a:p>
        </p:txBody>
      </p:sp>
    </p:spTree>
    <p:extLst>
      <p:ext uri="{BB962C8B-B14F-4D97-AF65-F5344CB8AC3E}">
        <p14:creationId xmlns:p14="http://schemas.microsoft.com/office/powerpoint/2010/main" val="373108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loud 13">
            <a:extLst>
              <a:ext uri="{FF2B5EF4-FFF2-40B4-BE49-F238E27FC236}">
                <a16:creationId xmlns:a16="http://schemas.microsoft.com/office/drawing/2014/main" id="{8EB07981-722C-533C-4700-82711CBA50F2}"/>
              </a:ext>
            </a:extLst>
          </p:cNvPr>
          <p:cNvSpPr/>
          <p:nvPr/>
        </p:nvSpPr>
        <p:spPr>
          <a:xfrm>
            <a:off x="1014636" y="975563"/>
            <a:ext cx="6239360" cy="3439731"/>
          </a:xfrm>
          <a:prstGeom prst="clou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dirty="0"/>
              <a:t>"The Cloud" (AWS)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Try it in the cloud</a:t>
            </a:r>
          </a:p>
        </p:txBody>
      </p:sp>
      <p:sp>
        <p:nvSpPr>
          <p:cNvPr id="9" name="Flowchart: Magnetic Disk 8">
            <a:extLst>
              <a:ext uri="{FF2B5EF4-FFF2-40B4-BE49-F238E27FC236}">
                <a16:creationId xmlns:a16="http://schemas.microsoft.com/office/drawing/2014/main" id="{7E2E8CF1-3DCA-4F7C-B141-F5F60E68ED11}"/>
              </a:ext>
            </a:extLst>
          </p:cNvPr>
          <p:cNvSpPr/>
          <p:nvPr/>
        </p:nvSpPr>
        <p:spPr>
          <a:xfrm>
            <a:off x="5570462" y="1379420"/>
            <a:ext cx="602512" cy="799657"/>
          </a:xfrm>
          <a:prstGeom prst="flowChartMagneticDisk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Database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B4E7419-0EAC-F712-C61D-430B0A58CAB5}"/>
              </a:ext>
            </a:extLst>
          </p:cNvPr>
          <p:cNvGrpSpPr>
            <a:grpSpLocks noChangeAspect="1"/>
          </p:cNvGrpSpPr>
          <p:nvPr/>
        </p:nvGrpSpPr>
        <p:grpSpPr>
          <a:xfrm>
            <a:off x="3094316" y="1972043"/>
            <a:ext cx="643624" cy="447984"/>
            <a:chOff x="2488019" y="1942216"/>
            <a:chExt cx="1609060" cy="1119961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C8843B66-C686-3C77-8CA8-543FCB5FE32F}"/>
                </a:ext>
              </a:extLst>
            </p:cNvPr>
            <p:cNvGrpSpPr/>
            <p:nvPr/>
          </p:nvGrpSpPr>
          <p:grpSpPr>
            <a:xfrm>
              <a:off x="2488019" y="1942216"/>
              <a:ext cx="1609060" cy="1119961"/>
              <a:chOff x="2385244" y="1942216"/>
              <a:chExt cx="1807535" cy="1190846"/>
            </a:xfrm>
          </p:grpSpPr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473311F4-CA97-3CAD-A9DD-63D37395BC3E}"/>
                  </a:ext>
                </a:extLst>
              </p:cNvPr>
              <p:cNvSpPr/>
              <p:nvPr/>
            </p:nvSpPr>
            <p:spPr>
              <a:xfrm>
                <a:off x="2385244" y="1942216"/>
                <a:ext cx="1807535" cy="1190846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19" name="TextBox 18" hidden="1">
                <a:extLst>
                  <a:ext uri="{FF2B5EF4-FFF2-40B4-BE49-F238E27FC236}">
                    <a16:creationId xmlns:a16="http://schemas.microsoft.com/office/drawing/2014/main" id="{75A37AB5-21F7-9B5E-182D-4C36D2BD4E37}"/>
                  </a:ext>
                </a:extLst>
              </p:cNvPr>
              <p:cNvSpPr txBox="1"/>
              <p:nvPr/>
            </p:nvSpPr>
            <p:spPr>
              <a:xfrm>
                <a:off x="2654083" y="1947847"/>
                <a:ext cx="130553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/>
                  <a:t>Docker Container</a:t>
                </a:r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489D6A42-C94D-44B9-7265-165D93A6A548}"/>
                </a:ext>
              </a:extLst>
            </p:cNvPr>
            <p:cNvGrpSpPr/>
            <p:nvPr/>
          </p:nvGrpSpPr>
          <p:grpSpPr>
            <a:xfrm>
              <a:off x="2708070" y="2228772"/>
              <a:ext cx="1162180" cy="720661"/>
              <a:chOff x="2516591" y="2218649"/>
              <a:chExt cx="1516828" cy="799657"/>
            </a:xfrm>
          </p:grpSpPr>
          <p:sp>
            <p:nvSpPr>
              <p:cNvPr id="8" name="Rectangle: Rounded Corners 7">
                <a:extLst>
                  <a:ext uri="{FF2B5EF4-FFF2-40B4-BE49-F238E27FC236}">
                    <a16:creationId xmlns:a16="http://schemas.microsoft.com/office/drawing/2014/main" id="{92E1853C-69B5-0506-1003-824C7E295BEC}"/>
                  </a:ext>
                </a:extLst>
              </p:cNvPr>
              <p:cNvSpPr/>
              <p:nvPr/>
            </p:nvSpPr>
            <p:spPr>
              <a:xfrm>
                <a:off x="2516591" y="2218649"/>
                <a:ext cx="1516828" cy="799657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17" name="TextBox 16" hidden="1">
                <a:extLst>
                  <a:ext uri="{FF2B5EF4-FFF2-40B4-BE49-F238E27FC236}">
                    <a16:creationId xmlns:a16="http://schemas.microsoft.com/office/drawing/2014/main" id="{A0323BE8-8F39-8439-D6AB-23905387A73E}"/>
                  </a:ext>
                </a:extLst>
              </p:cNvPr>
              <p:cNvSpPr txBox="1"/>
              <p:nvPr/>
            </p:nvSpPr>
            <p:spPr>
              <a:xfrm>
                <a:off x="2933204" y="2232578"/>
                <a:ext cx="49725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/>
                  <a:t>Jarvis</a:t>
                </a: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B7F6DBCA-2592-BA51-122B-EA7F533B76FB}"/>
                </a:ext>
              </a:extLst>
            </p:cNvPr>
            <p:cNvGrpSpPr/>
            <p:nvPr/>
          </p:nvGrpSpPr>
          <p:grpSpPr>
            <a:xfrm>
              <a:off x="2848103" y="2498814"/>
              <a:ext cx="882127" cy="336526"/>
              <a:chOff x="2848103" y="2498814"/>
              <a:chExt cx="882127" cy="336526"/>
            </a:xfrm>
          </p:grpSpPr>
          <p:sp>
            <p:nvSpPr>
              <p:cNvPr id="7" name="Rectangle: Rounded Corners 6">
                <a:extLst>
                  <a:ext uri="{FF2B5EF4-FFF2-40B4-BE49-F238E27FC236}">
                    <a16:creationId xmlns:a16="http://schemas.microsoft.com/office/drawing/2014/main" id="{A225CDD5-F5F3-2F08-BF10-8F5DF261A391}"/>
                  </a:ext>
                </a:extLst>
              </p:cNvPr>
              <p:cNvSpPr/>
              <p:nvPr/>
            </p:nvSpPr>
            <p:spPr>
              <a:xfrm>
                <a:off x="2848103" y="2498814"/>
                <a:ext cx="882127" cy="336526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15" name="TextBox 14" hidden="1">
                <a:extLst>
                  <a:ext uri="{FF2B5EF4-FFF2-40B4-BE49-F238E27FC236}">
                    <a16:creationId xmlns:a16="http://schemas.microsoft.com/office/drawing/2014/main" id="{58CD61A5-04F3-22F0-E616-DF79144FDDED}"/>
                  </a:ext>
                </a:extLst>
              </p:cNvPr>
              <p:cNvSpPr txBox="1"/>
              <p:nvPr/>
            </p:nvSpPr>
            <p:spPr>
              <a:xfrm>
                <a:off x="3066009" y="2543966"/>
                <a:ext cx="446315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/>
                  <a:t>App</a:t>
                </a:r>
              </a:p>
            </p:txBody>
          </p:sp>
        </p:grpSp>
      </p:grpSp>
      <p:cxnSp>
        <p:nvCxnSpPr>
          <p:cNvPr id="11" name="Connector: Curved 10">
            <a:extLst>
              <a:ext uri="{FF2B5EF4-FFF2-40B4-BE49-F238E27FC236}">
                <a16:creationId xmlns:a16="http://schemas.microsoft.com/office/drawing/2014/main" id="{5B63B7ED-04C9-8B27-44E0-EC3A075DE3EF}"/>
              </a:ext>
            </a:extLst>
          </p:cNvPr>
          <p:cNvCxnSpPr>
            <a:cxnSpLocks/>
            <a:stCxn id="7" idx="3"/>
            <a:endCxn id="9" idx="2"/>
          </p:cNvCxnSpPr>
          <p:nvPr/>
        </p:nvCxnSpPr>
        <p:spPr>
          <a:xfrm flipV="1">
            <a:off x="3591201" y="1779249"/>
            <a:ext cx="1979261" cy="482738"/>
          </a:xfrm>
          <a:prstGeom prst="curvedConnector3">
            <a:avLst>
              <a:gd name="adj1" fmla="val 35939"/>
            </a:avLst>
          </a:prstGeom>
          <a:ln w="15875">
            <a:solidFill>
              <a:srgbClr val="00B050"/>
            </a:solidFill>
            <a:headEnd type="triangle"/>
            <a:tailEnd type="non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48" name="Group 47">
            <a:extLst>
              <a:ext uri="{FF2B5EF4-FFF2-40B4-BE49-F238E27FC236}">
                <a16:creationId xmlns:a16="http://schemas.microsoft.com/office/drawing/2014/main" id="{A29C2137-569A-2D9E-188F-03D06D6EAEFD}"/>
              </a:ext>
            </a:extLst>
          </p:cNvPr>
          <p:cNvGrpSpPr>
            <a:grpSpLocks noChangeAspect="1"/>
          </p:cNvGrpSpPr>
          <p:nvPr/>
        </p:nvGrpSpPr>
        <p:grpSpPr>
          <a:xfrm>
            <a:off x="4503459" y="3008494"/>
            <a:ext cx="643624" cy="447984"/>
            <a:chOff x="2488019" y="1942216"/>
            <a:chExt cx="1609060" cy="1119961"/>
          </a:xfrm>
        </p:grpSpPr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CE0C192D-9E6C-0606-CEA6-2AC84F5E5519}"/>
                </a:ext>
              </a:extLst>
            </p:cNvPr>
            <p:cNvGrpSpPr/>
            <p:nvPr/>
          </p:nvGrpSpPr>
          <p:grpSpPr>
            <a:xfrm>
              <a:off x="2488019" y="1942216"/>
              <a:ext cx="1609060" cy="1119961"/>
              <a:chOff x="2385244" y="1942216"/>
              <a:chExt cx="1807535" cy="1190846"/>
            </a:xfrm>
          </p:grpSpPr>
          <p:sp>
            <p:nvSpPr>
              <p:cNvPr id="56" name="Rectangle: Rounded Corners 55">
                <a:extLst>
                  <a:ext uri="{FF2B5EF4-FFF2-40B4-BE49-F238E27FC236}">
                    <a16:creationId xmlns:a16="http://schemas.microsoft.com/office/drawing/2014/main" id="{2B0E28D8-0984-EFCD-66DA-FE168567BA9C}"/>
                  </a:ext>
                </a:extLst>
              </p:cNvPr>
              <p:cNvSpPr/>
              <p:nvPr/>
            </p:nvSpPr>
            <p:spPr>
              <a:xfrm>
                <a:off x="2385244" y="1942216"/>
                <a:ext cx="1807535" cy="1190846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57" name="TextBox 56" hidden="1">
                <a:extLst>
                  <a:ext uri="{FF2B5EF4-FFF2-40B4-BE49-F238E27FC236}">
                    <a16:creationId xmlns:a16="http://schemas.microsoft.com/office/drawing/2014/main" id="{17AF2152-1EBB-E793-4715-5A09B57A5DF7}"/>
                  </a:ext>
                </a:extLst>
              </p:cNvPr>
              <p:cNvSpPr txBox="1"/>
              <p:nvPr/>
            </p:nvSpPr>
            <p:spPr>
              <a:xfrm>
                <a:off x="2654083" y="1947847"/>
                <a:ext cx="130553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/>
                  <a:t>Docker Container</a:t>
                </a:r>
              </a:p>
            </p:txBody>
          </p:sp>
        </p:grp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540817DF-9849-EFC5-4731-8695164E6C5B}"/>
                </a:ext>
              </a:extLst>
            </p:cNvPr>
            <p:cNvGrpSpPr/>
            <p:nvPr/>
          </p:nvGrpSpPr>
          <p:grpSpPr>
            <a:xfrm>
              <a:off x="2708070" y="2228772"/>
              <a:ext cx="1162180" cy="720661"/>
              <a:chOff x="2516591" y="2218649"/>
              <a:chExt cx="1516828" cy="799657"/>
            </a:xfrm>
          </p:grpSpPr>
          <p:sp>
            <p:nvSpPr>
              <p:cNvPr id="54" name="Rectangle: Rounded Corners 53">
                <a:extLst>
                  <a:ext uri="{FF2B5EF4-FFF2-40B4-BE49-F238E27FC236}">
                    <a16:creationId xmlns:a16="http://schemas.microsoft.com/office/drawing/2014/main" id="{41552652-5B8E-1410-6FF0-13D5EE4BC003}"/>
                  </a:ext>
                </a:extLst>
              </p:cNvPr>
              <p:cNvSpPr/>
              <p:nvPr/>
            </p:nvSpPr>
            <p:spPr>
              <a:xfrm>
                <a:off x="2516591" y="2218649"/>
                <a:ext cx="1516828" cy="799657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55" name="TextBox 54" hidden="1">
                <a:extLst>
                  <a:ext uri="{FF2B5EF4-FFF2-40B4-BE49-F238E27FC236}">
                    <a16:creationId xmlns:a16="http://schemas.microsoft.com/office/drawing/2014/main" id="{5BC4BF62-3583-E0F2-4DF0-B9218C65D83E}"/>
                  </a:ext>
                </a:extLst>
              </p:cNvPr>
              <p:cNvSpPr txBox="1"/>
              <p:nvPr/>
            </p:nvSpPr>
            <p:spPr>
              <a:xfrm>
                <a:off x="2933204" y="2232578"/>
                <a:ext cx="49725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/>
                  <a:t>Jarvis</a:t>
                </a:r>
              </a:p>
            </p:txBody>
          </p: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96C08117-D6D6-F9B8-2656-836416FF1A5C}"/>
                </a:ext>
              </a:extLst>
            </p:cNvPr>
            <p:cNvGrpSpPr/>
            <p:nvPr/>
          </p:nvGrpSpPr>
          <p:grpSpPr>
            <a:xfrm>
              <a:off x="2848103" y="2498814"/>
              <a:ext cx="882127" cy="336526"/>
              <a:chOff x="2848103" y="2498814"/>
              <a:chExt cx="882127" cy="336526"/>
            </a:xfrm>
          </p:grpSpPr>
          <p:sp>
            <p:nvSpPr>
              <p:cNvPr id="52" name="Rectangle: Rounded Corners 51">
                <a:extLst>
                  <a:ext uri="{FF2B5EF4-FFF2-40B4-BE49-F238E27FC236}">
                    <a16:creationId xmlns:a16="http://schemas.microsoft.com/office/drawing/2014/main" id="{8B7FCE6D-BA4F-83CA-64BB-7D313FFC81B2}"/>
                  </a:ext>
                </a:extLst>
              </p:cNvPr>
              <p:cNvSpPr/>
              <p:nvPr/>
            </p:nvSpPr>
            <p:spPr>
              <a:xfrm>
                <a:off x="2848103" y="2498814"/>
                <a:ext cx="882127" cy="336526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53" name="TextBox 52" hidden="1">
                <a:extLst>
                  <a:ext uri="{FF2B5EF4-FFF2-40B4-BE49-F238E27FC236}">
                    <a16:creationId xmlns:a16="http://schemas.microsoft.com/office/drawing/2014/main" id="{1B30AB05-1540-6404-B890-34D35333A861}"/>
                  </a:ext>
                </a:extLst>
              </p:cNvPr>
              <p:cNvSpPr txBox="1"/>
              <p:nvPr/>
            </p:nvSpPr>
            <p:spPr>
              <a:xfrm>
                <a:off x="3066009" y="2543966"/>
                <a:ext cx="446315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/>
                  <a:t>App</a:t>
                </a:r>
              </a:p>
            </p:txBody>
          </p:sp>
        </p:grpSp>
      </p:grpSp>
      <p:cxnSp>
        <p:nvCxnSpPr>
          <p:cNvPr id="61" name="Connector: Curved 60">
            <a:extLst>
              <a:ext uri="{FF2B5EF4-FFF2-40B4-BE49-F238E27FC236}">
                <a16:creationId xmlns:a16="http://schemas.microsoft.com/office/drawing/2014/main" id="{BC0953BE-9558-0935-0B5D-A3BFC4DDC34D}"/>
              </a:ext>
            </a:extLst>
          </p:cNvPr>
          <p:cNvCxnSpPr>
            <a:stCxn id="9" idx="3"/>
            <a:endCxn id="52" idx="3"/>
          </p:cNvCxnSpPr>
          <p:nvPr/>
        </p:nvCxnSpPr>
        <p:spPr>
          <a:xfrm rot="5400000">
            <a:off x="4876351" y="2303070"/>
            <a:ext cx="1119361" cy="871374"/>
          </a:xfrm>
          <a:prstGeom prst="curvedConnector2">
            <a:avLst/>
          </a:prstGeom>
          <a:ln w="15875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or: Curved 66">
            <a:extLst>
              <a:ext uri="{FF2B5EF4-FFF2-40B4-BE49-F238E27FC236}">
                <a16:creationId xmlns:a16="http://schemas.microsoft.com/office/drawing/2014/main" id="{56DD8149-A5CA-1944-41CF-C6C4F7D171D9}"/>
              </a:ext>
            </a:extLst>
          </p:cNvPr>
          <p:cNvCxnSpPr>
            <a:stCxn id="7" idx="2"/>
            <a:endCxn id="52" idx="1"/>
          </p:cNvCxnSpPr>
          <p:nvPr/>
        </p:nvCxnSpPr>
        <p:spPr>
          <a:xfrm rot="16200000" flipH="1">
            <a:off x="3546561" y="2197506"/>
            <a:ext cx="969146" cy="1232717"/>
          </a:xfrm>
          <a:prstGeom prst="curvedConnector2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D77FA6C3-9144-D0B8-4BB0-9F05D5525026}"/>
              </a:ext>
            </a:extLst>
          </p:cNvPr>
          <p:cNvSpPr txBox="1"/>
          <p:nvPr/>
        </p:nvSpPr>
        <p:spPr>
          <a:xfrm>
            <a:off x="4434110" y="2717125"/>
            <a:ext cx="121539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accent1"/>
                </a:solidFill>
              </a:rPr>
              <a:t>Write Operations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2E3EADEB-D25A-2FF5-EBF9-D2B3F137D93D}"/>
              </a:ext>
            </a:extLst>
          </p:cNvPr>
          <p:cNvSpPr txBox="1"/>
          <p:nvPr/>
        </p:nvSpPr>
        <p:spPr>
          <a:xfrm>
            <a:off x="4556693" y="2134028"/>
            <a:ext cx="114807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92D050"/>
                </a:solidFill>
              </a:rPr>
              <a:t>Read Operations</a:t>
            </a:r>
          </a:p>
        </p:txBody>
      </p:sp>
      <p:sp>
        <p:nvSpPr>
          <p:cNvPr id="39" name="Content Placeholder 38">
            <a:extLst>
              <a:ext uri="{FF2B5EF4-FFF2-40B4-BE49-F238E27FC236}">
                <a16:creationId xmlns:a16="http://schemas.microsoft.com/office/drawing/2014/main" id="{36320F26-9130-37FE-7256-94ADCEE795B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657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loud 13">
            <a:extLst>
              <a:ext uri="{FF2B5EF4-FFF2-40B4-BE49-F238E27FC236}">
                <a16:creationId xmlns:a16="http://schemas.microsoft.com/office/drawing/2014/main" id="{8EB07981-722C-533C-4700-82711CBA50F2}"/>
              </a:ext>
            </a:extLst>
          </p:cNvPr>
          <p:cNvSpPr/>
          <p:nvPr/>
        </p:nvSpPr>
        <p:spPr>
          <a:xfrm>
            <a:off x="1014636" y="975563"/>
            <a:ext cx="6239360" cy="3439731"/>
          </a:xfrm>
          <a:prstGeom prst="clou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dirty="0"/>
              <a:t>"The Cloud" (AWS)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Scale it up</a:t>
            </a:r>
          </a:p>
        </p:txBody>
      </p:sp>
      <p:sp>
        <p:nvSpPr>
          <p:cNvPr id="9" name="Flowchart: Magnetic Disk 8">
            <a:extLst>
              <a:ext uri="{FF2B5EF4-FFF2-40B4-BE49-F238E27FC236}">
                <a16:creationId xmlns:a16="http://schemas.microsoft.com/office/drawing/2014/main" id="{7E2E8CF1-3DCA-4F7C-B141-F5F60E68ED11}"/>
              </a:ext>
            </a:extLst>
          </p:cNvPr>
          <p:cNvSpPr/>
          <p:nvPr/>
        </p:nvSpPr>
        <p:spPr>
          <a:xfrm>
            <a:off x="5570462" y="1379420"/>
            <a:ext cx="602512" cy="799657"/>
          </a:xfrm>
          <a:prstGeom prst="flowChartMagneticDisk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Database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B4E7419-0EAC-F712-C61D-430B0A58CAB5}"/>
              </a:ext>
            </a:extLst>
          </p:cNvPr>
          <p:cNvGrpSpPr>
            <a:grpSpLocks noChangeAspect="1"/>
          </p:cNvGrpSpPr>
          <p:nvPr/>
        </p:nvGrpSpPr>
        <p:grpSpPr>
          <a:xfrm>
            <a:off x="3094316" y="1972043"/>
            <a:ext cx="643624" cy="447984"/>
            <a:chOff x="2488019" y="1942216"/>
            <a:chExt cx="1609060" cy="1119961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C8843B66-C686-3C77-8CA8-543FCB5FE32F}"/>
                </a:ext>
              </a:extLst>
            </p:cNvPr>
            <p:cNvGrpSpPr/>
            <p:nvPr/>
          </p:nvGrpSpPr>
          <p:grpSpPr>
            <a:xfrm>
              <a:off x="2488019" y="1942216"/>
              <a:ext cx="1609060" cy="1119961"/>
              <a:chOff x="2385244" y="1942216"/>
              <a:chExt cx="1807535" cy="1190846"/>
            </a:xfrm>
          </p:grpSpPr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473311F4-CA97-3CAD-A9DD-63D37395BC3E}"/>
                  </a:ext>
                </a:extLst>
              </p:cNvPr>
              <p:cNvSpPr/>
              <p:nvPr/>
            </p:nvSpPr>
            <p:spPr>
              <a:xfrm>
                <a:off x="2385244" y="1942216"/>
                <a:ext cx="1807535" cy="1190846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19" name="TextBox 18" hidden="1">
                <a:extLst>
                  <a:ext uri="{FF2B5EF4-FFF2-40B4-BE49-F238E27FC236}">
                    <a16:creationId xmlns:a16="http://schemas.microsoft.com/office/drawing/2014/main" id="{75A37AB5-21F7-9B5E-182D-4C36D2BD4E37}"/>
                  </a:ext>
                </a:extLst>
              </p:cNvPr>
              <p:cNvSpPr txBox="1"/>
              <p:nvPr/>
            </p:nvSpPr>
            <p:spPr>
              <a:xfrm>
                <a:off x="2654083" y="1947847"/>
                <a:ext cx="130553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/>
                  <a:t>Docker Container</a:t>
                </a:r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489D6A42-C94D-44B9-7265-165D93A6A548}"/>
                </a:ext>
              </a:extLst>
            </p:cNvPr>
            <p:cNvGrpSpPr/>
            <p:nvPr/>
          </p:nvGrpSpPr>
          <p:grpSpPr>
            <a:xfrm>
              <a:off x="2708070" y="2228772"/>
              <a:ext cx="1162180" cy="720661"/>
              <a:chOff x="2516591" y="2218649"/>
              <a:chExt cx="1516828" cy="799657"/>
            </a:xfrm>
          </p:grpSpPr>
          <p:sp>
            <p:nvSpPr>
              <p:cNvPr id="8" name="Rectangle: Rounded Corners 7">
                <a:extLst>
                  <a:ext uri="{FF2B5EF4-FFF2-40B4-BE49-F238E27FC236}">
                    <a16:creationId xmlns:a16="http://schemas.microsoft.com/office/drawing/2014/main" id="{92E1853C-69B5-0506-1003-824C7E295BEC}"/>
                  </a:ext>
                </a:extLst>
              </p:cNvPr>
              <p:cNvSpPr/>
              <p:nvPr/>
            </p:nvSpPr>
            <p:spPr>
              <a:xfrm>
                <a:off x="2516591" y="2218649"/>
                <a:ext cx="1516828" cy="799657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17" name="TextBox 16" hidden="1">
                <a:extLst>
                  <a:ext uri="{FF2B5EF4-FFF2-40B4-BE49-F238E27FC236}">
                    <a16:creationId xmlns:a16="http://schemas.microsoft.com/office/drawing/2014/main" id="{A0323BE8-8F39-8439-D6AB-23905387A73E}"/>
                  </a:ext>
                </a:extLst>
              </p:cNvPr>
              <p:cNvSpPr txBox="1"/>
              <p:nvPr/>
            </p:nvSpPr>
            <p:spPr>
              <a:xfrm>
                <a:off x="2933204" y="2232578"/>
                <a:ext cx="49725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/>
                  <a:t>Jarvis</a:t>
                </a: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B7F6DBCA-2592-BA51-122B-EA7F533B76FB}"/>
                </a:ext>
              </a:extLst>
            </p:cNvPr>
            <p:cNvGrpSpPr/>
            <p:nvPr/>
          </p:nvGrpSpPr>
          <p:grpSpPr>
            <a:xfrm>
              <a:off x="2848103" y="2498814"/>
              <a:ext cx="882127" cy="336526"/>
              <a:chOff x="2848103" y="2498814"/>
              <a:chExt cx="882127" cy="336526"/>
            </a:xfrm>
          </p:grpSpPr>
          <p:sp>
            <p:nvSpPr>
              <p:cNvPr id="7" name="Rectangle: Rounded Corners 6">
                <a:extLst>
                  <a:ext uri="{FF2B5EF4-FFF2-40B4-BE49-F238E27FC236}">
                    <a16:creationId xmlns:a16="http://schemas.microsoft.com/office/drawing/2014/main" id="{A225CDD5-F5F3-2F08-BF10-8F5DF261A391}"/>
                  </a:ext>
                </a:extLst>
              </p:cNvPr>
              <p:cNvSpPr/>
              <p:nvPr/>
            </p:nvSpPr>
            <p:spPr>
              <a:xfrm>
                <a:off x="2848103" y="2498814"/>
                <a:ext cx="882127" cy="336526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15" name="TextBox 14" hidden="1">
                <a:extLst>
                  <a:ext uri="{FF2B5EF4-FFF2-40B4-BE49-F238E27FC236}">
                    <a16:creationId xmlns:a16="http://schemas.microsoft.com/office/drawing/2014/main" id="{58CD61A5-04F3-22F0-E616-DF79144FDDED}"/>
                  </a:ext>
                </a:extLst>
              </p:cNvPr>
              <p:cNvSpPr txBox="1"/>
              <p:nvPr/>
            </p:nvSpPr>
            <p:spPr>
              <a:xfrm>
                <a:off x="3066009" y="2543966"/>
                <a:ext cx="446315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/>
                  <a:t>App</a:t>
                </a:r>
              </a:p>
            </p:txBody>
          </p:sp>
        </p:grpSp>
      </p:grpSp>
      <p:cxnSp>
        <p:nvCxnSpPr>
          <p:cNvPr id="11" name="Connector: Curved 10">
            <a:extLst>
              <a:ext uri="{FF2B5EF4-FFF2-40B4-BE49-F238E27FC236}">
                <a16:creationId xmlns:a16="http://schemas.microsoft.com/office/drawing/2014/main" id="{5B63B7ED-04C9-8B27-44E0-EC3A075DE3EF}"/>
              </a:ext>
            </a:extLst>
          </p:cNvPr>
          <p:cNvCxnSpPr>
            <a:cxnSpLocks/>
            <a:stCxn id="7" idx="3"/>
            <a:endCxn id="9" idx="2"/>
          </p:cNvCxnSpPr>
          <p:nvPr/>
        </p:nvCxnSpPr>
        <p:spPr>
          <a:xfrm flipV="1">
            <a:off x="3591201" y="1779249"/>
            <a:ext cx="1979261" cy="482738"/>
          </a:xfrm>
          <a:prstGeom prst="curvedConnector3">
            <a:avLst>
              <a:gd name="adj1" fmla="val 35939"/>
            </a:avLst>
          </a:prstGeom>
          <a:ln w="15875">
            <a:solidFill>
              <a:srgbClr val="00B050"/>
            </a:solidFill>
            <a:headEnd type="triangle"/>
            <a:tailEnd type="non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4" name="Group 3">
            <a:extLst>
              <a:ext uri="{FF2B5EF4-FFF2-40B4-BE49-F238E27FC236}">
                <a16:creationId xmlns:a16="http://schemas.microsoft.com/office/drawing/2014/main" id="{F14A3368-CE84-DA4C-1FD2-C50E10C2146F}"/>
              </a:ext>
            </a:extLst>
          </p:cNvPr>
          <p:cNvGrpSpPr>
            <a:grpSpLocks noChangeAspect="1"/>
          </p:cNvGrpSpPr>
          <p:nvPr/>
        </p:nvGrpSpPr>
        <p:grpSpPr>
          <a:xfrm>
            <a:off x="2822594" y="2664093"/>
            <a:ext cx="643624" cy="447984"/>
            <a:chOff x="2488019" y="1942216"/>
            <a:chExt cx="1609060" cy="1119961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C829F0EE-A3F0-49B0-10C1-C74C90A8890A}"/>
                </a:ext>
              </a:extLst>
            </p:cNvPr>
            <p:cNvGrpSpPr/>
            <p:nvPr/>
          </p:nvGrpSpPr>
          <p:grpSpPr>
            <a:xfrm>
              <a:off x="2488019" y="1942216"/>
              <a:ext cx="1609060" cy="1119961"/>
              <a:chOff x="2385244" y="1942216"/>
              <a:chExt cx="1807535" cy="1190846"/>
            </a:xfrm>
          </p:grpSpPr>
          <p:sp>
            <p:nvSpPr>
              <p:cNvPr id="25" name="Rectangle: Rounded Corners 24">
                <a:extLst>
                  <a:ext uri="{FF2B5EF4-FFF2-40B4-BE49-F238E27FC236}">
                    <a16:creationId xmlns:a16="http://schemas.microsoft.com/office/drawing/2014/main" id="{71FF73C9-DD7A-D9B8-D5DC-C4EA377CCE1B}"/>
                  </a:ext>
                </a:extLst>
              </p:cNvPr>
              <p:cNvSpPr/>
              <p:nvPr/>
            </p:nvSpPr>
            <p:spPr>
              <a:xfrm>
                <a:off x="2385244" y="1942216"/>
                <a:ext cx="1807535" cy="1190846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26" name="TextBox 25" hidden="1">
                <a:extLst>
                  <a:ext uri="{FF2B5EF4-FFF2-40B4-BE49-F238E27FC236}">
                    <a16:creationId xmlns:a16="http://schemas.microsoft.com/office/drawing/2014/main" id="{6F2238CD-EB2D-383F-65D7-12E1042DA83F}"/>
                  </a:ext>
                </a:extLst>
              </p:cNvPr>
              <p:cNvSpPr txBox="1"/>
              <p:nvPr/>
            </p:nvSpPr>
            <p:spPr>
              <a:xfrm>
                <a:off x="2654083" y="1947847"/>
                <a:ext cx="130553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/>
                  <a:t>Docker Container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18088EAA-49B8-CCEE-3E4C-57CD6BEB506E}"/>
                </a:ext>
              </a:extLst>
            </p:cNvPr>
            <p:cNvGrpSpPr/>
            <p:nvPr/>
          </p:nvGrpSpPr>
          <p:grpSpPr>
            <a:xfrm>
              <a:off x="2708070" y="2228772"/>
              <a:ext cx="1162180" cy="720661"/>
              <a:chOff x="2516591" y="2218649"/>
              <a:chExt cx="1516828" cy="799657"/>
            </a:xfrm>
          </p:grpSpPr>
          <p:sp>
            <p:nvSpPr>
              <p:cNvPr id="23" name="Rectangle: Rounded Corners 22">
                <a:extLst>
                  <a:ext uri="{FF2B5EF4-FFF2-40B4-BE49-F238E27FC236}">
                    <a16:creationId xmlns:a16="http://schemas.microsoft.com/office/drawing/2014/main" id="{3DF04BFF-73EB-F1BA-6615-0D2E9C0878D0}"/>
                  </a:ext>
                </a:extLst>
              </p:cNvPr>
              <p:cNvSpPr/>
              <p:nvPr/>
            </p:nvSpPr>
            <p:spPr>
              <a:xfrm>
                <a:off x="2516591" y="2218649"/>
                <a:ext cx="1516828" cy="799657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24" name="TextBox 23" hidden="1">
                <a:extLst>
                  <a:ext uri="{FF2B5EF4-FFF2-40B4-BE49-F238E27FC236}">
                    <a16:creationId xmlns:a16="http://schemas.microsoft.com/office/drawing/2014/main" id="{A9BD196F-95C7-2DAE-F9D2-C5118D1B1703}"/>
                  </a:ext>
                </a:extLst>
              </p:cNvPr>
              <p:cNvSpPr txBox="1"/>
              <p:nvPr/>
            </p:nvSpPr>
            <p:spPr>
              <a:xfrm>
                <a:off x="2933204" y="2232578"/>
                <a:ext cx="49725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/>
                  <a:t>Jarvis</a:t>
                </a:r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DB3EE09A-D63E-1BC2-D124-7EBD3DDEB5F6}"/>
                </a:ext>
              </a:extLst>
            </p:cNvPr>
            <p:cNvGrpSpPr/>
            <p:nvPr/>
          </p:nvGrpSpPr>
          <p:grpSpPr>
            <a:xfrm>
              <a:off x="2848103" y="2498814"/>
              <a:ext cx="882127" cy="336526"/>
              <a:chOff x="2848103" y="2498814"/>
              <a:chExt cx="882127" cy="336526"/>
            </a:xfrm>
          </p:grpSpPr>
          <p:sp>
            <p:nvSpPr>
              <p:cNvPr id="18" name="Rectangle: Rounded Corners 17">
                <a:extLst>
                  <a:ext uri="{FF2B5EF4-FFF2-40B4-BE49-F238E27FC236}">
                    <a16:creationId xmlns:a16="http://schemas.microsoft.com/office/drawing/2014/main" id="{C84691EB-EB97-96F1-7D9E-E14CB9576A0C}"/>
                  </a:ext>
                </a:extLst>
              </p:cNvPr>
              <p:cNvSpPr/>
              <p:nvPr/>
            </p:nvSpPr>
            <p:spPr>
              <a:xfrm>
                <a:off x="2848103" y="2498814"/>
                <a:ext cx="882127" cy="336526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22" name="TextBox 21" hidden="1">
                <a:extLst>
                  <a:ext uri="{FF2B5EF4-FFF2-40B4-BE49-F238E27FC236}">
                    <a16:creationId xmlns:a16="http://schemas.microsoft.com/office/drawing/2014/main" id="{49C21DF1-3CCC-BF80-3A78-912F1F0B2946}"/>
                  </a:ext>
                </a:extLst>
              </p:cNvPr>
              <p:cNvSpPr txBox="1"/>
              <p:nvPr/>
            </p:nvSpPr>
            <p:spPr>
              <a:xfrm>
                <a:off x="3066009" y="2543966"/>
                <a:ext cx="446315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/>
                  <a:t>App</a:t>
                </a:r>
              </a:p>
            </p:txBody>
          </p:sp>
        </p:grp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D62E5A57-5DD4-38F7-EDD3-09D7F71CB231}"/>
              </a:ext>
            </a:extLst>
          </p:cNvPr>
          <p:cNvGrpSpPr>
            <a:grpSpLocks noChangeAspect="1"/>
          </p:cNvGrpSpPr>
          <p:nvPr/>
        </p:nvGrpSpPr>
        <p:grpSpPr>
          <a:xfrm>
            <a:off x="2603931" y="3331661"/>
            <a:ext cx="643624" cy="447984"/>
            <a:chOff x="2488019" y="1942216"/>
            <a:chExt cx="1609060" cy="1119961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F42D14CF-6A4D-1B47-15A1-CD56C935FEA4}"/>
                </a:ext>
              </a:extLst>
            </p:cNvPr>
            <p:cNvGrpSpPr/>
            <p:nvPr/>
          </p:nvGrpSpPr>
          <p:grpSpPr>
            <a:xfrm>
              <a:off x="2488019" y="1942216"/>
              <a:ext cx="1609060" cy="1119961"/>
              <a:chOff x="2385244" y="1942216"/>
              <a:chExt cx="1807535" cy="1190846"/>
            </a:xfrm>
          </p:grpSpPr>
          <p:sp>
            <p:nvSpPr>
              <p:cNvPr id="35" name="Rectangle: Rounded Corners 34">
                <a:extLst>
                  <a:ext uri="{FF2B5EF4-FFF2-40B4-BE49-F238E27FC236}">
                    <a16:creationId xmlns:a16="http://schemas.microsoft.com/office/drawing/2014/main" id="{A3BE4CF4-2CBB-9068-D3F3-227AA69684B5}"/>
                  </a:ext>
                </a:extLst>
              </p:cNvPr>
              <p:cNvSpPr/>
              <p:nvPr/>
            </p:nvSpPr>
            <p:spPr>
              <a:xfrm>
                <a:off x="2385244" y="1942216"/>
                <a:ext cx="1807535" cy="1190846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36" name="TextBox 35" hidden="1">
                <a:extLst>
                  <a:ext uri="{FF2B5EF4-FFF2-40B4-BE49-F238E27FC236}">
                    <a16:creationId xmlns:a16="http://schemas.microsoft.com/office/drawing/2014/main" id="{57FF0C0C-1442-4C97-BB38-37631B6FEB14}"/>
                  </a:ext>
                </a:extLst>
              </p:cNvPr>
              <p:cNvSpPr txBox="1"/>
              <p:nvPr/>
            </p:nvSpPr>
            <p:spPr>
              <a:xfrm>
                <a:off x="2654083" y="1947847"/>
                <a:ext cx="130553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/>
                  <a:t>Docker Container</a:t>
                </a:r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F9818703-5EDC-5974-DDEE-DA8E8E8C0B7E}"/>
                </a:ext>
              </a:extLst>
            </p:cNvPr>
            <p:cNvGrpSpPr/>
            <p:nvPr/>
          </p:nvGrpSpPr>
          <p:grpSpPr>
            <a:xfrm>
              <a:off x="2708070" y="2228772"/>
              <a:ext cx="1162180" cy="720661"/>
              <a:chOff x="2516591" y="2218649"/>
              <a:chExt cx="1516828" cy="799657"/>
            </a:xfrm>
          </p:grpSpPr>
          <p:sp>
            <p:nvSpPr>
              <p:cNvPr id="33" name="Rectangle: Rounded Corners 32">
                <a:extLst>
                  <a:ext uri="{FF2B5EF4-FFF2-40B4-BE49-F238E27FC236}">
                    <a16:creationId xmlns:a16="http://schemas.microsoft.com/office/drawing/2014/main" id="{9400DDAC-5315-3B2E-A8C9-7FD48FC501DD}"/>
                  </a:ext>
                </a:extLst>
              </p:cNvPr>
              <p:cNvSpPr/>
              <p:nvPr/>
            </p:nvSpPr>
            <p:spPr>
              <a:xfrm>
                <a:off x="2516591" y="2218649"/>
                <a:ext cx="1516828" cy="799657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34" name="TextBox 33" hidden="1">
                <a:extLst>
                  <a:ext uri="{FF2B5EF4-FFF2-40B4-BE49-F238E27FC236}">
                    <a16:creationId xmlns:a16="http://schemas.microsoft.com/office/drawing/2014/main" id="{CDB7D485-496C-6D9C-6285-1DEBA9DC2964}"/>
                  </a:ext>
                </a:extLst>
              </p:cNvPr>
              <p:cNvSpPr txBox="1"/>
              <p:nvPr/>
            </p:nvSpPr>
            <p:spPr>
              <a:xfrm>
                <a:off x="2933204" y="2232578"/>
                <a:ext cx="49725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/>
                  <a:t>Jarvis</a:t>
                </a:r>
              </a:p>
            </p:txBody>
          </p: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BC93A4C7-0D9F-E3E8-ECC4-264451EF2440}"/>
                </a:ext>
              </a:extLst>
            </p:cNvPr>
            <p:cNvGrpSpPr/>
            <p:nvPr/>
          </p:nvGrpSpPr>
          <p:grpSpPr>
            <a:xfrm>
              <a:off x="2848103" y="2498814"/>
              <a:ext cx="882127" cy="336526"/>
              <a:chOff x="2848103" y="2498814"/>
              <a:chExt cx="882127" cy="336526"/>
            </a:xfrm>
          </p:grpSpPr>
          <p:sp>
            <p:nvSpPr>
              <p:cNvPr id="31" name="Rectangle: Rounded Corners 30">
                <a:extLst>
                  <a:ext uri="{FF2B5EF4-FFF2-40B4-BE49-F238E27FC236}">
                    <a16:creationId xmlns:a16="http://schemas.microsoft.com/office/drawing/2014/main" id="{DFB88301-6CA6-0D96-618A-19C31C7E1156}"/>
                  </a:ext>
                </a:extLst>
              </p:cNvPr>
              <p:cNvSpPr/>
              <p:nvPr/>
            </p:nvSpPr>
            <p:spPr>
              <a:xfrm>
                <a:off x="2848103" y="2498814"/>
                <a:ext cx="882127" cy="336526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32" name="TextBox 31" hidden="1">
                <a:extLst>
                  <a:ext uri="{FF2B5EF4-FFF2-40B4-BE49-F238E27FC236}">
                    <a16:creationId xmlns:a16="http://schemas.microsoft.com/office/drawing/2014/main" id="{25DC8D9E-FC04-880A-4E2C-05F4F626283B}"/>
                  </a:ext>
                </a:extLst>
              </p:cNvPr>
              <p:cNvSpPr txBox="1"/>
              <p:nvPr/>
            </p:nvSpPr>
            <p:spPr>
              <a:xfrm>
                <a:off x="3066009" y="2543966"/>
                <a:ext cx="446315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/>
                  <a:t>App</a:t>
                </a:r>
              </a:p>
            </p:txBody>
          </p:sp>
        </p:grpSp>
      </p:grpSp>
      <p:cxnSp>
        <p:nvCxnSpPr>
          <p:cNvPr id="37" name="Connector: Curved 36">
            <a:extLst>
              <a:ext uri="{FF2B5EF4-FFF2-40B4-BE49-F238E27FC236}">
                <a16:creationId xmlns:a16="http://schemas.microsoft.com/office/drawing/2014/main" id="{64159AB5-84A8-B937-EFB0-62F48E7AC169}"/>
              </a:ext>
            </a:extLst>
          </p:cNvPr>
          <p:cNvCxnSpPr>
            <a:cxnSpLocks/>
            <a:stCxn id="31" idx="3"/>
            <a:endCxn id="9" idx="2"/>
          </p:cNvCxnSpPr>
          <p:nvPr/>
        </p:nvCxnSpPr>
        <p:spPr>
          <a:xfrm flipV="1">
            <a:off x="3100816" y="1779249"/>
            <a:ext cx="2469646" cy="1842356"/>
          </a:xfrm>
          <a:prstGeom prst="curvedConnector3">
            <a:avLst>
              <a:gd name="adj1" fmla="val 54427"/>
            </a:avLst>
          </a:prstGeom>
          <a:ln w="15875">
            <a:solidFill>
              <a:srgbClr val="00B050"/>
            </a:solidFill>
            <a:headEnd type="triangle"/>
            <a:tailEnd type="non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8" name="Connector: Curved 37">
            <a:extLst>
              <a:ext uri="{FF2B5EF4-FFF2-40B4-BE49-F238E27FC236}">
                <a16:creationId xmlns:a16="http://schemas.microsoft.com/office/drawing/2014/main" id="{7B64E3C8-16D5-652E-A12A-A7008B34ACF7}"/>
              </a:ext>
            </a:extLst>
          </p:cNvPr>
          <p:cNvCxnSpPr>
            <a:cxnSpLocks/>
            <a:stCxn id="18" idx="3"/>
            <a:endCxn id="9" idx="2"/>
          </p:cNvCxnSpPr>
          <p:nvPr/>
        </p:nvCxnSpPr>
        <p:spPr>
          <a:xfrm flipV="1">
            <a:off x="3319479" y="1779249"/>
            <a:ext cx="2250983" cy="1174788"/>
          </a:xfrm>
          <a:prstGeom prst="curvedConnector3">
            <a:avLst>
              <a:gd name="adj1" fmla="val 42935"/>
            </a:avLst>
          </a:prstGeom>
          <a:ln w="15875">
            <a:solidFill>
              <a:srgbClr val="00B050"/>
            </a:solidFill>
            <a:headEnd type="triangle"/>
            <a:tailEnd type="non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48" name="Group 47">
            <a:extLst>
              <a:ext uri="{FF2B5EF4-FFF2-40B4-BE49-F238E27FC236}">
                <a16:creationId xmlns:a16="http://schemas.microsoft.com/office/drawing/2014/main" id="{A29C2137-569A-2D9E-188F-03D06D6EAEFD}"/>
              </a:ext>
            </a:extLst>
          </p:cNvPr>
          <p:cNvGrpSpPr>
            <a:grpSpLocks noChangeAspect="1"/>
          </p:cNvGrpSpPr>
          <p:nvPr/>
        </p:nvGrpSpPr>
        <p:grpSpPr>
          <a:xfrm>
            <a:off x="4503459" y="3008494"/>
            <a:ext cx="643624" cy="447984"/>
            <a:chOff x="2488019" y="1942216"/>
            <a:chExt cx="1609060" cy="1119961"/>
          </a:xfrm>
        </p:grpSpPr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CE0C192D-9E6C-0606-CEA6-2AC84F5E5519}"/>
                </a:ext>
              </a:extLst>
            </p:cNvPr>
            <p:cNvGrpSpPr/>
            <p:nvPr/>
          </p:nvGrpSpPr>
          <p:grpSpPr>
            <a:xfrm>
              <a:off x="2488019" y="1942216"/>
              <a:ext cx="1609060" cy="1119961"/>
              <a:chOff x="2385244" y="1942216"/>
              <a:chExt cx="1807535" cy="1190846"/>
            </a:xfrm>
          </p:grpSpPr>
          <p:sp>
            <p:nvSpPr>
              <p:cNvPr id="56" name="Rectangle: Rounded Corners 55">
                <a:extLst>
                  <a:ext uri="{FF2B5EF4-FFF2-40B4-BE49-F238E27FC236}">
                    <a16:creationId xmlns:a16="http://schemas.microsoft.com/office/drawing/2014/main" id="{2B0E28D8-0984-EFCD-66DA-FE168567BA9C}"/>
                  </a:ext>
                </a:extLst>
              </p:cNvPr>
              <p:cNvSpPr/>
              <p:nvPr/>
            </p:nvSpPr>
            <p:spPr>
              <a:xfrm>
                <a:off x="2385244" y="1942216"/>
                <a:ext cx="1807535" cy="1190846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57" name="TextBox 56" hidden="1">
                <a:extLst>
                  <a:ext uri="{FF2B5EF4-FFF2-40B4-BE49-F238E27FC236}">
                    <a16:creationId xmlns:a16="http://schemas.microsoft.com/office/drawing/2014/main" id="{17AF2152-1EBB-E793-4715-5A09B57A5DF7}"/>
                  </a:ext>
                </a:extLst>
              </p:cNvPr>
              <p:cNvSpPr txBox="1"/>
              <p:nvPr/>
            </p:nvSpPr>
            <p:spPr>
              <a:xfrm>
                <a:off x="2654083" y="1947847"/>
                <a:ext cx="130553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/>
                  <a:t>Docker Container</a:t>
                </a:r>
              </a:p>
            </p:txBody>
          </p:sp>
        </p:grp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540817DF-9849-EFC5-4731-8695164E6C5B}"/>
                </a:ext>
              </a:extLst>
            </p:cNvPr>
            <p:cNvGrpSpPr/>
            <p:nvPr/>
          </p:nvGrpSpPr>
          <p:grpSpPr>
            <a:xfrm>
              <a:off x="2708070" y="2228772"/>
              <a:ext cx="1162180" cy="720661"/>
              <a:chOff x="2516591" y="2218649"/>
              <a:chExt cx="1516828" cy="799657"/>
            </a:xfrm>
          </p:grpSpPr>
          <p:sp>
            <p:nvSpPr>
              <p:cNvPr id="54" name="Rectangle: Rounded Corners 53">
                <a:extLst>
                  <a:ext uri="{FF2B5EF4-FFF2-40B4-BE49-F238E27FC236}">
                    <a16:creationId xmlns:a16="http://schemas.microsoft.com/office/drawing/2014/main" id="{41552652-5B8E-1410-6FF0-13D5EE4BC003}"/>
                  </a:ext>
                </a:extLst>
              </p:cNvPr>
              <p:cNvSpPr/>
              <p:nvPr/>
            </p:nvSpPr>
            <p:spPr>
              <a:xfrm>
                <a:off x="2516591" y="2218649"/>
                <a:ext cx="1516828" cy="799657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55" name="TextBox 54" hidden="1">
                <a:extLst>
                  <a:ext uri="{FF2B5EF4-FFF2-40B4-BE49-F238E27FC236}">
                    <a16:creationId xmlns:a16="http://schemas.microsoft.com/office/drawing/2014/main" id="{5BC4BF62-3583-E0F2-4DF0-B9218C65D83E}"/>
                  </a:ext>
                </a:extLst>
              </p:cNvPr>
              <p:cNvSpPr txBox="1"/>
              <p:nvPr/>
            </p:nvSpPr>
            <p:spPr>
              <a:xfrm>
                <a:off x="2933204" y="2232578"/>
                <a:ext cx="49725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/>
                  <a:t>Jarvis</a:t>
                </a:r>
              </a:p>
            </p:txBody>
          </p: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96C08117-D6D6-F9B8-2656-836416FF1A5C}"/>
                </a:ext>
              </a:extLst>
            </p:cNvPr>
            <p:cNvGrpSpPr/>
            <p:nvPr/>
          </p:nvGrpSpPr>
          <p:grpSpPr>
            <a:xfrm>
              <a:off x="2848103" y="2498814"/>
              <a:ext cx="882127" cy="336526"/>
              <a:chOff x="2848103" y="2498814"/>
              <a:chExt cx="882127" cy="336526"/>
            </a:xfrm>
          </p:grpSpPr>
          <p:sp>
            <p:nvSpPr>
              <p:cNvPr id="52" name="Rectangle: Rounded Corners 51">
                <a:extLst>
                  <a:ext uri="{FF2B5EF4-FFF2-40B4-BE49-F238E27FC236}">
                    <a16:creationId xmlns:a16="http://schemas.microsoft.com/office/drawing/2014/main" id="{8B7FCE6D-BA4F-83CA-64BB-7D313FFC81B2}"/>
                  </a:ext>
                </a:extLst>
              </p:cNvPr>
              <p:cNvSpPr/>
              <p:nvPr/>
            </p:nvSpPr>
            <p:spPr>
              <a:xfrm>
                <a:off x="2848103" y="2498814"/>
                <a:ext cx="882127" cy="336526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53" name="TextBox 52" hidden="1">
                <a:extLst>
                  <a:ext uri="{FF2B5EF4-FFF2-40B4-BE49-F238E27FC236}">
                    <a16:creationId xmlns:a16="http://schemas.microsoft.com/office/drawing/2014/main" id="{1B30AB05-1540-6404-B890-34D35333A861}"/>
                  </a:ext>
                </a:extLst>
              </p:cNvPr>
              <p:cNvSpPr txBox="1"/>
              <p:nvPr/>
            </p:nvSpPr>
            <p:spPr>
              <a:xfrm>
                <a:off x="3066009" y="2543966"/>
                <a:ext cx="446315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/>
                  <a:t>App</a:t>
                </a:r>
              </a:p>
            </p:txBody>
          </p:sp>
        </p:grpSp>
      </p:grpSp>
      <p:cxnSp>
        <p:nvCxnSpPr>
          <p:cNvPr id="61" name="Connector: Curved 60">
            <a:extLst>
              <a:ext uri="{FF2B5EF4-FFF2-40B4-BE49-F238E27FC236}">
                <a16:creationId xmlns:a16="http://schemas.microsoft.com/office/drawing/2014/main" id="{BC0953BE-9558-0935-0B5D-A3BFC4DDC34D}"/>
              </a:ext>
            </a:extLst>
          </p:cNvPr>
          <p:cNvCxnSpPr>
            <a:stCxn id="9" idx="3"/>
            <a:endCxn id="52" idx="3"/>
          </p:cNvCxnSpPr>
          <p:nvPr/>
        </p:nvCxnSpPr>
        <p:spPr>
          <a:xfrm rot="5400000">
            <a:off x="4876351" y="2303070"/>
            <a:ext cx="1119361" cy="871374"/>
          </a:xfrm>
          <a:prstGeom prst="curvedConnector2">
            <a:avLst/>
          </a:prstGeom>
          <a:ln w="15875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or: Curved 62">
            <a:extLst>
              <a:ext uri="{FF2B5EF4-FFF2-40B4-BE49-F238E27FC236}">
                <a16:creationId xmlns:a16="http://schemas.microsoft.com/office/drawing/2014/main" id="{27A5781B-90F9-60F5-4C05-70BE43222AEE}"/>
              </a:ext>
            </a:extLst>
          </p:cNvPr>
          <p:cNvCxnSpPr>
            <a:stCxn id="31" idx="2"/>
            <a:endCxn id="52" idx="1"/>
          </p:cNvCxnSpPr>
          <p:nvPr/>
        </p:nvCxnSpPr>
        <p:spPr>
          <a:xfrm rot="5400000" flipH="1" flipV="1">
            <a:off x="3590706" y="2632123"/>
            <a:ext cx="390472" cy="1723102"/>
          </a:xfrm>
          <a:prstGeom prst="curvedConnector4">
            <a:avLst>
              <a:gd name="adj1" fmla="val -58545"/>
              <a:gd name="adj2" fmla="val 55119"/>
            </a:avLst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or: Curved 64">
            <a:extLst>
              <a:ext uri="{FF2B5EF4-FFF2-40B4-BE49-F238E27FC236}">
                <a16:creationId xmlns:a16="http://schemas.microsoft.com/office/drawing/2014/main" id="{B318A0A0-6996-D1E0-229F-966D69A146DD}"/>
              </a:ext>
            </a:extLst>
          </p:cNvPr>
          <p:cNvCxnSpPr>
            <a:stCxn id="18" idx="2"/>
            <a:endCxn id="52" idx="1"/>
          </p:cNvCxnSpPr>
          <p:nvPr/>
        </p:nvCxnSpPr>
        <p:spPr>
          <a:xfrm rot="16200000" flipH="1">
            <a:off x="3756725" y="2407670"/>
            <a:ext cx="277096" cy="1504439"/>
          </a:xfrm>
          <a:prstGeom prst="curvedConnector2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or: Curved 66">
            <a:extLst>
              <a:ext uri="{FF2B5EF4-FFF2-40B4-BE49-F238E27FC236}">
                <a16:creationId xmlns:a16="http://schemas.microsoft.com/office/drawing/2014/main" id="{56DD8149-A5CA-1944-41CF-C6C4F7D171D9}"/>
              </a:ext>
            </a:extLst>
          </p:cNvPr>
          <p:cNvCxnSpPr>
            <a:stCxn id="7" idx="2"/>
            <a:endCxn id="52" idx="1"/>
          </p:cNvCxnSpPr>
          <p:nvPr/>
        </p:nvCxnSpPr>
        <p:spPr>
          <a:xfrm rot="16200000" flipH="1">
            <a:off x="3546561" y="2197506"/>
            <a:ext cx="969146" cy="1232717"/>
          </a:xfrm>
          <a:prstGeom prst="curvedConnector2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D77FA6C3-9144-D0B8-4BB0-9F05D5525026}"/>
              </a:ext>
            </a:extLst>
          </p:cNvPr>
          <p:cNvSpPr txBox="1"/>
          <p:nvPr/>
        </p:nvSpPr>
        <p:spPr>
          <a:xfrm>
            <a:off x="4434110" y="2717125"/>
            <a:ext cx="121539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accent1"/>
                </a:solidFill>
              </a:rPr>
              <a:t>Write Operations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2E3EADEB-D25A-2FF5-EBF9-D2B3F137D93D}"/>
              </a:ext>
            </a:extLst>
          </p:cNvPr>
          <p:cNvSpPr txBox="1"/>
          <p:nvPr/>
        </p:nvSpPr>
        <p:spPr>
          <a:xfrm>
            <a:off x="4556693" y="2134028"/>
            <a:ext cx="114807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92D050"/>
                </a:solidFill>
              </a:rPr>
              <a:t>Read Operations</a:t>
            </a:r>
          </a:p>
        </p:txBody>
      </p:sp>
      <p:sp>
        <p:nvSpPr>
          <p:cNvPr id="39" name="Content Placeholder 38">
            <a:extLst>
              <a:ext uri="{FF2B5EF4-FFF2-40B4-BE49-F238E27FC236}">
                <a16:creationId xmlns:a16="http://schemas.microsoft.com/office/drawing/2014/main" id="{4554FA83-BE0D-1B18-F483-93F942AFE45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949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9F387C0-2E77-B2E0-4FA5-0178706BD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Web Service?</a:t>
            </a:r>
          </a:p>
        </p:txBody>
      </p:sp>
      <p:sp>
        <p:nvSpPr>
          <p:cNvPr id="4" name="Media Placeholder 3">
            <a:extLst>
              <a:ext uri="{FF2B5EF4-FFF2-40B4-BE49-F238E27FC236}">
                <a16:creationId xmlns:a16="http://schemas.microsoft.com/office/drawing/2014/main" id="{27FFC3F1-BCEE-1538-FFEB-F1FE9E3FB451}"/>
              </a:ext>
            </a:extLst>
          </p:cNvPr>
          <p:cNvSpPr>
            <a:spLocks noGrp="1"/>
          </p:cNvSpPr>
          <p:nvPr>
            <p:ph type="media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02BDE98-050B-F3CB-FE57-A3B332D3CE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Let's ask a web service what a web service is…</a:t>
            </a:r>
          </a:p>
        </p:txBody>
      </p:sp>
    </p:spTree>
    <p:extLst>
      <p:ext uri="{BB962C8B-B14F-4D97-AF65-F5344CB8AC3E}">
        <p14:creationId xmlns:p14="http://schemas.microsoft.com/office/powerpoint/2010/main" val="26043659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loud 13">
            <a:extLst>
              <a:ext uri="{FF2B5EF4-FFF2-40B4-BE49-F238E27FC236}">
                <a16:creationId xmlns:a16="http://schemas.microsoft.com/office/drawing/2014/main" id="{8EB07981-722C-533C-4700-82711CBA50F2}"/>
              </a:ext>
            </a:extLst>
          </p:cNvPr>
          <p:cNvSpPr/>
          <p:nvPr/>
        </p:nvSpPr>
        <p:spPr>
          <a:xfrm>
            <a:off x="1014636" y="975563"/>
            <a:ext cx="6239360" cy="3439731"/>
          </a:xfrm>
          <a:prstGeom prst="clou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dirty="0"/>
              <a:t>"The Cloud" (AWS)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 balance it</a:t>
            </a:r>
          </a:p>
        </p:txBody>
      </p:sp>
      <p:sp>
        <p:nvSpPr>
          <p:cNvPr id="9" name="Flowchart: Magnetic Disk 8">
            <a:extLst>
              <a:ext uri="{FF2B5EF4-FFF2-40B4-BE49-F238E27FC236}">
                <a16:creationId xmlns:a16="http://schemas.microsoft.com/office/drawing/2014/main" id="{7E2E8CF1-3DCA-4F7C-B141-F5F60E68ED11}"/>
              </a:ext>
            </a:extLst>
          </p:cNvPr>
          <p:cNvSpPr/>
          <p:nvPr/>
        </p:nvSpPr>
        <p:spPr>
          <a:xfrm>
            <a:off x="5570462" y="1379420"/>
            <a:ext cx="602512" cy="799657"/>
          </a:xfrm>
          <a:prstGeom prst="flowChartMagneticDisk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Database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B4E7419-0EAC-F712-C61D-430B0A58CAB5}"/>
              </a:ext>
            </a:extLst>
          </p:cNvPr>
          <p:cNvGrpSpPr>
            <a:grpSpLocks noChangeAspect="1"/>
          </p:cNvGrpSpPr>
          <p:nvPr/>
        </p:nvGrpSpPr>
        <p:grpSpPr>
          <a:xfrm>
            <a:off x="3094316" y="1972043"/>
            <a:ext cx="643624" cy="447984"/>
            <a:chOff x="2488019" y="1942216"/>
            <a:chExt cx="1609060" cy="1119961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C8843B66-C686-3C77-8CA8-543FCB5FE32F}"/>
                </a:ext>
              </a:extLst>
            </p:cNvPr>
            <p:cNvGrpSpPr/>
            <p:nvPr/>
          </p:nvGrpSpPr>
          <p:grpSpPr>
            <a:xfrm>
              <a:off x="2488019" y="1942216"/>
              <a:ext cx="1609060" cy="1119961"/>
              <a:chOff x="2385244" y="1942216"/>
              <a:chExt cx="1807535" cy="1190846"/>
            </a:xfrm>
          </p:grpSpPr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473311F4-CA97-3CAD-A9DD-63D37395BC3E}"/>
                  </a:ext>
                </a:extLst>
              </p:cNvPr>
              <p:cNvSpPr/>
              <p:nvPr/>
            </p:nvSpPr>
            <p:spPr>
              <a:xfrm>
                <a:off x="2385244" y="1942216"/>
                <a:ext cx="1807535" cy="1190846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19" name="TextBox 18" hidden="1">
                <a:extLst>
                  <a:ext uri="{FF2B5EF4-FFF2-40B4-BE49-F238E27FC236}">
                    <a16:creationId xmlns:a16="http://schemas.microsoft.com/office/drawing/2014/main" id="{75A37AB5-21F7-9B5E-182D-4C36D2BD4E37}"/>
                  </a:ext>
                </a:extLst>
              </p:cNvPr>
              <p:cNvSpPr txBox="1"/>
              <p:nvPr/>
            </p:nvSpPr>
            <p:spPr>
              <a:xfrm>
                <a:off x="2654083" y="1947847"/>
                <a:ext cx="130553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/>
                  <a:t>Docker Container</a:t>
                </a:r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489D6A42-C94D-44B9-7265-165D93A6A548}"/>
                </a:ext>
              </a:extLst>
            </p:cNvPr>
            <p:cNvGrpSpPr/>
            <p:nvPr/>
          </p:nvGrpSpPr>
          <p:grpSpPr>
            <a:xfrm>
              <a:off x="2708070" y="2228772"/>
              <a:ext cx="1162180" cy="720661"/>
              <a:chOff x="2516591" y="2218649"/>
              <a:chExt cx="1516828" cy="799657"/>
            </a:xfrm>
          </p:grpSpPr>
          <p:sp>
            <p:nvSpPr>
              <p:cNvPr id="8" name="Rectangle: Rounded Corners 7">
                <a:extLst>
                  <a:ext uri="{FF2B5EF4-FFF2-40B4-BE49-F238E27FC236}">
                    <a16:creationId xmlns:a16="http://schemas.microsoft.com/office/drawing/2014/main" id="{92E1853C-69B5-0506-1003-824C7E295BEC}"/>
                  </a:ext>
                </a:extLst>
              </p:cNvPr>
              <p:cNvSpPr/>
              <p:nvPr/>
            </p:nvSpPr>
            <p:spPr>
              <a:xfrm>
                <a:off x="2516591" y="2218649"/>
                <a:ext cx="1516828" cy="799657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17" name="TextBox 16" hidden="1">
                <a:extLst>
                  <a:ext uri="{FF2B5EF4-FFF2-40B4-BE49-F238E27FC236}">
                    <a16:creationId xmlns:a16="http://schemas.microsoft.com/office/drawing/2014/main" id="{A0323BE8-8F39-8439-D6AB-23905387A73E}"/>
                  </a:ext>
                </a:extLst>
              </p:cNvPr>
              <p:cNvSpPr txBox="1"/>
              <p:nvPr/>
            </p:nvSpPr>
            <p:spPr>
              <a:xfrm>
                <a:off x="2933204" y="2232578"/>
                <a:ext cx="49725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/>
                  <a:t>Jarvis</a:t>
                </a: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B7F6DBCA-2592-BA51-122B-EA7F533B76FB}"/>
                </a:ext>
              </a:extLst>
            </p:cNvPr>
            <p:cNvGrpSpPr/>
            <p:nvPr/>
          </p:nvGrpSpPr>
          <p:grpSpPr>
            <a:xfrm>
              <a:off x="2848103" y="2498814"/>
              <a:ext cx="882127" cy="336526"/>
              <a:chOff x="2848103" y="2498814"/>
              <a:chExt cx="882127" cy="336526"/>
            </a:xfrm>
          </p:grpSpPr>
          <p:sp>
            <p:nvSpPr>
              <p:cNvPr id="7" name="Rectangle: Rounded Corners 6">
                <a:extLst>
                  <a:ext uri="{FF2B5EF4-FFF2-40B4-BE49-F238E27FC236}">
                    <a16:creationId xmlns:a16="http://schemas.microsoft.com/office/drawing/2014/main" id="{A225CDD5-F5F3-2F08-BF10-8F5DF261A391}"/>
                  </a:ext>
                </a:extLst>
              </p:cNvPr>
              <p:cNvSpPr/>
              <p:nvPr/>
            </p:nvSpPr>
            <p:spPr>
              <a:xfrm>
                <a:off x="2848103" y="2498814"/>
                <a:ext cx="882127" cy="336526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15" name="TextBox 14" hidden="1">
                <a:extLst>
                  <a:ext uri="{FF2B5EF4-FFF2-40B4-BE49-F238E27FC236}">
                    <a16:creationId xmlns:a16="http://schemas.microsoft.com/office/drawing/2014/main" id="{58CD61A5-04F3-22F0-E616-DF79144FDDED}"/>
                  </a:ext>
                </a:extLst>
              </p:cNvPr>
              <p:cNvSpPr txBox="1"/>
              <p:nvPr/>
            </p:nvSpPr>
            <p:spPr>
              <a:xfrm>
                <a:off x="3066009" y="2543966"/>
                <a:ext cx="446315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/>
                  <a:t>App</a:t>
                </a:r>
              </a:p>
            </p:txBody>
          </p:sp>
        </p:grpSp>
      </p:grpSp>
      <p:cxnSp>
        <p:nvCxnSpPr>
          <p:cNvPr id="11" name="Connector: Curved 10">
            <a:extLst>
              <a:ext uri="{FF2B5EF4-FFF2-40B4-BE49-F238E27FC236}">
                <a16:creationId xmlns:a16="http://schemas.microsoft.com/office/drawing/2014/main" id="{5B63B7ED-04C9-8B27-44E0-EC3A075DE3EF}"/>
              </a:ext>
            </a:extLst>
          </p:cNvPr>
          <p:cNvCxnSpPr>
            <a:cxnSpLocks/>
            <a:stCxn id="7" idx="3"/>
            <a:endCxn id="9" idx="2"/>
          </p:cNvCxnSpPr>
          <p:nvPr/>
        </p:nvCxnSpPr>
        <p:spPr>
          <a:xfrm flipV="1">
            <a:off x="3591201" y="1779249"/>
            <a:ext cx="1979261" cy="482738"/>
          </a:xfrm>
          <a:prstGeom prst="curvedConnector3">
            <a:avLst>
              <a:gd name="adj1" fmla="val 35939"/>
            </a:avLst>
          </a:prstGeom>
          <a:ln w="15875">
            <a:solidFill>
              <a:srgbClr val="00B050"/>
            </a:solidFill>
            <a:headEnd type="triangle"/>
            <a:tailEnd type="non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4" name="Group 3">
            <a:extLst>
              <a:ext uri="{FF2B5EF4-FFF2-40B4-BE49-F238E27FC236}">
                <a16:creationId xmlns:a16="http://schemas.microsoft.com/office/drawing/2014/main" id="{F14A3368-CE84-DA4C-1FD2-C50E10C2146F}"/>
              </a:ext>
            </a:extLst>
          </p:cNvPr>
          <p:cNvGrpSpPr>
            <a:grpSpLocks noChangeAspect="1"/>
          </p:cNvGrpSpPr>
          <p:nvPr/>
        </p:nvGrpSpPr>
        <p:grpSpPr>
          <a:xfrm>
            <a:off x="2822594" y="2664093"/>
            <a:ext cx="643624" cy="447984"/>
            <a:chOff x="2488019" y="1942216"/>
            <a:chExt cx="1609060" cy="1119961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C829F0EE-A3F0-49B0-10C1-C74C90A8890A}"/>
                </a:ext>
              </a:extLst>
            </p:cNvPr>
            <p:cNvGrpSpPr/>
            <p:nvPr/>
          </p:nvGrpSpPr>
          <p:grpSpPr>
            <a:xfrm>
              <a:off x="2488019" y="1942216"/>
              <a:ext cx="1609060" cy="1119961"/>
              <a:chOff x="2385244" y="1942216"/>
              <a:chExt cx="1807535" cy="1190846"/>
            </a:xfrm>
          </p:grpSpPr>
          <p:sp>
            <p:nvSpPr>
              <p:cNvPr id="25" name="Rectangle: Rounded Corners 24">
                <a:extLst>
                  <a:ext uri="{FF2B5EF4-FFF2-40B4-BE49-F238E27FC236}">
                    <a16:creationId xmlns:a16="http://schemas.microsoft.com/office/drawing/2014/main" id="{71FF73C9-DD7A-D9B8-D5DC-C4EA377CCE1B}"/>
                  </a:ext>
                </a:extLst>
              </p:cNvPr>
              <p:cNvSpPr/>
              <p:nvPr/>
            </p:nvSpPr>
            <p:spPr>
              <a:xfrm>
                <a:off x="2385244" y="1942216"/>
                <a:ext cx="1807535" cy="1190846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26" name="TextBox 25" hidden="1">
                <a:extLst>
                  <a:ext uri="{FF2B5EF4-FFF2-40B4-BE49-F238E27FC236}">
                    <a16:creationId xmlns:a16="http://schemas.microsoft.com/office/drawing/2014/main" id="{6F2238CD-EB2D-383F-65D7-12E1042DA83F}"/>
                  </a:ext>
                </a:extLst>
              </p:cNvPr>
              <p:cNvSpPr txBox="1"/>
              <p:nvPr/>
            </p:nvSpPr>
            <p:spPr>
              <a:xfrm>
                <a:off x="2654083" y="1947847"/>
                <a:ext cx="130553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/>
                  <a:t>Docker Container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18088EAA-49B8-CCEE-3E4C-57CD6BEB506E}"/>
                </a:ext>
              </a:extLst>
            </p:cNvPr>
            <p:cNvGrpSpPr/>
            <p:nvPr/>
          </p:nvGrpSpPr>
          <p:grpSpPr>
            <a:xfrm>
              <a:off x="2708070" y="2228772"/>
              <a:ext cx="1162180" cy="720661"/>
              <a:chOff x="2516591" y="2218649"/>
              <a:chExt cx="1516828" cy="799657"/>
            </a:xfrm>
          </p:grpSpPr>
          <p:sp>
            <p:nvSpPr>
              <p:cNvPr id="23" name="Rectangle: Rounded Corners 22">
                <a:extLst>
                  <a:ext uri="{FF2B5EF4-FFF2-40B4-BE49-F238E27FC236}">
                    <a16:creationId xmlns:a16="http://schemas.microsoft.com/office/drawing/2014/main" id="{3DF04BFF-73EB-F1BA-6615-0D2E9C0878D0}"/>
                  </a:ext>
                </a:extLst>
              </p:cNvPr>
              <p:cNvSpPr/>
              <p:nvPr/>
            </p:nvSpPr>
            <p:spPr>
              <a:xfrm>
                <a:off x="2516591" y="2218649"/>
                <a:ext cx="1516828" cy="799657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24" name="TextBox 23" hidden="1">
                <a:extLst>
                  <a:ext uri="{FF2B5EF4-FFF2-40B4-BE49-F238E27FC236}">
                    <a16:creationId xmlns:a16="http://schemas.microsoft.com/office/drawing/2014/main" id="{A9BD196F-95C7-2DAE-F9D2-C5118D1B1703}"/>
                  </a:ext>
                </a:extLst>
              </p:cNvPr>
              <p:cNvSpPr txBox="1"/>
              <p:nvPr/>
            </p:nvSpPr>
            <p:spPr>
              <a:xfrm>
                <a:off x="2933204" y="2232578"/>
                <a:ext cx="49725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/>
                  <a:t>Jarvis</a:t>
                </a:r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DB3EE09A-D63E-1BC2-D124-7EBD3DDEB5F6}"/>
                </a:ext>
              </a:extLst>
            </p:cNvPr>
            <p:cNvGrpSpPr/>
            <p:nvPr/>
          </p:nvGrpSpPr>
          <p:grpSpPr>
            <a:xfrm>
              <a:off x="2848103" y="2498814"/>
              <a:ext cx="882127" cy="336526"/>
              <a:chOff x="2848103" y="2498814"/>
              <a:chExt cx="882127" cy="336526"/>
            </a:xfrm>
          </p:grpSpPr>
          <p:sp>
            <p:nvSpPr>
              <p:cNvPr id="18" name="Rectangle: Rounded Corners 17">
                <a:extLst>
                  <a:ext uri="{FF2B5EF4-FFF2-40B4-BE49-F238E27FC236}">
                    <a16:creationId xmlns:a16="http://schemas.microsoft.com/office/drawing/2014/main" id="{C84691EB-EB97-96F1-7D9E-E14CB9576A0C}"/>
                  </a:ext>
                </a:extLst>
              </p:cNvPr>
              <p:cNvSpPr/>
              <p:nvPr/>
            </p:nvSpPr>
            <p:spPr>
              <a:xfrm>
                <a:off x="2848103" y="2498814"/>
                <a:ext cx="882127" cy="336526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22" name="TextBox 21" hidden="1">
                <a:extLst>
                  <a:ext uri="{FF2B5EF4-FFF2-40B4-BE49-F238E27FC236}">
                    <a16:creationId xmlns:a16="http://schemas.microsoft.com/office/drawing/2014/main" id="{49C21DF1-3CCC-BF80-3A78-912F1F0B2946}"/>
                  </a:ext>
                </a:extLst>
              </p:cNvPr>
              <p:cNvSpPr txBox="1"/>
              <p:nvPr/>
            </p:nvSpPr>
            <p:spPr>
              <a:xfrm>
                <a:off x="3066009" y="2543966"/>
                <a:ext cx="446315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/>
                  <a:t>App</a:t>
                </a:r>
              </a:p>
            </p:txBody>
          </p:sp>
        </p:grp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D62E5A57-5DD4-38F7-EDD3-09D7F71CB231}"/>
              </a:ext>
            </a:extLst>
          </p:cNvPr>
          <p:cNvGrpSpPr>
            <a:grpSpLocks noChangeAspect="1"/>
          </p:cNvGrpSpPr>
          <p:nvPr/>
        </p:nvGrpSpPr>
        <p:grpSpPr>
          <a:xfrm>
            <a:off x="2603931" y="3331661"/>
            <a:ext cx="643624" cy="447984"/>
            <a:chOff x="2488019" y="1942216"/>
            <a:chExt cx="1609060" cy="1119961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F42D14CF-6A4D-1B47-15A1-CD56C935FEA4}"/>
                </a:ext>
              </a:extLst>
            </p:cNvPr>
            <p:cNvGrpSpPr/>
            <p:nvPr/>
          </p:nvGrpSpPr>
          <p:grpSpPr>
            <a:xfrm>
              <a:off x="2488019" y="1942216"/>
              <a:ext cx="1609060" cy="1119961"/>
              <a:chOff x="2385244" y="1942216"/>
              <a:chExt cx="1807535" cy="1190846"/>
            </a:xfrm>
          </p:grpSpPr>
          <p:sp>
            <p:nvSpPr>
              <p:cNvPr id="35" name="Rectangle: Rounded Corners 34">
                <a:extLst>
                  <a:ext uri="{FF2B5EF4-FFF2-40B4-BE49-F238E27FC236}">
                    <a16:creationId xmlns:a16="http://schemas.microsoft.com/office/drawing/2014/main" id="{A3BE4CF4-2CBB-9068-D3F3-227AA69684B5}"/>
                  </a:ext>
                </a:extLst>
              </p:cNvPr>
              <p:cNvSpPr/>
              <p:nvPr/>
            </p:nvSpPr>
            <p:spPr>
              <a:xfrm>
                <a:off x="2385244" y="1942216"/>
                <a:ext cx="1807535" cy="1190846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36" name="TextBox 35" hidden="1">
                <a:extLst>
                  <a:ext uri="{FF2B5EF4-FFF2-40B4-BE49-F238E27FC236}">
                    <a16:creationId xmlns:a16="http://schemas.microsoft.com/office/drawing/2014/main" id="{57FF0C0C-1442-4C97-BB38-37631B6FEB14}"/>
                  </a:ext>
                </a:extLst>
              </p:cNvPr>
              <p:cNvSpPr txBox="1"/>
              <p:nvPr/>
            </p:nvSpPr>
            <p:spPr>
              <a:xfrm>
                <a:off x="2654083" y="1947847"/>
                <a:ext cx="130553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/>
                  <a:t>Docker Container</a:t>
                </a:r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F9818703-5EDC-5974-DDEE-DA8E8E8C0B7E}"/>
                </a:ext>
              </a:extLst>
            </p:cNvPr>
            <p:cNvGrpSpPr/>
            <p:nvPr/>
          </p:nvGrpSpPr>
          <p:grpSpPr>
            <a:xfrm>
              <a:off x="2708070" y="2228772"/>
              <a:ext cx="1162180" cy="720661"/>
              <a:chOff x="2516591" y="2218649"/>
              <a:chExt cx="1516828" cy="799657"/>
            </a:xfrm>
          </p:grpSpPr>
          <p:sp>
            <p:nvSpPr>
              <p:cNvPr id="33" name="Rectangle: Rounded Corners 32">
                <a:extLst>
                  <a:ext uri="{FF2B5EF4-FFF2-40B4-BE49-F238E27FC236}">
                    <a16:creationId xmlns:a16="http://schemas.microsoft.com/office/drawing/2014/main" id="{9400DDAC-5315-3B2E-A8C9-7FD48FC501DD}"/>
                  </a:ext>
                </a:extLst>
              </p:cNvPr>
              <p:cNvSpPr/>
              <p:nvPr/>
            </p:nvSpPr>
            <p:spPr>
              <a:xfrm>
                <a:off x="2516591" y="2218649"/>
                <a:ext cx="1516828" cy="799657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34" name="TextBox 33" hidden="1">
                <a:extLst>
                  <a:ext uri="{FF2B5EF4-FFF2-40B4-BE49-F238E27FC236}">
                    <a16:creationId xmlns:a16="http://schemas.microsoft.com/office/drawing/2014/main" id="{CDB7D485-496C-6D9C-6285-1DEBA9DC2964}"/>
                  </a:ext>
                </a:extLst>
              </p:cNvPr>
              <p:cNvSpPr txBox="1"/>
              <p:nvPr/>
            </p:nvSpPr>
            <p:spPr>
              <a:xfrm>
                <a:off x="2933204" y="2232578"/>
                <a:ext cx="49725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/>
                  <a:t>Jarvis</a:t>
                </a:r>
              </a:p>
            </p:txBody>
          </p: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BC93A4C7-0D9F-E3E8-ECC4-264451EF2440}"/>
                </a:ext>
              </a:extLst>
            </p:cNvPr>
            <p:cNvGrpSpPr/>
            <p:nvPr/>
          </p:nvGrpSpPr>
          <p:grpSpPr>
            <a:xfrm>
              <a:off x="2848103" y="2498814"/>
              <a:ext cx="882127" cy="336526"/>
              <a:chOff x="2848103" y="2498814"/>
              <a:chExt cx="882127" cy="336526"/>
            </a:xfrm>
          </p:grpSpPr>
          <p:sp>
            <p:nvSpPr>
              <p:cNvPr id="31" name="Rectangle: Rounded Corners 30">
                <a:extLst>
                  <a:ext uri="{FF2B5EF4-FFF2-40B4-BE49-F238E27FC236}">
                    <a16:creationId xmlns:a16="http://schemas.microsoft.com/office/drawing/2014/main" id="{DFB88301-6CA6-0D96-618A-19C31C7E1156}"/>
                  </a:ext>
                </a:extLst>
              </p:cNvPr>
              <p:cNvSpPr/>
              <p:nvPr/>
            </p:nvSpPr>
            <p:spPr>
              <a:xfrm>
                <a:off x="2848103" y="2498814"/>
                <a:ext cx="882127" cy="336526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32" name="TextBox 31" hidden="1">
                <a:extLst>
                  <a:ext uri="{FF2B5EF4-FFF2-40B4-BE49-F238E27FC236}">
                    <a16:creationId xmlns:a16="http://schemas.microsoft.com/office/drawing/2014/main" id="{25DC8D9E-FC04-880A-4E2C-05F4F626283B}"/>
                  </a:ext>
                </a:extLst>
              </p:cNvPr>
              <p:cNvSpPr txBox="1"/>
              <p:nvPr/>
            </p:nvSpPr>
            <p:spPr>
              <a:xfrm>
                <a:off x="3066009" y="2543966"/>
                <a:ext cx="446315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/>
                  <a:t>App</a:t>
                </a:r>
              </a:p>
            </p:txBody>
          </p:sp>
        </p:grpSp>
      </p:grpSp>
      <p:cxnSp>
        <p:nvCxnSpPr>
          <p:cNvPr id="37" name="Connector: Curved 36">
            <a:extLst>
              <a:ext uri="{FF2B5EF4-FFF2-40B4-BE49-F238E27FC236}">
                <a16:creationId xmlns:a16="http://schemas.microsoft.com/office/drawing/2014/main" id="{64159AB5-84A8-B937-EFB0-62F48E7AC169}"/>
              </a:ext>
            </a:extLst>
          </p:cNvPr>
          <p:cNvCxnSpPr>
            <a:cxnSpLocks/>
            <a:stCxn id="31" idx="3"/>
            <a:endCxn id="9" idx="2"/>
          </p:cNvCxnSpPr>
          <p:nvPr/>
        </p:nvCxnSpPr>
        <p:spPr>
          <a:xfrm flipV="1">
            <a:off x="3100816" y="1779249"/>
            <a:ext cx="2469646" cy="1842356"/>
          </a:xfrm>
          <a:prstGeom prst="curvedConnector3">
            <a:avLst>
              <a:gd name="adj1" fmla="val 54427"/>
            </a:avLst>
          </a:prstGeom>
          <a:ln w="15875">
            <a:solidFill>
              <a:srgbClr val="00B050"/>
            </a:solidFill>
            <a:headEnd type="triangle"/>
            <a:tailEnd type="non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8" name="Connector: Curved 37">
            <a:extLst>
              <a:ext uri="{FF2B5EF4-FFF2-40B4-BE49-F238E27FC236}">
                <a16:creationId xmlns:a16="http://schemas.microsoft.com/office/drawing/2014/main" id="{7B64E3C8-16D5-652E-A12A-A7008B34ACF7}"/>
              </a:ext>
            </a:extLst>
          </p:cNvPr>
          <p:cNvCxnSpPr>
            <a:cxnSpLocks/>
            <a:stCxn id="18" idx="3"/>
            <a:endCxn id="9" idx="2"/>
          </p:cNvCxnSpPr>
          <p:nvPr/>
        </p:nvCxnSpPr>
        <p:spPr>
          <a:xfrm flipV="1">
            <a:off x="3319479" y="1779249"/>
            <a:ext cx="2250983" cy="1174788"/>
          </a:xfrm>
          <a:prstGeom prst="curvedConnector3">
            <a:avLst>
              <a:gd name="adj1" fmla="val 42935"/>
            </a:avLst>
          </a:prstGeom>
          <a:ln w="15875">
            <a:solidFill>
              <a:srgbClr val="00B050"/>
            </a:solidFill>
            <a:headEnd type="triangle"/>
            <a:tailEnd type="non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48" name="Group 47">
            <a:extLst>
              <a:ext uri="{FF2B5EF4-FFF2-40B4-BE49-F238E27FC236}">
                <a16:creationId xmlns:a16="http://schemas.microsoft.com/office/drawing/2014/main" id="{A29C2137-569A-2D9E-188F-03D06D6EAEFD}"/>
              </a:ext>
            </a:extLst>
          </p:cNvPr>
          <p:cNvGrpSpPr>
            <a:grpSpLocks noChangeAspect="1"/>
          </p:cNvGrpSpPr>
          <p:nvPr/>
        </p:nvGrpSpPr>
        <p:grpSpPr>
          <a:xfrm>
            <a:off x="4503459" y="3008494"/>
            <a:ext cx="643624" cy="447984"/>
            <a:chOff x="2488019" y="1942216"/>
            <a:chExt cx="1609060" cy="1119961"/>
          </a:xfrm>
        </p:grpSpPr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CE0C192D-9E6C-0606-CEA6-2AC84F5E5519}"/>
                </a:ext>
              </a:extLst>
            </p:cNvPr>
            <p:cNvGrpSpPr/>
            <p:nvPr/>
          </p:nvGrpSpPr>
          <p:grpSpPr>
            <a:xfrm>
              <a:off x="2488019" y="1942216"/>
              <a:ext cx="1609060" cy="1119961"/>
              <a:chOff x="2385244" y="1942216"/>
              <a:chExt cx="1807535" cy="1190846"/>
            </a:xfrm>
          </p:grpSpPr>
          <p:sp>
            <p:nvSpPr>
              <p:cNvPr id="56" name="Rectangle: Rounded Corners 55">
                <a:extLst>
                  <a:ext uri="{FF2B5EF4-FFF2-40B4-BE49-F238E27FC236}">
                    <a16:creationId xmlns:a16="http://schemas.microsoft.com/office/drawing/2014/main" id="{2B0E28D8-0984-EFCD-66DA-FE168567BA9C}"/>
                  </a:ext>
                </a:extLst>
              </p:cNvPr>
              <p:cNvSpPr/>
              <p:nvPr/>
            </p:nvSpPr>
            <p:spPr>
              <a:xfrm>
                <a:off x="2385244" y="1942216"/>
                <a:ext cx="1807535" cy="1190846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57" name="TextBox 56" hidden="1">
                <a:extLst>
                  <a:ext uri="{FF2B5EF4-FFF2-40B4-BE49-F238E27FC236}">
                    <a16:creationId xmlns:a16="http://schemas.microsoft.com/office/drawing/2014/main" id="{17AF2152-1EBB-E793-4715-5A09B57A5DF7}"/>
                  </a:ext>
                </a:extLst>
              </p:cNvPr>
              <p:cNvSpPr txBox="1"/>
              <p:nvPr/>
            </p:nvSpPr>
            <p:spPr>
              <a:xfrm>
                <a:off x="2654083" y="1947847"/>
                <a:ext cx="130553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/>
                  <a:t>Docker Container</a:t>
                </a:r>
              </a:p>
            </p:txBody>
          </p:sp>
        </p:grp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540817DF-9849-EFC5-4731-8695164E6C5B}"/>
                </a:ext>
              </a:extLst>
            </p:cNvPr>
            <p:cNvGrpSpPr/>
            <p:nvPr/>
          </p:nvGrpSpPr>
          <p:grpSpPr>
            <a:xfrm>
              <a:off x="2708070" y="2228772"/>
              <a:ext cx="1162180" cy="720661"/>
              <a:chOff x="2516591" y="2218649"/>
              <a:chExt cx="1516828" cy="799657"/>
            </a:xfrm>
          </p:grpSpPr>
          <p:sp>
            <p:nvSpPr>
              <p:cNvPr id="54" name="Rectangle: Rounded Corners 53">
                <a:extLst>
                  <a:ext uri="{FF2B5EF4-FFF2-40B4-BE49-F238E27FC236}">
                    <a16:creationId xmlns:a16="http://schemas.microsoft.com/office/drawing/2014/main" id="{41552652-5B8E-1410-6FF0-13D5EE4BC003}"/>
                  </a:ext>
                </a:extLst>
              </p:cNvPr>
              <p:cNvSpPr/>
              <p:nvPr/>
            </p:nvSpPr>
            <p:spPr>
              <a:xfrm>
                <a:off x="2516591" y="2218649"/>
                <a:ext cx="1516828" cy="799657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55" name="TextBox 54" hidden="1">
                <a:extLst>
                  <a:ext uri="{FF2B5EF4-FFF2-40B4-BE49-F238E27FC236}">
                    <a16:creationId xmlns:a16="http://schemas.microsoft.com/office/drawing/2014/main" id="{5BC4BF62-3583-E0F2-4DF0-B9218C65D83E}"/>
                  </a:ext>
                </a:extLst>
              </p:cNvPr>
              <p:cNvSpPr txBox="1"/>
              <p:nvPr/>
            </p:nvSpPr>
            <p:spPr>
              <a:xfrm>
                <a:off x="2933204" y="2232578"/>
                <a:ext cx="49725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/>
                  <a:t>Jarvis</a:t>
                </a:r>
              </a:p>
            </p:txBody>
          </p: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96C08117-D6D6-F9B8-2656-836416FF1A5C}"/>
                </a:ext>
              </a:extLst>
            </p:cNvPr>
            <p:cNvGrpSpPr/>
            <p:nvPr/>
          </p:nvGrpSpPr>
          <p:grpSpPr>
            <a:xfrm>
              <a:off x="2848103" y="2498814"/>
              <a:ext cx="882127" cy="336526"/>
              <a:chOff x="2848103" y="2498814"/>
              <a:chExt cx="882127" cy="336526"/>
            </a:xfrm>
          </p:grpSpPr>
          <p:sp>
            <p:nvSpPr>
              <p:cNvPr id="52" name="Rectangle: Rounded Corners 51">
                <a:extLst>
                  <a:ext uri="{FF2B5EF4-FFF2-40B4-BE49-F238E27FC236}">
                    <a16:creationId xmlns:a16="http://schemas.microsoft.com/office/drawing/2014/main" id="{8B7FCE6D-BA4F-83CA-64BB-7D313FFC81B2}"/>
                  </a:ext>
                </a:extLst>
              </p:cNvPr>
              <p:cNvSpPr/>
              <p:nvPr/>
            </p:nvSpPr>
            <p:spPr>
              <a:xfrm>
                <a:off x="2848103" y="2498814"/>
                <a:ext cx="882127" cy="336526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53" name="TextBox 52" hidden="1">
                <a:extLst>
                  <a:ext uri="{FF2B5EF4-FFF2-40B4-BE49-F238E27FC236}">
                    <a16:creationId xmlns:a16="http://schemas.microsoft.com/office/drawing/2014/main" id="{1B30AB05-1540-6404-B890-34D35333A861}"/>
                  </a:ext>
                </a:extLst>
              </p:cNvPr>
              <p:cNvSpPr txBox="1"/>
              <p:nvPr/>
            </p:nvSpPr>
            <p:spPr>
              <a:xfrm>
                <a:off x="3066009" y="2543966"/>
                <a:ext cx="446315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/>
                  <a:t>App</a:t>
                </a:r>
              </a:p>
            </p:txBody>
          </p:sp>
        </p:grpSp>
      </p:grpSp>
      <p:cxnSp>
        <p:nvCxnSpPr>
          <p:cNvPr id="61" name="Connector: Curved 60">
            <a:extLst>
              <a:ext uri="{FF2B5EF4-FFF2-40B4-BE49-F238E27FC236}">
                <a16:creationId xmlns:a16="http://schemas.microsoft.com/office/drawing/2014/main" id="{BC0953BE-9558-0935-0B5D-A3BFC4DDC34D}"/>
              </a:ext>
            </a:extLst>
          </p:cNvPr>
          <p:cNvCxnSpPr>
            <a:stCxn id="9" idx="3"/>
            <a:endCxn id="52" idx="3"/>
          </p:cNvCxnSpPr>
          <p:nvPr/>
        </p:nvCxnSpPr>
        <p:spPr>
          <a:xfrm rot="5400000">
            <a:off x="4876351" y="2303070"/>
            <a:ext cx="1119361" cy="871374"/>
          </a:xfrm>
          <a:prstGeom prst="curvedConnector2">
            <a:avLst/>
          </a:prstGeom>
          <a:ln w="15875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or: Curved 62">
            <a:extLst>
              <a:ext uri="{FF2B5EF4-FFF2-40B4-BE49-F238E27FC236}">
                <a16:creationId xmlns:a16="http://schemas.microsoft.com/office/drawing/2014/main" id="{27A5781B-90F9-60F5-4C05-70BE43222AEE}"/>
              </a:ext>
            </a:extLst>
          </p:cNvPr>
          <p:cNvCxnSpPr>
            <a:stCxn id="31" idx="2"/>
            <a:endCxn id="52" idx="1"/>
          </p:cNvCxnSpPr>
          <p:nvPr/>
        </p:nvCxnSpPr>
        <p:spPr>
          <a:xfrm rot="5400000" flipH="1" flipV="1">
            <a:off x="3590706" y="2632123"/>
            <a:ext cx="390472" cy="1723102"/>
          </a:xfrm>
          <a:prstGeom prst="curvedConnector4">
            <a:avLst>
              <a:gd name="adj1" fmla="val -58545"/>
              <a:gd name="adj2" fmla="val 55119"/>
            </a:avLst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or: Curved 64">
            <a:extLst>
              <a:ext uri="{FF2B5EF4-FFF2-40B4-BE49-F238E27FC236}">
                <a16:creationId xmlns:a16="http://schemas.microsoft.com/office/drawing/2014/main" id="{B318A0A0-6996-D1E0-229F-966D69A146DD}"/>
              </a:ext>
            </a:extLst>
          </p:cNvPr>
          <p:cNvCxnSpPr>
            <a:stCxn id="18" idx="2"/>
            <a:endCxn id="52" idx="1"/>
          </p:cNvCxnSpPr>
          <p:nvPr/>
        </p:nvCxnSpPr>
        <p:spPr>
          <a:xfrm rot="16200000" flipH="1">
            <a:off x="3756725" y="2407670"/>
            <a:ext cx="277096" cy="1504439"/>
          </a:xfrm>
          <a:prstGeom prst="curvedConnector2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or: Curved 66">
            <a:extLst>
              <a:ext uri="{FF2B5EF4-FFF2-40B4-BE49-F238E27FC236}">
                <a16:creationId xmlns:a16="http://schemas.microsoft.com/office/drawing/2014/main" id="{56DD8149-A5CA-1944-41CF-C6C4F7D171D9}"/>
              </a:ext>
            </a:extLst>
          </p:cNvPr>
          <p:cNvCxnSpPr>
            <a:stCxn id="7" idx="2"/>
            <a:endCxn id="52" idx="1"/>
          </p:cNvCxnSpPr>
          <p:nvPr/>
        </p:nvCxnSpPr>
        <p:spPr>
          <a:xfrm rot="16200000" flipH="1">
            <a:off x="3546561" y="2197506"/>
            <a:ext cx="969146" cy="1232717"/>
          </a:xfrm>
          <a:prstGeom prst="curvedConnector2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D77FA6C3-9144-D0B8-4BB0-9F05D5525026}"/>
              </a:ext>
            </a:extLst>
          </p:cNvPr>
          <p:cNvSpPr txBox="1"/>
          <p:nvPr/>
        </p:nvSpPr>
        <p:spPr>
          <a:xfrm>
            <a:off x="4434110" y="2717125"/>
            <a:ext cx="121539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accent1"/>
                </a:solidFill>
              </a:rPr>
              <a:t>Write Operations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2E3EADEB-D25A-2FF5-EBF9-D2B3F137D93D}"/>
              </a:ext>
            </a:extLst>
          </p:cNvPr>
          <p:cNvSpPr txBox="1"/>
          <p:nvPr/>
        </p:nvSpPr>
        <p:spPr>
          <a:xfrm>
            <a:off x="4556693" y="2134028"/>
            <a:ext cx="114807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92D050"/>
                </a:solidFill>
              </a:rPr>
              <a:t>Read Operations</a:t>
            </a:r>
          </a:p>
        </p:txBody>
      </p:sp>
      <p:sp>
        <p:nvSpPr>
          <p:cNvPr id="78" name="Rectangle: Rounded Corners 77">
            <a:extLst>
              <a:ext uri="{FF2B5EF4-FFF2-40B4-BE49-F238E27FC236}">
                <a16:creationId xmlns:a16="http://schemas.microsoft.com/office/drawing/2014/main" id="{5F3A680C-5FFC-189C-D239-E6AD268988C4}"/>
              </a:ext>
            </a:extLst>
          </p:cNvPr>
          <p:cNvSpPr/>
          <p:nvPr/>
        </p:nvSpPr>
        <p:spPr>
          <a:xfrm>
            <a:off x="2027583" y="1779247"/>
            <a:ext cx="355188" cy="188112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95169438-29C9-81B9-1117-E2EECAEB63E6}"/>
              </a:ext>
            </a:extLst>
          </p:cNvPr>
          <p:cNvSpPr txBox="1"/>
          <p:nvPr/>
        </p:nvSpPr>
        <p:spPr>
          <a:xfrm>
            <a:off x="2003841" y="2194681"/>
            <a:ext cx="369332" cy="107915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200" dirty="0"/>
              <a:t>Load Balancer</a:t>
            </a:r>
          </a:p>
        </p:txBody>
      </p: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A26C9C7F-4EE5-17EC-8BB7-39117A887CEE}"/>
              </a:ext>
            </a:extLst>
          </p:cNvPr>
          <p:cNvCxnSpPr>
            <a:cxnSpLocks/>
            <a:stCxn id="7" idx="1"/>
          </p:cNvCxnSpPr>
          <p:nvPr/>
        </p:nvCxnSpPr>
        <p:spPr>
          <a:xfrm flipH="1">
            <a:off x="2389271" y="2261987"/>
            <a:ext cx="849079" cy="4436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142D83B1-DBD6-FE9C-6D1D-855C85F436B6}"/>
              </a:ext>
            </a:extLst>
          </p:cNvPr>
          <p:cNvCxnSpPr>
            <a:cxnSpLocks/>
            <a:stCxn id="18" idx="1"/>
            <a:endCxn id="78" idx="3"/>
          </p:cNvCxnSpPr>
          <p:nvPr/>
        </p:nvCxnSpPr>
        <p:spPr>
          <a:xfrm flipH="1" flipV="1">
            <a:off x="2382771" y="2719812"/>
            <a:ext cx="583857" cy="234225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8AA09DC8-0EFF-8FF5-E37E-9184CE7DE3CF}"/>
              </a:ext>
            </a:extLst>
          </p:cNvPr>
          <p:cNvCxnSpPr>
            <a:cxnSpLocks/>
            <a:stCxn id="31" idx="1"/>
          </p:cNvCxnSpPr>
          <p:nvPr/>
        </p:nvCxnSpPr>
        <p:spPr>
          <a:xfrm flipH="1" flipV="1">
            <a:off x="2389271" y="3532380"/>
            <a:ext cx="358694" cy="89225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Content Placeholder 40">
            <a:extLst>
              <a:ext uri="{FF2B5EF4-FFF2-40B4-BE49-F238E27FC236}">
                <a16:creationId xmlns:a16="http://schemas.microsoft.com/office/drawing/2014/main" id="{B947AE2C-5014-040C-184E-835F171D228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944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loud 13">
            <a:extLst>
              <a:ext uri="{FF2B5EF4-FFF2-40B4-BE49-F238E27FC236}">
                <a16:creationId xmlns:a16="http://schemas.microsoft.com/office/drawing/2014/main" id="{8EB07981-722C-533C-4700-82711CBA50F2}"/>
              </a:ext>
            </a:extLst>
          </p:cNvPr>
          <p:cNvSpPr/>
          <p:nvPr/>
        </p:nvSpPr>
        <p:spPr>
          <a:xfrm>
            <a:off x="1014636" y="975563"/>
            <a:ext cx="6239360" cy="3439731"/>
          </a:xfrm>
          <a:prstGeom prst="clou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dirty="0"/>
              <a:t>"The Cloud" (AWS)</a:t>
            </a:r>
          </a:p>
        </p:txBody>
      </p:sp>
      <p:pic>
        <p:nvPicPr>
          <p:cNvPr id="96" name="Content Placeholder 95" descr="Lock with solid fill">
            <a:extLst>
              <a:ext uri="{FF2B5EF4-FFF2-40B4-BE49-F238E27FC236}">
                <a16:creationId xmlns:a16="http://schemas.microsoft.com/office/drawing/2014/main" id="{6871AD0F-63AA-FFAD-2FA8-9AA425C63707}"/>
              </a:ext>
            </a:extLst>
          </p:cNvPr>
          <p:cNvPicPr>
            <a:picLocks noGrp="1" noChangeAspect="1"/>
          </p:cNvPicPr>
          <p:nvPr>
            <p:ph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23262" y="2172310"/>
            <a:ext cx="914400" cy="9144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Secure it</a:t>
            </a:r>
          </a:p>
        </p:txBody>
      </p:sp>
      <p:sp>
        <p:nvSpPr>
          <p:cNvPr id="9" name="Flowchart: Magnetic Disk 8">
            <a:extLst>
              <a:ext uri="{FF2B5EF4-FFF2-40B4-BE49-F238E27FC236}">
                <a16:creationId xmlns:a16="http://schemas.microsoft.com/office/drawing/2014/main" id="{7E2E8CF1-3DCA-4F7C-B141-F5F60E68ED11}"/>
              </a:ext>
            </a:extLst>
          </p:cNvPr>
          <p:cNvSpPr/>
          <p:nvPr/>
        </p:nvSpPr>
        <p:spPr>
          <a:xfrm>
            <a:off x="5570462" y="1379420"/>
            <a:ext cx="602512" cy="799657"/>
          </a:xfrm>
          <a:prstGeom prst="flowChartMagneticDisk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Database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B4E7419-0EAC-F712-C61D-430B0A58CAB5}"/>
              </a:ext>
            </a:extLst>
          </p:cNvPr>
          <p:cNvGrpSpPr>
            <a:grpSpLocks noChangeAspect="1"/>
          </p:cNvGrpSpPr>
          <p:nvPr/>
        </p:nvGrpSpPr>
        <p:grpSpPr>
          <a:xfrm>
            <a:off x="3094316" y="1972043"/>
            <a:ext cx="643624" cy="447984"/>
            <a:chOff x="2488019" y="1942216"/>
            <a:chExt cx="1609060" cy="1119961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C8843B66-C686-3C77-8CA8-543FCB5FE32F}"/>
                </a:ext>
              </a:extLst>
            </p:cNvPr>
            <p:cNvGrpSpPr/>
            <p:nvPr/>
          </p:nvGrpSpPr>
          <p:grpSpPr>
            <a:xfrm>
              <a:off x="2488019" y="1942216"/>
              <a:ext cx="1609060" cy="1119961"/>
              <a:chOff x="2385244" y="1942216"/>
              <a:chExt cx="1807535" cy="1190846"/>
            </a:xfrm>
          </p:grpSpPr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473311F4-CA97-3CAD-A9DD-63D37395BC3E}"/>
                  </a:ext>
                </a:extLst>
              </p:cNvPr>
              <p:cNvSpPr/>
              <p:nvPr/>
            </p:nvSpPr>
            <p:spPr>
              <a:xfrm>
                <a:off x="2385244" y="1942216"/>
                <a:ext cx="1807535" cy="1190846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19" name="TextBox 18" hidden="1">
                <a:extLst>
                  <a:ext uri="{FF2B5EF4-FFF2-40B4-BE49-F238E27FC236}">
                    <a16:creationId xmlns:a16="http://schemas.microsoft.com/office/drawing/2014/main" id="{75A37AB5-21F7-9B5E-182D-4C36D2BD4E37}"/>
                  </a:ext>
                </a:extLst>
              </p:cNvPr>
              <p:cNvSpPr txBox="1"/>
              <p:nvPr/>
            </p:nvSpPr>
            <p:spPr>
              <a:xfrm>
                <a:off x="2654083" y="1947847"/>
                <a:ext cx="130553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/>
                  <a:t>Docker Container</a:t>
                </a:r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489D6A42-C94D-44B9-7265-165D93A6A548}"/>
                </a:ext>
              </a:extLst>
            </p:cNvPr>
            <p:cNvGrpSpPr/>
            <p:nvPr/>
          </p:nvGrpSpPr>
          <p:grpSpPr>
            <a:xfrm>
              <a:off x="2708070" y="2228772"/>
              <a:ext cx="1162180" cy="720661"/>
              <a:chOff x="2516591" y="2218649"/>
              <a:chExt cx="1516828" cy="799657"/>
            </a:xfrm>
          </p:grpSpPr>
          <p:sp>
            <p:nvSpPr>
              <p:cNvPr id="8" name="Rectangle: Rounded Corners 7">
                <a:extLst>
                  <a:ext uri="{FF2B5EF4-FFF2-40B4-BE49-F238E27FC236}">
                    <a16:creationId xmlns:a16="http://schemas.microsoft.com/office/drawing/2014/main" id="{92E1853C-69B5-0506-1003-824C7E295BEC}"/>
                  </a:ext>
                </a:extLst>
              </p:cNvPr>
              <p:cNvSpPr/>
              <p:nvPr/>
            </p:nvSpPr>
            <p:spPr>
              <a:xfrm>
                <a:off x="2516591" y="2218649"/>
                <a:ext cx="1516828" cy="799657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17" name="TextBox 16" hidden="1">
                <a:extLst>
                  <a:ext uri="{FF2B5EF4-FFF2-40B4-BE49-F238E27FC236}">
                    <a16:creationId xmlns:a16="http://schemas.microsoft.com/office/drawing/2014/main" id="{A0323BE8-8F39-8439-D6AB-23905387A73E}"/>
                  </a:ext>
                </a:extLst>
              </p:cNvPr>
              <p:cNvSpPr txBox="1"/>
              <p:nvPr/>
            </p:nvSpPr>
            <p:spPr>
              <a:xfrm>
                <a:off x="2933204" y="2232578"/>
                <a:ext cx="49725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/>
                  <a:t>Jarvis</a:t>
                </a: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B7F6DBCA-2592-BA51-122B-EA7F533B76FB}"/>
                </a:ext>
              </a:extLst>
            </p:cNvPr>
            <p:cNvGrpSpPr/>
            <p:nvPr/>
          </p:nvGrpSpPr>
          <p:grpSpPr>
            <a:xfrm>
              <a:off x="2848103" y="2498814"/>
              <a:ext cx="882127" cy="336526"/>
              <a:chOff x="2848103" y="2498814"/>
              <a:chExt cx="882127" cy="336526"/>
            </a:xfrm>
          </p:grpSpPr>
          <p:sp>
            <p:nvSpPr>
              <p:cNvPr id="7" name="Rectangle: Rounded Corners 6">
                <a:extLst>
                  <a:ext uri="{FF2B5EF4-FFF2-40B4-BE49-F238E27FC236}">
                    <a16:creationId xmlns:a16="http://schemas.microsoft.com/office/drawing/2014/main" id="{A225CDD5-F5F3-2F08-BF10-8F5DF261A391}"/>
                  </a:ext>
                </a:extLst>
              </p:cNvPr>
              <p:cNvSpPr/>
              <p:nvPr/>
            </p:nvSpPr>
            <p:spPr>
              <a:xfrm>
                <a:off x="2848103" y="2498814"/>
                <a:ext cx="882127" cy="336526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15" name="TextBox 14" hidden="1">
                <a:extLst>
                  <a:ext uri="{FF2B5EF4-FFF2-40B4-BE49-F238E27FC236}">
                    <a16:creationId xmlns:a16="http://schemas.microsoft.com/office/drawing/2014/main" id="{58CD61A5-04F3-22F0-E616-DF79144FDDED}"/>
                  </a:ext>
                </a:extLst>
              </p:cNvPr>
              <p:cNvSpPr txBox="1"/>
              <p:nvPr/>
            </p:nvSpPr>
            <p:spPr>
              <a:xfrm>
                <a:off x="3066009" y="2543966"/>
                <a:ext cx="446315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/>
                  <a:t>App</a:t>
                </a:r>
              </a:p>
            </p:txBody>
          </p:sp>
        </p:grpSp>
      </p:grpSp>
      <p:cxnSp>
        <p:nvCxnSpPr>
          <p:cNvPr id="11" name="Connector: Curved 10">
            <a:extLst>
              <a:ext uri="{FF2B5EF4-FFF2-40B4-BE49-F238E27FC236}">
                <a16:creationId xmlns:a16="http://schemas.microsoft.com/office/drawing/2014/main" id="{5B63B7ED-04C9-8B27-44E0-EC3A075DE3EF}"/>
              </a:ext>
            </a:extLst>
          </p:cNvPr>
          <p:cNvCxnSpPr>
            <a:cxnSpLocks/>
            <a:stCxn id="7" idx="3"/>
            <a:endCxn id="9" idx="2"/>
          </p:cNvCxnSpPr>
          <p:nvPr/>
        </p:nvCxnSpPr>
        <p:spPr>
          <a:xfrm flipV="1">
            <a:off x="3591201" y="1779249"/>
            <a:ext cx="1979261" cy="482738"/>
          </a:xfrm>
          <a:prstGeom prst="curvedConnector3">
            <a:avLst>
              <a:gd name="adj1" fmla="val 35939"/>
            </a:avLst>
          </a:prstGeom>
          <a:ln w="15875">
            <a:solidFill>
              <a:srgbClr val="00B050"/>
            </a:solidFill>
            <a:headEnd type="triangle"/>
            <a:tailEnd type="non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4" name="Group 3">
            <a:extLst>
              <a:ext uri="{FF2B5EF4-FFF2-40B4-BE49-F238E27FC236}">
                <a16:creationId xmlns:a16="http://schemas.microsoft.com/office/drawing/2014/main" id="{F14A3368-CE84-DA4C-1FD2-C50E10C2146F}"/>
              </a:ext>
            </a:extLst>
          </p:cNvPr>
          <p:cNvGrpSpPr>
            <a:grpSpLocks noChangeAspect="1"/>
          </p:cNvGrpSpPr>
          <p:nvPr/>
        </p:nvGrpSpPr>
        <p:grpSpPr>
          <a:xfrm>
            <a:off x="2822594" y="2664093"/>
            <a:ext cx="643624" cy="447984"/>
            <a:chOff x="2488019" y="1942216"/>
            <a:chExt cx="1609060" cy="1119961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C829F0EE-A3F0-49B0-10C1-C74C90A8890A}"/>
                </a:ext>
              </a:extLst>
            </p:cNvPr>
            <p:cNvGrpSpPr/>
            <p:nvPr/>
          </p:nvGrpSpPr>
          <p:grpSpPr>
            <a:xfrm>
              <a:off x="2488019" y="1942216"/>
              <a:ext cx="1609060" cy="1119961"/>
              <a:chOff x="2385244" y="1942216"/>
              <a:chExt cx="1807535" cy="1190846"/>
            </a:xfrm>
          </p:grpSpPr>
          <p:sp>
            <p:nvSpPr>
              <p:cNvPr id="25" name="Rectangle: Rounded Corners 24">
                <a:extLst>
                  <a:ext uri="{FF2B5EF4-FFF2-40B4-BE49-F238E27FC236}">
                    <a16:creationId xmlns:a16="http://schemas.microsoft.com/office/drawing/2014/main" id="{71FF73C9-DD7A-D9B8-D5DC-C4EA377CCE1B}"/>
                  </a:ext>
                </a:extLst>
              </p:cNvPr>
              <p:cNvSpPr/>
              <p:nvPr/>
            </p:nvSpPr>
            <p:spPr>
              <a:xfrm>
                <a:off x="2385244" y="1942216"/>
                <a:ext cx="1807535" cy="1190846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26" name="TextBox 25" hidden="1">
                <a:extLst>
                  <a:ext uri="{FF2B5EF4-FFF2-40B4-BE49-F238E27FC236}">
                    <a16:creationId xmlns:a16="http://schemas.microsoft.com/office/drawing/2014/main" id="{6F2238CD-EB2D-383F-65D7-12E1042DA83F}"/>
                  </a:ext>
                </a:extLst>
              </p:cNvPr>
              <p:cNvSpPr txBox="1"/>
              <p:nvPr/>
            </p:nvSpPr>
            <p:spPr>
              <a:xfrm>
                <a:off x="2654083" y="1947847"/>
                <a:ext cx="130553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/>
                  <a:t>Docker Container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18088EAA-49B8-CCEE-3E4C-57CD6BEB506E}"/>
                </a:ext>
              </a:extLst>
            </p:cNvPr>
            <p:cNvGrpSpPr/>
            <p:nvPr/>
          </p:nvGrpSpPr>
          <p:grpSpPr>
            <a:xfrm>
              <a:off x="2708070" y="2228772"/>
              <a:ext cx="1162180" cy="720661"/>
              <a:chOff x="2516591" y="2218649"/>
              <a:chExt cx="1516828" cy="799657"/>
            </a:xfrm>
          </p:grpSpPr>
          <p:sp>
            <p:nvSpPr>
              <p:cNvPr id="23" name="Rectangle: Rounded Corners 22">
                <a:extLst>
                  <a:ext uri="{FF2B5EF4-FFF2-40B4-BE49-F238E27FC236}">
                    <a16:creationId xmlns:a16="http://schemas.microsoft.com/office/drawing/2014/main" id="{3DF04BFF-73EB-F1BA-6615-0D2E9C0878D0}"/>
                  </a:ext>
                </a:extLst>
              </p:cNvPr>
              <p:cNvSpPr/>
              <p:nvPr/>
            </p:nvSpPr>
            <p:spPr>
              <a:xfrm>
                <a:off x="2516591" y="2218649"/>
                <a:ext cx="1516828" cy="799657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24" name="TextBox 23" hidden="1">
                <a:extLst>
                  <a:ext uri="{FF2B5EF4-FFF2-40B4-BE49-F238E27FC236}">
                    <a16:creationId xmlns:a16="http://schemas.microsoft.com/office/drawing/2014/main" id="{A9BD196F-95C7-2DAE-F9D2-C5118D1B1703}"/>
                  </a:ext>
                </a:extLst>
              </p:cNvPr>
              <p:cNvSpPr txBox="1"/>
              <p:nvPr/>
            </p:nvSpPr>
            <p:spPr>
              <a:xfrm>
                <a:off x="2933204" y="2232578"/>
                <a:ext cx="49725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/>
                  <a:t>Jarvis</a:t>
                </a:r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DB3EE09A-D63E-1BC2-D124-7EBD3DDEB5F6}"/>
                </a:ext>
              </a:extLst>
            </p:cNvPr>
            <p:cNvGrpSpPr/>
            <p:nvPr/>
          </p:nvGrpSpPr>
          <p:grpSpPr>
            <a:xfrm>
              <a:off x="2848103" y="2498814"/>
              <a:ext cx="882127" cy="336526"/>
              <a:chOff x="2848103" y="2498814"/>
              <a:chExt cx="882127" cy="336526"/>
            </a:xfrm>
          </p:grpSpPr>
          <p:sp>
            <p:nvSpPr>
              <p:cNvPr id="18" name="Rectangle: Rounded Corners 17">
                <a:extLst>
                  <a:ext uri="{FF2B5EF4-FFF2-40B4-BE49-F238E27FC236}">
                    <a16:creationId xmlns:a16="http://schemas.microsoft.com/office/drawing/2014/main" id="{C84691EB-EB97-96F1-7D9E-E14CB9576A0C}"/>
                  </a:ext>
                </a:extLst>
              </p:cNvPr>
              <p:cNvSpPr/>
              <p:nvPr/>
            </p:nvSpPr>
            <p:spPr>
              <a:xfrm>
                <a:off x="2848103" y="2498814"/>
                <a:ext cx="882127" cy="336526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22" name="TextBox 21" hidden="1">
                <a:extLst>
                  <a:ext uri="{FF2B5EF4-FFF2-40B4-BE49-F238E27FC236}">
                    <a16:creationId xmlns:a16="http://schemas.microsoft.com/office/drawing/2014/main" id="{49C21DF1-3CCC-BF80-3A78-912F1F0B2946}"/>
                  </a:ext>
                </a:extLst>
              </p:cNvPr>
              <p:cNvSpPr txBox="1"/>
              <p:nvPr/>
            </p:nvSpPr>
            <p:spPr>
              <a:xfrm>
                <a:off x="3066009" y="2543966"/>
                <a:ext cx="446315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/>
                  <a:t>App</a:t>
                </a:r>
              </a:p>
            </p:txBody>
          </p:sp>
        </p:grp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D62E5A57-5DD4-38F7-EDD3-09D7F71CB231}"/>
              </a:ext>
            </a:extLst>
          </p:cNvPr>
          <p:cNvGrpSpPr>
            <a:grpSpLocks noChangeAspect="1"/>
          </p:cNvGrpSpPr>
          <p:nvPr/>
        </p:nvGrpSpPr>
        <p:grpSpPr>
          <a:xfrm>
            <a:off x="2603931" y="3331661"/>
            <a:ext cx="643624" cy="447984"/>
            <a:chOff x="2488019" y="1942216"/>
            <a:chExt cx="1609060" cy="1119961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F42D14CF-6A4D-1B47-15A1-CD56C935FEA4}"/>
                </a:ext>
              </a:extLst>
            </p:cNvPr>
            <p:cNvGrpSpPr/>
            <p:nvPr/>
          </p:nvGrpSpPr>
          <p:grpSpPr>
            <a:xfrm>
              <a:off x="2488019" y="1942216"/>
              <a:ext cx="1609060" cy="1119961"/>
              <a:chOff x="2385244" y="1942216"/>
              <a:chExt cx="1807535" cy="1190846"/>
            </a:xfrm>
          </p:grpSpPr>
          <p:sp>
            <p:nvSpPr>
              <p:cNvPr id="35" name="Rectangle: Rounded Corners 34">
                <a:extLst>
                  <a:ext uri="{FF2B5EF4-FFF2-40B4-BE49-F238E27FC236}">
                    <a16:creationId xmlns:a16="http://schemas.microsoft.com/office/drawing/2014/main" id="{A3BE4CF4-2CBB-9068-D3F3-227AA69684B5}"/>
                  </a:ext>
                </a:extLst>
              </p:cNvPr>
              <p:cNvSpPr/>
              <p:nvPr/>
            </p:nvSpPr>
            <p:spPr>
              <a:xfrm>
                <a:off x="2385244" y="1942216"/>
                <a:ext cx="1807535" cy="1190846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36" name="TextBox 35" hidden="1">
                <a:extLst>
                  <a:ext uri="{FF2B5EF4-FFF2-40B4-BE49-F238E27FC236}">
                    <a16:creationId xmlns:a16="http://schemas.microsoft.com/office/drawing/2014/main" id="{57FF0C0C-1442-4C97-BB38-37631B6FEB14}"/>
                  </a:ext>
                </a:extLst>
              </p:cNvPr>
              <p:cNvSpPr txBox="1"/>
              <p:nvPr/>
            </p:nvSpPr>
            <p:spPr>
              <a:xfrm>
                <a:off x="2654083" y="1947847"/>
                <a:ext cx="130553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/>
                  <a:t>Docker Container</a:t>
                </a:r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F9818703-5EDC-5974-DDEE-DA8E8E8C0B7E}"/>
                </a:ext>
              </a:extLst>
            </p:cNvPr>
            <p:cNvGrpSpPr/>
            <p:nvPr/>
          </p:nvGrpSpPr>
          <p:grpSpPr>
            <a:xfrm>
              <a:off x="2708070" y="2228772"/>
              <a:ext cx="1162180" cy="720661"/>
              <a:chOff x="2516591" y="2218649"/>
              <a:chExt cx="1516828" cy="799657"/>
            </a:xfrm>
          </p:grpSpPr>
          <p:sp>
            <p:nvSpPr>
              <p:cNvPr id="33" name="Rectangle: Rounded Corners 32">
                <a:extLst>
                  <a:ext uri="{FF2B5EF4-FFF2-40B4-BE49-F238E27FC236}">
                    <a16:creationId xmlns:a16="http://schemas.microsoft.com/office/drawing/2014/main" id="{9400DDAC-5315-3B2E-A8C9-7FD48FC501DD}"/>
                  </a:ext>
                </a:extLst>
              </p:cNvPr>
              <p:cNvSpPr/>
              <p:nvPr/>
            </p:nvSpPr>
            <p:spPr>
              <a:xfrm>
                <a:off x="2516591" y="2218649"/>
                <a:ext cx="1516828" cy="799657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34" name="TextBox 33" hidden="1">
                <a:extLst>
                  <a:ext uri="{FF2B5EF4-FFF2-40B4-BE49-F238E27FC236}">
                    <a16:creationId xmlns:a16="http://schemas.microsoft.com/office/drawing/2014/main" id="{CDB7D485-496C-6D9C-6285-1DEBA9DC2964}"/>
                  </a:ext>
                </a:extLst>
              </p:cNvPr>
              <p:cNvSpPr txBox="1"/>
              <p:nvPr/>
            </p:nvSpPr>
            <p:spPr>
              <a:xfrm>
                <a:off x="2933204" y="2232578"/>
                <a:ext cx="49725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/>
                  <a:t>Jarvis</a:t>
                </a:r>
              </a:p>
            </p:txBody>
          </p: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BC93A4C7-0D9F-E3E8-ECC4-264451EF2440}"/>
                </a:ext>
              </a:extLst>
            </p:cNvPr>
            <p:cNvGrpSpPr/>
            <p:nvPr/>
          </p:nvGrpSpPr>
          <p:grpSpPr>
            <a:xfrm>
              <a:off x="2848103" y="2498814"/>
              <a:ext cx="882127" cy="336526"/>
              <a:chOff x="2848103" y="2498814"/>
              <a:chExt cx="882127" cy="336526"/>
            </a:xfrm>
          </p:grpSpPr>
          <p:sp>
            <p:nvSpPr>
              <p:cNvPr id="31" name="Rectangle: Rounded Corners 30">
                <a:extLst>
                  <a:ext uri="{FF2B5EF4-FFF2-40B4-BE49-F238E27FC236}">
                    <a16:creationId xmlns:a16="http://schemas.microsoft.com/office/drawing/2014/main" id="{DFB88301-6CA6-0D96-618A-19C31C7E1156}"/>
                  </a:ext>
                </a:extLst>
              </p:cNvPr>
              <p:cNvSpPr/>
              <p:nvPr/>
            </p:nvSpPr>
            <p:spPr>
              <a:xfrm>
                <a:off x="2848103" y="2498814"/>
                <a:ext cx="882127" cy="336526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32" name="TextBox 31" hidden="1">
                <a:extLst>
                  <a:ext uri="{FF2B5EF4-FFF2-40B4-BE49-F238E27FC236}">
                    <a16:creationId xmlns:a16="http://schemas.microsoft.com/office/drawing/2014/main" id="{25DC8D9E-FC04-880A-4E2C-05F4F626283B}"/>
                  </a:ext>
                </a:extLst>
              </p:cNvPr>
              <p:cNvSpPr txBox="1"/>
              <p:nvPr/>
            </p:nvSpPr>
            <p:spPr>
              <a:xfrm>
                <a:off x="3066009" y="2543966"/>
                <a:ext cx="446315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/>
                  <a:t>App</a:t>
                </a:r>
              </a:p>
            </p:txBody>
          </p:sp>
        </p:grpSp>
      </p:grpSp>
      <p:cxnSp>
        <p:nvCxnSpPr>
          <p:cNvPr id="37" name="Connector: Curved 36">
            <a:extLst>
              <a:ext uri="{FF2B5EF4-FFF2-40B4-BE49-F238E27FC236}">
                <a16:creationId xmlns:a16="http://schemas.microsoft.com/office/drawing/2014/main" id="{64159AB5-84A8-B937-EFB0-62F48E7AC169}"/>
              </a:ext>
            </a:extLst>
          </p:cNvPr>
          <p:cNvCxnSpPr>
            <a:cxnSpLocks/>
            <a:stCxn id="31" idx="3"/>
            <a:endCxn id="9" idx="2"/>
          </p:cNvCxnSpPr>
          <p:nvPr/>
        </p:nvCxnSpPr>
        <p:spPr>
          <a:xfrm flipV="1">
            <a:off x="3100816" y="1779249"/>
            <a:ext cx="2469646" cy="1842356"/>
          </a:xfrm>
          <a:prstGeom prst="curvedConnector3">
            <a:avLst>
              <a:gd name="adj1" fmla="val 54427"/>
            </a:avLst>
          </a:prstGeom>
          <a:ln w="15875">
            <a:solidFill>
              <a:srgbClr val="00B050"/>
            </a:solidFill>
            <a:headEnd type="triangle"/>
            <a:tailEnd type="non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8" name="Connector: Curved 37">
            <a:extLst>
              <a:ext uri="{FF2B5EF4-FFF2-40B4-BE49-F238E27FC236}">
                <a16:creationId xmlns:a16="http://schemas.microsoft.com/office/drawing/2014/main" id="{7B64E3C8-16D5-652E-A12A-A7008B34ACF7}"/>
              </a:ext>
            </a:extLst>
          </p:cNvPr>
          <p:cNvCxnSpPr>
            <a:cxnSpLocks/>
            <a:stCxn id="18" idx="3"/>
            <a:endCxn id="9" idx="2"/>
          </p:cNvCxnSpPr>
          <p:nvPr/>
        </p:nvCxnSpPr>
        <p:spPr>
          <a:xfrm flipV="1">
            <a:off x="3319479" y="1779249"/>
            <a:ext cx="2250983" cy="1174788"/>
          </a:xfrm>
          <a:prstGeom prst="curvedConnector3">
            <a:avLst>
              <a:gd name="adj1" fmla="val 42935"/>
            </a:avLst>
          </a:prstGeom>
          <a:ln w="15875">
            <a:solidFill>
              <a:srgbClr val="00B050"/>
            </a:solidFill>
            <a:headEnd type="triangle"/>
            <a:tailEnd type="non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48" name="Group 47">
            <a:extLst>
              <a:ext uri="{FF2B5EF4-FFF2-40B4-BE49-F238E27FC236}">
                <a16:creationId xmlns:a16="http://schemas.microsoft.com/office/drawing/2014/main" id="{A29C2137-569A-2D9E-188F-03D06D6EAEFD}"/>
              </a:ext>
            </a:extLst>
          </p:cNvPr>
          <p:cNvGrpSpPr>
            <a:grpSpLocks noChangeAspect="1"/>
          </p:cNvGrpSpPr>
          <p:nvPr/>
        </p:nvGrpSpPr>
        <p:grpSpPr>
          <a:xfrm>
            <a:off x="4503459" y="3008494"/>
            <a:ext cx="643624" cy="447984"/>
            <a:chOff x="2488019" y="1942216"/>
            <a:chExt cx="1609060" cy="1119961"/>
          </a:xfrm>
        </p:grpSpPr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CE0C192D-9E6C-0606-CEA6-2AC84F5E5519}"/>
                </a:ext>
              </a:extLst>
            </p:cNvPr>
            <p:cNvGrpSpPr/>
            <p:nvPr/>
          </p:nvGrpSpPr>
          <p:grpSpPr>
            <a:xfrm>
              <a:off x="2488019" y="1942216"/>
              <a:ext cx="1609060" cy="1119961"/>
              <a:chOff x="2385244" y="1942216"/>
              <a:chExt cx="1807535" cy="1190846"/>
            </a:xfrm>
          </p:grpSpPr>
          <p:sp>
            <p:nvSpPr>
              <p:cNvPr id="56" name="Rectangle: Rounded Corners 55">
                <a:extLst>
                  <a:ext uri="{FF2B5EF4-FFF2-40B4-BE49-F238E27FC236}">
                    <a16:creationId xmlns:a16="http://schemas.microsoft.com/office/drawing/2014/main" id="{2B0E28D8-0984-EFCD-66DA-FE168567BA9C}"/>
                  </a:ext>
                </a:extLst>
              </p:cNvPr>
              <p:cNvSpPr/>
              <p:nvPr/>
            </p:nvSpPr>
            <p:spPr>
              <a:xfrm>
                <a:off x="2385244" y="1942216"/>
                <a:ext cx="1807535" cy="1190846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57" name="TextBox 56" hidden="1">
                <a:extLst>
                  <a:ext uri="{FF2B5EF4-FFF2-40B4-BE49-F238E27FC236}">
                    <a16:creationId xmlns:a16="http://schemas.microsoft.com/office/drawing/2014/main" id="{17AF2152-1EBB-E793-4715-5A09B57A5DF7}"/>
                  </a:ext>
                </a:extLst>
              </p:cNvPr>
              <p:cNvSpPr txBox="1"/>
              <p:nvPr/>
            </p:nvSpPr>
            <p:spPr>
              <a:xfrm>
                <a:off x="2654083" y="1947847"/>
                <a:ext cx="130553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/>
                  <a:t>Docker Container</a:t>
                </a:r>
              </a:p>
            </p:txBody>
          </p:sp>
        </p:grp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540817DF-9849-EFC5-4731-8695164E6C5B}"/>
                </a:ext>
              </a:extLst>
            </p:cNvPr>
            <p:cNvGrpSpPr/>
            <p:nvPr/>
          </p:nvGrpSpPr>
          <p:grpSpPr>
            <a:xfrm>
              <a:off x="2708070" y="2228772"/>
              <a:ext cx="1162180" cy="720661"/>
              <a:chOff x="2516591" y="2218649"/>
              <a:chExt cx="1516828" cy="799657"/>
            </a:xfrm>
          </p:grpSpPr>
          <p:sp>
            <p:nvSpPr>
              <p:cNvPr id="54" name="Rectangle: Rounded Corners 53">
                <a:extLst>
                  <a:ext uri="{FF2B5EF4-FFF2-40B4-BE49-F238E27FC236}">
                    <a16:creationId xmlns:a16="http://schemas.microsoft.com/office/drawing/2014/main" id="{41552652-5B8E-1410-6FF0-13D5EE4BC003}"/>
                  </a:ext>
                </a:extLst>
              </p:cNvPr>
              <p:cNvSpPr/>
              <p:nvPr/>
            </p:nvSpPr>
            <p:spPr>
              <a:xfrm>
                <a:off x="2516591" y="2218649"/>
                <a:ext cx="1516828" cy="799657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55" name="TextBox 54" hidden="1">
                <a:extLst>
                  <a:ext uri="{FF2B5EF4-FFF2-40B4-BE49-F238E27FC236}">
                    <a16:creationId xmlns:a16="http://schemas.microsoft.com/office/drawing/2014/main" id="{5BC4BF62-3583-E0F2-4DF0-B9218C65D83E}"/>
                  </a:ext>
                </a:extLst>
              </p:cNvPr>
              <p:cNvSpPr txBox="1"/>
              <p:nvPr/>
            </p:nvSpPr>
            <p:spPr>
              <a:xfrm>
                <a:off x="2933204" y="2232578"/>
                <a:ext cx="49725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/>
                  <a:t>Jarvis</a:t>
                </a:r>
              </a:p>
            </p:txBody>
          </p: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96C08117-D6D6-F9B8-2656-836416FF1A5C}"/>
                </a:ext>
              </a:extLst>
            </p:cNvPr>
            <p:cNvGrpSpPr/>
            <p:nvPr/>
          </p:nvGrpSpPr>
          <p:grpSpPr>
            <a:xfrm>
              <a:off x="2848103" y="2498814"/>
              <a:ext cx="882127" cy="336526"/>
              <a:chOff x="2848103" y="2498814"/>
              <a:chExt cx="882127" cy="336526"/>
            </a:xfrm>
          </p:grpSpPr>
          <p:sp>
            <p:nvSpPr>
              <p:cNvPr id="52" name="Rectangle: Rounded Corners 51">
                <a:extLst>
                  <a:ext uri="{FF2B5EF4-FFF2-40B4-BE49-F238E27FC236}">
                    <a16:creationId xmlns:a16="http://schemas.microsoft.com/office/drawing/2014/main" id="{8B7FCE6D-BA4F-83CA-64BB-7D313FFC81B2}"/>
                  </a:ext>
                </a:extLst>
              </p:cNvPr>
              <p:cNvSpPr/>
              <p:nvPr/>
            </p:nvSpPr>
            <p:spPr>
              <a:xfrm>
                <a:off x="2848103" y="2498814"/>
                <a:ext cx="882127" cy="336526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53" name="TextBox 52" hidden="1">
                <a:extLst>
                  <a:ext uri="{FF2B5EF4-FFF2-40B4-BE49-F238E27FC236}">
                    <a16:creationId xmlns:a16="http://schemas.microsoft.com/office/drawing/2014/main" id="{1B30AB05-1540-6404-B890-34D35333A861}"/>
                  </a:ext>
                </a:extLst>
              </p:cNvPr>
              <p:cNvSpPr txBox="1"/>
              <p:nvPr/>
            </p:nvSpPr>
            <p:spPr>
              <a:xfrm>
                <a:off x="3066009" y="2543966"/>
                <a:ext cx="446315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/>
                  <a:t>App</a:t>
                </a:r>
              </a:p>
            </p:txBody>
          </p:sp>
        </p:grpSp>
      </p:grpSp>
      <p:cxnSp>
        <p:nvCxnSpPr>
          <p:cNvPr id="61" name="Connector: Curved 60">
            <a:extLst>
              <a:ext uri="{FF2B5EF4-FFF2-40B4-BE49-F238E27FC236}">
                <a16:creationId xmlns:a16="http://schemas.microsoft.com/office/drawing/2014/main" id="{BC0953BE-9558-0935-0B5D-A3BFC4DDC34D}"/>
              </a:ext>
            </a:extLst>
          </p:cNvPr>
          <p:cNvCxnSpPr>
            <a:stCxn id="9" idx="3"/>
            <a:endCxn id="52" idx="3"/>
          </p:cNvCxnSpPr>
          <p:nvPr/>
        </p:nvCxnSpPr>
        <p:spPr>
          <a:xfrm rot="5400000">
            <a:off x="4876351" y="2303070"/>
            <a:ext cx="1119361" cy="871374"/>
          </a:xfrm>
          <a:prstGeom prst="curvedConnector2">
            <a:avLst/>
          </a:prstGeom>
          <a:ln w="15875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or: Curved 62">
            <a:extLst>
              <a:ext uri="{FF2B5EF4-FFF2-40B4-BE49-F238E27FC236}">
                <a16:creationId xmlns:a16="http://schemas.microsoft.com/office/drawing/2014/main" id="{27A5781B-90F9-60F5-4C05-70BE43222AEE}"/>
              </a:ext>
            </a:extLst>
          </p:cNvPr>
          <p:cNvCxnSpPr>
            <a:stCxn id="31" idx="2"/>
            <a:endCxn id="52" idx="1"/>
          </p:cNvCxnSpPr>
          <p:nvPr/>
        </p:nvCxnSpPr>
        <p:spPr>
          <a:xfrm rot="5400000" flipH="1" flipV="1">
            <a:off x="3590706" y="2632123"/>
            <a:ext cx="390472" cy="1723102"/>
          </a:xfrm>
          <a:prstGeom prst="curvedConnector4">
            <a:avLst>
              <a:gd name="adj1" fmla="val -58545"/>
              <a:gd name="adj2" fmla="val 55119"/>
            </a:avLst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or: Curved 64">
            <a:extLst>
              <a:ext uri="{FF2B5EF4-FFF2-40B4-BE49-F238E27FC236}">
                <a16:creationId xmlns:a16="http://schemas.microsoft.com/office/drawing/2014/main" id="{B318A0A0-6996-D1E0-229F-966D69A146DD}"/>
              </a:ext>
            </a:extLst>
          </p:cNvPr>
          <p:cNvCxnSpPr>
            <a:stCxn id="18" idx="2"/>
            <a:endCxn id="52" idx="1"/>
          </p:cNvCxnSpPr>
          <p:nvPr/>
        </p:nvCxnSpPr>
        <p:spPr>
          <a:xfrm rot="16200000" flipH="1">
            <a:off x="3756725" y="2407670"/>
            <a:ext cx="277096" cy="1504439"/>
          </a:xfrm>
          <a:prstGeom prst="curvedConnector2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or: Curved 66">
            <a:extLst>
              <a:ext uri="{FF2B5EF4-FFF2-40B4-BE49-F238E27FC236}">
                <a16:creationId xmlns:a16="http://schemas.microsoft.com/office/drawing/2014/main" id="{56DD8149-A5CA-1944-41CF-C6C4F7D171D9}"/>
              </a:ext>
            </a:extLst>
          </p:cNvPr>
          <p:cNvCxnSpPr>
            <a:stCxn id="7" idx="2"/>
            <a:endCxn id="52" idx="1"/>
          </p:cNvCxnSpPr>
          <p:nvPr/>
        </p:nvCxnSpPr>
        <p:spPr>
          <a:xfrm rot="16200000" flipH="1">
            <a:off x="3546561" y="2197506"/>
            <a:ext cx="969146" cy="1232717"/>
          </a:xfrm>
          <a:prstGeom prst="curvedConnector2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D77FA6C3-9144-D0B8-4BB0-9F05D5525026}"/>
              </a:ext>
            </a:extLst>
          </p:cNvPr>
          <p:cNvSpPr txBox="1"/>
          <p:nvPr/>
        </p:nvSpPr>
        <p:spPr>
          <a:xfrm>
            <a:off x="4434110" y="2717125"/>
            <a:ext cx="121539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accent1"/>
                </a:solidFill>
              </a:rPr>
              <a:t>Write Operations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2E3EADEB-D25A-2FF5-EBF9-D2B3F137D93D}"/>
              </a:ext>
            </a:extLst>
          </p:cNvPr>
          <p:cNvSpPr txBox="1"/>
          <p:nvPr/>
        </p:nvSpPr>
        <p:spPr>
          <a:xfrm>
            <a:off x="4556693" y="2134028"/>
            <a:ext cx="114807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92D050"/>
                </a:solidFill>
              </a:rPr>
              <a:t>Read Operations</a:t>
            </a:r>
          </a:p>
        </p:txBody>
      </p:sp>
      <p:sp>
        <p:nvSpPr>
          <p:cNvPr id="78" name="Rectangle: Rounded Corners 77">
            <a:extLst>
              <a:ext uri="{FF2B5EF4-FFF2-40B4-BE49-F238E27FC236}">
                <a16:creationId xmlns:a16="http://schemas.microsoft.com/office/drawing/2014/main" id="{5F3A680C-5FFC-189C-D239-E6AD268988C4}"/>
              </a:ext>
            </a:extLst>
          </p:cNvPr>
          <p:cNvSpPr/>
          <p:nvPr/>
        </p:nvSpPr>
        <p:spPr>
          <a:xfrm>
            <a:off x="2027583" y="1779247"/>
            <a:ext cx="355188" cy="188112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95169438-29C9-81B9-1117-E2EECAEB63E6}"/>
              </a:ext>
            </a:extLst>
          </p:cNvPr>
          <p:cNvSpPr txBox="1"/>
          <p:nvPr/>
        </p:nvSpPr>
        <p:spPr>
          <a:xfrm>
            <a:off x="2003841" y="2194681"/>
            <a:ext cx="369332" cy="107915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200" dirty="0"/>
              <a:t>Load Balancer</a:t>
            </a:r>
          </a:p>
        </p:txBody>
      </p: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A26C9C7F-4EE5-17EC-8BB7-39117A887CEE}"/>
              </a:ext>
            </a:extLst>
          </p:cNvPr>
          <p:cNvCxnSpPr>
            <a:cxnSpLocks/>
            <a:stCxn id="7" idx="1"/>
          </p:cNvCxnSpPr>
          <p:nvPr/>
        </p:nvCxnSpPr>
        <p:spPr>
          <a:xfrm flipH="1">
            <a:off x="2389271" y="2261987"/>
            <a:ext cx="849079" cy="4436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142D83B1-DBD6-FE9C-6D1D-855C85F436B6}"/>
              </a:ext>
            </a:extLst>
          </p:cNvPr>
          <p:cNvCxnSpPr>
            <a:cxnSpLocks/>
            <a:stCxn id="18" idx="1"/>
            <a:endCxn id="78" idx="3"/>
          </p:cNvCxnSpPr>
          <p:nvPr/>
        </p:nvCxnSpPr>
        <p:spPr>
          <a:xfrm flipH="1" flipV="1">
            <a:off x="2382771" y="2719812"/>
            <a:ext cx="583857" cy="234225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8AA09DC8-0EFF-8FF5-E37E-9184CE7DE3CF}"/>
              </a:ext>
            </a:extLst>
          </p:cNvPr>
          <p:cNvCxnSpPr>
            <a:cxnSpLocks/>
            <a:stCxn id="31" idx="1"/>
          </p:cNvCxnSpPr>
          <p:nvPr/>
        </p:nvCxnSpPr>
        <p:spPr>
          <a:xfrm flipH="1" flipV="1">
            <a:off x="2389271" y="3532380"/>
            <a:ext cx="358694" cy="89225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3849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90A59-2968-9239-5292-2B64F49CF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Jarvis can serve REST web services</a:t>
            </a:r>
          </a:p>
          <a:p>
            <a:pPr lvl="1"/>
            <a:r>
              <a:rPr lang="en-US" dirty="0"/>
              <a:t>Instead of "functional" endpoints, you write a function for each HTTP method your service will support</a:t>
            </a:r>
          </a:p>
          <a:p>
            <a:pPr lvl="1"/>
            <a:r>
              <a:rPr lang="en-US" dirty="0"/>
              <a:t>Each function will parse the requested resource and take appropriate action</a:t>
            </a:r>
          </a:p>
          <a:p>
            <a:r>
              <a:rPr lang="en-US" dirty="0"/>
              <a:t>To me as an APLer, the JSON paradigm seems more natural</a:t>
            </a:r>
          </a:p>
          <a:p>
            <a:r>
              <a:rPr lang="en-US" dirty="0"/>
              <a:t>If you have an interest in the REST paradigm, ask me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CFCE896-3E40-A9B4-11D3-8392E67E1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Jarvis and REST</a:t>
            </a:r>
          </a:p>
        </p:txBody>
      </p:sp>
      <p:sp>
        <p:nvSpPr>
          <p:cNvPr id="6" name="Media Placeholder 5">
            <a:extLst>
              <a:ext uri="{FF2B5EF4-FFF2-40B4-BE49-F238E27FC236}">
                <a16:creationId xmlns:a16="http://schemas.microsoft.com/office/drawing/2014/main" id="{EBAF2BB8-2EF1-3353-47B3-D052351678DB}"/>
              </a:ext>
            </a:extLst>
          </p:cNvPr>
          <p:cNvSpPr>
            <a:spLocks noGrp="1"/>
          </p:cNvSpPr>
          <p:nvPr>
            <p:ph type="media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882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90A59-2968-9239-5292-2B64F49CF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Finish the documentation!</a:t>
            </a:r>
          </a:p>
          <a:p>
            <a:r>
              <a:rPr lang="en-US" dirty="0"/>
              <a:t>Add more logging and management capability</a:t>
            </a:r>
          </a:p>
          <a:p>
            <a:r>
              <a:rPr lang="en-US" dirty="0"/>
              <a:t>JAWS – Jarvis And Web Sockets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CFCE896-3E40-A9B4-11D3-8392E67E1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the Jarvis Pipeline </a:t>
            </a:r>
          </a:p>
        </p:txBody>
      </p:sp>
      <p:sp>
        <p:nvSpPr>
          <p:cNvPr id="6" name="Media Placeholder 5">
            <a:extLst>
              <a:ext uri="{FF2B5EF4-FFF2-40B4-BE49-F238E27FC236}">
                <a16:creationId xmlns:a16="http://schemas.microsoft.com/office/drawing/2014/main" id="{EBAF2BB8-2EF1-3353-47B3-D052351678DB}"/>
              </a:ext>
            </a:extLst>
          </p:cNvPr>
          <p:cNvSpPr>
            <a:spLocks noGrp="1"/>
          </p:cNvSpPr>
          <p:nvPr>
            <p:ph type="media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706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C2D9C34-F52F-EA55-F67B-D628CF74A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                              </a:t>
            </a:r>
            <a:r>
              <a:rPr lang="en-US" sz="7200" dirty="0"/>
              <a:t>?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                  </a:t>
            </a:r>
            <a:r>
              <a:rPr lang="en-US" sz="7800" dirty="0"/>
              <a:t>?</a:t>
            </a:r>
          </a:p>
          <a:p>
            <a:pPr marL="0" indent="0">
              <a:buNone/>
            </a:pPr>
            <a:r>
              <a:rPr lang="en-US" dirty="0"/>
              <a:t>                       </a:t>
            </a:r>
            <a:r>
              <a:rPr lang="en-US" sz="9300" dirty="0"/>
              <a:t>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0E48B9C-9B62-D7F9-6B46-256BF831F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Media Placeholder 3">
            <a:extLst>
              <a:ext uri="{FF2B5EF4-FFF2-40B4-BE49-F238E27FC236}">
                <a16:creationId xmlns:a16="http://schemas.microsoft.com/office/drawing/2014/main" id="{3B390F8F-FF87-C3A1-9F45-BFAC19335CAA}"/>
              </a:ext>
            </a:extLst>
          </p:cNvPr>
          <p:cNvSpPr>
            <a:spLocks noGrp="1"/>
          </p:cNvSpPr>
          <p:nvPr>
            <p:ph type="media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549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9F387C0-2E77-B2E0-4FA5-0178706BD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Web Service?</a:t>
            </a:r>
          </a:p>
        </p:txBody>
      </p:sp>
      <p:sp>
        <p:nvSpPr>
          <p:cNvPr id="4" name="Media Placeholder 3">
            <a:extLst>
              <a:ext uri="{FF2B5EF4-FFF2-40B4-BE49-F238E27FC236}">
                <a16:creationId xmlns:a16="http://schemas.microsoft.com/office/drawing/2014/main" id="{27FFC3F1-BCEE-1538-FFEB-F1FE9E3FB451}"/>
              </a:ext>
            </a:extLst>
          </p:cNvPr>
          <p:cNvSpPr>
            <a:spLocks noGrp="1"/>
          </p:cNvSpPr>
          <p:nvPr>
            <p:ph type="media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A76D2E13-F0AB-100F-A6B1-A63DA1860A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2827" y="1036800"/>
            <a:ext cx="8378345" cy="3630616"/>
          </a:xfrm>
        </p:spPr>
      </p:pic>
    </p:spTree>
    <p:extLst>
      <p:ext uri="{BB962C8B-B14F-4D97-AF65-F5344CB8AC3E}">
        <p14:creationId xmlns:p14="http://schemas.microsoft.com/office/powerpoint/2010/main" val="4256139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9F387C0-2E77-B2E0-4FA5-0178706BD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Web Service?</a:t>
            </a:r>
          </a:p>
        </p:txBody>
      </p:sp>
      <p:sp>
        <p:nvSpPr>
          <p:cNvPr id="4" name="Media Placeholder 3">
            <a:extLst>
              <a:ext uri="{FF2B5EF4-FFF2-40B4-BE49-F238E27FC236}">
                <a16:creationId xmlns:a16="http://schemas.microsoft.com/office/drawing/2014/main" id="{27FFC3F1-BCEE-1538-FFEB-F1FE9E3FB451}"/>
              </a:ext>
            </a:extLst>
          </p:cNvPr>
          <p:cNvSpPr>
            <a:spLocks noGrp="1"/>
          </p:cNvSpPr>
          <p:nvPr>
            <p:ph type="media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A76D2E13-F0AB-100F-A6B1-A63DA1860A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2417" t="45296" r="16626" b="2818"/>
          <a:stretch/>
        </p:blipFill>
        <p:spPr>
          <a:xfrm>
            <a:off x="395059" y="1337824"/>
            <a:ext cx="8353882" cy="2647088"/>
          </a:xfrm>
        </p:spPr>
      </p:pic>
    </p:spTree>
    <p:extLst>
      <p:ext uri="{BB962C8B-B14F-4D97-AF65-F5344CB8AC3E}">
        <p14:creationId xmlns:p14="http://schemas.microsoft.com/office/powerpoint/2010/main" val="38871507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9F387C0-2E77-B2E0-4FA5-0178706BD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Services</a:t>
            </a:r>
          </a:p>
        </p:txBody>
      </p:sp>
      <p:sp>
        <p:nvSpPr>
          <p:cNvPr id="4" name="Media Placeholder 3">
            <a:extLst>
              <a:ext uri="{FF2B5EF4-FFF2-40B4-BE49-F238E27FC236}">
                <a16:creationId xmlns:a16="http://schemas.microsoft.com/office/drawing/2014/main" id="{27FFC3F1-BCEE-1538-FFEB-F1FE9E3FB451}"/>
              </a:ext>
            </a:extLst>
          </p:cNvPr>
          <p:cNvSpPr>
            <a:spLocks noGrp="1"/>
          </p:cNvSpPr>
          <p:nvPr>
            <p:ph type="media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EB6401B-3785-8194-5060-68451C1417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Machine to machine</a:t>
            </a:r>
          </a:p>
          <a:p>
            <a:r>
              <a:rPr lang="en-US" dirty="0"/>
              <a:t>Use a standard protocol (HTTP, HTTPS)</a:t>
            </a:r>
          </a:p>
          <a:p>
            <a:r>
              <a:rPr lang="en-US" dirty="0"/>
              <a:t>Expose an Application Programming Interface (API)</a:t>
            </a:r>
          </a:p>
          <a:p>
            <a:pPr lvl="1"/>
            <a:r>
              <a:rPr lang="en-US" dirty="0"/>
              <a:t>Server doesn't necessarily know what the client is</a:t>
            </a:r>
          </a:p>
          <a:p>
            <a:pPr lvl="2"/>
            <a:r>
              <a:rPr lang="en-US" dirty="0"/>
              <a:t>Web page/JavaScript, Phone App, C#, .NET, APL</a:t>
            </a:r>
          </a:p>
          <a:p>
            <a:pPr lvl="1"/>
            <a:r>
              <a:rPr lang="en-US" dirty="0"/>
              <a:t>Client doesn't know the server's internal workings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B3B6F48-B160-3FD7-B186-9FD0798D0E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092" y="0"/>
            <a:ext cx="8539815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751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9D516F4-6587-9BDE-98F9-93E7559CBD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723925" y="1264925"/>
            <a:ext cx="2127975" cy="1306825"/>
          </a:xfrm>
        </p:spPr>
        <p:txBody>
          <a:bodyPr>
            <a:normAutofit/>
          </a:bodyPr>
          <a:lstStyle/>
          <a:p>
            <a:r>
              <a:rPr lang="en-US" sz="1400" dirty="0"/>
              <a:t>Client Examples:</a:t>
            </a:r>
            <a:br>
              <a:rPr lang="en-US" sz="1400" dirty="0"/>
            </a:br>
            <a:r>
              <a:rPr lang="en-US" sz="1400" dirty="0"/>
              <a:t>A web browser, </a:t>
            </a:r>
            <a:r>
              <a:rPr lang="en-US" sz="1400" dirty="0">
                <a:latin typeface="APL385 Unicode" panose="020B0709000202000203" pitchFamily="49" charset="0"/>
              </a:rPr>
              <a:t>HttpCommand</a:t>
            </a:r>
            <a:r>
              <a:rPr lang="en-US" sz="1400" dirty="0"/>
              <a:t>, cURL, JavaScript, Python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A86B1B-0762-6839-A656-01C54254A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HTTP is a request-response protocol</a:t>
            </a:r>
          </a:p>
          <a:p>
            <a:r>
              <a:rPr lang="en-US" dirty="0"/>
              <a:t>A client sends a request to a server</a:t>
            </a:r>
          </a:p>
          <a:p>
            <a:r>
              <a:rPr lang="en-US" dirty="0"/>
              <a:t>The server receives the request</a:t>
            </a:r>
          </a:p>
          <a:p>
            <a:r>
              <a:rPr lang="en-US" dirty="0"/>
              <a:t>The server runs an application to process the request</a:t>
            </a:r>
          </a:p>
          <a:p>
            <a:r>
              <a:rPr lang="en-US" dirty="0"/>
              <a:t>The server sends a response back to the client</a:t>
            </a:r>
          </a:p>
          <a:p>
            <a:r>
              <a:rPr lang="en-US" dirty="0"/>
              <a:t>The client receives the response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7FB9A7C-90DF-ED0A-B71F-592B1E5B1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HTTP Communications 101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D4129E0F-BDC5-235A-D28D-22E5C9532609}"/>
              </a:ext>
            </a:extLst>
          </p:cNvPr>
          <p:cNvSpPr txBox="1">
            <a:spLocks/>
          </p:cNvSpPr>
          <p:nvPr/>
        </p:nvSpPr>
        <p:spPr>
          <a:xfrm>
            <a:off x="6723924" y="2533620"/>
            <a:ext cx="2127975" cy="1306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Arial" panose="020B0604020202020204" pitchFamily="34" charset="0"/>
              <a:buNone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717550" indent="-355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60000"/>
              <a:buFont typeface="Courier New" panose="02070309020205020404" pitchFamily="49" charset="0"/>
              <a:buChar char="o"/>
              <a:defRPr lang="en-US" sz="16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079500" indent="-36195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433513" indent="-35401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Calibri" panose="020F0502020204030204" pitchFamily="34" charset="0"/>
              <a:buChar char="–"/>
              <a:defRPr sz="12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Server Examples:</a:t>
            </a:r>
            <a:br>
              <a:rPr lang="en-US" sz="1400" dirty="0"/>
            </a:br>
            <a:r>
              <a:rPr lang="en-US" sz="1400" dirty="0"/>
              <a:t>IIS, Apache, Nginx, </a:t>
            </a:r>
            <a:r>
              <a:rPr lang="en-US" sz="1400" dirty="0">
                <a:latin typeface="APL385 Unicode" panose="020B0709000202000203" pitchFamily="49" charset="0"/>
              </a:rPr>
              <a:t>Jarvis</a:t>
            </a:r>
            <a:r>
              <a:rPr lang="en-US" sz="1400" dirty="0"/>
              <a:t>, </a:t>
            </a:r>
            <a:r>
              <a:rPr lang="en-US" sz="1400" dirty="0">
                <a:latin typeface="APL385 Unicode" panose="020B0709000202000203" pitchFamily="49" charset="0"/>
              </a:rPr>
              <a:t>DUI/MiServer</a:t>
            </a:r>
          </a:p>
          <a:p>
            <a:endParaRPr lang="en-US" sz="1400" dirty="0"/>
          </a:p>
        </p:txBody>
      </p:sp>
      <p:pic>
        <p:nvPicPr>
          <p:cNvPr id="24" name="Picture 23" descr="A computer screen with text on it&#10;&#10;Description automatically generated">
            <a:extLst>
              <a:ext uri="{FF2B5EF4-FFF2-40B4-BE49-F238E27FC236}">
                <a16:creationId xmlns:a16="http://schemas.microsoft.com/office/drawing/2014/main" id="{B050111B-2E1B-8B33-7E28-280DE7FAFC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25" y="1078320"/>
            <a:ext cx="4652089" cy="2910600"/>
          </a:xfrm>
          <a:prstGeom prst="rect">
            <a:avLst/>
          </a:prstGeom>
        </p:spPr>
      </p:pic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212BEFB6-8738-1061-D6F2-BD57833815F3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533024" y="0"/>
            <a:ext cx="1610976" cy="1036319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7624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6" grpId="0" build="p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ECC57D-21D4-F040-B371-A0D744B9F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Find the documentation</a:t>
            </a:r>
          </a:p>
          <a:p>
            <a:pPr lvl="1"/>
            <a:r>
              <a:rPr lang="en-US" dirty="0"/>
              <a:t>Determine if you need authentication credentials</a:t>
            </a:r>
          </a:p>
          <a:p>
            <a:pPr lvl="2"/>
            <a:r>
              <a:rPr lang="en-US" dirty="0"/>
              <a:t>Register and obtain an API key</a:t>
            </a:r>
          </a:p>
          <a:p>
            <a:pPr lvl="2"/>
            <a:r>
              <a:rPr lang="en-US" dirty="0"/>
              <a:t>Many web services provide a free, rate-limited, level of access</a:t>
            </a:r>
          </a:p>
          <a:p>
            <a:pPr lvl="1"/>
            <a:r>
              <a:rPr lang="en-US" dirty="0"/>
              <a:t>Construct and send your request</a:t>
            </a:r>
          </a:p>
          <a:p>
            <a:pPr lvl="1"/>
            <a:r>
              <a:rPr lang="en-US" dirty="0"/>
              <a:t>Process the service's response </a:t>
            </a:r>
          </a:p>
          <a:p>
            <a:pPr marL="457200" lvl="1" indent="0">
              <a:buNone/>
            </a:pPr>
            <a:endParaRPr lang="en-US" dirty="0"/>
          </a:p>
          <a:p>
            <a:pPr lvl="2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5AD85DD-587F-C5B1-0A89-B66458062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Service API Usage Patterns</a:t>
            </a:r>
          </a:p>
        </p:txBody>
      </p:sp>
      <p:sp>
        <p:nvSpPr>
          <p:cNvPr id="4" name="Media Placeholder 3">
            <a:extLst>
              <a:ext uri="{FF2B5EF4-FFF2-40B4-BE49-F238E27FC236}">
                <a16:creationId xmlns:a16="http://schemas.microsoft.com/office/drawing/2014/main" id="{FEFA85E8-C86B-502F-5E5F-5D9088AFF8FD}"/>
              </a:ext>
            </a:extLst>
          </p:cNvPr>
          <p:cNvSpPr>
            <a:spLocks noGrp="1"/>
          </p:cNvSpPr>
          <p:nvPr>
            <p:ph type="media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338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4DAAC25-4CCA-3AB5-5132-217F9E12AF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669748" cy="3242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latin typeface="APL385 Unicode" panose="020B0709000202000203" pitchFamily="49" charset="0"/>
              </a:rPr>
              <a:t>HttpCommand</a:t>
            </a:r>
            <a:r>
              <a:rPr lang="en-US" sz="1800" dirty="0">
                <a:latin typeface="+mn-lt"/>
              </a:rPr>
              <a:t> is a utility that is well-suited to enable the APLer to interact with web services because it:</a:t>
            </a:r>
          </a:p>
          <a:p>
            <a:r>
              <a:rPr lang="en-US" sz="1800" dirty="0"/>
              <a:t>Allows you to specify an HTTP request in a manner that is conducive to an APLer</a:t>
            </a:r>
          </a:p>
          <a:p>
            <a:r>
              <a:rPr lang="en-US" sz="1800" dirty="0"/>
              <a:t>Sends a properly formatted HTTP request to the server</a:t>
            </a:r>
          </a:p>
          <a:p>
            <a:r>
              <a:rPr lang="en-US" sz="1800" dirty="0"/>
              <a:t>Receives the server's response</a:t>
            </a:r>
          </a:p>
          <a:p>
            <a:r>
              <a:rPr lang="en-US" sz="1800" dirty="0"/>
              <a:t>Decomposes the response in a manner that is conducive to an APLer</a:t>
            </a:r>
          </a:p>
          <a:p>
            <a:r>
              <a:rPr lang="en-US" sz="1800" dirty="0"/>
              <a:t>Minimizes the need for you to learn a lot about HTTP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7C34BCD-0BD1-6B31-9000-BFE55E159BE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D274D1C-A70C-FC56-16C9-5CCE35742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</p:spPr>
        <p:txBody>
          <a:bodyPr/>
          <a:lstStyle/>
          <a:p>
            <a:r>
              <a:rPr lang="en-US" sz="3200" dirty="0">
                <a:latin typeface="APL385 Unicode" panose="020B0709000202000203" pitchFamily="49" charset="0"/>
              </a:rPr>
              <a:t>HttpCommand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211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Dyalog">
      <a:dk1>
        <a:srgbClr val="3B475E"/>
      </a:dk1>
      <a:lt1>
        <a:sysClr val="window" lastClr="FFFFFF"/>
      </a:lt1>
      <a:dk2>
        <a:srgbClr val="5A6D8F"/>
      </a:dk2>
      <a:lt2>
        <a:srgbClr val="F6F6D9"/>
      </a:lt2>
      <a:accent1>
        <a:srgbClr val="ED7F00"/>
      </a:accent1>
      <a:accent2>
        <a:srgbClr val="928ABD"/>
      </a:accent2>
      <a:accent3>
        <a:srgbClr val="2C5656"/>
      </a:accent3>
      <a:accent4>
        <a:srgbClr val="FFA336"/>
      </a:accent4>
      <a:accent5>
        <a:srgbClr val="BBB5D6"/>
      </a:accent5>
      <a:accent6>
        <a:srgbClr val="231F20"/>
      </a:accent6>
      <a:hlink>
        <a:srgbClr val="5A6D8F"/>
      </a:hlink>
      <a:folHlink>
        <a:srgbClr val="928ABD"/>
      </a:folHlink>
    </a:clrScheme>
    <a:fontScheme name="Sarabun">
      <a:majorFont>
        <a:latin typeface="Sarabun"/>
        <a:ea typeface=""/>
        <a:cs typeface=""/>
      </a:majorFont>
      <a:minorFont>
        <a:latin typeface="Sarabu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yalog19_template_bold_calibri.potx" id="{F0C38D23-3AC9-47E9-8D0D-BEDB5EAFCAD2}" vid="{35320D08-F00A-4224-9D94-CDC48BBB4D0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7687</TotalTime>
  <Words>995</Words>
  <Application>Microsoft Office PowerPoint</Application>
  <PresentationFormat>On-screen Show (16:9)</PresentationFormat>
  <Paragraphs>225</Paragraphs>
  <Slides>34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2" baseType="lpstr">
      <vt:lpstr>Wingdings</vt:lpstr>
      <vt:lpstr>Sarabun</vt:lpstr>
      <vt:lpstr>APL385 Unicode</vt:lpstr>
      <vt:lpstr>Courier New</vt:lpstr>
      <vt:lpstr>Calibri</vt:lpstr>
      <vt:lpstr>Arial</vt:lpstr>
      <vt:lpstr>Wingdings 2</vt:lpstr>
      <vt:lpstr>Office Theme</vt:lpstr>
      <vt:lpstr>APL and Web Services</vt:lpstr>
      <vt:lpstr>Web Services</vt:lpstr>
      <vt:lpstr>What is a Web Service?</vt:lpstr>
      <vt:lpstr>What is a Web Service?</vt:lpstr>
      <vt:lpstr>What is a Web Service?</vt:lpstr>
      <vt:lpstr>Web Services</vt:lpstr>
      <vt:lpstr>HTTP Communications 101</vt:lpstr>
      <vt:lpstr>Web Service API Usage Patterns</vt:lpstr>
      <vt:lpstr>HttpCommand</vt:lpstr>
      <vt:lpstr>Typical HttpCommand Usage</vt:lpstr>
      <vt:lpstr>Example</vt:lpstr>
      <vt:lpstr>Shortened Example</vt:lpstr>
      <vt:lpstr>Demo Time…</vt:lpstr>
      <vt:lpstr>PowerPoint Presentation</vt:lpstr>
      <vt:lpstr>PowerPoint Presentation</vt:lpstr>
      <vt:lpstr>PowerPoint Presentation</vt:lpstr>
      <vt:lpstr>Jarvis</vt:lpstr>
      <vt:lpstr>More Demos</vt:lpstr>
      <vt:lpstr>Think about it…</vt:lpstr>
      <vt:lpstr>Security</vt:lpstr>
      <vt:lpstr>Performance</vt:lpstr>
      <vt:lpstr>Scalability</vt:lpstr>
      <vt:lpstr>The Plan Visualized… (from Dyalog'22)</vt:lpstr>
      <vt:lpstr>The Plan Visualized…</vt:lpstr>
      <vt:lpstr>Run the app as a service</vt:lpstr>
      <vt:lpstr>Run it in a container</vt:lpstr>
      <vt:lpstr>Split into Front and Back Ends</vt:lpstr>
      <vt:lpstr>Try it in the cloud</vt:lpstr>
      <vt:lpstr>Scale it up</vt:lpstr>
      <vt:lpstr>Load balance it</vt:lpstr>
      <vt:lpstr>Secure it</vt:lpstr>
      <vt:lpstr>Jarvis and REST</vt:lpstr>
      <vt:lpstr>In the Jarvis Pipeline </vt:lpstr>
      <vt:lpstr>Questions?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Smith</dc:creator>
  <cp:lastModifiedBy>Brian Becker</cp:lastModifiedBy>
  <cp:revision>231</cp:revision>
  <dcterms:created xsi:type="dcterms:W3CDTF">2019-07-25T11:46:05Z</dcterms:created>
  <dcterms:modified xsi:type="dcterms:W3CDTF">2024-04-11T15:39:29Z</dcterms:modified>
</cp:coreProperties>
</file>