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648" r:id="rId1"/>
  </p:sldMasterIdLst>
  <p:notesMasterIdLst>
    <p:notesMasterId r:id="rId44"/>
  </p:notesMasterIdLst>
  <p:handoutMasterIdLst>
    <p:handoutMasterId r:id="rId45"/>
  </p:handoutMasterIdLst>
  <p:sldIdLst>
    <p:sldId id="257" r:id="rId2"/>
    <p:sldId id="608" r:id="rId3"/>
    <p:sldId id="604" r:id="rId4"/>
    <p:sldId id="619" r:id="rId5"/>
    <p:sldId id="609" r:id="rId6"/>
    <p:sldId id="606" r:id="rId7"/>
    <p:sldId id="618" r:id="rId8"/>
    <p:sldId id="614" r:id="rId9"/>
    <p:sldId id="610" r:id="rId10"/>
    <p:sldId id="617" r:id="rId11"/>
    <p:sldId id="615" r:id="rId12"/>
    <p:sldId id="616" r:id="rId13"/>
    <p:sldId id="621" r:id="rId14"/>
    <p:sldId id="620" r:id="rId15"/>
    <p:sldId id="612" r:id="rId16"/>
    <p:sldId id="611" r:id="rId17"/>
    <p:sldId id="613" r:id="rId18"/>
    <p:sldId id="622" r:id="rId19"/>
    <p:sldId id="627" r:id="rId20"/>
    <p:sldId id="629" r:id="rId21"/>
    <p:sldId id="634" r:id="rId22"/>
    <p:sldId id="623" r:id="rId23"/>
    <p:sldId id="625" r:id="rId24"/>
    <p:sldId id="624" r:id="rId25"/>
    <p:sldId id="626" r:id="rId26"/>
    <p:sldId id="628" r:id="rId27"/>
    <p:sldId id="630" r:id="rId28"/>
    <p:sldId id="631" r:id="rId29"/>
    <p:sldId id="635" r:id="rId30"/>
    <p:sldId id="638" r:id="rId31"/>
    <p:sldId id="636" r:id="rId32"/>
    <p:sldId id="637" r:id="rId33"/>
    <p:sldId id="584" r:id="rId34"/>
    <p:sldId id="598" r:id="rId35"/>
    <p:sldId id="589" r:id="rId36"/>
    <p:sldId id="588" r:id="rId37"/>
    <p:sldId id="586" r:id="rId38"/>
    <p:sldId id="591" r:id="rId39"/>
    <p:sldId id="595" r:id="rId40"/>
    <p:sldId id="587" r:id="rId41"/>
    <p:sldId id="596" r:id="rId42"/>
    <p:sldId id="632" r:id="rId43"/>
  </p:sldIdLst>
  <p:sldSz cx="9144000" cy="5143500" type="screen16x9"/>
  <p:notesSz cx="6858000" cy="9144000"/>
  <p:embeddedFontLst>
    <p:embeddedFont>
      <p:font typeface="APL385 Unicode" panose="020B0709000202000203" pitchFamily="49" charset="0"/>
      <p:regular r:id="rId46"/>
    </p:embeddedFont>
    <p:embeddedFont>
      <p:font typeface="Sarabun" panose="00000500000000000000" pitchFamily="2" charset="-34"/>
      <p:regular r:id="rId47"/>
      <p:bold r:id="rId48"/>
      <p:italic r:id="rId49"/>
      <p:boldItalic r:id="rId50"/>
    </p:embeddedFont>
    <p:embeddedFont>
      <p:font typeface="Wingdings 2" panose="05020102010507070707" pitchFamily="18" charset="2"/>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535"/>
    <a:srgbClr val="FF6600"/>
    <a:srgbClr val="5A6D8F"/>
    <a:srgbClr val="3B475E"/>
    <a:srgbClr val="ED7F00"/>
    <a:srgbClr val="FDFDF5"/>
    <a:srgbClr val="F6F6D9"/>
    <a:srgbClr val="BBB5D6"/>
    <a:srgbClr val="928A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A0FDF3-3A40-47EA-81F6-8D4B1C848209}" v="494" dt="2025-04-07T14:24:48.6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89" autoAdjust="0"/>
  </p:normalViewPr>
  <p:slideViewPr>
    <p:cSldViewPr snapToGrid="0">
      <p:cViewPr varScale="1">
        <p:scale>
          <a:sx n="110" d="100"/>
          <a:sy n="110" d="100"/>
        </p:scale>
        <p:origin x="582" y="32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9" d="100"/>
          <a:sy n="69" d="100"/>
        </p:scale>
        <p:origin x="2693"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NUL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Becker" userId="b6455d1dadfa9002" providerId="LiveId" clId="{C7AF0F83-6229-4568-B98F-B265306F9710}"/>
    <pc:docChg chg="undo custSel addSld delSld modSld modMainMaster">
      <pc:chgData name="Brian Becker" userId="b6455d1dadfa9002" providerId="LiveId" clId="{C7AF0F83-6229-4568-B98F-B265306F9710}" dt="2025-02-16T17:03:39.431" v="941" actId="20577"/>
      <pc:docMkLst>
        <pc:docMk/>
      </pc:docMkLst>
      <pc:sldChg chg="modSp mod">
        <pc:chgData name="Brian Becker" userId="b6455d1dadfa9002" providerId="LiveId" clId="{C7AF0F83-6229-4568-B98F-B265306F9710}" dt="2025-02-14T17:22:33.739" v="64" actId="14100"/>
        <pc:sldMkLst>
          <pc:docMk/>
          <pc:sldMk cId="548887887" sldId="257"/>
        </pc:sldMkLst>
        <pc:spChg chg="mod">
          <ac:chgData name="Brian Becker" userId="b6455d1dadfa9002" providerId="LiveId" clId="{C7AF0F83-6229-4568-B98F-B265306F9710}" dt="2025-02-14T17:22:33.739" v="64" actId="14100"/>
          <ac:spMkLst>
            <pc:docMk/>
            <pc:sldMk cId="548887887" sldId="257"/>
            <ac:spMk id="2" creationId="{6BEA6417-55D0-46BB-0DFF-8D4AA0A716A1}"/>
          </ac:spMkLst>
        </pc:spChg>
      </pc:sldChg>
      <pc:sldChg chg="modSp mod modAnim">
        <pc:chgData name="Brian Becker" userId="b6455d1dadfa9002" providerId="LiveId" clId="{C7AF0F83-6229-4568-B98F-B265306F9710}" dt="2025-02-16T16:37:00.323" v="183"/>
        <pc:sldMkLst>
          <pc:docMk/>
          <pc:sldMk cId="2888841267" sldId="258"/>
        </pc:sldMkLst>
      </pc:sldChg>
      <pc:sldChg chg="del">
        <pc:chgData name="Brian Becker" userId="b6455d1dadfa9002" providerId="LiveId" clId="{C7AF0F83-6229-4568-B98F-B265306F9710}" dt="2025-02-16T16:52:15.603" v="453" actId="47"/>
        <pc:sldMkLst>
          <pc:docMk/>
          <pc:sldMk cId="2638813619" sldId="260"/>
        </pc:sldMkLst>
      </pc:sldChg>
      <pc:sldChg chg="del">
        <pc:chgData name="Brian Becker" userId="b6455d1dadfa9002" providerId="LiveId" clId="{C7AF0F83-6229-4568-B98F-B265306F9710}" dt="2025-02-16T16:52:15.603" v="453" actId="47"/>
        <pc:sldMkLst>
          <pc:docMk/>
          <pc:sldMk cId="2649702374" sldId="263"/>
        </pc:sldMkLst>
      </pc:sldChg>
      <pc:sldChg chg="del">
        <pc:chgData name="Brian Becker" userId="b6455d1dadfa9002" providerId="LiveId" clId="{C7AF0F83-6229-4568-B98F-B265306F9710}" dt="2025-02-16T16:52:15.603" v="453" actId="47"/>
        <pc:sldMkLst>
          <pc:docMk/>
          <pc:sldMk cId="2604365939" sldId="264"/>
        </pc:sldMkLst>
      </pc:sldChg>
      <pc:sldChg chg="del">
        <pc:chgData name="Brian Becker" userId="b6455d1dadfa9002" providerId="LiveId" clId="{C7AF0F83-6229-4568-B98F-B265306F9710}" dt="2025-02-16T16:52:15.603" v="453" actId="47"/>
        <pc:sldMkLst>
          <pc:docMk/>
          <pc:sldMk cId="3887150709" sldId="265"/>
        </pc:sldMkLst>
      </pc:sldChg>
      <pc:sldChg chg="del">
        <pc:chgData name="Brian Becker" userId="b6455d1dadfa9002" providerId="LiveId" clId="{C7AF0F83-6229-4568-B98F-B265306F9710}" dt="2025-02-16T16:52:15.603" v="453" actId="47"/>
        <pc:sldMkLst>
          <pc:docMk/>
          <pc:sldMk cId="4256139120" sldId="266"/>
        </pc:sldMkLst>
      </pc:sldChg>
      <pc:sldChg chg="del">
        <pc:chgData name="Brian Becker" userId="b6455d1dadfa9002" providerId="LiveId" clId="{C7AF0F83-6229-4568-B98F-B265306F9710}" dt="2025-02-16T16:52:15.603" v="453" actId="47"/>
        <pc:sldMkLst>
          <pc:docMk/>
          <pc:sldMk cId="938751089" sldId="267"/>
        </pc:sldMkLst>
      </pc:sldChg>
      <pc:sldChg chg="del">
        <pc:chgData name="Brian Becker" userId="b6455d1dadfa9002" providerId="LiveId" clId="{C7AF0F83-6229-4568-B98F-B265306F9710}" dt="2025-02-16T16:52:15.603" v="453" actId="47"/>
        <pc:sldMkLst>
          <pc:docMk/>
          <pc:sldMk cId="2190338814" sldId="268"/>
        </pc:sldMkLst>
      </pc:sldChg>
      <pc:sldChg chg="del">
        <pc:chgData name="Brian Becker" userId="b6455d1dadfa9002" providerId="LiveId" clId="{C7AF0F83-6229-4568-B98F-B265306F9710}" dt="2025-02-16T16:52:15.603" v="453" actId="47"/>
        <pc:sldMkLst>
          <pc:docMk/>
          <pc:sldMk cId="3167624382" sldId="274"/>
        </pc:sldMkLst>
      </pc:sldChg>
      <pc:sldChg chg="del">
        <pc:chgData name="Brian Becker" userId="b6455d1dadfa9002" providerId="LiveId" clId="{C7AF0F83-6229-4568-B98F-B265306F9710}" dt="2025-02-16T16:52:15.603" v="453" actId="47"/>
        <pc:sldMkLst>
          <pc:docMk/>
          <pc:sldMk cId="2613211174" sldId="276"/>
        </pc:sldMkLst>
      </pc:sldChg>
      <pc:sldChg chg="del">
        <pc:chgData name="Brian Becker" userId="b6455d1dadfa9002" providerId="LiveId" clId="{C7AF0F83-6229-4568-B98F-B265306F9710}" dt="2025-02-16T16:52:15.603" v="453" actId="47"/>
        <pc:sldMkLst>
          <pc:docMk/>
          <pc:sldMk cId="1958548792" sldId="277"/>
        </pc:sldMkLst>
      </pc:sldChg>
      <pc:sldChg chg="del">
        <pc:chgData name="Brian Becker" userId="b6455d1dadfa9002" providerId="LiveId" clId="{C7AF0F83-6229-4568-B98F-B265306F9710}" dt="2025-02-16T16:52:15.603" v="453" actId="47"/>
        <pc:sldMkLst>
          <pc:docMk/>
          <pc:sldMk cId="561956432" sldId="278"/>
        </pc:sldMkLst>
      </pc:sldChg>
      <pc:sldChg chg="del">
        <pc:chgData name="Brian Becker" userId="b6455d1dadfa9002" providerId="LiveId" clId="{C7AF0F83-6229-4568-B98F-B265306F9710}" dt="2025-02-16T16:52:15.603" v="453" actId="47"/>
        <pc:sldMkLst>
          <pc:docMk/>
          <pc:sldMk cId="2970059660" sldId="280"/>
        </pc:sldMkLst>
      </pc:sldChg>
      <pc:sldChg chg="del">
        <pc:chgData name="Brian Becker" userId="b6455d1dadfa9002" providerId="LiveId" clId="{C7AF0F83-6229-4568-B98F-B265306F9710}" dt="2025-02-16T16:52:15.603" v="453" actId="47"/>
        <pc:sldMkLst>
          <pc:docMk/>
          <pc:sldMk cId="2226243621" sldId="281"/>
        </pc:sldMkLst>
      </pc:sldChg>
      <pc:sldChg chg="del">
        <pc:chgData name="Brian Becker" userId="b6455d1dadfa9002" providerId="LiveId" clId="{C7AF0F83-6229-4568-B98F-B265306F9710}" dt="2025-02-16T16:52:15.603" v="453" actId="47"/>
        <pc:sldMkLst>
          <pc:docMk/>
          <pc:sldMk cId="3616271465" sldId="282"/>
        </pc:sldMkLst>
      </pc:sldChg>
      <pc:sldChg chg="del">
        <pc:chgData name="Brian Becker" userId="b6455d1dadfa9002" providerId="LiveId" clId="{C7AF0F83-6229-4568-B98F-B265306F9710}" dt="2025-02-16T16:52:15.603" v="453" actId="47"/>
        <pc:sldMkLst>
          <pc:docMk/>
          <pc:sldMk cId="3845019508" sldId="325"/>
        </pc:sldMkLst>
      </pc:sldChg>
      <pc:sldChg chg="del">
        <pc:chgData name="Brian Becker" userId="b6455d1dadfa9002" providerId="LiveId" clId="{C7AF0F83-6229-4568-B98F-B265306F9710}" dt="2025-02-16T16:52:15.603" v="453" actId="47"/>
        <pc:sldMkLst>
          <pc:docMk/>
          <pc:sldMk cId="2012116634" sldId="327"/>
        </pc:sldMkLst>
      </pc:sldChg>
      <pc:sldChg chg="del">
        <pc:chgData name="Brian Becker" userId="b6455d1dadfa9002" providerId="LiveId" clId="{C7AF0F83-6229-4568-B98F-B265306F9710}" dt="2025-02-16T16:52:15.603" v="453" actId="47"/>
        <pc:sldMkLst>
          <pc:docMk/>
          <pc:sldMk cId="1291305365" sldId="328"/>
        </pc:sldMkLst>
      </pc:sldChg>
      <pc:sldChg chg="del">
        <pc:chgData name="Brian Becker" userId="b6455d1dadfa9002" providerId="LiveId" clId="{C7AF0F83-6229-4568-B98F-B265306F9710}" dt="2025-02-16T16:52:15.603" v="453" actId="47"/>
        <pc:sldMkLst>
          <pc:docMk/>
          <pc:sldMk cId="1451638497" sldId="329"/>
        </pc:sldMkLst>
      </pc:sldChg>
      <pc:sldChg chg="del">
        <pc:chgData name="Brian Becker" userId="b6455d1dadfa9002" providerId="LiveId" clId="{C7AF0F83-6229-4568-B98F-B265306F9710}" dt="2025-02-16T16:52:15.603" v="453" actId="47"/>
        <pc:sldMkLst>
          <pc:docMk/>
          <pc:sldMk cId="2490957854" sldId="330"/>
        </pc:sldMkLst>
      </pc:sldChg>
      <pc:sldChg chg="del">
        <pc:chgData name="Brian Becker" userId="b6455d1dadfa9002" providerId="LiveId" clId="{C7AF0F83-6229-4568-B98F-B265306F9710}" dt="2025-02-16T16:52:15.603" v="453" actId="47"/>
        <pc:sldMkLst>
          <pc:docMk/>
          <pc:sldMk cId="169403069" sldId="584"/>
        </pc:sldMkLst>
      </pc:sldChg>
      <pc:sldChg chg="del">
        <pc:chgData name="Brian Becker" userId="b6455d1dadfa9002" providerId="LiveId" clId="{C7AF0F83-6229-4568-B98F-B265306F9710}" dt="2025-02-16T16:52:15.603" v="453" actId="47"/>
        <pc:sldMkLst>
          <pc:docMk/>
          <pc:sldMk cId="373108386" sldId="586"/>
        </pc:sldMkLst>
      </pc:sldChg>
      <pc:sldChg chg="del">
        <pc:chgData name="Brian Becker" userId="b6455d1dadfa9002" providerId="LiveId" clId="{C7AF0F83-6229-4568-B98F-B265306F9710}" dt="2025-02-16T16:52:15.603" v="453" actId="47"/>
        <pc:sldMkLst>
          <pc:docMk/>
          <pc:sldMk cId="467944392" sldId="587"/>
        </pc:sldMkLst>
      </pc:sldChg>
      <pc:sldChg chg="del">
        <pc:chgData name="Brian Becker" userId="b6455d1dadfa9002" providerId="LiveId" clId="{C7AF0F83-6229-4568-B98F-B265306F9710}" dt="2025-02-16T16:52:15.603" v="453" actId="47"/>
        <pc:sldMkLst>
          <pc:docMk/>
          <pc:sldMk cId="1147270880" sldId="588"/>
        </pc:sldMkLst>
      </pc:sldChg>
      <pc:sldChg chg="del">
        <pc:chgData name="Brian Becker" userId="b6455d1dadfa9002" providerId="LiveId" clId="{C7AF0F83-6229-4568-B98F-B265306F9710}" dt="2025-02-16T16:52:15.603" v="453" actId="47"/>
        <pc:sldMkLst>
          <pc:docMk/>
          <pc:sldMk cId="965548721" sldId="589"/>
        </pc:sldMkLst>
      </pc:sldChg>
      <pc:sldChg chg="del">
        <pc:chgData name="Brian Becker" userId="b6455d1dadfa9002" providerId="LiveId" clId="{C7AF0F83-6229-4568-B98F-B265306F9710}" dt="2025-02-16T16:52:15.603" v="453" actId="47"/>
        <pc:sldMkLst>
          <pc:docMk/>
          <pc:sldMk cId="812657583" sldId="591"/>
        </pc:sldMkLst>
      </pc:sldChg>
      <pc:sldChg chg="del">
        <pc:chgData name="Brian Becker" userId="b6455d1dadfa9002" providerId="LiveId" clId="{C7AF0F83-6229-4568-B98F-B265306F9710}" dt="2025-02-16T16:52:15.603" v="453" actId="47"/>
        <pc:sldMkLst>
          <pc:docMk/>
          <pc:sldMk cId="888949567" sldId="595"/>
        </pc:sldMkLst>
      </pc:sldChg>
      <pc:sldChg chg="del">
        <pc:chgData name="Brian Becker" userId="b6455d1dadfa9002" providerId="LiveId" clId="{C7AF0F83-6229-4568-B98F-B265306F9710}" dt="2025-02-16T16:52:15.603" v="453" actId="47"/>
        <pc:sldMkLst>
          <pc:docMk/>
          <pc:sldMk cId="2493849017" sldId="596"/>
        </pc:sldMkLst>
      </pc:sldChg>
      <pc:sldChg chg="del">
        <pc:chgData name="Brian Becker" userId="b6455d1dadfa9002" providerId="LiveId" clId="{C7AF0F83-6229-4568-B98F-B265306F9710}" dt="2025-02-16T16:52:15.603" v="453" actId="47"/>
        <pc:sldMkLst>
          <pc:docMk/>
          <pc:sldMk cId="959659825" sldId="598"/>
        </pc:sldMkLst>
      </pc:sldChg>
      <pc:sldChg chg="del">
        <pc:chgData name="Brian Becker" userId="b6455d1dadfa9002" providerId="LiveId" clId="{C7AF0F83-6229-4568-B98F-B265306F9710}" dt="2025-02-16T16:52:15.603" v="453" actId="47"/>
        <pc:sldMkLst>
          <pc:docMk/>
          <pc:sldMk cId="2980882453" sldId="599"/>
        </pc:sldMkLst>
      </pc:sldChg>
      <pc:sldChg chg="del">
        <pc:chgData name="Brian Becker" userId="b6455d1dadfa9002" providerId="LiveId" clId="{C7AF0F83-6229-4568-B98F-B265306F9710}" dt="2025-02-16T16:52:15.603" v="453" actId="47"/>
        <pc:sldMkLst>
          <pc:docMk/>
          <pc:sldMk cId="3963549889" sldId="600"/>
        </pc:sldMkLst>
      </pc:sldChg>
      <pc:sldChg chg="del">
        <pc:chgData name="Brian Becker" userId="b6455d1dadfa9002" providerId="LiveId" clId="{C7AF0F83-6229-4568-B98F-B265306F9710}" dt="2025-02-16T16:52:15.603" v="453" actId="47"/>
        <pc:sldMkLst>
          <pc:docMk/>
          <pc:sldMk cId="3228411093" sldId="601"/>
        </pc:sldMkLst>
      </pc:sldChg>
      <pc:sldChg chg="del">
        <pc:chgData name="Brian Becker" userId="b6455d1dadfa9002" providerId="LiveId" clId="{C7AF0F83-6229-4568-B98F-B265306F9710}" dt="2025-02-16T16:52:15.603" v="453" actId="47"/>
        <pc:sldMkLst>
          <pc:docMk/>
          <pc:sldMk cId="3845706191" sldId="602"/>
        </pc:sldMkLst>
      </pc:sldChg>
      <pc:sldChg chg="modSp add del modTransition modAnim">
        <pc:chgData name="Brian Becker" userId="b6455d1dadfa9002" providerId="LiveId" clId="{C7AF0F83-6229-4568-B98F-B265306F9710}" dt="2025-02-16T16:40:43.471" v="201"/>
        <pc:sldMkLst>
          <pc:docMk/>
          <pc:sldMk cId="644775935" sldId="603"/>
        </pc:sldMkLst>
      </pc:sldChg>
      <pc:sldChg chg="modSp add del modTransition modAnim">
        <pc:chgData name="Brian Becker" userId="b6455d1dadfa9002" providerId="LiveId" clId="{C7AF0F83-6229-4568-B98F-B265306F9710}" dt="2025-02-16T16:36:54.947" v="181" actId="2890"/>
        <pc:sldMkLst>
          <pc:docMk/>
          <pc:sldMk cId="3197206836" sldId="603"/>
        </pc:sldMkLst>
      </pc:sldChg>
      <pc:sldChg chg="modSp add mod modTransition modAnim">
        <pc:chgData name="Brian Becker" userId="b6455d1dadfa9002" providerId="LiveId" clId="{C7AF0F83-6229-4568-B98F-B265306F9710}" dt="2025-02-16T16:50:21.961" v="452"/>
        <pc:sldMkLst>
          <pc:docMk/>
          <pc:sldMk cId="2824855825" sldId="604"/>
        </pc:sldMkLst>
        <pc:spChg chg="mod">
          <ac:chgData name="Brian Becker" userId="b6455d1dadfa9002" providerId="LiveId" clId="{C7AF0F83-6229-4568-B98F-B265306F9710}" dt="2025-02-16T16:48:55.539" v="450" actId="20577"/>
          <ac:spMkLst>
            <pc:docMk/>
            <pc:sldMk cId="2824855825" sldId="604"/>
            <ac:spMk id="7" creationId="{97F58017-E03A-38D4-26AA-9DFBB8CCC4C6}"/>
          </ac:spMkLst>
        </pc:spChg>
      </pc:sldChg>
      <pc:sldChg chg="modSp new mod">
        <pc:chgData name="Brian Becker" userId="b6455d1dadfa9002" providerId="LiveId" clId="{C7AF0F83-6229-4568-B98F-B265306F9710}" dt="2025-02-16T17:00:43.925" v="707" actId="20577"/>
        <pc:sldMkLst>
          <pc:docMk/>
          <pc:sldMk cId="1030775517" sldId="605"/>
        </pc:sldMkLst>
      </pc:sldChg>
      <pc:sldChg chg="modSp new mod">
        <pc:chgData name="Brian Becker" userId="b6455d1dadfa9002" providerId="LiveId" clId="{C7AF0F83-6229-4568-B98F-B265306F9710}" dt="2025-02-16T17:03:39.431" v="941" actId="20577"/>
        <pc:sldMkLst>
          <pc:docMk/>
          <pc:sldMk cId="2549085930" sldId="606"/>
        </pc:sldMkLst>
        <pc:spChg chg="mod">
          <ac:chgData name="Brian Becker" userId="b6455d1dadfa9002" providerId="LiveId" clId="{C7AF0F83-6229-4568-B98F-B265306F9710}" dt="2025-02-16T17:03:39.431" v="941" actId="20577"/>
          <ac:spMkLst>
            <pc:docMk/>
            <pc:sldMk cId="2549085930" sldId="606"/>
            <ac:spMk id="2" creationId="{6EAD9B5F-70AB-2A53-8568-848973D00E13}"/>
          </ac:spMkLst>
        </pc:spChg>
        <pc:spChg chg="mod">
          <ac:chgData name="Brian Becker" userId="b6455d1dadfa9002" providerId="LiveId" clId="{C7AF0F83-6229-4568-B98F-B265306F9710}" dt="2025-02-16T17:01:54.474" v="767" actId="14100"/>
          <ac:spMkLst>
            <pc:docMk/>
            <pc:sldMk cId="2549085930" sldId="606"/>
            <ac:spMk id="3" creationId="{5C7D31DD-B57C-57F8-BF9B-B3FDE2B14E0C}"/>
          </ac:spMkLst>
        </pc:spChg>
      </pc:sldChg>
      <pc:sldMasterChg chg="modSp mod delSldLayout modSldLayout">
        <pc:chgData name="Brian Becker" userId="b6455d1dadfa9002" providerId="LiveId" clId="{C7AF0F83-6229-4568-B98F-B265306F9710}" dt="2025-02-16T16:52:15.603" v="453" actId="47"/>
        <pc:sldMasterMkLst>
          <pc:docMk/>
          <pc:sldMasterMk cId="2781740000" sldId="2147483648"/>
        </pc:sldMasterMkLst>
        <pc:spChg chg="mod">
          <ac:chgData name="Brian Becker" userId="b6455d1dadfa9002" providerId="LiveId" clId="{C7AF0F83-6229-4568-B98F-B265306F9710}" dt="2025-02-14T17:22:03.471" v="39" actId="20577"/>
          <ac:spMkLst>
            <pc:docMk/>
            <pc:sldMasterMk cId="2781740000" sldId="2147483648"/>
            <ac:spMk id="6" creationId="{79B4391E-A2CA-4E7C-B5A9-A31CF000D3E5}"/>
          </ac:spMkLst>
        </pc:spChg>
        <pc:sldLayoutChg chg="modSp mod">
          <pc:chgData name="Brian Becker" userId="b6455d1dadfa9002" providerId="LiveId" clId="{C7AF0F83-6229-4568-B98F-B265306F9710}" dt="2025-02-14T17:21:28.762" v="13" actId="20577"/>
          <pc:sldLayoutMkLst>
            <pc:docMk/>
            <pc:sldMasterMk cId="2781740000" sldId="2147483648"/>
            <pc:sldLayoutMk cId="2947373651" sldId="2147483657"/>
          </pc:sldLayoutMkLst>
          <pc:spChg chg="mod">
            <ac:chgData name="Brian Becker" userId="b6455d1dadfa9002" providerId="LiveId" clId="{C7AF0F83-6229-4568-B98F-B265306F9710}" dt="2025-02-14T17:21:28.762" v="13" actId="20577"/>
            <ac:spMkLst>
              <pc:docMk/>
              <pc:sldMasterMk cId="2781740000" sldId="2147483648"/>
              <pc:sldLayoutMk cId="2947373651" sldId="2147483657"/>
              <ac:spMk id="18" creationId="{277D23D1-AF63-47CC-9FB3-B0A40D0C69CF}"/>
            </ac:spMkLst>
          </pc:spChg>
        </pc:sldLayoutChg>
        <pc:sldLayoutChg chg="del">
          <pc:chgData name="Brian Becker" userId="b6455d1dadfa9002" providerId="LiveId" clId="{C7AF0F83-6229-4568-B98F-B265306F9710}" dt="2025-02-16T16:52:15.603" v="453" actId="47"/>
          <pc:sldLayoutMkLst>
            <pc:docMk/>
            <pc:sldMasterMk cId="2781740000" sldId="2147483648"/>
            <pc:sldLayoutMk cId="2293150648" sldId="2147483659"/>
          </pc:sldLayoutMkLst>
        </pc:sldLayoutChg>
        <pc:sldLayoutChg chg="del">
          <pc:chgData name="Brian Becker" userId="b6455d1dadfa9002" providerId="LiveId" clId="{C7AF0F83-6229-4568-B98F-B265306F9710}" dt="2025-02-16T16:52:15.603" v="453" actId="47"/>
          <pc:sldLayoutMkLst>
            <pc:docMk/>
            <pc:sldMasterMk cId="2781740000" sldId="2147483648"/>
            <pc:sldLayoutMk cId="1430186370" sldId="2147483660"/>
          </pc:sldLayoutMkLst>
        </pc:sldLayoutChg>
      </pc:sldMasterChg>
    </pc:docChg>
  </pc:docChgLst>
  <pc:docChgLst>
    <pc:chgData name="Brian Becker" userId="b6455d1dadfa9002" providerId="LiveId" clId="{34A0FDF3-3A40-47EA-81F6-8D4B1C848209}"/>
    <pc:docChg chg="undo custSel addSld delSld modSld sldOrd">
      <pc:chgData name="Brian Becker" userId="b6455d1dadfa9002" providerId="LiveId" clId="{34A0FDF3-3A40-47EA-81F6-8D4B1C848209}" dt="2025-04-07T14:25:47.032" v="8295" actId="47"/>
      <pc:docMkLst>
        <pc:docMk/>
      </pc:docMkLst>
      <pc:sldChg chg="modSp del mod">
        <pc:chgData name="Brian Becker" userId="b6455d1dadfa9002" providerId="LiveId" clId="{34A0FDF3-3A40-47EA-81F6-8D4B1C848209}" dt="2025-03-23T11:41:12.129" v="82" actId="47"/>
        <pc:sldMkLst>
          <pc:docMk/>
          <pc:sldMk cId="2888841267" sldId="258"/>
        </pc:sldMkLst>
      </pc:sldChg>
      <pc:sldChg chg="add">
        <pc:chgData name="Brian Becker" userId="b6455d1dadfa9002" providerId="LiveId" clId="{34A0FDF3-3A40-47EA-81F6-8D4B1C848209}" dt="2025-04-07T14:24:48.618" v="8294"/>
        <pc:sldMkLst>
          <pc:docMk/>
          <pc:sldMk cId="169403069" sldId="584"/>
        </pc:sldMkLst>
      </pc:sldChg>
      <pc:sldChg chg="add">
        <pc:chgData name="Brian Becker" userId="b6455d1dadfa9002" providerId="LiveId" clId="{34A0FDF3-3A40-47EA-81F6-8D4B1C848209}" dt="2025-04-07T14:24:48.618" v="8294"/>
        <pc:sldMkLst>
          <pc:docMk/>
          <pc:sldMk cId="373108386" sldId="586"/>
        </pc:sldMkLst>
      </pc:sldChg>
      <pc:sldChg chg="add">
        <pc:chgData name="Brian Becker" userId="b6455d1dadfa9002" providerId="LiveId" clId="{34A0FDF3-3A40-47EA-81F6-8D4B1C848209}" dt="2025-04-07T14:24:48.618" v="8294"/>
        <pc:sldMkLst>
          <pc:docMk/>
          <pc:sldMk cId="467944392" sldId="587"/>
        </pc:sldMkLst>
      </pc:sldChg>
      <pc:sldChg chg="add">
        <pc:chgData name="Brian Becker" userId="b6455d1dadfa9002" providerId="LiveId" clId="{34A0FDF3-3A40-47EA-81F6-8D4B1C848209}" dt="2025-04-07T14:24:48.618" v="8294"/>
        <pc:sldMkLst>
          <pc:docMk/>
          <pc:sldMk cId="1147270880" sldId="588"/>
        </pc:sldMkLst>
      </pc:sldChg>
      <pc:sldChg chg="add">
        <pc:chgData name="Brian Becker" userId="b6455d1dadfa9002" providerId="LiveId" clId="{34A0FDF3-3A40-47EA-81F6-8D4B1C848209}" dt="2025-04-07T14:24:48.618" v="8294"/>
        <pc:sldMkLst>
          <pc:docMk/>
          <pc:sldMk cId="965548721" sldId="589"/>
        </pc:sldMkLst>
      </pc:sldChg>
      <pc:sldChg chg="add">
        <pc:chgData name="Brian Becker" userId="b6455d1dadfa9002" providerId="LiveId" clId="{34A0FDF3-3A40-47EA-81F6-8D4B1C848209}" dt="2025-04-07T14:24:48.618" v="8294"/>
        <pc:sldMkLst>
          <pc:docMk/>
          <pc:sldMk cId="812657583" sldId="591"/>
        </pc:sldMkLst>
      </pc:sldChg>
      <pc:sldChg chg="add">
        <pc:chgData name="Brian Becker" userId="b6455d1dadfa9002" providerId="LiveId" clId="{34A0FDF3-3A40-47EA-81F6-8D4B1C848209}" dt="2025-04-07T14:24:48.618" v="8294"/>
        <pc:sldMkLst>
          <pc:docMk/>
          <pc:sldMk cId="888949567" sldId="595"/>
        </pc:sldMkLst>
      </pc:sldChg>
      <pc:sldChg chg="add">
        <pc:chgData name="Brian Becker" userId="b6455d1dadfa9002" providerId="LiveId" clId="{34A0FDF3-3A40-47EA-81F6-8D4B1C848209}" dt="2025-04-07T14:24:48.618" v="8294"/>
        <pc:sldMkLst>
          <pc:docMk/>
          <pc:sldMk cId="2493849017" sldId="596"/>
        </pc:sldMkLst>
      </pc:sldChg>
      <pc:sldChg chg="add">
        <pc:chgData name="Brian Becker" userId="b6455d1dadfa9002" providerId="LiveId" clId="{34A0FDF3-3A40-47EA-81F6-8D4B1C848209}" dt="2025-04-07T14:24:48.618" v="8294"/>
        <pc:sldMkLst>
          <pc:docMk/>
          <pc:sldMk cId="959659825" sldId="598"/>
        </pc:sldMkLst>
      </pc:sldChg>
      <pc:sldChg chg="del">
        <pc:chgData name="Brian Becker" userId="b6455d1dadfa9002" providerId="LiveId" clId="{34A0FDF3-3A40-47EA-81F6-8D4B1C848209}" dt="2025-03-23T11:41:18.908" v="83" actId="47"/>
        <pc:sldMkLst>
          <pc:docMk/>
          <pc:sldMk cId="644775935" sldId="603"/>
        </pc:sldMkLst>
      </pc:sldChg>
      <pc:sldChg chg="addSp delSp modSp mod modTransition modAnim">
        <pc:chgData name="Brian Becker" userId="b6455d1dadfa9002" providerId="LiveId" clId="{34A0FDF3-3A40-47EA-81F6-8D4B1C848209}" dt="2025-04-05T21:12:57.370" v="2192" actId="14429"/>
        <pc:sldMkLst>
          <pc:docMk/>
          <pc:sldMk cId="2824855825" sldId="604"/>
        </pc:sldMkLst>
        <pc:spChg chg="add mod modVis">
          <ac:chgData name="Brian Becker" userId="b6455d1dadfa9002" providerId="LiveId" clId="{34A0FDF3-3A40-47EA-81F6-8D4B1C848209}" dt="2025-04-05T21:10:53.365" v="2183" actId="14429"/>
          <ac:spMkLst>
            <pc:docMk/>
            <pc:sldMk cId="2824855825" sldId="604"/>
            <ac:spMk id="4" creationId="{43BCE39A-E81E-E05F-5A90-B9958B12C245}"/>
          </ac:spMkLst>
        </pc:spChg>
        <pc:spChg chg="mod">
          <ac:chgData name="Brian Becker" userId="b6455d1dadfa9002" providerId="LiveId" clId="{34A0FDF3-3A40-47EA-81F6-8D4B1C848209}" dt="2025-04-05T18:09:02.546" v="732" actId="207"/>
          <ac:spMkLst>
            <pc:docMk/>
            <pc:sldMk cId="2824855825" sldId="604"/>
            <ac:spMk id="7" creationId="{97F58017-E03A-38D4-26AA-9DFBB8CCC4C6}"/>
          </ac:spMkLst>
        </pc:spChg>
        <pc:spChg chg="add mod">
          <ac:chgData name="Brian Becker" userId="b6455d1dadfa9002" providerId="LiveId" clId="{34A0FDF3-3A40-47EA-81F6-8D4B1C848209}" dt="2025-04-05T21:09:23.678" v="2181" actId="14100"/>
          <ac:spMkLst>
            <pc:docMk/>
            <pc:sldMk cId="2824855825" sldId="604"/>
            <ac:spMk id="9" creationId="{B57BFA98-294D-25B4-434A-27EBD403BC04}"/>
          </ac:spMkLst>
        </pc:spChg>
        <pc:picChg chg="add mod modVis">
          <ac:chgData name="Brian Becker" userId="b6455d1dadfa9002" providerId="LiveId" clId="{34A0FDF3-3A40-47EA-81F6-8D4B1C848209}" dt="2025-04-05T21:06:02.149" v="2148" actId="1076"/>
          <ac:picMkLst>
            <pc:docMk/>
            <pc:sldMk cId="2824855825" sldId="604"/>
            <ac:picMk id="3" creationId="{71761EC4-2572-6C1D-9DF3-74440B07D4E1}"/>
          </ac:picMkLst>
        </pc:picChg>
        <pc:picChg chg="add mod modVis">
          <ac:chgData name="Brian Becker" userId="b6455d1dadfa9002" providerId="LiveId" clId="{34A0FDF3-3A40-47EA-81F6-8D4B1C848209}" dt="2025-04-05T21:12:57.370" v="2192" actId="14429"/>
          <ac:picMkLst>
            <pc:docMk/>
            <pc:sldMk cId="2824855825" sldId="604"/>
            <ac:picMk id="5" creationId="{39C5F6CA-C041-CE9E-E8CC-587433E8A519}"/>
          </ac:picMkLst>
        </pc:picChg>
      </pc:sldChg>
      <pc:sldChg chg="addSp delSp modSp del mod">
        <pc:chgData name="Brian Becker" userId="b6455d1dadfa9002" providerId="LiveId" clId="{34A0FDF3-3A40-47EA-81F6-8D4B1C848209}" dt="2025-04-05T18:53:02.740" v="1790" actId="47"/>
        <pc:sldMkLst>
          <pc:docMk/>
          <pc:sldMk cId="1030775517" sldId="605"/>
        </pc:sldMkLst>
      </pc:sldChg>
      <pc:sldChg chg="modSp mod ord modAnim">
        <pc:chgData name="Brian Becker" userId="b6455d1dadfa9002" providerId="LiveId" clId="{34A0FDF3-3A40-47EA-81F6-8D4B1C848209}" dt="2025-04-07T01:05:52.142" v="7862"/>
        <pc:sldMkLst>
          <pc:docMk/>
          <pc:sldMk cId="2549085930" sldId="606"/>
        </pc:sldMkLst>
        <pc:spChg chg="mod">
          <ac:chgData name="Brian Becker" userId="b6455d1dadfa9002" providerId="LiveId" clId="{34A0FDF3-3A40-47EA-81F6-8D4B1C848209}" dt="2025-04-06T12:19:40.852" v="2452" actId="20577"/>
          <ac:spMkLst>
            <pc:docMk/>
            <pc:sldMk cId="2549085930" sldId="606"/>
            <ac:spMk id="2" creationId="{6EAD9B5F-70AB-2A53-8568-848973D00E13}"/>
          </ac:spMkLst>
        </pc:spChg>
        <pc:spChg chg="mod">
          <ac:chgData name="Brian Becker" userId="b6455d1dadfa9002" providerId="LiveId" clId="{34A0FDF3-3A40-47EA-81F6-8D4B1C848209}" dt="2025-04-06T12:16:22.169" v="2393" actId="20577"/>
          <ac:spMkLst>
            <pc:docMk/>
            <pc:sldMk cId="2549085930" sldId="606"/>
            <ac:spMk id="3" creationId="{5C7D31DD-B57C-57F8-BF9B-B3FDE2B14E0C}"/>
          </ac:spMkLst>
        </pc:spChg>
      </pc:sldChg>
      <pc:sldChg chg="addSp delSp modSp new del mod">
        <pc:chgData name="Brian Becker" userId="b6455d1dadfa9002" providerId="LiveId" clId="{34A0FDF3-3A40-47EA-81F6-8D4B1C848209}" dt="2025-04-06T00:11:02.522" v="2195" actId="47"/>
        <pc:sldMkLst>
          <pc:docMk/>
          <pc:sldMk cId="573358464" sldId="607"/>
        </pc:sldMkLst>
      </pc:sldChg>
      <pc:sldChg chg="addSp delSp modSp new mod ord modAnim">
        <pc:chgData name="Brian Becker" userId="b6455d1dadfa9002" providerId="LiveId" clId="{34A0FDF3-3A40-47EA-81F6-8D4B1C848209}" dt="2025-04-06T11:50:46.088" v="2321"/>
        <pc:sldMkLst>
          <pc:docMk/>
          <pc:sldMk cId="353432323" sldId="608"/>
        </pc:sldMkLst>
        <pc:spChg chg="mod">
          <ac:chgData name="Brian Becker" userId="b6455d1dadfa9002" providerId="LiveId" clId="{34A0FDF3-3A40-47EA-81F6-8D4B1C848209}" dt="2025-04-06T11:35:03.510" v="2209" actId="20577"/>
          <ac:spMkLst>
            <pc:docMk/>
            <pc:sldMk cId="353432323" sldId="608"/>
            <ac:spMk id="3" creationId="{0B56C6D4-456B-730E-7633-1345DE19A845}"/>
          </ac:spMkLst>
        </pc:spChg>
        <pc:spChg chg="add mod">
          <ac:chgData name="Brian Becker" userId="b6455d1dadfa9002" providerId="LiveId" clId="{34A0FDF3-3A40-47EA-81F6-8D4B1C848209}" dt="2025-04-06T11:50:25.211" v="2319" actId="20577"/>
          <ac:spMkLst>
            <pc:docMk/>
            <pc:sldMk cId="353432323" sldId="608"/>
            <ac:spMk id="8" creationId="{13DE0542-637B-6C7B-3930-F85E16A0A544}"/>
          </ac:spMkLst>
        </pc:spChg>
      </pc:sldChg>
      <pc:sldChg chg="addSp delSp modSp add mod modAnim modNotesTx">
        <pc:chgData name="Brian Becker" userId="b6455d1dadfa9002" providerId="LiveId" clId="{34A0FDF3-3A40-47EA-81F6-8D4B1C848209}" dt="2025-04-07T12:00:16.662" v="8133" actId="20577"/>
        <pc:sldMkLst>
          <pc:docMk/>
          <pc:sldMk cId="2956306806" sldId="609"/>
        </pc:sldMkLst>
        <pc:spChg chg="mod modVis">
          <ac:chgData name="Brian Becker" userId="b6455d1dadfa9002" providerId="LiveId" clId="{34A0FDF3-3A40-47EA-81F6-8D4B1C848209}" dt="2025-04-05T18:51:45.420" v="1774" actId="33935"/>
          <ac:spMkLst>
            <pc:docMk/>
            <pc:sldMk cId="2956306806" sldId="609"/>
            <ac:spMk id="3" creationId="{AF2B9AE0-7447-D2C7-E171-CFA2CE332C5F}"/>
          </ac:spMkLst>
        </pc:spChg>
        <pc:spChg chg="mod modVis">
          <ac:chgData name="Brian Becker" userId="b6455d1dadfa9002" providerId="LiveId" clId="{34A0FDF3-3A40-47EA-81F6-8D4B1C848209}" dt="2025-04-05T18:51:45.420" v="1774" actId="33935"/>
          <ac:spMkLst>
            <pc:docMk/>
            <pc:sldMk cId="2956306806" sldId="609"/>
            <ac:spMk id="4" creationId="{6353B49D-79B5-7FF4-B556-67A82712352C}"/>
          </ac:spMkLst>
        </pc:spChg>
        <pc:spChg chg="add mod">
          <ac:chgData name="Brian Becker" userId="b6455d1dadfa9002" providerId="LiveId" clId="{34A0FDF3-3A40-47EA-81F6-8D4B1C848209}" dt="2025-04-05T18:21:52.607" v="776" actId="164"/>
          <ac:spMkLst>
            <pc:docMk/>
            <pc:sldMk cId="2956306806" sldId="609"/>
            <ac:spMk id="47" creationId="{C8A06B49-CB59-5972-1489-B162ECF504B8}"/>
          </ac:spMkLst>
        </pc:spChg>
        <pc:spChg chg="mod">
          <ac:chgData name="Brian Becker" userId="b6455d1dadfa9002" providerId="LiveId" clId="{34A0FDF3-3A40-47EA-81F6-8D4B1C848209}" dt="2025-04-05T18:22:04.708" v="818" actId="20577"/>
          <ac:spMkLst>
            <pc:docMk/>
            <pc:sldMk cId="2956306806" sldId="609"/>
            <ac:spMk id="51" creationId="{D63DAD94-28C8-E525-A858-C9A1AB15C6EB}"/>
          </ac:spMkLst>
        </pc:spChg>
        <pc:spChg chg="add mod modVis">
          <ac:chgData name="Brian Becker" userId="b6455d1dadfa9002" providerId="LiveId" clId="{34A0FDF3-3A40-47EA-81F6-8D4B1C848209}" dt="2025-04-05T18:51:45.420" v="1774" actId="33935"/>
          <ac:spMkLst>
            <pc:docMk/>
            <pc:sldMk cId="2956306806" sldId="609"/>
            <ac:spMk id="59" creationId="{8FAF1F86-5474-C3A2-9E75-095956EF21CE}"/>
          </ac:spMkLst>
        </pc:spChg>
        <pc:spChg chg="add mod modVis">
          <ac:chgData name="Brian Becker" userId="b6455d1dadfa9002" providerId="LiveId" clId="{34A0FDF3-3A40-47EA-81F6-8D4B1C848209}" dt="2025-04-05T18:51:45.420" v="1774" actId="33935"/>
          <ac:spMkLst>
            <pc:docMk/>
            <pc:sldMk cId="2956306806" sldId="609"/>
            <ac:spMk id="60" creationId="{C40AC8EB-EE47-9FE8-8A19-4745120FB3F6}"/>
          </ac:spMkLst>
        </pc:spChg>
        <pc:spChg chg="add mod modVis">
          <ac:chgData name="Brian Becker" userId="b6455d1dadfa9002" providerId="LiveId" clId="{34A0FDF3-3A40-47EA-81F6-8D4B1C848209}" dt="2025-04-07T12:00:16.662" v="8133" actId="20577"/>
          <ac:spMkLst>
            <pc:docMk/>
            <pc:sldMk cId="2956306806" sldId="609"/>
            <ac:spMk id="61" creationId="{9CC22D7E-C9F7-D3A3-602C-3D4175F8C8FF}"/>
          </ac:spMkLst>
        </pc:spChg>
        <pc:spChg chg="add mod modVis">
          <ac:chgData name="Brian Becker" userId="b6455d1dadfa9002" providerId="LiveId" clId="{34A0FDF3-3A40-47EA-81F6-8D4B1C848209}" dt="2025-04-05T18:51:45.420" v="1774" actId="33935"/>
          <ac:spMkLst>
            <pc:docMk/>
            <pc:sldMk cId="2956306806" sldId="609"/>
            <ac:spMk id="62" creationId="{90B3D382-BF84-7484-2CDF-0610F9B2B6EF}"/>
          </ac:spMkLst>
        </pc:spChg>
        <pc:spChg chg="add mod modVis">
          <ac:chgData name="Brian Becker" userId="b6455d1dadfa9002" providerId="LiveId" clId="{34A0FDF3-3A40-47EA-81F6-8D4B1C848209}" dt="2025-04-05T18:51:45.420" v="1774" actId="33935"/>
          <ac:spMkLst>
            <pc:docMk/>
            <pc:sldMk cId="2956306806" sldId="609"/>
            <ac:spMk id="65" creationId="{FBCCC337-45A4-D0F6-63D3-1725AC64302C}"/>
          </ac:spMkLst>
        </pc:spChg>
        <pc:spChg chg="add mod modVis">
          <ac:chgData name="Brian Becker" userId="b6455d1dadfa9002" providerId="LiveId" clId="{34A0FDF3-3A40-47EA-81F6-8D4B1C848209}" dt="2025-04-05T18:51:45.420" v="1774" actId="33935"/>
          <ac:spMkLst>
            <pc:docMk/>
            <pc:sldMk cId="2956306806" sldId="609"/>
            <ac:spMk id="69" creationId="{43D7ECD7-39AC-8FA4-66F7-1AADD312D874}"/>
          </ac:spMkLst>
        </pc:spChg>
        <pc:spChg chg="add mod">
          <ac:chgData name="Brian Becker" userId="b6455d1dadfa9002" providerId="LiveId" clId="{34A0FDF3-3A40-47EA-81F6-8D4B1C848209}" dt="2025-04-05T18:51:58.717" v="1786" actId="1036"/>
          <ac:spMkLst>
            <pc:docMk/>
            <pc:sldMk cId="2956306806" sldId="609"/>
            <ac:spMk id="70" creationId="{B8FE1BFE-212E-EFDE-14FE-D6EB9CBBDAC1}"/>
          </ac:spMkLst>
        </pc:spChg>
        <pc:spChg chg="add mod modVis">
          <ac:chgData name="Brian Becker" userId="b6455d1dadfa9002" providerId="LiveId" clId="{34A0FDF3-3A40-47EA-81F6-8D4B1C848209}" dt="2025-04-05T18:51:45.420" v="1774" actId="33935"/>
          <ac:spMkLst>
            <pc:docMk/>
            <pc:sldMk cId="2956306806" sldId="609"/>
            <ac:spMk id="72" creationId="{0E2963A0-7BDE-4650-8287-DEC4C1096787}"/>
          </ac:spMkLst>
        </pc:spChg>
        <pc:spChg chg="add mod modVis">
          <ac:chgData name="Brian Becker" userId="b6455d1dadfa9002" providerId="LiveId" clId="{34A0FDF3-3A40-47EA-81F6-8D4B1C848209}" dt="2025-04-05T18:51:45.420" v="1774" actId="33935"/>
          <ac:spMkLst>
            <pc:docMk/>
            <pc:sldMk cId="2956306806" sldId="609"/>
            <ac:spMk id="77" creationId="{6C413D7C-E983-0E1F-D8AD-28ABF96A8F54}"/>
          </ac:spMkLst>
        </pc:spChg>
        <pc:spChg chg="add mod">
          <ac:chgData name="Brian Becker" userId="b6455d1dadfa9002" providerId="LiveId" clId="{34A0FDF3-3A40-47EA-81F6-8D4B1C848209}" dt="2025-04-05T19:39:53.107" v="1979" actId="1037"/>
          <ac:spMkLst>
            <pc:docMk/>
            <pc:sldMk cId="2956306806" sldId="609"/>
            <ac:spMk id="78" creationId="{FAB29DEA-C5CD-7AC0-575B-1E4FA3415591}"/>
          </ac:spMkLst>
        </pc:spChg>
        <pc:spChg chg="add mod">
          <ac:chgData name="Brian Becker" userId="b6455d1dadfa9002" providerId="LiveId" clId="{34A0FDF3-3A40-47EA-81F6-8D4B1C848209}" dt="2025-04-05T19:40:14.629" v="2090" actId="1036"/>
          <ac:spMkLst>
            <pc:docMk/>
            <pc:sldMk cId="2956306806" sldId="609"/>
            <ac:spMk id="79" creationId="{FEE504EF-4892-0A10-8E34-B27499FAEC2A}"/>
          </ac:spMkLst>
        </pc:spChg>
        <pc:grpChg chg="add mod modVis">
          <ac:chgData name="Brian Becker" userId="b6455d1dadfa9002" providerId="LiveId" clId="{34A0FDF3-3A40-47EA-81F6-8D4B1C848209}" dt="2025-04-05T18:51:41.897" v="1773" actId="1035"/>
          <ac:grpSpMkLst>
            <pc:docMk/>
            <pc:sldMk cId="2956306806" sldId="609"/>
            <ac:grpSpMk id="48" creationId="{68BDB725-CF98-9CB3-DE9C-97339D7B30D8}"/>
          </ac:grpSpMkLst>
        </pc:grpChg>
        <pc:grpChg chg="add mod modVis">
          <ac:chgData name="Brian Becker" userId="b6455d1dadfa9002" providerId="LiveId" clId="{34A0FDF3-3A40-47EA-81F6-8D4B1C848209}" dt="2025-04-05T18:51:02.501" v="1743" actId="1036"/>
          <ac:grpSpMkLst>
            <pc:docMk/>
            <pc:sldMk cId="2956306806" sldId="609"/>
            <ac:grpSpMk id="49" creationId="{C9AFF332-7508-57D8-3E72-CD00463A4C77}"/>
          </ac:grpSpMkLst>
        </pc:grpChg>
        <pc:picChg chg="add mod modVis">
          <ac:chgData name="Brian Becker" userId="b6455d1dadfa9002" providerId="LiveId" clId="{34A0FDF3-3A40-47EA-81F6-8D4B1C848209}" dt="2025-04-05T18:51:02.501" v="1743" actId="1036"/>
          <ac:picMkLst>
            <pc:docMk/>
            <pc:sldMk cId="2956306806" sldId="609"/>
            <ac:picMk id="42" creationId="{3C19C8B9-BCDA-10F1-A24C-7C11EB51D0FD}"/>
          </ac:picMkLst>
        </pc:picChg>
        <pc:picChg chg="add mod modVis">
          <ac:chgData name="Brian Becker" userId="b6455d1dadfa9002" providerId="LiveId" clId="{34A0FDF3-3A40-47EA-81F6-8D4B1C848209}" dt="2025-04-05T18:51:41.897" v="1773" actId="1035"/>
          <ac:picMkLst>
            <pc:docMk/>
            <pc:sldMk cId="2956306806" sldId="609"/>
            <ac:picMk id="44" creationId="{7A9D1154-8CF0-B831-7022-6D3A5A39A1C7}"/>
          </ac:picMkLst>
        </pc:picChg>
        <pc:picChg chg="add mod">
          <ac:chgData name="Brian Becker" userId="b6455d1dadfa9002" providerId="LiveId" clId="{34A0FDF3-3A40-47EA-81F6-8D4B1C848209}" dt="2025-04-05T18:21:52.607" v="776" actId="164"/>
          <ac:picMkLst>
            <pc:docMk/>
            <pc:sldMk cId="2956306806" sldId="609"/>
            <ac:picMk id="46" creationId="{D28C4869-F22D-1841-E15C-649D96F67A7E}"/>
          </ac:picMkLst>
        </pc:picChg>
        <pc:picChg chg="mod">
          <ac:chgData name="Brian Becker" userId="b6455d1dadfa9002" providerId="LiveId" clId="{34A0FDF3-3A40-47EA-81F6-8D4B1C848209}" dt="2025-04-05T18:21:56.276" v="777"/>
          <ac:picMkLst>
            <pc:docMk/>
            <pc:sldMk cId="2956306806" sldId="609"/>
            <ac:picMk id="50" creationId="{71AB5859-1564-DD5C-A487-73F86E227080}"/>
          </ac:picMkLst>
        </pc:picChg>
        <pc:cxnChg chg="add mod modVis">
          <ac:chgData name="Brian Becker" userId="b6455d1dadfa9002" providerId="LiveId" clId="{34A0FDF3-3A40-47EA-81F6-8D4B1C848209}" dt="2025-04-05T18:51:12.349" v="1745" actId="14430"/>
          <ac:cxnSpMkLst>
            <pc:docMk/>
            <pc:sldMk cId="2956306806" sldId="609"/>
            <ac:cxnSpMk id="56" creationId="{56454DB9-4B24-A3A5-B899-A55A8D1A0B5A}"/>
          </ac:cxnSpMkLst>
        </pc:cxnChg>
        <pc:cxnChg chg="add mod">
          <ac:chgData name="Brian Becker" userId="b6455d1dadfa9002" providerId="LiveId" clId="{34A0FDF3-3A40-47EA-81F6-8D4B1C848209}" dt="2025-04-05T18:33:43.150" v="999" actId="1038"/>
          <ac:cxnSpMkLst>
            <pc:docMk/>
            <pc:sldMk cId="2956306806" sldId="609"/>
            <ac:cxnSpMk id="63" creationId="{BA2B87CD-C2B3-D274-1B4F-62FFA35338F2}"/>
          </ac:cxnSpMkLst>
        </pc:cxnChg>
        <pc:cxnChg chg="add mod">
          <ac:chgData name="Brian Becker" userId="b6455d1dadfa9002" providerId="LiveId" clId="{34A0FDF3-3A40-47EA-81F6-8D4B1C848209}" dt="2025-04-05T18:40:55.897" v="1458" actId="1035"/>
          <ac:cxnSpMkLst>
            <pc:docMk/>
            <pc:sldMk cId="2956306806" sldId="609"/>
            <ac:cxnSpMk id="71" creationId="{34DEDC7B-C56A-F7D5-3527-B014CB7544CB}"/>
          </ac:cxnSpMkLst>
        </pc:cxnChg>
        <pc:cxnChg chg="add mod">
          <ac:chgData name="Brian Becker" userId="b6455d1dadfa9002" providerId="LiveId" clId="{34A0FDF3-3A40-47EA-81F6-8D4B1C848209}" dt="2025-04-05T18:42:15.244" v="1584" actId="1038"/>
          <ac:cxnSpMkLst>
            <pc:docMk/>
            <pc:sldMk cId="2956306806" sldId="609"/>
            <ac:cxnSpMk id="73" creationId="{F64594CE-E059-D605-31FF-369254EB1649}"/>
          </ac:cxnSpMkLst>
        </pc:cxnChg>
      </pc:sldChg>
      <pc:sldChg chg="modSp add mod ord modAnim">
        <pc:chgData name="Brian Becker" userId="b6455d1dadfa9002" providerId="LiveId" clId="{34A0FDF3-3A40-47EA-81F6-8D4B1C848209}" dt="2025-04-05T19:42:28.603" v="2096" actId="6549"/>
        <pc:sldMkLst>
          <pc:docMk/>
          <pc:sldMk cId="3229695534" sldId="610"/>
        </pc:sldMkLst>
        <pc:spChg chg="mod">
          <ac:chgData name="Brian Becker" userId="b6455d1dadfa9002" providerId="LiveId" clId="{34A0FDF3-3A40-47EA-81F6-8D4B1C848209}" dt="2025-04-05T19:42:28.603" v="2096" actId="6549"/>
          <ac:spMkLst>
            <pc:docMk/>
            <pc:sldMk cId="3229695534" sldId="610"/>
            <ac:spMk id="2" creationId="{CB01A94F-4798-3E4E-FE8E-9DCF1839E862}"/>
          </ac:spMkLst>
        </pc:spChg>
        <pc:spChg chg="mod">
          <ac:chgData name="Brian Becker" userId="b6455d1dadfa9002" providerId="LiveId" clId="{34A0FDF3-3A40-47EA-81F6-8D4B1C848209}" dt="2025-04-05T18:53:29.697" v="1837" actId="5793"/>
          <ac:spMkLst>
            <pc:docMk/>
            <pc:sldMk cId="3229695534" sldId="610"/>
            <ac:spMk id="3" creationId="{67521FC9-8C54-7E0E-F3A6-8726F3A9F9DA}"/>
          </ac:spMkLst>
        </pc:spChg>
      </pc:sldChg>
      <pc:sldChg chg="addSp delSp modSp new mod">
        <pc:chgData name="Brian Becker" userId="b6455d1dadfa9002" providerId="LiveId" clId="{34A0FDF3-3A40-47EA-81F6-8D4B1C848209}" dt="2025-04-06T21:35:35.358" v="4467" actId="478"/>
        <pc:sldMkLst>
          <pc:docMk/>
          <pc:sldMk cId="1715287721" sldId="611"/>
        </pc:sldMkLst>
        <pc:spChg chg="del">
          <ac:chgData name="Brian Becker" userId="b6455d1dadfa9002" providerId="LiveId" clId="{34A0FDF3-3A40-47EA-81F6-8D4B1C848209}" dt="2025-04-06T10:34:08.407" v="2197" actId="22"/>
          <ac:spMkLst>
            <pc:docMk/>
            <pc:sldMk cId="1715287721" sldId="611"/>
            <ac:spMk id="2" creationId="{2AE917CD-0CF8-5ECB-880C-261530D9CA55}"/>
          </ac:spMkLst>
        </pc:spChg>
        <pc:spChg chg="del">
          <ac:chgData name="Brian Becker" userId="b6455d1dadfa9002" providerId="LiveId" clId="{34A0FDF3-3A40-47EA-81F6-8D4B1C848209}" dt="2025-04-06T21:35:35.358" v="4467" actId="478"/>
          <ac:spMkLst>
            <pc:docMk/>
            <pc:sldMk cId="1715287721" sldId="611"/>
            <ac:spMk id="3" creationId="{1CE74247-B6AA-2116-4FB0-A711A9E610F4}"/>
          </ac:spMkLst>
        </pc:spChg>
        <pc:picChg chg="add mod ord">
          <ac:chgData name="Brian Becker" userId="b6455d1dadfa9002" providerId="LiveId" clId="{34A0FDF3-3A40-47EA-81F6-8D4B1C848209}" dt="2025-04-06T20:06:06.342" v="4347" actId="1076"/>
          <ac:picMkLst>
            <pc:docMk/>
            <pc:sldMk cId="1715287721" sldId="611"/>
            <ac:picMk id="6" creationId="{57A3D6E9-B606-4216-08DF-D7E5C653585F}"/>
          </ac:picMkLst>
        </pc:picChg>
      </pc:sldChg>
      <pc:sldChg chg="addSp delSp modSp new mod ord">
        <pc:chgData name="Brian Becker" userId="b6455d1dadfa9002" providerId="LiveId" clId="{34A0FDF3-3A40-47EA-81F6-8D4B1C848209}" dt="2025-04-07T00:27:37.112" v="6171" actId="478"/>
        <pc:sldMkLst>
          <pc:docMk/>
          <pc:sldMk cId="3605419413" sldId="612"/>
        </pc:sldMkLst>
        <pc:spChg chg="del">
          <ac:chgData name="Brian Becker" userId="b6455d1dadfa9002" providerId="LiveId" clId="{34A0FDF3-3A40-47EA-81F6-8D4B1C848209}" dt="2025-04-06T10:35:55.488" v="2199" actId="22"/>
          <ac:spMkLst>
            <pc:docMk/>
            <pc:sldMk cId="3605419413" sldId="612"/>
            <ac:spMk id="2" creationId="{72F83712-B974-DE4B-9DF1-FBC3507AF4F2}"/>
          </ac:spMkLst>
        </pc:spChg>
        <pc:spChg chg="del">
          <ac:chgData name="Brian Becker" userId="b6455d1dadfa9002" providerId="LiveId" clId="{34A0FDF3-3A40-47EA-81F6-8D4B1C848209}" dt="2025-04-07T00:27:37.112" v="6171" actId="478"/>
          <ac:spMkLst>
            <pc:docMk/>
            <pc:sldMk cId="3605419413" sldId="612"/>
            <ac:spMk id="3" creationId="{3C40751A-99BC-157B-19AE-01E97494A145}"/>
          </ac:spMkLst>
        </pc:spChg>
        <pc:picChg chg="add mod ord">
          <ac:chgData name="Brian Becker" userId="b6455d1dadfa9002" providerId="LiveId" clId="{34A0FDF3-3A40-47EA-81F6-8D4B1C848209}" dt="2025-04-06T20:01:37.233" v="4345" actId="1076"/>
          <ac:picMkLst>
            <pc:docMk/>
            <pc:sldMk cId="3605419413" sldId="612"/>
            <ac:picMk id="6" creationId="{243C887A-9617-5285-6283-F782DAED7550}"/>
          </ac:picMkLst>
        </pc:picChg>
      </pc:sldChg>
      <pc:sldChg chg="addSp delSp modSp new mod">
        <pc:chgData name="Brian Becker" userId="b6455d1dadfa9002" providerId="LiveId" clId="{34A0FDF3-3A40-47EA-81F6-8D4B1C848209}" dt="2025-04-06T21:35:52.813" v="4470" actId="478"/>
        <pc:sldMkLst>
          <pc:docMk/>
          <pc:sldMk cId="3628621869" sldId="613"/>
        </pc:sldMkLst>
        <pc:spChg chg="del">
          <ac:chgData name="Brian Becker" userId="b6455d1dadfa9002" providerId="LiveId" clId="{34A0FDF3-3A40-47EA-81F6-8D4B1C848209}" dt="2025-04-06T10:41:27.271" v="2201" actId="22"/>
          <ac:spMkLst>
            <pc:docMk/>
            <pc:sldMk cId="3628621869" sldId="613"/>
            <ac:spMk id="2" creationId="{74B5F58A-6302-1986-8F22-7342C2D96866}"/>
          </ac:spMkLst>
        </pc:spChg>
        <pc:spChg chg="del">
          <ac:chgData name="Brian Becker" userId="b6455d1dadfa9002" providerId="LiveId" clId="{34A0FDF3-3A40-47EA-81F6-8D4B1C848209}" dt="2025-04-06T21:35:52.813" v="4470" actId="478"/>
          <ac:spMkLst>
            <pc:docMk/>
            <pc:sldMk cId="3628621869" sldId="613"/>
            <ac:spMk id="3" creationId="{5C1E1865-8F66-7632-3024-CBE4A8D16D60}"/>
          </ac:spMkLst>
        </pc:spChg>
        <pc:spChg chg="add del mod">
          <ac:chgData name="Brian Becker" userId="b6455d1dadfa9002" providerId="LiveId" clId="{34A0FDF3-3A40-47EA-81F6-8D4B1C848209}" dt="2025-04-06T21:35:46.997" v="4469" actId="478"/>
          <ac:spMkLst>
            <pc:docMk/>
            <pc:sldMk cId="3628621869" sldId="613"/>
            <ac:spMk id="5" creationId="{5E2AEEEE-947E-8619-FF2D-06F7ECBE0EA2}"/>
          </ac:spMkLst>
        </pc:spChg>
        <pc:picChg chg="add del mod ord">
          <ac:chgData name="Brian Becker" userId="b6455d1dadfa9002" providerId="LiveId" clId="{34A0FDF3-3A40-47EA-81F6-8D4B1C848209}" dt="2025-04-06T21:35:46.997" v="4469" actId="478"/>
          <ac:picMkLst>
            <pc:docMk/>
            <pc:sldMk cId="3628621869" sldId="613"/>
            <ac:picMk id="6" creationId="{4CC34FA1-C249-CF8E-3CA6-BF95829F984D}"/>
          </ac:picMkLst>
        </pc:picChg>
      </pc:sldChg>
      <pc:sldChg chg="addSp delSp modSp new mod ord modClrScheme chgLayout">
        <pc:chgData name="Brian Becker" userId="b6455d1dadfa9002" providerId="LiveId" clId="{34A0FDF3-3A40-47EA-81F6-8D4B1C848209}" dt="2025-04-06T12:14:45.973" v="2386" actId="14100"/>
        <pc:sldMkLst>
          <pc:docMk/>
          <pc:sldMk cId="1735319114" sldId="614"/>
        </pc:sldMkLst>
        <pc:spChg chg="del mod">
          <ac:chgData name="Brian Becker" userId="b6455d1dadfa9002" providerId="LiveId" clId="{34A0FDF3-3A40-47EA-81F6-8D4B1C848209}" dt="2025-04-06T12:00:25.153" v="2324" actId="931"/>
          <ac:spMkLst>
            <pc:docMk/>
            <pc:sldMk cId="1735319114" sldId="614"/>
            <ac:spMk id="2" creationId="{412C89BF-9D80-F4A3-2AE4-D3E49F2F9BB0}"/>
          </ac:spMkLst>
        </pc:spChg>
        <pc:spChg chg="del">
          <ac:chgData name="Brian Becker" userId="b6455d1dadfa9002" providerId="LiveId" clId="{34A0FDF3-3A40-47EA-81F6-8D4B1C848209}" dt="2025-04-06T12:14:30.629" v="2383" actId="700"/>
          <ac:spMkLst>
            <pc:docMk/>
            <pc:sldMk cId="1735319114" sldId="614"/>
            <ac:spMk id="3" creationId="{1875333A-3236-FA4D-5D6C-50B1CC00345B}"/>
          </ac:spMkLst>
        </pc:spChg>
        <pc:spChg chg="del mod ord">
          <ac:chgData name="Brian Becker" userId="b6455d1dadfa9002" providerId="LiveId" clId="{34A0FDF3-3A40-47EA-81F6-8D4B1C848209}" dt="2025-04-06T12:14:30.629" v="2383" actId="700"/>
          <ac:spMkLst>
            <pc:docMk/>
            <pc:sldMk cId="1735319114" sldId="614"/>
            <ac:spMk id="4" creationId="{A65B81A5-78AA-4B54-242A-D7559CB540AA}"/>
          </ac:spMkLst>
        </pc:spChg>
        <pc:spChg chg="add mod ord">
          <ac:chgData name="Brian Becker" userId="b6455d1dadfa9002" providerId="LiveId" clId="{34A0FDF3-3A40-47EA-81F6-8D4B1C848209}" dt="2025-04-06T12:14:45.973" v="2386" actId="14100"/>
          <ac:spMkLst>
            <pc:docMk/>
            <pc:sldMk cId="1735319114" sldId="614"/>
            <ac:spMk id="10" creationId="{E08C8B62-B1E7-1094-6E01-031F73E41E5F}"/>
          </ac:spMkLst>
        </pc:spChg>
        <pc:spChg chg="add mod ord">
          <ac:chgData name="Brian Becker" userId="b6455d1dadfa9002" providerId="LiveId" clId="{34A0FDF3-3A40-47EA-81F6-8D4B1C848209}" dt="2025-04-06T12:14:30.629" v="2383" actId="700"/>
          <ac:spMkLst>
            <pc:docMk/>
            <pc:sldMk cId="1735319114" sldId="614"/>
            <ac:spMk id="11" creationId="{92FE2F59-791F-A749-8C73-BEEF960B481B}"/>
          </ac:spMkLst>
        </pc:spChg>
        <pc:picChg chg="add del mod">
          <ac:chgData name="Brian Becker" userId="b6455d1dadfa9002" providerId="LiveId" clId="{34A0FDF3-3A40-47EA-81F6-8D4B1C848209}" dt="2025-04-06T12:00:38.463" v="2345" actId="478"/>
          <ac:picMkLst>
            <pc:docMk/>
            <pc:sldMk cId="1735319114" sldId="614"/>
            <ac:picMk id="6" creationId="{107CDA3F-D30F-FE1D-EAA7-ACE00F9DFDA8}"/>
          </ac:picMkLst>
        </pc:picChg>
        <pc:picChg chg="add del mod">
          <ac:chgData name="Brian Becker" userId="b6455d1dadfa9002" providerId="LiveId" clId="{34A0FDF3-3A40-47EA-81F6-8D4B1C848209}" dt="2025-04-06T12:00:38.463" v="2345" actId="478"/>
          <ac:picMkLst>
            <pc:docMk/>
            <pc:sldMk cId="1735319114" sldId="614"/>
            <ac:picMk id="8" creationId="{3B7FB77A-9278-66D9-B201-8215C97B36EF}"/>
          </ac:picMkLst>
        </pc:picChg>
      </pc:sldChg>
      <pc:sldChg chg="addSp delSp modSp new mod modClrScheme modAnim chgLayout">
        <pc:chgData name="Brian Becker" userId="b6455d1dadfa9002" providerId="LiveId" clId="{34A0FDF3-3A40-47EA-81F6-8D4B1C848209}" dt="2025-04-07T12:00:54.607" v="8151" actId="20577"/>
        <pc:sldMkLst>
          <pc:docMk/>
          <pc:sldMk cId="2570693686" sldId="615"/>
        </pc:sldMkLst>
        <pc:spChg chg="del mod ord">
          <ac:chgData name="Brian Becker" userId="b6455d1dadfa9002" providerId="LiveId" clId="{34A0FDF3-3A40-47EA-81F6-8D4B1C848209}" dt="2025-04-06T12:28:52.540" v="2494" actId="700"/>
          <ac:spMkLst>
            <pc:docMk/>
            <pc:sldMk cId="2570693686" sldId="615"/>
            <ac:spMk id="2" creationId="{CC20B4BC-DE62-9AB4-C637-A63CB07D6DD1}"/>
          </ac:spMkLst>
        </pc:spChg>
        <pc:spChg chg="mod ord">
          <ac:chgData name="Brian Becker" userId="b6455d1dadfa9002" providerId="LiveId" clId="{34A0FDF3-3A40-47EA-81F6-8D4B1C848209}" dt="2025-04-06T12:47:52.649" v="2751" actId="700"/>
          <ac:spMkLst>
            <pc:docMk/>
            <pc:sldMk cId="2570693686" sldId="615"/>
            <ac:spMk id="3" creationId="{5937BCE9-CB14-63A6-0ABF-3624B85059BD}"/>
          </ac:spMkLst>
        </pc:spChg>
        <pc:spChg chg="del mod ord">
          <ac:chgData name="Brian Becker" userId="b6455d1dadfa9002" providerId="LiveId" clId="{34A0FDF3-3A40-47EA-81F6-8D4B1C848209}" dt="2025-04-06T12:28:52.540" v="2494" actId="700"/>
          <ac:spMkLst>
            <pc:docMk/>
            <pc:sldMk cId="2570693686" sldId="615"/>
            <ac:spMk id="4" creationId="{9F192C79-24F7-3E4B-54C6-1C0B0E8AD0A8}"/>
          </ac:spMkLst>
        </pc:spChg>
        <pc:spChg chg="add mod ord">
          <ac:chgData name="Brian Becker" userId="b6455d1dadfa9002" providerId="LiveId" clId="{34A0FDF3-3A40-47EA-81F6-8D4B1C848209}" dt="2025-04-07T12:00:54.607" v="8151" actId="20577"/>
          <ac:spMkLst>
            <pc:docMk/>
            <pc:sldMk cId="2570693686" sldId="615"/>
            <ac:spMk id="5" creationId="{CDC4137D-F462-3B87-BA43-0307A4B6AD2C}"/>
          </ac:spMkLst>
        </pc:spChg>
        <pc:spChg chg="add del mod ord">
          <ac:chgData name="Brian Becker" userId="b6455d1dadfa9002" providerId="LiveId" clId="{34A0FDF3-3A40-47EA-81F6-8D4B1C848209}" dt="2025-04-06T12:48:06.556" v="2753" actId="478"/>
          <ac:spMkLst>
            <pc:docMk/>
            <pc:sldMk cId="2570693686" sldId="615"/>
            <ac:spMk id="6" creationId="{011AAE21-2BED-9B8D-A5E1-7FC9295AF925}"/>
          </ac:spMkLst>
        </pc:spChg>
        <pc:spChg chg="add del mod ord">
          <ac:chgData name="Brian Becker" userId="b6455d1dadfa9002" providerId="LiveId" clId="{34A0FDF3-3A40-47EA-81F6-8D4B1C848209}" dt="2025-04-06T12:47:52.649" v="2751" actId="700"/>
          <ac:spMkLst>
            <pc:docMk/>
            <pc:sldMk cId="2570693686" sldId="615"/>
            <ac:spMk id="7" creationId="{996CAF65-CCF6-CE4F-48B9-68A7DD0B057F}"/>
          </ac:spMkLst>
        </pc:spChg>
        <pc:spChg chg="add mod ord">
          <ac:chgData name="Brian Becker" userId="b6455d1dadfa9002" providerId="LiveId" clId="{34A0FDF3-3A40-47EA-81F6-8D4B1C848209}" dt="2025-04-06T12:47:52.649" v="2751" actId="700"/>
          <ac:spMkLst>
            <pc:docMk/>
            <pc:sldMk cId="2570693686" sldId="615"/>
            <ac:spMk id="8" creationId="{A1A1BC54-D76D-7BA6-141E-800F90276C17}"/>
          </ac:spMkLst>
        </pc:spChg>
        <pc:spChg chg="add mod">
          <ac:chgData name="Brian Becker" userId="b6455d1dadfa9002" providerId="LiveId" clId="{34A0FDF3-3A40-47EA-81F6-8D4B1C848209}" dt="2025-04-06T12:54:41.440" v="3098" actId="692"/>
          <ac:spMkLst>
            <pc:docMk/>
            <pc:sldMk cId="2570693686" sldId="615"/>
            <ac:spMk id="9" creationId="{E1A0D8D2-A880-159A-5352-5A11C81DAA3A}"/>
          </ac:spMkLst>
        </pc:spChg>
      </pc:sldChg>
      <pc:sldChg chg="modSp add mod modAnim">
        <pc:chgData name="Brian Becker" userId="b6455d1dadfa9002" providerId="LiveId" clId="{34A0FDF3-3A40-47EA-81F6-8D4B1C848209}" dt="2025-04-07T12:03:25.364" v="8273" actId="27636"/>
        <pc:sldMkLst>
          <pc:docMk/>
          <pc:sldMk cId="3454663541" sldId="616"/>
        </pc:sldMkLst>
        <pc:spChg chg="mod">
          <ac:chgData name="Brian Becker" userId="b6455d1dadfa9002" providerId="LiveId" clId="{34A0FDF3-3A40-47EA-81F6-8D4B1C848209}" dt="2025-04-06T12:55:38.557" v="3111" actId="20577"/>
          <ac:spMkLst>
            <pc:docMk/>
            <pc:sldMk cId="3454663541" sldId="616"/>
            <ac:spMk id="3" creationId="{A3257112-2C8A-2D46-AED5-9C99D170D49D}"/>
          </ac:spMkLst>
        </pc:spChg>
        <pc:spChg chg="mod">
          <ac:chgData name="Brian Becker" userId="b6455d1dadfa9002" providerId="LiveId" clId="{34A0FDF3-3A40-47EA-81F6-8D4B1C848209}" dt="2025-04-06T13:37:12.247" v="3902" actId="20577"/>
          <ac:spMkLst>
            <pc:docMk/>
            <pc:sldMk cId="3454663541" sldId="616"/>
            <ac:spMk id="5" creationId="{A1B162EB-DC35-48E1-F634-EFA131AF39A6}"/>
          </ac:spMkLst>
        </pc:spChg>
        <pc:spChg chg="mod">
          <ac:chgData name="Brian Becker" userId="b6455d1dadfa9002" providerId="LiveId" clId="{34A0FDF3-3A40-47EA-81F6-8D4B1C848209}" dt="2025-04-07T12:03:25.364" v="8273" actId="27636"/>
          <ac:spMkLst>
            <pc:docMk/>
            <pc:sldMk cId="3454663541" sldId="616"/>
            <ac:spMk id="6" creationId="{CBD709F6-9D41-936F-6E25-638152201F61}"/>
          </ac:spMkLst>
        </pc:spChg>
      </pc:sldChg>
      <pc:sldChg chg="modSp new mod modAnim">
        <pc:chgData name="Brian Becker" userId="b6455d1dadfa9002" providerId="LiveId" clId="{34A0FDF3-3A40-47EA-81F6-8D4B1C848209}" dt="2025-04-06T13:04:47.433" v="3176"/>
        <pc:sldMkLst>
          <pc:docMk/>
          <pc:sldMk cId="2022339401" sldId="617"/>
        </pc:sldMkLst>
        <pc:spChg chg="mod">
          <ac:chgData name="Brian Becker" userId="b6455d1dadfa9002" providerId="LiveId" clId="{34A0FDF3-3A40-47EA-81F6-8D4B1C848209}" dt="2025-04-06T13:04:21.332" v="3174" actId="27636"/>
          <ac:spMkLst>
            <pc:docMk/>
            <pc:sldMk cId="2022339401" sldId="617"/>
            <ac:spMk id="2" creationId="{206D0034-5DBF-D1FA-9EB6-F178411699EB}"/>
          </ac:spMkLst>
        </pc:spChg>
        <pc:spChg chg="mod">
          <ac:chgData name="Brian Becker" userId="b6455d1dadfa9002" providerId="LiveId" clId="{34A0FDF3-3A40-47EA-81F6-8D4B1C848209}" dt="2025-04-06T13:01:34.857" v="3139" actId="20577"/>
          <ac:spMkLst>
            <pc:docMk/>
            <pc:sldMk cId="2022339401" sldId="617"/>
            <ac:spMk id="3" creationId="{462B6835-C7B5-8F6E-261C-466CD0924B27}"/>
          </ac:spMkLst>
        </pc:spChg>
      </pc:sldChg>
      <pc:sldChg chg="modSp new mod modAnim">
        <pc:chgData name="Brian Becker" userId="b6455d1dadfa9002" providerId="LiveId" clId="{34A0FDF3-3A40-47EA-81F6-8D4B1C848209}" dt="2025-04-07T01:06:10.824" v="7864"/>
        <pc:sldMkLst>
          <pc:docMk/>
          <pc:sldMk cId="1188013560" sldId="618"/>
        </pc:sldMkLst>
        <pc:spChg chg="mod">
          <ac:chgData name="Brian Becker" userId="b6455d1dadfa9002" providerId="LiveId" clId="{34A0FDF3-3A40-47EA-81F6-8D4B1C848209}" dt="2025-04-06T13:31:45.189" v="3790" actId="20577"/>
          <ac:spMkLst>
            <pc:docMk/>
            <pc:sldMk cId="1188013560" sldId="618"/>
            <ac:spMk id="2" creationId="{2B113FE3-FAE1-13E5-2FDD-5903611A98D8}"/>
          </ac:spMkLst>
        </pc:spChg>
        <pc:spChg chg="mod">
          <ac:chgData name="Brian Becker" userId="b6455d1dadfa9002" providerId="LiveId" clId="{34A0FDF3-3A40-47EA-81F6-8D4B1C848209}" dt="2025-04-06T13:11:35.456" v="3273" actId="20577"/>
          <ac:spMkLst>
            <pc:docMk/>
            <pc:sldMk cId="1188013560" sldId="618"/>
            <ac:spMk id="3" creationId="{9872BF68-9BE0-999B-C5CE-4F4D6785CB75}"/>
          </ac:spMkLst>
        </pc:spChg>
      </pc:sldChg>
      <pc:sldChg chg="addSp delSp modSp new del mod modClrScheme chgLayout">
        <pc:chgData name="Brian Becker" userId="b6455d1dadfa9002" providerId="LiveId" clId="{34A0FDF3-3A40-47EA-81F6-8D4B1C848209}" dt="2025-04-06T13:09:49.929" v="3240" actId="47"/>
        <pc:sldMkLst>
          <pc:docMk/>
          <pc:sldMk cId="2914788960" sldId="618"/>
        </pc:sldMkLst>
        <pc:spChg chg="del mod ord">
          <ac:chgData name="Brian Becker" userId="b6455d1dadfa9002" providerId="LiveId" clId="{34A0FDF3-3A40-47EA-81F6-8D4B1C848209}" dt="2025-04-06T13:08:27.356" v="3178" actId="700"/>
          <ac:spMkLst>
            <pc:docMk/>
            <pc:sldMk cId="2914788960" sldId="618"/>
            <ac:spMk id="2" creationId="{000006C4-1F7C-8B50-64B8-3083286BAC5D}"/>
          </ac:spMkLst>
        </pc:spChg>
        <pc:spChg chg="add mod ord">
          <ac:chgData name="Brian Becker" userId="b6455d1dadfa9002" providerId="LiveId" clId="{34A0FDF3-3A40-47EA-81F6-8D4B1C848209}" dt="2025-04-06T13:08:38.845" v="3214" actId="20577"/>
          <ac:spMkLst>
            <pc:docMk/>
            <pc:sldMk cId="2914788960" sldId="618"/>
            <ac:spMk id="3" creationId="{1ADBD2E1-D2AE-B02D-35E4-B870F2284A9E}"/>
          </ac:spMkLst>
        </pc:spChg>
        <pc:spChg chg="add mod ord">
          <ac:chgData name="Brian Becker" userId="b6455d1dadfa9002" providerId="LiveId" clId="{34A0FDF3-3A40-47EA-81F6-8D4B1C848209}" dt="2025-04-06T13:09:21.536" v="3239" actId="20577"/>
          <ac:spMkLst>
            <pc:docMk/>
            <pc:sldMk cId="2914788960" sldId="618"/>
            <ac:spMk id="4" creationId="{50542EEE-527A-8C88-88D7-CB8FA731C8C2}"/>
          </ac:spMkLst>
        </pc:spChg>
        <pc:spChg chg="add mod ord">
          <ac:chgData name="Brian Becker" userId="b6455d1dadfa9002" providerId="LiveId" clId="{34A0FDF3-3A40-47EA-81F6-8D4B1C848209}" dt="2025-04-06T13:08:27.356" v="3178" actId="700"/>
          <ac:spMkLst>
            <pc:docMk/>
            <pc:sldMk cId="2914788960" sldId="618"/>
            <ac:spMk id="5" creationId="{A5182CAA-9F90-996D-5ECB-65F004442FB2}"/>
          </ac:spMkLst>
        </pc:spChg>
      </pc:sldChg>
      <pc:sldChg chg="modSp new mod ord modAnim">
        <pc:chgData name="Brian Becker" userId="b6455d1dadfa9002" providerId="LiveId" clId="{34A0FDF3-3A40-47EA-81F6-8D4B1C848209}" dt="2025-04-07T11:55:12.210" v="8123"/>
        <pc:sldMkLst>
          <pc:docMk/>
          <pc:sldMk cId="686324953" sldId="619"/>
        </pc:sldMkLst>
        <pc:spChg chg="mod">
          <ac:chgData name="Brian Becker" userId="b6455d1dadfa9002" providerId="LiveId" clId="{34A0FDF3-3A40-47EA-81F6-8D4B1C848209}" dt="2025-04-06T13:32:57.223" v="3856" actId="20577"/>
          <ac:spMkLst>
            <pc:docMk/>
            <pc:sldMk cId="686324953" sldId="619"/>
            <ac:spMk id="2" creationId="{011C4966-2370-A4F0-B448-269677C31649}"/>
          </ac:spMkLst>
        </pc:spChg>
        <pc:spChg chg="mod">
          <ac:chgData name="Brian Becker" userId="b6455d1dadfa9002" providerId="LiveId" clId="{34A0FDF3-3A40-47EA-81F6-8D4B1C848209}" dt="2025-04-06T13:15:15.635" v="3378" actId="20577"/>
          <ac:spMkLst>
            <pc:docMk/>
            <pc:sldMk cId="686324953" sldId="619"/>
            <ac:spMk id="3" creationId="{D93B247F-7142-05C2-7B8B-DAFE0D77C718}"/>
          </ac:spMkLst>
        </pc:spChg>
      </pc:sldChg>
      <pc:sldChg chg="addSp delSp modSp new mod modClrScheme modAnim chgLayout">
        <pc:chgData name="Brian Becker" userId="b6455d1dadfa9002" providerId="LiveId" clId="{34A0FDF3-3A40-47EA-81F6-8D4B1C848209}" dt="2025-04-07T01:08:17.970" v="7868"/>
        <pc:sldMkLst>
          <pc:docMk/>
          <pc:sldMk cId="2392417585" sldId="620"/>
        </pc:sldMkLst>
        <pc:spChg chg="del mod ord">
          <ac:chgData name="Brian Becker" userId="b6455d1dadfa9002" providerId="LiveId" clId="{34A0FDF3-3A40-47EA-81F6-8D4B1C848209}" dt="2025-04-06T13:35:12.549" v="3858" actId="700"/>
          <ac:spMkLst>
            <pc:docMk/>
            <pc:sldMk cId="2392417585" sldId="620"/>
            <ac:spMk id="2" creationId="{331611FF-4B4A-E8B8-1EF6-2BCE81DFA89A}"/>
          </ac:spMkLst>
        </pc:spChg>
        <pc:spChg chg="del">
          <ac:chgData name="Brian Becker" userId="b6455d1dadfa9002" providerId="LiveId" clId="{34A0FDF3-3A40-47EA-81F6-8D4B1C848209}" dt="2025-04-06T13:35:12.549" v="3858" actId="700"/>
          <ac:spMkLst>
            <pc:docMk/>
            <pc:sldMk cId="2392417585" sldId="620"/>
            <ac:spMk id="3" creationId="{620E1D22-AD5E-411D-E9EF-B9A658787BA3}"/>
          </ac:spMkLst>
        </pc:spChg>
        <pc:spChg chg="del mod ord">
          <ac:chgData name="Brian Becker" userId="b6455d1dadfa9002" providerId="LiveId" clId="{34A0FDF3-3A40-47EA-81F6-8D4B1C848209}" dt="2025-04-06T13:35:12.549" v="3858" actId="700"/>
          <ac:spMkLst>
            <pc:docMk/>
            <pc:sldMk cId="2392417585" sldId="620"/>
            <ac:spMk id="4" creationId="{81B88F10-FDC6-E67C-498B-F77667947662}"/>
          </ac:spMkLst>
        </pc:spChg>
        <pc:spChg chg="del mod ord">
          <ac:chgData name="Brian Becker" userId="b6455d1dadfa9002" providerId="LiveId" clId="{34A0FDF3-3A40-47EA-81F6-8D4B1C848209}" dt="2025-04-06T13:35:12.549" v="3858" actId="700"/>
          <ac:spMkLst>
            <pc:docMk/>
            <pc:sldMk cId="2392417585" sldId="620"/>
            <ac:spMk id="5" creationId="{53986F8F-CCF1-80E1-1CC8-7B5DE63F69FE}"/>
          </ac:spMkLst>
        </pc:spChg>
        <pc:spChg chg="add mod ord">
          <ac:chgData name="Brian Becker" userId="b6455d1dadfa9002" providerId="LiveId" clId="{34A0FDF3-3A40-47EA-81F6-8D4B1C848209}" dt="2025-04-06T19:59:39.304" v="4291" actId="6549"/>
          <ac:spMkLst>
            <pc:docMk/>
            <pc:sldMk cId="2392417585" sldId="620"/>
            <ac:spMk id="6" creationId="{1993E00A-D435-A215-5D62-40AD2EA9F777}"/>
          </ac:spMkLst>
        </pc:spChg>
        <pc:spChg chg="add mod ord">
          <ac:chgData name="Brian Becker" userId="b6455d1dadfa9002" providerId="LiveId" clId="{34A0FDF3-3A40-47EA-81F6-8D4B1C848209}" dt="2025-04-06T21:34:03.237" v="4465" actId="20577"/>
          <ac:spMkLst>
            <pc:docMk/>
            <pc:sldMk cId="2392417585" sldId="620"/>
            <ac:spMk id="7" creationId="{C8F926C0-C841-1E96-2A69-79E37D91843B}"/>
          </ac:spMkLst>
        </pc:spChg>
        <pc:spChg chg="add mod ord">
          <ac:chgData name="Brian Becker" userId="b6455d1dadfa9002" providerId="LiveId" clId="{34A0FDF3-3A40-47EA-81F6-8D4B1C848209}" dt="2025-04-06T13:35:12.549" v="3858" actId="700"/>
          <ac:spMkLst>
            <pc:docMk/>
            <pc:sldMk cId="2392417585" sldId="620"/>
            <ac:spMk id="8" creationId="{418EFC42-CD23-9259-07E5-CEF8111253D5}"/>
          </ac:spMkLst>
        </pc:spChg>
      </pc:sldChg>
      <pc:sldChg chg="addSp delSp modSp new mod modClrScheme modAnim chgLayout">
        <pc:chgData name="Brian Becker" userId="b6455d1dadfa9002" providerId="LiveId" clId="{34A0FDF3-3A40-47EA-81F6-8D4B1C848209}" dt="2025-04-07T01:07:46.552" v="7866"/>
        <pc:sldMkLst>
          <pc:docMk/>
          <pc:sldMk cId="3179072196" sldId="621"/>
        </pc:sldMkLst>
        <pc:spChg chg="del mod ord">
          <ac:chgData name="Brian Becker" userId="b6455d1dadfa9002" providerId="LiveId" clId="{34A0FDF3-3A40-47EA-81F6-8D4B1C848209}" dt="2025-04-06T13:36:34.326" v="3860" actId="700"/>
          <ac:spMkLst>
            <pc:docMk/>
            <pc:sldMk cId="3179072196" sldId="621"/>
            <ac:spMk id="2" creationId="{FD12C1A9-CDF7-3959-8202-B559E9E6AD0F}"/>
          </ac:spMkLst>
        </pc:spChg>
        <pc:spChg chg="del">
          <ac:chgData name="Brian Becker" userId="b6455d1dadfa9002" providerId="LiveId" clId="{34A0FDF3-3A40-47EA-81F6-8D4B1C848209}" dt="2025-04-06T13:36:34.326" v="3860" actId="700"/>
          <ac:spMkLst>
            <pc:docMk/>
            <pc:sldMk cId="3179072196" sldId="621"/>
            <ac:spMk id="3" creationId="{40EADE7B-E85C-D285-81CD-DC21354324EF}"/>
          </ac:spMkLst>
        </pc:spChg>
        <pc:spChg chg="del mod ord">
          <ac:chgData name="Brian Becker" userId="b6455d1dadfa9002" providerId="LiveId" clId="{34A0FDF3-3A40-47EA-81F6-8D4B1C848209}" dt="2025-04-06T13:36:34.326" v="3860" actId="700"/>
          <ac:spMkLst>
            <pc:docMk/>
            <pc:sldMk cId="3179072196" sldId="621"/>
            <ac:spMk id="4" creationId="{85E2F353-DDF2-F9A3-4151-FF8032C7C62C}"/>
          </ac:spMkLst>
        </pc:spChg>
        <pc:spChg chg="del mod ord">
          <ac:chgData name="Brian Becker" userId="b6455d1dadfa9002" providerId="LiveId" clId="{34A0FDF3-3A40-47EA-81F6-8D4B1C848209}" dt="2025-04-06T13:36:34.326" v="3860" actId="700"/>
          <ac:spMkLst>
            <pc:docMk/>
            <pc:sldMk cId="3179072196" sldId="621"/>
            <ac:spMk id="5" creationId="{DB8D9D80-8F01-C589-EF80-4660941A37E3}"/>
          </ac:spMkLst>
        </pc:spChg>
        <pc:spChg chg="add mod ord">
          <ac:chgData name="Brian Becker" userId="b6455d1dadfa9002" providerId="LiveId" clId="{34A0FDF3-3A40-47EA-81F6-8D4B1C848209}" dt="2025-04-06T13:36:46.317" v="3883" actId="20577"/>
          <ac:spMkLst>
            <pc:docMk/>
            <pc:sldMk cId="3179072196" sldId="621"/>
            <ac:spMk id="6" creationId="{06836F1F-A9B7-BDA0-8FDA-4267FDA989A9}"/>
          </ac:spMkLst>
        </pc:spChg>
        <pc:spChg chg="add mod ord">
          <ac:chgData name="Brian Becker" userId="b6455d1dadfa9002" providerId="LiveId" clId="{34A0FDF3-3A40-47EA-81F6-8D4B1C848209}" dt="2025-04-06T13:43:15.458" v="4229" actId="20577"/>
          <ac:spMkLst>
            <pc:docMk/>
            <pc:sldMk cId="3179072196" sldId="621"/>
            <ac:spMk id="7" creationId="{15095DB4-B8E1-7588-D043-568046AF7D34}"/>
          </ac:spMkLst>
        </pc:spChg>
        <pc:spChg chg="add mod ord">
          <ac:chgData name="Brian Becker" userId="b6455d1dadfa9002" providerId="LiveId" clId="{34A0FDF3-3A40-47EA-81F6-8D4B1C848209}" dt="2025-04-06T13:36:34.326" v="3860" actId="700"/>
          <ac:spMkLst>
            <pc:docMk/>
            <pc:sldMk cId="3179072196" sldId="621"/>
            <ac:spMk id="8" creationId="{52C076E3-93B2-F88D-24C7-2D5862A53D9F}"/>
          </ac:spMkLst>
        </pc:spChg>
      </pc:sldChg>
      <pc:sldChg chg="addSp delSp modSp new mod">
        <pc:chgData name="Brian Becker" userId="b6455d1dadfa9002" providerId="LiveId" clId="{34A0FDF3-3A40-47EA-81F6-8D4B1C848209}" dt="2025-04-06T21:35:30.661" v="4466" actId="478"/>
        <pc:sldMkLst>
          <pc:docMk/>
          <pc:sldMk cId="3115929575" sldId="622"/>
        </pc:sldMkLst>
        <pc:spChg chg="del mod">
          <ac:chgData name="Brian Becker" userId="b6455d1dadfa9002" providerId="LiveId" clId="{34A0FDF3-3A40-47EA-81F6-8D4B1C848209}" dt="2025-04-06T21:23:04.064" v="4355" actId="22"/>
          <ac:spMkLst>
            <pc:docMk/>
            <pc:sldMk cId="3115929575" sldId="622"/>
            <ac:spMk id="2" creationId="{2B9E3DD6-C774-C734-001B-07FAA7DBBF96}"/>
          </ac:spMkLst>
        </pc:spChg>
        <pc:spChg chg="del mod">
          <ac:chgData name="Brian Becker" userId="b6455d1dadfa9002" providerId="LiveId" clId="{34A0FDF3-3A40-47EA-81F6-8D4B1C848209}" dt="2025-04-06T21:35:30.661" v="4466" actId="478"/>
          <ac:spMkLst>
            <pc:docMk/>
            <pc:sldMk cId="3115929575" sldId="622"/>
            <ac:spMk id="3" creationId="{B948779F-8B92-C213-C54B-B7117B05CA09}"/>
          </ac:spMkLst>
        </pc:spChg>
        <pc:picChg chg="add mod ord">
          <ac:chgData name="Brian Becker" userId="b6455d1dadfa9002" providerId="LiveId" clId="{34A0FDF3-3A40-47EA-81F6-8D4B1C848209}" dt="2025-04-06T21:28:51.352" v="4360" actId="167"/>
          <ac:picMkLst>
            <pc:docMk/>
            <pc:sldMk cId="3115929575" sldId="622"/>
            <ac:picMk id="6" creationId="{F429A373-4A05-40D9-E75E-1079C10CD4DE}"/>
          </ac:picMkLst>
        </pc:picChg>
      </pc:sldChg>
      <pc:sldChg chg="modSp new mod modAnim">
        <pc:chgData name="Brian Becker" userId="b6455d1dadfa9002" providerId="LiveId" clId="{34A0FDF3-3A40-47EA-81F6-8D4B1C848209}" dt="2025-04-07T01:10:23.785" v="7872"/>
        <pc:sldMkLst>
          <pc:docMk/>
          <pc:sldMk cId="4085575795" sldId="623"/>
        </pc:sldMkLst>
        <pc:spChg chg="mod">
          <ac:chgData name="Brian Becker" userId="b6455d1dadfa9002" providerId="LiveId" clId="{34A0FDF3-3A40-47EA-81F6-8D4B1C848209}" dt="2025-04-07T00:22:12.558" v="6022" actId="20577"/>
          <ac:spMkLst>
            <pc:docMk/>
            <pc:sldMk cId="4085575795" sldId="623"/>
            <ac:spMk id="2" creationId="{40657F81-B8A8-8D4A-D06E-D9F6C3CA3D60}"/>
          </ac:spMkLst>
        </pc:spChg>
        <pc:spChg chg="mod">
          <ac:chgData name="Brian Becker" userId="b6455d1dadfa9002" providerId="LiveId" clId="{34A0FDF3-3A40-47EA-81F6-8D4B1C848209}" dt="2025-04-06T21:52:05.179" v="4936" actId="2711"/>
          <ac:spMkLst>
            <pc:docMk/>
            <pc:sldMk cId="4085575795" sldId="623"/>
            <ac:spMk id="3" creationId="{2F2BE935-7D02-9D86-314E-5ED3616D4D3B}"/>
          </ac:spMkLst>
        </pc:spChg>
      </pc:sldChg>
      <pc:sldChg chg="modSp new mod modAnim">
        <pc:chgData name="Brian Becker" userId="b6455d1dadfa9002" providerId="LiveId" clId="{34A0FDF3-3A40-47EA-81F6-8D4B1C848209}" dt="2025-04-07T01:04:30.265" v="7860"/>
        <pc:sldMkLst>
          <pc:docMk/>
          <pc:sldMk cId="1023465263" sldId="624"/>
        </pc:sldMkLst>
        <pc:spChg chg="mod">
          <ac:chgData name="Brian Becker" userId="b6455d1dadfa9002" providerId="LiveId" clId="{34A0FDF3-3A40-47EA-81F6-8D4B1C848209}" dt="2025-04-07T01:04:12.311" v="7858" actId="27636"/>
          <ac:spMkLst>
            <pc:docMk/>
            <pc:sldMk cId="1023465263" sldId="624"/>
            <ac:spMk id="2" creationId="{2B7DAEB0-2751-436B-AEDC-B69CF3610CB2}"/>
          </ac:spMkLst>
        </pc:spChg>
        <pc:spChg chg="mod">
          <ac:chgData name="Brian Becker" userId="b6455d1dadfa9002" providerId="LiveId" clId="{34A0FDF3-3A40-47EA-81F6-8D4B1C848209}" dt="2025-04-06T21:36:40" v="4479" actId="20577"/>
          <ac:spMkLst>
            <pc:docMk/>
            <pc:sldMk cId="1023465263" sldId="624"/>
            <ac:spMk id="3" creationId="{8222FE17-CEBB-7E36-7740-FFB79BB3B9DC}"/>
          </ac:spMkLst>
        </pc:spChg>
      </pc:sldChg>
      <pc:sldChg chg="addSp modSp new mod ord modAnim">
        <pc:chgData name="Brian Becker" userId="b6455d1dadfa9002" providerId="LiveId" clId="{34A0FDF3-3A40-47EA-81F6-8D4B1C848209}" dt="2025-04-07T01:12:01.228" v="7878"/>
        <pc:sldMkLst>
          <pc:docMk/>
          <pc:sldMk cId="622948857" sldId="625"/>
        </pc:sldMkLst>
        <pc:spChg chg="mod">
          <ac:chgData name="Brian Becker" userId="b6455d1dadfa9002" providerId="LiveId" clId="{34A0FDF3-3A40-47EA-81F6-8D4B1C848209}" dt="2025-04-07T00:26:33.632" v="6166" actId="5793"/>
          <ac:spMkLst>
            <pc:docMk/>
            <pc:sldMk cId="622948857" sldId="625"/>
            <ac:spMk id="2" creationId="{BB9922BF-66E4-AD5F-56F9-444BCEBBD82F}"/>
          </ac:spMkLst>
        </pc:spChg>
        <pc:spChg chg="mod">
          <ac:chgData name="Brian Becker" userId="b6455d1dadfa9002" providerId="LiveId" clId="{34A0FDF3-3A40-47EA-81F6-8D4B1C848209}" dt="2025-04-06T21:36:52.925" v="4486" actId="20577"/>
          <ac:spMkLst>
            <pc:docMk/>
            <pc:sldMk cId="622948857" sldId="625"/>
            <ac:spMk id="3" creationId="{BBD062D2-40C4-C974-0F52-A1585A0AFD63}"/>
          </ac:spMkLst>
        </pc:spChg>
        <pc:picChg chg="add mod">
          <ac:chgData name="Brian Becker" userId="b6455d1dadfa9002" providerId="LiveId" clId="{34A0FDF3-3A40-47EA-81F6-8D4B1C848209}" dt="2025-04-07T00:26:50.007" v="6170" actId="1076"/>
          <ac:picMkLst>
            <pc:docMk/>
            <pc:sldMk cId="622948857" sldId="625"/>
            <ac:picMk id="6" creationId="{D9122DA8-65CB-36C2-DFCC-6179F9734261}"/>
          </ac:picMkLst>
        </pc:picChg>
      </pc:sldChg>
      <pc:sldChg chg="modSp new mod modAnim">
        <pc:chgData name="Brian Becker" userId="b6455d1dadfa9002" providerId="LiveId" clId="{34A0FDF3-3A40-47EA-81F6-8D4B1C848209}" dt="2025-04-07T01:12:25.586" v="7890" actId="20577"/>
        <pc:sldMkLst>
          <pc:docMk/>
          <pc:sldMk cId="518762046" sldId="626"/>
        </pc:sldMkLst>
        <pc:spChg chg="mod">
          <ac:chgData name="Brian Becker" userId="b6455d1dadfa9002" providerId="LiveId" clId="{34A0FDF3-3A40-47EA-81F6-8D4B1C848209}" dt="2025-04-07T01:12:25.586" v="7890" actId="20577"/>
          <ac:spMkLst>
            <pc:docMk/>
            <pc:sldMk cId="518762046" sldId="626"/>
            <ac:spMk id="2" creationId="{04C27B90-BE87-4924-4A95-4325FBA57826}"/>
          </ac:spMkLst>
        </pc:spChg>
        <pc:spChg chg="mod">
          <ac:chgData name="Brian Becker" userId="b6455d1dadfa9002" providerId="LiveId" clId="{34A0FDF3-3A40-47EA-81F6-8D4B1C848209}" dt="2025-04-06T21:37:32.571" v="4490" actId="20577"/>
          <ac:spMkLst>
            <pc:docMk/>
            <pc:sldMk cId="518762046" sldId="626"/>
            <ac:spMk id="3" creationId="{43E052FD-C3F6-A36B-AECA-07F9D7A70AEB}"/>
          </ac:spMkLst>
        </pc:spChg>
      </pc:sldChg>
      <pc:sldChg chg="modSp new mod modAnim">
        <pc:chgData name="Brian Becker" userId="b6455d1dadfa9002" providerId="LiveId" clId="{34A0FDF3-3A40-47EA-81F6-8D4B1C848209}" dt="2025-04-07T01:09:36.515" v="7870"/>
        <pc:sldMkLst>
          <pc:docMk/>
          <pc:sldMk cId="2520744182" sldId="627"/>
        </pc:sldMkLst>
        <pc:spChg chg="mod">
          <ac:chgData name="Brian Becker" userId="b6455d1dadfa9002" providerId="LiveId" clId="{34A0FDF3-3A40-47EA-81F6-8D4B1C848209}" dt="2025-04-06T23:37:11.193" v="5298" actId="20577"/>
          <ac:spMkLst>
            <pc:docMk/>
            <pc:sldMk cId="2520744182" sldId="627"/>
            <ac:spMk id="2" creationId="{1D04EA61-4D26-4CEF-231D-90CC818FFAB9}"/>
          </ac:spMkLst>
        </pc:spChg>
        <pc:spChg chg="mod">
          <ac:chgData name="Brian Becker" userId="b6455d1dadfa9002" providerId="LiveId" clId="{34A0FDF3-3A40-47EA-81F6-8D4B1C848209}" dt="2025-04-06T21:38:20.052" v="4520" actId="20577"/>
          <ac:spMkLst>
            <pc:docMk/>
            <pc:sldMk cId="2520744182" sldId="627"/>
            <ac:spMk id="3" creationId="{1D2E9438-AEA0-E190-23C7-0813AEAF694E}"/>
          </ac:spMkLst>
        </pc:spChg>
      </pc:sldChg>
      <pc:sldChg chg="modSp new mod modAnim">
        <pc:chgData name="Brian Becker" userId="b6455d1dadfa9002" providerId="LiveId" clId="{34A0FDF3-3A40-47EA-81F6-8D4B1C848209}" dt="2025-04-07T01:12:45.670" v="7892"/>
        <pc:sldMkLst>
          <pc:docMk/>
          <pc:sldMk cId="23330843" sldId="628"/>
        </pc:sldMkLst>
        <pc:spChg chg="mod">
          <ac:chgData name="Brian Becker" userId="b6455d1dadfa9002" providerId="LiveId" clId="{34A0FDF3-3A40-47EA-81F6-8D4B1C848209}" dt="2025-04-07T00:45:05.317" v="7126" actId="20577"/>
          <ac:spMkLst>
            <pc:docMk/>
            <pc:sldMk cId="23330843" sldId="628"/>
            <ac:spMk id="2" creationId="{8CD7B0EF-EC04-49E0-4F38-84296B86130C}"/>
          </ac:spMkLst>
        </pc:spChg>
        <pc:spChg chg="mod">
          <ac:chgData name="Brian Becker" userId="b6455d1dadfa9002" providerId="LiveId" clId="{34A0FDF3-3A40-47EA-81F6-8D4B1C848209}" dt="2025-04-06T21:54:00.795" v="4996" actId="20577"/>
          <ac:spMkLst>
            <pc:docMk/>
            <pc:sldMk cId="23330843" sldId="628"/>
            <ac:spMk id="3" creationId="{B057C146-D77F-45B6-7AA4-61F39F2005C4}"/>
          </ac:spMkLst>
        </pc:spChg>
      </pc:sldChg>
      <pc:sldChg chg="modSp new mod modAnim">
        <pc:chgData name="Brian Becker" userId="b6455d1dadfa9002" providerId="LiveId" clId="{34A0FDF3-3A40-47EA-81F6-8D4B1C848209}" dt="2025-04-06T23:42:37.657" v="5884"/>
        <pc:sldMkLst>
          <pc:docMk/>
          <pc:sldMk cId="864934161" sldId="629"/>
        </pc:sldMkLst>
        <pc:spChg chg="mod">
          <ac:chgData name="Brian Becker" userId="b6455d1dadfa9002" providerId="LiveId" clId="{34A0FDF3-3A40-47EA-81F6-8D4B1C848209}" dt="2025-04-06T23:42:22.185" v="5882" actId="20577"/>
          <ac:spMkLst>
            <pc:docMk/>
            <pc:sldMk cId="864934161" sldId="629"/>
            <ac:spMk id="2" creationId="{29E77D27-77CD-3B40-605B-6354051E3526}"/>
          </ac:spMkLst>
        </pc:spChg>
        <pc:spChg chg="mod">
          <ac:chgData name="Brian Becker" userId="b6455d1dadfa9002" providerId="LiveId" clId="{34A0FDF3-3A40-47EA-81F6-8D4B1C848209}" dt="2025-04-06T23:37:33.534" v="5319" actId="20577"/>
          <ac:spMkLst>
            <pc:docMk/>
            <pc:sldMk cId="864934161" sldId="629"/>
            <ac:spMk id="3" creationId="{1826CF9C-A98C-FF78-1F54-266FD080CB94}"/>
          </ac:spMkLst>
        </pc:spChg>
      </pc:sldChg>
      <pc:sldChg chg="modSp new mod modAnim">
        <pc:chgData name="Brian Becker" userId="b6455d1dadfa9002" providerId="LiveId" clId="{34A0FDF3-3A40-47EA-81F6-8D4B1C848209}" dt="2025-04-07T01:13:00.051" v="7894"/>
        <pc:sldMkLst>
          <pc:docMk/>
          <pc:sldMk cId="604822036" sldId="630"/>
        </pc:sldMkLst>
        <pc:spChg chg="mod">
          <ac:chgData name="Brian Becker" userId="b6455d1dadfa9002" providerId="LiveId" clId="{34A0FDF3-3A40-47EA-81F6-8D4B1C848209}" dt="2025-04-07T00:52:17.139" v="7487" actId="20577"/>
          <ac:spMkLst>
            <pc:docMk/>
            <pc:sldMk cId="604822036" sldId="630"/>
            <ac:spMk id="2" creationId="{DB48F411-DD47-E46F-BAF8-2E0461DD77CE}"/>
          </ac:spMkLst>
        </pc:spChg>
        <pc:spChg chg="mod">
          <ac:chgData name="Brian Becker" userId="b6455d1dadfa9002" providerId="LiveId" clId="{34A0FDF3-3A40-47EA-81F6-8D4B1C848209}" dt="2025-04-07T00:45:30.867" v="7151" actId="20577"/>
          <ac:spMkLst>
            <pc:docMk/>
            <pc:sldMk cId="604822036" sldId="630"/>
            <ac:spMk id="3" creationId="{AF6C72E1-64B2-946F-E2D6-6E16449BA7AD}"/>
          </ac:spMkLst>
        </pc:spChg>
      </pc:sldChg>
      <pc:sldChg chg="addSp delSp modSp new mod modAnim">
        <pc:chgData name="Brian Becker" userId="b6455d1dadfa9002" providerId="LiveId" clId="{34A0FDF3-3A40-47EA-81F6-8D4B1C848209}" dt="2025-04-07T01:13:51.730" v="7900"/>
        <pc:sldMkLst>
          <pc:docMk/>
          <pc:sldMk cId="1389888620" sldId="631"/>
        </pc:sldMkLst>
        <pc:spChg chg="del">
          <ac:chgData name="Brian Becker" userId="b6455d1dadfa9002" providerId="LiveId" clId="{34A0FDF3-3A40-47EA-81F6-8D4B1C848209}" dt="2025-04-07T00:53:29.608" v="7489" actId="931"/>
          <ac:spMkLst>
            <pc:docMk/>
            <pc:sldMk cId="1389888620" sldId="631"/>
            <ac:spMk id="2" creationId="{75D53E16-03F6-C4F2-6F24-A6DDA96463D1}"/>
          </ac:spMkLst>
        </pc:spChg>
        <pc:spChg chg="del">
          <ac:chgData name="Brian Becker" userId="b6455d1dadfa9002" providerId="LiveId" clId="{34A0FDF3-3A40-47EA-81F6-8D4B1C848209}" dt="2025-04-07T00:53:43.986" v="7499" actId="478"/>
          <ac:spMkLst>
            <pc:docMk/>
            <pc:sldMk cId="1389888620" sldId="631"/>
            <ac:spMk id="3" creationId="{D6ECF1A6-5B54-D836-518F-2E0E76E9B9C4}"/>
          </ac:spMkLst>
        </pc:spChg>
        <pc:spChg chg="add mod">
          <ac:chgData name="Brian Becker" userId="b6455d1dadfa9002" providerId="LiveId" clId="{34A0FDF3-3A40-47EA-81F6-8D4B1C848209}" dt="2025-04-07T00:55:36.238" v="7523" actId="1076"/>
          <ac:spMkLst>
            <pc:docMk/>
            <pc:sldMk cId="1389888620" sldId="631"/>
            <ac:spMk id="14" creationId="{9B56B270-80BC-19A7-E8F0-E316879408DA}"/>
          </ac:spMkLst>
        </pc:spChg>
        <pc:spChg chg="add del mod">
          <ac:chgData name="Brian Becker" userId="b6455d1dadfa9002" providerId="LiveId" clId="{34A0FDF3-3A40-47EA-81F6-8D4B1C848209}" dt="2025-04-07T01:00:10.416" v="7628" actId="478"/>
          <ac:spMkLst>
            <pc:docMk/>
            <pc:sldMk cId="1389888620" sldId="631"/>
            <ac:spMk id="32" creationId="{72E27918-F9B2-495A-5A54-9D790AEF633B}"/>
          </ac:spMkLst>
        </pc:spChg>
        <pc:picChg chg="add mod">
          <ac:chgData name="Brian Becker" userId="b6455d1dadfa9002" providerId="LiveId" clId="{34A0FDF3-3A40-47EA-81F6-8D4B1C848209}" dt="2025-04-07T00:56:19.900" v="7528" actId="1076"/>
          <ac:picMkLst>
            <pc:docMk/>
            <pc:sldMk cId="1389888620" sldId="631"/>
            <ac:picMk id="6" creationId="{3B68F655-0E93-E427-4049-443228E2A2B7}"/>
          </ac:picMkLst>
        </pc:picChg>
        <pc:picChg chg="add mod">
          <ac:chgData name="Brian Becker" userId="b6455d1dadfa9002" providerId="LiveId" clId="{34A0FDF3-3A40-47EA-81F6-8D4B1C848209}" dt="2025-04-07T00:54:06.848" v="7503" actId="1076"/>
          <ac:picMkLst>
            <pc:docMk/>
            <pc:sldMk cId="1389888620" sldId="631"/>
            <ac:picMk id="7" creationId="{CA83AA76-5601-1814-B203-9C96768A08AA}"/>
          </ac:picMkLst>
        </pc:picChg>
        <pc:picChg chg="add mod">
          <ac:chgData name="Brian Becker" userId="b6455d1dadfa9002" providerId="LiveId" clId="{34A0FDF3-3A40-47EA-81F6-8D4B1C848209}" dt="2025-04-07T00:53:58.033" v="7502" actId="1076"/>
          <ac:picMkLst>
            <pc:docMk/>
            <pc:sldMk cId="1389888620" sldId="631"/>
            <ac:picMk id="8" creationId="{BEED4573-8346-13B5-F2FB-C8793E2E7222}"/>
          </ac:picMkLst>
        </pc:picChg>
        <pc:picChg chg="add mod">
          <ac:chgData name="Brian Becker" userId="b6455d1dadfa9002" providerId="LiveId" clId="{34A0FDF3-3A40-47EA-81F6-8D4B1C848209}" dt="2025-04-07T01:13:42.696" v="7899" actId="14100"/>
          <ac:picMkLst>
            <pc:docMk/>
            <pc:sldMk cId="1389888620" sldId="631"/>
            <ac:picMk id="9" creationId="{83AE8792-339F-4466-1CC7-487C4CDF7993}"/>
          </ac:picMkLst>
        </pc:picChg>
        <pc:picChg chg="add mod">
          <ac:chgData name="Brian Becker" userId="b6455d1dadfa9002" providerId="LiveId" clId="{34A0FDF3-3A40-47EA-81F6-8D4B1C848209}" dt="2025-04-07T00:55:41.119" v="7524" actId="1076"/>
          <ac:picMkLst>
            <pc:docMk/>
            <pc:sldMk cId="1389888620" sldId="631"/>
            <ac:picMk id="10" creationId="{BC1CF687-90E8-A58B-1528-72D84B3F3928}"/>
          </ac:picMkLst>
        </pc:picChg>
        <pc:picChg chg="add del mod">
          <ac:chgData name="Brian Becker" userId="b6455d1dadfa9002" providerId="LiveId" clId="{34A0FDF3-3A40-47EA-81F6-8D4B1C848209}" dt="2025-04-07T00:54:18.090" v="7506" actId="478"/>
          <ac:picMkLst>
            <pc:docMk/>
            <pc:sldMk cId="1389888620" sldId="631"/>
            <ac:picMk id="11" creationId="{93A8308D-B931-CC23-4D4F-AC76887C02EC}"/>
          </ac:picMkLst>
        </pc:picChg>
        <pc:picChg chg="add del mod">
          <ac:chgData name="Brian Becker" userId="b6455d1dadfa9002" providerId="LiveId" clId="{34A0FDF3-3A40-47EA-81F6-8D4B1C848209}" dt="2025-04-07T00:54:21.378" v="7508" actId="478"/>
          <ac:picMkLst>
            <pc:docMk/>
            <pc:sldMk cId="1389888620" sldId="631"/>
            <ac:picMk id="12" creationId="{20B31915-E45E-AE8F-A15B-65AFAA18C517}"/>
          </ac:picMkLst>
        </pc:picChg>
        <pc:picChg chg="add del mod">
          <ac:chgData name="Brian Becker" userId="b6455d1dadfa9002" providerId="LiveId" clId="{34A0FDF3-3A40-47EA-81F6-8D4B1C848209}" dt="2025-04-07T00:54:20.137" v="7507" actId="478"/>
          <ac:picMkLst>
            <pc:docMk/>
            <pc:sldMk cId="1389888620" sldId="631"/>
            <ac:picMk id="13" creationId="{147B7DBB-7E32-F253-A127-24CFEDD32EAC}"/>
          </ac:picMkLst>
        </pc:picChg>
        <pc:picChg chg="add del mod">
          <ac:chgData name="Brian Becker" userId="b6455d1dadfa9002" providerId="LiveId" clId="{34A0FDF3-3A40-47EA-81F6-8D4B1C848209}" dt="2025-04-07T00:57:43.695" v="7598" actId="478"/>
          <ac:picMkLst>
            <pc:docMk/>
            <pc:sldMk cId="1389888620" sldId="631"/>
            <ac:picMk id="18" creationId="{C2E58348-C53C-347A-592F-5423405EA6D3}"/>
          </ac:picMkLst>
        </pc:picChg>
        <pc:cxnChg chg="add del">
          <ac:chgData name="Brian Becker" userId="b6455d1dadfa9002" providerId="LiveId" clId="{34A0FDF3-3A40-47EA-81F6-8D4B1C848209}" dt="2025-04-07T00:56:13.216" v="7527" actId="478"/>
          <ac:cxnSpMkLst>
            <pc:docMk/>
            <pc:sldMk cId="1389888620" sldId="631"/>
            <ac:cxnSpMk id="16" creationId="{8E83FEE2-4766-D27D-3D05-8C183EF2F7B7}"/>
          </ac:cxnSpMkLst>
        </pc:cxnChg>
        <pc:cxnChg chg="add mod">
          <ac:chgData name="Brian Becker" userId="b6455d1dadfa9002" providerId="LiveId" clId="{34A0FDF3-3A40-47EA-81F6-8D4B1C848209}" dt="2025-04-07T00:59:26.547" v="7624" actId="1076"/>
          <ac:cxnSpMkLst>
            <pc:docMk/>
            <pc:sldMk cId="1389888620" sldId="631"/>
            <ac:cxnSpMk id="20" creationId="{01B39D5A-5085-D1FA-DB7A-CC0F2B6FD4AD}"/>
          </ac:cxnSpMkLst>
        </pc:cxnChg>
        <pc:cxnChg chg="add mod">
          <ac:chgData name="Brian Becker" userId="b6455d1dadfa9002" providerId="LiveId" clId="{34A0FDF3-3A40-47EA-81F6-8D4B1C848209}" dt="2025-04-07T00:58:38.910" v="7616" actId="14100"/>
          <ac:cxnSpMkLst>
            <pc:docMk/>
            <pc:sldMk cId="1389888620" sldId="631"/>
            <ac:cxnSpMk id="21" creationId="{F7E485AD-D60B-BBE6-2575-BDF8396B1C80}"/>
          </ac:cxnSpMkLst>
        </pc:cxnChg>
        <pc:cxnChg chg="add mod">
          <ac:chgData name="Brian Becker" userId="b6455d1dadfa9002" providerId="LiveId" clId="{34A0FDF3-3A40-47EA-81F6-8D4B1C848209}" dt="2025-04-07T00:58:47.859" v="7618" actId="14100"/>
          <ac:cxnSpMkLst>
            <pc:docMk/>
            <pc:sldMk cId="1389888620" sldId="631"/>
            <ac:cxnSpMk id="22" creationId="{6A293D51-58A5-57B7-36D0-372B78AB0D11}"/>
          </ac:cxnSpMkLst>
        </pc:cxnChg>
        <pc:cxnChg chg="add mod">
          <ac:chgData name="Brian Becker" userId="b6455d1dadfa9002" providerId="LiveId" clId="{34A0FDF3-3A40-47EA-81F6-8D4B1C848209}" dt="2025-04-07T00:59:00.668" v="7620" actId="14100"/>
          <ac:cxnSpMkLst>
            <pc:docMk/>
            <pc:sldMk cId="1389888620" sldId="631"/>
            <ac:cxnSpMk id="23" creationId="{1E2E9734-EDC5-D6AF-49E5-4854332ECA2E}"/>
          </ac:cxnSpMkLst>
        </pc:cxnChg>
        <pc:cxnChg chg="add mod">
          <ac:chgData name="Brian Becker" userId="b6455d1dadfa9002" providerId="LiveId" clId="{34A0FDF3-3A40-47EA-81F6-8D4B1C848209}" dt="2025-04-07T00:59:13.511" v="7623" actId="14100"/>
          <ac:cxnSpMkLst>
            <pc:docMk/>
            <pc:sldMk cId="1389888620" sldId="631"/>
            <ac:cxnSpMk id="24" creationId="{BA2ADB83-3500-2170-9BE9-71967FD1BCAE}"/>
          </ac:cxnSpMkLst>
        </pc:cxnChg>
        <pc:cxnChg chg="add del mod">
          <ac:chgData name="Brian Becker" userId="b6455d1dadfa9002" providerId="LiveId" clId="{34A0FDF3-3A40-47EA-81F6-8D4B1C848209}" dt="2025-04-07T00:59:29.011" v="7625" actId="478"/>
          <ac:cxnSpMkLst>
            <pc:docMk/>
            <pc:sldMk cId="1389888620" sldId="631"/>
            <ac:cxnSpMk id="25" creationId="{8008A0AC-6927-E333-5BBB-6D2F80ED5863}"/>
          </ac:cxnSpMkLst>
        </pc:cxnChg>
        <pc:cxnChg chg="add del mod">
          <ac:chgData name="Brian Becker" userId="b6455d1dadfa9002" providerId="LiveId" clId="{34A0FDF3-3A40-47EA-81F6-8D4B1C848209}" dt="2025-04-07T00:59:30.925" v="7626" actId="478"/>
          <ac:cxnSpMkLst>
            <pc:docMk/>
            <pc:sldMk cId="1389888620" sldId="631"/>
            <ac:cxnSpMk id="26" creationId="{3CAE4863-678C-3D0A-1CD7-A576DB5E2C14}"/>
          </ac:cxnSpMkLst>
        </pc:cxnChg>
      </pc:sldChg>
      <pc:sldChg chg="modSp new mod modAnim">
        <pc:chgData name="Brian Becker" userId="b6455d1dadfa9002" providerId="LiveId" clId="{34A0FDF3-3A40-47EA-81F6-8D4B1C848209}" dt="2025-04-07T01:24:52.793" v="8122"/>
        <pc:sldMkLst>
          <pc:docMk/>
          <pc:sldMk cId="1722280404" sldId="632"/>
        </pc:sldMkLst>
        <pc:spChg chg="mod">
          <ac:chgData name="Brian Becker" userId="b6455d1dadfa9002" providerId="LiveId" clId="{34A0FDF3-3A40-47EA-81F6-8D4B1C848209}" dt="2025-04-07T01:24:41.097" v="8120" actId="5793"/>
          <ac:spMkLst>
            <pc:docMk/>
            <pc:sldMk cId="1722280404" sldId="632"/>
            <ac:spMk id="2" creationId="{48D9CDBD-6DFE-06F4-3128-C275737D1E21}"/>
          </ac:spMkLst>
        </pc:spChg>
        <pc:spChg chg="mod">
          <ac:chgData name="Brian Becker" userId="b6455d1dadfa9002" providerId="LiveId" clId="{34A0FDF3-3A40-47EA-81F6-8D4B1C848209}" dt="2025-04-07T01:01:03.496" v="7638" actId="20577"/>
          <ac:spMkLst>
            <pc:docMk/>
            <pc:sldMk cId="1722280404" sldId="632"/>
            <ac:spMk id="3" creationId="{6956E6A8-39FB-044B-24A5-319A92E9F25E}"/>
          </ac:spMkLst>
        </pc:spChg>
      </pc:sldChg>
      <pc:sldChg chg="new del">
        <pc:chgData name="Brian Becker" userId="b6455d1dadfa9002" providerId="LiveId" clId="{34A0FDF3-3A40-47EA-81F6-8D4B1C848209}" dt="2025-04-07T01:11:07.707" v="7875" actId="47"/>
        <pc:sldMkLst>
          <pc:docMk/>
          <pc:sldMk cId="2599325804" sldId="633"/>
        </pc:sldMkLst>
      </pc:sldChg>
      <pc:sldChg chg="add">
        <pc:chgData name="Brian Becker" userId="b6455d1dadfa9002" providerId="LiveId" clId="{34A0FDF3-3A40-47EA-81F6-8D4B1C848209}" dt="2025-04-07T01:11:05.400" v="7874"/>
        <pc:sldMkLst>
          <pc:docMk/>
          <pc:sldMk cId="1099761753" sldId="634"/>
        </pc:sldMkLst>
      </pc:sldChg>
      <pc:sldChg chg="modSp new mod modAnim">
        <pc:chgData name="Brian Becker" userId="b6455d1dadfa9002" providerId="LiveId" clId="{34A0FDF3-3A40-47EA-81F6-8D4B1C848209}" dt="2025-04-07T01:23:57.541" v="8062"/>
        <pc:sldMkLst>
          <pc:docMk/>
          <pc:sldMk cId="1827284296" sldId="635"/>
        </pc:sldMkLst>
        <pc:spChg chg="mod">
          <ac:chgData name="Brian Becker" userId="b6455d1dadfa9002" providerId="LiveId" clId="{34A0FDF3-3A40-47EA-81F6-8D4B1C848209}" dt="2025-04-07T01:22:10.856" v="8055" actId="33524"/>
          <ac:spMkLst>
            <pc:docMk/>
            <pc:sldMk cId="1827284296" sldId="635"/>
            <ac:spMk id="2" creationId="{6A34A5E3-250B-CFF2-4212-EED752D1CFDA}"/>
          </ac:spMkLst>
        </pc:spChg>
        <pc:spChg chg="mod">
          <ac:chgData name="Brian Becker" userId="b6455d1dadfa9002" providerId="LiveId" clId="{34A0FDF3-3A40-47EA-81F6-8D4B1C848209}" dt="2025-04-07T01:15:02.154" v="7920" actId="20577"/>
          <ac:spMkLst>
            <pc:docMk/>
            <pc:sldMk cId="1827284296" sldId="635"/>
            <ac:spMk id="3" creationId="{1374541C-261A-D482-DF40-0C9257EE2262}"/>
          </ac:spMkLst>
        </pc:spChg>
      </pc:sldChg>
      <pc:sldChg chg="addSp delSp modSp new mod">
        <pc:chgData name="Brian Becker" userId="b6455d1dadfa9002" providerId="LiveId" clId="{34A0FDF3-3A40-47EA-81F6-8D4B1C848209}" dt="2025-04-07T01:17:18.159" v="7983" actId="1076"/>
        <pc:sldMkLst>
          <pc:docMk/>
          <pc:sldMk cId="3925130556" sldId="636"/>
        </pc:sldMkLst>
        <pc:spChg chg="del mod">
          <ac:chgData name="Brian Becker" userId="b6455d1dadfa9002" providerId="LiveId" clId="{34A0FDF3-3A40-47EA-81F6-8D4B1C848209}" dt="2025-04-07T01:17:00.255" v="7977"/>
          <ac:spMkLst>
            <pc:docMk/>
            <pc:sldMk cId="3925130556" sldId="636"/>
            <ac:spMk id="2" creationId="{A146DF84-2502-00BD-DBC7-95240E5ED06C}"/>
          </ac:spMkLst>
        </pc:spChg>
        <pc:spChg chg="del">
          <ac:chgData name="Brian Becker" userId="b6455d1dadfa9002" providerId="LiveId" clId="{34A0FDF3-3A40-47EA-81F6-8D4B1C848209}" dt="2025-04-07T01:17:08.698" v="7981" actId="478"/>
          <ac:spMkLst>
            <pc:docMk/>
            <pc:sldMk cId="3925130556" sldId="636"/>
            <ac:spMk id="3" creationId="{DB7CC8C3-233B-35B9-DF05-4CB24DF488FC}"/>
          </ac:spMkLst>
        </pc:spChg>
        <pc:picChg chg="add mod">
          <ac:chgData name="Brian Becker" userId="b6455d1dadfa9002" providerId="LiveId" clId="{34A0FDF3-3A40-47EA-81F6-8D4B1C848209}" dt="2025-04-07T01:17:18.159" v="7983" actId="1076"/>
          <ac:picMkLst>
            <pc:docMk/>
            <pc:sldMk cId="3925130556" sldId="636"/>
            <ac:picMk id="6" creationId="{A55C81BB-A13B-2595-F0C5-053BEB70804B}"/>
          </ac:picMkLst>
        </pc:picChg>
      </pc:sldChg>
      <pc:sldChg chg="addSp delSp modSp new mod">
        <pc:chgData name="Brian Becker" userId="b6455d1dadfa9002" providerId="LiveId" clId="{34A0FDF3-3A40-47EA-81F6-8D4B1C848209}" dt="2025-04-07T01:17:50.376" v="7990" actId="1076"/>
        <pc:sldMkLst>
          <pc:docMk/>
          <pc:sldMk cId="4123777571" sldId="637"/>
        </pc:sldMkLst>
        <pc:spChg chg="del">
          <ac:chgData name="Brian Becker" userId="b6455d1dadfa9002" providerId="LiveId" clId="{34A0FDF3-3A40-47EA-81F6-8D4B1C848209}" dt="2025-04-07T01:17:43.079" v="7986"/>
          <ac:spMkLst>
            <pc:docMk/>
            <pc:sldMk cId="4123777571" sldId="637"/>
            <ac:spMk id="2" creationId="{D9B33DB5-818C-5F8D-D6CC-1508BE2BCD03}"/>
          </ac:spMkLst>
        </pc:spChg>
        <pc:spChg chg="del">
          <ac:chgData name="Brian Becker" userId="b6455d1dadfa9002" providerId="LiveId" clId="{34A0FDF3-3A40-47EA-81F6-8D4B1C848209}" dt="2025-04-07T01:17:41.100" v="7985" actId="478"/>
          <ac:spMkLst>
            <pc:docMk/>
            <pc:sldMk cId="4123777571" sldId="637"/>
            <ac:spMk id="3" creationId="{E8D3AAD6-60B2-2BE4-BB8D-C94B593CF149}"/>
          </ac:spMkLst>
        </pc:spChg>
        <pc:picChg chg="add mod">
          <ac:chgData name="Brian Becker" userId="b6455d1dadfa9002" providerId="LiveId" clId="{34A0FDF3-3A40-47EA-81F6-8D4B1C848209}" dt="2025-04-07T01:17:50.376" v="7990" actId="1076"/>
          <ac:picMkLst>
            <pc:docMk/>
            <pc:sldMk cId="4123777571" sldId="637"/>
            <ac:picMk id="6" creationId="{75B3D501-1AB1-8A01-A84A-08B66D3CFC22}"/>
          </ac:picMkLst>
        </pc:picChg>
      </pc:sldChg>
      <pc:sldChg chg="addSp delSp modSp new mod">
        <pc:chgData name="Brian Becker" userId="b6455d1dadfa9002" providerId="LiveId" clId="{34A0FDF3-3A40-47EA-81F6-8D4B1C848209}" dt="2025-04-07T01:23:33.293" v="8060" actId="1076"/>
        <pc:sldMkLst>
          <pc:docMk/>
          <pc:sldMk cId="1233716328" sldId="638"/>
        </pc:sldMkLst>
        <pc:spChg chg="del">
          <ac:chgData name="Brian Becker" userId="b6455d1dadfa9002" providerId="LiveId" clId="{34A0FDF3-3A40-47EA-81F6-8D4B1C848209}" dt="2025-04-07T01:23:24.859" v="8058"/>
          <ac:spMkLst>
            <pc:docMk/>
            <pc:sldMk cId="1233716328" sldId="638"/>
            <ac:spMk id="2" creationId="{B2969ADB-2164-CE0F-FB6A-805C1B03D205}"/>
          </ac:spMkLst>
        </pc:spChg>
        <pc:spChg chg="del">
          <ac:chgData name="Brian Becker" userId="b6455d1dadfa9002" providerId="LiveId" clId="{34A0FDF3-3A40-47EA-81F6-8D4B1C848209}" dt="2025-04-07T01:23:21.570" v="8057" actId="478"/>
          <ac:spMkLst>
            <pc:docMk/>
            <pc:sldMk cId="1233716328" sldId="638"/>
            <ac:spMk id="3" creationId="{539BF5D1-0237-F11F-72F6-FBDA749D1FB4}"/>
          </ac:spMkLst>
        </pc:spChg>
        <pc:picChg chg="add mod">
          <ac:chgData name="Brian Becker" userId="b6455d1dadfa9002" providerId="LiveId" clId="{34A0FDF3-3A40-47EA-81F6-8D4B1C848209}" dt="2025-04-07T01:23:33.293" v="8060" actId="1076"/>
          <ac:picMkLst>
            <pc:docMk/>
            <pc:sldMk cId="1233716328" sldId="638"/>
            <ac:picMk id="1026" creationId="{24640F17-F16C-DC4E-930E-6B8453683ADA}"/>
          </ac:picMkLst>
        </pc:picChg>
      </pc:sldChg>
      <pc:sldChg chg="addSp modSp new del mod">
        <pc:chgData name="Brian Becker" userId="b6455d1dadfa9002" providerId="LiveId" clId="{34A0FDF3-3A40-47EA-81F6-8D4B1C848209}" dt="2025-04-07T14:25:47.032" v="8295" actId="47"/>
        <pc:sldMkLst>
          <pc:docMk/>
          <pc:sldMk cId="2698272162" sldId="639"/>
        </pc:sldMkLst>
        <pc:spChg chg="mod">
          <ac:chgData name="Brian Becker" userId="b6455d1dadfa9002" providerId="LiveId" clId="{34A0FDF3-3A40-47EA-81F6-8D4B1C848209}" dt="2025-04-07T14:23:25.898" v="8293" actId="20577"/>
          <ac:spMkLst>
            <pc:docMk/>
            <pc:sldMk cId="2698272162" sldId="639"/>
            <ac:spMk id="3" creationId="{6E3EA6BB-B5DD-1425-A10E-6723D662E88F}"/>
          </ac:spMkLst>
        </pc:spChg>
        <pc:spChg chg="mod">
          <ac:chgData name="Brian Becker" userId="b6455d1dadfa9002" providerId="LiveId" clId="{34A0FDF3-3A40-47EA-81F6-8D4B1C848209}" dt="2025-04-07T14:22:17.489" v="8275"/>
          <ac:spMkLst>
            <pc:docMk/>
            <pc:sldMk cId="2698272162" sldId="639"/>
            <ac:spMk id="14" creationId="{87F0C252-A13E-7F5C-9714-D41D75870CCC}"/>
          </ac:spMkLst>
        </pc:spChg>
        <pc:spChg chg="mod">
          <ac:chgData name="Brian Becker" userId="b6455d1dadfa9002" providerId="LiveId" clId="{34A0FDF3-3A40-47EA-81F6-8D4B1C848209}" dt="2025-04-07T14:22:17.489" v="8275"/>
          <ac:spMkLst>
            <pc:docMk/>
            <pc:sldMk cId="2698272162" sldId="639"/>
            <ac:spMk id="15" creationId="{7B9D17F6-285E-540D-B3C6-B5ABAA982571}"/>
          </ac:spMkLst>
        </pc:spChg>
        <pc:spChg chg="mod">
          <ac:chgData name="Brian Becker" userId="b6455d1dadfa9002" providerId="LiveId" clId="{34A0FDF3-3A40-47EA-81F6-8D4B1C848209}" dt="2025-04-07T14:22:17.489" v="8275"/>
          <ac:spMkLst>
            <pc:docMk/>
            <pc:sldMk cId="2698272162" sldId="639"/>
            <ac:spMk id="17" creationId="{8B38B272-4297-128F-544A-D2C420606502}"/>
          </ac:spMkLst>
        </pc:spChg>
        <pc:spChg chg="mod">
          <ac:chgData name="Brian Becker" userId="b6455d1dadfa9002" providerId="LiveId" clId="{34A0FDF3-3A40-47EA-81F6-8D4B1C848209}" dt="2025-04-07T14:22:17.489" v="8275"/>
          <ac:spMkLst>
            <pc:docMk/>
            <pc:sldMk cId="2698272162" sldId="639"/>
            <ac:spMk id="26" creationId="{9CFB9BED-75AC-3D33-9A5D-3DAB0E26B63A}"/>
          </ac:spMkLst>
        </pc:spChg>
        <pc:spChg chg="mod">
          <ac:chgData name="Brian Becker" userId="b6455d1dadfa9002" providerId="LiveId" clId="{34A0FDF3-3A40-47EA-81F6-8D4B1C848209}" dt="2025-04-07T14:22:17.489" v="8275"/>
          <ac:spMkLst>
            <pc:docMk/>
            <pc:sldMk cId="2698272162" sldId="639"/>
            <ac:spMk id="28" creationId="{62553BA5-AC55-A64A-ED14-B9F822F3F070}"/>
          </ac:spMkLst>
        </pc:spChg>
        <pc:spChg chg="mod">
          <ac:chgData name="Brian Becker" userId="b6455d1dadfa9002" providerId="LiveId" clId="{34A0FDF3-3A40-47EA-81F6-8D4B1C848209}" dt="2025-04-07T14:22:17.489" v="8275"/>
          <ac:spMkLst>
            <pc:docMk/>
            <pc:sldMk cId="2698272162" sldId="639"/>
            <ac:spMk id="33" creationId="{220EF822-5329-F6C3-E35F-40ECCEB78EEA}"/>
          </ac:spMkLst>
        </pc:spChg>
        <pc:spChg chg="mod">
          <ac:chgData name="Brian Becker" userId="b6455d1dadfa9002" providerId="LiveId" clId="{34A0FDF3-3A40-47EA-81F6-8D4B1C848209}" dt="2025-04-07T14:22:17.489" v="8275"/>
          <ac:spMkLst>
            <pc:docMk/>
            <pc:sldMk cId="2698272162" sldId="639"/>
            <ac:spMk id="36" creationId="{291FC160-EA2D-9822-3683-AB5371A201EF}"/>
          </ac:spMkLst>
        </pc:spChg>
        <pc:spChg chg="mod">
          <ac:chgData name="Brian Becker" userId="b6455d1dadfa9002" providerId="LiveId" clId="{34A0FDF3-3A40-47EA-81F6-8D4B1C848209}" dt="2025-04-07T14:22:17.489" v="8275"/>
          <ac:spMkLst>
            <pc:docMk/>
            <pc:sldMk cId="2698272162" sldId="639"/>
            <ac:spMk id="38" creationId="{CA51667E-9672-CCD6-37CA-C33998CD647A}"/>
          </ac:spMkLst>
        </pc:spChg>
        <pc:spChg chg="mod">
          <ac:chgData name="Brian Becker" userId="b6455d1dadfa9002" providerId="LiveId" clId="{34A0FDF3-3A40-47EA-81F6-8D4B1C848209}" dt="2025-04-07T14:22:17.489" v="8275"/>
          <ac:spMkLst>
            <pc:docMk/>
            <pc:sldMk cId="2698272162" sldId="639"/>
            <ac:spMk id="47" creationId="{0C50FF0A-174A-26AA-5C68-17D044B9788D}"/>
          </ac:spMkLst>
        </pc:spChg>
        <pc:spChg chg="add mod">
          <ac:chgData name="Brian Becker" userId="b6455d1dadfa9002" providerId="LiveId" clId="{34A0FDF3-3A40-47EA-81F6-8D4B1C848209}" dt="2025-04-07T14:22:17.489" v="8275"/>
          <ac:spMkLst>
            <pc:docMk/>
            <pc:sldMk cId="2698272162" sldId="639"/>
            <ac:spMk id="56" creationId="{9DD0FAD6-4D35-D049-41F7-23303D9F8AB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Sarabun" panose="00000500000000000000" pitchFamily="2" charset="-34"/>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A6A3BD-28BD-4949-B52F-24E999822598}" type="datetimeFigureOut">
              <a:rPr lang="en-GB" smtClean="0">
                <a:latin typeface="Sarabun" panose="00000500000000000000" pitchFamily="2" charset="-34"/>
              </a:rPr>
              <a:t>07/04/2025</a:t>
            </a:fld>
            <a:endParaRPr lang="en-GB" dirty="0">
              <a:latin typeface="Sarabun" panose="00000500000000000000" pitchFamily="2" charset="-34"/>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Sarabun" panose="00000500000000000000" pitchFamily="2" charset="-34"/>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7370AB-76A5-41F1-9753-9FE7E667F0C0}" type="slidenum">
              <a:rPr lang="en-GB" smtClean="0">
                <a:latin typeface="Sarabun" panose="00000500000000000000" pitchFamily="2" charset="-34"/>
              </a:rPr>
              <a:t>‹#›</a:t>
            </a:fld>
            <a:endParaRPr lang="en-GB" dirty="0">
              <a:latin typeface="Sarabun" panose="00000500000000000000" pitchFamily="2" charset="-34"/>
            </a:endParaRPr>
          </a:p>
        </p:txBody>
      </p:sp>
    </p:spTree>
    <p:extLst>
      <p:ext uri="{BB962C8B-B14F-4D97-AF65-F5344CB8AC3E}">
        <p14:creationId xmlns:p14="http://schemas.microsoft.com/office/powerpoint/2010/main" val="3564718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arabun" panose="00000500000000000000" pitchFamily="2" charset="-34"/>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arabun" panose="00000500000000000000" pitchFamily="2" charset="-34"/>
              </a:defRPr>
            </a:lvl1pPr>
          </a:lstStyle>
          <a:p>
            <a:fld id="{CDEAEF8A-5BB8-41C8-B8C2-160617C17EF4}" type="datetimeFigureOut">
              <a:rPr lang="en-GB" smtClean="0"/>
              <a:pPr/>
              <a:t>07/04/2025</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arabun" panose="00000500000000000000" pitchFamily="2" charset="-34"/>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arabun" panose="00000500000000000000" pitchFamily="2" charset="-34"/>
              </a:defRPr>
            </a:lvl1pPr>
          </a:lstStyle>
          <a:p>
            <a:fld id="{4320660A-27FD-4528-AE7F-EC6080404EEB}" type="slidenum">
              <a:rPr lang="en-GB" smtClean="0"/>
              <a:pPr/>
              <a:t>‹#›</a:t>
            </a:fld>
            <a:endParaRPr lang="en-GB" dirty="0"/>
          </a:p>
        </p:txBody>
      </p:sp>
    </p:spTree>
    <p:extLst>
      <p:ext uri="{BB962C8B-B14F-4D97-AF65-F5344CB8AC3E}">
        <p14:creationId xmlns:p14="http://schemas.microsoft.com/office/powerpoint/2010/main" val="201213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arabun" panose="00000500000000000000" pitchFamily="2" charset="-34"/>
        <a:ea typeface="+mn-ea"/>
        <a:cs typeface="+mn-cs"/>
      </a:defRPr>
    </a:lvl1pPr>
    <a:lvl2pPr marL="457200" algn="l" defTabSz="914400" rtl="0" eaLnBrk="1" latinLnBrk="0" hangingPunct="1">
      <a:defRPr sz="1200" kern="1200">
        <a:solidFill>
          <a:schemeClr val="tx1"/>
        </a:solidFill>
        <a:latin typeface="Sarabun" panose="00000500000000000000" pitchFamily="2" charset="-34"/>
        <a:ea typeface="+mn-ea"/>
        <a:cs typeface="+mn-cs"/>
      </a:defRPr>
    </a:lvl2pPr>
    <a:lvl3pPr marL="914400" algn="l" defTabSz="914400" rtl="0" eaLnBrk="1" latinLnBrk="0" hangingPunct="1">
      <a:defRPr sz="1200" kern="1200">
        <a:solidFill>
          <a:schemeClr val="tx1"/>
        </a:solidFill>
        <a:latin typeface="Sarabun" panose="00000500000000000000" pitchFamily="2" charset="-34"/>
        <a:ea typeface="+mn-ea"/>
        <a:cs typeface="+mn-cs"/>
      </a:defRPr>
    </a:lvl3pPr>
    <a:lvl4pPr marL="1371600" algn="l" defTabSz="914400" rtl="0" eaLnBrk="1" latinLnBrk="0" hangingPunct="1">
      <a:defRPr sz="1200" kern="1200">
        <a:solidFill>
          <a:schemeClr val="tx1"/>
        </a:solidFill>
        <a:latin typeface="Sarabun" panose="00000500000000000000" pitchFamily="2" charset="-34"/>
        <a:ea typeface="+mn-ea"/>
        <a:cs typeface="+mn-cs"/>
      </a:defRPr>
    </a:lvl4pPr>
    <a:lvl5pPr marL="1828800" algn="l" defTabSz="914400" rtl="0" eaLnBrk="1" latinLnBrk="0" hangingPunct="1">
      <a:defRPr sz="1200" kern="1200">
        <a:solidFill>
          <a:schemeClr val="tx1"/>
        </a:solidFill>
        <a:latin typeface="Sarabun" panose="00000500000000000000" pitchFamily="2" charset="-34"/>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here</a:t>
            </a:r>
          </a:p>
        </p:txBody>
      </p:sp>
      <p:sp>
        <p:nvSpPr>
          <p:cNvPr id="4" name="Slide Number Placeholder 3"/>
          <p:cNvSpPr>
            <a:spLocks noGrp="1"/>
          </p:cNvSpPr>
          <p:nvPr>
            <p:ph type="sldNum" sz="quarter" idx="5"/>
          </p:nvPr>
        </p:nvSpPr>
        <p:spPr/>
        <p:txBody>
          <a:bodyPr/>
          <a:lstStyle/>
          <a:p>
            <a:fld id="{4320660A-27FD-4528-AE7F-EC6080404EEB}" type="slidenum">
              <a:rPr lang="en-GB" smtClean="0"/>
              <a:pPr/>
              <a:t>4</a:t>
            </a:fld>
            <a:endParaRPr lang="en-GB" dirty="0"/>
          </a:p>
        </p:txBody>
      </p:sp>
    </p:spTree>
    <p:extLst>
      <p:ext uri="{BB962C8B-B14F-4D97-AF65-F5344CB8AC3E}">
        <p14:creationId xmlns:p14="http://schemas.microsoft.com/office/powerpoint/2010/main" val="351456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20660A-27FD-4528-AE7F-EC6080404EEB}" type="slidenum">
              <a:rPr lang="en-GB" smtClean="0"/>
              <a:pPr/>
              <a:t>10</a:t>
            </a:fld>
            <a:endParaRPr lang="en-GB" dirty="0"/>
          </a:p>
        </p:txBody>
      </p:sp>
    </p:spTree>
    <p:extLst>
      <p:ext uri="{BB962C8B-B14F-4D97-AF65-F5344CB8AC3E}">
        <p14:creationId xmlns:p14="http://schemas.microsoft.com/office/powerpoint/2010/main" val="3516167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5060" y="1688053"/>
            <a:ext cx="5073517" cy="1767394"/>
          </a:xfrm>
          <a:prstGeom prst="rect">
            <a:avLst/>
          </a:prstGeom>
        </p:spPr>
        <p:txBody>
          <a:bodyPr anchor="ctr" anchorCtr="0">
            <a:noAutofit/>
          </a:bodyPr>
          <a:lstStyle>
            <a:lvl1pPr algn="l">
              <a:lnSpc>
                <a:spcPct val="100000"/>
              </a:lnSpc>
              <a:defRPr sz="3600" b="0">
                <a:solidFill>
                  <a:srgbClr val="3B475E"/>
                </a:solidFill>
                <a:latin typeface="Sarabun" panose="00000500000000000000" pitchFamily="2" charset="-34"/>
              </a:defRPr>
            </a:lvl1pPr>
          </a:lstStyle>
          <a:p>
            <a:r>
              <a:rPr lang="en-US" dirty="0"/>
              <a:t>Title</a:t>
            </a:r>
            <a:endParaRPr lang="en-GB" dirty="0"/>
          </a:p>
        </p:txBody>
      </p:sp>
      <p:sp>
        <p:nvSpPr>
          <p:cNvPr id="9" name="Text Placeholder 8"/>
          <p:cNvSpPr>
            <a:spLocks noGrp="1"/>
          </p:cNvSpPr>
          <p:nvPr>
            <p:ph type="body" sz="quarter" idx="10" hasCustomPrompt="1"/>
          </p:nvPr>
        </p:nvSpPr>
        <p:spPr>
          <a:xfrm>
            <a:off x="445061" y="3741620"/>
            <a:ext cx="5073516" cy="1024109"/>
          </a:xfrm>
        </p:spPr>
        <p:txBody>
          <a:bodyPr anchor="t" anchorCtr="0">
            <a:noAutofit/>
          </a:bodyPr>
          <a:lstStyle>
            <a:lvl1pPr marL="0" indent="0" algn="l">
              <a:lnSpc>
                <a:spcPct val="100000"/>
              </a:lnSpc>
              <a:buNone/>
              <a:defRPr sz="2400" i="1" baseline="0">
                <a:solidFill>
                  <a:srgbClr val="3B475E"/>
                </a:solidFill>
                <a:latin typeface="Sarabun" panose="00000500000000000000" pitchFamily="2" charset="-34"/>
              </a:defRPr>
            </a:lvl1pPr>
          </a:lstStyle>
          <a:p>
            <a:pPr lvl="0"/>
            <a:r>
              <a:rPr lang="en-US" dirty="0"/>
              <a:t>Presenter</a:t>
            </a:r>
          </a:p>
        </p:txBody>
      </p:sp>
      <p:sp useBgFill="1">
        <p:nvSpPr>
          <p:cNvPr id="3" name="Rounded Rectangle 2"/>
          <p:cNvSpPr/>
          <p:nvPr userDrawn="1"/>
        </p:nvSpPr>
        <p:spPr>
          <a:xfrm>
            <a:off x="8616917" y="51470"/>
            <a:ext cx="405045" cy="2700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arabun" panose="00000500000000000000" pitchFamily="2" charset="-34"/>
            </a:endParaRPr>
          </a:p>
        </p:txBody>
      </p:sp>
      <p:sp>
        <p:nvSpPr>
          <p:cNvPr id="18" name="TextBox 17">
            <a:extLst>
              <a:ext uri="{FF2B5EF4-FFF2-40B4-BE49-F238E27FC236}">
                <a16:creationId xmlns:a16="http://schemas.microsoft.com/office/drawing/2014/main" id="{277D23D1-AF63-47CC-9FB3-B0A40D0C69CF}"/>
              </a:ext>
            </a:extLst>
          </p:cNvPr>
          <p:cNvSpPr txBox="1"/>
          <p:nvPr userDrawn="1"/>
        </p:nvSpPr>
        <p:spPr>
          <a:xfrm>
            <a:off x="445060" y="1127023"/>
            <a:ext cx="5073517" cy="338554"/>
          </a:xfrm>
          <a:prstGeom prst="rect">
            <a:avLst/>
          </a:prstGeom>
          <a:noFill/>
        </p:spPr>
        <p:txBody>
          <a:bodyPr wrap="square" rtlCol="0">
            <a:spAutoFit/>
          </a:bodyPr>
          <a:lstStyle/>
          <a:p>
            <a:pPr algn="l"/>
            <a:r>
              <a:rPr lang="en-GB" sz="1600" kern="700" spc="-20" baseline="0" dirty="0">
                <a:solidFill>
                  <a:srgbClr val="3B475E"/>
                </a:solidFill>
                <a:latin typeface="Sarabun" panose="00000500000000000000" pitchFamily="2" charset="-34"/>
              </a:rPr>
              <a:t>Dyalog North America - 7 April 2025</a:t>
            </a:r>
          </a:p>
        </p:txBody>
      </p:sp>
      <p:pic>
        <p:nvPicPr>
          <p:cNvPr id="4" name="Picture 3">
            <a:extLst>
              <a:ext uri="{FF2B5EF4-FFF2-40B4-BE49-F238E27FC236}">
                <a16:creationId xmlns:a16="http://schemas.microsoft.com/office/drawing/2014/main" id="{91A7F93E-0AC9-4994-C087-EC47479093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42392" y="700311"/>
            <a:ext cx="1414230" cy="336489"/>
          </a:xfrm>
          <a:prstGeom prst="rect">
            <a:avLst/>
          </a:prstGeom>
        </p:spPr>
      </p:pic>
      <p:sp>
        <p:nvSpPr>
          <p:cNvPr id="10" name="Media Placeholder 3">
            <a:extLst>
              <a:ext uri="{FF2B5EF4-FFF2-40B4-BE49-F238E27FC236}">
                <a16:creationId xmlns:a16="http://schemas.microsoft.com/office/drawing/2014/main" id="{A8C42A55-8D9A-E8BD-8457-92C7015F8BD3}"/>
              </a:ext>
            </a:extLst>
          </p:cNvPr>
          <p:cNvSpPr>
            <a:spLocks noGrp="1"/>
          </p:cNvSpPr>
          <p:nvPr>
            <p:ph type="media" sz="quarter" idx="11" hasCustomPrompt="1"/>
          </p:nvPr>
        </p:nvSpPr>
        <p:spPr>
          <a:xfrm>
            <a:off x="7531200" y="0"/>
            <a:ext cx="1612800" cy="1036800"/>
          </a:xfrm>
        </p:spPr>
        <p:txBody>
          <a:bodyPr/>
          <a:lstStyle>
            <a:lvl1pPr marL="0" indent="0" algn="ctr">
              <a:buNone/>
              <a:defRPr sz="1200"/>
            </a:lvl1pPr>
          </a:lstStyle>
          <a:p>
            <a:pPr marL="0" marR="0" lvl="0" indent="0" algn="l" defTabSz="914400" rtl="0" eaLnBrk="1" fontAlgn="auto" latinLnBrk="0" hangingPunct="1">
              <a:lnSpc>
                <a:spcPct val="100000"/>
              </a:lnSpc>
              <a:spcBef>
                <a:spcPts val="0"/>
              </a:spcBef>
              <a:spcAft>
                <a:spcPts val="1200"/>
              </a:spcAft>
              <a:buClr>
                <a:srgbClr val="FF6600"/>
              </a:buClr>
              <a:buSzPct val="75000"/>
              <a:buFont typeface="Wingdings 2" panose="05020102010507070707" pitchFamily="18" charset="2"/>
              <a:buNone/>
              <a:tabLst/>
              <a:defRPr/>
            </a:pPr>
            <a:r>
              <a:rPr lang="en-GB" dirty="0"/>
              <a:t>PICinPIC WILL SHOW HERE, CONTENT COULD BE OBSCURED.  (invisible box)</a:t>
            </a:r>
          </a:p>
        </p:txBody>
      </p:sp>
    </p:spTree>
    <p:extLst>
      <p:ext uri="{BB962C8B-B14F-4D97-AF65-F5344CB8AC3E}">
        <p14:creationId xmlns:p14="http://schemas.microsoft.com/office/powerpoint/2010/main" val="2947373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0" hasCustomPrompt="1"/>
          </p:nvPr>
        </p:nvSpPr>
        <p:spPr>
          <a:xfrm>
            <a:off x="6723925" y="1264925"/>
            <a:ext cx="2127975" cy="3242039"/>
          </a:xfrm>
        </p:spPr>
        <p:txBody>
          <a:bodyPr>
            <a:normAutofit/>
          </a:bodyPr>
          <a:lstStyle>
            <a:lvl1pPr marL="0" indent="0">
              <a:lnSpc>
                <a:spcPct val="100000"/>
              </a:lnSpc>
              <a:spcBef>
                <a:spcPts val="0"/>
              </a:spcBef>
              <a:buFont typeface="Arial" panose="020B0604020202020204" pitchFamily="34" charset="0"/>
              <a:buNone/>
              <a:defRPr sz="1800"/>
            </a:lvl1pPr>
            <a:lvl2pPr marL="717550" indent="-355600">
              <a:buSzPct val="60000"/>
              <a:buFont typeface="Courier New" panose="02070309020205020404" pitchFamily="49" charset="0"/>
              <a:buChar char="o"/>
              <a:defRPr/>
            </a:lvl2pPr>
            <a:lvl3pPr marL="1079500" indent="-361950">
              <a:buFont typeface="Wingdings" panose="05000000000000000000" pitchFamily="2" charset="2"/>
              <a:buChar char="§"/>
              <a:defRPr/>
            </a:lvl3pPr>
            <a:lvl4pPr marL="1433513" indent="-354013">
              <a:buFont typeface="Calibri" panose="020F0502020204030204" pitchFamily="34" charset="0"/>
              <a:buChar char="–"/>
              <a:defRPr/>
            </a:lvl4pPr>
          </a:lstStyle>
          <a:p>
            <a:r>
              <a:rPr lang="da-DK" dirty="0"/>
              <a:t>Space here </a:t>
            </a:r>
            <a:br>
              <a:rPr lang="da-DK" dirty="0"/>
            </a:br>
            <a:r>
              <a:rPr lang="da-DK" dirty="0"/>
              <a:t>for code </a:t>
            </a:r>
            <a:r>
              <a:rPr lang="da-DK" dirty="0">
                <a:latin typeface="APL385 Unicode" panose="020B0709000202000203" pitchFamily="49" charset="0"/>
              </a:rPr>
              <a:t>{⍺×⍵}</a:t>
            </a:r>
            <a:br>
              <a:rPr lang="da-DK" dirty="0"/>
            </a:br>
            <a:r>
              <a:rPr lang="da-DK" dirty="0"/>
              <a:t>pictures</a:t>
            </a:r>
            <a:br>
              <a:rPr lang="da-DK" dirty="0"/>
            </a:br>
            <a:r>
              <a:rPr lang="da-DK" dirty="0"/>
              <a:t>etc.</a:t>
            </a:r>
          </a:p>
        </p:txBody>
      </p:sp>
      <p:sp>
        <p:nvSpPr>
          <p:cNvPr id="6" name="Text Placeholder 2">
            <a:extLst>
              <a:ext uri="{FF2B5EF4-FFF2-40B4-BE49-F238E27FC236}">
                <a16:creationId xmlns:a16="http://schemas.microsoft.com/office/drawing/2014/main" id="{56DBA27B-8304-4CFA-81F2-07D6954C9B4F}"/>
              </a:ext>
            </a:extLst>
          </p:cNvPr>
          <p:cNvSpPr>
            <a:spLocks noGrp="1"/>
          </p:cNvSpPr>
          <p:nvPr>
            <p:ph idx="1"/>
          </p:nvPr>
        </p:nvSpPr>
        <p:spPr>
          <a:xfrm>
            <a:off x="323527" y="1264925"/>
            <a:ext cx="6092513" cy="3242040"/>
          </a:xfrm>
          <a:prstGeom prst="rect">
            <a:avLst/>
          </a:prstGeom>
        </p:spPr>
        <p:txBody>
          <a:bodyPr vert="horz" lIns="91440" tIns="45720" rIns="91440" bIns="45720" rtlCol="0">
            <a:normAutofit/>
          </a:bodyPr>
          <a:lstStyle>
            <a:lvl1pPr>
              <a:spcBef>
                <a:spcPts val="0"/>
              </a:spcBef>
              <a:buClr>
                <a:srgbClr val="FF6600"/>
              </a:buClr>
              <a:defRPr/>
            </a:lvl1pPr>
            <a:lvl2pPr>
              <a:spcBef>
                <a:spcPts val="0"/>
              </a:spcBef>
              <a:buClr>
                <a:srgbClr val="FF6600"/>
              </a:buClr>
              <a:defRPr/>
            </a:lvl2pPr>
            <a:lvl3pPr>
              <a:spcBef>
                <a:spcPts val="0"/>
              </a:spcBef>
              <a:buClr>
                <a:srgbClr val="FF6600"/>
              </a:buClr>
              <a:defRPr/>
            </a:lvl3pPr>
            <a:lvl4pPr>
              <a:spcBef>
                <a:spcPts val="0"/>
              </a:spcBef>
              <a:buClr>
                <a:srgbClr val="FFA336"/>
              </a:buClr>
              <a:defRPr/>
            </a:lvl4pPr>
          </a:lstStyle>
          <a:p>
            <a:pPr lvl="0"/>
            <a:r>
              <a:rPr lang="en-US" dirty="0"/>
              <a:t>Click to edit Master text styles</a:t>
            </a:r>
          </a:p>
          <a:p>
            <a:pPr lvl="1"/>
            <a:r>
              <a:rPr lang="en-US" dirty="0"/>
              <a:t>Second level</a:t>
            </a:r>
          </a:p>
          <a:p>
            <a:pPr lvl="2"/>
            <a:r>
              <a:rPr lang="en-US" dirty="0"/>
              <a:t>Third level</a:t>
            </a:r>
          </a:p>
        </p:txBody>
      </p:sp>
      <p:sp>
        <p:nvSpPr>
          <p:cNvPr id="8" name="Title Placeholder 1">
            <a:extLst>
              <a:ext uri="{FF2B5EF4-FFF2-40B4-BE49-F238E27FC236}">
                <a16:creationId xmlns:a16="http://schemas.microsoft.com/office/drawing/2014/main" id="{228F4D49-482B-40A2-86AF-43C7452AA67C}"/>
              </a:ext>
            </a:extLst>
          </p:cNvPr>
          <p:cNvSpPr>
            <a:spLocks noGrp="1"/>
          </p:cNvSpPr>
          <p:nvPr>
            <p:ph type="title"/>
          </p:nvPr>
        </p:nvSpPr>
        <p:spPr>
          <a:xfrm>
            <a:off x="323528" y="267657"/>
            <a:ext cx="7044681" cy="685535"/>
          </a:xfrm>
          <a:prstGeom prst="rect">
            <a:avLst/>
          </a:prstGeom>
        </p:spPr>
        <p:txBody>
          <a:bodyPr vert="horz" lIns="91440" tIns="45720" rIns="91440" bIns="45720" rtlCol="0" anchor="b" anchorCtr="0">
            <a:noAutofit/>
          </a:bodyPr>
          <a:lstStyle/>
          <a:p>
            <a:r>
              <a:rPr lang="en-US" dirty="0"/>
              <a:t>Click to edit Master title style</a:t>
            </a:r>
            <a:endParaRPr lang="en-GB" dirty="0"/>
          </a:p>
        </p:txBody>
      </p:sp>
      <p:sp>
        <p:nvSpPr>
          <p:cNvPr id="4" name="Media Placeholder 3">
            <a:extLst>
              <a:ext uri="{FF2B5EF4-FFF2-40B4-BE49-F238E27FC236}">
                <a16:creationId xmlns:a16="http://schemas.microsoft.com/office/drawing/2014/main" id="{854F5EF3-F1DB-2A73-B2A5-9024026CD504}"/>
              </a:ext>
            </a:extLst>
          </p:cNvPr>
          <p:cNvSpPr>
            <a:spLocks noGrp="1"/>
          </p:cNvSpPr>
          <p:nvPr>
            <p:ph type="media" sz="quarter" idx="11" hasCustomPrompt="1"/>
          </p:nvPr>
        </p:nvSpPr>
        <p:spPr>
          <a:xfrm>
            <a:off x="7531200" y="0"/>
            <a:ext cx="1612800" cy="1036800"/>
          </a:xfrm>
        </p:spPr>
        <p:txBody>
          <a:bodyPr/>
          <a:lstStyle>
            <a:lvl1pPr marL="0" indent="0" algn="ctr">
              <a:buNone/>
              <a:defRPr sz="1200"/>
            </a:lvl1pPr>
          </a:lstStyle>
          <a:p>
            <a:pPr marL="0" marR="0" lvl="0" indent="0" algn="l" defTabSz="914400" rtl="0" eaLnBrk="1" fontAlgn="auto" latinLnBrk="0" hangingPunct="1">
              <a:lnSpc>
                <a:spcPct val="100000"/>
              </a:lnSpc>
              <a:spcBef>
                <a:spcPts val="0"/>
              </a:spcBef>
              <a:spcAft>
                <a:spcPts val="1200"/>
              </a:spcAft>
              <a:buClr>
                <a:srgbClr val="FF6600"/>
              </a:buClr>
              <a:buSzPct val="75000"/>
              <a:buFont typeface="Wingdings 2" panose="05020102010507070707" pitchFamily="18" charset="2"/>
              <a:buNone/>
              <a:tabLst/>
              <a:defRPr/>
            </a:pPr>
            <a:r>
              <a:rPr lang="en-GB" dirty="0"/>
              <a:t>PICinPIC WILL SHOW HERE, CONTENT COULD BE OBSCURED.  (invisible box)</a:t>
            </a:r>
          </a:p>
        </p:txBody>
      </p:sp>
    </p:spTree>
    <p:extLst>
      <p:ext uri="{BB962C8B-B14F-4D97-AF65-F5344CB8AC3E}">
        <p14:creationId xmlns:p14="http://schemas.microsoft.com/office/powerpoint/2010/main" val="23183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Wide Conten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6DBA27B-8304-4CFA-81F2-07D6954C9B4F}"/>
              </a:ext>
            </a:extLst>
          </p:cNvPr>
          <p:cNvSpPr>
            <a:spLocks noGrp="1"/>
          </p:cNvSpPr>
          <p:nvPr>
            <p:ph idx="1"/>
          </p:nvPr>
        </p:nvSpPr>
        <p:spPr>
          <a:xfrm>
            <a:off x="323527" y="1264925"/>
            <a:ext cx="8527626" cy="3242040"/>
          </a:xfrm>
          <a:prstGeom prst="rect">
            <a:avLst/>
          </a:prstGeom>
        </p:spPr>
        <p:txBody>
          <a:bodyPr vert="horz" lIns="91440" tIns="45720" rIns="91440" bIns="45720" rtlCol="0">
            <a:normAutofit/>
          </a:bodyPr>
          <a:lstStyle>
            <a:lvl1pPr>
              <a:spcBef>
                <a:spcPts val="0"/>
              </a:spcBef>
              <a:buClr>
                <a:srgbClr val="FF6600"/>
              </a:buClr>
              <a:defRPr/>
            </a:lvl1pPr>
            <a:lvl2pPr>
              <a:spcBef>
                <a:spcPts val="0"/>
              </a:spcBef>
              <a:buClr>
                <a:srgbClr val="FF6600"/>
              </a:buClr>
              <a:defRPr/>
            </a:lvl2pPr>
            <a:lvl3pPr>
              <a:spcBef>
                <a:spcPts val="0"/>
              </a:spcBef>
              <a:buClr>
                <a:srgbClr val="FF6600"/>
              </a:buClr>
              <a:defRPr/>
            </a:lvl3pPr>
            <a:lvl4pPr>
              <a:spcBef>
                <a:spcPts val="0"/>
              </a:spcBef>
              <a:buClr>
                <a:srgbClr val="FFA336"/>
              </a:buClr>
              <a:defRPr/>
            </a:lvl4pPr>
          </a:lstStyle>
          <a:p>
            <a:pPr lvl="0"/>
            <a:r>
              <a:rPr lang="en-US" dirty="0"/>
              <a:t>Click to edit Master text styles</a:t>
            </a:r>
          </a:p>
          <a:p>
            <a:pPr lvl="1"/>
            <a:r>
              <a:rPr lang="en-US" dirty="0"/>
              <a:t>Second level</a:t>
            </a:r>
          </a:p>
          <a:p>
            <a:pPr lvl="2"/>
            <a:r>
              <a:rPr lang="en-US" dirty="0"/>
              <a:t>Third level</a:t>
            </a:r>
          </a:p>
        </p:txBody>
      </p:sp>
      <p:sp>
        <p:nvSpPr>
          <p:cNvPr id="8" name="Title Placeholder 1">
            <a:extLst>
              <a:ext uri="{FF2B5EF4-FFF2-40B4-BE49-F238E27FC236}">
                <a16:creationId xmlns:a16="http://schemas.microsoft.com/office/drawing/2014/main" id="{228F4D49-482B-40A2-86AF-43C7452AA67C}"/>
              </a:ext>
            </a:extLst>
          </p:cNvPr>
          <p:cNvSpPr>
            <a:spLocks noGrp="1"/>
          </p:cNvSpPr>
          <p:nvPr>
            <p:ph type="title"/>
          </p:nvPr>
        </p:nvSpPr>
        <p:spPr>
          <a:xfrm>
            <a:off x="323528" y="267657"/>
            <a:ext cx="7044681" cy="685535"/>
          </a:xfrm>
          <a:prstGeom prst="rect">
            <a:avLst/>
          </a:prstGeom>
        </p:spPr>
        <p:txBody>
          <a:bodyPr vert="horz" lIns="91440" tIns="45720" rIns="91440" bIns="45720" rtlCol="0" anchor="b" anchorCtr="0">
            <a:noAutofit/>
          </a:bodyPr>
          <a:lstStyle/>
          <a:p>
            <a:r>
              <a:rPr lang="en-US" dirty="0"/>
              <a:t>Click to edit Master title style</a:t>
            </a:r>
            <a:endParaRPr lang="en-GB" dirty="0"/>
          </a:p>
        </p:txBody>
      </p:sp>
      <p:sp>
        <p:nvSpPr>
          <p:cNvPr id="4" name="Media Placeholder 3">
            <a:extLst>
              <a:ext uri="{FF2B5EF4-FFF2-40B4-BE49-F238E27FC236}">
                <a16:creationId xmlns:a16="http://schemas.microsoft.com/office/drawing/2014/main" id="{854F5EF3-F1DB-2A73-B2A5-9024026CD504}"/>
              </a:ext>
            </a:extLst>
          </p:cNvPr>
          <p:cNvSpPr>
            <a:spLocks noGrp="1"/>
          </p:cNvSpPr>
          <p:nvPr>
            <p:ph type="media" sz="quarter" idx="11" hasCustomPrompt="1"/>
          </p:nvPr>
        </p:nvSpPr>
        <p:spPr>
          <a:xfrm>
            <a:off x="7531200" y="0"/>
            <a:ext cx="1612800" cy="1036800"/>
          </a:xfrm>
        </p:spPr>
        <p:txBody>
          <a:bodyPr/>
          <a:lstStyle>
            <a:lvl1pPr marL="0" indent="0" algn="ctr">
              <a:buNone/>
              <a:defRPr sz="1200"/>
            </a:lvl1pPr>
          </a:lstStyle>
          <a:p>
            <a:pPr marL="0" marR="0" lvl="0" indent="0" algn="l" defTabSz="914400" rtl="0" eaLnBrk="1" fontAlgn="auto" latinLnBrk="0" hangingPunct="1">
              <a:lnSpc>
                <a:spcPct val="100000"/>
              </a:lnSpc>
              <a:spcBef>
                <a:spcPts val="0"/>
              </a:spcBef>
              <a:spcAft>
                <a:spcPts val="1200"/>
              </a:spcAft>
              <a:buClr>
                <a:srgbClr val="FF6600"/>
              </a:buClr>
              <a:buSzPct val="75000"/>
              <a:buFont typeface="Wingdings 2" panose="05020102010507070707" pitchFamily="18" charset="2"/>
              <a:buNone/>
              <a:tabLst/>
              <a:defRPr/>
            </a:pPr>
            <a:r>
              <a:rPr lang="en-GB" dirty="0"/>
              <a:t>PICinPIC WILL SHOW HERE, CONTENT COULD BE OBSCURED.  (invisible box)</a:t>
            </a:r>
          </a:p>
        </p:txBody>
      </p:sp>
    </p:spTree>
    <p:extLst>
      <p:ext uri="{BB962C8B-B14F-4D97-AF65-F5344CB8AC3E}">
        <p14:creationId xmlns:p14="http://schemas.microsoft.com/office/powerpoint/2010/main" val="1804011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E1C07FA-679D-46C0-86F7-8D17779A014C}"/>
              </a:ext>
            </a:extLst>
          </p:cNvPr>
          <p:cNvSpPr>
            <a:spLocks noGrp="1"/>
          </p:cNvSpPr>
          <p:nvPr>
            <p:ph idx="1"/>
          </p:nvPr>
        </p:nvSpPr>
        <p:spPr>
          <a:xfrm>
            <a:off x="323527" y="1264925"/>
            <a:ext cx="4104000" cy="3242040"/>
          </a:xfrm>
          <a:prstGeom prst="rect">
            <a:avLst/>
          </a:prstGeom>
        </p:spPr>
        <p:txBody>
          <a:bodyPr vert="horz" lIns="91440" tIns="45720" rIns="91440" bIns="45720" rtlCol="0">
            <a:normAutofit/>
          </a:bodyPr>
          <a:lstStyle>
            <a:lvl1pPr>
              <a:spcBef>
                <a:spcPts val="0"/>
              </a:spcBef>
              <a:buClr>
                <a:srgbClr val="FF6600"/>
              </a:buClr>
              <a:defRPr>
                <a:latin typeface="Sarabun" panose="00000500000000000000" pitchFamily="2" charset="-34"/>
              </a:defRPr>
            </a:lvl1pPr>
            <a:lvl2pPr>
              <a:spcBef>
                <a:spcPts val="0"/>
              </a:spcBef>
              <a:buClr>
                <a:srgbClr val="FF6600"/>
              </a:buClr>
              <a:defRPr>
                <a:latin typeface="Sarabun" panose="00000500000000000000" pitchFamily="2" charset="-34"/>
              </a:defRPr>
            </a:lvl2pPr>
            <a:lvl3pPr>
              <a:spcBef>
                <a:spcPts val="0"/>
              </a:spcBef>
              <a:buClr>
                <a:srgbClr val="FF6600"/>
              </a:buClr>
              <a:defRPr>
                <a:latin typeface="Sarabun" panose="00000500000000000000" pitchFamily="2" charset="-34"/>
              </a:defRPr>
            </a:lvl3pPr>
            <a:lvl4pPr>
              <a:spcBef>
                <a:spcPts val="0"/>
              </a:spcBef>
              <a:defRPr>
                <a:latin typeface="Sarabun" panose="00000500000000000000" pitchFamily="2" charset="-34"/>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2">
            <a:extLst>
              <a:ext uri="{FF2B5EF4-FFF2-40B4-BE49-F238E27FC236}">
                <a16:creationId xmlns:a16="http://schemas.microsoft.com/office/drawing/2014/main" id="{64BF5B9E-EBC4-409F-984B-6D47D81EDF48}"/>
              </a:ext>
            </a:extLst>
          </p:cNvPr>
          <p:cNvSpPr>
            <a:spLocks noGrp="1"/>
          </p:cNvSpPr>
          <p:nvPr>
            <p:ph idx="10"/>
          </p:nvPr>
        </p:nvSpPr>
        <p:spPr>
          <a:xfrm>
            <a:off x="4747260" y="1264925"/>
            <a:ext cx="4104641" cy="3242040"/>
          </a:xfrm>
          <a:prstGeom prst="rect">
            <a:avLst/>
          </a:prstGeom>
        </p:spPr>
        <p:txBody>
          <a:bodyPr vert="horz" lIns="91440" tIns="45720" rIns="91440" bIns="45720" rtlCol="0">
            <a:normAutofit/>
          </a:bodyPr>
          <a:lstStyle>
            <a:lvl1pPr>
              <a:spcBef>
                <a:spcPts val="0"/>
              </a:spcBef>
              <a:buClr>
                <a:srgbClr val="FF6600"/>
              </a:buClr>
              <a:defRPr>
                <a:latin typeface="Sarabun" panose="00000500000000000000" pitchFamily="2" charset="-34"/>
              </a:defRPr>
            </a:lvl1pPr>
            <a:lvl2pPr>
              <a:spcBef>
                <a:spcPts val="0"/>
              </a:spcBef>
              <a:buClr>
                <a:srgbClr val="FF6600"/>
              </a:buClr>
              <a:defRPr>
                <a:latin typeface="Sarabun" panose="00000500000000000000" pitchFamily="2" charset="-34"/>
              </a:defRPr>
            </a:lvl2pPr>
            <a:lvl3pPr>
              <a:spcBef>
                <a:spcPts val="0"/>
              </a:spcBef>
              <a:buClr>
                <a:srgbClr val="FF6600"/>
              </a:buClr>
              <a:defRPr>
                <a:latin typeface="Sarabun" panose="00000500000000000000" pitchFamily="2" charset="-34"/>
              </a:defRPr>
            </a:lvl3pPr>
            <a:lvl4pPr>
              <a:spcBef>
                <a:spcPts val="0"/>
              </a:spcBef>
              <a:defRPr>
                <a:latin typeface="Sarabun" panose="00000500000000000000" pitchFamily="2" charset="-34"/>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itle Placeholder 1">
            <a:extLst>
              <a:ext uri="{FF2B5EF4-FFF2-40B4-BE49-F238E27FC236}">
                <a16:creationId xmlns:a16="http://schemas.microsoft.com/office/drawing/2014/main" id="{1378A4D6-E4A6-4021-9A3E-CD1962CFECD1}"/>
              </a:ext>
            </a:extLst>
          </p:cNvPr>
          <p:cNvSpPr>
            <a:spLocks noGrp="1"/>
          </p:cNvSpPr>
          <p:nvPr>
            <p:ph type="title"/>
          </p:nvPr>
        </p:nvSpPr>
        <p:spPr>
          <a:xfrm>
            <a:off x="323528" y="267657"/>
            <a:ext cx="7005527" cy="685535"/>
          </a:xfrm>
          <a:prstGeom prst="rect">
            <a:avLst/>
          </a:prstGeom>
        </p:spPr>
        <p:txBody>
          <a:bodyPr vert="horz" lIns="91440" tIns="45720" rIns="91440" bIns="45720" rtlCol="0" anchor="b" anchorCtr="0">
            <a:noAutofit/>
          </a:bodyPr>
          <a:lstStyle/>
          <a:p>
            <a:r>
              <a:rPr lang="en-US" dirty="0"/>
              <a:t>Click to edit Master title style</a:t>
            </a:r>
            <a:endParaRPr lang="en-GB" dirty="0"/>
          </a:p>
        </p:txBody>
      </p:sp>
      <p:sp>
        <p:nvSpPr>
          <p:cNvPr id="2" name="Media Placeholder 3">
            <a:extLst>
              <a:ext uri="{FF2B5EF4-FFF2-40B4-BE49-F238E27FC236}">
                <a16:creationId xmlns:a16="http://schemas.microsoft.com/office/drawing/2014/main" id="{4369DE39-329B-749B-A7A3-A4E619570652}"/>
              </a:ext>
            </a:extLst>
          </p:cNvPr>
          <p:cNvSpPr>
            <a:spLocks noGrp="1"/>
          </p:cNvSpPr>
          <p:nvPr>
            <p:ph type="media" sz="quarter" idx="11" hasCustomPrompt="1"/>
          </p:nvPr>
        </p:nvSpPr>
        <p:spPr>
          <a:xfrm>
            <a:off x="7531200" y="0"/>
            <a:ext cx="1612800" cy="1036800"/>
          </a:xfrm>
        </p:spPr>
        <p:txBody>
          <a:bodyPr/>
          <a:lstStyle>
            <a:lvl1pPr marL="0" indent="0" algn="ctr">
              <a:buNone/>
              <a:defRPr sz="1200"/>
            </a:lvl1pPr>
          </a:lstStyle>
          <a:p>
            <a:pPr marL="0" marR="0" lvl="0" indent="0" algn="l" defTabSz="914400" rtl="0" eaLnBrk="1" fontAlgn="auto" latinLnBrk="0" hangingPunct="1">
              <a:lnSpc>
                <a:spcPct val="100000"/>
              </a:lnSpc>
              <a:spcBef>
                <a:spcPts val="0"/>
              </a:spcBef>
              <a:spcAft>
                <a:spcPts val="1200"/>
              </a:spcAft>
              <a:buClr>
                <a:srgbClr val="FF6600"/>
              </a:buClr>
              <a:buSzPct val="75000"/>
              <a:buFont typeface="Wingdings 2" panose="05020102010507070707" pitchFamily="18" charset="2"/>
              <a:buNone/>
              <a:tabLst/>
              <a:defRPr/>
            </a:pPr>
            <a:r>
              <a:rPr lang="en-GB" dirty="0"/>
              <a:t>PICinPIC WILL SHOW HERE, CONTENT COULD BE OBSCURED.  (invisible box)</a:t>
            </a:r>
          </a:p>
        </p:txBody>
      </p:sp>
    </p:spTree>
    <p:extLst>
      <p:ext uri="{BB962C8B-B14F-4D97-AF65-F5344CB8AC3E}">
        <p14:creationId xmlns:p14="http://schemas.microsoft.com/office/powerpoint/2010/main" val="141432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4C4900D4-E042-4F52-A837-0B504DD6A4AA}"/>
              </a:ext>
            </a:extLst>
          </p:cNvPr>
          <p:cNvSpPr>
            <a:spLocks noGrp="1"/>
          </p:cNvSpPr>
          <p:nvPr>
            <p:ph type="title"/>
          </p:nvPr>
        </p:nvSpPr>
        <p:spPr>
          <a:xfrm>
            <a:off x="323528" y="267657"/>
            <a:ext cx="7005527" cy="685535"/>
          </a:xfrm>
          <a:prstGeom prst="rect">
            <a:avLst/>
          </a:prstGeom>
        </p:spPr>
        <p:txBody>
          <a:bodyPr vert="horz" lIns="91440" tIns="45720" rIns="91440" bIns="45720" rtlCol="0" anchor="b" anchorCtr="0">
            <a:noAutofit/>
          </a:bodyPr>
          <a:lstStyle/>
          <a:p>
            <a:r>
              <a:rPr lang="en-US" dirty="0"/>
              <a:t>Click to edit Master title style</a:t>
            </a:r>
            <a:endParaRPr lang="en-GB" dirty="0"/>
          </a:p>
        </p:txBody>
      </p:sp>
      <p:sp>
        <p:nvSpPr>
          <p:cNvPr id="2" name="Media Placeholder 3">
            <a:extLst>
              <a:ext uri="{FF2B5EF4-FFF2-40B4-BE49-F238E27FC236}">
                <a16:creationId xmlns:a16="http://schemas.microsoft.com/office/drawing/2014/main" id="{1C93D6E0-C7DD-6C1D-3A8B-F53AA3C9E5EE}"/>
              </a:ext>
            </a:extLst>
          </p:cNvPr>
          <p:cNvSpPr>
            <a:spLocks noGrp="1"/>
          </p:cNvSpPr>
          <p:nvPr>
            <p:ph type="media" sz="quarter" idx="11" hasCustomPrompt="1"/>
          </p:nvPr>
        </p:nvSpPr>
        <p:spPr>
          <a:xfrm>
            <a:off x="7531200" y="0"/>
            <a:ext cx="1612800" cy="1036800"/>
          </a:xfrm>
        </p:spPr>
        <p:txBody>
          <a:bodyPr/>
          <a:lstStyle>
            <a:lvl1pPr marL="0" indent="0" algn="ctr">
              <a:buNone/>
              <a:defRPr sz="1200"/>
            </a:lvl1pPr>
          </a:lstStyle>
          <a:p>
            <a:pPr marL="0" marR="0" lvl="0" indent="0" algn="l" defTabSz="914400" rtl="0" eaLnBrk="1" fontAlgn="auto" latinLnBrk="0" hangingPunct="1">
              <a:lnSpc>
                <a:spcPct val="100000"/>
              </a:lnSpc>
              <a:spcBef>
                <a:spcPts val="0"/>
              </a:spcBef>
              <a:spcAft>
                <a:spcPts val="1200"/>
              </a:spcAft>
              <a:buClr>
                <a:srgbClr val="FF6600"/>
              </a:buClr>
              <a:buSzPct val="75000"/>
              <a:buFont typeface="Wingdings 2" panose="05020102010507070707" pitchFamily="18" charset="2"/>
              <a:buNone/>
              <a:tabLst/>
              <a:defRPr/>
            </a:pPr>
            <a:r>
              <a:rPr lang="en-GB" dirty="0"/>
              <a:t>PICinPIC WILL SHOW HERE, CONTENT COULD BE OBSCURED.  (invisible box)</a:t>
            </a:r>
          </a:p>
        </p:txBody>
      </p:sp>
    </p:spTree>
    <p:extLst>
      <p:ext uri="{BB962C8B-B14F-4D97-AF65-F5344CB8AC3E}">
        <p14:creationId xmlns:p14="http://schemas.microsoft.com/office/powerpoint/2010/main" val="422647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Media Placeholder 3">
            <a:extLst>
              <a:ext uri="{FF2B5EF4-FFF2-40B4-BE49-F238E27FC236}">
                <a16:creationId xmlns:a16="http://schemas.microsoft.com/office/drawing/2014/main" id="{22492172-4A07-CFD7-8D10-0463DBD22D00}"/>
              </a:ext>
            </a:extLst>
          </p:cNvPr>
          <p:cNvSpPr>
            <a:spLocks noGrp="1"/>
          </p:cNvSpPr>
          <p:nvPr>
            <p:ph type="media" sz="quarter" idx="11" hasCustomPrompt="1"/>
          </p:nvPr>
        </p:nvSpPr>
        <p:spPr>
          <a:xfrm>
            <a:off x="7531200" y="0"/>
            <a:ext cx="1612800" cy="1036800"/>
          </a:xfrm>
        </p:spPr>
        <p:txBody>
          <a:bodyPr/>
          <a:lstStyle>
            <a:lvl1pPr marL="0" indent="0" algn="ctr">
              <a:buNone/>
              <a:defRPr sz="1200"/>
            </a:lvl1pPr>
          </a:lstStyle>
          <a:p>
            <a:pPr marL="0" marR="0" lvl="0" indent="0" algn="l" defTabSz="914400" rtl="0" eaLnBrk="1" fontAlgn="auto" latinLnBrk="0" hangingPunct="1">
              <a:lnSpc>
                <a:spcPct val="100000"/>
              </a:lnSpc>
              <a:spcBef>
                <a:spcPts val="0"/>
              </a:spcBef>
              <a:spcAft>
                <a:spcPts val="1200"/>
              </a:spcAft>
              <a:buClr>
                <a:srgbClr val="FF6600"/>
              </a:buClr>
              <a:buSzPct val="75000"/>
              <a:buFont typeface="Wingdings 2" panose="05020102010507070707" pitchFamily="18" charset="2"/>
              <a:buNone/>
              <a:tabLst/>
              <a:defRPr/>
            </a:pPr>
            <a:r>
              <a:rPr lang="en-GB" dirty="0"/>
              <a:t>PICinPIC WILL SHOW HERE, CONTENT COULD BE OBSCURED.  (invisible box)</a:t>
            </a:r>
          </a:p>
        </p:txBody>
      </p:sp>
    </p:spTree>
    <p:extLst>
      <p:ext uri="{BB962C8B-B14F-4D97-AF65-F5344CB8AC3E}">
        <p14:creationId xmlns:p14="http://schemas.microsoft.com/office/powerpoint/2010/main" val="1447694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Content Placeholder 2"/>
          <p:cNvSpPr>
            <a:spLocks noGrp="1"/>
          </p:cNvSpPr>
          <p:nvPr>
            <p:ph idx="10" hasCustomPrompt="1"/>
          </p:nvPr>
        </p:nvSpPr>
        <p:spPr>
          <a:xfrm>
            <a:off x="6723925" y="1264925"/>
            <a:ext cx="2127975" cy="3242039"/>
          </a:xfrm>
        </p:spPr>
        <p:txBody>
          <a:bodyPr>
            <a:normAutofit/>
          </a:bodyPr>
          <a:lstStyle>
            <a:lvl1pPr marL="0" indent="0">
              <a:lnSpc>
                <a:spcPct val="100000"/>
              </a:lnSpc>
              <a:spcBef>
                <a:spcPts val="0"/>
              </a:spcBef>
              <a:buFont typeface="Arial" panose="020B0604020202020204" pitchFamily="34" charset="0"/>
              <a:buNone/>
              <a:defRPr sz="1800"/>
            </a:lvl1pPr>
            <a:lvl2pPr marL="717550" indent="-355600">
              <a:buSzPct val="60000"/>
              <a:buFont typeface="Courier New" panose="02070309020205020404" pitchFamily="49" charset="0"/>
              <a:buChar char="o"/>
              <a:defRPr/>
            </a:lvl2pPr>
            <a:lvl3pPr marL="1079500" indent="-361950">
              <a:buFont typeface="Wingdings" panose="05000000000000000000" pitchFamily="2" charset="2"/>
              <a:buChar char="§"/>
              <a:defRPr/>
            </a:lvl3pPr>
            <a:lvl4pPr marL="1433513" indent="-354013">
              <a:buFont typeface="Calibri" panose="020F0502020204030204" pitchFamily="34" charset="0"/>
              <a:buChar char="–"/>
              <a:defRPr/>
            </a:lvl4pPr>
          </a:lstStyle>
          <a:p>
            <a:r>
              <a:rPr lang="da-DK" dirty="0"/>
              <a:t>Space here </a:t>
            </a:r>
            <a:br>
              <a:rPr lang="da-DK" dirty="0"/>
            </a:br>
            <a:r>
              <a:rPr lang="da-DK" dirty="0"/>
              <a:t>for code </a:t>
            </a:r>
            <a:r>
              <a:rPr lang="da-DK" dirty="0">
                <a:latin typeface="APL385 Unicode" panose="020B0709000202000203" pitchFamily="49" charset="0"/>
              </a:rPr>
              <a:t>{⍺×⍵}</a:t>
            </a:r>
            <a:br>
              <a:rPr lang="da-DK" dirty="0"/>
            </a:br>
            <a:r>
              <a:rPr lang="da-DK" dirty="0"/>
              <a:t>pictures</a:t>
            </a:r>
            <a:br>
              <a:rPr lang="da-DK" dirty="0"/>
            </a:br>
            <a:r>
              <a:rPr lang="da-DK" dirty="0"/>
              <a:t>etc.</a:t>
            </a:r>
          </a:p>
        </p:txBody>
      </p:sp>
      <p:sp>
        <p:nvSpPr>
          <p:cNvPr id="6" name="Text Placeholder 2">
            <a:extLst>
              <a:ext uri="{FF2B5EF4-FFF2-40B4-BE49-F238E27FC236}">
                <a16:creationId xmlns:a16="http://schemas.microsoft.com/office/drawing/2014/main" id="{56DBA27B-8304-4CFA-81F2-07D6954C9B4F}"/>
              </a:ext>
            </a:extLst>
          </p:cNvPr>
          <p:cNvSpPr>
            <a:spLocks noGrp="1"/>
          </p:cNvSpPr>
          <p:nvPr>
            <p:ph idx="1"/>
          </p:nvPr>
        </p:nvSpPr>
        <p:spPr>
          <a:xfrm>
            <a:off x="323527" y="1264925"/>
            <a:ext cx="6092513" cy="3242040"/>
          </a:xfrm>
          <a:prstGeom prst="rect">
            <a:avLst/>
          </a:prstGeom>
        </p:spPr>
        <p:txBody>
          <a:bodyPr vert="horz" lIns="91440" tIns="45720" rIns="91440" bIns="45720" rtlCol="0">
            <a:normAutofit/>
          </a:bodyPr>
          <a:lstStyle>
            <a:lvl1pPr>
              <a:spcBef>
                <a:spcPts val="0"/>
              </a:spcBef>
              <a:buClr>
                <a:srgbClr val="FFA336"/>
              </a:buClr>
              <a:defRPr/>
            </a:lvl1pPr>
            <a:lvl2pPr>
              <a:spcBef>
                <a:spcPts val="0"/>
              </a:spcBef>
              <a:buClr>
                <a:srgbClr val="FFA336"/>
              </a:buClr>
              <a:defRPr/>
            </a:lvl2pPr>
            <a:lvl3pPr>
              <a:spcBef>
                <a:spcPts val="0"/>
              </a:spcBef>
              <a:buClr>
                <a:srgbClr val="FFA336"/>
              </a:buClr>
              <a:defRPr/>
            </a:lvl3pPr>
            <a:lvl4pPr>
              <a:spcBef>
                <a:spcPts val="0"/>
              </a:spcBef>
              <a:buClr>
                <a:srgbClr val="FFA336"/>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6">
            <a:extLst>
              <a:ext uri="{FF2B5EF4-FFF2-40B4-BE49-F238E27FC236}">
                <a16:creationId xmlns:a16="http://schemas.microsoft.com/office/drawing/2014/main" id="{63CC7BCE-4ADF-4981-A51C-337EB4EACDFD}"/>
              </a:ext>
            </a:extLst>
          </p:cNvPr>
          <p:cNvSpPr>
            <a:spLocks noGrp="1" noChangeAspect="1"/>
          </p:cNvSpPr>
          <p:nvPr>
            <p:ph sz="quarter" idx="12" hasCustomPrompt="1"/>
          </p:nvPr>
        </p:nvSpPr>
        <p:spPr>
          <a:xfrm>
            <a:off x="7533024" y="0"/>
            <a:ext cx="1610976" cy="1036319"/>
          </a:xfrm>
          <a:noFill/>
        </p:spPr>
        <p:txBody>
          <a:bodyPr anchor="ctr"/>
          <a:lstStyle>
            <a:lvl1pPr marL="0" indent="0" algn="ctr">
              <a:buNone/>
              <a:defRPr sz="1200" baseline="0"/>
            </a:lvl1pPr>
          </a:lstStyle>
          <a:p>
            <a:pPr lvl="0"/>
            <a:r>
              <a:rPr lang="en-GB" dirty="0" err="1"/>
              <a:t>PICinPIC</a:t>
            </a:r>
            <a:r>
              <a:rPr lang="en-GB" dirty="0"/>
              <a:t> WILL SHOW HERE, CONTENT COULD BE OBSCURED.</a:t>
            </a:r>
            <a:br>
              <a:rPr lang="en-GB" dirty="0"/>
            </a:br>
            <a:r>
              <a:rPr lang="en-GB" dirty="0"/>
              <a:t>(invisible box)</a:t>
            </a:r>
          </a:p>
        </p:txBody>
      </p:sp>
      <p:sp>
        <p:nvSpPr>
          <p:cNvPr id="8" name="Title Placeholder 1">
            <a:extLst>
              <a:ext uri="{FF2B5EF4-FFF2-40B4-BE49-F238E27FC236}">
                <a16:creationId xmlns:a16="http://schemas.microsoft.com/office/drawing/2014/main" id="{228F4D49-482B-40A2-86AF-43C7452AA67C}"/>
              </a:ext>
            </a:extLst>
          </p:cNvPr>
          <p:cNvSpPr>
            <a:spLocks noGrp="1"/>
          </p:cNvSpPr>
          <p:nvPr>
            <p:ph type="title"/>
          </p:nvPr>
        </p:nvSpPr>
        <p:spPr>
          <a:xfrm>
            <a:off x="323528" y="267657"/>
            <a:ext cx="7005527" cy="685535"/>
          </a:xfrm>
          <a:prstGeom prst="rect">
            <a:avLst/>
          </a:prstGeom>
        </p:spPr>
        <p:txBody>
          <a:bodyPr vert="horz" lIns="91440" tIns="45720" rIns="91440" bIns="45720" rtlCol="0" anchor="ctr" anchorCtr="0">
            <a:noAutofit/>
          </a:bodyPr>
          <a:lstStyle>
            <a:lvl1pPr>
              <a:defRPr sz="3000"/>
            </a:lvl1pPr>
          </a:lstStyle>
          <a:p>
            <a:r>
              <a:rPr lang="en-US" dirty="0"/>
              <a:t>Click to edit Master title style</a:t>
            </a:r>
            <a:endParaRPr lang="en-GB" dirty="0"/>
          </a:p>
        </p:txBody>
      </p:sp>
    </p:spTree>
    <p:extLst>
      <p:ext uri="{BB962C8B-B14F-4D97-AF65-F5344CB8AC3E}">
        <p14:creationId xmlns:p14="http://schemas.microsoft.com/office/powerpoint/2010/main" val="25611339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67657"/>
            <a:ext cx="7005527" cy="685535"/>
          </a:xfrm>
          <a:prstGeom prst="rect">
            <a:avLst/>
          </a:prstGeom>
        </p:spPr>
        <p:txBody>
          <a:bodyPr vert="horz" lIns="91440" tIns="45720" rIns="91440" bIns="4572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23527" y="1264925"/>
            <a:ext cx="8528373" cy="32420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a:extLst>
              <a:ext uri="{FF2B5EF4-FFF2-40B4-BE49-F238E27FC236}">
                <a16:creationId xmlns:a16="http://schemas.microsoft.com/office/drawing/2014/main" id="{79B4391E-A2CA-4E7C-B5A9-A31CF000D3E5}"/>
              </a:ext>
            </a:extLst>
          </p:cNvPr>
          <p:cNvSpPr txBox="1">
            <a:spLocks/>
          </p:cNvSpPr>
          <p:nvPr userDrawn="1"/>
        </p:nvSpPr>
        <p:spPr>
          <a:xfrm>
            <a:off x="710852" y="4745354"/>
            <a:ext cx="7066640" cy="398145"/>
          </a:xfrm>
          <a:prstGeom prst="rect">
            <a:avLst/>
          </a:prstGeom>
        </p:spPr>
        <p:txBody>
          <a:bodyPr anchor="ctr">
            <a:normAutofit/>
          </a:bodyPr>
          <a:lstStyle>
            <a:lvl1pPr marL="0" indent="0" algn="l" defTabSz="914400" rtl="0" eaLnBrk="1" latinLnBrk="0" hangingPunct="1">
              <a:lnSpc>
                <a:spcPct val="80000"/>
              </a:lnSpc>
              <a:spcBef>
                <a:spcPts val="400"/>
              </a:spcBef>
              <a:buClr>
                <a:srgbClr val="FF9421"/>
              </a:buClr>
              <a:buFont typeface="Arial" panose="020B0604020202020204" pitchFamily="34" charset="0"/>
              <a:buNone/>
              <a:defRPr sz="1800" kern="1200">
                <a:solidFill>
                  <a:schemeClr val="bg1"/>
                </a:solidFill>
                <a:latin typeface="+mn-lt"/>
                <a:ea typeface="+mn-ea"/>
                <a:cs typeface="+mn-cs"/>
              </a:defRPr>
            </a:lvl1pPr>
            <a:lvl2pPr marL="717550" indent="-355600" algn="l" defTabSz="914400" rtl="0" eaLnBrk="1" latinLnBrk="0" hangingPunct="1">
              <a:lnSpc>
                <a:spcPct val="80000"/>
              </a:lnSpc>
              <a:spcBef>
                <a:spcPts val="400"/>
              </a:spcBef>
              <a:buClr>
                <a:srgbClr val="FF9421"/>
              </a:buClr>
              <a:buSzPct val="60000"/>
              <a:buFont typeface="Courier New" panose="02070309020205020404" pitchFamily="49" charset="0"/>
              <a:buChar char="o"/>
              <a:defRPr sz="2400" kern="1200">
                <a:solidFill>
                  <a:schemeClr val="bg1"/>
                </a:solidFill>
                <a:latin typeface="+mn-lt"/>
                <a:ea typeface="+mn-ea"/>
                <a:cs typeface="+mn-cs"/>
              </a:defRPr>
            </a:lvl2pPr>
            <a:lvl3pPr marL="1079500" indent="-361950" algn="l" defTabSz="914400" rtl="0" eaLnBrk="1" latinLnBrk="0" hangingPunct="1">
              <a:lnSpc>
                <a:spcPct val="80000"/>
              </a:lnSpc>
              <a:spcBef>
                <a:spcPts val="400"/>
              </a:spcBef>
              <a:buClr>
                <a:srgbClr val="FF9421"/>
              </a:buClr>
              <a:buSzPct val="75000"/>
              <a:buFont typeface="Wingdings" panose="05000000000000000000" pitchFamily="2" charset="2"/>
              <a:buChar char="§"/>
              <a:defRPr sz="2000" kern="1200">
                <a:solidFill>
                  <a:schemeClr val="bg1"/>
                </a:solidFill>
                <a:latin typeface="+mn-lt"/>
                <a:ea typeface="+mn-ea"/>
                <a:cs typeface="+mn-cs"/>
              </a:defRPr>
            </a:lvl3pPr>
            <a:lvl4pPr marL="1433513" indent="-354013" algn="l" defTabSz="914400" rtl="0" eaLnBrk="1" latinLnBrk="0" hangingPunct="1">
              <a:lnSpc>
                <a:spcPct val="80000"/>
              </a:lnSpc>
              <a:spcBef>
                <a:spcPts val="400"/>
              </a:spcBef>
              <a:buClr>
                <a:srgbClr val="FF9421"/>
              </a:buClr>
              <a:buFont typeface="Calibri" panose="020F0502020204030204" pitchFamily="34" charset="0"/>
              <a:buChar char="–"/>
              <a:defRPr sz="1600" kern="1200">
                <a:solidFill>
                  <a:schemeClr val="bg1"/>
                </a:solidFill>
                <a:latin typeface="+mn-lt"/>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rtl="0">
              <a:spcBef>
                <a:spcPts val="0"/>
              </a:spcBef>
            </a:pPr>
            <a:r>
              <a:rPr lang="en-US" sz="1600" dirty="0">
                <a:solidFill>
                  <a:srgbClr val="282828"/>
                </a:solidFill>
                <a:latin typeface="Sarabun" panose="00000500000000000000" pitchFamily="2" charset="-34"/>
              </a:rPr>
              <a:t>The Many Faces of Jarvis</a:t>
            </a:r>
          </a:p>
        </p:txBody>
      </p:sp>
      <p:sp>
        <p:nvSpPr>
          <p:cNvPr id="49" name="Date Placeholder 3"/>
          <p:cNvSpPr txBox="1">
            <a:spLocks/>
          </p:cNvSpPr>
          <p:nvPr userDrawn="1"/>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02EDF88B-1B61-4481-9BD6-D2E23BF0DCD8}" type="slidenum">
              <a:rPr lang="en-GB" sz="1600" smtClean="0">
                <a:solidFill>
                  <a:srgbClr val="FF6600"/>
                </a:solidFill>
                <a:latin typeface="Sarabun" panose="00000500000000000000" pitchFamily="2" charset="-34"/>
              </a:rPr>
              <a:pPr algn="l"/>
              <a:t>‹#›</a:t>
            </a:fld>
            <a:endParaRPr lang="en-GB" sz="1600" dirty="0">
              <a:solidFill>
                <a:srgbClr val="FF6600"/>
              </a:solidFill>
              <a:latin typeface="Sarabun" panose="00000500000000000000" pitchFamily="2" charset="-34"/>
            </a:endParaRPr>
          </a:p>
        </p:txBody>
      </p:sp>
      <p:pic>
        <p:nvPicPr>
          <p:cNvPr id="4" name="Picture 3">
            <a:extLst>
              <a:ext uri="{FF2B5EF4-FFF2-40B4-BE49-F238E27FC236}">
                <a16:creationId xmlns:a16="http://schemas.microsoft.com/office/drawing/2014/main" id="{14920957-0551-8F72-773E-84D867F26A52}"/>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90400"/>
          <a:stretch/>
        </p:blipFill>
        <p:spPr>
          <a:xfrm>
            <a:off x="0" y="5097467"/>
            <a:ext cx="9144000" cy="45719"/>
          </a:xfrm>
          <a:prstGeom prst="rect">
            <a:avLst/>
          </a:prstGeom>
        </p:spPr>
      </p:pic>
      <p:pic>
        <p:nvPicPr>
          <p:cNvPr id="8" name="Picture 7" descr="A black and orange triangle&#10;&#10;Description automatically generated">
            <a:extLst>
              <a:ext uri="{FF2B5EF4-FFF2-40B4-BE49-F238E27FC236}">
                <a16:creationId xmlns:a16="http://schemas.microsoft.com/office/drawing/2014/main" id="{4CDAE969-C022-BFB1-C600-8B5FF187EA2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066404" y="4761064"/>
            <a:ext cx="939483" cy="223532"/>
          </a:xfrm>
          <a:prstGeom prst="rect">
            <a:avLst/>
          </a:prstGeom>
        </p:spPr>
      </p:pic>
    </p:spTree>
    <p:extLst>
      <p:ext uri="{BB962C8B-B14F-4D97-AF65-F5344CB8AC3E}">
        <p14:creationId xmlns:p14="http://schemas.microsoft.com/office/powerpoint/2010/main" val="2781740000"/>
      </p:ext>
    </p:extLst>
  </p:cSld>
  <p:clrMap bg1="lt1" tx1="dk1" bg2="lt2" tx2="dk2" accent1="accent1" accent2="accent2" accent3="accent3" accent4="accent4" accent5="accent5" accent6="accent6" hlink="hlink" folHlink="folHlink"/>
  <p:sldLayoutIdLst>
    <p:sldLayoutId id="2147483657" r:id="rId1"/>
    <p:sldLayoutId id="2147483650" r:id="rId2"/>
    <p:sldLayoutId id="2147483658" r:id="rId3"/>
    <p:sldLayoutId id="2147483652" r:id="rId4"/>
    <p:sldLayoutId id="2147483654" r:id="rId5"/>
    <p:sldLayoutId id="2147483655" r:id="rId6"/>
    <p:sldLayoutId id="2147483659" r:id="rId7"/>
  </p:sldLayoutIdLst>
  <p:hf sldNum="0" hdr="0" dt="0"/>
  <p:txStyles>
    <p:titleStyle>
      <a:lvl1pPr algn="l" defTabSz="914400" rtl="0" eaLnBrk="1" latinLnBrk="0" hangingPunct="1">
        <a:spcBef>
          <a:spcPct val="0"/>
        </a:spcBef>
        <a:buNone/>
        <a:defRPr sz="3600" b="0" kern="1200">
          <a:solidFill>
            <a:srgbClr val="3B475E"/>
          </a:solidFill>
          <a:latin typeface="Sarabun" panose="00000500000000000000" pitchFamily="2" charset="-34"/>
          <a:ea typeface="+mj-ea"/>
          <a:cs typeface="Calibri" panose="020F0502020204030204" pitchFamily="34" charset="0"/>
        </a:defRPr>
      </a:lvl1pPr>
    </p:titleStyle>
    <p:bodyStyle>
      <a:lvl1pPr marL="458788" indent="-45878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2400" kern="1200">
          <a:solidFill>
            <a:srgbClr val="3B475E"/>
          </a:solidFill>
          <a:latin typeface="Sarabun" panose="00000500000000000000" pitchFamily="2" charset="-34"/>
          <a:ea typeface="+mn-ea"/>
          <a:cs typeface="+mn-cs"/>
        </a:defRPr>
      </a:lvl1pPr>
      <a:lvl2pPr marL="858838" indent="-401638"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lang="en-US" sz="2000" kern="1200" dirty="0" smtClean="0">
          <a:solidFill>
            <a:srgbClr val="3B475E"/>
          </a:solidFill>
          <a:latin typeface="Sarabun" panose="00000500000000000000" pitchFamily="2" charset="-34"/>
          <a:ea typeface="+mn-ea"/>
          <a:cs typeface="+mn-cs"/>
        </a:defRPr>
      </a:lvl2pPr>
      <a:lvl3pPr marL="1257300" indent="-342900"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800" kern="1200">
          <a:solidFill>
            <a:srgbClr val="3B475E"/>
          </a:solidFill>
          <a:latin typeface="Sarabun" panose="00000500000000000000" pitchFamily="2" charset="-34"/>
          <a:ea typeface="+mn-ea"/>
          <a:cs typeface="+mn-cs"/>
        </a:defRPr>
      </a:lvl3pPr>
      <a:lvl4pPr marL="1655763" indent="-284163" algn="l" defTabSz="914400" rtl="0" eaLnBrk="1" latinLnBrk="0" hangingPunct="1">
        <a:lnSpc>
          <a:spcPct val="100000"/>
        </a:lnSpc>
        <a:spcBef>
          <a:spcPts val="0"/>
        </a:spcBef>
        <a:spcAft>
          <a:spcPts val="1200"/>
        </a:spcAft>
        <a:buClr>
          <a:srgbClr val="FF6600"/>
        </a:buClr>
        <a:buSzPct val="75000"/>
        <a:buFont typeface="Wingdings 2" panose="05020102010507070707" pitchFamily="18" charset="2"/>
        <a:buChar char=""/>
        <a:defRPr sz="1400" kern="1200">
          <a:solidFill>
            <a:srgbClr val="3B475E"/>
          </a:solidFill>
          <a:latin typeface="Sarabun" panose="00000500000000000000" pitchFamily="2" charset="-34"/>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abc.com/customers/ID"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en.wikipedia.org/wiki/STAR_votin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A6417-55D0-46BB-0DFF-8D4AA0A716A1}"/>
              </a:ext>
            </a:extLst>
          </p:cNvPr>
          <p:cNvSpPr>
            <a:spLocks noGrp="1"/>
          </p:cNvSpPr>
          <p:nvPr>
            <p:ph type="title"/>
          </p:nvPr>
        </p:nvSpPr>
        <p:spPr>
          <a:xfrm>
            <a:off x="445060" y="1688053"/>
            <a:ext cx="5491045" cy="1767394"/>
          </a:xfrm>
        </p:spPr>
        <p:txBody>
          <a:bodyPr/>
          <a:lstStyle/>
          <a:p>
            <a:r>
              <a:rPr lang="en-GB" dirty="0"/>
              <a:t>The Many Faces of Jarvis</a:t>
            </a:r>
          </a:p>
        </p:txBody>
      </p:sp>
      <p:sp>
        <p:nvSpPr>
          <p:cNvPr id="3" name="Text Placeholder 2">
            <a:extLst>
              <a:ext uri="{FF2B5EF4-FFF2-40B4-BE49-F238E27FC236}">
                <a16:creationId xmlns:a16="http://schemas.microsoft.com/office/drawing/2014/main" id="{4968C988-130F-A25A-2390-AB59A78D532C}"/>
              </a:ext>
            </a:extLst>
          </p:cNvPr>
          <p:cNvSpPr>
            <a:spLocks noGrp="1"/>
          </p:cNvSpPr>
          <p:nvPr>
            <p:ph type="body" sz="quarter" idx="10"/>
          </p:nvPr>
        </p:nvSpPr>
        <p:spPr/>
        <p:txBody>
          <a:bodyPr/>
          <a:lstStyle/>
          <a:p>
            <a:r>
              <a:rPr lang="en-GB" sz="1800" dirty="0"/>
              <a:t>Brian Becker</a:t>
            </a:r>
            <a:br>
              <a:rPr lang="en-GB" sz="1800" dirty="0"/>
            </a:br>
            <a:r>
              <a:rPr lang="en-GB" sz="1800" dirty="0"/>
              <a:t>APL Tools Architect</a:t>
            </a:r>
            <a:br>
              <a:rPr lang="en-GB" sz="1800"/>
            </a:br>
            <a:r>
              <a:rPr lang="en-GB" sz="1800"/>
              <a:t>Dyalog, LT</a:t>
            </a:r>
            <a:r>
              <a:rPr lang="en-GB" sz="1800" dirty="0"/>
              <a:t>D</a:t>
            </a:r>
            <a:endParaRPr lang="en-GB" sz="1800"/>
          </a:p>
        </p:txBody>
      </p:sp>
      <p:sp>
        <p:nvSpPr>
          <p:cNvPr id="4" name="Media Placeholder 3">
            <a:extLst>
              <a:ext uri="{FF2B5EF4-FFF2-40B4-BE49-F238E27FC236}">
                <a16:creationId xmlns:a16="http://schemas.microsoft.com/office/drawing/2014/main" id="{F4559DFF-3665-0E31-55C7-92F3BEB5DA95}"/>
              </a:ext>
            </a:extLst>
          </p:cNvPr>
          <p:cNvSpPr>
            <a:spLocks noGrp="1"/>
          </p:cNvSpPr>
          <p:nvPr>
            <p:ph type="media" sz="quarter" idx="11"/>
          </p:nvPr>
        </p:nvSpPr>
        <p:spPr/>
        <p:txBody>
          <a:bodyPr/>
          <a:lstStyle/>
          <a:p>
            <a:endParaRPr lang="en-GB" dirty="0"/>
          </a:p>
        </p:txBody>
      </p:sp>
    </p:spTree>
    <p:extLst>
      <p:ext uri="{BB962C8B-B14F-4D97-AF65-F5344CB8AC3E}">
        <p14:creationId xmlns:p14="http://schemas.microsoft.com/office/powerpoint/2010/main" val="54888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6D0034-5DBF-D1FA-9EB6-F178411699EB}"/>
              </a:ext>
            </a:extLst>
          </p:cNvPr>
          <p:cNvSpPr>
            <a:spLocks noGrp="1"/>
          </p:cNvSpPr>
          <p:nvPr>
            <p:ph idx="1"/>
          </p:nvPr>
        </p:nvSpPr>
        <p:spPr/>
        <p:txBody>
          <a:bodyPr>
            <a:normAutofit fontScale="85000" lnSpcReduction="20000"/>
          </a:bodyPr>
          <a:lstStyle/>
          <a:p>
            <a:pPr>
              <a:buNone/>
            </a:pPr>
            <a:r>
              <a:rPr lang="en-US" dirty="0"/>
              <a:t>REST (Representational State Transfer) is an architectural style for designing networked applications. It uses a stateless, client-server communication protocol, typically HTTP, to interact with resources. RESTful APIs rely on standard HTTP methods, like:</a:t>
            </a:r>
          </a:p>
          <a:p>
            <a:r>
              <a:rPr lang="en-US" b="1" dirty="0"/>
              <a:t>GET</a:t>
            </a:r>
            <a:r>
              <a:rPr lang="en-US" dirty="0"/>
              <a:t>: 	Retrieve data.</a:t>
            </a:r>
          </a:p>
          <a:p>
            <a:r>
              <a:rPr lang="en-US" b="1" dirty="0"/>
              <a:t>POST</a:t>
            </a:r>
            <a:r>
              <a:rPr lang="en-US" dirty="0"/>
              <a:t>: 	Create new data.</a:t>
            </a:r>
          </a:p>
          <a:p>
            <a:r>
              <a:rPr lang="en-US" b="1" dirty="0"/>
              <a:t>PUT</a:t>
            </a:r>
            <a:r>
              <a:rPr lang="en-US" dirty="0"/>
              <a:t>: 	Update or create data.</a:t>
            </a:r>
          </a:p>
          <a:p>
            <a:r>
              <a:rPr lang="en-US" b="1" dirty="0"/>
              <a:t>DELETE</a:t>
            </a:r>
            <a:r>
              <a:rPr lang="en-US" dirty="0"/>
              <a:t>: 	Remove data.</a:t>
            </a:r>
          </a:p>
          <a:p>
            <a:r>
              <a:rPr lang="en-US" b="1" dirty="0"/>
              <a:t>PATCH</a:t>
            </a:r>
            <a:r>
              <a:rPr lang="en-US" dirty="0"/>
              <a:t>: 	Partially update data.</a:t>
            </a:r>
          </a:p>
          <a:p>
            <a:pPr marL="0" indent="0">
              <a:buNone/>
            </a:pPr>
            <a:endParaRPr lang="en-US" dirty="0"/>
          </a:p>
        </p:txBody>
      </p:sp>
      <p:sp>
        <p:nvSpPr>
          <p:cNvPr id="3" name="Title 2">
            <a:extLst>
              <a:ext uri="{FF2B5EF4-FFF2-40B4-BE49-F238E27FC236}">
                <a16:creationId xmlns:a16="http://schemas.microsoft.com/office/drawing/2014/main" id="{462B6835-C7B5-8F6E-261C-466CD0924B27}"/>
              </a:ext>
            </a:extLst>
          </p:cNvPr>
          <p:cNvSpPr>
            <a:spLocks noGrp="1"/>
          </p:cNvSpPr>
          <p:nvPr>
            <p:ph type="title"/>
          </p:nvPr>
        </p:nvSpPr>
        <p:spPr/>
        <p:txBody>
          <a:bodyPr/>
          <a:lstStyle/>
          <a:p>
            <a:r>
              <a:rPr lang="en-US" dirty="0"/>
              <a:t>Take a REST</a:t>
            </a:r>
          </a:p>
        </p:txBody>
      </p:sp>
      <p:sp>
        <p:nvSpPr>
          <p:cNvPr id="4" name="Media Placeholder 3">
            <a:extLst>
              <a:ext uri="{FF2B5EF4-FFF2-40B4-BE49-F238E27FC236}">
                <a16:creationId xmlns:a16="http://schemas.microsoft.com/office/drawing/2014/main" id="{198AE0AE-BFCC-58A8-0CC3-FC1637447C76}"/>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202233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C4137D-F462-3B87-BA43-0307A4B6AD2C}"/>
              </a:ext>
            </a:extLst>
          </p:cNvPr>
          <p:cNvSpPr>
            <a:spLocks noGrp="1"/>
          </p:cNvSpPr>
          <p:nvPr>
            <p:ph idx="1"/>
          </p:nvPr>
        </p:nvSpPr>
        <p:spPr/>
        <p:txBody>
          <a:bodyPr/>
          <a:lstStyle/>
          <a:p>
            <a:pPr marL="0" indent="0">
              <a:buNone/>
            </a:pPr>
            <a:r>
              <a:rPr lang="en-US" dirty="0"/>
              <a:t>Adding REST support</a:t>
            </a:r>
          </a:p>
          <a:p>
            <a:r>
              <a:rPr lang="en-US" dirty="0"/>
              <a:t>In REST mode, Jarvis manages "resources"</a:t>
            </a:r>
          </a:p>
          <a:p>
            <a:r>
              <a:rPr lang="en-US" dirty="0"/>
              <a:t>Resource is specified in the request URL</a:t>
            </a:r>
            <a:br>
              <a:rPr lang="en-US" dirty="0"/>
            </a:br>
            <a:r>
              <a:rPr lang="en-US" dirty="0">
                <a:hlinkClick r:id="rId3"/>
              </a:rPr>
              <a:t>https://abc.com/</a:t>
            </a:r>
            <a:r>
              <a:rPr lang="en-US" dirty="0">
                <a:highlight>
                  <a:srgbClr val="FFFF00"/>
                </a:highlight>
                <a:hlinkClick r:id="rId3"/>
              </a:rPr>
              <a:t>customers/ID</a:t>
            </a:r>
            <a:endParaRPr lang="en-US" dirty="0"/>
          </a:p>
          <a:p>
            <a:r>
              <a:rPr lang="en-US" dirty="0"/>
              <a:t>Action is specified by the HTTP method</a:t>
            </a:r>
          </a:p>
        </p:txBody>
      </p:sp>
      <p:sp>
        <p:nvSpPr>
          <p:cNvPr id="3" name="Title 2">
            <a:extLst>
              <a:ext uri="{FF2B5EF4-FFF2-40B4-BE49-F238E27FC236}">
                <a16:creationId xmlns:a16="http://schemas.microsoft.com/office/drawing/2014/main" id="{5937BCE9-CB14-63A6-0ABF-3624B85059BD}"/>
              </a:ext>
            </a:extLst>
          </p:cNvPr>
          <p:cNvSpPr>
            <a:spLocks noGrp="1"/>
          </p:cNvSpPr>
          <p:nvPr>
            <p:ph type="title"/>
          </p:nvPr>
        </p:nvSpPr>
        <p:spPr/>
        <p:txBody>
          <a:bodyPr/>
          <a:lstStyle/>
          <a:p>
            <a:r>
              <a:rPr lang="en-US" dirty="0" err="1"/>
              <a:t>JSONServer</a:t>
            </a:r>
            <a:r>
              <a:rPr lang="en-US" dirty="0"/>
              <a:t> becomes Jarvis</a:t>
            </a:r>
          </a:p>
        </p:txBody>
      </p:sp>
      <p:sp>
        <p:nvSpPr>
          <p:cNvPr id="8" name="Media Placeholder 7">
            <a:extLst>
              <a:ext uri="{FF2B5EF4-FFF2-40B4-BE49-F238E27FC236}">
                <a16:creationId xmlns:a16="http://schemas.microsoft.com/office/drawing/2014/main" id="{A1A1BC54-D76D-7BA6-141E-800F90276C17}"/>
              </a:ext>
            </a:extLst>
          </p:cNvPr>
          <p:cNvSpPr>
            <a:spLocks noGrp="1"/>
          </p:cNvSpPr>
          <p:nvPr>
            <p:ph type="media" sz="quarter" idx="11"/>
          </p:nvPr>
        </p:nvSpPr>
        <p:spPr/>
        <p:txBody>
          <a:bodyPr/>
          <a:lstStyle/>
          <a:p>
            <a:endParaRPr lang="en-US"/>
          </a:p>
        </p:txBody>
      </p:sp>
      <p:sp>
        <p:nvSpPr>
          <p:cNvPr id="9" name="TextBox 8">
            <a:extLst>
              <a:ext uri="{FF2B5EF4-FFF2-40B4-BE49-F238E27FC236}">
                <a16:creationId xmlns:a16="http://schemas.microsoft.com/office/drawing/2014/main" id="{E1A0D8D2-A880-159A-5352-5A11C81DAA3A}"/>
              </a:ext>
            </a:extLst>
          </p:cNvPr>
          <p:cNvSpPr txBox="1"/>
          <p:nvPr/>
        </p:nvSpPr>
        <p:spPr>
          <a:xfrm>
            <a:off x="6139503" y="2664867"/>
            <a:ext cx="3004497" cy="1938992"/>
          </a:xfrm>
          <a:prstGeom prst="rect">
            <a:avLst/>
          </a:prstGeom>
          <a:noFill/>
          <a:ln w="19050">
            <a:solidFill>
              <a:schemeClr val="accent6"/>
            </a:solidFill>
          </a:ln>
        </p:spPr>
        <p:txBody>
          <a:bodyPr wrap="square" rtlCol="0">
            <a:spAutoFit/>
          </a:bodyPr>
          <a:lstStyle/>
          <a:p>
            <a:r>
              <a:rPr lang="en-US" sz="2000" dirty="0"/>
              <a:t>Method	Action</a:t>
            </a:r>
          </a:p>
          <a:p>
            <a:r>
              <a:rPr lang="en-US" sz="2000" dirty="0"/>
              <a:t>GET	Read</a:t>
            </a:r>
          </a:p>
          <a:p>
            <a:r>
              <a:rPr lang="en-US" sz="2000" dirty="0"/>
              <a:t>POST	Create or Update</a:t>
            </a:r>
          </a:p>
          <a:p>
            <a:r>
              <a:rPr lang="en-US" sz="2000" dirty="0"/>
              <a:t>PUT	Replace</a:t>
            </a:r>
          </a:p>
          <a:p>
            <a:r>
              <a:rPr lang="en-US" sz="2000" dirty="0"/>
              <a:t>PATCH	Partial update</a:t>
            </a:r>
          </a:p>
          <a:p>
            <a:r>
              <a:rPr lang="en-US" sz="2000" dirty="0"/>
              <a:t>DELETE	Remove</a:t>
            </a:r>
          </a:p>
        </p:txBody>
      </p:sp>
    </p:spTree>
    <p:extLst>
      <p:ext uri="{BB962C8B-B14F-4D97-AF65-F5344CB8AC3E}">
        <p14:creationId xmlns:p14="http://schemas.microsoft.com/office/powerpoint/2010/main" val="257069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E106C-9D69-3A7C-FD1B-84C84895CBC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1B162EB-DC35-48E1-F634-EFA131AF39A6}"/>
              </a:ext>
            </a:extLst>
          </p:cNvPr>
          <p:cNvSpPr>
            <a:spLocks noGrp="1"/>
          </p:cNvSpPr>
          <p:nvPr>
            <p:ph idx="1"/>
          </p:nvPr>
        </p:nvSpPr>
        <p:spPr>
          <a:xfrm>
            <a:off x="323526" y="1264925"/>
            <a:ext cx="4650407" cy="3242040"/>
          </a:xfrm>
        </p:spPr>
        <p:txBody>
          <a:bodyPr/>
          <a:lstStyle/>
          <a:p>
            <a:pPr marL="0" indent="0" algn="ctr">
              <a:buNone/>
            </a:pPr>
            <a:r>
              <a:rPr lang="en-US" dirty="0"/>
              <a:t>JSON</a:t>
            </a:r>
          </a:p>
          <a:p>
            <a:pPr marL="0" indent="0">
              <a:buNone/>
            </a:pPr>
            <a:r>
              <a:rPr lang="en-US" dirty="0"/>
              <a:t>Endpoints are APL functions</a:t>
            </a:r>
          </a:p>
          <a:p>
            <a:pPr marL="0" indent="0">
              <a:buNone/>
            </a:pPr>
            <a:r>
              <a:rPr lang="en-US" sz="2000" dirty="0">
                <a:latin typeface="APL385 Unicode" panose="020B0709000202000203" pitchFamily="49" charset="0"/>
              </a:rPr>
              <a:t>∇ </a:t>
            </a:r>
            <a:r>
              <a:rPr lang="en-US" sz="2000" dirty="0" err="1">
                <a:latin typeface="APL385 Unicode" panose="020B0709000202000203" pitchFamily="49" charset="0"/>
              </a:rPr>
              <a:t>r←GetCustomer</a:t>
            </a:r>
            <a:r>
              <a:rPr lang="en-US" sz="2000" dirty="0">
                <a:latin typeface="APL385 Unicode" panose="020B0709000202000203" pitchFamily="49" charset="0"/>
              </a:rPr>
              <a:t> ID</a:t>
            </a:r>
          </a:p>
          <a:p>
            <a:pPr marL="0" indent="0">
              <a:buNone/>
            </a:pPr>
            <a:endParaRPr lang="en-US" dirty="0"/>
          </a:p>
        </p:txBody>
      </p:sp>
      <p:sp>
        <p:nvSpPr>
          <p:cNvPr id="6" name="Content Placeholder 5">
            <a:extLst>
              <a:ext uri="{FF2B5EF4-FFF2-40B4-BE49-F238E27FC236}">
                <a16:creationId xmlns:a16="http://schemas.microsoft.com/office/drawing/2014/main" id="{CBD709F6-9D41-936F-6E25-638152201F61}"/>
              </a:ext>
            </a:extLst>
          </p:cNvPr>
          <p:cNvSpPr>
            <a:spLocks noGrp="1"/>
          </p:cNvSpPr>
          <p:nvPr>
            <p:ph idx="10"/>
          </p:nvPr>
        </p:nvSpPr>
        <p:spPr>
          <a:xfrm>
            <a:off x="4427528" y="1264925"/>
            <a:ext cx="4424374" cy="3242040"/>
          </a:xfrm>
        </p:spPr>
        <p:txBody>
          <a:bodyPr>
            <a:normAutofit/>
          </a:bodyPr>
          <a:lstStyle/>
          <a:p>
            <a:pPr marL="0" indent="0" algn="ctr">
              <a:buNone/>
            </a:pPr>
            <a:r>
              <a:rPr lang="en-US" dirty="0"/>
              <a:t>REST</a:t>
            </a:r>
          </a:p>
          <a:p>
            <a:pPr marL="0" indent="0">
              <a:buNone/>
            </a:pPr>
            <a:r>
              <a:rPr lang="en-US" sz="2000" dirty="0"/>
              <a:t>Endpoints are resources</a:t>
            </a:r>
          </a:p>
          <a:p>
            <a:pPr marL="0" indent="0">
              <a:buNone/>
            </a:pPr>
            <a:r>
              <a:rPr lang="en-US" sz="2000" dirty="0">
                <a:latin typeface="APL385 Unicode" panose="020B0709000202000203" pitchFamily="49" charset="0"/>
              </a:rPr>
              <a:t>https:/abc.com/customers/ID</a:t>
            </a:r>
          </a:p>
          <a:p>
            <a:pPr marL="0" indent="0">
              <a:buNone/>
            </a:pPr>
            <a:r>
              <a:rPr lang="en-US" sz="2000" dirty="0">
                <a:latin typeface="+mn-lt"/>
              </a:rPr>
              <a:t>Write a function for each HTTP method you want to support</a:t>
            </a:r>
          </a:p>
          <a:p>
            <a:pPr marL="0" indent="0">
              <a:buNone/>
            </a:pPr>
            <a:r>
              <a:rPr lang="en-US" sz="2000" dirty="0">
                <a:latin typeface="+mn-lt"/>
              </a:rPr>
              <a:t>The function parses the request to determine the resource and acts appropriate for the HTTP method</a:t>
            </a:r>
          </a:p>
        </p:txBody>
      </p:sp>
      <p:sp>
        <p:nvSpPr>
          <p:cNvPr id="3" name="Title 2">
            <a:extLst>
              <a:ext uri="{FF2B5EF4-FFF2-40B4-BE49-F238E27FC236}">
                <a16:creationId xmlns:a16="http://schemas.microsoft.com/office/drawing/2014/main" id="{A3257112-2C8A-2D46-AED5-9C99D170D49D}"/>
              </a:ext>
            </a:extLst>
          </p:cNvPr>
          <p:cNvSpPr>
            <a:spLocks noGrp="1"/>
          </p:cNvSpPr>
          <p:nvPr>
            <p:ph type="title"/>
          </p:nvPr>
        </p:nvSpPr>
        <p:spPr/>
        <p:txBody>
          <a:bodyPr/>
          <a:lstStyle/>
          <a:p>
            <a:r>
              <a:rPr lang="en-US" dirty="0"/>
              <a:t>JSON vs REST</a:t>
            </a:r>
          </a:p>
        </p:txBody>
      </p:sp>
      <p:sp>
        <p:nvSpPr>
          <p:cNvPr id="7" name="Media Placeholder 6">
            <a:extLst>
              <a:ext uri="{FF2B5EF4-FFF2-40B4-BE49-F238E27FC236}">
                <a16:creationId xmlns:a16="http://schemas.microsoft.com/office/drawing/2014/main" id="{D391591C-EAE8-D20F-252A-D2D2A544BD99}"/>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345466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5095DB4-B8E1-7588-D043-568046AF7D34}"/>
              </a:ext>
            </a:extLst>
          </p:cNvPr>
          <p:cNvSpPr>
            <a:spLocks noGrp="1"/>
          </p:cNvSpPr>
          <p:nvPr>
            <p:ph idx="1"/>
          </p:nvPr>
        </p:nvSpPr>
        <p:spPr/>
        <p:txBody>
          <a:bodyPr/>
          <a:lstStyle/>
          <a:p>
            <a:pPr marL="0" indent="0">
              <a:buNone/>
            </a:pPr>
            <a:r>
              <a:rPr lang="en-US" dirty="0"/>
              <a:t>Many web service APIs (application programming interfaces) use REST</a:t>
            </a:r>
          </a:p>
          <a:p>
            <a:r>
              <a:rPr lang="en-US" dirty="0"/>
              <a:t>GitHub, Google, many LLMs (OpenAI, Anthropic, Google Gemini)</a:t>
            </a:r>
          </a:p>
          <a:p>
            <a:r>
              <a:rPr lang="en-US" dirty="0"/>
              <a:t>Designing a REST API takes some thought to get it right</a:t>
            </a:r>
          </a:p>
        </p:txBody>
      </p:sp>
      <p:sp>
        <p:nvSpPr>
          <p:cNvPr id="6" name="Title 5">
            <a:extLst>
              <a:ext uri="{FF2B5EF4-FFF2-40B4-BE49-F238E27FC236}">
                <a16:creationId xmlns:a16="http://schemas.microsoft.com/office/drawing/2014/main" id="{06836F1F-A9B7-BDA0-8FDA-4267FDA989A9}"/>
              </a:ext>
            </a:extLst>
          </p:cNvPr>
          <p:cNvSpPr>
            <a:spLocks noGrp="1"/>
          </p:cNvSpPr>
          <p:nvPr>
            <p:ph type="title"/>
          </p:nvPr>
        </p:nvSpPr>
        <p:spPr/>
        <p:txBody>
          <a:bodyPr/>
          <a:lstStyle/>
          <a:p>
            <a:r>
              <a:rPr lang="en-US" dirty="0"/>
              <a:t>To REST or not to REST?</a:t>
            </a:r>
          </a:p>
        </p:txBody>
      </p:sp>
      <p:sp>
        <p:nvSpPr>
          <p:cNvPr id="8" name="Media Placeholder 7">
            <a:extLst>
              <a:ext uri="{FF2B5EF4-FFF2-40B4-BE49-F238E27FC236}">
                <a16:creationId xmlns:a16="http://schemas.microsoft.com/office/drawing/2014/main" id="{52C076E3-93B2-F88D-24C7-2D5862A53D9F}"/>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317907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8F926C0-C841-1E96-2A69-79E37D91843B}"/>
              </a:ext>
            </a:extLst>
          </p:cNvPr>
          <p:cNvSpPr>
            <a:spLocks noGrp="1"/>
          </p:cNvSpPr>
          <p:nvPr>
            <p:ph idx="1"/>
          </p:nvPr>
        </p:nvSpPr>
        <p:spPr/>
        <p:txBody>
          <a:bodyPr/>
          <a:lstStyle/>
          <a:p>
            <a:r>
              <a:rPr lang="en-US" dirty="0"/>
              <a:t>DCMS is </a:t>
            </a:r>
            <a:r>
              <a:rPr lang="en-US" dirty="0" err="1"/>
              <a:t>Dyalog's</a:t>
            </a:r>
            <a:r>
              <a:rPr lang="en-US" dirty="0"/>
              <a:t> content management system that supplies data for the Dyalog website and video library</a:t>
            </a:r>
          </a:p>
          <a:p>
            <a:r>
              <a:rPr lang="en-US" dirty="0"/>
              <a:t>Rich Park is using Jarvis' REST paradigm to provide an API to manage the data</a:t>
            </a:r>
          </a:p>
        </p:txBody>
      </p:sp>
      <p:sp>
        <p:nvSpPr>
          <p:cNvPr id="6" name="Title 5">
            <a:extLst>
              <a:ext uri="{FF2B5EF4-FFF2-40B4-BE49-F238E27FC236}">
                <a16:creationId xmlns:a16="http://schemas.microsoft.com/office/drawing/2014/main" id="{1993E00A-D435-A215-5D62-40AD2EA9F777}"/>
              </a:ext>
            </a:extLst>
          </p:cNvPr>
          <p:cNvSpPr>
            <a:spLocks noGrp="1"/>
          </p:cNvSpPr>
          <p:nvPr>
            <p:ph type="title"/>
          </p:nvPr>
        </p:nvSpPr>
        <p:spPr/>
        <p:txBody>
          <a:bodyPr/>
          <a:lstStyle/>
          <a:p>
            <a:r>
              <a:rPr lang="en-US" dirty="0"/>
              <a:t>DCMS</a:t>
            </a:r>
          </a:p>
        </p:txBody>
      </p:sp>
      <p:sp>
        <p:nvSpPr>
          <p:cNvPr id="8" name="Media Placeholder 7">
            <a:extLst>
              <a:ext uri="{FF2B5EF4-FFF2-40B4-BE49-F238E27FC236}">
                <a16:creationId xmlns:a16="http://schemas.microsoft.com/office/drawing/2014/main" id="{418EFC42-CD23-9259-07E5-CEF8111253D5}"/>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239241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43C887A-9617-5285-6283-F782DAED755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5966" y="267657"/>
            <a:ext cx="9118034" cy="4239256"/>
          </a:xfrm>
        </p:spPr>
      </p:pic>
      <p:sp>
        <p:nvSpPr>
          <p:cNvPr id="4" name="Media Placeholder 3">
            <a:extLst>
              <a:ext uri="{FF2B5EF4-FFF2-40B4-BE49-F238E27FC236}">
                <a16:creationId xmlns:a16="http://schemas.microsoft.com/office/drawing/2014/main" id="{A8995B50-C3CA-8B9C-A58E-3F8EA0B90679}"/>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3605419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7A3D6E9-B606-4216-08DF-D7E5C653585F}"/>
              </a:ext>
            </a:extLst>
          </p:cNvPr>
          <p:cNvPicPr>
            <a:picLocks noGrp="1" noChangeAspect="1"/>
          </p:cNvPicPr>
          <p:nvPr>
            <p:ph idx="1"/>
          </p:nvPr>
        </p:nvPicPr>
        <p:blipFill>
          <a:blip r:embed="rId2"/>
          <a:stretch>
            <a:fillRect/>
          </a:stretch>
        </p:blipFill>
        <p:spPr>
          <a:xfrm>
            <a:off x="494110" y="267657"/>
            <a:ext cx="7843490" cy="4324033"/>
          </a:xfrm>
        </p:spPr>
      </p:pic>
      <p:sp>
        <p:nvSpPr>
          <p:cNvPr id="4" name="Media Placeholder 3">
            <a:extLst>
              <a:ext uri="{FF2B5EF4-FFF2-40B4-BE49-F238E27FC236}">
                <a16:creationId xmlns:a16="http://schemas.microsoft.com/office/drawing/2014/main" id="{288853E1-8EEB-EFB2-F7B2-1E03FF69CD06}"/>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1715287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CC34FA1-C249-CF8E-3CA6-BF95829F984D}"/>
              </a:ext>
            </a:extLst>
          </p:cNvPr>
          <p:cNvPicPr>
            <a:picLocks noGrp="1" noChangeAspect="1"/>
          </p:cNvPicPr>
          <p:nvPr>
            <p:ph idx="1"/>
          </p:nvPr>
        </p:nvPicPr>
        <p:blipFill>
          <a:blip r:embed="rId2"/>
          <a:stretch>
            <a:fillRect/>
          </a:stretch>
        </p:blipFill>
        <p:spPr>
          <a:xfrm>
            <a:off x="24400" y="69670"/>
            <a:ext cx="8796072" cy="4367576"/>
          </a:xfrm>
        </p:spPr>
      </p:pic>
      <p:sp>
        <p:nvSpPr>
          <p:cNvPr id="4" name="Media Placeholder 3">
            <a:extLst>
              <a:ext uri="{FF2B5EF4-FFF2-40B4-BE49-F238E27FC236}">
                <a16:creationId xmlns:a16="http://schemas.microsoft.com/office/drawing/2014/main" id="{288507B1-EBAC-3AB3-460F-7DC1E660A101}"/>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362862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429A373-4A05-40D9-E75E-1079C10CD4DE}"/>
              </a:ext>
            </a:extLst>
          </p:cNvPr>
          <p:cNvPicPr>
            <a:picLocks noGrp="1" noChangeAspect="1"/>
          </p:cNvPicPr>
          <p:nvPr>
            <p:ph idx="1"/>
          </p:nvPr>
        </p:nvPicPr>
        <p:blipFill>
          <a:blip r:embed="rId2"/>
          <a:stretch>
            <a:fillRect/>
          </a:stretch>
        </p:blipFill>
        <p:spPr>
          <a:xfrm>
            <a:off x="47973" y="130629"/>
            <a:ext cx="9153265" cy="4476205"/>
          </a:xfrm>
        </p:spPr>
      </p:pic>
      <p:sp>
        <p:nvSpPr>
          <p:cNvPr id="4" name="Media Placeholder 3">
            <a:extLst>
              <a:ext uri="{FF2B5EF4-FFF2-40B4-BE49-F238E27FC236}">
                <a16:creationId xmlns:a16="http://schemas.microsoft.com/office/drawing/2014/main" id="{5971BF9D-7F85-C7D1-EECC-ED19D3E7DF90}"/>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3115929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04EA61-4D26-4CEF-231D-90CC818FFAB9}"/>
              </a:ext>
            </a:extLst>
          </p:cNvPr>
          <p:cNvSpPr>
            <a:spLocks noGrp="1"/>
          </p:cNvSpPr>
          <p:nvPr>
            <p:ph idx="1"/>
          </p:nvPr>
        </p:nvSpPr>
        <p:spPr>
          <a:xfrm>
            <a:off x="323526" y="1264925"/>
            <a:ext cx="8820473" cy="3242040"/>
          </a:xfrm>
        </p:spPr>
        <p:txBody>
          <a:bodyPr/>
          <a:lstStyle/>
          <a:p>
            <a:r>
              <a:rPr lang="en-US" dirty="0"/>
              <a:t>A customer in Denmark uses Jarvis in JSON mode</a:t>
            </a:r>
          </a:p>
          <a:p>
            <a:pPr lvl="1"/>
            <a:r>
              <a:rPr lang="en-US" dirty="0"/>
              <a:t>It has a user interface developed in React (a popular JavaScript library)</a:t>
            </a:r>
          </a:p>
          <a:p>
            <a:pPr lvl="1"/>
            <a:r>
              <a:rPr lang="en-US" dirty="0"/>
              <a:t>It also exposes endpoints called directly (application to application)</a:t>
            </a:r>
          </a:p>
          <a:p>
            <a:r>
              <a:rPr lang="en-US" dirty="0"/>
              <a:t>Added new </a:t>
            </a:r>
            <a:r>
              <a:rPr lang="en-US" dirty="0" err="1">
                <a:latin typeface="APL385 Unicode" panose="020B0709000202000203" pitchFamily="49" charset="0"/>
              </a:rPr>
              <a:t>PostProcessFn</a:t>
            </a:r>
            <a:r>
              <a:rPr lang="en-US" dirty="0">
                <a:latin typeface="+mn-lt"/>
              </a:rPr>
              <a:t> "hook" function</a:t>
            </a:r>
            <a:endParaRPr lang="en-US" dirty="0">
              <a:latin typeface="APL385 Unicode" panose="020B0709000202000203" pitchFamily="49" charset="0"/>
            </a:endParaRPr>
          </a:p>
        </p:txBody>
      </p:sp>
      <p:sp>
        <p:nvSpPr>
          <p:cNvPr id="3" name="Title 2">
            <a:extLst>
              <a:ext uri="{FF2B5EF4-FFF2-40B4-BE49-F238E27FC236}">
                <a16:creationId xmlns:a16="http://schemas.microsoft.com/office/drawing/2014/main" id="{1D2E9438-AEA0-E190-23C7-0813AEAF694E}"/>
              </a:ext>
            </a:extLst>
          </p:cNvPr>
          <p:cNvSpPr>
            <a:spLocks noGrp="1"/>
          </p:cNvSpPr>
          <p:nvPr>
            <p:ph type="title"/>
          </p:nvPr>
        </p:nvSpPr>
        <p:spPr/>
        <p:txBody>
          <a:bodyPr/>
          <a:lstStyle/>
          <a:p>
            <a:r>
              <a:rPr lang="en-US" dirty="0"/>
              <a:t>Portfolio and Risk Management</a:t>
            </a:r>
          </a:p>
        </p:txBody>
      </p:sp>
      <p:sp>
        <p:nvSpPr>
          <p:cNvPr id="4" name="Media Placeholder 3">
            <a:extLst>
              <a:ext uri="{FF2B5EF4-FFF2-40B4-BE49-F238E27FC236}">
                <a16:creationId xmlns:a16="http://schemas.microsoft.com/office/drawing/2014/main" id="{BD1C6296-70B7-3241-C581-9C8A7E8EC507}"/>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252074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56C6D4-456B-730E-7633-1345DE19A845}"/>
              </a:ext>
            </a:extLst>
          </p:cNvPr>
          <p:cNvSpPr>
            <a:spLocks noGrp="1"/>
          </p:cNvSpPr>
          <p:nvPr>
            <p:ph type="title"/>
          </p:nvPr>
        </p:nvSpPr>
        <p:spPr/>
        <p:txBody>
          <a:bodyPr/>
          <a:lstStyle/>
          <a:p>
            <a:r>
              <a:rPr lang="en-US" dirty="0"/>
              <a:t>Agenda</a:t>
            </a:r>
          </a:p>
        </p:txBody>
      </p:sp>
      <p:sp>
        <p:nvSpPr>
          <p:cNvPr id="4" name="Media Placeholder 3">
            <a:extLst>
              <a:ext uri="{FF2B5EF4-FFF2-40B4-BE49-F238E27FC236}">
                <a16:creationId xmlns:a16="http://schemas.microsoft.com/office/drawing/2014/main" id="{337AE7C4-B60D-DA55-AF88-0EC15150566D}"/>
              </a:ext>
            </a:extLst>
          </p:cNvPr>
          <p:cNvSpPr>
            <a:spLocks noGrp="1"/>
          </p:cNvSpPr>
          <p:nvPr>
            <p:ph type="media" sz="quarter" idx="11"/>
          </p:nvPr>
        </p:nvSpPr>
        <p:spPr/>
        <p:txBody>
          <a:bodyPr/>
          <a:lstStyle/>
          <a:p>
            <a:endParaRPr lang="en-US"/>
          </a:p>
        </p:txBody>
      </p:sp>
      <p:sp>
        <p:nvSpPr>
          <p:cNvPr id="8" name="Content Placeholder 7">
            <a:extLst>
              <a:ext uri="{FF2B5EF4-FFF2-40B4-BE49-F238E27FC236}">
                <a16:creationId xmlns:a16="http://schemas.microsoft.com/office/drawing/2014/main" id="{13DE0542-637B-6C7B-3930-F85E16A0A544}"/>
              </a:ext>
            </a:extLst>
          </p:cNvPr>
          <p:cNvSpPr>
            <a:spLocks noGrp="1"/>
          </p:cNvSpPr>
          <p:nvPr>
            <p:ph idx="1"/>
          </p:nvPr>
        </p:nvSpPr>
        <p:spPr/>
        <p:txBody>
          <a:bodyPr/>
          <a:lstStyle/>
          <a:p>
            <a:r>
              <a:rPr lang="en-US" dirty="0"/>
              <a:t>Jarvis overview</a:t>
            </a:r>
          </a:p>
          <a:p>
            <a:r>
              <a:rPr lang="en-US" dirty="0"/>
              <a:t>Case studies and evolution with intermingled demos</a:t>
            </a:r>
          </a:p>
        </p:txBody>
      </p:sp>
    </p:spTree>
    <p:extLst>
      <p:ext uri="{BB962C8B-B14F-4D97-AF65-F5344CB8AC3E}">
        <p14:creationId xmlns:p14="http://schemas.microsoft.com/office/powerpoint/2010/main" val="35343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E77D27-77CD-3B40-605B-6354051E3526}"/>
              </a:ext>
            </a:extLst>
          </p:cNvPr>
          <p:cNvSpPr>
            <a:spLocks noGrp="1"/>
          </p:cNvSpPr>
          <p:nvPr>
            <p:ph idx="1"/>
          </p:nvPr>
        </p:nvSpPr>
        <p:spPr/>
        <p:txBody>
          <a:bodyPr>
            <a:normAutofit fontScale="85000" lnSpcReduction="10000"/>
          </a:bodyPr>
          <a:lstStyle/>
          <a:p>
            <a:r>
              <a:rPr lang="en-US" dirty="0"/>
              <a:t>Functions the user can specify to inject behavior at specific points in Jarvis' flow</a:t>
            </a:r>
          </a:p>
          <a:p>
            <a:pPr lvl="1"/>
            <a:r>
              <a:rPr lang="en-US" dirty="0" err="1"/>
              <a:t>AppCloseFn</a:t>
            </a:r>
            <a:r>
              <a:rPr lang="en-US" dirty="0"/>
              <a:t> – when Jarvis is ending</a:t>
            </a:r>
          </a:p>
          <a:p>
            <a:pPr lvl="1"/>
            <a:r>
              <a:rPr lang="en-US" dirty="0" err="1"/>
              <a:t>AppInitFn</a:t>
            </a:r>
            <a:r>
              <a:rPr lang="en-US" dirty="0"/>
              <a:t> – before Jarvis starts</a:t>
            </a:r>
          </a:p>
          <a:p>
            <a:pPr lvl="1"/>
            <a:r>
              <a:rPr lang="en-US" dirty="0" err="1"/>
              <a:t>AuthenticateFn</a:t>
            </a:r>
            <a:r>
              <a:rPr lang="en-US" dirty="0"/>
              <a:t> – performs authentication on every request</a:t>
            </a:r>
          </a:p>
          <a:p>
            <a:pPr lvl="1"/>
            <a:r>
              <a:rPr lang="en-US" dirty="0" err="1"/>
              <a:t>PostProcessFn</a:t>
            </a:r>
            <a:r>
              <a:rPr lang="en-US" dirty="0"/>
              <a:t> – after your endpoint has run, but before Jarvis responds</a:t>
            </a:r>
          </a:p>
          <a:p>
            <a:pPr lvl="1"/>
            <a:r>
              <a:rPr lang="en-US" dirty="0" err="1"/>
              <a:t>SessionInitFn</a:t>
            </a:r>
            <a:r>
              <a:rPr lang="en-US" dirty="0"/>
              <a:t> – initializes a session, if using sessions</a:t>
            </a:r>
          </a:p>
          <a:p>
            <a:pPr lvl="1"/>
            <a:r>
              <a:rPr lang="en-US" dirty="0" err="1"/>
              <a:t>ValidateRequestFn</a:t>
            </a:r>
            <a:r>
              <a:rPr lang="en-US" dirty="0"/>
              <a:t> – called on every request before any other processing</a:t>
            </a:r>
          </a:p>
          <a:p>
            <a:pPr lvl="1"/>
            <a:endParaRPr lang="en-US" dirty="0"/>
          </a:p>
        </p:txBody>
      </p:sp>
      <p:sp>
        <p:nvSpPr>
          <p:cNvPr id="3" name="Title 2">
            <a:extLst>
              <a:ext uri="{FF2B5EF4-FFF2-40B4-BE49-F238E27FC236}">
                <a16:creationId xmlns:a16="http://schemas.microsoft.com/office/drawing/2014/main" id="{1826CF9C-A98C-FF78-1F54-266FD080CB94}"/>
              </a:ext>
            </a:extLst>
          </p:cNvPr>
          <p:cNvSpPr>
            <a:spLocks noGrp="1"/>
          </p:cNvSpPr>
          <p:nvPr>
            <p:ph type="title"/>
          </p:nvPr>
        </p:nvSpPr>
        <p:spPr/>
        <p:txBody>
          <a:bodyPr/>
          <a:lstStyle/>
          <a:p>
            <a:r>
              <a:rPr lang="en-US" dirty="0"/>
              <a:t>"Hook" functions</a:t>
            </a:r>
          </a:p>
        </p:txBody>
      </p:sp>
      <p:sp>
        <p:nvSpPr>
          <p:cNvPr id="4" name="Media Placeholder 3">
            <a:extLst>
              <a:ext uri="{FF2B5EF4-FFF2-40B4-BE49-F238E27FC236}">
                <a16:creationId xmlns:a16="http://schemas.microsoft.com/office/drawing/2014/main" id="{C8A9D04F-A5B8-A8BE-02AC-8C5D1331B2E3}"/>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86493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88C1E-D856-E1E2-4E63-9A58739DC678}"/>
            </a:ext>
          </a:extLst>
        </p:cNvPr>
        <p:cNvGrpSpPr/>
        <p:nvPr/>
      </p:nvGrpSpPr>
      <p:grpSpPr>
        <a:xfrm>
          <a:off x="0" y="0"/>
          <a:ext cx="0" cy="0"/>
          <a:chOff x="0" y="0"/>
          <a:chExt cx="0" cy="0"/>
        </a:xfrm>
      </p:grpSpPr>
      <p:sp>
        <p:nvSpPr>
          <p:cNvPr id="11" name="Media Placeholder 10">
            <a:extLst>
              <a:ext uri="{FF2B5EF4-FFF2-40B4-BE49-F238E27FC236}">
                <a16:creationId xmlns:a16="http://schemas.microsoft.com/office/drawing/2014/main" id="{C1C5F9B9-C05E-8869-C1E2-6CEBC340CE76}"/>
              </a:ext>
            </a:extLst>
          </p:cNvPr>
          <p:cNvSpPr>
            <a:spLocks noGrp="1"/>
          </p:cNvSpPr>
          <p:nvPr>
            <p:ph type="media" sz="quarter" idx="11"/>
          </p:nvPr>
        </p:nvSpPr>
        <p:spPr/>
        <p:txBody>
          <a:bodyPr/>
          <a:lstStyle/>
          <a:p>
            <a:endParaRPr lang="en-US"/>
          </a:p>
        </p:txBody>
      </p:sp>
      <p:sp>
        <p:nvSpPr>
          <p:cNvPr id="10" name="Content Placeholder 9">
            <a:extLst>
              <a:ext uri="{FF2B5EF4-FFF2-40B4-BE49-F238E27FC236}">
                <a16:creationId xmlns:a16="http://schemas.microsoft.com/office/drawing/2014/main" id="{1FB9AD95-3763-255F-13B5-80A3C9D9E017}"/>
              </a:ext>
            </a:extLst>
          </p:cNvPr>
          <p:cNvSpPr>
            <a:spLocks noGrp="1"/>
          </p:cNvSpPr>
          <p:nvPr>
            <p:ph idx="4294967295"/>
          </p:nvPr>
        </p:nvSpPr>
        <p:spPr>
          <a:xfrm>
            <a:off x="73338" y="200967"/>
            <a:ext cx="8970177" cy="4356187"/>
          </a:xfrm>
        </p:spPr>
        <p:txBody>
          <a:bodyPr anchor="ctr">
            <a:normAutofit/>
          </a:bodyPr>
          <a:lstStyle/>
          <a:p>
            <a:pPr marL="0" indent="0" algn="ctr">
              <a:buNone/>
            </a:pPr>
            <a:r>
              <a:rPr lang="en-US" sz="3600" dirty="0"/>
              <a:t>Quick Demo</a:t>
            </a:r>
          </a:p>
        </p:txBody>
      </p:sp>
    </p:spTree>
    <p:extLst>
      <p:ext uri="{BB962C8B-B14F-4D97-AF65-F5344CB8AC3E}">
        <p14:creationId xmlns:p14="http://schemas.microsoft.com/office/powerpoint/2010/main" val="1099761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657F81-B8A8-8D4A-D06E-D9F6C3CA3D60}"/>
              </a:ext>
            </a:extLst>
          </p:cNvPr>
          <p:cNvSpPr>
            <a:spLocks noGrp="1"/>
          </p:cNvSpPr>
          <p:nvPr>
            <p:ph idx="1"/>
          </p:nvPr>
        </p:nvSpPr>
        <p:spPr/>
        <p:txBody>
          <a:bodyPr/>
          <a:lstStyle/>
          <a:p>
            <a:r>
              <a:rPr lang="en-US" dirty="0" err="1"/>
              <a:t>qWC</a:t>
            </a:r>
            <a:r>
              <a:rPr lang="en-US" dirty="0"/>
              <a:t> is a product developed by Michael Hughes</a:t>
            </a:r>
          </a:p>
          <a:p>
            <a:r>
              <a:rPr lang="en-US" dirty="0"/>
              <a:t>Michael needed to be able to serve up "static" content like CSS</a:t>
            </a:r>
          </a:p>
          <a:p>
            <a:r>
              <a:rPr lang="en-US" dirty="0" err="1">
                <a:latin typeface="APL385 Unicode" panose="020B0709000202000203" pitchFamily="49" charset="0"/>
              </a:rPr>
              <a:t>HTMLInterface</a:t>
            </a:r>
            <a:r>
              <a:rPr lang="en-US" dirty="0"/>
              <a:t> setting originally only controlled whether Jarvis' internal demo page was active</a:t>
            </a:r>
          </a:p>
          <a:p>
            <a:r>
              <a:rPr lang="en-US" dirty="0"/>
              <a:t>You can now specify a file or folder that contains HTML, CSS, JavaScript, image files, etc.</a:t>
            </a:r>
          </a:p>
        </p:txBody>
      </p:sp>
      <p:sp>
        <p:nvSpPr>
          <p:cNvPr id="3" name="Title 2">
            <a:extLst>
              <a:ext uri="{FF2B5EF4-FFF2-40B4-BE49-F238E27FC236}">
                <a16:creationId xmlns:a16="http://schemas.microsoft.com/office/drawing/2014/main" id="{2F2BE935-7D02-9D86-314E-5ED3616D4D3B}"/>
              </a:ext>
            </a:extLst>
          </p:cNvPr>
          <p:cNvSpPr>
            <a:spLocks noGrp="1"/>
          </p:cNvSpPr>
          <p:nvPr>
            <p:ph type="title"/>
          </p:nvPr>
        </p:nvSpPr>
        <p:spPr/>
        <p:txBody>
          <a:bodyPr/>
          <a:lstStyle/>
          <a:p>
            <a:r>
              <a:rPr lang="en-US" dirty="0" err="1">
                <a:latin typeface="APL385 Unicode" panose="020B0709000202000203" pitchFamily="49" charset="0"/>
              </a:rPr>
              <a:t>qWC</a:t>
            </a:r>
            <a:r>
              <a:rPr lang="en-US" dirty="0"/>
              <a:t> and </a:t>
            </a:r>
            <a:r>
              <a:rPr lang="en-US" dirty="0" err="1">
                <a:latin typeface="APL385 Unicode" panose="020B0709000202000203" pitchFamily="49" charset="0"/>
              </a:rPr>
              <a:t>HTMLInterface</a:t>
            </a:r>
            <a:endParaRPr lang="en-US" dirty="0">
              <a:latin typeface="APL385 Unicode" panose="020B0709000202000203" pitchFamily="49" charset="0"/>
            </a:endParaRPr>
          </a:p>
        </p:txBody>
      </p:sp>
      <p:sp>
        <p:nvSpPr>
          <p:cNvPr id="4" name="Media Placeholder 3">
            <a:extLst>
              <a:ext uri="{FF2B5EF4-FFF2-40B4-BE49-F238E27FC236}">
                <a16:creationId xmlns:a16="http://schemas.microsoft.com/office/drawing/2014/main" id="{233E4FB9-FB1D-B2A0-3DB3-73F9710E8F77}"/>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408557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9922BF-66E4-AD5F-56F9-444BCEBBD82F}"/>
              </a:ext>
            </a:extLst>
          </p:cNvPr>
          <p:cNvSpPr>
            <a:spLocks noGrp="1"/>
          </p:cNvSpPr>
          <p:nvPr>
            <p:ph idx="1"/>
          </p:nvPr>
        </p:nvSpPr>
        <p:spPr/>
        <p:txBody>
          <a:bodyPr/>
          <a:lstStyle/>
          <a:p>
            <a:r>
              <a:rPr lang="en-US" dirty="0"/>
              <a:t>Originally implemented in 2012 using </a:t>
            </a:r>
            <a:r>
              <a:rPr lang="en-US" dirty="0" err="1"/>
              <a:t>MiServer</a:t>
            </a:r>
            <a:endParaRPr lang="en-US" dirty="0"/>
          </a:p>
          <a:p>
            <a:r>
              <a:rPr lang="en-US" dirty="0"/>
              <a:t>Rewritten to use Jarvis in 2021</a:t>
            </a:r>
          </a:p>
          <a:p>
            <a:pPr marL="0" indent="0">
              <a:buNone/>
            </a:pPr>
            <a:endParaRPr lang="en-US" dirty="0"/>
          </a:p>
        </p:txBody>
      </p:sp>
      <p:sp>
        <p:nvSpPr>
          <p:cNvPr id="3" name="Title 2">
            <a:extLst>
              <a:ext uri="{FF2B5EF4-FFF2-40B4-BE49-F238E27FC236}">
                <a16:creationId xmlns:a16="http://schemas.microsoft.com/office/drawing/2014/main" id="{BBD062D2-40C4-C974-0F52-A1585A0AFD63}"/>
              </a:ext>
            </a:extLst>
          </p:cNvPr>
          <p:cNvSpPr>
            <a:spLocks noGrp="1"/>
          </p:cNvSpPr>
          <p:nvPr>
            <p:ph type="title"/>
          </p:nvPr>
        </p:nvSpPr>
        <p:spPr/>
        <p:txBody>
          <a:bodyPr/>
          <a:lstStyle/>
          <a:p>
            <a:r>
              <a:rPr lang="en-US" dirty="0"/>
              <a:t>TryAPL</a:t>
            </a:r>
          </a:p>
        </p:txBody>
      </p:sp>
      <p:sp>
        <p:nvSpPr>
          <p:cNvPr id="4" name="Media Placeholder 3">
            <a:extLst>
              <a:ext uri="{FF2B5EF4-FFF2-40B4-BE49-F238E27FC236}">
                <a16:creationId xmlns:a16="http://schemas.microsoft.com/office/drawing/2014/main" id="{5C3B7EE7-F603-52A9-3B8C-D30ED4139717}"/>
              </a:ext>
            </a:extLst>
          </p:cNvPr>
          <p:cNvSpPr>
            <a:spLocks noGrp="1"/>
          </p:cNvSpPr>
          <p:nvPr>
            <p:ph type="media" sz="quarter" idx="11"/>
          </p:nvPr>
        </p:nvSpPr>
        <p:spPr/>
        <p:txBody>
          <a:bodyPr/>
          <a:lstStyle/>
          <a:p>
            <a:endParaRPr lang="en-US"/>
          </a:p>
        </p:txBody>
      </p:sp>
      <p:pic>
        <p:nvPicPr>
          <p:cNvPr id="6" name="Picture 5">
            <a:extLst>
              <a:ext uri="{FF2B5EF4-FFF2-40B4-BE49-F238E27FC236}">
                <a16:creationId xmlns:a16="http://schemas.microsoft.com/office/drawing/2014/main" id="{D9122DA8-65CB-36C2-DFCC-6179F9734261}"/>
              </a:ext>
            </a:extLst>
          </p:cNvPr>
          <p:cNvPicPr>
            <a:picLocks noChangeAspect="1"/>
          </p:cNvPicPr>
          <p:nvPr/>
        </p:nvPicPr>
        <p:blipFill>
          <a:blip r:embed="rId2"/>
          <a:stretch>
            <a:fillRect/>
          </a:stretch>
        </p:blipFill>
        <p:spPr>
          <a:xfrm>
            <a:off x="1221736" y="2205048"/>
            <a:ext cx="6146473" cy="2613650"/>
          </a:xfrm>
          <a:prstGeom prst="rect">
            <a:avLst/>
          </a:prstGeom>
        </p:spPr>
      </p:pic>
    </p:spTree>
    <p:extLst>
      <p:ext uri="{BB962C8B-B14F-4D97-AF65-F5344CB8AC3E}">
        <p14:creationId xmlns:p14="http://schemas.microsoft.com/office/powerpoint/2010/main" val="62294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7DAEB0-2751-436B-AEDC-B69CF3610CB2}"/>
              </a:ext>
            </a:extLst>
          </p:cNvPr>
          <p:cNvSpPr>
            <a:spLocks noGrp="1"/>
          </p:cNvSpPr>
          <p:nvPr>
            <p:ph idx="1"/>
          </p:nvPr>
        </p:nvSpPr>
        <p:spPr/>
        <p:txBody>
          <a:bodyPr>
            <a:normAutofit fontScale="92500" lnSpcReduction="10000"/>
          </a:bodyPr>
          <a:lstStyle/>
          <a:p>
            <a:pPr marL="0" indent="0">
              <a:buNone/>
            </a:pPr>
            <a:r>
              <a:rPr lang="en-US" dirty="0"/>
              <a:t>Jay Whipple is very involved with the ACBL (American Contract Bridge League) and uses Jarvis for 3 applications:</a:t>
            </a:r>
          </a:p>
          <a:p>
            <a:r>
              <a:rPr lang="en-US" dirty="0"/>
              <a:t>Shark – implements the integration of game management and a remote third party game engine</a:t>
            </a:r>
          </a:p>
          <a:p>
            <a:r>
              <a:rPr lang="en-US" dirty="0" err="1"/>
              <a:t>BridgeWar</a:t>
            </a:r>
            <a:r>
              <a:rPr lang="en-US" dirty="0"/>
              <a:t> – a third party needed privileged access to ACBL player information. API took 30 minutes to set up</a:t>
            </a:r>
          </a:p>
          <a:p>
            <a:r>
              <a:rPr lang="en-US" dirty="0"/>
              <a:t>ACBL Results Gateway – ACBL uploads hundreds of game files daily which are then validated and game results returned.</a:t>
            </a:r>
          </a:p>
          <a:p>
            <a:endParaRPr lang="en-US" dirty="0"/>
          </a:p>
        </p:txBody>
      </p:sp>
      <p:sp>
        <p:nvSpPr>
          <p:cNvPr id="3" name="Title 2">
            <a:extLst>
              <a:ext uri="{FF2B5EF4-FFF2-40B4-BE49-F238E27FC236}">
                <a16:creationId xmlns:a16="http://schemas.microsoft.com/office/drawing/2014/main" id="{8222FE17-CEBB-7E36-7740-FFB79BB3B9DC}"/>
              </a:ext>
            </a:extLst>
          </p:cNvPr>
          <p:cNvSpPr>
            <a:spLocks noGrp="1"/>
          </p:cNvSpPr>
          <p:nvPr>
            <p:ph type="title"/>
          </p:nvPr>
        </p:nvSpPr>
        <p:spPr/>
        <p:txBody>
          <a:bodyPr/>
          <a:lstStyle/>
          <a:p>
            <a:r>
              <a:rPr lang="en-US" dirty="0"/>
              <a:t>ACBL</a:t>
            </a:r>
          </a:p>
        </p:txBody>
      </p:sp>
      <p:sp>
        <p:nvSpPr>
          <p:cNvPr id="4" name="Media Placeholder 3">
            <a:extLst>
              <a:ext uri="{FF2B5EF4-FFF2-40B4-BE49-F238E27FC236}">
                <a16:creationId xmlns:a16="http://schemas.microsoft.com/office/drawing/2014/main" id="{7C3ED960-4138-F9E9-6903-830AE5B8E815}"/>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102346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C27B90-BE87-4924-4A95-4325FBA57826}"/>
              </a:ext>
            </a:extLst>
          </p:cNvPr>
          <p:cNvSpPr>
            <a:spLocks noGrp="1"/>
          </p:cNvSpPr>
          <p:nvPr>
            <p:ph idx="1"/>
          </p:nvPr>
        </p:nvSpPr>
        <p:spPr/>
        <p:txBody>
          <a:bodyPr/>
          <a:lstStyle/>
          <a:p>
            <a:r>
              <a:rPr lang="en-US" dirty="0"/>
              <a:t>Mark and Dexter used Jarvis to speed development of new dashboard capabilities, cutting development time to a fraction of what was able to be done in C#.</a:t>
            </a:r>
          </a:p>
        </p:txBody>
      </p:sp>
      <p:sp>
        <p:nvSpPr>
          <p:cNvPr id="3" name="Title 2">
            <a:extLst>
              <a:ext uri="{FF2B5EF4-FFF2-40B4-BE49-F238E27FC236}">
                <a16:creationId xmlns:a16="http://schemas.microsoft.com/office/drawing/2014/main" id="{43E052FD-C3F6-A36B-AECA-07F9D7A70AEB}"/>
              </a:ext>
            </a:extLst>
          </p:cNvPr>
          <p:cNvSpPr>
            <a:spLocks noGrp="1"/>
          </p:cNvSpPr>
          <p:nvPr>
            <p:ph type="title"/>
          </p:nvPr>
        </p:nvSpPr>
        <p:spPr/>
        <p:txBody>
          <a:bodyPr/>
          <a:lstStyle/>
          <a:p>
            <a:r>
              <a:rPr lang="en-US" dirty="0"/>
              <a:t>BIG</a:t>
            </a:r>
          </a:p>
        </p:txBody>
      </p:sp>
      <p:sp>
        <p:nvSpPr>
          <p:cNvPr id="4" name="Media Placeholder 3">
            <a:extLst>
              <a:ext uri="{FF2B5EF4-FFF2-40B4-BE49-F238E27FC236}">
                <a16:creationId xmlns:a16="http://schemas.microsoft.com/office/drawing/2014/main" id="{20B793B7-896D-2C36-2233-62C6C66D1C01}"/>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51876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D7B0EF-EC04-49E0-4F38-84296B86130C}"/>
              </a:ext>
            </a:extLst>
          </p:cNvPr>
          <p:cNvSpPr>
            <a:spLocks noGrp="1"/>
          </p:cNvSpPr>
          <p:nvPr>
            <p:ph idx="1"/>
          </p:nvPr>
        </p:nvSpPr>
        <p:spPr/>
        <p:txBody>
          <a:bodyPr/>
          <a:lstStyle/>
          <a:p>
            <a:r>
              <a:rPr lang="en-US" dirty="0"/>
              <a:t>Continuous Integration Testing in APL</a:t>
            </a:r>
          </a:p>
          <a:p>
            <a:r>
              <a:rPr lang="en-US" dirty="0"/>
              <a:t>Uses Jarvis for its dashboard functions</a:t>
            </a:r>
          </a:p>
        </p:txBody>
      </p:sp>
      <p:sp>
        <p:nvSpPr>
          <p:cNvPr id="3" name="Title 2">
            <a:extLst>
              <a:ext uri="{FF2B5EF4-FFF2-40B4-BE49-F238E27FC236}">
                <a16:creationId xmlns:a16="http://schemas.microsoft.com/office/drawing/2014/main" id="{B057C146-D77F-45B6-7AA4-61F39F2005C4}"/>
              </a:ext>
            </a:extLst>
          </p:cNvPr>
          <p:cNvSpPr>
            <a:spLocks noGrp="1"/>
          </p:cNvSpPr>
          <p:nvPr>
            <p:ph type="title"/>
          </p:nvPr>
        </p:nvSpPr>
        <p:spPr/>
        <p:txBody>
          <a:bodyPr/>
          <a:lstStyle/>
          <a:p>
            <a:r>
              <a:rPr lang="en-US" dirty="0"/>
              <a:t>CITA</a:t>
            </a:r>
          </a:p>
        </p:txBody>
      </p:sp>
      <p:sp>
        <p:nvSpPr>
          <p:cNvPr id="4" name="Media Placeholder 3">
            <a:extLst>
              <a:ext uri="{FF2B5EF4-FFF2-40B4-BE49-F238E27FC236}">
                <a16:creationId xmlns:a16="http://schemas.microsoft.com/office/drawing/2014/main" id="{7765407F-7765-7BED-C5AB-F07284079478}"/>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2333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48F411-DD47-E46F-BAF8-2E0461DD77CE}"/>
              </a:ext>
            </a:extLst>
          </p:cNvPr>
          <p:cNvSpPr>
            <a:spLocks noGrp="1"/>
          </p:cNvSpPr>
          <p:nvPr>
            <p:ph idx="1"/>
          </p:nvPr>
        </p:nvSpPr>
        <p:spPr/>
        <p:txBody>
          <a:bodyPr/>
          <a:lstStyle/>
          <a:p>
            <a:r>
              <a:rPr lang="en-US" dirty="0"/>
              <a:t>Problem: A client in needed to run thousands of scenarios, each taking a non-trivial amount of time.</a:t>
            </a:r>
          </a:p>
          <a:p>
            <a:r>
              <a:rPr lang="en-US" dirty="0"/>
              <a:t>Solution: Have one Jarvis act as a load-balancer for 20 other Jarvis instances, using HttpCommand to forward requests. Implemented a polling mechanism to see when results were ready.</a:t>
            </a:r>
          </a:p>
        </p:txBody>
      </p:sp>
      <p:sp>
        <p:nvSpPr>
          <p:cNvPr id="3" name="Title 2">
            <a:extLst>
              <a:ext uri="{FF2B5EF4-FFF2-40B4-BE49-F238E27FC236}">
                <a16:creationId xmlns:a16="http://schemas.microsoft.com/office/drawing/2014/main" id="{AF6C72E1-64B2-946F-E2D6-6E16449BA7AD}"/>
              </a:ext>
            </a:extLst>
          </p:cNvPr>
          <p:cNvSpPr>
            <a:spLocks noGrp="1"/>
          </p:cNvSpPr>
          <p:nvPr>
            <p:ph type="title"/>
          </p:nvPr>
        </p:nvSpPr>
        <p:spPr/>
        <p:txBody>
          <a:bodyPr/>
          <a:lstStyle/>
          <a:p>
            <a:r>
              <a:rPr lang="en-US" dirty="0"/>
              <a:t>Multi-tiered Jarvis</a:t>
            </a:r>
          </a:p>
        </p:txBody>
      </p:sp>
      <p:sp>
        <p:nvSpPr>
          <p:cNvPr id="4" name="Media Placeholder 3">
            <a:extLst>
              <a:ext uri="{FF2B5EF4-FFF2-40B4-BE49-F238E27FC236}">
                <a16:creationId xmlns:a16="http://schemas.microsoft.com/office/drawing/2014/main" id="{DC8B9ED4-8809-2FD8-EBD8-D3968F33EB2A}"/>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60482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erver outline">
            <a:extLst>
              <a:ext uri="{FF2B5EF4-FFF2-40B4-BE49-F238E27FC236}">
                <a16:creationId xmlns:a16="http://schemas.microsoft.com/office/drawing/2014/main" id="{3B68F655-0E93-E427-4049-443228E2A2B7}"/>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873375" y="2028825"/>
            <a:ext cx="914400" cy="914400"/>
          </a:xfrm>
        </p:spPr>
      </p:pic>
      <p:sp>
        <p:nvSpPr>
          <p:cNvPr id="4" name="Media Placeholder 3">
            <a:extLst>
              <a:ext uri="{FF2B5EF4-FFF2-40B4-BE49-F238E27FC236}">
                <a16:creationId xmlns:a16="http://schemas.microsoft.com/office/drawing/2014/main" id="{D919226E-4DB9-5EB4-F74A-F896F3BAF686}"/>
              </a:ext>
            </a:extLst>
          </p:cNvPr>
          <p:cNvSpPr>
            <a:spLocks noGrp="1"/>
          </p:cNvSpPr>
          <p:nvPr>
            <p:ph type="media" sz="quarter" idx="11"/>
          </p:nvPr>
        </p:nvSpPr>
        <p:spPr/>
        <p:txBody>
          <a:bodyPr/>
          <a:lstStyle/>
          <a:p>
            <a:endParaRPr lang="en-US"/>
          </a:p>
        </p:txBody>
      </p:sp>
      <p:pic>
        <p:nvPicPr>
          <p:cNvPr id="7" name="Content Placeholder 5" descr="Server outline">
            <a:extLst>
              <a:ext uri="{FF2B5EF4-FFF2-40B4-BE49-F238E27FC236}">
                <a16:creationId xmlns:a16="http://schemas.microsoft.com/office/drawing/2014/main" id="{CA83AA76-5601-1814-B203-9C96768A08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49975" y="2052292"/>
            <a:ext cx="914400" cy="914400"/>
          </a:xfrm>
          <a:prstGeom prst="rect">
            <a:avLst/>
          </a:prstGeom>
        </p:spPr>
      </p:pic>
      <p:pic>
        <p:nvPicPr>
          <p:cNvPr id="8" name="Content Placeholder 5" descr="Server outline">
            <a:extLst>
              <a:ext uri="{FF2B5EF4-FFF2-40B4-BE49-F238E27FC236}">
                <a16:creationId xmlns:a16="http://schemas.microsoft.com/office/drawing/2014/main" id="{BEED4573-8346-13B5-F2FB-C8793E2E72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49975" y="1352550"/>
            <a:ext cx="914400" cy="914400"/>
          </a:xfrm>
          <a:prstGeom prst="rect">
            <a:avLst/>
          </a:prstGeom>
        </p:spPr>
      </p:pic>
      <p:pic>
        <p:nvPicPr>
          <p:cNvPr id="9" name="Content Placeholder 5" descr="Server outline">
            <a:extLst>
              <a:ext uri="{FF2B5EF4-FFF2-40B4-BE49-F238E27FC236}">
                <a16:creationId xmlns:a16="http://schemas.microsoft.com/office/drawing/2014/main" id="{83AE8792-339F-4466-1CC7-487C4CDF79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49975" y="652808"/>
            <a:ext cx="914400" cy="914400"/>
          </a:xfrm>
          <a:prstGeom prst="rect">
            <a:avLst/>
          </a:prstGeom>
        </p:spPr>
      </p:pic>
      <p:pic>
        <p:nvPicPr>
          <p:cNvPr id="10" name="Content Placeholder 5" descr="Server outline">
            <a:extLst>
              <a:ext uri="{FF2B5EF4-FFF2-40B4-BE49-F238E27FC236}">
                <a16:creationId xmlns:a16="http://schemas.microsoft.com/office/drawing/2014/main" id="{BC1CF687-90E8-A58B-1528-72D84B3F39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49975" y="3546660"/>
            <a:ext cx="914400" cy="914400"/>
          </a:xfrm>
          <a:prstGeom prst="rect">
            <a:avLst/>
          </a:prstGeom>
        </p:spPr>
      </p:pic>
      <p:sp>
        <p:nvSpPr>
          <p:cNvPr id="14" name="TextBox 13">
            <a:extLst>
              <a:ext uri="{FF2B5EF4-FFF2-40B4-BE49-F238E27FC236}">
                <a16:creationId xmlns:a16="http://schemas.microsoft.com/office/drawing/2014/main" id="{9B56B270-80BC-19A7-E8F0-E316879408DA}"/>
              </a:ext>
            </a:extLst>
          </p:cNvPr>
          <p:cNvSpPr txBox="1"/>
          <p:nvPr/>
        </p:nvSpPr>
        <p:spPr>
          <a:xfrm>
            <a:off x="6469062" y="2943225"/>
            <a:ext cx="276225" cy="603435"/>
          </a:xfrm>
          <a:prstGeom prst="rect">
            <a:avLst/>
          </a:prstGeom>
          <a:noFill/>
        </p:spPr>
        <p:txBody>
          <a:bodyPr wrap="square" rtlCol="0">
            <a:spAutoFit/>
          </a:bodyPr>
          <a:lstStyle/>
          <a:p>
            <a:pPr>
              <a:lnSpc>
                <a:spcPts val="1200"/>
              </a:lnSpc>
            </a:pPr>
            <a:r>
              <a:rPr lang="en-US" sz="3200" dirty="0"/>
              <a:t>.</a:t>
            </a:r>
          </a:p>
          <a:p>
            <a:pPr>
              <a:lnSpc>
                <a:spcPts val="1200"/>
              </a:lnSpc>
            </a:pPr>
            <a:r>
              <a:rPr lang="en-US" sz="3200" dirty="0"/>
              <a:t>.</a:t>
            </a:r>
          </a:p>
          <a:p>
            <a:pPr>
              <a:lnSpc>
                <a:spcPts val="1200"/>
              </a:lnSpc>
            </a:pPr>
            <a:r>
              <a:rPr lang="en-US" sz="3200" dirty="0"/>
              <a:t>.</a:t>
            </a:r>
          </a:p>
        </p:txBody>
      </p:sp>
      <p:cxnSp>
        <p:nvCxnSpPr>
          <p:cNvPr id="20" name="Straight Arrow Connector 19">
            <a:extLst>
              <a:ext uri="{FF2B5EF4-FFF2-40B4-BE49-F238E27FC236}">
                <a16:creationId xmlns:a16="http://schemas.microsoft.com/office/drawing/2014/main" id="{01B39D5A-5085-D1FA-DB7A-CC0F2B6FD4AD}"/>
              </a:ext>
            </a:extLst>
          </p:cNvPr>
          <p:cNvCxnSpPr/>
          <p:nvPr/>
        </p:nvCxnSpPr>
        <p:spPr>
          <a:xfrm>
            <a:off x="1295400" y="2409825"/>
            <a:ext cx="1733550"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7E485AD-D60B-BBE6-2575-BDF8396B1C80}"/>
              </a:ext>
            </a:extLst>
          </p:cNvPr>
          <p:cNvCxnSpPr>
            <a:cxnSpLocks/>
          </p:cNvCxnSpPr>
          <p:nvPr/>
        </p:nvCxnSpPr>
        <p:spPr>
          <a:xfrm flipV="1">
            <a:off x="3705225" y="1036800"/>
            <a:ext cx="2562225" cy="1373025"/>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A293D51-58A5-57B7-36D0-372B78AB0D11}"/>
              </a:ext>
            </a:extLst>
          </p:cNvPr>
          <p:cNvCxnSpPr>
            <a:cxnSpLocks/>
          </p:cNvCxnSpPr>
          <p:nvPr/>
        </p:nvCxnSpPr>
        <p:spPr>
          <a:xfrm flipV="1">
            <a:off x="3705225" y="1723312"/>
            <a:ext cx="2562225" cy="686513"/>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E2E9734-EDC5-D6AF-49E5-4854332ECA2E}"/>
              </a:ext>
            </a:extLst>
          </p:cNvPr>
          <p:cNvCxnSpPr>
            <a:cxnSpLocks/>
          </p:cNvCxnSpPr>
          <p:nvPr/>
        </p:nvCxnSpPr>
        <p:spPr>
          <a:xfrm>
            <a:off x="3705225" y="2409825"/>
            <a:ext cx="2562225"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A2ADB83-3500-2170-9BE9-71967FD1BCAE}"/>
              </a:ext>
            </a:extLst>
          </p:cNvPr>
          <p:cNvCxnSpPr>
            <a:cxnSpLocks/>
          </p:cNvCxnSpPr>
          <p:nvPr/>
        </p:nvCxnSpPr>
        <p:spPr>
          <a:xfrm>
            <a:off x="3724275" y="2409825"/>
            <a:ext cx="2543175" cy="1525425"/>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88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34A5E3-250B-CFF2-4212-EED752D1CFDA}"/>
              </a:ext>
            </a:extLst>
          </p:cNvPr>
          <p:cNvSpPr>
            <a:spLocks noGrp="1"/>
          </p:cNvSpPr>
          <p:nvPr>
            <p:ph idx="1"/>
          </p:nvPr>
        </p:nvSpPr>
        <p:spPr/>
        <p:txBody>
          <a:bodyPr>
            <a:normAutofit fontScale="92500" lnSpcReduction="10000"/>
          </a:bodyPr>
          <a:lstStyle/>
          <a:p>
            <a:pPr marL="0" indent="0">
              <a:buNone/>
            </a:pPr>
            <a:r>
              <a:rPr lang="en-US" dirty="0"/>
              <a:t>Holden has developed 2 Jarvis applications:</a:t>
            </a:r>
          </a:p>
          <a:p>
            <a:r>
              <a:rPr lang="en-US" sz="1800" dirty="0"/>
              <a:t>His APL Forge winning Radar Ingest System (RIS) application that ingests airplane tracking data (emitted by airplanes in the air) from an array of antennas (that could be located around the world). This application used Jarvis for its GUI and Web API to view the data collected. </a:t>
            </a:r>
          </a:p>
          <a:p>
            <a:r>
              <a:rPr lang="en-US" sz="1800" dirty="0">
                <a:effectLst/>
                <a:latin typeface="Calibri" panose="020F0502020204030204" pitchFamily="34" charset="0"/>
                <a:ea typeface="Calibri" panose="020F0502020204030204" pitchFamily="34" charset="0"/>
              </a:rPr>
              <a:t>STARAPL is an application he developed for a school voting system, to let people login with their school email accounts (Google Account OAuth) and then vote on various options (using the </a:t>
            </a:r>
            <a:r>
              <a:rPr lang="en-US" sz="1800" u="sng" dirty="0">
                <a:solidFill>
                  <a:srgbClr val="0000FF"/>
                </a:solidFill>
                <a:effectLst/>
                <a:latin typeface="Calibri" panose="020F0502020204030204" pitchFamily="34" charset="0"/>
                <a:ea typeface="Calibri" panose="020F0502020204030204" pitchFamily="34" charset="0"/>
                <a:hlinkClick r:id="rId2"/>
              </a:rPr>
              <a:t>STAR Voting Method</a:t>
            </a:r>
            <a:r>
              <a:rPr lang="en-US" sz="1800" dirty="0">
                <a:effectLst/>
                <a:latin typeface="Calibri" panose="020F0502020204030204" pitchFamily="34" charset="0"/>
                <a:ea typeface="Calibri" panose="020F0502020204030204" pitchFamily="34" charset="0"/>
              </a:rPr>
              <a:t>). After everyone voted, the results could then be calculated and displayed. STARAPL used Jarvis for the Web UI (which was available on the "public internet" while the poll was open). STARAPL also did have an API as well, for the Web UI to interact with. </a:t>
            </a:r>
            <a:endParaRPr lang="en-US" sz="1800" dirty="0"/>
          </a:p>
          <a:p>
            <a:endParaRPr lang="en-US" dirty="0"/>
          </a:p>
        </p:txBody>
      </p:sp>
      <p:sp>
        <p:nvSpPr>
          <p:cNvPr id="3" name="Title 2">
            <a:extLst>
              <a:ext uri="{FF2B5EF4-FFF2-40B4-BE49-F238E27FC236}">
                <a16:creationId xmlns:a16="http://schemas.microsoft.com/office/drawing/2014/main" id="{1374541C-261A-D482-DF40-0C9257EE2262}"/>
              </a:ext>
            </a:extLst>
          </p:cNvPr>
          <p:cNvSpPr>
            <a:spLocks noGrp="1"/>
          </p:cNvSpPr>
          <p:nvPr>
            <p:ph type="title"/>
          </p:nvPr>
        </p:nvSpPr>
        <p:spPr/>
        <p:txBody>
          <a:bodyPr/>
          <a:lstStyle/>
          <a:p>
            <a:r>
              <a:rPr lang="en-US" dirty="0"/>
              <a:t>Holden Hoover</a:t>
            </a:r>
          </a:p>
        </p:txBody>
      </p:sp>
      <p:sp>
        <p:nvSpPr>
          <p:cNvPr id="4" name="Media Placeholder 3">
            <a:extLst>
              <a:ext uri="{FF2B5EF4-FFF2-40B4-BE49-F238E27FC236}">
                <a16:creationId xmlns:a16="http://schemas.microsoft.com/office/drawing/2014/main" id="{A4A70125-0CEA-4C46-A166-2CA0ED3D96A7}"/>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182728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42536-22B6-3BBB-7879-2ED1EB307763}"/>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7F58017-E03A-38D4-26AA-9DFBB8CCC4C6}"/>
              </a:ext>
            </a:extLst>
          </p:cNvPr>
          <p:cNvSpPr>
            <a:spLocks noGrp="1"/>
          </p:cNvSpPr>
          <p:nvPr>
            <p:ph idx="1"/>
          </p:nvPr>
        </p:nvSpPr>
        <p:spPr/>
        <p:txBody>
          <a:bodyPr>
            <a:normAutofit lnSpcReduction="10000"/>
          </a:bodyPr>
          <a:lstStyle/>
          <a:p>
            <a:r>
              <a:rPr lang="en-US" dirty="0">
                <a:solidFill>
                  <a:schemeClr val="accent6"/>
                </a:solidFill>
              </a:rPr>
              <a:t>Lets ask </a:t>
            </a:r>
            <a:r>
              <a:rPr lang="en-US" dirty="0" err="1">
                <a:solidFill>
                  <a:schemeClr val="accent6"/>
                </a:solidFill>
              </a:rPr>
              <a:t>Anthropic's</a:t>
            </a:r>
            <a:r>
              <a:rPr lang="en-US" dirty="0">
                <a:solidFill>
                  <a:schemeClr val="accent6"/>
                </a:solidFill>
              </a:rPr>
              <a:t> Claude</a:t>
            </a:r>
          </a:p>
          <a:p>
            <a:r>
              <a:rPr lang="en-US" dirty="0">
                <a:solidFill>
                  <a:schemeClr val="accent6"/>
                </a:solidFill>
              </a:rPr>
              <a:t>How about Google's Gemini?</a:t>
            </a:r>
          </a:p>
          <a:p>
            <a:r>
              <a:rPr lang="en-US" dirty="0">
                <a:solidFill>
                  <a:srgbClr val="FF0000"/>
                </a:solidFill>
              </a:rPr>
              <a:t>J</a:t>
            </a:r>
            <a:r>
              <a:rPr lang="en-US" dirty="0">
                <a:solidFill>
                  <a:schemeClr val="accent6"/>
                </a:solidFill>
              </a:rPr>
              <a:t>SON </a:t>
            </a:r>
            <a:r>
              <a:rPr lang="en-US" dirty="0">
                <a:solidFill>
                  <a:srgbClr val="FF0000"/>
                </a:solidFill>
              </a:rPr>
              <a:t>a</a:t>
            </a:r>
            <a:r>
              <a:rPr lang="en-US" dirty="0">
                <a:solidFill>
                  <a:schemeClr val="accent6"/>
                </a:solidFill>
              </a:rPr>
              <a:t>nd </a:t>
            </a:r>
            <a:r>
              <a:rPr lang="en-US" dirty="0">
                <a:solidFill>
                  <a:srgbClr val="FF0000"/>
                </a:solidFill>
              </a:rPr>
              <a:t>R</a:t>
            </a:r>
            <a:r>
              <a:rPr lang="en-US" dirty="0">
                <a:solidFill>
                  <a:schemeClr val="accent6"/>
                </a:solidFill>
              </a:rPr>
              <a:t>EST ser</a:t>
            </a:r>
            <a:r>
              <a:rPr lang="en-US" dirty="0">
                <a:solidFill>
                  <a:srgbClr val="FF0000"/>
                </a:solidFill>
              </a:rPr>
              <a:t>vice (vis)</a:t>
            </a:r>
            <a:endParaRPr lang="en-US" dirty="0">
              <a:solidFill>
                <a:schemeClr val="accent6"/>
              </a:solidFill>
            </a:endParaRPr>
          </a:p>
          <a:p>
            <a:r>
              <a:rPr lang="en-US" dirty="0">
                <a:solidFill>
                  <a:schemeClr val="accent6"/>
                </a:solidFill>
              </a:rPr>
              <a:t>APL-based web service framework supporting 2 paradigms</a:t>
            </a:r>
          </a:p>
          <a:p>
            <a:pPr lvl="1"/>
            <a:r>
              <a:rPr lang="en-US" dirty="0">
                <a:solidFill>
                  <a:schemeClr val="accent6"/>
                </a:solidFill>
              </a:rPr>
              <a:t>JSON – just like calling an APL function</a:t>
            </a:r>
          </a:p>
          <a:p>
            <a:pPr lvl="1"/>
            <a:r>
              <a:rPr lang="en-US" dirty="0">
                <a:solidFill>
                  <a:schemeClr val="accent6"/>
                </a:solidFill>
              </a:rPr>
              <a:t>REST – for the management of resources</a:t>
            </a:r>
          </a:p>
          <a:p>
            <a:r>
              <a:rPr lang="en-US" dirty="0">
                <a:solidFill>
                  <a:schemeClr val="accent6"/>
                </a:solidFill>
              </a:rPr>
              <a:t>Nearly every new Dyalog APL project uses Jarvis</a:t>
            </a:r>
            <a:endParaRPr lang="en-US" dirty="0">
              <a:solidFill>
                <a:srgbClr val="FF0000"/>
              </a:solidFill>
            </a:endParaRPr>
          </a:p>
        </p:txBody>
      </p:sp>
      <p:sp>
        <p:nvSpPr>
          <p:cNvPr id="6" name="Title 5">
            <a:extLst>
              <a:ext uri="{FF2B5EF4-FFF2-40B4-BE49-F238E27FC236}">
                <a16:creationId xmlns:a16="http://schemas.microsoft.com/office/drawing/2014/main" id="{EB348E7D-7E3D-CBDD-A860-75A321AAF07F}"/>
              </a:ext>
            </a:extLst>
          </p:cNvPr>
          <p:cNvSpPr>
            <a:spLocks noGrp="1"/>
          </p:cNvSpPr>
          <p:nvPr>
            <p:ph type="title"/>
          </p:nvPr>
        </p:nvSpPr>
        <p:spPr/>
        <p:txBody>
          <a:bodyPr/>
          <a:lstStyle/>
          <a:p>
            <a:r>
              <a:rPr lang="en-US" dirty="0"/>
              <a:t>What is Jarvis?</a:t>
            </a:r>
          </a:p>
        </p:txBody>
      </p:sp>
      <p:sp>
        <p:nvSpPr>
          <p:cNvPr id="8" name="Media Placeholder 7">
            <a:extLst>
              <a:ext uri="{FF2B5EF4-FFF2-40B4-BE49-F238E27FC236}">
                <a16:creationId xmlns:a16="http://schemas.microsoft.com/office/drawing/2014/main" id="{775339C6-21CA-910A-E7C7-EB92077A106D}"/>
              </a:ext>
            </a:extLst>
          </p:cNvPr>
          <p:cNvSpPr>
            <a:spLocks noGrp="1"/>
          </p:cNvSpPr>
          <p:nvPr>
            <p:ph type="media" sz="quarter" idx="11"/>
          </p:nvPr>
        </p:nvSpPr>
        <p:spPr/>
        <p:txBody>
          <a:bodyPr/>
          <a:lstStyle/>
          <a:p>
            <a:endParaRPr lang="en-US" dirty="0"/>
          </a:p>
        </p:txBody>
      </p:sp>
      <p:pic>
        <p:nvPicPr>
          <p:cNvPr id="3" name="Picture 2">
            <a:extLst>
              <a:ext uri="{FF2B5EF4-FFF2-40B4-BE49-F238E27FC236}">
                <a16:creationId xmlns:a16="http://schemas.microsoft.com/office/drawing/2014/main" id="{71761EC4-2572-6C1D-9DF3-74440B07D4E1}"/>
              </a:ext>
            </a:extLst>
          </p:cNvPr>
          <p:cNvPicPr>
            <a:picLocks noChangeAspect="1"/>
          </p:cNvPicPr>
          <p:nvPr/>
        </p:nvPicPr>
        <p:blipFill>
          <a:blip r:embed="rId2"/>
          <a:stretch>
            <a:fillRect/>
          </a:stretch>
        </p:blipFill>
        <p:spPr>
          <a:xfrm>
            <a:off x="292847" y="971153"/>
            <a:ext cx="8306959" cy="3829584"/>
          </a:xfrm>
          <a:prstGeom prst="rect">
            <a:avLst/>
          </a:prstGeom>
        </p:spPr>
      </p:pic>
      <p:pic>
        <p:nvPicPr>
          <p:cNvPr id="5" name="Picture 4">
            <a:extLst>
              <a:ext uri="{FF2B5EF4-FFF2-40B4-BE49-F238E27FC236}">
                <a16:creationId xmlns:a16="http://schemas.microsoft.com/office/drawing/2014/main" id="{39C5F6CA-C041-CE9E-E8CC-587433E8A519}"/>
              </a:ext>
            </a:extLst>
          </p:cNvPr>
          <p:cNvPicPr>
            <a:picLocks noChangeAspect="1"/>
          </p:cNvPicPr>
          <p:nvPr/>
        </p:nvPicPr>
        <p:blipFill>
          <a:blip r:embed="rId3"/>
          <a:stretch>
            <a:fillRect/>
          </a:stretch>
        </p:blipFill>
        <p:spPr>
          <a:xfrm>
            <a:off x="0" y="125288"/>
            <a:ext cx="9144000" cy="4892923"/>
          </a:xfrm>
          <a:prstGeom prst="rect">
            <a:avLst/>
          </a:prstGeom>
        </p:spPr>
      </p:pic>
      <p:sp>
        <p:nvSpPr>
          <p:cNvPr id="4" name="TextBox 3">
            <a:extLst>
              <a:ext uri="{FF2B5EF4-FFF2-40B4-BE49-F238E27FC236}">
                <a16:creationId xmlns:a16="http://schemas.microsoft.com/office/drawing/2014/main" id="{43BCE39A-E81E-E05F-5A90-B9958B12C245}"/>
              </a:ext>
            </a:extLst>
          </p:cNvPr>
          <p:cNvSpPr txBox="1"/>
          <p:nvPr/>
        </p:nvSpPr>
        <p:spPr>
          <a:xfrm rot="20377281">
            <a:off x="631054" y="2278502"/>
            <a:ext cx="7227640" cy="1107996"/>
          </a:xfrm>
          <a:prstGeom prst="rect">
            <a:avLst/>
          </a:prstGeom>
          <a:solidFill>
            <a:schemeClr val="bg1"/>
          </a:solidFill>
        </p:spPr>
        <p:txBody>
          <a:bodyPr wrap="square" rtlCol="0">
            <a:spAutoFit/>
          </a:bodyPr>
          <a:lstStyle/>
          <a:p>
            <a:r>
              <a:rPr lang="en-US" sz="6600" dirty="0">
                <a:solidFill>
                  <a:srgbClr val="FF0000"/>
                </a:solidFill>
              </a:rPr>
              <a:t>HALLUCINATIONS!</a:t>
            </a:r>
          </a:p>
        </p:txBody>
      </p:sp>
      <p:sp>
        <p:nvSpPr>
          <p:cNvPr id="9" name="Rectangle: Rounded Corners 8">
            <a:extLst>
              <a:ext uri="{FF2B5EF4-FFF2-40B4-BE49-F238E27FC236}">
                <a16:creationId xmlns:a16="http://schemas.microsoft.com/office/drawing/2014/main" id="{B57BFA98-294D-25B4-434A-27EBD403BC04}"/>
              </a:ext>
            </a:extLst>
          </p:cNvPr>
          <p:cNvSpPr/>
          <p:nvPr/>
        </p:nvSpPr>
        <p:spPr>
          <a:xfrm>
            <a:off x="292847" y="3798277"/>
            <a:ext cx="8186383" cy="1002460"/>
          </a:xfrm>
          <a:prstGeom prst="roundRect">
            <a:avLst/>
          </a:prstGeom>
          <a:noFill/>
          <a:ln w="47625">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fade">
                                      <p:cBhvr>
                                        <p:cTn id="39" dur="500"/>
                                        <p:tgtEl>
                                          <p:spTgt spid="7">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Effect transition="in" filter="fade">
                                      <p:cBhvr>
                                        <p:cTn id="49" dur="500"/>
                                        <p:tgtEl>
                                          <p:spTgt spid="7">
                                            <p:txEl>
                                              <p:pRg st="2" end="2"/>
                                            </p:txEl>
                                          </p:spTgt>
                                        </p:tgtEl>
                                      </p:cBhvr>
                                    </p:animEffect>
                                  </p:childTnLst>
                                </p:cTn>
                              </p:par>
                              <p:par>
                                <p:cTn id="50" presetID="10" presetClass="exit" presetSubtype="0" fill="hold" nodeType="with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fade">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fade">
                                      <p:cBhvr>
                                        <p:cTn id="62" dur="500"/>
                                        <p:tgtEl>
                                          <p:spTgt spid="7">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fade">
                                      <p:cBhvr>
                                        <p:cTn id="67" dur="500"/>
                                        <p:tgtEl>
                                          <p:spTgt spid="7">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xEl>
                                              <p:pRg st="6" end="6"/>
                                            </p:txEl>
                                          </p:spTgt>
                                        </p:tgtEl>
                                        <p:attrNameLst>
                                          <p:attrName>style.visibility</p:attrName>
                                        </p:attrNameLst>
                                      </p:cBhvr>
                                      <p:to>
                                        <p:strVal val="visible"/>
                                      </p:to>
                                    </p:set>
                                    <p:animEffect transition="in" filter="fade">
                                      <p:cBhvr>
                                        <p:cTn id="7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4" grpId="0" animBg="1"/>
      <p:bldP spid="4" grpId="1" animBg="1"/>
      <p:bldP spid="9" grpId="0" animBg="1"/>
      <p:bldP spid="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4D11F872-5452-400E-501C-1DD6C5501AA8}"/>
              </a:ext>
            </a:extLst>
          </p:cNvPr>
          <p:cNvSpPr>
            <a:spLocks noGrp="1"/>
          </p:cNvSpPr>
          <p:nvPr>
            <p:ph type="media" sz="quarter" idx="11"/>
          </p:nvPr>
        </p:nvSpPr>
        <p:spPr/>
        <p:txBody>
          <a:bodyPr/>
          <a:lstStyle/>
          <a:p>
            <a:endParaRPr lang="en-US"/>
          </a:p>
        </p:txBody>
      </p:sp>
      <p:pic>
        <p:nvPicPr>
          <p:cNvPr id="1026" name="Picture 2" descr="Screenshot of Application">
            <a:extLst>
              <a:ext uri="{FF2B5EF4-FFF2-40B4-BE49-F238E27FC236}">
                <a16:creationId xmlns:a16="http://schemas.microsoft.com/office/drawing/2014/main" id="{24640F17-F16C-DC4E-930E-6B8453683A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590" y="266700"/>
            <a:ext cx="8780820" cy="410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716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AI-generated content may be incorrect.">
            <a:extLst>
              <a:ext uri="{FF2B5EF4-FFF2-40B4-BE49-F238E27FC236}">
                <a16:creationId xmlns:a16="http://schemas.microsoft.com/office/drawing/2014/main" id="{A55C81BB-A13B-2595-F0C5-053BEB7080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829" y="219075"/>
            <a:ext cx="8646342" cy="4316413"/>
          </a:xfrm>
        </p:spPr>
      </p:pic>
      <p:sp>
        <p:nvSpPr>
          <p:cNvPr id="4" name="Media Placeholder 3">
            <a:extLst>
              <a:ext uri="{FF2B5EF4-FFF2-40B4-BE49-F238E27FC236}">
                <a16:creationId xmlns:a16="http://schemas.microsoft.com/office/drawing/2014/main" id="{94A7E79D-9C12-8F13-5A01-720502F16DC6}"/>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3925130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 screen&#10;&#10;AI-generated content may be incorrect.">
            <a:extLst>
              <a:ext uri="{FF2B5EF4-FFF2-40B4-BE49-F238E27FC236}">
                <a16:creationId xmlns:a16="http://schemas.microsoft.com/office/drawing/2014/main" id="{75B3D501-1AB1-8A01-A84A-08B66D3CFC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842" y="133351"/>
            <a:ext cx="8734315" cy="4383088"/>
          </a:xfrm>
        </p:spPr>
      </p:pic>
      <p:sp>
        <p:nvSpPr>
          <p:cNvPr id="4" name="Media Placeholder 3">
            <a:extLst>
              <a:ext uri="{FF2B5EF4-FFF2-40B4-BE49-F238E27FC236}">
                <a16:creationId xmlns:a16="http://schemas.microsoft.com/office/drawing/2014/main" id="{32846771-6888-66CD-ADB2-3E7FA0141259}"/>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4123777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CFCE7A3-06DE-B19F-DB9D-E97A4E089DEC}"/>
              </a:ext>
            </a:extLst>
          </p:cNvPr>
          <p:cNvSpPr>
            <a:spLocks noGrp="1"/>
          </p:cNvSpPr>
          <p:nvPr>
            <p:ph sz="quarter" idx="12"/>
          </p:nvPr>
        </p:nvSpPr>
        <p:spPr/>
        <p:txBody>
          <a:bodyPr/>
          <a:lstStyle/>
          <a:p>
            <a:endParaRPr lang="LID4096"/>
          </a:p>
        </p:txBody>
      </p:sp>
      <p:sp>
        <p:nvSpPr>
          <p:cNvPr id="2" name="Title 1"/>
          <p:cNvSpPr>
            <a:spLocks noGrp="1"/>
          </p:cNvSpPr>
          <p:nvPr>
            <p:ph type="title"/>
          </p:nvPr>
        </p:nvSpPr>
        <p:spPr/>
        <p:txBody>
          <a:bodyPr/>
          <a:lstStyle/>
          <a:p>
            <a:r>
              <a:rPr lang="en-US" dirty="0"/>
              <a:t>The Plan Visualized… (from Dyalog'22)</a:t>
            </a:r>
          </a:p>
        </p:txBody>
      </p:sp>
    </p:spTree>
    <p:extLst>
      <p:ext uri="{BB962C8B-B14F-4D97-AF65-F5344CB8AC3E}">
        <p14:creationId xmlns:p14="http://schemas.microsoft.com/office/powerpoint/2010/main" val="169403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CFCE7A3-06DE-B19F-DB9D-E97A4E089DEC}"/>
              </a:ext>
            </a:extLst>
          </p:cNvPr>
          <p:cNvSpPr>
            <a:spLocks noGrp="1"/>
          </p:cNvSpPr>
          <p:nvPr>
            <p:ph sz="quarter" idx="12"/>
          </p:nvPr>
        </p:nvSpPr>
        <p:spPr/>
        <p:txBody>
          <a:bodyPr/>
          <a:lstStyle/>
          <a:p>
            <a:endParaRPr lang="LID4096"/>
          </a:p>
        </p:txBody>
      </p:sp>
      <p:sp>
        <p:nvSpPr>
          <p:cNvPr id="2" name="Title 1"/>
          <p:cNvSpPr>
            <a:spLocks noGrp="1"/>
          </p:cNvSpPr>
          <p:nvPr>
            <p:ph type="title"/>
          </p:nvPr>
        </p:nvSpPr>
        <p:spPr/>
        <p:txBody>
          <a:bodyPr/>
          <a:lstStyle/>
          <a:p>
            <a:r>
              <a:rPr lang="en-US" dirty="0"/>
              <a:t>The Plan Visualized…</a:t>
            </a:r>
          </a:p>
        </p:txBody>
      </p:sp>
      <p:sp>
        <p:nvSpPr>
          <p:cNvPr id="9" name="Flowchart: Magnetic Disk 8">
            <a:extLst>
              <a:ext uri="{FF2B5EF4-FFF2-40B4-BE49-F238E27FC236}">
                <a16:creationId xmlns:a16="http://schemas.microsoft.com/office/drawing/2014/main" id="{7E2E8CF1-3DCA-4F7C-B141-F5F60E68ED11}"/>
              </a:ext>
            </a:extLst>
          </p:cNvPr>
          <p:cNvSpPr/>
          <p:nvPr/>
        </p:nvSpPr>
        <p:spPr>
          <a:xfrm>
            <a:off x="5570462" y="1379420"/>
            <a:ext cx="602512" cy="799657"/>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t>Database</a:t>
            </a:r>
          </a:p>
        </p:txBody>
      </p:sp>
      <p:cxnSp>
        <p:nvCxnSpPr>
          <p:cNvPr id="11" name="Connector: Curved 10">
            <a:extLst>
              <a:ext uri="{FF2B5EF4-FFF2-40B4-BE49-F238E27FC236}">
                <a16:creationId xmlns:a16="http://schemas.microsoft.com/office/drawing/2014/main" id="{5B63B7ED-04C9-8B27-44E0-EC3A075DE3EF}"/>
              </a:ext>
            </a:extLst>
          </p:cNvPr>
          <p:cNvCxnSpPr>
            <a:cxnSpLocks/>
            <a:stCxn id="7" idx="3"/>
            <a:endCxn id="9" idx="2"/>
          </p:cNvCxnSpPr>
          <p:nvPr/>
        </p:nvCxnSpPr>
        <p:spPr>
          <a:xfrm flipV="1">
            <a:off x="3730230" y="1779249"/>
            <a:ext cx="1840232" cy="887828"/>
          </a:xfrm>
          <a:prstGeom prst="curvedConnector3">
            <a:avLst/>
          </a:prstGeom>
          <a:ln w="31750">
            <a:headEnd type="triangle"/>
            <a:tailEnd type="triangle"/>
          </a:ln>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B7F6DBCA-2592-BA51-122B-EA7F533B76FB}"/>
              </a:ext>
            </a:extLst>
          </p:cNvPr>
          <p:cNvGrpSpPr/>
          <p:nvPr/>
        </p:nvGrpSpPr>
        <p:grpSpPr>
          <a:xfrm>
            <a:off x="2848103" y="2498814"/>
            <a:ext cx="882127" cy="336526"/>
            <a:chOff x="2848103" y="2498814"/>
            <a:chExt cx="882127" cy="336526"/>
          </a:xfrm>
        </p:grpSpPr>
        <p:sp>
          <p:nvSpPr>
            <p:cNvPr id="7" name="Rectangle: Rounded Corners 6">
              <a:extLst>
                <a:ext uri="{FF2B5EF4-FFF2-40B4-BE49-F238E27FC236}">
                  <a16:creationId xmlns:a16="http://schemas.microsoft.com/office/drawing/2014/main" id="{A225CDD5-F5F3-2F08-BF10-8F5DF261A391}"/>
                </a:ext>
              </a:extLst>
            </p:cNvPr>
            <p:cNvSpPr/>
            <p:nvPr/>
          </p:nvSpPr>
          <p:spPr>
            <a:xfrm>
              <a:off x="2848103" y="2498814"/>
              <a:ext cx="882127" cy="336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p>
          </p:txBody>
        </p:sp>
        <p:sp>
          <p:nvSpPr>
            <p:cNvPr id="15" name="TextBox 14">
              <a:extLst>
                <a:ext uri="{FF2B5EF4-FFF2-40B4-BE49-F238E27FC236}">
                  <a16:creationId xmlns:a16="http://schemas.microsoft.com/office/drawing/2014/main" id="{58CD61A5-04F3-22F0-E616-DF79144FDDED}"/>
                </a:ext>
              </a:extLst>
            </p:cNvPr>
            <p:cNvSpPr txBox="1"/>
            <p:nvPr/>
          </p:nvSpPr>
          <p:spPr>
            <a:xfrm>
              <a:off x="3066009" y="2543966"/>
              <a:ext cx="446315" cy="246221"/>
            </a:xfrm>
            <a:prstGeom prst="rect">
              <a:avLst/>
            </a:prstGeom>
            <a:noFill/>
          </p:spPr>
          <p:txBody>
            <a:bodyPr wrap="square" rtlCol="0">
              <a:spAutoFit/>
            </a:bodyPr>
            <a:lstStyle/>
            <a:p>
              <a:r>
                <a:rPr lang="en-US" sz="1000" dirty="0"/>
                <a:t>App</a:t>
              </a:r>
            </a:p>
          </p:txBody>
        </p:sp>
      </p:grpSp>
      <p:sp>
        <p:nvSpPr>
          <p:cNvPr id="23" name="TextBox 22">
            <a:extLst>
              <a:ext uri="{FF2B5EF4-FFF2-40B4-BE49-F238E27FC236}">
                <a16:creationId xmlns:a16="http://schemas.microsoft.com/office/drawing/2014/main" id="{36F6809B-6EE9-79AA-DD21-CEE5A14D330D}"/>
              </a:ext>
            </a:extLst>
          </p:cNvPr>
          <p:cNvSpPr txBox="1"/>
          <p:nvPr/>
        </p:nvSpPr>
        <p:spPr>
          <a:xfrm>
            <a:off x="400050" y="885575"/>
            <a:ext cx="4584700" cy="369332"/>
          </a:xfrm>
          <a:prstGeom prst="rect">
            <a:avLst/>
          </a:prstGeom>
          <a:noFill/>
        </p:spPr>
        <p:txBody>
          <a:bodyPr wrap="square" rtlCol="0">
            <a:spAutoFit/>
          </a:bodyPr>
          <a:lstStyle/>
          <a:p>
            <a:r>
              <a:rPr lang="en-US" dirty="0"/>
              <a:t>In the beginning, there was an Application…</a:t>
            </a:r>
          </a:p>
        </p:txBody>
      </p:sp>
    </p:spTree>
    <p:extLst>
      <p:ext uri="{BB962C8B-B14F-4D97-AF65-F5344CB8AC3E}">
        <p14:creationId xmlns:p14="http://schemas.microsoft.com/office/powerpoint/2010/main" val="95965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89D6A42-C94D-44B9-7265-165D93A6A548}"/>
              </a:ext>
            </a:extLst>
          </p:cNvPr>
          <p:cNvGrpSpPr/>
          <p:nvPr/>
        </p:nvGrpSpPr>
        <p:grpSpPr>
          <a:xfrm>
            <a:off x="2708070" y="2228772"/>
            <a:ext cx="1162180" cy="720661"/>
            <a:chOff x="2516591" y="2218649"/>
            <a:chExt cx="1516828" cy="799657"/>
          </a:xfrm>
        </p:grpSpPr>
        <p:sp>
          <p:nvSpPr>
            <p:cNvPr id="8" name="Rectangle: Rounded Corners 7">
              <a:extLst>
                <a:ext uri="{FF2B5EF4-FFF2-40B4-BE49-F238E27FC236}">
                  <a16:creationId xmlns:a16="http://schemas.microsoft.com/office/drawing/2014/main" id="{92E1853C-69B5-0506-1003-824C7E295BEC}"/>
                </a:ext>
              </a:extLst>
            </p:cNvPr>
            <p:cNvSpPr/>
            <p:nvPr/>
          </p:nvSpPr>
          <p:spPr>
            <a:xfrm>
              <a:off x="2516591" y="2218649"/>
              <a:ext cx="1516828" cy="79965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endParaRPr lang="en-US" sz="1200" dirty="0"/>
            </a:p>
          </p:txBody>
        </p:sp>
        <p:sp>
          <p:nvSpPr>
            <p:cNvPr id="17" name="TextBox 16">
              <a:extLst>
                <a:ext uri="{FF2B5EF4-FFF2-40B4-BE49-F238E27FC236}">
                  <a16:creationId xmlns:a16="http://schemas.microsoft.com/office/drawing/2014/main" id="{A0323BE8-8F39-8439-D6AB-23905387A73E}"/>
                </a:ext>
              </a:extLst>
            </p:cNvPr>
            <p:cNvSpPr txBox="1"/>
            <p:nvPr/>
          </p:nvSpPr>
          <p:spPr>
            <a:xfrm>
              <a:off x="2933204" y="2232578"/>
              <a:ext cx="497252" cy="246221"/>
            </a:xfrm>
            <a:prstGeom prst="rect">
              <a:avLst/>
            </a:prstGeom>
            <a:noFill/>
          </p:spPr>
          <p:txBody>
            <a:bodyPr wrap="none" rtlCol="0">
              <a:spAutoFit/>
            </a:bodyPr>
            <a:lstStyle/>
            <a:p>
              <a:r>
                <a:rPr lang="en-US" sz="1000" dirty="0"/>
                <a:t>Jarvis</a:t>
              </a:r>
            </a:p>
          </p:txBody>
        </p:sp>
      </p:grpSp>
      <p:sp>
        <p:nvSpPr>
          <p:cNvPr id="5" name="Content Placeholder 4">
            <a:extLst>
              <a:ext uri="{FF2B5EF4-FFF2-40B4-BE49-F238E27FC236}">
                <a16:creationId xmlns:a16="http://schemas.microsoft.com/office/drawing/2014/main" id="{3CFCE7A3-06DE-B19F-DB9D-E97A4E089DEC}"/>
              </a:ext>
            </a:extLst>
          </p:cNvPr>
          <p:cNvSpPr>
            <a:spLocks noGrp="1"/>
          </p:cNvSpPr>
          <p:nvPr>
            <p:ph sz="quarter" idx="12"/>
          </p:nvPr>
        </p:nvSpPr>
        <p:spPr/>
        <p:txBody>
          <a:bodyPr/>
          <a:lstStyle/>
          <a:p>
            <a:endParaRPr lang="LID4096"/>
          </a:p>
        </p:txBody>
      </p:sp>
      <p:sp>
        <p:nvSpPr>
          <p:cNvPr id="2" name="Title 1"/>
          <p:cNvSpPr>
            <a:spLocks noGrp="1"/>
          </p:cNvSpPr>
          <p:nvPr>
            <p:ph type="title"/>
          </p:nvPr>
        </p:nvSpPr>
        <p:spPr/>
        <p:txBody>
          <a:bodyPr/>
          <a:lstStyle/>
          <a:p>
            <a:r>
              <a:rPr lang="en-US" dirty="0"/>
              <a:t>Run the app as a service</a:t>
            </a:r>
          </a:p>
        </p:txBody>
      </p:sp>
      <p:sp>
        <p:nvSpPr>
          <p:cNvPr id="9" name="Flowchart: Magnetic Disk 8">
            <a:extLst>
              <a:ext uri="{FF2B5EF4-FFF2-40B4-BE49-F238E27FC236}">
                <a16:creationId xmlns:a16="http://schemas.microsoft.com/office/drawing/2014/main" id="{7E2E8CF1-3DCA-4F7C-B141-F5F60E68ED11}"/>
              </a:ext>
            </a:extLst>
          </p:cNvPr>
          <p:cNvSpPr/>
          <p:nvPr/>
        </p:nvSpPr>
        <p:spPr>
          <a:xfrm>
            <a:off x="5570462" y="1379420"/>
            <a:ext cx="602512" cy="799657"/>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t>Database</a:t>
            </a:r>
          </a:p>
        </p:txBody>
      </p:sp>
      <p:cxnSp>
        <p:nvCxnSpPr>
          <p:cNvPr id="11" name="Connector: Curved 10">
            <a:extLst>
              <a:ext uri="{FF2B5EF4-FFF2-40B4-BE49-F238E27FC236}">
                <a16:creationId xmlns:a16="http://schemas.microsoft.com/office/drawing/2014/main" id="{5B63B7ED-04C9-8B27-44E0-EC3A075DE3EF}"/>
              </a:ext>
            </a:extLst>
          </p:cNvPr>
          <p:cNvCxnSpPr>
            <a:cxnSpLocks/>
            <a:stCxn id="7" idx="3"/>
            <a:endCxn id="9" idx="2"/>
          </p:cNvCxnSpPr>
          <p:nvPr/>
        </p:nvCxnSpPr>
        <p:spPr>
          <a:xfrm flipV="1">
            <a:off x="3730230" y="1779249"/>
            <a:ext cx="1840232" cy="887828"/>
          </a:xfrm>
          <a:prstGeom prst="curvedConnector3">
            <a:avLst/>
          </a:prstGeom>
          <a:ln w="31750">
            <a:headEnd type="triangle"/>
            <a:tailEnd type="triangle"/>
          </a:ln>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B7F6DBCA-2592-BA51-122B-EA7F533B76FB}"/>
              </a:ext>
            </a:extLst>
          </p:cNvPr>
          <p:cNvGrpSpPr/>
          <p:nvPr/>
        </p:nvGrpSpPr>
        <p:grpSpPr>
          <a:xfrm>
            <a:off x="2848103" y="2498814"/>
            <a:ext cx="882127" cy="336526"/>
            <a:chOff x="2848103" y="2498814"/>
            <a:chExt cx="882127" cy="336526"/>
          </a:xfrm>
        </p:grpSpPr>
        <p:sp>
          <p:nvSpPr>
            <p:cNvPr id="7" name="Rectangle: Rounded Corners 6">
              <a:extLst>
                <a:ext uri="{FF2B5EF4-FFF2-40B4-BE49-F238E27FC236}">
                  <a16:creationId xmlns:a16="http://schemas.microsoft.com/office/drawing/2014/main" id="{A225CDD5-F5F3-2F08-BF10-8F5DF261A391}"/>
                </a:ext>
              </a:extLst>
            </p:cNvPr>
            <p:cNvSpPr/>
            <p:nvPr/>
          </p:nvSpPr>
          <p:spPr>
            <a:xfrm>
              <a:off x="2848103" y="2498814"/>
              <a:ext cx="882127" cy="336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p>
          </p:txBody>
        </p:sp>
        <p:sp>
          <p:nvSpPr>
            <p:cNvPr id="15" name="TextBox 14">
              <a:extLst>
                <a:ext uri="{FF2B5EF4-FFF2-40B4-BE49-F238E27FC236}">
                  <a16:creationId xmlns:a16="http://schemas.microsoft.com/office/drawing/2014/main" id="{58CD61A5-04F3-22F0-E616-DF79144FDDED}"/>
                </a:ext>
              </a:extLst>
            </p:cNvPr>
            <p:cNvSpPr txBox="1"/>
            <p:nvPr/>
          </p:nvSpPr>
          <p:spPr>
            <a:xfrm>
              <a:off x="3066009" y="2543966"/>
              <a:ext cx="446315" cy="246221"/>
            </a:xfrm>
            <a:prstGeom prst="rect">
              <a:avLst/>
            </a:prstGeom>
            <a:noFill/>
          </p:spPr>
          <p:txBody>
            <a:bodyPr wrap="square" rtlCol="0">
              <a:spAutoFit/>
            </a:bodyPr>
            <a:lstStyle/>
            <a:p>
              <a:r>
                <a:rPr lang="en-US" sz="1000" dirty="0"/>
                <a:t>App</a:t>
              </a:r>
            </a:p>
          </p:txBody>
        </p:sp>
      </p:grpSp>
    </p:spTree>
    <p:extLst>
      <p:ext uri="{BB962C8B-B14F-4D97-AF65-F5344CB8AC3E}">
        <p14:creationId xmlns:p14="http://schemas.microsoft.com/office/powerpoint/2010/main" val="96554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8843B66-C686-3C77-8CA8-543FCB5FE32F}"/>
              </a:ext>
            </a:extLst>
          </p:cNvPr>
          <p:cNvGrpSpPr/>
          <p:nvPr/>
        </p:nvGrpSpPr>
        <p:grpSpPr>
          <a:xfrm>
            <a:off x="2488019" y="1942216"/>
            <a:ext cx="1609060" cy="1119961"/>
            <a:chOff x="2385244" y="1942216"/>
            <a:chExt cx="1807535" cy="1190846"/>
          </a:xfrm>
        </p:grpSpPr>
        <p:sp>
          <p:nvSpPr>
            <p:cNvPr id="13" name="Rectangle: Rounded Corners 12">
              <a:extLst>
                <a:ext uri="{FF2B5EF4-FFF2-40B4-BE49-F238E27FC236}">
                  <a16:creationId xmlns:a16="http://schemas.microsoft.com/office/drawing/2014/main" id="{473311F4-CA97-3CAD-A9DD-63D37395BC3E}"/>
                </a:ext>
              </a:extLst>
            </p:cNvPr>
            <p:cNvSpPr/>
            <p:nvPr/>
          </p:nvSpPr>
          <p:spPr>
            <a:xfrm>
              <a:off x="2385244" y="1942216"/>
              <a:ext cx="1807535" cy="11908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19" name="TextBox 18">
              <a:extLst>
                <a:ext uri="{FF2B5EF4-FFF2-40B4-BE49-F238E27FC236}">
                  <a16:creationId xmlns:a16="http://schemas.microsoft.com/office/drawing/2014/main" id="{75A37AB5-21F7-9B5E-182D-4C36D2BD4E37}"/>
                </a:ext>
              </a:extLst>
            </p:cNvPr>
            <p:cNvSpPr txBox="1"/>
            <p:nvPr/>
          </p:nvSpPr>
          <p:spPr>
            <a:xfrm>
              <a:off x="2654083" y="1947847"/>
              <a:ext cx="1305533" cy="246221"/>
            </a:xfrm>
            <a:prstGeom prst="rect">
              <a:avLst/>
            </a:prstGeom>
            <a:noFill/>
          </p:spPr>
          <p:txBody>
            <a:bodyPr wrap="square" rtlCol="0">
              <a:spAutoFit/>
            </a:bodyPr>
            <a:lstStyle/>
            <a:p>
              <a:r>
                <a:rPr lang="en-US" sz="1000" dirty="0"/>
                <a:t>Docker Container</a:t>
              </a:r>
            </a:p>
          </p:txBody>
        </p:sp>
      </p:grpSp>
      <p:grpSp>
        <p:nvGrpSpPr>
          <p:cNvPr id="20" name="Group 19">
            <a:extLst>
              <a:ext uri="{FF2B5EF4-FFF2-40B4-BE49-F238E27FC236}">
                <a16:creationId xmlns:a16="http://schemas.microsoft.com/office/drawing/2014/main" id="{489D6A42-C94D-44B9-7265-165D93A6A548}"/>
              </a:ext>
            </a:extLst>
          </p:cNvPr>
          <p:cNvGrpSpPr/>
          <p:nvPr/>
        </p:nvGrpSpPr>
        <p:grpSpPr>
          <a:xfrm>
            <a:off x="2708070" y="2228772"/>
            <a:ext cx="1162180" cy="720661"/>
            <a:chOff x="2516591" y="2218649"/>
            <a:chExt cx="1516828" cy="799657"/>
          </a:xfrm>
        </p:grpSpPr>
        <p:sp>
          <p:nvSpPr>
            <p:cNvPr id="8" name="Rectangle: Rounded Corners 7">
              <a:extLst>
                <a:ext uri="{FF2B5EF4-FFF2-40B4-BE49-F238E27FC236}">
                  <a16:creationId xmlns:a16="http://schemas.microsoft.com/office/drawing/2014/main" id="{92E1853C-69B5-0506-1003-824C7E295BEC}"/>
                </a:ext>
              </a:extLst>
            </p:cNvPr>
            <p:cNvSpPr/>
            <p:nvPr/>
          </p:nvSpPr>
          <p:spPr>
            <a:xfrm>
              <a:off x="2516591" y="2218649"/>
              <a:ext cx="1516828" cy="79965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endParaRPr lang="en-US" sz="1200" dirty="0"/>
            </a:p>
          </p:txBody>
        </p:sp>
        <p:sp>
          <p:nvSpPr>
            <p:cNvPr id="17" name="TextBox 16">
              <a:extLst>
                <a:ext uri="{FF2B5EF4-FFF2-40B4-BE49-F238E27FC236}">
                  <a16:creationId xmlns:a16="http://schemas.microsoft.com/office/drawing/2014/main" id="{A0323BE8-8F39-8439-D6AB-23905387A73E}"/>
                </a:ext>
              </a:extLst>
            </p:cNvPr>
            <p:cNvSpPr txBox="1"/>
            <p:nvPr/>
          </p:nvSpPr>
          <p:spPr>
            <a:xfrm>
              <a:off x="2933204" y="2232578"/>
              <a:ext cx="497252" cy="246221"/>
            </a:xfrm>
            <a:prstGeom prst="rect">
              <a:avLst/>
            </a:prstGeom>
            <a:noFill/>
          </p:spPr>
          <p:txBody>
            <a:bodyPr wrap="none" rtlCol="0">
              <a:spAutoFit/>
            </a:bodyPr>
            <a:lstStyle/>
            <a:p>
              <a:r>
                <a:rPr lang="en-US" sz="1000" dirty="0"/>
                <a:t>Jarvis</a:t>
              </a:r>
            </a:p>
          </p:txBody>
        </p:sp>
      </p:grpSp>
      <p:sp>
        <p:nvSpPr>
          <p:cNvPr id="5" name="Content Placeholder 4">
            <a:extLst>
              <a:ext uri="{FF2B5EF4-FFF2-40B4-BE49-F238E27FC236}">
                <a16:creationId xmlns:a16="http://schemas.microsoft.com/office/drawing/2014/main" id="{3CFCE7A3-06DE-B19F-DB9D-E97A4E089DEC}"/>
              </a:ext>
            </a:extLst>
          </p:cNvPr>
          <p:cNvSpPr>
            <a:spLocks noGrp="1"/>
          </p:cNvSpPr>
          <p:nvPr>
            <p:ph sz="quarter" idx="12"/>
          </p:nvPr>
        </p:nvSpPr>
        <p:spPr/>
        <p:txBody>
          <a:bodyPr/>
          <a:lstStyle/>
          <a:p>
            <a:endParaRPr lang="LID4096"/>
          </a:p>
        </p:txBody>
      </p:sp>
      <p:sp>
        <p:nvSpPr>
          <p:cNvPr id="2" name="Title 1"/>
          <p:cNvSpPr>
            <a:spLocks noGrp="1"/>
          </p:cNvSpPr>
          <p:nvPr>
            <p:ph type="title"/>
          </p:nvPr>
        </p:nvSpPr>
        <p:spPr/>
        <p:txBody>
          <a:bodyPr/>
          <a:lstStyle/>
          <a:p>
            <a:r>
              <a:rPr lang="en-US" dirty="0"/>
              <a:t>Run it in a container</a:t>
            </a:r>
          </a:p>
        </p:txBody>
      </p:sp>
      <p:sp>
        <p:nvSpPr>
          <p:cNvPr id="9" name="Flowchart: Magnetic Disk 8">
            <a:extLst>
              <a:ext uri="{FF2B5EF4-FFF2-40B4-BE49-F238E27FC236}">
                <a16:creationId xmlns:a16="http://schemas.microsoft.com/office/drawing/2014/main" id="{7E2E8CF1-3DCA-4F7C-B141-F5F60E68ED11}"/>
              </a:ext>
            </a:extLst>
          </p:cNvPr>
          <p:cNvSpPr/>
          <p:nvPr/>
        </p:nvSpPr>
        <p:spPr>
          <a:xfrm>
            <a:off x="5570462" y="1379420"/>
            <a:ext cx="602512" cy="799657"/>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t>Database</a:t>
            </a:r>
          </a:p>
        </p:txBody>
      </p:sp>
      <p:cxnSp>
        <p:nvCxnSpPr>
          <p:cNvPr id="11" name="Connector: Curved 10">
            <a:extLst>
              <a:ext uri="{FF2B5EF4-FFF2-40B4-BE49-F238E27FC236}">
                <a16:creationId xmlns:a16="http://schemas.microsoft.com/office/drawing/2014/main" id="{5B63B7ED-04C9-8B27-44E0-EC3A075DE3EF}"/>
              </a:ext>
            </a:extLst>
          </p:cNvPr>
          <p:cNvCxnSpPr>
            <a:cxnSpLocks/>
            <a:stCxn id="7" idx="3"/>
            <a:endCxn id="9" idx="2"/>
          </p:cNvCxnSpPr>
          <p:nvPr/>
        </p:nvCxnSpPr>
        <p:spPr>
          <a:xfrm flipV="1">
            <a:off x="3730230" y="1779249"/>
            <a:ext cx="1840232" cy="887828"/>
          </a:xfrm>
          <a:prstGeom prst="curvedConnector3">
            <a:avLst/>
          </a:prstGeom>
          <a:ln w="31750">
            <a:headEnd type="triangle"/>
            <a:tailEnd type="triangle"/>
          </a:ln>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B7F6DBCA-2592-BA51-122B-EA7F533B76FB}"/>
              </a:ext>
            </a:extLst>
          </p:cNvPr>
          <p:cNvGrpSpPr/>
          <p:nvPr/>
        </p:nvGrpSpPr>
        <p:grpSpPr>
          <a:xfrm>
            <a:off x="2848103" y="2498814"/>
            <a:ext cx="882127" cy="336526"/>
            <a:chOff x="2848103" y="2498814"/>
            <a:chExt cx="882127" cy="336526"/>
          </a:xfrm>
        </p:grpSpPr>
        <p:sp>
          <p:nvSpPr>
            <p:cNvPr id="7" name="Rectangle: Rounded Corners 6">
              <a:extLst>
                <a:ext uri="{FF2B5EF4-FFF2-40B4-BE49-F238E27FC236}">
                  <a16:creationId xmlns:a16="http://schemas.microsoft.com/office/drawing/2014/main" id="{A225CDD5-F5F3-2F08-BF10-8F5DF261A391}"/>
                </a:ext>
              </a:extLst>
            </p:cNvPr>
            <p:cNvSpPr/>
            <p:nvPr/>
          </p:nvSpPr>
          <p:spPr>
            <a:xfrm>
              <a:off x="2848103" y="2498814"/>
              <a:ext cx="882127" cy="336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p>
          </p:txBody>
        </p:sp>
        <p:sp>
          <p:nvSpPr>
            <p:cNvPr id="15" name="TextBox 14">
              <a:extLst>
                <a:ext uri="{FF2B5EF4-FFF2-40B4-BE49-F238E27FC236}">
                  <a16:creationId xmlns:a16="http://schemas.microsoft.com/office/drawing/2014/main" id="{58CD61A5-04F3-22F0-E616-DF79144FDDED}"/>
                </a:ext>
              </a:extLst>
            </p:cNvPr>
            <p:cNvSpPr txBox="1"/>
            <p:nvPr/>
          </p:nvSpPr>
          <p:spPr>
            <a:xfrm>
              <a:off x="3066009" y="2543966"/>
              <a:ext cx="446315" cy="246221"/>
            </a:xfrm>
            <a:prstGeom prst="rect">
              <a:avLst/>
            </a:prstGeom>
            <a:noFill/>
          </p:spPr>
          <p:txBody>
            <a:bodyPr wrap="square" rtlCol="0">
              <a:spAutoFit/>
            </a:bodyPr>
            <a:lstStyle/>
            <a:p>
              <a:r>
                <a:rPr lang="en-US" sz="1000" dirty="0"/>
                <a:t>App</a:t>
              </a:r>
            </a:p>
          </p:txBody>
        </p:sp>
      </p:grpSp>
    </p:spTree>
    <p:extLst>
      <p:ext uri="{BB962C8B-B14F-4D97-AF65-F5344CB8AC3E}">
        <p14:creationId xmlns:p14="http://schemas.microsoft.com/office/powerpoint/2010/main" val="114727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 into Front and Back Ends</a:t>
            </a:r>
          </a:p>
        </p:txBody>
      </p:sp>
      <p:sp>
        <p:nvSpPr>
          <p:cNvPr id="9" name="Flowchart: Magnetic Disk 8">
            <a:extLst>
              <a:ext uri="{FF2B5EF4-FFF2-40B4-BE49-F238E27FC236}">
                <a16:creationId xmlns:a16="http://schemas.microsoft.com/office/drawing/2014/main" id="{7E2E8CF1-3DCA-4F7C-B141-F5F60E68ED11}"/>
              </a:ext>
            </a:extLst>
          </p:cNvPr>
          <p:cNvSpPr/>
          <p:nvPr/>
        </p:nvSpPr>
        <p:spPr>
          <a:xfrm>
            <a:off x="5570462" y="1379420"/>
            <a:ext cx="602512" cy="799657"/>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t>Database</a:t>
            </a:r>
          </a:p>
        </p:txBody>
      </p:sp>
      <p:grpSp>
        <p:nvGrpSpPr>
          <p:cNvPr id="3" name="Group 2">
            <a:extLst>
              <a:ext uri="{FF2B5EF4-FFF2-40B4-BE49-F238E27FC236}">
                <a16:creationId xmlns:a16="http://schemas.microsoft.com/office/drawing/2014/main" id="{CB4E7419-0EAC-F712-C61D-430B0A58CAB5}"/>
              </a:ext>
            </a:extLst>
          </p:cNvPr>
          <p:cNvGrpSpPr>
            <a:grpSpLocks noChangeAspect="1"/>
          </p:cNvGrpSpPr>
          <p:nvPr/>
        </p:nvGrpSpPr>
        <p:grpSpPr>
          <a:xfrm>
            <a:off x="3094316" y="1972043"/>
            <a:ext cx="643624" cy="447984"/>
            <a:chOff x="2488019" y="1942216"/>
            <a:chExt cx="1609060" cy="1119961"/>
          </a:xfrm>
        </p:grpSpPr>
        <p:grpSp>
          <p:nvGrpSpPr>
            <p:cNvPr id="21" name="Group 20">
              <a:extLst>
                <a:ext uri="{FF2B5EF4-FFF2-40B4-BE49-F238E27FC236}">
                  <a16:creationId xmlns:a16="http://schemas.microsoft.com/office/drawing/2014/main" id="{C8843B66-C686-3C77-8CA8-543FCB5FE32F}"/>
                </a:ext>
              </a:extLst>
            </p:cNvPr>
            <p:cNvGrpSpPr/>
            <p:nvPr/>
          </p:nvGrpSpPr>
          <p:grpSpPr>
            <a:xfrm>
              <a:off x="2488019" y="1942216"/>
              <a:ext cx="1609060" cy="1119961"/>
              <a:chOff x="2385244" y="1942216"/>
              <a:chExt cx="1807535" cy="1190846"/>
            </a:xfrm>
          </p:grpSpPr>
          <p:sp>
            <p:nvSpPr>
              <p:cNvPr id="13" name="Rectangle: Rounded Corners 12">
                <a:extLst>
                  <a:ext uri="{FF2B5EF4-FFF2-40B4-BE49-F238E27FC236}">
                    <a16:creationId xmlns:a16="http://schemas.microsoft.com/office/drawing/2014/main" id="{473311F4-CA97-3CAD-A9DD-63D37395BC3E}"/>
                  </a:ext>
                </a:extLst>
              </p:cNvPr>
              <p:cNvSpPr/>
              <p:nvPr/>
            </p:nvSpPr>
            <p:spPr>
              <a:xfrm>
                <a:off x="2385244" y="1942216"/>
                <a:ext cx="1807535" cy="11908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19" name="TextBox 18" hidden="1">
                <a:extLst>
                  <a:ext uri="{FF2B5EF4-FFF2-40B4-BE49-F238E27FC236}">
                    <a16:creationId xmlns:a16="http://schemas.microsoft.com/office/drawing/2014/main" id="{75A37AB5-21F7-9B5E-182D-4C36D2BD4E37}"/>
                  </a:ext>
                </a:extLst>
              </p:cNvPr>
              <p:cNvSpPr txBox="1"/>
              <p:nvPr/>
            </p:nvSpPr>
            <p:spPr>
              <a:xfrm>
                <a:off x="2654083" y="1947847"/>
                <a:ext cx="1305533" cy="246221"/>
              </a:xfrm>
              <a:prstGeom prst="rect">
                <a:avLst/>
              </a:prstGeom>
              <a:noFill/>
            </p:spPr>
            <p:txBody>
              <a:bodyPr wrap="square" rtlCol="0">
                <a:spAutoFit/>
              </a:bodyPr>
              <a:lstStyle/>
              <a:p>
                <a:r>
                  <a:rPr lang="en-US" sz="1000" dirty="0"/>
                  <a:t>Docker Container</a:t>
                </a:r>
              </a:p>
            </p:txBody>
          </p:sp>
        </p:grpSp>
        <p:grpSp>
          <p:nvGrpSpPr>
            <p:cNvPr id="20" name="Group 19">
              <a:extLst>
                <a:ext uri="{FF2B5EF4-FFF2-40B4-BE49-F238E27FC236}">
                  <a16:creationId xmlns:a16="http://schemas.microsoft.com/office/drawing/2014/main" id="{489D6A42-C94D-44B9-7265-165D93A6A548}"/>
                </a:ext>
              </a:extLst>
            </p:cNvPr>
            <p:cNvGrpSpPr/>
            <p:nvPr/>
          </p:nvGrpSpPr>
          <p:grpSpPr>
            <a:xfrm>
              <a:off x="2708070" y="2228772"/>
              <a:ext cx="1162180" cy="720661"/>
              <a:chOff x="2516591" y="2218649"/>
              <a:chExt cx="1516828" cy="799657"/>
            </a:xfrm>
          </p:grpSpPr>
          <p:sp>
            <p:nvSpPr>
              <p:cNvPr id="8" name="Rectangle: Rounded Corners 7">
                <a:extLst>
                  <a:ext uri="{FF2B5EF4-FFF2-40B4-BE49-F238E27FC236}">
                    <a16:creationId xmlns:a16="http://schemas.microsoft.com/office/drawing/2014/main" id="{92E1853C-69B5-0506-1003-824C7E295BEC}"/>
                  </a:ext>
                </a:extLst>
              </p:cNvPr>
              <p:cNvSpPr/>
              <p:nvPr/>
            </p:nvSpPr>
            <p:spPr>
              <a:xfrm>
                <a:off x="2516591" y="2218649"/>
                <a:ext cx="1516828" cy="79965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endParaRPr lang="en-US" sz="1200" dirty="0"/>
              </a:p>
            </p:txBody>
          </p:sp>
          <p:sp>
            <p:nvSpPr>
              <p:cNvPr id="17" name="TextBox 16" hidden="1">
                <a:extLst>
                  <a:ext uri="{FF2B5EF4-FFF2-40B4-BE49-F238E27FC236}">
                    <a16:creationId xmlns:a16="http://schemas.microsoft.com/office/drawing/2014/main" id="{A0323BE8-8F39-8439-D6AB-23905387A73E}"/>
                  </a:ext>
                </a:extLst>
              </p:cNvPr>
              <p:cNvSpPr txBox="1"/>
              <p:nvPr/>
            </p:nvSpPr>
            <p:spPr>
              <a:xfrm>
                <a:off x="2933204" y="2232578"/>
                <a:ext cx="497252" cy="246221"/>
              </a:xfrm>
              <a:prstGeom prst="rect">
                <a:avLst/>
              </a:prstGeom>
              <a:noFill/>
            </p:spPr>
            <p:txBody>
              <a:bodyPr wrap="none" rtlCol="0">
                <a:spAutoFit/>
              </a:bodyPr>
              <a:lstStyle/>
              <a:p>
                <a:r>
                  <a:rPr lang="en-US" sz="1000" dirty="0"/>
                  <a:t>Jarvis</a:t>
                </a:r>
              </a:p>
            </p:txBody>
          </p:sp>
        </p:grpSp>
        <p:grpSp>
          <p:nvGrpSpPr>
            <p:cNvPr id="16" name="Group 15">
              <a:extLst>
                <a:ext uri="{FF2B5EF4-FFF2-40B4-BE49-F238E27FC236}">
                  <a16:creationId xmlns:a16="http://schemas.microsoft.com/office/drawing/2014/main" id="{B7F6DBCA-2592-BA51-122B-EA7F533B76FB}"/>
                </a:ext>
              </a:extLst>
            </p:cNvPr>
            <p:cNvGrpSpPr/>
            <p:nvPr/>
          </p:nvGrpSpPr>
          <p:grpSpPr>
            <a:xfrm>
              <a:off x="2848103" y="2498814"/>
              <a:ext cx="882127" cy="336526"/>
              <a:chOff x="2848103" y="2498814"/>
              <a:chExt cx="882127" cy="336526"/>
            </a:xfrm>
          </p:grpSpPr>
          <p:sp>
            <p:nvSpPr>
              <p:cNvPr id="7" name="Rectangle: Rounded Corners 6">
                <a:extLst>
                  <a:ext uri="{FF2B5EF4-FFF2-40B4-BE49-F238E27FC236}">
                    <a16:creationId xmlns:a16="http://schemas.microsoft.com/office/drawing/2014/main" id="{A225CDD5-F5F3-2F08-BF10-8F5DF261A391}"/>
                  </a:ext>
                </a:extLst>
              </p:cNvPr>
              <p:cNvSpPr/>
              <p:nvPr/>
            </p:nvSpPr>
            <p:spPr>
              <a:xfrm>
                <a:off x="2848103" y="2498814"/>
                <a:ext cx="882127" cy="336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p>
            </p:txBody>
          </p:sp>
          <p:sp>
            <p:nvSpPr>
              <p:cNvPr id="15" name="TextBox 14" hidden="1">
                <a:extLst>
                  <a:ext uri="{FF2B5EF4-FFF2-40B4-BE49-F238E27FC236}">
                    <a16:creationId xmlns:a16="http://schemas.microsoft.com/office/drawing/2014/main" id="{58CD61A5-04F3-22F0-E616-DF79144FDDED}"/>
                  </a:ext>
                </a:extLst>
              </p:cNvPr>
              <p:cNvSpPr txBox="1"/>
              <p:nvPr/>
            </p:nvSpPr>
            <p:spPr>
              <a:xfrm>
                <a:off x="3066009" y="2543966"/>
                <a:ext cx="446315" cy="246221"/>
              </a:xfrm>
              <a:prstGeom prst="rect">
                <a:avLst/>
              </a:prstGeom>
              <a:noFill/>
            </p:spPr>
            <p:txBody>
              <a:bodyPr wrap="square" rtlCol="0">
                <a:spAutoFit/>
              </a:bodyPr>
              <a:lstStyle/>
              <a:p>
                <a:r>
                  <a:rPr lang="en-US" sz="1000" dirty="0"/>
                  <a:t>App</a:t>
                </a:r>
              </a:p>
            </p:txBody>
          </p:sp>
        </p:grpSp>
      </p:grpSp>
      <p:cxnSp>
        <p:nvCxnSpPr>
          <p:cNvPr id="11" name="Connector: Curved 10">
            <a:extLst>
              <a:ext uri="{FF2B5EF4-FFF2-40B4-BE49-F238E27FC236}">
                <a16:creationId xmlns:a16="http://schemas.microsoft.com/office/drawing/2014/main" id="{5B63B7ED-04C9-8B27-44E0-EC3A075DE3EF}"/>
              </a:ext>
            </a:extLst>
          </p:cNvPr>
          <p:cNvCxnSpPr>
            <a:cxnSpLocks/>
            <a:stCxn id="7" idx="3"/>
            <a:endCxn id="9" idx="2"/>
          </p:cNvCxnSpPr>
          <p:nvPr/>
        </p:nvCxnSpPr>
        <p:spPr>
          <a:xfrm flipV="1">
            <a:off x="3591201" y="1779249"/>
            <a:ext cx="1979261" cy="482738"/>
          </a:xfrm>
          <a:prstGeom prst="curvedConnector3">
            <a:avLst>
              <a:gd name="adj1" fmla="val 35939"/>
            </a:avLst>
          </a:prstGeom>
          <a:ln w="15875">
            <a:solidFill>
              <a:srgbClr val="00B050"/>
            </a:solidFill>
            <a:headEnd type="triangle"/>
            <a:tailEnd type="none"/>
          </a:ln>
        </p:spPr>
        <p:style>
          <a:lnRef idx="1">
            <a:schemeClr val="accent3"/>
          </a:lnRef>
          <a:fillRef idx="0">
            <a:schemeClr val="accent3"/>
          </a:fillRef>
          <a:effectRef idx="0">
            <a:schemeClr val="accent3"/>
          </a:effectRef>
          <a:fontRef idx="minor">
            <a:schemeClr val="tx1"/>
          </a:fontRef>
        </p:style>
      </p:cxnSp>
      <p:grpSp>
        <p:nvGrpSpPr>
          <p:cNvPr id="48" name="Group 47">
            <a:extLst>
              <a:ext uri="{FF2B5EF4-FFF2-40B4-BE49-F238E27FC236}">
                <a16:creationId xmlns:a16="http://schemas.microsoft.com/office/drawing/2014/main" id="{A29C2137-569A-2D9E-188F-03D06D6EAEFD}"/>
              </a:ext>
            </a:extLst>
          </p:cNvPr>
          <p:cNvGrpSpPr>
            <a:grpSpLocks noChangeAspect="1"/>
          </p:cNvGrpSpPr>
          <p:nvPr/>
        </p:nvGrpSpPr>
        <p:grpSpPr>
          <a:xfrm>
            <a:off x="4503459" y="3008494"/>
            <a:ext cx="643624" cy="447984"/>
            <a:chOff x="2488019" y="1942216"/>
            <a:chExt cx="1609060" cy="1119961"/>
          </a:xfrm>
        </p:grpSpPr>
        <p:grpSp>
          <p:nvGrpSpPr>
            <p:cNvPr id="49" name="Group 48">
              <a:extLst>
                <a:ext uri="{FF2B5EF4-FFF2-40B4-BE49-F238E27FC236}">
                  <a16:creationId xmlns:a16="http://schemas.microsoft.com/office/drawing/2014/main" id="{CE0C192D-9E6C-0606-CEA6-2AC84F5E5519}"/>
                </a:ext>
              </a:extLst>
            </p:cNvPr>
            <p:cNvGrpSpPr/>
            <p:nvPr/>
          </p:nvGrpSpPr>
          <p:grpSpPr>
            <a:xfrm>
              <a:off x="2488019" y="1942216"/>
              <a:ext cx="1609060" cy="1119961"/>
              <a:chOff x="2385244" y="1942216"/>
              <a:chExt cx="1807535" cy="1190846"/>
            </a:xfrm>
          </p:grpSpPr>
          <p:sp>
            <p:nvSpPr>
              <p:cNvPr id="56" name="Rectangle: Rounded Corners 55">
                <a:extLst>
                  <a:ext uri="{FF2B5EF4-FFF2-40B4-BE49-F238E27FC236}">
                    <a16:creationId xmlns:a16="http://schemas.microsoft.com/office/drawing/2014/main" id="{2B0E28D8-0984-EFCD-66DA-FE168567BA9C}"/>
                  </a:ext>
                </a:extLst>
              </p:cNvPr>
              <p:cNvSpPr/>
              <p:nvPr/>
            </p:nvSpPr>
            <p:spPr>
              <a:xfrm>
                <a:off x="2385244" y="1942216"/>
                <a:ext cx="1807535" cy="11908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57" name="TextBox 56" hidden="1">
                <a:extLst>
                  <a:ext uri="{FF2B5EF4-FFF2-40B4-BE49-F238E27FC236}">
                    <a16:creationId xmlns:a16="http://schemas.microsoft.com/office/drawing/2014/main" id="{17AF2152-1EBB-E793-4715-5A09B57A5DF7}"/>
                  </a:ext>
                </a:extLst>
              </p:cNvPr>
              <p:cNvSpPr txBox="1"/>
              <p:nvPr/>
            </p:nvSpPr>
            <p:spPr>
              <a:xfrm>
                <a:off x="2654083" y="1947847"/>
                <a:ext cx="1305533" cy="246221"/>
              </a:xfrm>
              <a:prstGeom prst="rect">
                <a:avLst/>
              </a:prstGeom>
              <a:noFill/>
            </p:spPr>
            <p:txBody>
              <a:bodyPr wrap="square" rtlCol="0">
                <a:spAutoFit/>
              </a:bodyPr>
              <a:lstStyle/>
              <a:p>
                <a:r>
                  <a:rPr lang="en-US" sz="1000" dirty="0"/>
                  <a:t>Docker Container</a:t>
                </a:r>
              </a:p>
            </p:txBody>
          </p:sp>
        </p:grpSp>
        <p:grpSp>
          <p:nvGrpSpPr>
            <p:cNvPr id="50" name="Group 49">
              <a:extLst>
                <a:ext uri="{FF2B5EF4-FFF2-40B4-BE49-F238E27FC236}">
                  <a16:creationId xmlns:a16="http://schemas.microsoft.com/office/drawing/2014/main" id="{540817DF-9849-EFC5-4731-8695164E6C5B}"/>
                </a:ext>
              </a:extLst>
            </p:cNvPr>
            <p:cNvGrpSpPr/>
            <p:nvPr/>
          </p:nvGrpSpPr>
          <p:grpSpPr>
            <a:xfrm>
              <a:off x="2708070" y="2228772"/>
              <a:ext cx="1162180" cy="720661"/>
              <a:chOff x="2516591" y="2218649"/>
              <a:chExt cx="1516828" cy="799657"/>
            </a:xfrm>
          </p:grpSpPr>
          <p:sp>
            <p:nvSpPr>
              <p:cNvPr id="54" name="Rectangle: Rounded Corners 53">
                <a:extLst>
                  <a:ext uri="{FF2B5EF4-FFF2-40B4-BE49-F238E27FC236}">
                    <a16:creationId xmlns:a16="http://schemas.microsoft.com/office/drawing/2014/main" id="{41552652-5B8E-1410-6FF0-13D5EE4BC003}"/>
                  </a:ext>
                </a:extLst>
              </p:cNvPr>
              <p:cNvSpPr/>
              <p:nvPr/>
            </p:nvSpPr>
            <p:spPr>
              <a:xfrm>
                <a:off x="2516591" y="2218649"/>
                <a:ext cx="1516828" cy="79965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endParaRPr lang="en-US" sz="1200" dirty="0"/>
              </a:p>
            </p:txBody>
          </p:sp>
          <p:sp>
            <p:nvSpPr>
              <p:cNvPr id="55" name="TextBox 54" hidden="1">
                <a:extLst>
                  <a:ext uri="{FF2B5EF4-FFF2-40B4-BE49-F238E27FC236}">
                    <a16:creationId xmlns:a16="http://schemas.microsoft.com/office/drawing/2014/main" id="{5BC4BF62-3583-E0F2-4DF0-B9218C65D83E}"/>
                  </a:ext>
                </a:extLst>
              </p:cNvPr>
              <p:cNvSpPr txBox="1"/>
              <p:nvPr/>
            </p:nvSpPr>
            <p:spPr>
              <a:xfrm>
                <a:off x="2933204" y="2232578"/>
                <a:ext cx="497252" cy="246221"/>
              </a:xfrm>
              <a:prstGeom prst="rect">
                <a:avLst/>
              </a:prstGeom>
              <a:noFill/>
            </p:spPr>
            <p:txBody>
              <a:bodyPr wrap="none" rtlCol="0">
                <a:spAutoFit/>
              </a:bodyPr>
              <a:lstStyle/>
              <a:p>
                <a:r>
                  <a:rPr lang="en-US" sz="1000" dirty="0"/>
                  <a:t>Jarvis</a:t>
                </a:r>
              </a:p>
            </p:txBody>
          </p:sp>
        </p:grpSp>
        <p:grpSp>
          <p:nvGrpSpPr>
            <p:cNvPr id="51" name="Group 50">
              <a:extLst>
                <a:ext uri="{FF2B5EF4-FFF2-40B4-BE49-F238E27FC236}">
                  <a16:creationId xmlns:a16="http://schemas.microsoft.com/office/drawing/2014/main" id="{96C08117-D6D6-F9B8-2656-836416FF1A5C}"/>
                </a:ext>
              </a:extLst>
            </p:cNvPr>
            <p:cNvGrpSpPr/>
            <p:nvPr/>
          </p:nvGrpSpPr>
          <p:grpSpPr>
            <a:xfrm>
              <a:off x="2848103" y="2498814"/>
              <a:ext cx="882127" cy="336526"/>
              <a:chOff x="2848103" y="2498814"/>
              <a:chExt cx="882127" cy="336526"/>
            </a:xfrm>
          </p:grpSpPr>
          <p:sp>
            <p:nvSpPr>
              <p:cNvPr id="52" name="Rectangle: Rounded Corners 51">
                <a:extLst>
                  <a:ext uri="{FF2B5EF4-FFF2-40B4-BE49-F238E27FC236}">
                    <a16:creationId xmlns:a16="http://schemas.microsoft.com/office/drawing/2014/main" id="{8B7FCE6D-BA4F-83CA-64BB-7D313FFC81B2}"/>
                  </a:ext>
                </a:extLst>
              </p:cNvPr>
              <p:cNvSpPr/>
              <p:nvPr/>
            </p:nvSpPr>
            <p:spPr>
              <a:xfrm>
                <a:off x="2848103" y="2498814"/>
                <a:ext cx="882127" cy="336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p>
            </p:txBody>
          </p:sp>
          <p:sp>
            <p:nvSpPr>
              <p:cNvPr id="53" name="TextBox 52" hidden="1">
                <a:extLst>
                  <a:ext uri="{FF2B5EF4-FFF2-40B4-BE49-F238E27FC236}">
                    <a16:creationId xmlns:a16="http://schemas.microsoft.com/office/drawing/2014/main" id="{1B30AB05-1540-6404-B890-34D35333A861}"/>
                  </a:ext>
                </a:extLst>
              </p:cNvPr>
              <p:cNvSpPr txBox="1"/>
              <p:nvPr/>
            </p:nvSpPr>
            <p:spPr>
              <a:xfrm>
                <a:off x="3066009" y="2543966"/>
                <a:ext cx="446315" cy="246221"/>
              </a:xfrm>
              <a:prstGeom prst="rect">
                <a:avLst/>
              </a:prstGeom>
              <a:noFill/>
            </p:spPr>
            <p:txBody>
              <a:bodyPr wrap="square" rtlCol="0">
                <a:spAutoFit/>
              </a:bodyPr>
              <a:lstStyle/>
              <a:p>
                <a:r>
                  <a:rPr lang="en-US" sz="1000" dirty="0"/>
                  <a:t>App</a:t>
                </a:r>
              </a:p>
            </p:txBody>
          </p:sp>
        </p:grpSp>
      </p:grpSp>
      <p:cxnSp>
        <p:nvCxnSpPr>
          <p:cNvPr id="61" name="Connector: Curved 60">
            <a:extLst>
              <a:ext uri="{FF2B5EF4-FFF2-40B4-BE49-F238E27FC236}">
                <a16:creationId xmlns:a16="http://schemas.microsoft.com/office/drawing/2014/main" id="{BC0953BE-9558-0935-0B5D-A3BFC4DDC34D}"/>
              </a:ext>
            </a:extLst>
          </p:cNvPr>
          <p:cNvCxnSpPr>
            <a:stCxn id="9" idx="3"/>
            <a:endCxn id="52" idx="3"/>
          </p:cNvCxnSpPr>
          <p:nvPr/>
        </p:nvCxnSpPr>
        <p:spPr>
          <a:xfrm rot="5400000">
            <a:off x="4876351" y="2303070"/>
            <a:ext cx="1119361" cy="871374"/>
          </a:xfrm>
          <a:prstGeom prst="curvedConnector2">
            <a:avLst/>
          </a:prstGeom>
          <a:ln w="1587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Connector: Curved 66">
            <a:extLst>
              <a:ext uri="{FF2B5EF4-FFF2-40B4-BE49-F238E27FC236}">
                <a16:creationId xmlns:a16="http://schemas.microsoft.com/office/drawing/2014/main" id="{56DD8149-A5CA-1944-41CF-C6C4F7D171D9}"/>
              </a:ext>
            </a:extLst>
          </p:cNvPr>
          <p:cNvCxnSpPr>
            <a:stCxn id="7" idx="2"/>
            <a:endCxn id="52" idx="1"/>
          </p:cNvCxnSpPr>
          <p:nvPr/>
        </p:nvCxnSpPr>
        <p:spPr>
          <a:xfrm rot="16200000" flipH="1">
            <a:off x="3546561" y="2197506"/>
            <a:ext cx="969146" cy="1232717"/>
          </a:xfrm>
          <a:prstGeom prst="curvedConnector2">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77FA6C3-9144-D0B8-4BB0-9F05D5525026}"/>
              </a:ext>
            </a:extLst>
          </p:cNvPr>
          <p:cNvSpPr txBox="1"/>
          <p:nvPr/>
        </p:nvSpPr>
        <p:spPr>
          <a:xfrm>
            <a:off x="4434110" y="2717125"/>
            <a:ext cx="1215397" cy="261610"/>
          </a:xfrm>
          <a:prstGeom prst="rect">
            <a:avLst/>
          </a:prstGeom>
          <a:noFill/>
        </p:spPr>
        <p:txBody>
          <a:bodyPr wrap="none" rtlCol="0">
            <a:spAutoFit/>
          </a:bodyPr>
          <a:lstStyle/>
          <a:p>
            <a:r>
              <a:rPr lang="en-US" sz="1050" dirty="0">
                <a:solidFill>
                  <a:schemeClr val="accent1"/>
                </a:solidFill>
              </a:rPr>
              <a:t>Write Operations</a:t>
            </a:r>
          </a:p>
        </p:txBody>
      </p:sp>
      <p:sp>
        <p:nvSpPr>
          <p:cNvPr id="77" name="TextBox 76">
            <a:extLst>
              <a:ext uri="{FF2B5EF4-FFF2-40B4-BE49-F238E27FC236}">
                <a16:creationId xmlns:a16="http://schemas.microsoft.com/office/drawing/2014/main" id="{2E3EADEB-D25A-2FF5-EBF9-D2B3F137D93D}"/>
              </a:ext>
            </a:extLst>
          </p:cNvPr>
          <p:cNvSpPr txBox="1"/>
          <p:nvPr/>
        </p:nvSpPr>
        <p:spPr>
          <a:xfrm>
            <a:off x="4556693" y="2134028"/>
            <a:ext cx="1148071" cy="253916"/>
          </a:xfrm>
          <a:prstGeom prst="rect">
            <a:avLst/>
          </a:prstGeom>
          <a:noFill/>
        </p:spPr>
        <p:txBody>
          <a:bodyPr wrap="none" rtlCol="0">
            <a:spAutoFit/>
          </a:bodyPr>
          <a:lstStyle/>
          <a:p>
            <a:r>
              <a:rPr lang="en-US" sz="1050" dirty="0">
                <a:solidFill>
                  <a:srgbClr val="92D050"/>
                </a:solidFill>
              </a:rPr>
              <a:t>Read Operations</a:t>
            </a:r>
          </a:p>
        </p:txBody>
      </p:sp>
      <p:sp>
        <p:nvSpPr>
          <p:cNvPr id="103" name="Content Placeholder 102">
            <a:extLst>
              <a:ext uri="{FF2B5EF4-FFF2-40B4-BE49-F238E27FC236}">
                <a16:creationId xmlns:a16="http://schemas.microsoft.com/office/drawing/2014/main" id="{59F0FBBD-B9AF-34AB-AFE5-DD7AD01B7A51}"/>
              </a:ext>
            </a:extLst>
          </p:cNvPr>
          <p:cNvSpPr>
            <a:spLocks noGrp="1"/>
          </p:cNvSpPr>
          <p:nvPr>
            <p:ph sz="quarter" idx="12"/>
          </p:nvPr>
        </p:nvSpPr>
        <p:spPr/>
        <p:txBody>
          <a:bodyPr/>
          <a:lstStyle/>
          <a:p>
            <a:endParaRPr lang="en-US" dirty="0"/>
          </a:p>
        </p:txBody>
      </p:sp>
      <p:sp>
        <p:nvSpPr>
          <p:cNvPr id="104" name="TextBox 103">
            <a:extLst>
              <a:ext uri="{FF2B5EF4-FFF2-40B4-BE49-F238E27FC236}">
                <a16:creationId xmlns:a16="http://schemas.microsoft.com/office/drawing/2014/main" id="{4B9D495E-C0E0-3C29-4CB4-47C80B586B6F}"/>
              </a:ext>
            </a:extLst>
          </p:cNvPr>
          <p:cNvSpPr txBox="1"/>
          <p:nvPr/>
        </p:nvSpPr>
        <p:spPr>
          <a:xfrm>
            <a:off x="2800132" y="1586676"/>
            <a:ext cx="1224633" cy="369332"/>
          </a:xfrm>
          <a:prstGeom prst="rect">
            <a:avLst/>
          </a:prstGeom>
          <a:noFill/>
        </p:spPr>
        <p:txBody>
          <a:bodyPr wrap="square" rtlCol="0">
            <a:spAutoFit/>
          </a:bodyPr>
          <a:lstStyle/>
          <a:p>
            <a:pPr algn="ctr"/>
            <a:r>
              <a:rPr lang="en-US" dirty="0"/>
              <a:t>Front End</a:t>
            </a:r>
          </a:p>
        </p:txBody>
      </p:sp>
      <p:sp>
        <p:nvSpPr>
          <p:cNvPr id="105" name="TextBox 104">
            <a:extLst>
              <a:ext uri="{FF2B5EF4-FFF2-40B4-BE49-F238E27FC236}">
                <a16:creationId xmlns:a16="http://schemas.microsoft.com/office/drawing/2014/main" id="{E0E887A5-C751-0780-0BB2-061615406232}"/>
              </a:ext>
            </a:extLst>
          </p:cNvPr>
          <p:cNvSpPr txBox="1"/>
          <p:nvPr/>
        </p:nvSpPr>
        <p:spPr>
          <a:xfrm>
            <a:off x="4228882" y="3542476"/>
            <a:ext cx="1224633" cy="369332"/>
          </a:xfrm>
          <a:prstGeom prst="rect">
            <a:avLst/>
          </a:prstGeom>
          <a:noFill/>
        </p:spPr>
        <p:txBody>
          <a:bodyPr wrap="square" rtlCol="0">
            <a:spAutoFit/>
          </a:bodyPr>
          <a:lstStyle/>
          <a:p>
            <a:pPr algn="ctr"/>
            <a:r>
              <a:rPr lang="en-US" dirty="0"/>
              <a:t>Back End</a:t>
            </a:r>
          </a:p>
        </p:txBody>
      </p:sp>
      <p:sp>
        <p:nvSpPr>
          <p:cNvPr id="106" name="TextBox 105">
            <a:extLst>
              <a:ext uri="{FF2B5EF4-FFF2-40B4-BE49-F238E27FC236}">
                <a16:creationId xmlns:a16="http://schemas.microsoft.com/office/drawing/2014/main" id="{703FE40E-1D11-E7AC-0ACD-C2012F333F1F}"/>
              </a:ext>
            </a:extLst>
          </p:cNvPr>
          <p:cNvSpPr txBox="1"/>
          <p:nvPr/>
        </p:nvSpPr>
        <p:spPr>
          <a:xfrm>
            <a:off x="360711" y="969227"/>
            <a:ext cx="3981450" cy="369332"/>
          </a:xfrm>
          <a:prstGeom prst="rect">
            <a:avLst/>
          </a:prstGeom>
          <a:noFill/>
        </p:spPr>
        <p:txBody>
          <a:bodyPr wrap="square" rtlCol="0">
            <a:spAutoFit/>
          </a:bodyPr>
          <a:lstStyle/>
          <a:p>
            <a:r>
              <a:rPr lang="en-US" dirty="0"/>
              <a:t>We'll call this "Two-Tier"</a:t>
            </a:r>
          </a:p>
        </p:txBody>
      </p:sp>
    </p:spTree>
    <p:extLst>
      <p:ext uri="{BB962C8B-B14F-4D97-AF65-F5344CB8AC3E}">
        <p14:creationId xmlns:p14="http://schemas.microsoft.com/office/powerpoint/2010/main" val="37310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loud 13">
            <a:extLst>
              <a:ext uri="{FF2B5EF4-FFF2-40B4-BE49-F238E27FC236}">
                <a16:creationId xmlns:a16="http://schemas.microsoft.com/office/drawing/2014/main" id="{8EB07981-722C-533C-4700-82711CBA50F2}"/>
              </a:ext>
            </a:extLst>
          </p:cNvPr>
          <p:cNvSpPr/>
          <p:nvPr/>
        </p:nvSpPr>
        <p:spPr>
          <a:xfrm>
            <a:off x="1014636" y="975563"/>
            <a:ext cx="6239360" cy="3439731"/>
          </a:xfrm>
          <a:prstGeom prst="cloud">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a:t>"The Cloud" (AWS)</a:t>
            </a:r>
          </a:p>
        </p:txBody>
      </p:sp>
      <p:sp>
        <p:nvSpPr>
          <p:cNvPr id="2" name="Title 1"/>
          <p:cNvSpPr>
            <a:spLocks noGrp="1"/>
          </p:cNvSpPr>
          <p:nvPr>
            <p:ph type="title"/>
          </p:nvPr>
        </p:nvSpPr>
        <p:spPr/>
        <p:txBody>
          <a:bodyPr/>
          <a:lstStyle/>
          <a:p>
            <a:r>
              <a:rPr lang="en-US" dirty="0"/>
              <a:t>Try it in the cloud</a:t>
            </a:r>
          </a:p>
        </p:txBody>
      </p:sp>
      <p:sp>
        <p:nvSpPr>
          <p:cNvPr id="9" name="Flowchart: Magnetic Disk 8">
            <a:extLst>
              <a:ext uri="{FF2B5EF4-FFF2-40B4-BE49-F238E27FC236}">
                <a16:creationId xmlns:a16="http://schemas.microsoft.com/office/drawing/2014/main" id="{7E2E8CF1-3DCA-4F7C-B141-F5F60E68ED11}"/>
              </a:ext>
            </a:extLst>
          </p:cNvPr>
          <p:cNvSpPr/>
          <p:nvPr/>
        </p:nvSpPr>
        <p:spPr>
          <a:xfrm>
            <a:off x="5570462" y="1379420"/>
            <a:ext cx="602512" cy="799657"/>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t>Database</a:t>
            </a:r>
          </a:p>
        </p:txBody>
      </p:sp>
      <p:grpSp>
        <p:nvGrpSpPr>
          <p:cNvPr id="3" name="Group 2">
            <a:extLst>
              <a:ext uri="{FF2B5EF4-FFF2-40B4-BE49-F238E27FC236}">
                <a16:creationId xmlns:a16="http://schemas.microsoft.com/office/drawing/2014/main" id="{CB4E7419-0EAC-F712-C61D-430B0A58CAB5}"/>
              </a:ext>
            </a:extLst>
          </p:cNvPr>
          <p:cNvGrpSpPr>
            <a:grpSpLocks noChangeAspect="1"/>
          </p:cNvGrpSpPr>
          <p:nvPr/>
        </p:nvGrpSpPr>
        <p:grpSpPr>
          <a:xfrm>
            <a:off x="3094316" y="1972043"/>
            <a:ext cx="643624" cy="447984"/>
            <a:chOff x="2488019" y="1942216"/>
            <a:chExt cx="1609060" cy="1119961"/>
          </a:xfrm>
        </p:grpSpPr>
        <p:grpSp>
          <p:nvGrpSpPr>
            <p:cNvPr id="21" name="Group 20">
              <a:extLst>
                <a:ext uri="{FF2B5EF4-FFF2-40B4-BE49-F238E27FC236}">
                  <a16:creationId xmlns:a16="http://schemas.microsoft.com/office/drawing/2014/main" id="{C8843B66-C686-3C77-8CA8-543FCB5FE32F}"/>
                </a:ext>
              </a:extLst>
            </p:cNvPr>
            <p:cNvGrpSpPr/>
            <p:nvPr/>
          </p:nvGrpSpPr>
          <p:grpSpPr>
            <a:xfrm>
              <a:off x="2488019" y="1942216"/>
              <a:ext cx="1609060" cy="1119961"/>
              <a:chOff x="2385244" y="1942216"/>
              <a:chExt cx="1807535" cy="1190846"/>
            </a:xfrm>
          </p:grpSpPr>
          <p:sp>
            <p:nvSpPr>
              <p:cNvPr id="13" name="Rectangle: Rounded Corners 12">
                <a:extLst>
                  <a:ext uri="{FF2B5EF4-FFF2-40B4-BE49-F238E27FC236}">
                    <a16:creationId xmlns:a16="http://schemas.microsoft.com/office/drawing/2014/main" id="{473311F4-CA97-3CAD-A9DD-63D37395BC3E}"/>
                  </a:ext>
                </a:extLst>
              </p:cNvPr>
              <p:cNvSpPr/>
              <p:nvPr/>
            </p:nvSpPr>
            <p:spPr>
              <a:xfrm>
                <a:off x="2385244" y="1942216"/>
                <a:ext cx="1807535" cy="11908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19" name="TextBox 18" hidden="1">
                <a:extLst>
                  <a:ext uri="{FF2B5EF4-FFF2-40B4-BE49-F238E27FC236}">
                    <a16:creationId xmlns:a16="http://schemas.microsoft.com/office/drawing/2014/main" id="{75A37AB5-21F7-9B5E-182D-4C36D2BD4E37}"/>
                  </a:ext>
                </a:extLst>
              </p:cNvPr>
              <p:cNvSpPr txBox="1"/>
              <p:nvPr/>
            </p:nvSpPr>
            <p:spPr>
              <a:xfrm>
                <a:off x="2654083" y="1947847"/>
                <a:ext cx="1305533" cy="246221"/>
              </a:xfrm>
              <a:prstGeom prst="rect">
                <a:avLst/>
              </a:prstGeom>
              <a:noFill/>
            </p:spPr>
            <p:txBody>
              <a:bodyPr wrap="square" rtlCol="0">
                <a:spAutoFit/>
              </a:bodyPr>
              <a:lstStyle/>
              <a:p>
                <a:r>
                  <a:rPr lang="en-US" sz="1000" dirty="0"/>
                  <a:t>Docker Container</a:t>
                </a:r>
              </a:p>
            </p:txBody>
          </p:sp>
        </p:grpSp>
        <p:grpSp>
          <p:nvGrpSpPr>
            <p:cNvPr id="20" name="Group 19">
              <a:extLst>
                <a:ext uri="{FF2B5EF4-FFF2-40B4-BE49-F238E27FC236}">
                  <a16:creationId xmlns:a16="http://schemas.microsoft.com/office/drawing/2014/main" id="{489D6A42-C94D-44B9-7265-165D93A6A548}"/>
                </a:ext>
              </a:extLst>
            </p:cNvPr>
            <p:cNvGrpSpPr/>
            <p:nvPr/>
          </p:nvGrpSpPr>
          <p:grpSpPr>
            <a:xfrm>
              <a:off x="2708070" y="2228772"/>
              <a:ext cx="1162180" cy="720661"/>
              <a:chOff x="2516591" y="2218649"/>
              <a:chExt cx="1516828" cy="799657"/>
            </a:xfrm>
          </p:grpSpPr>
          <p:sp>
            <p:nvSpPr>
              <p:cNvPr id="8" name="Rectangle: Rounded Corners 7">
                <a:extLst>
                  <a:ext uri="{FF2B5EF4-FFF2-40B4-BE49-F238E27FC236}">
                    <a16:creationId xmlns:a16="http://schemas.microsoft.com/office/drawing/2014/main" id="{92E1853C-69B5-0506-1003-824C7E295BEC}"/>
                  </a:ext>
                </a:extLst>
              </p:cNvPr>
              <p:cNvSpPr/>
              <p:nvPr/>
            </p:nvSpPr>
            <p:spPr>
              <a:xfrm>
                <a:off x="2516591" y="2218649"/>
                <a:ext cx="1516828" cy="79965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endParaRPr lang="en-US" sz="1200" dirty="0"/>
              </a:p>
            </p:txBody>
          </p:sp>
          <p:sp>
            <p:nvSpPr>
              <p:cNvPr id="17" name="TextBox 16" hidden="1">
                <a:extLst>
                  <a:ext uri="{FF2B5EF4-FFF2-40B4-BE49-F238E27FC236}">
                    <a16:creationId xmlns:a16="http://schemas.microsoft.com/office/drawing/2014/main" id="{A0323BE8-8F39-8439-D6AB-23905387A73E}"/>
                  </a:ext>
                </a:extLst>
              </p:cNvPr>
              <p:cNvSpPr txBox="1"/>
              <p:nvPr/>
            </p:nvSpPr>
            <p:spPr>
              <a:xfrm>
                <a:off x="2933204" y="2232578"/>
                <a:ext cx="497252" cy="246221"/>
              </a:xfrm>
              <a:prstGeom prst="rect">
                <a:avLst/>
              </a:prstGeom>
              <a:noFill/>
            </p:spPr>
            <p:txBody>
              <a:bodyPr wrap="none" rtlCol="0">
                <a:spAutoFit/>
              </a:bodyPr>
              <a:lstStyle/>
              <a:p>
                <a:r>
                  <a:rPr lang="en-US" sz="1000" dirty="0"/>
                  <a:t>Jarvis</a:t>
                </a:r>
              </a:p>
            </p:txBody>
          </p:sp>
        </p:grpSp>
        <p:grpSp>
          <p:nvGrpSpPr>
            <p:cNvPr id="16" name="Group 15">
              <a:extLst>
                <a:ext uri="{FF2B5EF4-FFF2-40B4-BE49-F238E27FC236}">
                  <a16:creationId xmlns:a16="http://schemas.microsoft.com/office/drawing/2014/main" id="{B7F6DBCA-2592-BA51-122B-EA7F533B76FB}"/>
                </a:ext>
              </a:extLst>
            </p:cNvPr>
            <p:cNvGrpSpPr/>
            <p:nvPr/>
          </p:nvGrpSpPr>
          <p:grpSpPr>
            <a:xfrm>
              <a:off x="2848103" y="2498814"/>
              <a:ext cx="882127" cy="336526"/>
              <a:chOff x="2848103" y="2498814"/>
              <a:chExt cx="882127" cy="336526"/>
            </a:xfrm>
          </p:grpSpPr>
          <p:sp>
            <p:nvSpPr>
              <p:cNvPr id="7" name="Rectangle: Rounded Corners 6">
                <a:extLst>
                  <a:ext uri="{FF2B5EF4-FFF2-40B4-BE49-F238E27FC236}">
                    <a16:creationId xmlns:a16="http://schemas.microsoft.com/office/drawing/2014/main" id="{A225CDD5-F5F3-2F08-BF10-8F5DF261A391}"/>
                  </a:ext>
                </a:extLst>
              </p:cNvPr>
              <p:cNvSpPr/>
              <p:nvPr/>
            </p:nvSpPr>
            <p:spPr>
              <a:xfrm>
                <a:off x="2848103" y="2498814"/>
                <a:ext cx="882127" cy="336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p>
            </p:txBody>
          </p:sp>
          <p:sp>
            <p:nvSpPr>
              <p:cNvPr id="15" name="TextBox 14" hidden="1">
                <a:extLst>
                  <a:ext uri="{FF2B5EF4-FFF2-40B4-BE49-F238E27FC236}">
                    <a16:creationId xmlns:a16="http://schemas.microsoft.com/office/drawing/2014/main" id="{58CD61A5-04F3-22F0-E616-DF79144FDDED}"/>
                  </a:ext>
                </a:extLst>
              </p:cNvPr>
              <p:cNvSpPr txBox="1"/>
              <p:nvPr/>
            </p:nvSpPr>
            <p:spPr>
              <a:xfrm>
                <a:off x="3066009" y="2543966"/>
                <a:ext cx="446315" cy="246221"/>
              </a:xfrm>
              <a:prstGeom prst="rect">
                <a:avLst/>
              </a:prstGeom>
              <a:noFill/>
            </p:spPr>
            <p:txBody>
              <a:bodyPr wrap="square" rtlCol="0">
                <a:spAutoFit/>
              </a:bodyPr>
              <a:lstStyle/>
              <a:p>
                <a:r>
                  <a:rPr lang="en-US" sz="1000" dirty="0"/>
                  <a:t>App</a:t>
                </a:r>
              </a:p>
            </p:txBody>
          </p:sp>
        </p:grpSp>
      </p:grpSp>
      <p:cxnSp>
        <p:nvCxnSpPr>
          <p:cNvPr id="11" name="Connector: Curved 10">
            <a:extLst>
              <a:ext uri="{FF2B5EF4-FFF2-40B4-BE49-F238E27FC236}">
                <a16:creationId xmlns:a16="http://schemas.microsoft.com/office/drawing/2014/main" id="{5B63B7ED-04C9-8B27-44E0-EC3A075DE3EF}"/>
              </a:ext>
            </a:extLst>
          </p:cNvPr>
          <p:cNvCxnSpPr>
            <a:cxnSpLocks/>
            <a:stCxn id="7" idx="3"/>
            <a:endCxn id="9" idx="2"/>
          </p:cNvCxnSpPr>
          <p:nvPr/>
        </p:nvCxnSpPr>
        <p:spPr>
          <a:xfrm flipV="1">
            <a:off x="3591201" y="1779249"/>
            <a:ext cx="1979261" cy="482738"/>
          </a:xfrm>
          <a:prstGeom prst="curvedConnector3">
            <a:avLst>
              <a:gd name="adj1" fmla="val 35939"/>
            </a:avLst>
          </a:prstGeom>
          <a:ln w="15875">
            <a:solidFill>
              <a:srgbClr val="00B050"/>
            </a:solidFill>
            <a:headEnd type="triangle"/>
            <a:tailEnd type="none"/>
          </a:ln>
        </p:spPr>
        <p:style>
          <a:lnRef idx="1">
            <a:schemeClr val="accent3"/>
          </a:lnRef>
          <a:fillRef idx="0">
            <a:schemeClr val="accent3"/>
          </a:fillRef>
          <a:effectRef idx="0">
            <a:schemeClr val="accent3"/>
          </a:effectRef>
          <a:fontRef idx="minor">
            <a:schemeClr val="tx1"/>
          </a:fontRef>
        </p:style>
      </p:cxnSp>
      <p:grpSp>
        <p:nvGrpSpPr>
          <p:cNvPr id="48" name="Group 47">
            <a:extLst>
              <a:ext uri="{FF2B5EF4-FFF2-40B4-BE49-F238E27FC236}">
                <a16:creationId xmlns:a16="http://schemas.microsoft.com/office/drawing/2014/main" id="{A29C2137-569A-2D9E-188F-03D06D6EAEFD}"/>
              </a:ext>
            </a:extLst>
          </p:cNvPr>
          <p:cNvGrpSpPr>
            <a:grpSpLocks noChangeAspect="1"/>
          </p:cNvGrpSpPr>
          <p:nvPr/>
        </p:nvGrpSpPr>
        <p:grpSpPr>
          <a:xfrm>
            <a:off x="4503459" y="3008494"/>
            <a:ext cx="643624" cy="447984"/>
            <a:chOff x="2488019" y="1942216"/>
            <a:chExt cx="1609060" cy="1119961"/>
          </a:xfrm>
        </p:grpSpPr>
        <p:grpSp>
          <p:nvGrpSpPr>
            <p:cNvPr id="49" name="Group 48">
              <a:extLst>
                <a:ext uri="{FF2B5EF4-FFF2-40B4-BE49-F238E27FC236}">
                  <a16:creationId xmlns:a16="http://schemas.microsoft.com/office/drawing/2014/main" id="{CE0C192D-9E6C-0606-CEA6-2AC84F5E5519}"/>
                </a:ext>
              </a:extLst>
            </p:cNvPr>
            <p:cNvGrpSpPr/>
            <p:nvPr/>
          </p:nvGrpSpPr>
          <p:grpSpPr>
            <a:xfrm>
              <a:off x="2488019" y="1942216"/>
              <a:ext cx="1609060" cy="1119961"/>
              <a:chOff x="2385244" y="1942216"/>
              <a:chExt cx="1807535" cy="1190846"/>
            </a:xfrm>
          </p:grpSpPr>
          <p:sp>
            <p:nvSpPr>
              <p:cNvPr id="56" name="Rectangle: Rounded Corners 55">
                <a:extLst>
                  <a:ext uri="{FF2B5EF4-FFF2-40B4-BE49-F238E27FC236}">
                    <a16:creationId xmlns:a16="http://schemas.microsoft.com/office/drawing/2014/main" id="{2B0E28D8-0984-EFCD-66DA-FE168567BA9C}"/>
                  </a:ext>
                </a:extLst>
              </p:cNvPr>
              <p:cNvSpPr/>
              <p:nvPr/>
            </p:nvSpPr>
            <p:spPr>
              <a:xfrm>
                <a:off x="2385244" y="1942216"/>
                <a:ext cx="1807535" cy="11908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57" name="TextBox 56" hidden="1">
                <a:extLst>
                  <a:ext uri="{FF2B5EF4-FFF2-40B4-BE49-F238E27FC236}">
                    <a16:creationId xmlns:a16="http://schemas.microsoft.com/office/drawing/2014/main" id="{17AF2152-1EBB-E793-4715-5A09B57A5DF7}"/>
                  </a:ext>
                </a:extLst>
              </p:cNvPr>
              <p:cNvSpPr txBox="1"/>
              <p:nvPr/>
            </p:nvSpPr>
            <p:spPr>
              <a:xfrm>
                <a:off x="2654083" y="1947847"/>
                <a:ext cx="1305533" cy="246221"/>
              </a:xfrm>
              <a:prstGeom prst="rect">
                <a:avLst/>
              </a:prstGeom>
              <a:noFill/>
            </p:spPr>
            <p:txBody>
              <a:bodyPr wrap="square" rtlCol="0">
                <a:spAutoFit/>
              </a:bodyPr>
              <a:lstStyle/>
              <a:p>
                <a:r>
                  <a:rPr lang="en-US" sz="1000" dirty="0"/>
                  <a:t>Docker Container</a:t>
                </a:r>
              </a:p>
            </p:txBody>
          </p:sp>
        </p:grpSp>
        <p:grpSp>
          <p:nvGrpSpPr>
            <p:cNvPr id="50" name="Group 49">
              <a:extLst>
                <a:ext uri="{FF2B5EF4-FFF2-40B4-BE49-F238E27FC236}">
                  <a16:creationId xmlns:a16="http://schemas.microsoft.com/office/drawing/2014/main" id="{540817DF-9849-EFC5-4731-8695164E6C5B}"/>
                </a:ext>
              </a:extLst>
            </p:cNvPr>
            <p:cNvGrpSpPr/>
            <p:nvPr/>
          </p:nvGrpSpPr>
          <p:grpSpPr>
            <a:xfrm>
              <a:off x="2708070" y="2228772"/>
              <a:ext cx="1162180" cy="720661"/>
              <a:chOff x="2516591" y="2218649"/>
              <a:chExt cx="1516828" cy="799657"/>
            </a:xfrm>
          </p:grpSpPr>
          <p:sp>
            <p:nvSpPr>
              <p:cNvPr id="54" name="Rectangle: Rounded Corners 53">
                <a:extLst>
                  <a:ext uri="{FF2B5EF4-FFF2-40B4-BE49-F238E27FC236}">
                    <a16:creationId xmlns:a16="http://schemas.microsoft.com/office/drawing/2014/main" id="{41552652-5B8E-1410-6FF0-13D5EE4BC003}"/>
                  </a:ext>
                </a:extLst>
              </p:cNvPr>
              <p:cNvSpPr/>
              <p:nvPr/>
            </p:nvSpPr>
            <p:spPr>
              <a:xfrm>
                <a:off x="2516591" y="2218649"/>
                <a:ext cx="1516828" cy="79965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endParaRPr lang="en-US" sz="1200" dirty="0"/>
              </a:p>
            </p:txBody>
          </p:sp>
          <p:sp>
            <p:nvSpPr>
              <p:cNvPr id="55" name="TextBox 54" hidden="1">
                <a:extLst>
                  <a:ext uri="{FF2B5EF4-FFF2-40B4-BE49-F238E27FC236}">
                    <a16:creationId xmlns:a16="http://schemas.microsoft.com/office/drawing/2014/main" id="{5BC4BF62-3583-E0F2-4DF0-B9218C65D83E}"/>
                  </a:ext>
                </a:extLst>
              </p:cNvPr>
              <p:cNvSpPr txBox="1"/>
              <p:nvPr/>
            </p:nvSpPr>
            <p:spPr>
              <a:xfrm>
                <a:off x="2933204" y="2232578"/>
                <a:ext cx="497252" cy="246221"/>
              </a:xfrm>
              <a:prstGeom prst="rect">
                <a:avLst/>
              </a:prstGeom>
              <a:noFill/>
            </p:spPr>
            <p:txBody>
              <a:bodyPr wrap="none" rtlCol="0">
                <a:spAutoFit/>
              </a:bodyPr>
              <a:lstStyle/>
              <a:p>
                <a:r>
                  <a:rPr lang="en-US" sz="1000" dirty="0"/>
                  <a:t>Jarvis</a:t>
                </a:r>
              </a:p>
            </p:txBody>
          </p:sp>
        </p:grpSp>
        <p:grpSp>
          <p:nvGrpSpPr>
            <p:cNvPr id="51" name="Group 50">
              <a:extLst>
                <a:ext uri="{FF2B5EF4-FFF2-40B4-BE49-F238E27FC236}">
                  <a16:creationId xmlns:a16="http://schemas.microsoft.com/office/drawing/2014/main" id="{96C08117-D6D6-F9B8-2656-836416FF1A5C}"/>
                </a:ext>
              </a:extLst>
            </p:cNvPr>
            <p:cNvGrpSpPr/>
            <p:nvPr/>
          </p:nvGrpSpPr>
          <p:grpSpPr>
            <a:xfrm>
              <a:off x="2848103" y="2498814"/>
              <a:ext cx="882127" cy="336526"/>
              <a:chOff x="2848103" y="2498814"/>
              <a:chExt cx="882127" cy="336526"/>
            </a:xfrm>
          </p:grpSpPr>
          <p:sp>
            <p:nvSpPr>
              <p:cNvPr id="52" name="Rectangle: Rounded Corners 51">
                <a:extLst>
                  <a:ext uri="{FF2B5EF4-FFF2-40B4-BE49-F238E27FC236}">
                    <a16:creationId xmlns:a16="http://schemas.microsoft.com/office/drawing/2014/main" id="{8B7FCE6D-BA4F-83CA-64BB-7D313FFC81B2}"/>
                  </a:ext>
                </a:extLst>
              </p:cNvPr>
              <p:cNvSpPr/>
              <p:nvPr/>
            </p:nvSpPr>
            <p:spPr>
              <a:xfrm>
                <a:off x="2848103" y="2498814"/>
                <a:ext cx="882127" cy="336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p>
            </p:txBody>
          </p:sp>
          <p:sp>
            <p:nvSpPr>
              <p:cNvPr id="53" name="TextBox 52" hidden="1">
                <a:extLst>
                  <a:ext uri="{FF2B5EF4-FFF2-40B4-BE49-F238E27FC236}">
                    <a16:creationId xmlns:a16="http://schemas.microsoft.com/office/drawing/2014/main" id="{1B30AB05-1540-6404-B890-34D35333A861}"/>
                  </a:ext>
                </a:extLst>
              </p:cNvPr>
              <p:cNvSpPr txBox="1"/>
              <p:nvPr/>
            </p:nvSpPr>
            <p:spPr>
              <a:xfrm>
                <a:off x="3066009" y="2543966"/>
                <a:ext cx="446315" cy="246221"/>
              </a:xfrm>
              <a:prstGeom prst="rect">
                <a:avLst/>
              </a:prstGeom>
              <a:noFill/>
            </p:spPr>
            <p:txBody>
              <a:bodyPr wrap="square" rtlCol="0">
                <a:spAutoFit/>
              </a:bodyPr>
              <a:lstStyle/>
              <a:p>
                <a:r>
                  <a:rPr lang="en-US" sz="1000" dirty="0"/>
                  <a:t>App</a:t>
                </a:r>
              </a:p>
            </p:txBody>
          </p:sp>
        </p:grpSp>
      </p:grpSp>
      <p:cxnSp>
        <p:nvCxnSpPr>
          <p:cNvPr id="61" name="Connector: Curved 60">
            <a:extLst>
              <a:ext uri="{FF2B5EF4-FFF2-40B4-BE49-F238E27FC236}">
                <a16:creationId xmlns:a16="http://schemas.microsoft.com/office/drawing/2014/main" id="{BC0953BE-9558-0935-0B5D-A3BFC4DDC34D}"/>
              </a:ext>
            </a:extLst>
          </p:cNvPr>
          <p:cNvCxnSpPr>
            <a:stCxn id="9" idx="3"/>
            <a:endCxn id="52" idx="3"/>
          </p:cNvCxnSpPr>
          <p:nvPr/>
        </p:nvCxnSpPr>
        <p:spPr>
          <a:xfrm rot="5400000">
            <a:off x="4876351" y="2303070"/>
            <a:ext cx="1119361" cy="871374"/>
          </a:xfrm>
          <a:prstGeom prst="curvedConnector2">
            <a:avLst/>
          </a:prstGeom>
          <a:ln w="1587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Connector: Curved 66">
            <a:extLst>
              <a:ext uri="{FF2B5EF4-FFF2-40B4-BE49-F238E27FC236}">
                <a16:creationId xmlns:a16="http://schemas.microsoft.com/office/drawing/2014/main" id="{56DD8149-A5CA-1944-41CF-C6C4F7D171D9}"/>
              </a:ext>
            </a:extLst>
          </p:cNvPr>
          <p:cNvCxnSpPr>
            <a:stCxn id="7" idx="2"/>
            <a:endCxn id="52" idx="1"/>
          </p:cNvCxnSpPr>
          <p:nvPr/>
        </p:nvCxnSpPr>
        <p:spPr>
          <a:xfrm rot="16200000" flipH="1">
            <a:off x="3546561" y="2197506"/>
            <a:ext cx="969146" cy="1232717"/>
          </a:xfrm>
          <a:prstGeom prst="curvedConnector2">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77FA6C3-9144-D0B8-4BB0-9F05D5525026}"/>
              </a:ext>
            </a:extLst>
          </p:cNvPr>
          <p:cNvSpPr txBox="1"/>
          <p:nvPr/>
        </p:nvSpPr>
        <p:spPr>
          <a:xfrm>
            <a:off x="4434110" y="2717125"/>
            <a:ext cx="1215397" cy="261610"/>
          </a:xfrm>
          <a:prstGeom prst="rect">
            <a:avLst/>
          </a:prstGeom>
          <a:noFill/>
        </p:spPr>
        <p:txBody>
          <a:bodyPr wrap="none" rtlCol="0">
            <a:spAutoFit/>
          </a:bodyPr>
          <a:lstStyle/>
          <a:p>
            <a:r>
              <a:rPr lang="en-US" sz="1050" dirty="0">
                <a:solidFill>
                  <a:schemeClr val="accent1"/>
                </a:solidFill>
              </a:rPr>
              <a:t>Write Operations</a:t>
            </a:r>
          </a:p>
        </p:txBody>
      </p:sp>
      <p:sp>
        <p:nvSpPr>
          <p:cNvPr id="77" name="TextBox 76">
            <a:extLst>
              <a:ext uri="{FF2B5EF4-FFF2-40B4-BE49-F238E27FC236}">
                <a16:creationId xmlns:a16="http://schemas.microsoft.com/office/drawing/2014/main" id="{2E3EADEB-D25A-2FF5-EBF9-D2B3F137D93D}"/>
              </a:ext>
            </a:extLst>
          </p:cNvPr>
          <p:cNvSpPr txBox="1"/>
          <p:nvPr/>
        </p:nvSpPr>
        <p:spPr>
          <a:xfrm>
            <a:off x="4556693" y="2134028"/>
            <a:ext cx="1148071" cy="253916"/>
          </a:xfrm>
          <a:prstGeom prst="rect">
            <a:avLst/>
          </a:prstGeom>
          <a:noFill/>
        </p:spPr>
        <p:txBody>
          <a:bodyPr wrap="none" rtlCol="0">
            <a:spAutoFit/>
          </a:bodyPr>
          <a:lstStyle/>
          <a:p>
            <a:r>
              <a:rPr lang="en-US" sz="1050" dirty="0">
                <a:solidFill>
                  <a:srgbClr val="92D050"/>
                </a:solidFill>
              </a:rPr>
              <a:t>Read Operations</a:t>
            </a:r>
          </a:p>
        </p:txBody>
      </p:sp>
      <p:sp>
        <p:nvSpPr>
          <p:cNvPr id="39" name="Content Placeholder 38">
            <a:extLst>
              <a:ext uri="{FF2B5EF4-FFF2-40B4-BE49-F238E27FC236}">
                <a16:creationId xmlns:a16="http://schemas.microsoft.com/office/drawing/2014/main" id="{36320F26-9130-37FE-7256-94ADCEE795B3}"/>
              </a:ext>
            </a:extLst>
          </p:cNvPr>
          <p:cNvSpPr>
            <a:spLocks noGrp="1"/>
          </p:cNvSpPr>
          <p:nvPr>
            <p:ph sz="quarter" idx="12"/>
          </p:nvPr>
        </p:nvSpPr>
        <p:spPr/>
        <p:txBody>
          <a:bodyPr/>
          <a:lstStyle/>
          <a:p>
            <a:endParaRPr lang="en-US" dirty="0"/>
          </a:p>
        </p:txBody>
      </p:sp>
    </p:spTree>
    <p:extLst>
      <p:ext uri="{BB962C8B-B14F-4D97-AF65-F5344CB8AC3E}">
        <p14:creationId xmlns:p14="http://schemas.microsoft.com/office/powerpoint/2010/main" val="81265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loud 13">
            <a:extLst>
              <a:ext uri="{FF2B5EF4-FFF2-40B4-BE49-F238E27FC236}">
                <a16:creationId xmlns:a16="http://schemas.microsoft.com/office/drawing/2014/main" id="{8EB07981-722C-533C-4700-82711CBA50F2}"/>
              </a:ext>
            </a:extLst>
          </p:cNvPr>
          <p:cNvSpPr/>
          <p:nvPr/>
        </p:nvSpPr>
        <p:spPr>
          <a:xfrm>
            <a:off x="1014636" y="975563"/>
            <a:ext cx="6239360" cy="3439731"/>
          </a:xfrm>
          <a:prstGeom prst="cloud">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a:t>"The Cloud" (AWS)</a:t>
            </a:r>
          </a:p>
        </p:txBody>
      </p:sp>
      <p:sp>
        <p:nvSpPr>
          <p:cNvPr id="2" name="Title 1"/>
          <p:cNvSpPr>
            <a:spLocks noGrp="1"/>
          </p:cNvSpPr>
          <p:nvPr>
            <p:ph type="title"/>
          </p:nvPr>
        </p:nvSpPr>
        <p:spPr/>
        <p:txBody>
          <a:bodyPr/>
          <a:lstStyle/>
          <a:p>
            <a:r>
              <a:rPr lang="en-US" dirty="0"/>
              <a:t>Scale it up</a:t>
            </a:r>
          </a:p>
        </p:txBody>
      </p:sp>
      <p:sp>
        <p:nvSpPr>
          <p:cNvPr id="9" name="Flowchart: Magnetic Disk 8">
            <a:extLst>
              <a:ext uri="{FF2B5EF4-FFF2-40B4-BE49-F238E27FC236}">
                <a16:creationId xmlns:a16="http://schemas.microsoft.com/office/drawing/2014/main" id="{7E2E8CF1-3DCA-4F7C-B141-F5F60E68ED11}"/>
              </a:ext>
            </a:extLst>
          </p:cNvPr>
          <p:cNvSpPr/>
          <p:nvPr/>
        </p:nvSpPr>
        <p:spPr>
          <a:xfrm>
            <a:off x="5570462" y="1379420"/>
            <a:ext cx="602512" cy="799657"/>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t>Database</a:t>
            </a:r>
          </a:p>
        </p:txBody>
      </p:sp>
      <p:grpSp>
        <p:nvGrpSpPr>
          <p:cNvPr id="3" name="Group 2">
            <a:extLst>
              <a:ext uri="{FF2B5EF4-FFF2-40B4-BE49-F238E27FC236}">
                <a16:creationId xmlns:a16="http://schemas.microsoft.com/office/drawing/2014/main" id="{CB4E7419-0EAC-F712-C61D-430B0A58CAB5}"/>
              </a:ext>
            </a:extLst>
          </p:cNvPr>
          <p:cNvGrpSpPr>
            <a:grpSpLocks noChangeAspect="1"/>
          </p:cNvGrpSpPr>
          <p:nvPr/>
        </p:nvGrpSpPr>
        <p:grpSpPr>
          <a:xfrm>
            <a:off x="3094316" y="1972043"/>
            <a:ext cx="643624" cy="447984"/>
            <a:chOff x="2488019" y="1942216"/>
            <a:chExt cx="1609060" cy="1119961"/>
          </a:xfrm>
        </p:grpSpPr>
        <p:grpSp>
          <p:nvGrpSpPr>
            <p:cNvPr id="21" name="Group 20">
              <a:extLst>
                <a:ext uri="{FF2B5EF4-FFF2-40B4-BE49-F238E27FC236}">
                  <a16:creationId xmlns:a16="http://schemas.microsoft.com/office/drawing/2014/main" id="{C8843B66-C686-3C77-8CA8-543FCB5FE32F}"/>
                </a:ext>
              </a:extLst>
            </p:cNvPr>
            <p:cNvGrpSpPr/>
            <p:nvPr/>
          </p:nvGrpSpPr>
          <p:grpSpPr>
            <a:xfrm>
              <a:off x="2488019" y="1942216"/>
              <a:ext cx="1609060" cy="1119961"/>
              <a:chOff x="2385244" y="1942216"/>
              <a:chExt cx="1807535" cy="1190846"/>
            </a:xfrm>
          </p:grpSpPr>
          <p:sp>
            <p:nvSpPr>
              <p:cNvPr id="13" name="Rectangle: Rounded Corners 12">
                <a:extLst>
                  <a:ext uri="{FF2B5EF4-FFF2-40B4-BE49-F238E27FC236}">
                    <a16:creationId xmlns:a16="http://schemas.microsoft.com/office/drawing/2014/main" id="{473311F4-CA97-3CAD-A9DD-63D37395BC3E}"/>
                  </a:ext>
                </a:extLst>
              </p:cNvPr>
              <p:cNvSpPr/>
              <p:nvPr/>
            </p:nvSpPr>
            <p:spPr>
              <a:xfrm>
                <a:off x="2385244" y="1942216"/>
                <a:ext cx="1807535" cy="11908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19" name="TextBox 18" hidden="1">
                <a:extLst>
                  <a:ext uri="{FF2B5EF4-FFF2-40B4-BE49-F238E27FC236}">
                    <a16:creationId xmlns:a16="http://schemas.microsoft.com/office/drawing/2014/main" id="{75A37AB5-21F7-9B5E-182D-4C36D2BD4E37}"/>
                  </a:ext>
                </a:extLst>
              </p:cNvPr>
              <p:cNvSpPr txBox="1"/>
              <p:nvPr/>
            </p:nvSpPr>
            <p:spPr>
              <a:xfrm>
                <a:off x="2654083" y="1947847"/>
                <a:ext cx="1305533" cy="246221"/>
              </a:xfrm>
              <a:prstGeom prst="rect">
                <a:avLst/>
              </a:prstGeom>
              <a:noFill/>
            </p:spPr>
            <p:txBody>
              <a:bodyPr wrap="square" rtlCol="0">
                <a:spAutoFit/>
              </a:bodyPr>
              <a:lstStyle/>
              <a:p>
                <a:r>
                  <a:rPr lang="en-US" sz="1000" dirty="0"/>
                  <a:t>Docker Container</a:t>
                </a:r>
              </a:p>
            </p:txBody>
          </p:sp>
        </p:grpSp>
        <p:grpSp>
          <p:nvGrpSpPr>
            <p:cNvPr id="20" name="Group 19">
              <a:extLst>
                <a:ext uri="{FF2B5EF4-FFF2-40B4-BE49-F238E27FC236}">
                  <a16:creationId xmlns:a16="http://schemas.microsoft.com/office/drawing/2014/main" id="{489D6A42-C94D-44B9-7265-165D93A6A548}"/>
                </a:ext>
              </a:extLst>
            </p:cNvPr>
            <p:cNvGrpSpPr/>
            <p:nvPr/>
          </p:nvGrpSpPr>
          <p:grpSpPr>
            <a:xfrm>
              <a:off x="2708070" y="2228772"/>
              <a:ext cx="1162180" cy="720661"/>
              <a:chOff x="2516591" y="2218649"/>
              <a:chExt cx="1516828" cy="799657"/>
            </a:xfrm>
          </p:grpSpPr>
          <p:sp>
            <p:nvSpPr>
              <p:cNvPr id="8" name="Rectangle: Rounded Corners 7">
                <a:extLst>
                  <a:ext uri="{FF2B5EF4-FFF2-40B4-BE49-F238E27FC236}">
                    <a16:creationId xmlns:a16="http://schemas.microsoft.com/office/drawing/2014/main" id="{92E1853C-69B5-0506-1003-824C7E295BEC}"/>
                  </a:ext>
                </a:extLst>
              </p:cNvPr>
              <p:cNvSpPr/>
              <p:nvPr/>
            </p:nvSpPr>
            <p:spPr>
              <a:xfrm>
                <a:off x="2516591" y="2218649"/>
                <a:ext cx="1516828" cy="79965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endParaRPr lang="en-US" sz="1200" dirty="0"/>
              </a:p>
            </p:txBody>
          </p:sp>
          <p:sp>
            <p:nvSpPr>
              <p:cNvPr id="17" name="TextBox 16" hidden="1">
                <a:extLst>
                  <a:ext uri="{FF2B5EF4-FFF2-40B4-BE49-F238E27FC236}">
                    <a16:creationId xmlns:a16="http://schemas.microsoft.com/office/drawing/2014/main" id="{A0323BE8-8F39-8439-D6AB-23905387A73E}"/>
                  </a:ext>
                </a:extLst>
              </p:cNvPr>
              <p:cNvSpPr txBox="1"/>
              <p:nvPr/>
            </p:nvSpPr>
            <p:spPr>
              <a:xfrm>
                <a:off x="2933204" y="2232578"/>
                <a:ext cx="497252" cy="246221"/>
              </a:xfrm>
              <a:prstGeom prst="rect">
                <a:avLst/>
              </a:prstGeom>
              <a:noFill/>
            </p:spPr>
            <p:txBody>
              <a:bodyPr wrap="none" rtlCol="0">
                <a:spAutoFit/>
              </a:bodyPr>
              <a:lstStyle/>
              <a:p>
                <a:r>
                  <a:rPr lang="en-US" sz="1000" dirty="0"/>
                  <a:t>Jarvis</a:t>
                </a:r>
              </a:p>
            </p:txBody>
          </p:sp>
        </p:grpSp>
        <p:grpSp>
          <p:nvGrpSpPr>
            <p:cNvPr id="16" name="Group 15">
              <a:extLst>
                <a:ext uri="{FF2B5EF4-FFF2-40B4-BE49-F238E27FC236}">
                  <a16:creationId xmlns:a16="http://schemas.microsoft.com/office/drawing/2014/main" id="{B7F6DBCA-2592-BA51-122B-EA7F533B76FB}"/>
                </a:ext>
              </a:extLst>
            </p:cNvPr>
            <p:cNvGrpSpPr/>
            <p:nvPr/>
          </p:nvGrpSpPr>
          <p:grpSpPr>
            <a:xfrm>
              <a:off x="2848103" y="2498814"/>
              <a:ext cx="882127" cy="336526"/>
              <a:chOff x="2848103" y="2498814"/>
              <a:chExt cx="882127" cy="336526"/>
            </a:xfrm>
          </p:grpSpPr>
          <p:sp>
            <p:nvSpPr>
              <p:cNvPr id="7" name="Rectangle: Rounded Corners 6">
                <a:extLst>
                  <a:ext uri="{FF2B5EF4-FFF2-40B4-BE49-F238E27FC236}">
                    <a16:creationId xmlns:a16="http://schemas.microsoft.com/office/drawing/2014/main" id="{A225CDD5-F5F3-2F08-BF10-8F5DF261A391}"/>
                  </a:ext>
                </a:extLst>
              </p:cNvPr>
              <p:cNvSpPr/>
              <p:nvPr/>
            </p:nvSpPr>
            <p:spPr>
              <a:xfrm>
                <a:off x="2848103" y="2498814"/>
                <a:ext cx="882127" cy="336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p>
            </p:txBody>
          </p:sp>
          <p:sp>
            <p:nvSpPr>
              <p:cNvPr id="15" name="TextBox 14" hidden="1">
                <a:extLst>
                  <a:ext uri="{FF2B5EF4-FFF2-40B4-BE49-F238E27FC236}">
                    <a16:creationId xmlns:a16="http://schemas.microsoft.com/office/drawing/2014/main" id="{58CD61A5-04F3-22F0-E616-DF79144FDDED}"/>
                  </a:ext>
                </a:extLst>
              </p:cNvPr>
              <p:cNvSpPr txBox="1"/>
              <p:nvPr/>
            </p:nvSpPr>
            <p:spPr>
              <a:xfrm>
                <a:off x="3066009" y="2543966"/>
                <a:ext cx="446315" cy="246221"/>
              </a:xfrm>
              <a:prstGeom prst="rect">
                <a:avLst/>
              </a:prstGeom>
              <a:noFill/>
            </p:spPr>
            <p:txBody>
              <a:bodyPr wrap="square" rtlCol="0">
                <a:spAutoFit/>
              </a:bodyPr>
              <a:lstStyle/>
              <a:p>
                <a:r>
                  <a:rPr lang="en-US" sz="1000" dirty="0"/>
                  <a:t>App</a:t>
                </a:r>
              </a:p>
            </p:txBody>
          </p:sp>
        </p:grpSp>
      </p:grpSp>
      <p:cxnSp>
        <p:nvCxnSpPr>
          <p:cNvPr id="11" name="Connector: Curved 10">
            <a:extLst>
              <a:ext uri="{FF2B5EF4-FFF2-40B4-BE49-F238E27FC236}">
                <a16:creationId xmlns:a16="http://schemas.microsoft.com/office/drawing/2014/main" id="{5B63B7ED-04C9-8B27-44E0-EC3A075DE3EF}"/>
              </a:ext>
            </a:extLst>
          </p:cNvPr>
          <p:cNvCxnSpPr>
            <a:cxnSpLocks/>
            <a:stCxn id="7" idx="3"/>
            <a:endCxn id="9" idx="2"/>
          </p:cNvCxnSpPr>
          <p:nvPr/>
        </p:nvCxnSpPr>
        <p:spPr>
          <a:xfrm flipV="1">
            <a:off x="3591201" y="1779249"/>
            <a:ext cx="1979261" cy="482738"/>
          </a:xfrm>
          <a:prstGeom prst="curvedConnector3">
            <a:avLst>
              <a:gd name="adj1" fmla="val 35939"/>
            </a:avLst>
          </a:prstGeom>
          <a:ln w="15875">
            <a:solidFill>
              <a:srgbClr val="00B050"/>
            </a:solidFill>
            <a:headEnd type="triangle"/>
            <a:tailEnd type="none"/>
          </a:ln>
        </p:spPr>
        <p:style>
          <a:lnRef idx="1">
            <a:schemeClr val="accent3"/>
          </a:lnRef>
          <a:fillRef idx="0">
            <a:schemeClr val="accent3"/>
          </a:fillRef>
          <a:effectRef idx="0">
            <a:schemeClr val="accent3"/>
          </a:effectRef>
          <a:fontRef idx="minor">
            <a:schemeClr val="tx1"/>
          </a:fontRef>
        </p:style>
      </p:cxnSp>
      <p:grpSp>
        <p:nvGrpSpPr>
          <p:cNvPr id="4" name="Group 3">
            <a:extLst>
              <a:ext uri="{FF2B5EF4-FFF2-40B4-BE49-F238E27FC236}">
                <a16:creationId xmlns:a16="http://schemas.microsoft.com/office/drawing/2014/main" id="{F14A3368-CE84-DA4C-1FD2-C50E10C2146F}"/>
              </a:ext>
            </a:extLst>
          </p:cNvPr>
          <p:cNvGrpSpPr>
            <a:grpSpLocks noChangeAspect="1"/>
          </p:cNvGrpSpPr>
          <p:nvPr/>
        </p:nvGrpSpPr>
        <p:grpSpPr>
          <a:xfrm>
            <a:off x="2822594" y="2664093"/>
            <a:ext cx="643624" cy="447984"/>
            <a:chOff x="2488019" y="1942216"/>
            <a:chExt cx="1609060" cy="1119961"/>
          </a:xfrm>
        </p:grpSpPr>
        <p:grpSp>
          <p:nvGrpSpPr>
            <p:cNvPr id="6" name="Group 5">
              <a:extLst>
                <a:ext uri="{FF2B5EF4-FFF2-40B4-BE49-F238E27FC236}">
                  <a16:creationId xmlns:a16="http://schemas.microsoft.com/office/drawing/2014/main" id="{C829F0EE-A3F0-49B0-10C1-C74C90A8890A}"/>
                </a:ext>
              </a:extLst>
            </p:cNvPr>
            <p:cNvGrpSpPr/>
            <p:nvPr/>
          </p:nvGrpSpPr>
          <p:grpSpPr>
            <a:xfrm>
              <a:off x="2488019" y="1942216"/>
              <a:ext cx="1609060" cy="1119961"/>
              <a:chOff x="2385244" y="1942216"/>
              <a:chExt cx="1807535" cy="1190846"/>
            </a:xfrm>
          </p:grpSpPr>
          <p:sp>
            <p:nvSpPr>
              <p:cNvPr id="25" name="Rectangle: Rounded Corners 24">
                <a:extLst>
                  <a:ext uri="{FF2B5EF4-FFF2-40B4-BE49-F238E27FC236}">
                    <a16:creationId xmlns:a16="http://schemas.microsoft.com/office/drawing/2014/main" id="{71FF73C9-DD7A-D9B8-D5DC-C4EA377CCE1B}"/>
                  </a:ext>
                </a:extLst>
              </p:cNvPr>
              <p:cNvSpPr/>
              <p:nvPr/>
            </p:nvSpPr>
            <p:spPr>
              <a:xfrm>
                <a:off x="2385244" y="1942216"/>
                <a:ext cx="1807535" cy="11908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26" name="TextBox 25" hidden="1">
                <a:extLst>
                  <a:ext uri="{FF2B5EF4-FFF2-40B4-BE49-F238E27FC236}">
                    <a16:creationId xmlns:a16="http://schemas.microsoft.com/office/drawing/2014/main" id="{6F2238CD-EB2D-383F-65D7-12E1042DA83F}"/>
                  </a:ext>
                </a:extLst>
              </p:cNvPr>
              <p:cNvSpPr txBox="1"/>
              <p:nvPr/>
            </p:nvSpPr>
            <p:spPr>
              <a:xfrm>
                <a:off x="2654083" y="1947847"/>
                <a:ext cx="1305533" cy="246221"/>
              </a:xfrm>
              <a:prstGeom prst="rect">
                <a:avLst/>
              </a:prstGeom>
              <a:noFill/>
            </p:spPr>
            <p:txBody>
              <a:bodyPr wrap="square" rtlCol="0">
                <a:spAutoFit/>
              </a:bodyPr>
              <a:lstStyle/>
              <a:p>
                <a:r>
                  <a:rPr lang="en-US" sz="1000" dirty="0"/>
                  <a:t>Docker Container</a:t>
                </a:r>
              </a:p>
            </p:txBody>
          </p:sp>
        </p:grpSp>
        <p:grpSp>
          <p:nvGrpSpPr>
            <p:cNvPr id="10" name="Group 9">
              <a:extLst>
                <a:ext uri="{FF2B5EF4-FFF2-40B4-BE49-F238E27FC236}">
                  <a16:creationId xmlns:a16="http://schemas.microsoft.com/office/drawing/2014/main" id="{18088EAA-49B8-CCEE-3E4C-57CD6BEB506E}"/>
                </a:ext>
              </a:extLst>
            </p:cNvPr>
            <p:cNvGrpSpPr/>
            <p:nvPr/>
          </p:nvGrpSpPr>
          <p:grpSpPr>
            <a:xfrm>
              <a:off x="2708070" y="2228772"/>
              <a:ext cx="1162180" cy="720661"/>
              <a:chOff x="2516591" y="2218649"/>
              <a:chExt cx="1516828" cy="799657"/>
            </a:xfrm>
          </p:grpSpPr>
          <p:sp>
            <p:nvSpPr>
              <p:cNvPr id="23" name="Rectangle: Rounded Corners 22">
                <a:extLst>
                  <a:ext uri="{FF2B5EF4-FFF2-40B4-BE49-F238E27FC236}">
                    <a16:creationId xmlns:a16="http://schemas.microsoft.com/office/drawing/2014/main" id="{3DF04BFF-73EB-F1BA-6615-0D2E9C0878D0}"/>
                  </a:ext>
                </a:extLst>
              </p:cNvPr>
              <p:cNvSpPr/>
              <p:nvPr/>
            </p:nvSpPr>
            <p:spPr>
              <a:xfrm>
                <a:off x="2516591" y="2218649"/>
                <a:ext cx="1516828" cy="79965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endParaRPr lang="en-US" sz="1200" dirty="0"/>
              </a:p>
            </p:txBody>
          </p:sp>
          <p:sp>
            <p:nvSpPr>
              <p:cNvPr id="24" name="TextBox 23" hidden="1">
                <a:extLst>
                  <a:ext uri="{FF2B5EF4-FFF2-40B4-BE49-F238E27FC236}">
                    <a16:creationId xmlns:a16="http://schemas.microsoft.com/office/drawing/2014/main" id="{A9BD196F-95C7-2DAE-F9D2-C5118D1B1703}"/>
                  </a:ext>
                </a:extLst>
              </p:cNvPr>
              <p:cNvSpPr txBox="1"/>
              <p:nvPr/>
            </p:nvSpPr>
            <p:spPr>
              <a:xfrm>
                <a:off x="2933204" y="2232578"/>
                <a:ext cx="497252" cy="246221"/>
              </a:xfrm>
              <a:prstGeom prst="rect">
                <a:avLst/>
              </a:prstGeom>
              <a:noFill/>
            </p:spPr>
            <p:txBody>
              <a:bodyPr wrap="none" rtlCol="0">
                <a:spAutoFit/>
              </a:bodyPr>
              <a:lstStyle/>
              <a:p>
                <a:r>
                  <a:rPr lang="en-US" sz="1000" dirty="0"/>
                  <a:t>Jarvis</a:t>
                </a:r>
              </a:p>
            </p:txBody>
          </p:sp>
        </p:grpSp>
        <p:grpSp>
          <p:nvGrpSpPr>
            <p:cNvPr id="12" name="Group 11">
              <a:extLst>
                <a:ext uri="{FF2B5EF4-FFF2-40B4-BE49-F238E27FC236}">
                  <a16:creationId xmlns:a16="http://schemas.microsoft.com/office/drawing/2014/main" id="{DB3EE09A-D63E-1BC2-D124-7EBD3DDEB5F6}"/>
                </a:ext>
              </a:extLst>
            </p:cNvPr>
            <p:cNvGrpSpPr/>
            <p:nvPr/>
          </p:nvGrpSpPr>
          <p:grpSpPr>
            <a:xfrm>
              <a:off x="2848103" y="2498814"/>
              <a:ext cx="882127" cy="336526"/>
              <a:chOff x="2848103" y="2498814"/>
              <a:chExt cx="882127" cy="336526"/>
            </a:xfrm>
          </p:grpSpPr>
          <p:sp>
            <p:nvSpPr>
              <p:cNvPr id="18" name="Rectangle: Rounded Corners 17">
                <a:extLst>
                  <a:ext uri="{FF2B5EF4-FFF2-40B4-BE49-F238E27FC236}">
                    <a16:creationId xmlns:a16="http://schemas.microsoft.com/office/drawing/2014/main" id="{C84691EB-EB97-96F1-7D9E-E14CB9576A0C}"/>
                  </a:ext>
                </a:extLst>
              </p:cNvPr>
              <p:cNvSpPr/>
              <p:nvPr/>
            </p:nvSpPr>
            <p:spPr>
              <a:xfrm>
                <a:off x="2848103" y="2498814"/>
                <a:ext cx="882127" cy="336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p>
            </p:txBody>
          </p:sp>
          <p:sp>
            <p:nvSpPr>
              <p:cNvPr id="22" name="TextBox 21" hidden="1">
                <a:extLst>
                  <a:ext uri="{FF2B5EF4-FFF2-40B4-BE49-F238E27FC236}">
                    <a16:creationId xmlns:a16="http://schemas.microsoft.com/office/drawing/2014/main" id="{49C21DF1-3CCC-BF80-3A78-912F1F0B2946}"/>
                  </a:ext>
                </a:extLst>
              </p:cNvPr>
              <p:cNvSpPr txBox="1"/>
              <p:nvPr/>
            </p:nvSpPr>
            <p:spPr>
              <a:xfrm>
                <a:off x="3066009" y="2543966"/>
                <a:ext cx="446315" cy="246221"/>
              </a:xfrm>
              <a:prstGeom prst="rect">
                <a:avLst/>
              </a:prstGeom>
              <a:noFill/>
            </p:spPr>
            <p:txBody>
              <a:bodyPr wrap="square" rtlCol="0">
                <a:spAutoFit/>
              </a:bodyPr>
              <a:lstStyle/>
              <a:p>
                <a:r>
                  <a:rPr lang="en-US" sz="1000" dirty="0"/>
                  <a:t>App</a:t>
                </a:r>
              </a:p>
            </p:txBody>
          </p:sp>
        </p:grpSp>
      </p:grpSp>
      <p:grpSp>
        <p:nvGrpSpPr>
          <p:cNvPr id="27" name="Group 26">
            <a:extLst>
              <a:ext uri="{FF2B5EF4-FFF2-40B4-BE49-F238E27FC236}">
                <a16:creationId xmlns:a16="http://schemas.microsoft.com/office/drawing/2014/main" id="{D62E5A57-5DD4-38F7-EDD3-09D7F71CB231}"/>
              </a:ext>
            </a:extLst>
          </p:cNvPr>
          <p:cNvGrpSpPr>
            <a:grpSpLocks noChangeAspect="1"/>
          </p:cNvGrpSpPr>
          <p:nvPr/>
        </p:nvGrpSpPr>
        <p:grpSpPr>
          <a:xfrm>
            <a:off x="2603931" y="3331661"/>
            <a:ext cx="643624" cy="447984"/>
            <a:chOff x="2488019" y="1942216"/>
            <a:chExt cx="1609060" cy="1119961"/>
          </a:xfrm>
        </p:grpSpPr>
        <p:grpSp>
          <p:nvGrpSpPr>
            <p:cNvPr id="28" name="Group 27">
              <a:extLst>
                <a:ext uri="{FF2B5EF4-FFF2-40B4-BE49-F238E27FC236}">
                  <a16:creationId xmlns:a16="http://schemas.microsoft.com/office/drawing/2014/main" id="{F42D14CF-6A4D-1B47-15A1-CD56C935FEA4}"/>
                </a:ext>
              </a:extLst>
            </p:cNvPr>
            <p:cNvGrpSpPr/>
            <p:nvPr/>
          </p:nvGrpSpPr>
          <p:grpSpPr>
            <a:xfrm>
              <a:off x="2488019" y="1942216"/>
              <a:ext cx="1609060" cy="1119961"/>
              <a:chOff x="2385244" y="1942216"/>
              <a:chExt cx="1807535" cy="1190846"/>
            </a:xfrm>
          </p:grpSpPr>
          <p:sp>
            <p:nvSpPr>
              <p:cNvPr id="35" name="Rectangle: Rounded Corners 34">
                <a:extLst>
                  <a:ext uri="{FF2B5EF4-FFF2-40B4-BE49-F238E27FC236}">
                    <a16:creationId xmlns:a16="http://schemas.microsoft.com/office/drawing/2014/main" id="{A3BE4CF4-2CBB-9068-D3F3-227AA69684B5}"/>
                  </a:ext>
                </a:extLst>
              </p:cNvPr>
              <p:cNvSpPr/>
              <p:nvPr/>
            </p:nvSpPr>
            <p:spPr>
              <a:xfrm>
                <a:off x="2385244" y="1942216"/>
                <a:ext cx="1807535" cy="11908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36" name="TextBox 35" hidden="1">
                <a:extLst>
                  <a:ext uri="{FF2B5EF4-FFF2-40B4-BE49-F238E27FC236}">
                    <a16:creationId xmlns:a16="http://schemas.microsoft.com/office/drawing/2014/main" id="{57FF0C0C-1442-4C97-BB38-37631B6FEB14}"/>
                  </a:ext>
                </a:extLst>
              </p:cNvPr>
              <p:cNvSpPr txBox="1"/>
              <p:nvPr/>
            </p:nvSpPr>
            <p:spPr>
              <a:xfrm>
                <a:off x="2654083" y="1947847"/>
                <a:ext cx="1305533" cy="246221"/>
              </a:xfrm>
              <a:prstGeom prst="rect">
                <a:avLst/>
              </a:prstGeom>
              <a:noFill/>
            </p:spPr>
            <p:txBody>
              <a:bodyPr wrap="square" rtlCol="0">
                <a:spAutoFit/>
              </a:bodyPr>
              <a:lstStyle/>
              <a:p>
                <a:r>
                  <a:rPr lang="en-US" sz="1000" dirty="0"/>
                  <a:t>Docker Container</a:t>
                </a:r>
              </a:p>
            </p:txBody>
          </p:sp>
        </p:grpSp>
        <p:grpSp>
          <p:nvGrpSpPr>
            <p:cNvPr id="29" name="Group 28">
              <a:extLst>
                <a:ext uri="{FF2B5EF4-FFF2-40B4-BE49-F238E27FC236}">
                  <a16:creationId xmlns:a16="http://schemas.microsoft.com/office/drawing/2014/main" id="{F9818703-5EDC-5974-DDEE-DA8E8E8C0B7E}"/>
                </a:ext>
              </a:extLst>
            </p:cNvPr>
            <p:cNvGrpSpPr/>
            <p:nvPr/>
          </p:nvGrpSpPr>
          <p:grpSpPr>
            <a:xfrm>
              <a:off x="2708070" y="2228772"/>
              <a:ext cx="1162180" cy="720661"/>
              <a:chOff x="2516591" y="2218649"/>
              <a:chExt cx="1516828" cy="799657"/>
            </a:xfrm>
          </p:grpSpPr>
          <p:sp>
            <p:nvSpPr>
              <p:cNvPr id="33" name="Rectangle: Rounded Corners 32">
                <a:extLst>
                  <a:ext uri="{FF2B5EF4-FFF2-40B4-BE49-F238E27FC236}">
                    <a16:creationId xmlns:a16="http://schemas.microsoft.com/office/drawing/2014/main" id="{9400DDAC-5315-3B2E-A8C9-7FD48FC501DD}"/>
                  </a:ext>
                </a:extLst>
              </p:cNvPr>
              <p:cNvSpPr/>
              <p:nvPr/>
            </p:nvSpPr>
            <p:spPr>
              <a:xfrm>
                <a:off x="2516591" y="2218649"/>
                <a:ext cx="1516828" cy="79965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endParaRPr lang="en-US" sz="1200" dirty="0"/>
              </a:p>
            </p:txBody>
          </p:sp>
          <p:sp>
            <p:nvSpPr>
              <p:cNvPr id="34" name="TextBox 33" hidden="1">
                <a:extLst>
                  <a:ext uri="{FF2B5EF4-FFF2-40B4-BE49-F238E27FC236}">
                    <a16:creationId xmlns:a16="http://schemas.microsoft.com/office/drawing/2014/main" id="{CDB7D485-496C-6D9C-6285-1DEBA9DC2964}"/>
                  </a:ext>
                </a:extLst>
              </p:cNvPr>
              <p:cNvSpPr txBox="1"/>
              <p:nvPr/>
            </p:nvSpPr>
            <p:spPr>
              <a:xfrm>
                <a:off x="2933204" y="2232578"/>
                <a:ext cx="497252" cy="246221"/>
              </a:xfrm>
              <a:prstGeom prst="rect">
                <a:avLst/>
              </a:prstGeom>
              <a:noFill/>
            </p:spPr>
            <p:txBody>
              <a:bodyPr wrap="none" rtlCol="0">
                <a:spAutoFit/>
              </a:bodyPr>
              <a:lstStyle/>
              <a:p>
                <a:r>
                  <a:rPr lang="en-US" sz="1000" dirty="0"/>
                  <a:t>Jarvis</a:t>
                </a:r>
              </a:p>
            </p:txBody>
          </p:sp>
        </p:grpSp>
        <p:grpSp>
          <p:nvGrpSpPr>
            <p:cNvPr id="30" name="Group 29">
              <a:extLst>
                <a:ext uri="{FF2B5EF4-FFF2-40B4-BE49-F238E27FC236}">
                  <a16:creationId xmlns:a16="http://schemas.microsoft.com/office/drawing/2014/main" id="{BC93A4C7-0D9F-E3E8-ECC4-264451EF2440}"/>
                </a:ext>
              </a:extLst>
            </p:cNvPr>
            <p:cNvGrpSpPr/>
            <p:nvPr/>
          </p:nvGrpSpPr>
          <p:grpSpPr>
            <a:xfrm>
              <a:off x="2848103" y="2498814"/>
              <a:ext cx="882127" cy="336526"/>
              <a:chOff x="2848103" y="2498814"/>
              <a:chExt cx="882127" cy="336526"/>
            </a:xfrm>
          </p:grpSpPr>
          <p:sp>
            <p:nvSpPr>
              <p:cNvPr id="31" name="Rectangle: Rounded Corners 30">
                <a:extLst>
                  <a:ext uri="{FF2B5EF4-FFF2-40B4-BE49-F238E27FC236}">
                    <a16:creationId xmlns:a16="http://schemas.microsoft.com/office/drawing/2014/main" id="{DFB88301-6CA6-0D96-618A-19C31C7E1156}"/>
                  </a:ext>
                </a:extLst>
              </p:cNvPr>
              <p:cNvSpPr/>
              <p:nvPr/>
            </p:nvSpPr>
            <p:spPr>
              <a:xfrm>
                <a:off x="2848103" y="2498814"/>
                <a:ext cx="882127" cy="336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p>
            </p:txBody>
          </p:sp>
          <p:sp>
            <p:nvSpPr>
              <p:cNvPr id="32" name="TextBox 31" hidden="1">
                <a:extLst>
                  <a:ext uri="{FF2B5EF4-FFF2-40B4-BE49-F238E27FC236}">
                    <a16:creationId xmlns:a16="http://schemas.microsoft.com/office/drawing/2014/main" id="{25DC8D9E-FC04-880A-4E2C-05F4F626283B}"/>
                  </a:ext>
                </a:extLst>
              </p:cNvPr>
              <p:cNvSpPr txBox="1"/>
              <p:nvPr/>
            </p:nvSpPr>
            <p:spPr>
              <a:xfrm>
                <a:off x="3066009" y="2543966"/>
                <a:ext cx="446315" cy="246221"/>
              </a:xfrm>
              <a:prstGeom prst="rect">
                <a:avLst/>
              </a:prstGeom>
              <a:noFill/>
            </p:spPr>
            <p:txBody>
              <a:bodyPr wrap="square" rtlCol="0">
                <a:spAutoFit/>
              </a:bodyPr>
              <a:lstStyle/>
              <a:p>
                <a:r>
                  <a:rPr lang="en-US" sz="1000" dirty="0"/>
                  <a:t>App</a:t>
                </a:r>
              </a:p>
            </p:txBody>
          </p:sp>
        </p:grpSp>
      </p:grpSp>
      <p:cxnSp>
        <p:nvCxnSpPr>
          <p:cNvPr id="37" name="Connector: Curved 36">
            <a:extLst>
              <a:ext uri="{FF2B5EF4-FFF2-40B4-BE49-F238E27FC236}">
                <a16:creationId xmlns:a16="http://schemas.microsoft.com/office/drawing/2014/main" id="{64159AB5-84A8-B937-EFB0-62F48E7AC169}"/>
              </a:ext>
            </a:extLst>
          </p:cNvPr>
          <p:cNvCxnSpPr>
            <a:cxnSpLocks/>
            <a:stCxn id="31" idx="3"/>
            <a:endCxn id="9" idx="2"/>
          </p:cNvCxnSpPr>
          <p:nvPr/>
        </p:nvCxnSpPr>
        <p:spPr>
          <a:xfrm flipV="1">
            <a:off x="3100816" y="1779249"/>
            <a:ext cx="2469646" cy="1842356"/>
          </a:xfrm>
          <a:prstGeom prst="curvedConnector3">
            <a:avLst>
              <a:gd name="adj1" fmla="val 54427"/>
            </a:avLst>
          </a:prstGeom>
          <a:ln w="15875">
            <a:solidFill>
              <a:srgbClr val="00B050"/>
            </a:solidFill>
            <a:headEnd type="triangle"/>
            <a:tailEnd type="none"/>
          </a:ln>
        </p:spPr>
        <p:style>
          <a:lnRef idx="1">
            <a:schemeClr val="accent3"/>
          </a:lnRef>
          <a:fillRef idx="0">
            <a:schemeClr val="accent3"/>
          </a:fillRef>
          <a:effectRef idx="0">
            <a:schemeClr val="accent3"/>
          </a:effectRef>
          <a:fontRef idx="minor">
            <a:schemeClr val="tx1"/>
          </a:fontRef>
        </p:style>
      </p:cxnSp>
      <p:cxnSp>
        <p:nvCxnSpPr>
          <p:cNvPr id="38" name="Connector: Curved 37">
            <a:extLst>
              <a:ext uri="{FF2B5EF4-FFF2-40B4-BE49-F238E27FC236}">
                <a16:creationId xmlns:a16="http://schemas.microsoft.com/office/drawing/2014/main" id="{7B64E3C8-16D5-652E-A12A-A7008B34ACF7}"/>
              </a:ext>
            </a:extLst>
          </p:cNvPr>
          <p:cNvCxnSpPr>
            <a:cxnSpLocks/>
            <a:stCxn id="18" idx="3"/>
            <a:endCxn id="9" idx="2"/>
          </p:cNvCxnSpPr>
          <p:nvPr/>
        </p:nvCxnSpPr>
        <p:spPr>
          <a:xfrm flipV="1">
            <a:off x="3319479" y="1779249"/>
            <a:ext cx="2250983" cy="1174788"/>
          </a:xfrm>
          <a:prstGeom prst="curvedConnector3">
            <a:avLst>
              <a:gd name="adj1" fmla="val 42935"/>
            </a:avLst>
          </a:prstGeom>
          <a:ln w="15875">
            <a:solidFill>
              <a:srgbClr val="00B050"/>
            </a:solidFill>
            <a:headEnd type="triangle"/>
            <a:tailEnd type="none"/>
          </a:ln>
        </p:spPr>
        <p:style>
          <a:lnRef idx="1">
            <a:schemeClr val="accent3"/>
          </a:lnRef>
          <a:fillRef idx="0">
            <a:schemeClr val="accent3"/>
          </a:fillRef>
          <a:effectRef idx="0">
            <a:schemeClr val="accent3"/>
          </a:effectRef>
          <a:fontRef idx="minor">
            <a:schemeClr val="tx1"/>
          </a:fontRef>
        </p:style>
      </p:cxnSp>
      <p:grpSp>
        <p:nvGrpSpPr>
          <p:cNvPr id="48" name="Group 47">
            <a:extLst>
              <a:ext uri="{FF2B5EF4-FFF2-40B4-BE49-F238E27FC236}">
                <a16:creationId xmlns:a16="http://schemas.microsoft.com/office/drawing/2014/main" id="{A29C2137-569A-2D9E-188F-03D06D6EAEFD}"/>
              </a:ext>
            </a:extLst>
          </p:cNvPr>
          <p:cNvGrpSpPr>
            <a:grpSpLocks noChangeAspect="1"/>
          </p:cNvGrpSpPr>
          <p:nvPr/>
        </p:nvGrpSpPr>
        <p:grpSpPr>
          <a:xfrm>
            <a:off x="4503459" y="3008494"/>
            <a:ext cx="643624" cy="447984"/>
            <a:chOff x="2488019" y="1942216"/>
            <a:chExt cx="1609060" cy="1119961"/>
          </a:xfrm>
        </p:grpSpPr>
        <p:grpSp>
          <p:nvGrpSpPr>
            <p:cNvPr id="49" name="Group 48">
              <a:extLst>
                <a:ext uri="{FF2B5EF4-FFF2-40B4-BE49-F238E27FC236}">
                  <a16:creationId xmlns:a16="http://schemas.microsoft.com/office/drawing/2014/main" id="{CE0C192D-9E6C-0606-CEA6-2AC84F5E5519}"/>
                </a:ext>
              </a:extLst>
            </p:cNvPr>
            <p:cNvGrpSpPr/>
            <p:nvPr/>
          </p:nvGrpSpPr>
          <p:grpSpPr>
            <a:xfrm>
              <a:off x="2488019" y="1942216"/>
              <a:ext cx="1609060" cy="1119961"/>
              <a:chOff x="2385244" y="1942216"/>
              <a:chExt cx="1807535" cy="1190846"/>
            </a:xfrm>
          </p:grpSpPr>
          <p:sp>
            <p:nvSpPr>
              <p:cNvPr id="56" name="Rectangle: Rounded Corners 55">
                <a:extLst>
                  <a:ext uri="{FF2B5EF4-FFF2-40B4-BE49-F238E27FC236}">
                    <a16:creationId xmlns:a16="http://schemas.microsoft.com/office/drawing/2014/main" id="{2B0E28D8-0984-EFCD-66DA-FE168567BA9C}"/>
                  </a:ext>
                </a:extLst>
              </p:cNvPr>
              <p:cNvSpPr/>
              <p:nvPr/>
            </p:nvSpPr>
            <p:spPr>
              <a:xfrm>
                <a:off x="2385244" y="1942216"/>
                <a:ext cx="1807535" cy="11908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57" name="TextBox 56" hidden="1">
                <a:extLst>
                  <a:ext uri="{FF2B5EF4-FFF2-40B4-BE49-F238E27FC236}">
                    <a16:creationId xmlns:a16="http://schemas.microsoft.com/office/drawing/2014/main" id="{17AF2152-1EBB-E793-4715-5A09B57A5DF7}"/>
                  </a:ext>
                </a:extLst>
              </p:cNvPr>
              <p:cNvSpPr txBox="1"/>
              <p:nvPr/>
            </p:nvSpPr>
            <p:spPr>
              <a:xfrm>
                <a:off x="2654083" y="1947847"/>
                <a:ext cx="1305533" cy="246221"/>
              </a:xfrm>
              <a:prstGeom prst="rect">
                <a:avLst/>
              </a:prstGeom>
              <a:noFill/>
            </p:spPr>
            <p:txBody>
              <a:bodyPr wrap="square" rtlCol="0">
                <a:spAutoFit/>
              </a:bodyPr>
              <a:lstStyle/>
              <a:p>
                <a:r>
                  <a:rPr lang="en-US" sz="1000" dirty="0"/>
                  <a:t>Docker Container</a:t>
                </a:r>
              </a:p>
            </p:txBody>
          </p:sp>
        </p:grpSp>
        <p:grpSp>
          <p:nvGrpSpPr>
            <p:cNvPr id="50" name="Group 49">
              <a:extLst>
                <a:ext uri="{FF2B5EF4-FFF2-40B4-BE49-F238E27FC236}">
                  <a16:creationId xmlns:a16="http://schemas.microsoft.com/office/drawing/2014/main" id="{540817DF-9849-EFC5-4731-8695164E6C5B}"/>
                </a:ext>
              </a:extLst>
            </p:cNvPr>
            <p:cNvGrpSpPr/>
            <p:nvPr/>
          </p:nvGrpSpPr>
          <p:grpSpPr>
            <a:xfrm>
              <a:off x="2708070" y="2228772"/>
              <a:ext cx="1162180" cy="720661"/>
              <a:chOff x="2516591" y="2218649"/>
              <a:chExt cx="1516828" cy="799657"/>
            </a:xfrm>
          </p:grpSpPr>
          <p:sp>
            <p:nvSpPr>
              <p:cNvPr id="54" name="Rectangle: Rounded Corners 53">
                <a:extLst>
                  <a:ext uri="{FF2B5EF4-FFF2-40B4-BE49-F238E27FC236}">
                    <a16:creationId xmlns:a16="http://schemas.microsoft.com/office/drawing/2014/main" id="{41552652-5B8E-1410-6FF0-13D5EE4BC003}"/>
                  </a:ext>
                </a:extLst>
              </p:cNvPr>
              <p:cNvSpPr/>
              <p:nvPr/>
            </p:nvSpPr>
            <p:spPr>
              <a:xfrm>
                <a:off x="2516591" y="2218649"/>
                <a:ext cx="1516828" cy="79965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endParaRPr lang="en-US" sz="1200" dirty="0"/>
              </a:p>
            </p:txBody>
          </p:sp>
          <p:sp>
            <p:nvSpPr>
              <p:cNvPr id="55" name="TextBox 54" hidden="1">
                <a:extLst>
                  <a:ext uri="{FF2B5EF4-FFF2-40B4-BE49-F238E27FC236}">
                    <a16:creationId xmlns:a16="http://schemas.microsoft.com/office/drawing/2014/main" id="{5BC4BF62-3583-E0F2-4DF0-B9218C65D83E}"/>
                  </a:ext>
                </a:extLst>
              </p:cNvPr>
              <p:cNvSpPr txBox="1"/>
              <p:nvPr/>
            </p:nvSpPr>
            <p:spPr>
              <a:xfrm>
                <a:off x="2933204" y="2232578"/>
                <a:ext cx="497252" cy="246221"/>
              </a:xfrm>
              <a:prstGeom prst="rect">
                <a:avLst/>
              </a:prstGeom>
              <a:noFill/>
            </p:spPr>
            <p:txBody>
              <a:bodyPr wrap="none" rtlCol="0">
                <a:spAutoFit/>
              </a:bodyPr>
              <a:lstStyle/>
              <a:p>
                <a:r>
                  <a:rPr lang="en-US" sz="1000" dirty="0"/>
                  <a:t>Jarvis</a:t>
                </a:r>
              </a:p>
            </p:txBody>
          </p:sp>
        </p:grpSp>
        <p:grpSp>
          <p:nvGrpSpPr>
            <p:cNvPr id="51" name="Group 50">
              <a:extLst>
                <a:ext uri="{FF2B5EF4-FFF2-40B4-BE49-F238E27FC236}">
                  <a16:creationId xmlns:a16="http://schemas.microsoft.com/office/drawing/2014/main" id="{96C08117-D6D6-F9B8-2656-836416FF1A5C}"/>
                </a:ext>
              </a:extLst>
            </p:cNvPr>
            <p:cNvGrpSpPr/>
            <p:nvPr/>
          </p:nvGrpSpPr>
          <p:grpSpPr>
            <a:xfrm>
              <a:off x="2848103" y="2498814"/>
              <a:ext cx="882127" cy="336526"/>
              <a:chOff x="2848103" y="2498814"/>
              <a:chExt cx="882127" cy="336526"/>
            </a:xfrm>
          </p:grpSpPr>
          <p:sp>
            <p:nvSpPr>
              <p:cNvPr id="52" name="Rectangle: Rounded Corners 51">
                <a:extLst>
                  <a:ext uri="{FF2B5EF4-FFF2-40B4-BE49-F238E27FC236}">
                    <a16:creationId xmlns:a16="http://schemas.microsoft.com/office/drawing/2014/main" id="{8B7FCE6D-BA4F-83CA-64BB-7D313FFC81B2}"/>
                  </a:ext>
                </a:extLst>
              </p:cNvPr>
              <p:cNvSpPr/>
              <p:nvPr/>
            </p:nvSpPr>
            <p:spPr>
              <a:xfrm>
                <a:off x="2848103" y="2498814"/>
                <a:ext cx="882127" cy="336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p>
            </p:txBody>
          </p:sp>
          <p:sp>
            <p:nvSpPr>
              <p:cNvPr id="53" name="TextBox 52" hidden="1">
                <a:extLst>
                  <a:ext uri="{FF2B5EF4-FFF2-40B4-BE49-F238E27FC236}">
                    <a16:creationId xmlns:a16="http://schemas.microsoft.com/office/drawing/2014/main" id="{1B30AB05-1540-6404-B890-34D35333A861}"/>
                  </a:ext>
                </a:extLst>
              </p:cNvPr>
              <p:cNvSpPr txBox="1"/>
              <p:nvPr/>
            </p:nvSpPr>
            <p:spPr>
              <a:xfrm>
                <a:off x="3066009" y="2543966"/>
                <a:ext cx="446315" cy="246221"/>
              </a:xfrm>
              <a:prstGeom prst="rect">
                <a:avLst/>
              </a:prstGeom>
              <a:noFill/>
            </p:spPr>
            <p:txBody>
              <a:bodyPr wrap="square" rtlCol="0">
                <a:spAutoFit/>
              </a:bodyPr>
              <a:lstStyle/>
              <a:p>
                <a:r>
                  <a:rPr lang="en-US" sz="1000" dirty="0"/>
                  <a:t>App</a:t>
                </a:r>
              </a:p>
            </p:txBody>
          </p:sp>
        </p:grpSp>
      </p:grpSp>
      <p:cxnSp>
        <p:nvCxnSpPr>
          <p:cNvPr id="61" name="Connector: Curved 60">
            <a:extLst>
              <a:ext uri="{FF2B5EF4-FFF2-40B4-BE49-F238E27FC236}">
                <a16:creationId xmlns:a16="http://schemas.microsoft.com/office/drawing/2014/main" id="{BC0953BE-9558-0935-0B5D-A3BFC4DDC34D}"/>
              </a:ext>
            </a:extLst>
          </p:cNvPr>
          <p:cNvCxnSpPr>
            <a:stCxn id="9" idx="3"/>
            <a:endCxn id="52" idx="3"/>
          </p:cNvCxnSpPr>
          <p:nvPr/>
        </p:nvCxnSpPr>
        <p:spPr>
          <a:xfrm rot="5400000">
            <a:off x="4876351" y="2303070"/>
            <a:ext cx="1119361" cy="871374"/>
          </a:xfrm>
          <a:prstGeom prst="curvedConnector2">
            <a:avLst/>
          </a:prstGeom>
          <a:ln w="1587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Connector: Curved 62">
            <a:extLst>
              <a:ext uri="{FF2B5EF4-FFF2-40B4-BE49-F238E27FC236}">
                <a16:creationId xmlns:a16="http://schemas.microsoft.com/office/drawing/2014/main" id="{27A5781B-90F9-60F5-4C05-70BE43222AEE}"/>
              </a:ext>
            </a:extLst>
          </p:cNvPr>
          <p:cNvCxnSpPr>
            <a:stCxn id="31" idx="2"/>
            <a:endCxn id="52" idx="1"/>
          </p:cNvCxnSpPr>
          <p:nvPr/>
        </p:nvCxnSpPr>
        <p:spPr>
          <a:xfrm rot="5400000" flipH="1" flipV="1">
            <a:off x="3590706" y="2632123"/>
            <a:ext cx="390472" cy="1723102"/>
          </a:xfrm>
          <a:prstGeom prst="curvedConnector4">
            <a:avLst>
              <a:gd name="adj1" fmla="val -58545"/>
              <a:gd name="adj2" fmla="val 55119"/>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65" name="Connector: Curved 64">
            <a:extLst>
              <a:ext uri="{FF2B5EF4-FFF2-40B4-BE49-F238E27FC236}">
                <a16:creationId xmlns:a16="http://schemas.microsoft.com/office/drawing/2014/main" id="{B318A0A0-6996-D1E0-229F-966D69A146DD}"/>
              </a:ext>
            </a:extLst>
          </p:cNvPr>
          <p:cNvCxnSpPr>
            <a:stCxn id="18" idx="2"/>
            <a:endCxn id="52" idx="1"/>
          </p:cNvCxnSpPr>
          <p:nvPr/>
        </p:nvCxnSpPr>
        <p:spPr>
          <a:xfrm rot="16200000" flipH="1">
            <a:off x="3756725" y="2407670"/>
            <a:ext cx="277096" cy="1504439"/>
          </a:xfrm>
          <a:prstGeom prst="curvedConnector2">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67" name="Connector: Curved 66">
            <a:extLst>
              <a:ext uri="{FF2B5EF4-FFF2-40B4-BE49-F238E27FC236}">
                <a16:creationId xmlns:a16="http://schemas.microsoft.com/office/drawing/2014/main" id="{56DD8149-A5CA-1944-41CF-C6C4F7D171D9}"/>
              </a:ext>
            </a:extLst>
          </p:cNvPr>
          <p:cNvCxnSpPr>
            <a:stCxn id="7" idx="2"/>
            <a:endCxn id="52" idx="1"/>
          </p:cNvCxnSpPr>
          <p:nvPr/>
        </p:nvCxnSpPr>
        <p:spPr>
          <a:xfrm rot="16200000" flipH="1">
            <a:off x="3546561" y="2197506"/>
            <a:ext cx="969146" cy="1232717"/>
          </a:xfrm>
          <a:prstGeom prst="curvedConnector2">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77FA6C3-9144-D0B8-4BB0-9F05D5525026}"/>
              </a:ext>
            </a:extLst>
          </p:cNvPr>
          <p:cNvSpPr txBox="1"/>
          <p:nvPr/>
        </p:nvSpPr>
        <p:spPr>
          <a:xfrm>
            <a:off x="4434110" y="2717125"/>
            <a:ext cx="1215397" cy="261610"/>
          </a:xfrm>
          <a:prstGeom prst="rect">
            <a:avLst/>
          </a:prstGeom>
          <a:noFill/>
        </p:spPr>
        <p:txBody>
          <a:bodyPr wrap="none" rtlCol="0">
            <a:spAutoFit/>
          </a:bodyPr>
          <a:lstStyle/>
          <a:p>
            <a:r>
              <a:rPr lang="en-US" sz="1050" dirty="0">
                <a:solidFill>
                  <a:schemeClr val="accent1"/>
                </a:solidFill>
              </a:rPr>
              <a:t>Write Operations</a:t>
            </a:r>
          </a:p>
        </p:txBody>
      </p:sp>
      <p:sp>
        <p:nvSpPr>
          <p:cNvPr id="77" name="TextBox 76">
            <a:extLst>
              <a:ext uri="{FF2B5EF4-FFF2-40B4-BE49-F238E27FC236}">
                <a16:creationId xmlns:a16="http://schemas.microsoft.com/office/drawing/2014/main" id="{2E3EADEB-D25A-2FF5-EBF9-D2B3F137D93D}"/>
              </a:ext>
            </a:extLst>
          </p:cNvPr>
          <p:cNvSpPr txBox="1"/>
          <p:nvPr/>
        </p:nvSpPr>
        <p:spPr>
          <a:xfrm>
            <a:off x="4556693" y="2134028"/>
            <a:ext cx="1148071" cy="253916"/>
          </a:xfrm>
          <a:prstGeom prst="rect">
            <a:avLst/>
          </a:prstGeom>
          <a:noFill/>
        </p:spPr>
        <p:txBody>
          <a:bodyPr wrap="none" rtlCol="0">
            <a:spAutoFit/>
          </a:bodyPr>
          <a:lstStyle/>
          <a:p>
            <a:r>
              <a:rPr lang="en-US" sz="1050" dirty="0">
                <a:solidFill>
                  <a:srgbClr val="92D050"/>
                </a:solidFill>
              </a:rPr>
              <a:t>Read Operations</a:t>
            </a:r>
          </a:p>
        </p:txBody>
      </p:sp>
      <p:sp>
        <p:nvSpPr>
          <p:cNvPr id="39" name="Content Placeholder 38">
            <a:extLst>
              <a:ext uri="{FF2B5EF4-FFF2-40B4-BE49-F238E27FC236}">
                <a16:creationId xmlns:a16="http://schemas.microsoft.com/office/drawing/2014/main" id="{4554FA83-BE0D-1B18-F483-93F942AFE457}"/>
              </a:ext>
            </a:extLst>
          </p:cNvPr>
          <p:cNvSpPr>
            <a:spLocks noGrp="1"/>
          </p:cNvSpPr>
          <p:nvPr>
            <p:ph sz="quarter" idx="12"/>
          </p:nvPr>
        </p:nvSpPr>
        <p:spPr/>
        <p:txBody>
          <a:bodyPr/>
          <a:lstStyle/>
          <a:p>
            <a:endParaRPr lang="en-US" dirty="0"/>
          </a:p>
        </p:txBody>
      </p:sp>
    </p:spTree>
    <p:extLst>
      <p:ext uri="{BB962C8B-B14F-4D97-AF65-F5344CB8AC3E}">
        <p14:creationId xmlns:p14="http://schemas.microsoft.com/office/powerpoint/2010/main" val="88894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1C4966-2370-A4F0-B448-269677C31649}"/>
              </a:ext>
            </a:extLst>
          </p:cNvPr>
          <p:cNvSpPr>
            <a:spLocks noGrp="1"/>
          </p:cNvSpPr>
          <p:nvPr>
            <p:ph idx="1"/>
          </p:nvPr>
        </p:nvSpPr>
        <p:spPr/>
        <p:txBody>
          <a:bodyPr/>
          <a:lstStyle/>
          <a:p>
            <a:pPr marL="0" indent="0">
              <a:buNone/>
            </a:pPr>
            <a:r>
              <a:rPr lang="en-US" dirty="0"/>
              <a:t>A web service is a standardized way for applications to communicate and exchange data over a network, typically the internet. It allows different systems, built on various programming languages and platforms, to interact seamlessly.</a:t>
            </a:r>
          </a:p>
        </p:txBody>
      </p:sp>
      <p:sp>
        <p:nvSpPr>
          <p:cNvPr id="3" name="Title 2">
            <a:extLst>
              <a:ext uri="{FF2B5EF4-FFF2-40B4-BE49-F238E27FC236}">
                <a16:creationId xmlns:a16="http://schemas.microsoft.com/office/drawing/2014/main" id="{D93B247F-7142-05C2-7B8B-DAFE0D77C718}"/>
              </a:ext>
            </a:extLst>
          </p:cNvPr>
          <p:cNvSpPr>
            <a:spLocks noGrp="1"/>
          </p:cNvSpPr>
          <p:nvPr>
            <p:ph type="title"/>
          </p:nvPr>
        </p:nvSpPr>
        <p:spPr/>
        <p:txBody>
          <a:bodyPr/>
          <a:lstStyle/>
          <a:p>
            <a:r>
              <a:rPr lang="en-US" dirty="0"/>
              <a:t>Web Service</a:t>
            </a:r>
          </a:p>
        </p:txBody>
      </p:sp>
      <p:sp>
        <p:nvSpPr>
          <p:cNvPr id="4" name="Media Placeholder 3">
            <a:extLst>
              <a:ext uri="{FF2B5EF4-FFF2-40B4-BE49-F238E27FC236}">
                <a16:creationId xmlns:a16="http://schemas.microsoft.com/office/drawing/2014/main" id="{D1D2BFE6-FBD3-BF2C-6D58-2BF8BB49AE6F}"/>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68632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loud 13">
            <a:extLst>
              <a:ext uri="{FF2B5EF4-FFF2-40B4-BE49-F238E27FC236}">
                <a16:creationId xmlns:a16="http://schemas.microsoft.com/office/drawing/2014/main" id="{8EB07981-722C-533C-4700-82711CBA50F2}"/>
              </a:ext>
            </a:extLst>
          </p:cNvPr>
          <p:cNvSpPr/>
          <p:nvPr/>
        </p:nvSpPr>
        <p:spPr>
          <a:xfrm>
            <a:off x="1014636" y="975563"/>
            <a:ext cx="6239360" cy="3439731"/>
          </a:xfrm>
          <a:prstGeom prst="cloud">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a:t>"The Cloud" (AWS)</a:t>
            </a:r>
          </a:p>
        </p:txBody>
      </p:sp>
      <p:sp>
        <p:nvSpPr>
          <p:cNvPr id="2" name="Title 1"/>
          <p:cNvSpPr>
            <a:spLocks noGrp="1"/>
          </p:cNvSpPr>
          <p:nvPr>
            <p:ph type="title"/>
          </p:nvPr>
        </p:nvSpPr>
        <p:spPr/>
        <p:txBody>
          <a:bodyPr/>
          <a:lstStyle/>
          <a:p>
            <a:r>
              <a:rPr lang="en-US" dirty="0"/>
              <a:t>Load balance it</a:t>
            </a:r>
          </a:p>
        </p:txBody>
      </p:sp>
      <p:sp>
        <p:nvSpPr>
          <p:cNvPr id="9" name="Flowchart: Magnetic Disk 8">
            <a:extLst>
              <a:ext uri="{FF2B5EF4-FFF2-40B4-BE49-F238E27FC236}">
                <a16:creationId xmlns:a16="http://schemas.microsoft.com/office/drawing/2014/main" id="{7E2E8CF1-3DCA-4F7C-B141-F5F60E68ED11}"/>
              </a:ext>
            </a:extLst>
          </p:cNvPr>
          <p:cNvSpPr/>
          <p:nvPr/>
        </p:nvSpPr>
        <p:spPr>
          <a:xfrm>
            <a:off x="5570462" y="1379420"/>
            <a:ext cx="602512" cy="799657"/>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t>Database</a:t>
            </a:r>
          </a:p>
        </p:txBody>
      </p:sp>
      <p:grpSp>
        <p:nvGrpSpPr>
          <p:cNvPr id="3" name="Group 2">
            <a:extLst>
              <a:ext uri="{FF2B5EF4-FFF2-40B4-BE49-F238E27FC236}">
                <a16:creationId xmlns:a16="http://schemas.microsoft.com/office/drawing/2014/main" id="{CB4E7419-0EAC-F712-C61D-430B0A58CAB5}"/>
              </a:ext>
            </a:extLst>
          </p:cNvPr>
          <p:cNvGrpSpPr>
            <a:grpSpLocks noChangeAspect="1"/>
          </p:cNvGrpSpPr>
          <p:nvPr/>
        </p:nvGrpSpPr>
        <p:grpSpPr>
          <a:xfrm>
            <a:off x="3094316" y="1972043"/>
            <a:ext cx="643624" cy="447984"/>
            <a:chOff x="2488019" y="1942216"/>
            <a:chExt cx="1609060" cy="1119961"/>
          </a:xfrm>
        </p:grpSpPr>
        <p:grpSp>
          <p:nvGrpSpPr>
            <p:cNvPr id="21" name="Group 20">
              <a:extLst>
                <a:ext uri="{FF2B5EF4-FFF2-40B4-BE49-F238E27FC236}">
                  <a16:creationId xmlns:a16="http://schemas.microsoft.com/office/drawing/2014/main" id="{C8843B66-C686-3C77-8CA8-543FCB5FE32F}"/>
                </a:ext>
              </a:extLst>
            </p:cNvPr>
            <p:cNvGrpSpPr/>
            <p:nvPr/>
          </p:nvGrpSpPr>
          <p:grpSpPr>
            <a:xfrm>
              <a:off x="2488019" y="1942216"/>
              <a:ext cx="1609060" cy="1119961"/>
              <a:chOff x="2385244" y="1942216"/>
              <a:chExt cx="1807535" cy="1190846"/>
            </a:xfrm>
          </p:grpSpPr>
          <p:sp>
            <p:nvSpPr>
              <p:cNvPr id="13" name="Rectangle: Rounded Corners 12">
                <a:extLst>
                  <a:ext uri="{FF2B5EF4-FFF2-40B4-BE49-F238E27FC236}">
                    <a16:creationId xmlns:a16="http://schemas.microsoft.com/office/drawing/2014/main" id="{473311F4-CA97-3CAD-A9DD-63D37395BC3E}"/>
                  </a:ext>
                </a:extLst>
              </p:cNvPr>
              <p:cNvSpPr/>
              <p:nvPr/>
            </p:nvSpPr>
            <p:spPr>
              <a:xfrm>
                <a:off x="2385244" y="1942216"/>
                <a:ext cx="1807535" cy="11908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19" name="TextBox 18" hidden="1">
                <a:extLst>
                  <a:ext uri="{FF2B5EF4-FFF2-40B4-BE49-F238E27FC236}">
                    <a16:creationId xmlns:a16="http://schemas.microsoft.com/office/drawing/2014/main" id="{75A37AB5-21F7-9B5E-182D-4C36D2BD4E37}"/>
                  </a:ext>
                </a:extLst>
              </p:cNvPr>
              <p:cNvSpPr txBox="1"/>
              <p:nvPr/>
            </p:nvSpPr>
            <p:spPr>
              <a:xfrm>
                <a:off x="2654083" y="1947847"/>
                <a:ext cx="1305533" cy="246221"/>
              </a:xfrm>
              <a:prstGeom prst="rect">
                <a:avLst/>
              </a:prstGeom>
              <a:noFill/>
            </p:spPr>
            <p:txBody>
              <a:bodyPr wrap="square" rtlCol="0">
                <a:spAutoFit/>
              </a:bodyPr>
              <a:lstStyle/>
              <a:p>
                <a:r>
                  <a:rPr lang="en-US" sz="1000" dirty="0"/>
                  <a:t>Docker Container</a:t>
                </a:r>
              </a:p>
            </p:txBody>
          </p:sp>
        </p:grpSp>
        <p:grpSp>
          <p:nvGrpSpPr>
            <p:cNvPr id="20" name="Group 19">
              <a:extLst>
                <a:ext uri="{FF2B5EF4-FFF2-40B4-BE49-F238E27FC236}">
                  <a16:creationId xmlns:a16="http://schemas.microsoft.com/office/drawing/2014/main" id="{489D6A42-C94D-44B9-7265-165D93A6A548}"/>
                </a:ext>
              </a:extLst>
            </p:cNvPr>
            <p:cNvGrpSpPr/>
            <p:nvPr/>
          </p:nvGrpSpPr>
          <p:grpSpPr>
            <a:xfrm>
              <a:off x="2708070" y="2228772"/>
              <a:ext cx="1162180" cy="720661"/>
              <a:chOff x="2516591" y="2218649"/>
              <a:chExt cx="1516828" cy="799657"/>
            </a:xfrm>
          </p:grpSpPr>
          <p:sp>
            <p:nvSpPr>
              <p:cNvPr id="8" name="Rectangle: Rounded Corners 7">
                <a:extLst>
                  <a:ext uri="{FF2B5EF4-FFF2-40B4-BE49-F238E27FC236}">
                    <a16:creationId xmlns:a16="http://schemas.microsoft.com/office/drawing/2014/main" id="{92E1853C-69B5-0506-1003-824C7E295BEC}"/>
                  </a:ext>
                </a:extLst>
              </p:cNvPr>
              <p:cNvSpPr/>
              <p:nvPr/>
            </p:nvSpPr>
            <p:spPr>
              <a:xfrm>
                <a:off x="2516591" y="2218649"/>
                <a:ext cx="1516828" cy="79965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endParaRPr lang="en-US" sz="1200" dirty="0"/>
              </a:p>
            </p:txBody>
          </p:sp>
          <p:sp>
            <p:nvSpPr>
              <p:cNvPr id="17" name="TextBox 16" hidden="1">
                <a:extLst>
                  <a:ext uri="{FF2B5EF4-FFF2-40B4-BE49-F238E27FC236}">
                    <a16:creationId xmlns:a16="http://schemas.microsoft.com/office/drawing/2014/main" id="{A0323BE8-8F39-8439-D6AB-23905387A73E}"/>
                  </a:ext>
                </a:extLst>
              </p:cNvPr>
              <p:cNvSpPr txBox="1"/>
              <p:nvPr/>
            </p:nvSpPr>
            <p:spPr>
              <a:xfrm>
                <a:off x="2933204" y="2232578"/>
                <a:ext cx="497252" cy="246221"/>
              </a:xfrm>
              <a:prstGeom prst="rect">
                <a:avLst/>
              </a:prstGeom>
              <a:noFill/>
            </p:spPr>
            <p:txBody>
              <a:bodyPr wrap="none" rtlCol="0">
                <a:spAutoFit/>
              </a:bodyPr>
              <a:lstStyle/>
              <a:p>
                <a:r>
                  <a:rPr lang="en-US" sz="1000" dirty="0"/>
                  <a:t>Jarvis</a:t>
                </a:r>
              </a:p>
            </p:txBody>
          </p:sp>
        </p:grpSp>
        <p:grpSp>
          <p:nvGrpSpPr>
            <p:cNvPr id="16" name="Group 15">
              <a:extLst>
                <a:ext uri="{FF2B5EF4-FFF2-40B4-BE49-F238E27FC236}">
                  <a16:creationId xmlns:a16="http://schemas.microsoft.com/office/drawing/2014/main" id="{B7F6DBCA-2592-BA51-122B-EA7F533B76FB}"/>
                </a:ext>
              </a:extLst>
            </p:cNvPr>
            <p:cNvGrpSpPr/>
            <p:nvPr/>
          </p:nvGrpSpPr>
          <p:grpSpPr>
            <a:xfrm>
              <a:off x="2848103" y="2498814"/>
              <a:ext cx="882127" cy="336526"/>
              <a:chOff x="2848103" y="2498814"/>
              <a:chExt cx="882127" cy="336526"/>
            </a:xfrm>
          </p:grpSpPr>
          <p:sp>
            <p:nvSpPr>
              <p:cNvPr id="7" name="Rectangle: Rounded Corners 6">
                <a:extLst>
                  <a:ext uri="{FF2B5EF4-FFF2-40B4-BE49-F238E27FC236}">
                    <a16:creationId xmlns:a16="http://schemas.microsoft.com/office/drawing/2014/main" id="{A225CDD5-F5F3-2F08-BF10-8F5DF261A391}"/>
                  </a:ext>
                </a:extLst>
              </p:cNvPr>
              <p:cNvSpPr/>
              <p:nvPr/>
            </p:nvSpPr>
            <p:spPr>
              <a:xfrm>
                <a:off x="2848103" y="2498814"/>
                <a:ext cx="882127" cy="336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p>
            </p:txBody>
          </p:sp>
          <p:sp>
            <p:nvSpPr>
              <p:cNvPr id="15" name="TextBox 14" hidden="1">
                <a:extLst>
                  <a:ext uri="{FF2B5EF4-FFF2-40B4-BE49-F238E27FC236}">
                    <a16:creationId xmlns:a16="http://schemas.microsoft.com/office/drawing/2014/main" id="{58CD61A5-04F3-22F0-E616-DF79144FDDED}"/>
                  </a:ext>
                </a:extLst>
              </p:cNvPr>
              <p:cNvSpPr txBox="1"/>
              <p:nvPr/>
            </p:nvSpPr>
            <p:spPr>
              <a:xfrm>
                <a:off x="3066009" y="2543966"/>
                <a:ext cx="446315" cy="246221"/>
              </a:xfrm>
              <a:prstGeom prst="rect">
                <a:avLst/>
              </a:prstGeom>
              <a:noFill/>
            </p:spPr>
            <p:txBody>
              <a:bodyPr wrap="square" rtlCol="0">
                <a:spAutoFit/>
              </a:bodyPr>
              <a:lstStyle/>
              <a:p>
                <a:r>
                  <a:rPr lang="en-US" sz="1000" dirty="0"/>
                  <a:t>App</a:t>
                </a:r>
              </a:p>
            </p:txBody>
          </p:sp>
        </p:grpSp>
      </p:grpSp>
      <p:cxnSp>
        <p:nvCxnSpPr>
          <p:cNvPr id="11" name="Connector: Curved 10">
            <a:extLst>
              <a:ext uri="{FF2B5EF4-FFF2-40B4-BE49-F238E27FC236}">
                <a16:creationId xmlns:a16="http://schemas.microsoft.com/office/drawing/2014/main" id="{5B63B7ED-04C9-8B27-44E0-EC3A075DE3EF}"/>
              </a:ext>
            </a:extLst>
          </p:cNvPr>
          <p:cNvCxnSpPr>
            <a:cxnSpLocks/>
            <a:stCxn id="7" idx="3"/>
            <a:endCxn id="9" idx="2"/>
          </p:cNvCxnSpPr>
          <p:nvPr/>
        </p:nvCxnSpPr>
        <p:spPr>
          <a:xfrm flipV="1">
            <a:off x="3591201" y="1779249"/>
            <a:ext cx="1979261" cy="482738"/>
          </a:xfrm>
          <a:prstGeom prst="curvedConnector3">
            <a:avLst>
              <a:gd name="adj1" fmla="val 35939"/>
            </a:avLst>
          </a:prstGeom>
          <a:ln w="15875">
            <a:solidFill>
              <a:srgbClr val="00B050"/>
            </a:solidFill>
            <a:headEnd type="triangle"/>
            <a:tailEnd type="none"/>
          </a:ln>
        </p:spPr>
        <p:style>
          <a:lnRef idx="1">
            <a:schemeClr val="accent3"/>
          </a:lnRef>
          <a:fillRef idx="0">
            <a:schemeClr val="accent3"/>
          </a:fillRef>
          <a:effectRef idx="0">
            <a:schemeClr val="accent3"/>
          </a:effectRef>
          <a:fontRef idx="minor">
            <a:schemeClr val="tx1"/>
          </a:fontRef>
        </p:style>
      </p:cxnSp>
      <p:grpSp>
        <p:nvGrpSpPr>
          <p:cNvPr id="4" name="Group 3">
            <a:extLst>
              <a:ext uri="{FF2B5EF4-FFF2-40B4-BE49-F238E27FC236}">
                <a16:creationId xmlns:a16="http://schemas.microsoft.com/office/drawing/2014/main" id="{F14A3368-CE84-DA4C-1FD2-C50E10C2146F}"/>
              </a:ext>
            </a:extLst>
          </p:cNvPr>
          <p:cNvGrpSpPr>
            <a:grpSpLocks noChangeAspect="1"/>
          </p:cNvGrpSpPr>
          <p:nvPr/>
        </p:nvGrpSpPr>
        <p:grpSpPr>
          <a:xfrm>
            <a:off x="2822594" y="2664093"/>
            <a:ext cx="643624" cy="447984"/>
            <a:chOff x="2488019" y="1942216"/>
            <a:chExt cx="1609060" cy="1119961"/>
          </a:xfrm>
        </p:grpSpPr>
        <p:grpSp>
          <p:nvGrpSpPr>
            <p:cNvPr id="6" name="Group 5">
              <a:extLst>
                <a:ext uri="{FF2B5EF4-FFF2-40B4-BE49-F238E27FC236}">
                  <a16:creationId xmlns:a16="http://schemas.microsoft.com/office/drawing/2014/main" id="{C829F0EE-A3F0-49B0-10C1-C74C90A8890A}"/>
                </a:ext>
              </a:extLst>
            </p:cNvPr>
            <p:cNvGrpSpPr/>
            <p:nvPr/>
          </p:nvGrpSpPr>
          <p:grpSpPr>
            <a:xfrm>
              <a:off x="2488019" y="1942216"/>
              <a:ext cx="1609060" cy="1119961"/>
              <a:chOff x="2385244" y="1942216"/>
              <a:chExt cx="1807535" cy="1190846"/>
            </a:xfrm>
          </p:grpSpPr>
          <p:sp>
            <p:nvSpPr>
              <p:cNvPr id="25" name="Rectangle: Rounded Corners 24">
                <a:extLst>
                  <a:ext uri="{FF2B5EF4-FFF2-40B4-BE49-F238E27FC236}">
                    <a16:creationId xmlns:a16="http://schemas.microsoft.com/office/drawing/2014/main" id="{71FF73C9-DD7A-D9B8-D5DC-C4EA377CCE1B}"/>
                  </a:ext>
                </a:extLst>
              </p:cNvPr>
              <p:cNvSpPr/>
              <p:nvPr/>
            </p:nvSpPr>
            <p:spPr>
              <a:xfrm>
                <a:off x="2385244" y="1942216"/>
                <a:ext cx="1807535" cy="11908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26" name="TextBox 25" hidden="1">
                <a:extLst>
                  <a:ext uri="{FF2B5EF4-FFF2-40B4-BE49-F238E27FC236}">
                    <a16:creationId xmlns:a16="http://schemas.microsoft.com/office/drawing/2014/main" id="{6F2238CD-EB2D-383F-65D7-12E1042DA83F}"/>
                  </a:ext>
                </a:extLst>
              </p:cNvPr>
              <p:cNvSpPr txBox="1"/>
              <p:nvPr/>
            </p:nvSpPr>
            <p:spPr>
              <a:xfrm>
                <a:off x="2654083" y="1947847"/>
                <a:ext cx="1305533" cy="246221"/>
              </a:xfrm>
              <a:prstGeom prst="rect">
                <a:avLst/>
              </a:prstGeom>
              <a:noFill/>
            </p:spPr>
            <p:txBody>
              <a:bodyPr wrap="square" rtlCol="0">
                <a:spAutoFit/>
              </a:bodyPr>
              <a:lstStyle/>
              <a:p>
                <a:r>
                  <a:rPr lang="en-US" sz="1000" dirty="0"/>
                  <a:t>Docker Container</a:t>
                </a:r>
              </a:p>
            </p:txBody>
          </p:sp>
        </p:grpSp>
        <p:grpSp>
          <p:nvGrpSpPr>
            <p:cNvPr id="10" name="Group 9">
              <a:extLst>
                <a:ext uri="{FF2B5EF4-FFF2-40B4-BE49-F238E27FC236}">
                  <a16:creationId xmlns:a16="http://schemas.microsoft.com/office/drawing/2014/main" id="{18088EAA-49B8-CCEE-3E4C-57CD6BEB506E}"/>
                </a:ext>
              </a:extLst>
            </p:cNvPr>
            <p:cNvGrpSpPr/>
            <p:nvPr/>
          </p:nvGrpSpPr>
          <p:grpSpPr>
            <a:xfrm>
              <a:off x="2708070" y="2228772"/>
              <a:ext cx="1162180" cy="720661"/>
              <a:chOff x="2516591" y="2218649"/>
              <a:chExt cx="1516828" cy="799657"/>
            </a:xfrm>
          </p:grpSpPr>
          <p:sp>
            <p:nvSpPr>
              <p:cNvPr id="23" name="Rectangle: Rounded Corners 22">
                <a:extLst>
                  <a:ext uri="{FF2B5EF4-FFF2-40B4-BE49-F238E27FC236}">
                    <a16:creationId xmlns:a16="http://schemas.microsoft.com/office/drawing/2014/main" id="{3DF04BFF-73EB-F1BA-6615-0D2E9C0878D0}"/>
                  </a:ext>
                </a:extLst>
              </p:cNvPr>
              <p:cNvSpPr/>
              <p:nvPr/>
            </p:nvSpPr>
            <p:spPr>
              <a:xfrm>
                <a:off x="2516591" y="2218649"/>
                <a:ext cx="1516828" cy="79965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endParaRPr lang="en-US" sz="1200" dirty="0"/>
              </a:p>
            </p:txBody>
          </p:sp>
          <p:sp>
            <p:nvSpPr>
              <p:cNvPr id="24" name="TextBox 23" hidden="1">
                <a:extLst>
                  <a:ext uri="{FF2B5EF4-FFF2-40B4-BE49-F238E27FC236}">
                    <a16:creationId xmlns:a16="http://schemas.microsoft.com/office/drawing/2014/main" id="{A9BD196F-95C7-2DAE-F9D2-C5118D1B1703}"/>
                  </a:ext>
                </a:extLst>
              </p:cNvPr>
              <p:cNvSpPr txBox="1"/>
              <p:nvPr/>
            </p:nvSpPr>
            <p:spPr>
              <a:xfrm>
                <a:off x="2933204" y="2232578"/>
                <a:ext cx="497252" cy="246221"/>
              </a:xfrm>
              <a:prstGeom prst="rect">
                <a:avLst/>
              </a:prstGeom>
              <a:noFill/>
            </p:spPr>
            <p:txBody>
              <a:bodyPr wrap="none" rtlCol="0">
                <a:spAutoFit/>
              </a:bodyPr>
              <a:lstStyle/>
              <a:p>
                <a:r>
                  <a:rPr lang="en-US" sz="1000" dirty="0"/>
                  <a:t>Jarvis</a:t>
                </a:r>
              </a:p>
            </p:txBody>
          </p:sp>
        </p:grpSp>
        <p:grpSp>
          <p:nvGrpSpPr>
            <p:cNvPr id="12" name="Group 11">
              <a:extLst>
                <a:ext uri="{FF2B5EF4-FFF2-40B4-BE49-F238E27FC236}">
                  <a16:creationId xmlns:a16="http://schemas.microsoft.com/office/drawing/2014/main" id="{DB3EE09A-D63E-1BC2-D124-7EBD3DDEB5F6}"/>
                </a:ext>
              </a:extLst>
            </p:cNvPr>
            <p:cNvGrpSpPr/>
            <p:nvPr/>
          </p:nvGrpSpPr>
          <p:grpSpPr>
            <a:xfrm>
              <a:off x="2848103" y="2498814"/>
              <a:ext cx="882127" cy="336526"/>
              <a:chOff x="2848103" y="2498814"/>
              <a:chExt cx="882127" cy="336526"/>
            </a:xfrm>
          </p:grpSpPr>
          <p:sp>
            <p:nvSpPr>
              <p:cNvPr id="18" name="Rectangle: Rounded Corners 17">
                <a:extLst>
                  <a:ext uri="{FF2B5EF4-FFF2-40B4-BE49-F238E27FC236}">
                    <a16:creationId xmlns:a16="http://schemas.microsoft.com/office/drawing/2014/main" id="{C84691EB-EB97-96F1-7D9E-E14CB9576A0C}"/>
                  </a:ext>
                </a:extLst>
              </p:cNvPr>
              <p:cNvSpPr/>
              <p:nvPr/>
            </p:nvSpPr>
            <p:spPr>
              <a:xfrm>
                <a:off x="2848103" y="2498814"/>
                <a:ext cx="882127" cy="336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p>
            </p:txBody>
          </p:sp>
          <p:sp>
            <p:nvSpPr>
              <p:cNvPr id="22" name="TextBox 21" hidden="1">
                <a:extLst>
                  <a:ext uri="{FF2B5EF4-FFF2-40B4-BE49-F238E27FC236}">
                    <a16:creationId xmlns:a16="http://schemas.microsoft.com/office/drawing/2014/main" id="{49C21DF1-3CCC-BF80-3A78-912F1F0B2946}"/>
                  </a:ext>
                </a:extLst>
              </p:cNvPr>
              <p:cNvSpPr txBox="1"/>
              <p:nvPr/>
            </p:nvSpPr>
            <p:spPr>
              <a:xfrm>
                <a:off x="3066009" y="2543966"/>
                <a:ext cx="446315" cy="246221"/>
              </a:xfrm>
              <a:prstGeom prst="rect">
                <a:avLst/>
              </a:prstGeom>
              <a:noFill/>
            </p:spPr>
            <p:txBody>
              <a:bodyPr wrap="square" rtlCol="0">
                <a:spAutoFit/>
              </a:bodyPr>
              <a:lstStyle/>
              <a:p>
                <a:r>
                  <a:rPr lang="en-US" sz="1000" dirty="0"/>
                  <a:t>App</a:t>
                </a:r>
              </a:p>
            </p:txBody>
          </p:sp>
        </p:grpSp>
      </p:grpSp>
      <p:grpSp>
        <p:nvGrpSpPr>
          <p:cNvPr id="27" name="Group 26">
            <a:extLst>
              <a:ext uri="{FF2B5EF4-FFF2-40B4-BE49-F238E27FC236}">
                <a16:creationId xmlns:a16="http://schemas.microsoft.com/office/drawing/2014/main" id="{D62E5A57-5DD4-38F7-EDD3-09D7F71CB231}"/>
              </a:ext>
            </a:extLst>
          </p:cNvPr>
          <p:cNvGrpSpPr>
            <a:grpSpLocks noChangeAspect="1"/>
          </p:cNvGrpSpPr>
          <p:nvPr/>
        </p:nvGrpSpPr>
        <p:grpSpPr>
          <a:xfrm>
            <a:off x="2603931" y="3331661"/>
            <a:ext cx="643624" cy="447984"/>
            <a:chOff x="2488019" y="1942216"/>
            <a:chExt cx="1609060" cy="1119961"/>
          </a:xfrm>
        </p:grpSpPr>
        <p:grpSp>
          <p:nvGrpSpPr>
            <p:cNvPr id="28" name="Group 27">
              <a:extLst>
                <a:ext uri="{FF2B5EF4-FFF2-40B4-BE49-F238E27FC236}">
                  <a16:creationId xmlns:a16="http://schemas.microsoft.com/office/drawing/2014/main" id="{F42D14CF-6A4D-1B47-15A1-CD56C935FEA4}"/>
                </a:ext>
              </a:extLst>
            </p:cNvPr>
            <p:cNvGrpSpPr/>
            <p:nvPr/>
          </p:nvGrpSpPr>
          <p:grpSpPr>
            <a:xfrm>
              <a:off x="2488019" y="1942216"/>
              <a:ext cx="1609060" cy="1119961"/>
              <a:chOff x="2385244" y="1942216"/>
              <a:chExt cx="1807535" cy="1190846"/>
            </a:xfrm>
          </p:grpSpPr>
          <p:sp>
            <p:nvSpPr>
              <p:cNvPr id="35" name="Rectangle: Rounded Corners 34">
                <a:extLst>
                  <a:ext uri="{FF2B5EF4-FFF2-40B4-BE49-F238E27FC236}">
                    <a16:creationId xmlns:a16="http://schemas.microsoft.com/office/drawing/2014/main" id="{A3BE4CF4-2CBB-9068-D3F3-227AA69684B5}"/>
                  </a:ext>
                </a:extLst>
              </p:cNvPr>
              <p:cNvSpPr/>
              <p:nvPr/>
            </p:nvSpPr>
            <p:spPr>
              <a:xfrm>
                <a:off x="2385244" y="1942216"/>
                <a:ext cx="1807535" cy="11908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36" name="TextBox 35" hidden="1">
                <a:extLst>
                  <a:ext uri="{FF2B5EF4-FFF2-40B4-BE49-F238E27FC236}">
                    <a16:creationId xmlns:a16="http://schemas.microsoft.com/office/drawing/2014/main" id="{57FF0C0C-1442-4C97-BB38-37631B6FEB14}"/>
                  </a:ext>
                </a:extLst>
              </p:cNvPr>
              <p:cNvSpPr txBox="1"/>
              <p:nvPr/>
            </p:nvSpPr>
            <p:spPr>
              <a:xfrm>
                <a:off x="2654083" y="1947847"/>
                <a:ext cx="1305533" cy="246221"/>
              </a:xfrm>
              <a:prstGeom prst="rect">
                <a:avLst/>
              </a:prstGeom>
              <a:noFill/>
            </p:spPr>
            <p:txBody>
              <a:bodyPr wrap="square" rtlCol="0">
                <a:spAutoFit/>
              </a:bodyPr>
              <a:lstStyle/>
              <a:p>
                <a:r>
                  <a:rPr lang="en-US" sz="1000" dirty="0"/>
                  <a:t>Docker Container</a:t>
                </a:r>
              </a:p>
            </p:txBody>
          </p:sp>
        </p:grpSp>
        <p:grpSp>
          <p:nvGrpSpPr>
            <p:cNvPr id="29" name="Group 28">
              <a:extLst>
                <a:ext uri="{FF2B5EF4-FFF2-40B4-BE49-F238E27FC236}">
                  <a16:creationId xmlns:a16="http://schemas.microsoft.com/office/drawing/2014/main" id="{F9818703-5EDC-5974-DDEE-DA8E8E8C0B7E}"/>
                </a:ext>
              </a:extLst>
            </p:cNvPr>
            <p:cNvGrpSpPr/>
            <p:nvPr/>
          </p:nvGrpSpPr>
          <p:grpSpPr>
            <a:xfrm>
              <a:off x="2708070" y="2228772"/>
              <a:ext cx="1162180" cy="720661"/>
              <a:chOff x="2516591" y="2218649"/>
              <a:chExt cx="1516828" cy="799657"/>
            </a:xfrm>
          </p:grpSpPr>
          <p:sp>
            <p:nvSpPr>
              <p:cNvPr id="33" name="Rectangle: Rounded Corners 32">
                <a:extLst>
                  <a:ext uri="{FF2B5EF4-FFF2-40B4-BE49-F238E27FC236}">
                    <a16:creationId xmlns:a16="http://schemas.microsoft.com/office/drawing/2014/main" id="{9400DDAC-5315-3B2E-A8C9-7FD48FC501DD}"/>
                  </a:ext>
                </a:extLst>
              </p:cNvPr>
              <p:cNvSpPr/>
              <p:nvPr/>
            </p:nvSpPr>
            <p:spPr>
              <a:xfrm>
                <a:off x="2516591" y="2218649"/>
                <a:ext cx="1516828" cy="79965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endParaRPr lang="en-US" sz="1200" dirty="0"/>
              </a:p>
            </p:txBody>
          </p:sp>
          <p:sp>
            <p:nvSpPr>
              <p:cNvPr id="34" name="TextBox 33" hidden="1">
                <a:extLst>
                  <a:ext uri="{FF2B5EF4-FFF2-40B4-BE49-F238E27FC236}">
                    <a16:creationId xmlns:a16="http://schemas.microsoft.com/office/drawing/2014/main" id="{CDB7D485-496C-6D9C-6285-1DEBA9DC2964}"/>
                  </a:ext>
                </a:extLst>
              </p:cNvPr>
              <p:cNvSpPr txBox="1"/>
              <p:nvPr/>
            </p:nvSpPr>
            <p:spPr>
              <a:xfrm>
                <a:off x="2933204" y="2232578"/>
                <a:ext cx="497252" cy="246221"/>
              </a:xfrm>
              <a:prstGeom prst="rect">
                <a:avLst/>
              </a:prstGeom>
              <a:noFill/>
            </p:spPr>
            <p:txBody>
              <a:bodyPr wrap="none" rtlCol="0">
                <a:spAutoFit/>
              </a:bodyPr>
              <a:lstStyle/>
              <a:p>
                <a:r>
                  <a:rPr lang="en-US" sz="1000" dirty="0"/>
                  <a:t>Jarvis</a:t>
                </a:r>
              </a:p>
            </p:txBody>
          </p:sp>
        </p:grpSp>
        <p:grpSp>
          <p:nvGrpSpPr>
            <p:cNvPr id="30" name="Group 29">
              <a:extLst>
                <a:ext uri="{FF2B5EF4-FFF2-40B4-BE49-F238E27FC236}">
                  <a16:creationId xmlns:a16="http://schemas.microsoft.com/office/drawing/2014/main" id="{BC93A4C7-0D9F-E3E8-ECC4-264451EF2440}"/>
                </a:ext>
              </a:extLst>
            </p:cNvPr>
            <p:cNvGrpSpPr/>
            <p:nvPr/>
          </p:nvGrpSpPr>
          <p:grpSpPr>
            <a:xfrm>
              <a:off x="2848103" y="2498814"/>
              <a:ext cx="882127" cy="336526"/>
              <a:chOff x="2848103" y="2498814"/>
              <a:chExt cx="882127" cy="336526"/>
            </a:xfrm>
          </p:grpSpPr>
          <p:sp>
            <p:nvSpPr>
              <p:cNvPr id="31" name="Rectangle: Rounded Corners 30">
                <a:extLst>
                  <a:ext uri="{FF2B5EF4-FFF2-40B4-BE49-F238E27FC236}">
                    <a16:creationId xmlns:a16="http://schemas.microsoft.com/office/drawing/2014/main" id="{DFB88301-6CA6-0D96-618A-19C31C7E1156}"/>
                  </a:ext>
                </a:extLst>
              </p:cNvPr>
              <p:cNvSpPr/>
              <p:nvPr/>
            </p:nvSpPr>
            <p:spPr>
              <a:xfrm>
                <a:off x="2848103" y="2498814"/>
                <a:ext cx="882127" cy="336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p>
            </p:txBody>
          </p:sp>
          <p:sp>
            <p:nvSpPr>
              <p:cNvPr id="32" name="TextBox 31" hidden="1">
                <a:extLst>
                  <a:ext uri="{FF2B5EF4-FFF2-40B4-BE49-F238E27FC236}">
                    <a16:creationId xmlns:a16="http://schemas.microsoft.com/office/drawing/2014/main" id="{25DC8D9E-FC04-880A-4E2C-05F4F626283B}"/>
                  </a:ext>
                </a:extLst>
              </p:cNvPr>
              <p:cNvSpPr txBox="1"/>
              <p:nvPr/>
            </p:nvSpPr>
            <p:spPr>
              <a:xfrm>
                <a:off x="3066009" y="2543966"/>
                <a:ext cx="446315" cy="246221"/>
              </a:xfrm>
              <a:prstGeom prst="rect">
                <a:avLst/>
              </a:prstGeom>
              <a:noFill/>
            </p:spPr>
            <p:txBody>
              <a:bodyPr wrap="square" rtlCol="0">
                <a:spAutoFit/>
              </a:bodyPr>
              <a:lstStyle/>
              <a:p>
                <a:r>
                  <a:rPr lang="en-US" sz="1000" dirty="0"/>
                  <a:t>App</a:t>
                </a:r>
              </a:p>
            </p:txBody>
          </p:sp>
        </p:grpSp>
      </p:grpSp>
      <p:cxnSp>
        <p:nvCxnSpPr>
          <p:cNvPr id="37" name="Connector: Curved 36">
            <a:extLst>
              <a:ext uri="{FF2B5EF4-FFF2-40B4-BE49-F238E27FC236}">
                <a16:creationId xmlns:a16="http://schemas.microsoft.com/office/drawing/2014/main" id="{64159AB5-84A8-B937-EFB0-62F48E7AC169}"/>
              </a:ext>
            </a:extLst>
          </p:cNvPr>
          <p:cNvCxnSpPr>
            <a:cxnSpLocks/>
            <a:stCxn id="31" idx="3"/>
            <a:endCxn id="9" idx="2"/>
          </p:cNvCxnSpPr>
          <p:nvPr/>
        </p:nvCxnSpPr>
        <p:spPr>
          <a:xfrm flipV="1">
            <a:off x="3100816" y="1779249"/>
            <a:ext cx="2469646" cy="1842356"/>
          </a:xfrm>
          <a:prstGeom prst="curvedConnector3">
            <a:avLst>
              <a:gd name="adj1" fmla="val 54427"/>
            </a:avLst>
          </a:prstGeom>
          <a:ln w="15875">
            <a:solidFill>
              <a:srgbClr val="00B050"/>
            </a:solidFill>
            <a:headEnd type="triangle"/>
            <a:tailEnd type="none"/>
          </a:ln>
        </p:spPr>
        <p:style>
          <a:lnRef idx="1">
            <a:schemeClr val="accent3"/>
          </a:lnRef>
          <a:fillRef idx="0">
            <a:schemeClr val="accent3"/>
          </a:fillRef>
          <a:effectRef idx="0">
            <a:schemeClr val="accent3"/>
          </a:effectRef>
          <a:fontRef idx="minor">
            <a:schemeClr val="tx1"/>
          </a:fontRef>
        </p:style>
      </p:cxnSp>
      <p:cxnSp>
        <p:nvCxnSpPr>
          <p:cNvPr id="38" name="Connector: Curved 37">
            <a:extLst>
              <a:ext uri="{FF2B5EF4-FFF2-40B4-BE49-F238E27FC236}">
                <a16:creationId xmlns:a16="http://schemas.microsoft.com/office/drawing/2014/main" id="{7B64E3C8-16D5-652E-A12A-A7008B34ACF7}"/>
              </a:ext>
            </a:extLst>
          </p:cNvPr>
          <p:cNvCxnSpPr>
            <a:cxnSpLocks/>
            <a:stCxn id="18" idx="3"/>
            <a:endCxn id="9" idx="2"/>
          </p:cNvCxnSpPr>
          <p:nvPr/>
        </p:nvCxnSpPr>
        <p:spPr>
          <a:xfrm flipV="1">
            <a:off x="3319479" y="1779249"/>
            <a:ext cx="2250983" cy="1174788"/>
          </a:xfrm>
          <a:prstGeom prst="curvedConnector3">
            <a:avLst>
              <a:gd name="adj1" fmla="val 42935"/>
            </a:avLst>
          </a:prstGeom>
          <a:ln w="15875">
            <a:solidFill>
              <a:srgbClr val="00B050"/>
            </a:solidFill>
            <a:headEnd type="triangle"/>
            <a:tailEnd type="none"/>
          </a:ln>
        </p:spPr>
        <p:style>
          <a:lnRef idx="1">
            <a:schemeClr val="accent3"/>
          </a:lnRef>
          <a:fillRef idx="0">
            <a:schemeClr val="accent3"/>
          </a:fillRef>
          <a:effectRef idx="0">
            <a:schemeClr val="accent3"/>
          </a:effectRef>
          <a:fontRef idx="minor">
            <a:schemeClr val="tx1"/>
          </a:fontRef>
        </p:style>
      </p:cxnSp>
      <p:grpSp>
        <p:nvGrpSpPr>
          <p:cNvPr id="48" name="Group 47">
            <a:extLst>
              <a:ext uri="{FF2B5EF4-FFF2-40B4-BE49-F238E27FC236}">
                <a16:creationId xmlns:a16="http://schemas.microsoft.com/office/drawing/2014/main" id="{A29C2137-569A-2D9E-188F-03D06D6EAEFD}"/>
              </a:ext>
            </a:extLst>
          </p:cNvPr>
          <p:cNvGrpSpPr>
            <a:grpSpLocks noChangeAspect="1"/>
          </p:cNvGrpSpPr>
          <p:nvPr/>
        </p:nvGrpSpPr>
        <p:grpSpPr>
          <a:xfrm>
            <a:off x="4503459" y="3008494"/>
            <a:ext cx="643624" cy="447984"/>
            <a:chOff x="2488019" y="1942216"/>
            <a:chExt cx="1609060" cy="1119961"/>
          </a:xfrm>
        </p:grpSpPr>
        <p:grpSp>
          <p:nvGrpSpPr>
            <p:cNvPr id="49" name="Group 48">
              <a:extLst>
                <a:ext uri="{FF2B5EF4-FFF2-40B4-BE49-F238E27FC236}">
                  <a16:creationId xmlns:a16="http://schemas.microsoft.com/office/drawing/2014/main" id="{CE0C192D-9E6C-0606-CEA6-2AC84F5E5519}"/>
                </a:ext>
              </a:extLst>
            </p:cNvPr>
            <p:cNvGrpSpPr/>
            <p:nvPr/>
          </p:nvGrpSpPr>
          <p:grpSpPr>
            <a:xfrm>
              <a:off x="2488019" y="1942216"/>
              <a:ext cx="1609060" cy="1119961"/>
              <a:chOff x="2385244" y="1942216"/>
              <a:chExt cx="1807535" cy="1190846"/>
            </a:xfrm>
          </p:grpSpPr>
          <p:sp>
            <p:nvSpPr>
              <p:cNvPr id="56" name="Rectangle: Rounded Corners 55">
                <a:extLst>
                  <a:ext uri="{FF2B5EF4-FFF2-40B4-BE49-F238E27FC236}">
                    <a16:creationId xmlns:a16="http://schemas.microsoft.com/office/drawing/2014/main" id="{2B0E28D8-0984-EFCD-66DA-FE168567BA9C}"/>
                  </a:ext>
                </a:extLst>
              </p:cNvPr>
              <p:cNvSpPr/>
              <p:nvPr/>
            </p:nvSpPr>
            <p:spPr>
              <a:xfrm>
                <a:off x="2385244" y="1942216"/>
                <a:ext cx="1807535" cy="11908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57" name="TextBox 56" hidden="1">
                <a:extLst>
                  <a:ext uri="{FF2B5EF4-FFF2-40B4-BE49-F238E27FC236}">
                    <a16:creationId xmlns:a16="http://schemas.microsoft.com/office/drawing/2014/main" id="{17AF2152-1EBB-E793-4715-5A09B57A5DF7}"/>
                  </a:ext>
                </a:extLst>
              </p:cNvPr>
              <p:cNvSpPr txBox="1"/>
              <p:nvPr/>
            </p:nvSpPr>
            <p:spPr>
              <a:xfrm>
                <a:off x="2654083" y="1947847"/>
                <a:ext cx="1305533" cy="246221"/>
              </a:xfrm>
              <a:prstGeom prst="rect">
                <a:avLst/>
              </a:prstGeom>
              <a:noFill/>
            </p:spPr>
            <p:txBody>
              <a:bodyPr wrap="square" rtlCol="0">
                <a:spAutoFit/>
              </a:bodyPr>
              <a:lstStyle/>
              <a:p>
                <a:r>
                  <a:rPr lang="en-US" sz="1000" dirty="0"/>
                  <a:t>Docker Container</a:t>
                </a:r>
              </a:p>
            </p:txBody>
          </p:sp>
        </p:grpSp>
        <p:grpSp>
          <p:nvGrpSpPr>
            <p:cNvPr id="50" name="Group 49">
              <a:extLst>
                <a:ext uri="{FF2B5EF4-FFF2-40B4-BE49-F238E27FC236}">
                  <a16:creationId xmlns:a16="http://schemas.microsoft.com/office/drawing/2014/main" id="{540817DF-9849-EFC5-4731-8695164E6C5B}"/>
                </a:ext>
              </a:extLst>
            </p:cNvPr>
            <p:cNvGrpSpPr/>
            <p:nvPr/>
          </p:nvGrpSpPr>
          <p:grpSpPr>
            <a:xfrm>
              <a:off x="2708070" y="2228772"/>
              <a:ext cx="1162180" cy="720661"/>
              <a:chOff x="2516591" y="2218649"/>
              <a:chExt cx="1516828" cy="799657"/>
            </a:xfrm>
          </p:grpSpPr>
          <p:sp>
            <p:nvSpPr>
              <p:cNvPr id="54" name="Rectangle: Rounded Corners 53">
                <a:extLst>
                  <a:ext uri="{FF2B5EF4-FFF2-40B4-BE49-F238E27FC236}">
                    <a16:creationId xmlns:a16="http://schemas.microsoft.com/office/drawing/2014/main" id="{41552652-5B8E-1410-6FF0-13D5EE4BC003}"/>
                  </a:ext>
                </a:extLst>
              </p:cNvPr>
              <p:cNvSpPr/>
              <p:nvPr/>
            </p:nvSpPr>
            <p:spPr>
              <a:xfrm>
                <a:off x="2516591" y="2218649"/>
                <a:ext cx="1516828" cy="79965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endParaRPr lang="en-US" sz="1200" dirty="0"/>
              </a:p>
            </p:txBody>
          </p:sp>
          <p:sp>
            <p:nvSpPr>
              <p:cNvPr id="55" name="TextBox 54" hidden="1">
                <a:extLst>
                  <a:ext uri="{FF2B5EF4-FFF2-40B4-BE49-F238E27FC236}">
                    <a16:creationId xmlns:a16="http://schemas.microsoft.com/office/drawing/2014/main" id="{5BC4BF62-3583-E0F2-4DF0-B9218C65D83E}"/>
                  </a:ext>
                </a:extLst>
              </p:cNvPr>
              <p:cNvSpPr txBox="1"/>
              <p:nvPr/>
            </p:nvSpPr>
            <p:spPr>
              <a:xfrm>
                <a:off x="2933204" y="2232578"/>
                <a:ext cx="497252" cy="246221"/>
              </a:xfrm>
              <a:prstGeom prst="rect">
                <a:avLst/>
              </a:prstGeom>
              <a:noFill/>
            </p:spPr>
            <p:txBody>
              <a:bodyPr wrap="none" rtlCol="0">
                <a:spAutoFit/>
              </a:bodyPr>
              <a:lstStyle/>
              <a:p>
                <a:r>
                  <a:rPr lang="en-US" sz="1000" dirty="0"/>
                  <a:t>Jarvis</a:t>
                </a:r>
              </a:p>
            </p:txBody>
          </p:sp>
        </p:grpSp>
        <p:grpSp>
          <p:nvGrpSpPr>
            <p:cNvPr id="51" name="Group 50">
              <a:extLst>
                <a:ext uri="{FF2B5EF4-FFF2-40B4-BE49-F238E27FC236}">
                  <a16:creationId xmlns:a16="http://schemas.microsoft.com/office/drawing/2014/main" id="{96C08117-D6D6-F9B8-2656-836416FF1A5C}"/>
                </a:ext>
              </a:extLst>
            </p:cNvPr>
            <p:cNvGrpSpPr/>
            <p:nvPr/>
          </p:nvGrpSpPr>
          <p:grpSpPr>
            <a:xfrm>
              <a:off x="2848103" y="2498814"/>
              <a:ext cx="882127" cy="336526"/>
              <a:chOff x="2848103" y="2498814"/>
              <a:chExt cx="882127" cy="336526"/>
            </a:xfrm>
          </p:grpSpPr>
          <p:sp>
            <p:nvSpPr>
              <p:cNvPr id="52" name="Rectangle: Rounded Corners 51">
                <a:extLst>
                  <a:ext uri="{FF2B5EF4-FFF2-40B4-BE49-F238E27FC236}">
                    <a16:creationId xmlns:a16="http://schemas.microsoft.com/office/drawing/2014/main" id="{8B7FCE6D-BA4F-83CA-64BB-7D313FFC81B2}"/>
                  </a:ext>
                </a:extLst>
              </p:cNvPr>
              <p:cNvSpPr/>
              <p:nvPr/>
            </p:nvSpPr>
            <p:spPr>
              <a:xfrm>
                <a:off x="2848103" y="2498814"/>
                <a:ext cx="882127" cy="336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p>
            </p:txBody>
          </p:sp>
          <p:sp>
            <p:nvSpPr>
              <p:cNvPr id="53" name="TextBox 52" hidden="1">
                <a:extLst>
                  <a:ext uri="{FF2B5EF4-FFF2-40B4-BE49-F238E27FC236}">
                    <a16:creationId xmlns:a16="http://schemas.microsoft.com/office/drawing/2014/main" id="{1B30AB05-1540-6404-B890-34D35333A861}"/>
                  </a:ext>
                </a:extLst>
              </p:cNvPr>
              <p:cNvSpPr txBox="1"/>
              <p:nvPr/>
            </p:nvSpPr>
            <p:spPr>
              <a:xfrm>
                <a:off x="3066009" y="2543966"/>
                <a:ext cx="446315" cy="246221"/>
              </a:xfrm>
              <a:prstGeom prst="rect">
                <a:avLst/>
              </a:prstGeom>
              <a:noFill/>
            </p:spPr>
            <p:txBody>
              <a:bodyPr wrap="square" rtlCol="0">
                <a:spAutoFit/>
              </a:bodyPr>
              <a:lstStyle/>
              <a:p>
                <a:r>
                  <a:rPr lang="en-US" sz="1000" dirty="0"/>
                  <a:t>App</a:t>
                </a:r>
              </a:p>
            </p:txBody>
          </p:sp>
        </p:grpSp>
      </p:grpSp>
      <p:cxnSp>
        <p:nvCxnSpPr>
          <p:cNvPr id="61" name="Connector: Curved 60">
            <a:extLst>
              <a:ext uri="{FF2B5EF4-FFF2-40B4-BE49-F238E27FC236}">
                <a16:creationId xmlns:a16="http://schemas.microsoft.com/office/drawing/2014/main" id="{BC0953BE-9558-0935-0B5D-A3BFC4DDC34D}"/>
              </a:ext>
            </a:extLst>
          </p:cNvPr>
          <p:cNvCxnSpPr>
            <a:stCxn id="9" idx="3"/>
            <a:endCxn id="52" idx="3"/>
          </p:cNvCxnSpPr>
          <p:nvPr/>
        </p:nvCxnSpPr>
        <p:spPr>
          <a:xfrm rot="5400000">
            <a:off x="4876351" y="2303070"/>
            <a:ext cx="1119361" cy="871374"/>
          </a:xfrm>
          <a:prstGeom prst="curvedConnector2">
            <a:avLst/>
          </a:prstGeom>
          <a:ln w="1587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Connector: Curved 62">
            <a:extLst>
              <a:ext uri="{FF2B5EF4-FFF2-40B4-BE49-F238E27FC236}">
                <a16:creationId xmlns:a16="http://schemas.microsoft.com/office/drawing/2014/main" id="{27A5781B-90F9-60F5-4C05-70BE43222AEE}"/>
              </a:ext>
            </a:extLst>
          </p:cNvPr>
          <p:cNvCxnSpPr>
            <a:stCxn id="31" idx="2"/>
            <a:endCxn id="52" idx="1"/>
          </p:cNvCxnSpPr>
          <p:nvPr/>
        </p:nvCxnSpPr>
        <p:spPr>
          <a:xfrm rot="5400000" flipH="1" flipV="1">
            <a:off x="3590706" y="2632123"/>
            <a:ext cx="390472" cy="1723102"/>
          </a:xfrm>
          <a:prstGeom prst="curvedConnector4">
            <a:avLst>
              <a:gd name="adj1" fmla="val -58545"/>
              <a:gd name="adj2" fmla="val 55119"/>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65" name="Connector: Curved 64">
            <a:extLst>
              <a:ext uri="{FF2B5EF4-FFF2-40B4-BE49-F238E27FC236}">
                <a16:creationId xmlns:a16="http://schemas.microsoft.com/office/drawing/2014/main" id="{B318A0A0-6996-D1E0-229F-966D69A146DD}"/>
              </a:ext>
            </a:extLst>
          </p:cNvPr>
          <p:cNvCxnSpPr>
            <a:stCxn id="18" idx="2"/>
            <a:endCxn id="52" idx="1"/>
          </p:cNvCxnSpPr>
          <p:nvPr/>
        </p:nvCxnSpPr>
        <p:spPr>
          <a:xfrm rot="16200000" flipH="1">
            <a:off x="3756725" y="2407670"/>
            <a:ext cx="277096" cy="1504439"/>
          </a:xfrm>
          <a:prstGeom prst="curvedConnector2">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67" name="Connector: Curved 66">
            <a:extLst>
              <a:ext uri="{FF2B5EF4-FFF2-40B4-BE49-F238E27FC236}">
                <a16:creationId xmlns:a16="http://schemas.microsoft.com/office/drawing/2014/main" id="{56DD8149-A5CA-1944-41CF-C6C4F7D171D9}"/>
              </a:ext>
            </a:extLst>
          </p:cNvPr>
          <p:cNvCxnSpPr>
            <a:stCxn id="7" idx="2"/>
            <a:endCxn id="52" idx="1"/>
          </p:cNvCxnSpPr>
          <p:nvPr/>
        </p:nvCxnSpPr>
        <p:spPr>
          <a:xfrm rot="16200000" flipH="1">
            <a:off x="3546561" y="2197506"/>
            <a:ext cx="969146" cy="1232717"/>
          </a:xfrm>
          <a:prstGeom prst="curvedConnector2">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77FA6C3-9144-D0B8-4BB0-9F05D5525026}"/>
              </a:ext>
            </a:extLst>
          </p:cNvPr>
          <p:cNvSpPr txBox="1"/>
          <p:nvPr/>
        </p:nvSpPr>
        <p:spPr>
          <a:xfrm>
            <a:off x="4434110" y="2717125"/>
            <a:ext cx="1215397" cy="261610"/>
          </a:xfrm>
          <a:prstGeom prst="rect">
            <a:avLst/>
          </a:prstGeom>
          <a:noFill/>
        </p:spPr>
        <p:txBody>
          <a:bodyPr wrap="none" rtlCol="0">
            <a:spAutoFit/>
          </a:bodyPr>
          <a:lstStyle/>
          <a:p>
            <a:r>
              <a:rPr lang="en-US" sz="1050" dirty="0">
                <a:solidFill>
                  <a:schemeClr val="accent1"/>
                </a:solidFill>
              </a:rPr>
              <a:t>Write Operations</a:t>
            </a:r>
          </a:p>
        </p:txBody>
      </p:sp>
      <p:sp>
        <p:nvSpPr>
          <p:cNvPr id="77" name="TextBox 76">
            <a:extLst>
              <a:ext uri="{FF2B5EF4-FFF2-40B4-BE49-F238E27FC236}">
                <a16:creationId xmlns:a16="http://schemas.microsoft.com/office/drawing/2014/main" id="{2E3EADEB-D25A-2FF5-EBF9-D2B3F137D93D}"/>
              </a:ext>
            </a:extLst>
          </p:cNvPr>
          <p:cNvSpPr txBox="1"/>
          <p:nvPr/>
        </p:nvSpPr>
        <p:spPr>
          <a:xfrm>
            <a:off x="4556693" y="2134028"/>
            <a:ext cx="1148071" cy="253916"/>
          </a:xfrm>
          <a:prstGeom prst="rect">
            <a:avLst/>
          </a:prstGeom>
          <a:noFill/>
        </p:spPr>
        <p:txBody>
          <a:bodyPr wrap="none" rtlCol="0">
            <a:spAutoFit/>
          </a:bodyPr>
          <a:lstStyle/>
          <a:p>
            <a:r>
              <a:rPr lang="en-US" sz="1050" dirty="0">
                <a:solidFill>
                  <a:srgbClr val="92D050"/>
                </a:solidFill>
              </a:rPr>
              <a:t>Read Operations</a:t>
            </a:r>
          </a:p>
        </p:txBody>
      </p:sp>
      <p:sp>
        <p:nvSpPr>
          <p:cNvPr id="78" name="Rectangle: Rounded Corners 77">
            <a:extLst>
              <a:ext uri="{FF2B5EF4-FFF2-40B4-BE49-F238E27FC236}">
                <a16:creationId xmlns:a16="http://schemas.microsoft.com/office/drawing/2014/main" id="{5F3A680C-5FFC-189C-D239-E6AD268988C4}"/>
              </a:ext>
            </a:extLst>
          </p:cNvPr>
          <p:cNvSpPr/>
          <p:nvPr/>
        </p:nvSpPr>
        <p:spPr>
          <a:xfrm>
            <a:off x="2027583" y="1779247"/>
            <a:ext cx="355188" cy="18811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2" name="TextBox 81">
            <a:extLst>
              <a:ext uri="{FF2B5EF4-FFF2-40B4-BE49-F238E27FC236}">
                <a16:creationId xmlns:a16="http://schemas.microsoft.com/office/drawing/2014/main" id="{95169438-29C9-81B9-1117-E2EECAEB63E6}"/>
              </a:ext>
            </a:extLst>
          </p:cNvPr>
          <p:cNvSpPr txBox="1"/>
          <p:nvPr/>
        </p:nvSpPr>
        <p:spPr>
          <a:xfrm>
            <a:off x="2003841" y="2194681"/>
            <a:ext cx="369332" cy="1079151"/>
          </a:xfrm>
          <a:prstGeom prst="rect">
            <a:avLst/>
          </a:prstGeom>
          <a:noFill/>
        </p:spPr>
        <p:txBody>
          <a:bodyPr vert="vert270" wrap="square" rtlCol="0">
            <a:spAutoFit/>
          </a:bodyPr>
          <a:lstStyle/>
          <a:p>
            <a:r>
              <a:rPr lang="en-US" sz="1200" dirty="0"/>
              <a:t>Load Balancer</a:t>
            </a:r>
          </a:p>
        </p:txBody>
      </p:sp>
      <p:cxnSp>
        <p:nvCxnSpPr>
          <p:cNvPr id="84" name="Straight Arrow Connector 83">
            <a:extLst>
              <a:ext uri="{FF2B5EF4-FFF2-40B4-BE49-F238E27FC236}">
                <a16:creationId xmlns:a16="http://schemas.microsoft.com/office/drawing/2014/main" id="{A26C9C7F-4EE5-17EC-8BB7-39117A887CEE}"/>
              </a:ext>
            </a:extLst>
          </p:cNvPr>
          <p:cNvCxnSpPr>
            <a:cxnSpLocks/>
            <a:stCxn id="7" idx="1"/>
          </p:cNvCxnSpPr>
          <p:nvPr/>
        </p:nvCxnSpPr>
        <p:spPr>
          <a:xfrm flipH="1">
            <a:off x="2389271" y="2261987"/>
            <a:ext cx="849079" cy="4436"/>
          </a:xfrm>
          <a:prstGeom prst="straightConnector1">
            <a:avLst/>
          </a:prstGeom>
          <a:ln w="158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142D83B1-DBD6-FE9C-6D1D-855C85F436B6}"/>
              </a:ext>
            </a:extLst>
          </p:cNvPr>
          <p:cNvCxnSpPr>
            <a:cxnSpLocks/>
            <a:stCxn id="18" idx="1"/>
            <a:endCxn id="78" idx="3"/>
          </p:cNvCxnSpPr>
          <p:nvPr/>
        </p:nvCxnSpPr>
        <p:spPr>
          <a:xfrm flipH="1" flipV="1">
            <a:off x="2382771" y="2719812"/>
            <a:ext cx="583857" cy="234225"/>
          </a:xfrm>
          <a:prstGeom prst="straightConnector1">
            <a:avLst/>
          </a:prstGeom>
          <a:ln w="158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8AA09DC8-0EFF-8FF5-E37E-9184CE7DE3CF}"/>
              </a:ext>
            </a:extLst>
          </p:cNvPr>
          <p:cNvCxnSpPr>
            <a:cxnSpLocks/>
            <a:stCxn id="31" idx="1"/>
          </p:cNvCxnSpPr>
          <p:nvPr/>
        </p:nvCxnSpPr>
        <p:spPr>
          <a:xfrm flipH="1" flipV="1">
            <a:off x="2389271" y="3532380"/>
            <a:ext cx="358694" cy="89225"/>
          </a:xfrm>
          <a:prstGeom prst="straightConnector1">
            <a:avLst/>
          </a:prstGeom>
          <a:ln w="158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41" name="Content Placeholder 40">
            <a:extLst>
              <a:ext uri="{FF2B5EF4-FFF2-40B4-BE49-F238E27FC236}">
                <a16:creationId xmlns:a16="http://schemas.microsoft.com/office/drawing/2014/main" id="{B947AE2C-5014-040C-184E-835F171D2284}"/>
              </a:ext>
            </a:extLst>
          </p:cNvPr>
          <p:cNvSpPr>
            <a:spLocks noGrp="1"/>
          </p:cNvSpPr>
          <p:nvPr>
            <p:ph sz="quarter" idx="12"/>
          </p:nvPr>
        </p:nvSpPr>
        <p:spPr/>
        <p:txBody>
          <a:bodyPr/>
          <a:lstStyle/>
          <a:p>
            <a:endParaRPr lang="en-US" dirty="0"/>
          </a:p>
        </p:txBody>
      </p:sp>
    </p:spTree>
    <p:extLst>
      <p:ext uri="{BB962C8B-B14F-4D97-AF65-F5344CB8AC3E}">
        <p14:creationId xmlns:p14="http://schemas.microsoft.com/office/powerpoint/2010/main" val="46794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loud 13">
            <a:extLst>
              <a:ext uri="{FF2B5EF4-FFF2-40B4-BE49-F238E27FC236}">
                <a16:creationId xmlns:a16="http://schemas.microsoft.com/office/drawing/2014/main" id="{8EB07981-722C-533C-4700-82711CBA50F2}"/>
              </a:ext>
            </a:extLst>
          </p:cNvPr>
          <p:cNvSpPr/>
          <p:nvPr/>
        </p:nvSpPr>
        <p:spPr>
          <a:xfrm>
            <a:off x="1014636" y="975563"/>
            <a:ext cx="6239360" cy="3439731"/>
          </a:xfrm>
          <a:prstGeom prst="cloud">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a:t>"The Cloud" (AWS)</a:t>
            </a:r>
          </a:p>
        </p:txBody>
      </p:sp>
      <p:pic>
        <p:nvPicPr>
          <p:cNvPr id="96" name="Content Placeholder 95" descr="Lock with solid fill">
            <a:extLst>
              <a:ext uri="{FF2B5EF4-FFF2-40B4-BE49-F238E27FC236}">
                <a16:creationId xmlns:a16="http://schemas.microsoft.com/office/drawing/2014/main" id="{6871AD0F-63AA-FFAD-2FA8-9AA425C63707}"/>
              </a:ext>
            </a:extLst>
          </p:cNvPr>
          <p:cNvPicPr>
            <a:picLocks noGrp="1" noChangeAspect="1"/>
          </p:cNvPicPr>
          <p:nvPr>
            <p:ph sz="quarter" idx="1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262" y="2172310"/>
            <a:ext cx="914400" cy="914400"/>
          </a:xfrm>
        </p:spPr>
      </p:pic>
      <p:sp>
        <p:nvSpPr>
          <p:cNvPr id="2" name="Title 1"/>
          <p:cNvSpPr>
            <a:spLocks noGrp="1"/>
          </p:cNvSpPr>
          <p:nvPr>
            <p:ph type="title"/>
          </p:nvPr>
        </p:nvSpPr>
        <p:spPr/>
        <p:txBody>
          <a:bodyPr/>
          <a:lstStyle/>
          <a:p>
            <a:r>
              <a:rPr lang="en-US" dirty="0"/>
              <a:t>Secure it</a:t>
            </a:r>
          </a:p>
        </p:txBody>
      </p:sp>
      <p:sp>
        <p:nvSpPr>
          <p:cNvPr id="9" name="Flowchart: Magnetic Disk 8">
            <a:extLst>
              <a:ext uri="{FF2B5EF4-FFF2-40B4-BE49-F238E27FC236}">
                <a16:creationId xmlns:a16="http://schemas.microsoft.com/office/drawing/2014/main" id="{7E2E8CF1-3DCA-4F7C-B141-F5F60E68ED11}"/>
              </a:ext>
            </a:extLst>
          </p:cNvPr>
          <p:cNvSpPr/>
          <p:nvPr/>
        </p:nvSpPr>
        <p:spPr>
          <a:xfrm>
            <a:off x="5570462" y="1379420"/>
            <a:ext cx="602512" cy="799657"/>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t>Database</a:t>
            </a:r>
          </a:p>
        </p:txBody>
      </p:sp>
      <p:grpSp>
        <p:nvGrpSpPr>
          <p:cNvPr id="3" name="Group 2">
            <a:extLst>
              <a:ext uri="{FF2B5EF4-FFF2-40B4-BE49-F238E27FC236}">
                <a16:creationId xmlns:a16="http://schemas.microsoft.com/office/drawing/2014/main" id="{CB4E7419-0EAC-F712-C61D-430B0A58CAB5}"/>
              </a:ext>
            </a:extLst>
          </p:cNvPr>
          <p:cNvGrpSpPr>
            <a:grpSpLocks noChangeAspect="1"/>
          </p:cNvGrpSpPr>
          <p:nvPr/>
        </p:nvGrpSpPr>
        <p:grpSpPr>
          <a:xfrm>
            <a:off x="3094316" y="1972043"/>
            <a:ext cx="643624" cy="447984"/>
            <a:chOff x="2488019" y="1942216"/>
            <a:chExt cx="1609060" cy="1119961"/>
          </a:xfrm>
        </p:grpSpPr>
        <p:grpSp>
          <p:nvGrpSpPr>
            <p:cNvPr id="21" name="Group 20">
              <a:extLst>
                <a:ext uri="{FF2B5EF4-FFF2-40B4-BE49-F238E27FC236}">
                  <a16:creationId xmlns:a16="http://schemas.microsoft.com/office/drawing/2014/main" id="{C8843B66-C686-3C77-8CA8-543FCB5FE32F}"/>
                </a:ext>
              </a:extLst>
            </p:cNvPr>
            <p:cNvGrpSpPr/>
            <p:nvPr/>
          </p:nvGrpSpPr>
          <p:grpSpPr>
            <a:xfrm>
              <a:off x="2488019" y="1942216"/>
              <a:ext cx="1609060" cy="1119961"/>
              <a:chOff x="2385244" y="1942216"/>
              <a:chExt cx="1807535" cy="1190846"/>
            </a:xfrm>
          </p:grpSpPr>
          <p:sp>
            <p:nvSpPr>
              <p:cNvPr id="13" name="Rectangle: Rounded Corners 12">
                <a:extLst>
                  <a:ext uri="{FF2B5EF4-FFF2-40B4-BE49-F238E27FC236}">
                    <a16:creationId xmlns:a16="http://schemas.microsoft.com/office/drawing/2014/main" id="{473311F4-CA97-3CAD-A9DD-63D37395BC3E}"/>
                  </a:ext>
                </a:extLst>
              </p:cNvPr>
              <p:cNvSpPr/>
              <p:nvPr/>
            </p:nvSpPr>
            <p:spPr>
              <a:xfrm>
                <a:off x="2385244" y="1942216"/>
                <a:ext cx="1807535" cy="11908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19" name="TextBox 18" hidden="1">
                <a:extLst>
                  <a:ext uri="{FF2B5EF4-FFF2-40B4-BE49-F238E27FC236}">
                    <a16:creationId xmlns:a16="http://schemas.microsoft.com/office/drawing/2014/main" id="{75A37AB5-21F7-9B5E-182D-4C36D2BD4E37}"/>
                  </a:ext>
                </a:extLst>
              </p:cNvPr>
              <p:cNvSpPr txBox="1"/>
              <p:nvPr/>
            </p:nvSpPr>
            <p:spPr>
              <a:xfrm>
                <a:off x="2654083" y="1947847"/>
                <a:ext cx="1305533" cy="246221"/>
              </a:xfrm>
              <a:prstGeom prst="rect">
                <a:avLst/>
              </a:prstGeom>
              <a:noFill/>
            </p:spPr>
            <p:txBody>
              <a:bodyPr wrap="square" rtlCol="0">
                <a:spAutoFit/>
              </a:bodyPr>
              <a:lstStyle/>
              <a:p>
                <a:r>
                  <a:rPr lang="en-US" sz="1000" dirty="0"/>
                  <a:t>Docker Container</a:t>
                </a:r>
              </a:p>
            </p:txBody>
          </p:sp>
        </p:grpSp>
        <p:grpSp>
          <p:nvGrpSpPr>
            <p:cNvPr id="20" name="Group 19">
              <a:extLst>
                <a:ext uri="{FF2B5EF4-FFF2-40B4-BE49-F238E27FC236}">
                  <a16:creationId xmlns:a16="http://schemas.microsoft.com/office/drawing/2014/main" id="{489D6A42-C94D-44B9-7265-165D93A6A548}"/>
                </a:ext>
              </a:extLst>
            </p:cNvPr>
            <p:cNvGrpSpPr/>
            <p:nvPr/>
          </p:nvGrpSpPr>
          <p:grpSpPr>
            <a:xfrm>
              <a:off x="2708070" y="2228772"/>
              <a:ext cx="1162180" cy="720661"/>
              <a:chOff x="2516591" y="2218649"/>
              <a:chExt cx="1516828" cy="799657"/>
            </a:xfrm>
          </p:grpSpPr>
          <p:sp>
            <p:nvSpPr>
              <p:cNvPr id="8" name="Rectangle: Rounded Corners 7">
                <a:extLst>
                  <a:ext uri="{FF2B5EF4-FFF2-40B4-BE49-F238E27FC236}">
                    <a16:creationId xmlns:a16="http://schemas.microsoft.com/office/drawing/2014/main" id="{92E1853C-69B5-0506-1003-824C7E295BEC}"/>
                  </a:ext>
                </a:extLst>
              </p:cNvPr>
              <p:cNvSpPr/>
              <p:nvPr/>
            </p:nvSpPr>
            <p:spPr>
              <a:xfrm>
                <a:off x="2516591" y="2218649"/>
                <a:ext cx="1516828" cy="79965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endParaRPr lang="en-US" sz="1200" dirty="0"/>
              </a:p>
            </p:txBody>
          </p:sp>
          <p:sp>
            <p:nvSpPr>
              <p:cNvPr id="17" name="TextBox 16" hidden="1">
                <a:extLst>
                  <a:ext uri="{FF2B5EF4-FFF2-40B4-BE49-F238E27FC236}">
                    <a16:creationId xmlns:a16="http://schemas.microsoft.com/office/drawing/2014/main" id="{A0323BE8-8F39-8439-D6AB-23905387A73E}"/>
                  </a:ext>
                </a:extLst>
              </p:cNvPr>
              <p:cNvSpPr txBox="1"/>
              <p:nvPr/>
            </p:nvSpPr>
            <p:spPr>
              <a:xfrm>
                <a:off x="2933204" y="2232578"/>
                <a:ext cx="497252" cy="246221"/>
              </a:xfrm>
              <a:prstGeom prst="rect">
                <a:avLst/>
              </a:prstGeom>
              <a:noFill/>
            </p:spPr>
            <p:txBody>
              <a:bodyPr wrap="none" rtlCol="0">
                <a:spAutoFit/>
              </a:bodyPr>
              <a:lstStyle/>
              <a:p>
                <a:r>
                  <a:rPr lang="en-US" sz="1000" dirty="0"/>
                  <a:t>Jarvis</a:t>
                </a:r>
              </a:p>
            </p:txBody>
          </p:sp>
        </p:grpSp>
        <p:grpSp>
          <p:nvGrpSpPr>
            <p:cNvPr id="16" name="Group 15">
              <a:extLst>
                <a:ext uri="{FF2B5EF4-FFF2-40B4-BE49-F238E27FC236}">
                  <a16:creationId xmlns:a16="http://schemas.microsoft.com/office/drawing/2014/main" id="{B7F6DBCA-2592-BA51-122B-EA7F533B76FB}"/>
                </a:ext>
              </a:extLst>
            </p:cNvPr>
            <p:cNvGrpSpPr/>
            <p:nvPr/>
          </p:nvGrpSpPr>
          <p:grpSpPr>
            <a:xfrm>
              <a:off x="2848103" y="2498814"/>
              <a:ext cx="882127" cy="336526"/>
              <a:chOff x="2848103" y="2498814"/>
              <a:chExt cx="882127" cy="336526"/>
            </a:xfrm>
          </p:grpSpPr>
          <p:sp>
            <p:nvSpPr>
              <p:cNvPr id="7" name="Rectangle: Rounded Corners 6">
                <a:extLst>
                  <a:ext uri="{FF2B5EF4-FFF2-40B4-BE49-F238E27FC236}">
                    <a16:creationId xmlns:a16="http://schemas.microsoft.com/office/drawing/2014/main" id="{A225CDD5-F5F3-2F08-BF10-8F5DF261A391}"/>
                  </a:ext>
                </a:extLst>
              </p:cNvPr>
              <p:cNvSpPr/>
              <p:nvPr/>
            </p:nvSpPr>
            <p:spPr>
              <a:xfrm>
                <a:off x="2848103" y="2498814"/>
                <a:ext cx="882127" cy="336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p>
            </p:txBody>
          </p:sp>
          <p:sp>
            <p:nvSpPr>
              <p:cNvPr id="15" name="TextBox 14" hidden="1">
                <a:extLst>
                  <a:ext uri="{FF2B5EF4-FFF2-40B4-BE49-F238E27FC236}">
                    <a16:creationId xmlns:a16="http://schemas.microsoft.com/office/drawing/2014/main" id="{58CD61A5-04F3-22F0-E616-DF79144FDDED}"/>
                  </a:ext>
                </a:extLst>
              </p:cNvPr>
              <p:cNvSpPr txBox="1"/>
              <p:nvPr/>
            </p:nvSpPr>
            <p:spPr>
              <a:xfrm>
                <a:off x="3066009" y="2543966"/>
                <a:ext cx="446315" cy="246221"/>
              </a:xfrm>
              <a:prstGeom prst="rect">
                <a:avLst/>
              </a:prstGeom>
              <a:noFill/>
            </p:spPr>
            <p:txBody>
              <a:bodyPr wrap="square" rtlCol="0">
                <a:spAutoFit/>
              </a:bodyPr>
              <a:lstStyle/>
              <a:p>
                <a:r>
                  <a:rPr lang="en-US" sz="1000" dirty="0"/>
                  <a:t>App</a:t>
                </a:r>
              </a:p>
            </p:txBody>
          </p:sp>
        </p:grpSp>
      </p:grpSp>
      <p:cxnSp>
        <p:nvCxnSpPr>
          <p:cNvPr id="11" name="Connector: Curved 10">
            <a:extLst>
              <a:ext uri="{FF2B5EF4-FFF2-40B4-BE49-F238E27FC236}">
                <a16:creationId xmlns:a16="http://schemas.microsoft.com/office/drawing/2014/main" id="{5B63B7ED-04C9-8B27-44E0-EC3A075DE3EF}"/>
              </a:ext>
            </a:extLst>
          </p:cNvPr>
          <p:cNvCxnSpPr>
            <a:cxnSpLocks/>
            <a:stCxn id="7" idx="3"/>
            <a:endCxn id="9" idx="2"/>
          </p:cNvCxnSpPr>
          <p:nvPr/>
        </p:nvCxnSpPr>
        <p:spPr>
          <a:xfrm flipV="1">
            <a:off x="3591201" y="1779249"/>
            <a:ext cx="1979261" cy="482738"/>
          </a:xfrm>
          <a:prstGeom prst="curvedConnector3">
            <a:avLst>
              <a:gd name="adj1" fmla="val 35939"/>
            </a:avLst>
          </a:prstGeom>
          <a:ln w="15875">
            <a:solidFill>
              <a:srgbClr val="00B050"/>
            </a:solidFill>
            <a:headEnd type="triangle"/>
            <a:tailEnd type="none"/>
          </a:ln>
        </p:spPr>
        <p:style>
          <a:lnRef idx="1">
            <a:schemeClr val="accent3"/>
          </a:lnRef>
          <a:fillRef idx="0">
            <a:schemeClr val="accent3"/>
          </a:fillRef>
          <a:effectRef idx="0">
            <a:schemeClr val="accent3"/>
          </a:effectRef>
          <a:fontRef idx="minor">
            <a:schemeClr val="tx1"/>
          </a:fontRef>
        </p:style>
      </p:cxnSp>
      <p:grpSp>
        <p:nvGrpSpPr>
          <p:cNvPr id="4" name="Group 3">
            <a:extLst>
              <a:ext uri="{FF2B5EF4-FFF2-40B4-BE49-F238E27FC236}">
                <a16:creationId xmlns:a16="http://schemas.microsoft.com/office/drawing/2014/main" id="{F14A3368-CE84-DA4C-1FD2-C50E10C2146F}"/>
              </a:ext>
            </a:extLst>
          </p:cNvPr>
          <p:cNvGrpSpPr>
            <a:grpSpLocks noChangeAspect="1"/>
          </p:cNvGrpSpPr>
          <p:nvPr/>
        </p:nvGrpSpPr>
        <p:grpSpPr>
          <a:xfrm>
            <a:off x="2822594" y="2664093"/>
            <a:ext cx="643624" cy="447984"/>
            <a:chOff x="2488019" y="1942216"/>
            <a:chExt cx="1609060" cy="1119961"/>
          </a:xfrm>
        </p:grpSpPr>
        <p:grpSp>
          <p:nvGrpSpPr>
            <p:cNvPr id="6" name="Group 5">
              <a:extLst>
                <a:ext uri="{FF2B5EF4-FFF2-40B4-BE49-F238E27FC236}">
                  <a16:creationId xmlns:a16="http://schemas.microsoft.com/office/drawing/2014/main" id="{C829F0EE-A3F0-49B0-10C1-C74C90A8890A}"/>
                </a:ext>
              </a:extLst>
            </p:cNvPr>
            <p:cNvGrpSpPr/>
            <p:nvPr/>
          </p:nvGrpSpPr>
          <p:grpSpPr>
            <a:xfrm>
              <a:off x="2488019" y="1942216"/>
              <a:ext cx="1609060" cy="1119961"/>
              <a:chOff x="2385244" y="1942216"/>
              <a:chExt cx="1807535" cy="1190846"/>
            </a:xfrm>
          </p:grpSpPr>
          <p:sp>
            <p:nvSpPr>
              <p:cNvPr id="25" name="Rectangle: Rounded Corners 24">
                <a:extLst>
                  <a:ext uri="{FF2B5EF4-FFF2-40B4-BE49-F238E27FC236}">
                    <a16:creationId xmlns:a16="http://schemas.microsoft.com/office/drawing/2014/main" id="{71FF73C9-DD7A-D9B8-D5DC-C4EA377CCE1B}"/>
                  </a:ext>
                </a:extLst>
              </p:cNvPr>
              <p:cNvSpPr/>
              <p:nvPr/>
            </p:nvSpPr>
            <p:spPr>
              <a:xfrm>
                <a:off x="2385244" y="1942216"/>
                <a:ext cx="1807535" cy="11908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26" name="TextBox 25" hidden="1">
                <a:extLst>
                  <a:ext uri="{FF2B5EF4-FFF2-40B4-BE49-F238E27FC236}">
                    <a16:creationId xmlns:a16="http://schemas.microsoft.com/office/drawing/2014/main" id="{6F2238CD-EB2D-383F-65D7-12E1042DA83F}"/>
                  </a:ext>
                </a:extLst>
              </p:cNvPr>
              <p:cNvSpPr txBox="1"/>
              <p:nvPr/>
            </p:nvSpPr>
            <p:spPr>
              <a:xfrm>
                <a:off x="2654083" y="1947847"/>
                <a:ext cx="1305533" cy="246221"/>
              </a:xfrm>
              <a:prstGeom prst="rect">
                <a:avLst/>
              </a:prstGeom>
              <a:noFill/>
            </p:spPr>
            <p:txBody>
              <a:bodyPr wrap="square" rtlCol="0">
                <a:spAutoFit/>
              </a:bodyPr>
              <a:lstStyle/>
              <a:p>
                <a:r>
                  <a:rPr lang="en-US" sz="1000" dirty="0"/>
                  <a:t>Docker Container</a:t>
                </a:r>
              </a:p>
            </p:txBody>
          </p:sp>
        </p:grpSp>
        <p:grpSp>
          <p:nvGrpSpPr>
            <p:cNvPr id="10" name="Group 9">
              <a:extLst>
                <a:ext uri="{FF2B5EF4-FFF2-40B4-BE49-F238E27FC236}">
                  <a16:creationId xmlns:a16="http://schemas.microsoft.com/office/drawing/2014/main" id="{18088EAA-49B8-CCEE-3E4C-57CD6BEB506E}"/>
                </a:ext>
              </a:extLst>
            </p:cNvPr>
            <p:cNvGrpSpPr/>
            <p:nvPr/>
          </p:nvGrpSpPr>
          <p:grpSpPr>
            <a:xfrm>
              <a:off x="2708070" y="2228772"/>
              <a:ext cx="1162180" cy="720661"/>
              <a:chOff x="2516591" y="2218649"/>
              <a:chExt cx="1516828" cy="799657"/>
            </a:xfrm>
          </p:grpSpPr>
          <p:sp>
            <p:nvSpPr>
              <p:cNvPr id="23" name="Rectangle: Rounded Corners 22">
                <a:extLst>
                  <a:ext uri="{FF2B5EF4-FFF2-40B4-BE49-F238E27FC236}">
                    <a16:creationId xmlns:a16="http://schemas.microsoft.com/office/drawing/2014/main" id="{3DF04BFF-73EB-F1BA-6615-0D2E9C0878D0}"/>
                  </a:ext>
                </a:extLst>
              </p:cNvPr>
              <p:cNvSpPr/>
              <p:nvPr/>
            </p:nvSpPr>
            <p:spPr>
              <a:xfrm>
                <a:off x="2516591" y="2218649"/>
                <a:ext cx="1516828" cy="79965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endParaRPr lang="en-US" sz="1200" dirty="0"/>
              </a:p>
            </p:txBody>
          </p:sp>
          <p:sp>
            <p:nvSpPr>
              <p:cNvPr id="24" name="TextBox 23" hidden="1">
                <a:extLst>
                  <a:ext uri="{FF2B5EF4-FFF2-40B4-BE49-F238E27FC236}">
                    <a16:creationId xmlns:a16="http://schemas.microsoft.com/office/drawing/2014/main" id="{A9BD196F-95C7-2DAE-F9D2-C5118D1B1703}"/>
                  </a:ext>
                </a:extLst>
              </p:cNvPr>
              <p:cNvSpPr txBox="1"/>
              <p:nvPr/>
            </p:nvSpPr>
            <p:spPr>
              <a:xfrm>
                <a:off x="2933204" y="2232578"/>
                <a:ext cx="497252" cy="246221"/>
              </a:xfrm>
              <a:prstGeom prst="rect">
                <a:avLst/>
              </a:prstGeom>
              <a:noFill/>
            </p:spPr>
            <p:txBody>
              <a:bodyPr wrap="none" rtlCol="0">
                <a:spAutoFit/>
              </a:bodyPr>
              <a:lstStyle/>
              <a:p>
                <a:r>
                  <a:rPr lang="en-US" sz="1000" dirty="0"/>
                  <a:t>Jarvis</a:t>
                </a:r>
              </a:p>
            </p:txBody>
          </p:sp>
        </p:grpSp>
        <p:grpSp>
          <p:nvGrpSpPr>
            <p:cNvPr id="12" name="Group 11">
              <a:extLst>
                <a:ext uri="{FF2B5EF4-FFF2-40B4-BE49-F238E27FC236}">
                  <a16:creationId xmlns:a16="http://schemas.microsoft.com/office/drawing/2014/main" id="{DB3EE09A-D63E-1BC2-D124-7EBD3DDEB5F6}"/>
                </a:ext>
              </a:extLst>
            </p:cNvPr>
            <p:cNvGrpSpPr/>
            <p:nvPr/>
          </p:nvGrpSpPr>
          <p:grpSpPr>
            <a:xfrm>
              <a:off x="2848103" y="2498814"/>
              <a:ext cx="882127" cy="336526"/>
              <a:chOff x="2848103" y="2498814"/>
              <a:chExt cx="882127" cy="336526"/>
            </a:xfrm>
          </p:grpSpPr>
          <p:sp>
            <p:nvSpPr>
              <p:cNvPr id="18" name="Rectangle: Rounded Corners 17">
                <a:extLst>
                  <a:ext uri="{FF2B5EF4-FFF2-40B4-BE49-F238E27FC236}">
                    <a16:creationId xmlns:a16="http://schemas.microsoft.com/office/drawing/2014/main" id="{C84691EB-EB97-96F1-7D9E-E14CB9576A0C}"/>
                  </a:ext>
                </a:extLst>
              </p:cNvPr>
              <p:cNvSpPr/>
              <p:nvPr/>
            </p:nvSpPr>
            <p:spPr>
              <a:xfrm>
                <a:off x="2848103" y="2498814"/>
                <a:ext cx="882127" cy="336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p>
            </p:txBody>
          </p:sp>
          <p:sp>
            <p:nvSpPr>
              <p:cNvPr id="22" name="TextBox 21" hidden="1">
                <a:extLst>
                  <a:ext uri="{FF2B5EF4-FFF2-40B4-BE49-F238E27FC236}">
                    <a16:creationId xmlns:a16="http://schemas.microsoft.com/office/drawing/2014/main" id="{49C21DF1-3CCC-BF80-3A78-912F1F0B2946}"/>
                  </a:ext>
                </a:extLst>
              </p:cNvPr>
              <p:cNvSpPr txBox="1"/>
              <p:nvPr/>
            </p:nvSpPr>
            <p:spPr>
              <a:xfrm>
                <a:off x="3066009" y="2543966"/>
                <a:ext cx="446315" cy="246221"/>
              </a:xfrm>
              <a:prstGeom prst="rect">
                <a:avLst/>
              </a:prstGeom>
              <a:noFill/>
            </p:spPr>
            <p:txBody>
              <a:bodyPr wrap="square" rtlCol="0">
                <a:spAutoFit/>
              </a:bodyPr>
              <a:lstStyle/>
              <a:p>
                <a:r>
                  <a:rPr lang="en-US" sz="1000" dirty="0"/>
                  <a:t>App</a:t>
                </a:r>
              </a:p>
            </p:txBody>
          </p:sp>
        </p:grpSp>
      </p:grpSp>
      <p:grpSp>
        <p:nvGrpSpPr>
          <p:cNvPr id="27" name="Group 26">
            <a:extLst>
              <a:ext uri="{FF2B5EF4-FFF2-40B4-BE49-F238E27FC236}">
                <a16:creationId xmlns:a16="http://schemas.microsoft.com/office/drawing/2014/main" id="{D62E5A57-5DD4-38F7-EDD3-09D7F71CB231}"/>
              </a:ext>
            </a:extLst>
          </p:cNvPr>
          <p:cNvGrpSpPr>
            <a:grpSpLocks noChangeAspect="1"/>
          </p:cNvGrpSpPr>
          <p:nvPr/>
        </p:nvGrpSpPr>
        <p:grpSpPr>
          <a:xfrm>
            <a:off x="2603931" y="3331661"/>
            <a:ext cx="643624" cy="447984"/>
            <a:chOff x="2488019" y="1942216"/>
            <a:chExt cx="1609060" cy="1119961"/>
          </a:xfrm>
        </p:grpSpPr>
        <p:grpSp>
          <p:nvGrpSpPr>
            <p:cNvPr id="28" name="Group 27">
              <a:extLst>
                <a:ext uri="{FF2B5EF4-FFF2-40B4-BE49-F238E27FC236}">
                  <a16:creationId xmlns:a16="http://schemas.microsoft.com/office/drawing/2014/main" id="{F42D14CF-6A4D-1B47-15A1-CD56C935FEA4}"/>
                </a:ext>
              </a:extLst>
            </p:cNvPr>
            <p:cNvGrpSpPr/>
            <p:nvPr/>
          </p:nvGrpSpPr>
          <p:grpSpPr>
            <a:xfrm>
              <a:off x="2488019" y="1942216"/>
              <a:ext cx="1609060" cy="1119961"/>
              <a:chOff x="2385244" y="1942216"/>
              <a:chExt cx="1807535" cy="1190846"/>
            </a:xfrm>
          </p:grpSpPr>
          <p:sp>
            <p:nvSpPr>
              <p:cNvPr id="35" name="Rectangle: Rounded Corners 34">
                <a:extLst>
                  <a:ext uri="{FF2B5EF4-FFF2-40B4-BE49-F238E27FC236}">
                    <a16:creationId xmlns:a16="http://schemas.microsoft.com/office/drawing/2014/main" id="{A3BE4CF4-2CBB-9068-D3F3-227AA69684B5}"/>
                  </a:ext>
                </a:extLst>
              </p:cNvPr>
              <p:cNvSpPr/>
              <p:nvPr/>
            </p:nvSpPr>
            <p:spPr>
              <a:xfrm>
                <a:off x="2385244" y="1942216"/>
                <a:ext cx="1807535" cy="11908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36" name="TextBox 35" hidden="1">
                <a:extLst>
                  <a:ext uri="{FF2B5EF4-FFF2-40B4-BE49-F238E27FC236}">
                    <a16:creationId xmlns:a16="http://schemas.microsoft.com/office/drawing/2014/main" id="{57FF0C0C-1442-4C97-BB38-37631B6FEB14}"/>
                  </a:ext>
                </a:extLst>
              </p:cNvPr>
              <p:cNvSpPr txBox="1"/>
              <p:nvPr/>
            </p:nvSpPr>
            <p:spPr>
              <a:xfrm>
                <a:off x="2654083" y="1947847"/>
                <a:ext cx="1305533" cy="246221"/>
              </a:xfrm>
              <a:prstGeom prst="rect">
                <a:avLst/>
              </a:prstGeom>
              <a:noFill/>
            </p:spPr>
            <p:txBody>
              <a:bodyPr wrap="square" rtlCol="0">
                <a:spAutoFit/>
              </a:bodyPr>
              <a:lstStyle/>
              <a:p>
                <a:r>
                  <a:rPr lang="en-US" sz="1000" dirty="0"/>
                  <a:t>Docker Container</a:t>
                </a:r>
              </a:p>
            </p:txBody>
          </p:sp>
        </p:grpSp>
        <p:grpSp>
          <p:nvGrpSpPr>
            <p:cNvPr id="29" name="Group 28">
              <a:extLst>
                <a:ext uri="{FF2B5EF4-FFF2-40B4-BE49-F238E27FC236}">
                  <a16:creationId xmlns:a16="http://schemas.microsoft.com/office/drawing/2014/main" id="{F9818703-5EDC-5974-DDEE-DA8E8E8C0B7E}"/>
                </a:ext>
              </a:extLst>
            </p:cNvPr>
            <p:cNvGrpSpPr/>
            <p:nvPr/>
          </p:nvGrpSpPr>
          <p:grpSpPr>
            <a:xfrm>
              <a:off x="2708070" y="2228772"/>
              <a:ext cx="1162180" cy="720661"/>
              <a:chOff x="2516591" y="2218649"/>
              <a:chExt cx="1516828" cy="799657"/>
            </a:xfrm>
          </p:grpSpPr>
          <p:sp>
            <p:nvSpPr>
              <p:cNvPr id="33" name="Rectangle: Rounded Corners 32">
                <a:extLst>
                  <a:ext uri="{FF2B5EF4-FFF2-40B4-BE49-F238E27FC236}">
                    <a16:creationId xmlns:a16="http://schemas.microsoft.com/office/drawing/2014/main" id="{9400DDAC-5315-3B2E-A8C9-7FD48FC501DD}"/>
                  </a:ext>
                </a:extLst>
              </p:cNvPr>
              <p:cNvSpPr/>
              <p:nvPr/>
            </p:nvSpPr>
            <p:spPr>
              <a:xfrm>
                <a:off x="2516591" y="2218649"/>
                <a:ext cx="1516828" cy="79965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endParaRPr lang="en-US" sz="1200" dirty="0"/>
              </a:p>
            </p:txBody>
          </p:sp>
          <p:sp>
            <p:nvSpPr>
              <p:cNvPr id="34" name="TextBox 33" hidden="1">
                <a:extLst>
                  <a:ext uri="{FF2B5EF4-FFF2-40B4-BE49-F238E27FC236}">
                    <a16:creationId xmlns:a16="http://schemas.microsoft.com/office/drawing/2014/main" id="{CDB7D485-496C-6D9C-6285-1DEBA9DC2964}"/>
                  </a:ext>
                </a:extLst>
              </p:cNvPr>
              <p:cNvSpPr txBox="1"/>
              <p:nvPr/>
            </p:nvSpPr>
            <p:spPr>
              <a:xfrm>
                <a:off x="2933204" y="2232578"/>
                <a:ext cx="497252" cy="246221"/>
              </a:xfrm>
              <a:prstGeom prst="rect">
                <a:avLst/>
              </a:prstGeom>
              <a:noFill/>
            </p:spPr>
            <p:txBody>
              <a:bodyPr wrap="none" rtlCol="0">
                <a:spAutoFit/>
              </a:bodyPr>
              <a:lstStyle/>
              <a:p>
                <a:r>
                  <a:rPr lang="en-US" sz="1000" dirty="0"/>
                  <a:t>Jarvis</a:t>
                </a:r>
              </a:p>
            </p:txBody>
          </p:sp>
        </p:grpSp>
        <p:grpSp>
          <p:nvGrpSpPr>
            <p:cNvPr id="30" name="Group 29">
              <a:extLst>
                <a:ext uri="{FF2B5EF4-FFF2-40B4-BE49-F238E27FC236}">
                  <a16:creationId xmlns:a16="http://schemas.microsoft.com/office/drawing/2014/main" id="{BC93A4C7-0D9F-E3E8-ECC4-264451EF2440}"/>
                </a:ext>
              </a:extLst>
            </p:cNvPr>
            <p:cNvGrpSpPr/>
            <p:nvPr/>
          </p:nvGrpSpPr>
          <p:grpSpPr>
            <a:xfrm>
              <a:off x="2848103" y="2498814"/>
              <a:ext cx="882127" cy="336526"/>
              <a:chOff x="2848103" y="2498814"/>
              <a:chExt cx="882127" cy="336526"/>
            </a:xfrm>
          </p:grpSpPr>
          <p:sp>
            <p:nvSpPr>
              <p:cNvPr id="31" name="Rectangle: Rounded Corners 30">
                <a:extLst>
                  <a:ext uri="{FF2B5EF4-FFF2-40B4-BE49-F238E27FC236}">
                    <a16:creationId xmlns:a16="http://schemas.microsoft.com/office/drawing/2014/main" id="{DFB88301-6CA6-0D96-618A-19C31C7E1156}"/>
                  </a:ext>
                </a:extLst>
              </p:cNvPr>
              <p:cNvSpPr/>
              <p:nvPr/>
            </p:nvSpPr>
            <p:spPr>
              <a:xfrm>
                <a:off x="2848103" y="2498814"/>
                <a:ext cx="882127" cy="336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p>
            </p:txBody>
          </p:sp>
          <p:sp>
            <p:nvSpPr>
              <p:cNvPr id="32" name="TextBox 31" hidden="1">
                <a:extLst>
                  <a:ext uri="{FF2B5EF4-FFF2-40B4-BE49-F238E27FC236}">
                    <a16:creationId xmlns:a16="http://schemas.microsoft.com/office/drawing/2014/main" id="{25DC8D9E-FC04-880A-4E2C-05F4F626283B}"/>
                  </a:ext>
                </a:extLst>
              </p:cNvPr>
              <p:cNvSpPr txBox="1"/>
              <p:nvPr/>
            </p:nvSpPr>
            <p:spPr>
              <a:xfrm>
                <a:off x="3066009" y="2543966"/>
                <a:ext cx="446315" cy="246221"/>
              </a:xfrm>
              <a:prstGeom prst="rect">
                <a:avLst/>
              </a:prstGeom>
              <a:noFill/>
            </p:spPr>
            <p:txBody>
              <a:bodyPr wrap="square" rtlCol="0">
                <a:spAutoFit/>
              </a:bodyPr>
              <a:lstStyle/>
              <a:p>
                <a:r>
                  <a:rPr lang="en-US" sz="1000" dirty="0"/>
                  <a:t>App</a:t>
                </a:r>
              </a:p>
            </p:txBody>
          </p:sp>
        </p:grpSp>
      </p:grpSp>
      <p:cxnSp>
        <p:nvCxnSpPr>
          <p:cNvPr id="37" name="Connector: Curved 36">
            <a:extLst>
              <a:ext uri="{FF2B5EF4-FFF2-40B4-BE49-F238E27FC236}">
                <a16:creationId xmlns:a16="http://schemas.microsoft.com/office/drawing/2014/main" id="{64159AB5-84A8-B937-EFB0-62F48E7AC169}"/>
              </a:ext>
            </a:extLst>
          </p:cNvPr>
          <p:cNvCxnSpPr>
            <a:cxnSpLocks/>
            <a:stCxn id="31" idx="3"/>
            <a:endCxn id="9" idx="2"/>
          </p:cNvCxnSpPr>
          <p:nvPr/>
        </p:nvCxnSpPr>
        <p:spPr>
          <a:xfrm flipV="1">
            <a:off x="3100816" y="1779249"/>
            <a:ext cx="2469646" cy="1842356"/>
          </a:xfrm>
          <a:prstGeom prst="curvedConnector3">
            <a:avLst>
              <a:gd name="adj1" fmla="val 54427"/>
            </a:avLst>
          </a:prstGeom>
          <a:ln w="15875">
            <a:solidFill>
              <a:srgbClr val="00B050"/>
            </a:solidFill>
            <a:headEnd type="triangle"/>
            <a:tailEnd type="none"/>
          </a:ln>
        </p:spPr>
        <p:style>
          <a:lnRef idx="1">
            <a:schemeClr val="accent3"/>
          </a:lnRef>
          <a:fillRef idx="0">
            <a:schemeClr val="accent3"/>
          </a:fillRef>
          <a:effectRef idx="0">
            <a:schemeClr val="accent3"/>
          </a:effectRef>
          <a:fontRef idx="minor">
            <a:schemeClr val="tx1"/>
          </a:fontRef>
        </p:style>
      </p:cxnSp>
      <p:cxnSp>
        <p:nvCxnSpPr>
          <p:cNvPr id="38" name="Connector: Curved 37">
            <a:extLst>
              <a:ext uri="{FF2B5EF4-FFF2-40B4-BE49-F238E27FC236}">
                <a16:creationId xmlns:a16="http://schemas.microsoft.com/office/drawing/2014/main" id="{7B64E3C8-16D5-652E-A12A-A7008B34ACF7}"/>
              </a:ext>
            </a:extLst>
          </p:cNvPr>
          <p:cNvCxnSpPr>
            <a:cxnSpLocks/>
            <a:stCxn id="18" idx="3"/>
            <a:endCxn id="9" idx="2"/>
          </p:cNvCxnSpPr>
          <p:nvPr/>
        </p:nvCxnSpPr>
        <p:spPr>
          <a:xfrm flipV="1">
            <a:off x="3319479" y="1779249"/>
            <a:ext cx="2250983" cy="1174788"/>
          </a:xfrm>
          <a:prstGeom prst="curvedConnector3">
            <a:avLst>
              <a:gd name="adj1" fmla="val 42935"/>
            </a:avLst>
          </a:prstGeom>
          <a:ln w="15875">
            <a:solidFill>
              <a:srgbClr val="00B050"/>
            </a:solidFill>
            <a:headEnd type="triangle"/>
            <a:tailEnd type="none"/>
          </a:ln>
        </p:spPr>
        <p:style>
          <a:lnRef idx="1">
            <a:schemeClr val="accent3"/>
          </a:lnRef>
          <a:fillRef idx="0">
            <a:schemeClr val="accent3"/>
          </a:fillRef>
          <a:effectRef idx="0">
            <a:schemeClr val="accent3"/>
          </a:effectRef>
          <a:fontRef idx="minor">
            <a:schemeClr val="tx1"/>
          </a:fontRef>
        </p:style>
      </p:cxnSp>
      <p:grpSp>
        <p:nvGrpSpPr>
          <p:cNvPr id="48" name="Group 47">
            <a:extLst>
              <a:ext uri="{FF2B5EF4-FFF2-40B4-BE49-F238E27FC236}">
                <a16:creationId xmlns:a16="http://schemas.microsoft.com/office/drawing/2014/main" id="{A29C2137-569A-2D9E-188F-03D06D6EAEFD}"/>
              </a:ext>
            </a:extLst>
          </p:cNvPr>
          <p:cNvGrpSpPr>
            <a:grpSpLocks noChangeAspect="1"/>
          </p:cNvGrpSpPr>
          <p:nvPr/>
        </p:nvGrpSpPr>
        <p:grpSpPr>
          <a:xfrm>
            <a:off x="4503459" y="3008494"/>
            <a:ext cx="643624" cy="447984"/>
            <a:chOff x="2488019" y="1942216"/>
            <a:chExt cx="1609060" cy="1119961"/>
          </a:xfrm>
        </p:grpSpPr>
        <p:grpSp>
          <p:nvGrpSpPr>
            <p:cNvPr id="49" name="Group 48">
              <a:extLst>
                <a:ext uri="{FF2B5EF4-FFF2-40B4-BE49-F238E27FC236}">
                  <a16:creationId xmlns:a16="http://schemas.microsoft.com/office/drawing/2014/main" id="{CE0C192D-9E6C-0606-CEA6-2AC84F5E5519}"/>
                </a:ext>
              </a:extLst>
            </p:cNvPr>
            <p:cNvGrpSpPr/>
            <p:nvPr/>
          </p:nvGrpSpPr>
          <p:grpSpPr>
            <a:xfrm>
              <a:off x="2488019" y="1942216"/>
              <a:ext cx="1609060" cy="1119961"/>
              <a:chOff x="2385244" y="1942216"/>
              <a:chExt cx="1807535" cy="1190846"/>
            </a:xfrm>
          </p:grpSpPr>
          <p:sp>
            <p:nvSpPr>
              <p:cNvPr id="56" name="Rectangle: Rounded Corners 55">
                <a:extLst>
                  <a:ext uri="{FF2B5EF4-FFF2-40B4-BE49-F238E27FC236}">
                    <a16:creationId xmlns:a16="http://schemas.microsoft.com/office/drawing/2014/main" id="{2B0E28D8-0984-EFCD-66DA-FE168567BA9C}"/>
                  </a:ext>
                </a:extLst>
              </p:cNvPr>
              <p:cNvSpPr/>
              <p:nvPr/>
            </p:nvSpPr>
            <p:spPr>
              <a:xfrm>
                <a:off x="2385244" y="1942216"/>
                <a:ext cx="1807535" cy="11908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57" name="TextBox 56" hidden="1">
                <a:extLst>
                  <a:ext uri="{FF2B5EF4-FFF2-40B4-BE49-F238E27FC236}">
                    <a16:creationId xmlns:a16="http://schemas.microsoft.com/office/drawing/2014/main" id="{17AF2152-1EBB-E793-4715-5A09B57A5DF7}"/>
                  </a:ext>
                </a:extLst>
              </p:cNvPr>
              <p:cNvSpPr txBox="1"/>
              <p:nvPr/>
            </p:nvSpPr>
            <p:spPr>
              <a:xfrm>
                <a:off x="2654083" y="1947847"/>
                <a:ext cx="1305533" cy="246221"/>
              </a:xfrm>
              <a:prstGeom prst="rect">
                <a:avLst/>
              </a:prstGeom>
              <a:noFill/>
            </p:spPr>
            <p:txBody>
              <a:bodyPr wrap="square" rtlCol="0">
                <a:spAutoFit/>
              </a:bodyPr>
              <a:lstStyle/>
              <a:p>
                <a:r>
                  <a:rPr lang="en-US" sz="1000" dirty="0"/>
                  <a:t>Docker Container</a:t>
                </a:r>
              </a:p>
            </p:txBody>
          </p:sp>
        </p:grpSp>
        <p:grpSp>
          <p:nvGrpSpPr>
            <p:cNvPr id="50" name="Group 49">
              <a:extLst>
                <a:ext uri="{FF2B5EF4-FFF2-40B4-BE49-F238E27FC236}">
                  <a16:creationId xmlns:a16="http://schemas.microsoft.com/office/drawing/2014/main" id="{540817DF-9849-EFC5-4731-8695164E6C5B}"/>
                </a:ext>
              </a:extLst>
            </p:cNvPr>
            <p:cNvGrpSpPr/>
            <p:nvPr/>
          </p:nvGrpSpPr>
          <p:grpSpPr>
            <a:xfrm>
              <a:off x="2708070" y="2228772"/>
              <a:ext cx="1162180" cy="720661"/>
              <a:chOff x="2516591" y="2218649"/>
              <a:chExt cx="1516828" cy="799657"/>
            </a:xfrm>
          </p:grpSpPr>
          <p:sp>
            <p:nvSpPr>
              <p:cNvPr id="54" name="Rectangle: Rounded Corners 53">
                <a:extLst>
                  <a:ext uri="{FF2B5EF4-FFF2-40B4-BE49-F238E27FC236}">
                    <a16:creationId xmlns:a16="http://schemas.microsoft.com/office/drawing/2014/main" id="{41552652-5B8E-1410-6FF0-13D5EE4BC003}"/>
                  </a:ext>
                </a:extLst>
              </p:cNvPr>
              <p:cNvSpPr/>
              <p:nvPr/>
            </p:nvSpPr>
            <p:spPr>
              <a:xfrm>
                <a:off x="2516591" y="2218649"/>
                <a:ext cx="1516828" cy="79965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endParaRPr lang="en-US" sz="1200" dirty="0"/>
              </a:p>
            </p:txBody>
          </p:sp>
          <p:sp>
            <p:nvSpPr>
              <p:cNvPr id="55" name="TextBox 54" hidden="1">
                <a:extLst>
                  <a:ext uri="{FF2B5EF4-FFF2-40B4-BE49-F238E27FC236}">
                    <a16:creationId xmlns:a16="http://schemas.microsoft.com/office/drawing/2014/main" id="{5BC4BF62-3583-E0F2-4DF0-B9218C65D83E}"/>
                  </a:ext>
                </a:extLst>
              </p:cNvPr>
              <p:cNvSpPr txBox="1"/>
              <p:nvPr/>
            </p:nvSpPr>
            <p:spPr>
              <a:xfrm>
                <a:off x="2933204" y="2232578"/>
                <a:ext cx="497252" cy="246221"/>
              </a:xfrm>
              <a:prstGeom prst="rect">
                <a:avLst/>
              </a:prstGeom>
              <a:noFill/>
            </p:spPr>
            <p:txBody>
              <a:bodyPr wrap="none" rtlCol="0">
                <a:spAutoFit/>
              </a:bodyPr>
              <a:lstStyle/>
              <a:p>
                <a:r>
                  <a:rPr lang="en-US" sz="1000" dirty="0"/>
                  <a:t>Jarvis</a:t>
                </a:r>
              </a:p>
            </p:txBody>
          </p:sp>
        </p:grpSp>
        <p:grpSp>
          <p:nvGrpSpPr>
            <p:cNvPr id="51" name="Group 50">
              <a:extLst>
                <a:ext uri="{FF2B5EF4-FFF2-40B4-BE49-F238E27FC236}">
                  <a16:creationId xmlns:a16="http://schemas.microsoft.com/office/drawing/2014/main" id="{96C08117-D6D6-F9B8-2656-836416FF1A5C}"/>
                </a:ext>
              </a:extLst>
            </p:cNvPr>
            <p:cNvGrpSpPr/>
            <p:nvPr/>
          </p:nvGrpSpPr>
          <p:grpSpPr>
            <a:xfrm>
              <a:off x="2848103" y="2498814"/>
              <a:ext cx="882127" cy="336526"/>
              <a:chOff x="2848103" y="2498814"/>
              <a:chExt cx="882127" cy="336526"/>
            </a:xfrm>
          </p:grpSpPr>
          <p:sp>
            <p:nvSpPr>
              <p:cNvPr id="52" name="Rectangle: Rounded Corners 51">
                <a:extLst>
                  <a:ext uri="{FF2B5EF4-FFF2-40B4-BE49-F238E27FC236}">
                    <a16:creationId xmlns:a16="http://schemas.microsoft.com/office/drawing/2014/main" id="{8B7FCE6D-BA4F-83CA-64BB-7D313FFC81B2}"/>
                  </a:ext>
                </a:extLst>
              </p:cNvPr>
              <p:cNvSpPr/>
              <p:nvPr/>
            </p:nvSpPr>
            <p:spPr>
              <a:xfrm>
                <a:off x="2848103" y="2498814"/>
                <a:ext cx="882127" cy="3365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p>
            </p:txBody>
          </p:sp>
          <p:sp>
            <p:nvSpPr>
              <p:cNvPr id="53" name="TextBox 52" hidden="1">
                <a:extLst>
                  <a:ext uri="{FF2B5EF4-FFF2-40B4-BE49-F238E27FC236}">
                    <a16:creationId xmlns:a16="http://schemas.microsoft.com/office/drawing/2014/main" id="{1B30AB05-1540-6404-B890-34D35333A861}"/>
                  </a:ext>
                </a:extLst>
              </p:cNvPr>
              <p:cNvSpPr txBox="1"/>
              <p:nvPr/>
            </p:nvSpPr>
            <p:spPr>
              <a:xfrm>
                <a:off x="3066009" y="2543966"/>
                <a:ext cx="446315" cy="246221"/>
              </a:xfrm>
              <a:prstGeom prst="rect">
                <a:avLst/>
              </a:prstGeom>
              <a:noFill/>
            </p:spPr>
            <p:txBody>
              <a:bodyPr wrap="square" rtlCol="0">
                <a:spAutoFit/>
              </a:bodyPr>
              <a:lstStyle/>
              <a:p>
                <a:r>
                  <a:rPr lang="en-US" sz="1000" dirty="0"/>
                  <a:t>App</a:t>
                </a:r>
              </a:p>
            </p:txBody>
          </p:sp>
        </p:grpSp>
      </p:grpSp>
      <p:cxnSp>
        <p:nvCxnSpPr>
          <p:cNvPr id="61" name="Connector: Curved 60">
            <a:extLst>
              <a:ext uri="{FF2B5EF4-FFF2-40B4-BE49-F238E27FC236}">
                <a16:creationId xmlns:a16="http://schemas.microsoft.com/office/drawing/2014/main" id="{BC0953BE-9558-0935-0B5D-A3BFC4DDC34D}"/>
              </a:ext>
            </a:extLst>
          </p:cNvPr>
          <p:cNvCxnSpPr>
            <a:stCxn id="9" idx="3"/>
            <a:endCxn id="52" idx="3"/>
          </p:cNvCxnSpPr>
          <p:nvPr/>
        </p:nvCxnSpPr>
        <p:spPr>
          <a:xfrm rot="5400000">
            <a:off x="4876351" y="2303070"/>
            <a:ext cx="1119361" cy="871374"/>
          </a:xfrm>
          <a:prstGeom prst="curvedConnector2">
            <a:avLst/>
          </a:prstGeom>
          <a:ln w="1587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Connector: Curved 62">
            <a:extLst>
              <a:ext uri="{FF2B5EF4-FFF2-40B4-BE49-F238E27FC236}">
                <a16:creationId xmlns:a16="http://schemas.microsoft.com/office/drawing/2014/main" id="{27A5781B-90F9-60F5-4C05-70BE43222AEE}"/>
              </a:ext>
            </a:extLst>
          </p:cNvPr>
          <p:cNvCxnSpPr>
            <a:stCxn id="31" idx="2"/>
            <a:endCxn id="52" idx="1"/>
          </p:cNvCxnSpPr>
          <p:nvPr/>
        </p:nvCxnSpPr>
        <p:spPr>
          <a:xfrm rot="5400000" flipH="1" flipV="1">
            <a:off x="3590706" y="2632123"/>
            <a:ext cx="390472" cy="1723102"/>
          </a:xfrm>
          <a:prstGeom prst="curvedConnector4">
            <a:avLst>
              <a:gd name="adj1" fmla="val -58545"/>
              <a:gd name="adj2" fmla="val 55119"/>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65" name="Connector: Curved 64">
            <a:extLst>
              <a:ext uri="{FF2B5EF4-FFF2-40B4-BE49-F238E27FC236}">
                <a16:creationId xmlns:a16="http://schemas.microsoft.com/office/drawing/2014/main" id="{B318A0A0-6996-D1E0-229F-966D69A146DD}"/>
              </a:ext>
            </a:extLst>
          </p:cNvPr>
          <p:cNvCxnSpPr>
            <a:stCxn id="18" idx="2"/>
            <a:endCxn id="52" idx="1"/>
          </p:cNvCxnSpPr>
          <p:nvPr/>
        </p:nvCxnSpPr>
        <p:spPr>
          <a:xfrm rot="16200000" flipH="1">
            <a:off x="3756725" y="2407670"/>
            <a:ext cx="277096" cy="1504439"/>
          </a:xfrm>
          <a:prstGeom prst="curvedConnector2">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67" name="Connector: Curved 66">
            <a:extLst>
              <a:ext uri="{FF2B5EF4-FFF2-40B4-BE49-F238E27FC236}">
                <a16:creationId xmlns:a16="http://schemas.microsoft.com/office/drawing/2014/main" id="{56DD8149-A5CA-1944-41CF-C6C4F7D171D9}"/>
              </a:ext>
            </a:extLst>
          </p:cNvPr>
          <p:cNvCxnSpPr>
            <a:stCxn id="7" idx="2"/>
            <a:endCxn id="52" idx="1"/>
          </p:cNvCxnSpPr>
          <p:nvPr/>
        </p:nvCxnSpPr>
        <p:spPr>
          <a:xfrm rot="16200000" flipH="1">
            <a:off x="3546561" y="2197506"/>
            <a:ext cx="969146" cy="1232717"/>
          </a:xfrm>
          <a:prstGeom prst="curvedConnector2">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77FA6C3-9144-D0B8-4BB0-9F05D5525026}"/>
              </a:ext>
            </a:extLst>
          </p:cNvPr>
          <p:cNvSpPr txBox="1"/>
          <p:nvPr/>
        </p:nvSpPr>
        <p:spPr>
          <a:xfrm>
            <a:off x="4434110" y="2717125"/>
            <a:ext cx="1215397" cy="261610"/>
          </a:xfrm>
          <a:prstGeom prst="rect">
            <a:avLst/>
          </a:prstGeom>
          <a:noFill/>
        </p:spPr>
        <p:txBody>
          <a:bodyPr wrap="none" rtlCol="0">
            <a:spAutoFit/>
          </a:bodyPr>
          <a:lstStyle/>
          <a:p>
            <a:r>
              <a:rPr lang="en-US" sz="1050" dirty="0">
                <a:solidFill>
                  <a:schemeClr val="accent1"/>
                </a:solidFill>
              </a:rPr>
              <a:t>Write Operations</a:t>
            </a:r>
          </a:p>
        </p:txBody>
      </p:sp>
      <p:sp>
        <p:nvSpPr>
          <p:cNvPr id="77" name="TextBox 76">
            <a:extLst>
              <a:ext uri="{FF2B5EF4-FFF2-40B4-BE49-F238E27FC236}">
                <a16:creationId xmlns:a16="http://schemas.microsoft.com/office/drawing/2014/main" id="{2E3EADEB-D25A-2FF5-EBF9-D2B3F137D93D}"/>
              </a:ext>
            </a:extLst>
          </p:cNvPr>
          <p:cNvSpPr txBox="1"/>
          <p:nvPr/>
        </p:nvSpPr>
        <p:spPr>
          <a:xfrm>
            <a:off x="4556693" y="2134028"/>
            <a:ext cx="1148071" cy="253916"/>
          </a:xfrm>
          <a:prstGeom prst="rect">
            <a:avLst/>
          </a:prstGeom>
          <a:noFill/>
        </p:spPr>
        <p:txBody>
          <a:bodyPr wrap="none" rtlCol="0">
            <a:spAutoFit/>
          </a:bodyPr>
          <a:lstStyle/>
          <a:p>
            <a:r>
              <a:rPr lang="en-US" sz="1050" dirty="0">
                <a:solidFill>
                  <a:srgbClr val="92D050"/>
                </a:solidFill>
              </a:rPr>
              <a:t>Read Operations</a:t>
            </a:r>
          </a:p>
        </p:txBody>
      </p:sp>
      <p:sp>
        <p:nvSpPr>
          <p:cNvPr id="78" name="Rectangle: Rounded Corners 77">
            <a:extLst>
              <a:ext uri="{FF2B5EF4-FFF2-40B4-BE49-F238E27FC236}">
                <a16:creationId xmlns:a16="http://schemas.microsoft.com/office/drawing/2014/main" id="{5F3A680C-5FFC-189C-D239-E6AD268988C4}"/>
              </a:ext>
            </a:extLst>
          </p:cNvPr>
          <p:cNvSpPr/>
          <p:nvPr/>
        </p:nvSpPr>
        <p:spPr>
          <a:xfrm>
            <a:off x="2027583" y="1779247"/>
            <a:ext cx="355188" cy="18811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2" name="TextBox 81">
            <a:extLst>
              <a:ext uri="{FF2B5EF4-FFF2-40B4-BE49-F238E27FC236}">
                <a16:creationId xmlns:a16="http://schemas.microsoft.com/office/drawing/2014/main" id="{95169438-29C9-81B9-1117-E2EECAEB63E6}"/>
              </a:ext>
            </a:extLst>
          </p:cNvPr>
          <p:cNvSpPr txBox="1"/>
          <p:nvPr/>
        </p:nvSpPr>
        <p:spPr>
          <a:xfrm>
            <a:off x="2003841" y="2194681"/>
            <a:ext cx="369332" cy="1079151"/>
          </a:xfrm>
          <a:prstGeom prst="rect">
            <a:avLst/>
          </a:prstGeom>
          <a:noFill/>
        </p:spPr>
        <p:txBody>
          <a:bodyPr vert="vert270" wrap="square" rtlCol="0">
            <a:spAutoFit/>
          </a:bodyPr>
          <a:lstStyle/>
          <a:p>
            <a:r>
              <a:rPr lang="en-US" sz="1200" dirty="0"/>
              <a:t>Load Balancer</a:t>
            </a:r>
          </a:p>
        </p:txBody>
      </p:sp>
      <p:cxnSp>
        <p:nvCxnSpPr>
          <p:cNvPr id="84" name="Straight Arrow Connector 83">
            <a:extLst>
              <a:ext uri="{FF2B5EF4-FFF2-40B4-BE49-F238E27FC236}">
                <a16:creationId xmlns:a16="http://schemas.microsoft.com/office/drawing/2014/main" id="{A26C9C7F-4EE5-17EC-8BB7-39117A887CEE}"/>
              </a:ext>
            </a:extLst>
          </p:cNvPr>
          <p:cNvCxnSpPr>
            <a:cxnSpLocks/>
            <a:stCxn id="7" idx="1"/>
          </p:cNvCxnSpPr>
          <p:nvPr/>
        </p:nvCxnSpPr>
        <p:spPr>
          <a:xfrm flipH="1">
            <a:off x="2389271" y="2261987"/>
            <a:ext cx="849079" cy="4436"/>
          </a:xfrm>
          <a:prstGeom prst="straightConnector1">
            <a:avLst/>
          </a:prstGeom>
          <a:ln w="158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142D83B1-DBD6-FE9C-6D1D-855C85F436B6}"/>
              </a:ext>
            </a:extLst>
          </p:cNvPr>
          <p:cNvCxnSpPr>
            <a:cxnSpLocks/>
            <a:stCxn id="18" idx="1"/>
            <a:endCxn id="78" idx="3"/>
          </p:cNvCxnSpPr>
          <p:nvPr/>
        </p:nvCxnSpPr>
        <p:spPr>
          <a:xfrm flipH="1" flipV="1">
            <a:off x="2382771" y="2719812"/>
            <a:ext cx="583857" cy="234225"/>
          </a:xfrm>
          <a:prstGeom prst="straightConnector1">
            <a:avLst/>
          </a:prstGeom>
          <a:ln w="158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8AA09DC8-0EFF-8FF5-E37E-9184CE7DE3CF}"/>
              </a:ext>
            </a:extLst>
          </p:cNvPr>
          <p:cNvCxnSpPr>
            <a:cxnSpLocks/>
            <a:stCxn id="31" idx="1"/>
          </p:cNvCxnSpPr>
          <p:nvPr/>
        </p:nvCxnSpPr>
        <p:spPr>
          <a:xfrm flipH="1" flipV="1">
            <a:off x="2389271" y="3532380"/>
            <a:ext cx="358694" cy="89225"/>
          </a:xfrm>
          <a:prstGeom prst="straightConnector1">
            <a:avLst/>
          </a:prstGeom>
          <a:ln w="158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9384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D9CDBD-6DFE-06F4-3128-C275737D1E21}"/>
              </a:ext>
            </a:extLst>
          </p:cNvPr>
          <p:cNvSpPr>
            <a:spLocks noGrp="1"/>
          </p:cNvSpPr>
          <p:nvPr>
            <p:ph idx="1"/>
          </p:nvPr>
        </p:nvSpPr>
        <p:spPr/>
        <p:txBody>
          <a:bodyPr/>
          <a:lstStyle/>
          <a:p>
            <a:r>
              <a:rPr lang="en-US" dirty="0"/>
              <a:t>In general people have found Jarvis flexible and easy to use</a:t>
            </a:r>
          </a:p>
          <a:p>
            <a:r>
              <a:rPr lang="en-US" dirty="0"/>
              <a:t>The core design has held up – still at major version 1.</a:t>
            </a:r>
          </a:p>
          <a:p>
            <a:r>
              <a:rPr lang="en-US" dirty="0"/>
              <a:t>If you need it to do something – ask!</a:t>
            </a:r>
          </a:p>
        </p:txBody>
      </p:sp>
      <p:sp>
        <p:nvSpPr>
          <p:cNvPr id="3" name="Title 2">
            <a:extLst>
              <a:ext uri="{FF2B5EF4-FFF2-40B4-BE49-F238E27FC236}">
                <a16:creationId xmlns:a16="http://schemas.microsoft.com/office/drawing/2014/main" id="{6956E6A8-39FB-044B-24A5-319A92E9F25E}"/>
              </a:ext>
            </a:extLst>
          </p:cNvPr>
          <p:cNvSpPr>
            <a:spLocks noGrp="1"/>
          </p:cNvSpPr>
          <p:nvPr>
            <p:ph type="title"/>
          </p:nvPr>
        </p:nvSpPr>
        <p:spPr/>
        <p:txBody>
          <a:bodyPr/>
          <a:lstStyle/>
          <a:p>
            <a:r>
              <a:rPr lang="en-US" dirty="0"/>
              <a:t>Takeaways</a:t>
            </a:r>
          </a:p>
        </p:txBody>
      </p:sp>
      <p:sp>
        <p:nvSpPr>
          <p:cNvPr id="4" name="Media Placeholder 3">
            <a:extLst>
              <a:ext uri="{FF2B5EF4-FFF2-40B4-BE49-F238E27FC236}">
                <a16:creationId xmlns:a16="http://schemas.microsoft.com/office/drawing/2014/main" id="{09591DA8-F9DF-B60E-3D2E-34643ED9CF56}"/>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172228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C3381-23C4-6F4A-53F4-FDA2896273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2B9AE0-7447-D2C7-E171-CFA2CE332C5F}"/>
              </a:ext>
            </a:extLst>
          </p:cNvPr>
          <p:cNvSpPr>
            <a:spLocks noGrp="1"/>
          </p:cNvSpPr>
          <p:nvPr>
            <p:ph type="title"/>
          </p:nvPr>
        </p:nvSpPr>
        <p:spPr/>
        <p:txBody>
          <a:bodyPr/>
          <a:lstStyle/>
          <a:p>
            <a:r>
              <a:rPr lang="en-US" dirty="0"/>
              <a:t>It started as a simple concept</a:t>
            </a:r>
          </a:p>
        </p:txBody>
      </p:sp>
      <p:sp>
        <p:nvSpPr>
          <p:cNvPr id="4" name="Media Placeholder 3">
            <a:extLst>
              <a:ext uri="{FF2B5EF4-FFF2-40B4-BE49-F238E27FC236}">
                <a16:creationId xmlns:a16="http://schemas.microsoft.com/office/drawing/2014/main" id="{6353B49D-79B5-7FF4-B556-67A82712352C}"/>
              </a:ext>
            </a:extLst>
          </p:cNvPr>
          <p:cNvSpPr>
            <a:spLocks noGrp="1"/>
          </p:cNvSpPr>
          <p:nvPr>
            <p:ph type="media" sz="quarter" idx="11"/>
          </p:nvPr>
        </p:nvSpPr>
        <p:spPr/>
        <p:txBody>
          <a:bodyPr/>
          <a:lstStyle/>
          <a:p>
            <a:endParaRPr lang="en-US"/>
          </a:p>
        </p:txBody>
      </p:sp>
      <p:pic>
        <p:nvPicPr>
          <p:cNvPr id="42" name="Graphic 41" descr="Group success outline">
            <a:extLst>
              <a:ext uri="{FF2B5EF4-FFF2-40B4-BE49-F238E27FC236}">
                <a16:creationId xmlns:a16="http://schemas.microsoft.com/office/drawing/2014/main" id="{3C19C8B9-BCDA-10F1-A24C-7C11EB51D0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29600" y="2444750"/>
            <a:ext cx="914400" cy="914400"/>
          </a:xfrm>
          <a:prstGeom prst="rect">
            <a:avLst/>
          </a:prstGeom>
        </p:spPr>
      </p:pic>
      <p:pic>
        <p:nvPicPr>
          <p:cNvPr id="44" name="Graphic 43" descr="Group success with solid fill">
            <a:extLst>
              <a:ext uri="{FF2B5EF4-FFF2-40B4-BE49-F238E27FC236}">
                <a16:creationId xmlns:a16="http://schemas.microsoft.com/office/drawing/2014/main" id="{7A9D1154-8CF0-B831-7022-6D3A5A39A1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9128" y="2330450"/>
            <a:ext cx="914400" cy="914400"/>
          </a:xfrm>
          <a:prstGeom prst="rect">
            <a:avLst/>
          </a:prstGeom>
        </p:spPr>
      </p:pic>
      <p:grpSp>
        <p:nvGrpSpPr>
          <p:cNvPr id="48" name="Group 47">
            <a:extLst>
              <a:ext uri="{FF2B5EF4-FFF2-40B4-BE49-F238E27FC236}">
                <a16:creationId xmlns:a16="http://schemas.microsoft.com/office/drawing/2014/main" id="{68BDB725-CF98-9CB3-DE9C-97339D7B30D8}"/>
              </a:ext>
            </a:extLst>
          </p:cNvPr>
          <p:cNvGrpSpPr/>
          <p:nvPr/>
        </p:nvGrpSpPr>
        <p:grpSpPr>
          <a:xfrm>
            <a:off x="1054000" y="1704285"/>
            <a:ext cx="914400" cy="914400"/>
            <a:chOff x="698400" y="1488385"/>
            <a:chExt cx="914400" cy="914400"/>
          </a:xfrm>
        </p:grpSpPr>
        <p:pic>
          <p:nvPicPr>
            <p:cNvPr id="46" name="Graphic 45" descr="Thought bubble outline">
              <a:extLst>
                <a:ext uri="{FF2B5EF4-FFF2-40B4-BE49-F238E27FC236}">
                  <a16:creationId xmlns:a16="http://schemas.microsoft.com/office/drawing/2014/main" id="{D28C4869-F22D-1841-E15C-649D96F67A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8400" y="1488385"/>
              <a:ext cx="914400" cy="914400"/>
            </a:xfrm>
            <a:prstGeom prst="rect">
              <a:avLst/>
            </a:prstGeom>
          </p:spPr>
        </p:pic>
        <p:sp>
          <p:nvSpPr>
            <p:cNvPr id="47" name="TextBox 46">
              <a:extLst>
                <a:ext uri="{FF2B5EF4-FFF2-40B4-BE49-F238E27FC236}">
                  <a16:creationId xmlns:a16="http://schemas.microsoft.com/office/drawing/2014/main" id="{C8A06B49-CB59-5972-1489-B162ECF504B8}"/>
                </a:ext>
              </a:extLst>
            </p:cNvPr>
            <p:cNvSpPr txBox="1"/>
            <p:nvPr/>
          </p:nvSpPr>
          <p:spPr>
            <a:xfrm>
              <a:off x="867365" y="1693065"/>
              <a:ext cx="576469" cy="307777"/>
            </a:xfrm>
            <a:prstGeom prst="rect">
              <a:avLst/>
            </a:prstGeom>
            <a:noFill/>
          </p:spPr>
          <p:txBody>
            <a:bodyPr wrap="square" rtlCol="0">
              <a:spAutoFit/>
            </a:bodyPr>
            <a:lstStyle/>
            <a:p>
              <a:r>
                <a:rPr lang="en-US" sz="1400" dirty="0"/>
                <a:t>APL!</a:t>
              </a:r>
              <a:endParaRPr lang="en-US" dirty="0"/>
            </a:p>
          </p:txBody>
        </p:sp>
      </p:grpSp>
      <p:grpSp>
        <p:nvGrpSpPr>
          <p:cNvPr id="49" name="Group 48">
            <a:extLst>
              <a:ext uri="{FF2B5EF4-FFF2-40B4-BE49-F238E27FC236}">
                <a16:creationId xmlns:a16="http://schemas.microsoft.com/office/drawing/2014/main" id="{C9AFF332-7508-57D8-3E72-CD00463A4C77}"/>
              </a:ext>
            </a:extLst>
          </p:cNvPr>
          <p:cNvGrpSpPr/>
          <p:nvPr/>
        </p:nvGrpSpPr>
        <p:grpSpPr>
          <a:xfrm>
            <a:off x="7717835" y="1719953"/>
            <a:ext cx="914400" cy="914400"/>
            <a:chOff x="698400" y="1488385"/>
            <a:chExt cx="914400" cy="914400"/>
          </a:xfrm>
        </p:grpSpPr>
        <p:pic>
          <p:nvPicPr>
            <p:cNvPr id="50" name="Graphic 49" descr="Thought bubble outline">
              <a:extLst>
                <a:ext uri="{FF2B5EF4-FFF2-40B4-BE49-F238E27FC236}">
                  <a16:creationId xmlns:a16="http://schemas.microsoft.com/office/drawing/2014/main" id="{71AB5859-1564-DD5C-A487-73F86E2270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8400" y="1488385"/>
              <a:ext cx="914400" cy="914400"/>
            </a:xfrm>
            <a:prstGeom prst="rect">
              <a:avLst/>
            </a:prstGeom>
          </p:spPr>
        </p:pic>
        <p:sp>
          <p:nvSpPr>
            <p:cNvPr id="51" name="TextBox 50">
              <a:extLst>
                <a:ext uri="{FF2B5EF4-FFF2-40B4-BE49-F238E27FC236}">
                  <a16:creationId xmlns:a16="http://schemas.microsoft.com/office/drawing/2014/main" id="{D63DAD94-28C8-E525-A858-C9A1AB15C6EB}"/>
                </a:ext>
              </a:extLst>
            </p:cNvPr>
            <p:cNvSpPr txBox="1"/>
            <p:nvPr/>
          </p:nvSpPr>
          <p:spPr>
            <a:xfrm>
              <a:off x="867365" y="1693065"/>
              <a:ext cx="576469" cy="307777"/>
            </a:xfrm>
            <a:prstGeom prst="rect">
              <a:avLst/>
            </a:prstGeom>
            <a:noFill/>
          </p:spPr>
          <p:txBody>
            <a:bodyPr wrap="square" rtlCol="0">
              <a:spAutoFit/>
            </a:bodyPr>
            <a:lstStyle/>
            <a:p>
              <a:r>
                <a:rPr lang="en-US" sz="1400" dirty="0"/>
                <a:t>APL?</a:t>
              </a:r>
              <a:endParaRPr lang="en-US" dirty="0"/>
            </a:p>
          </p:txBody>
        </p:sp>
      </p:grpSp>
      <p:cxnSp>
        <p:nvCxnSpPr>
          <p:cNvPr id="56" name="Straight Arrow Connector 55">
            <a:extLst>
              <a:ext uri="{FF2B5EF4-FFF2-40B4-BE49-F238E27FC236}">
                <a16:creationId xmlns:a16="http://schemas.microsoft.com/office/drawing/2014/main" id="{56454DB9-4B24-A3A5-B899-A55A8D1A0B5A}"/>
              </a:ext>
            </a:extLst>
          </p:cNvPr>
          <p:cNvCxnSpPr>
            <a:cxnSpLocks/>
          </p:cNvCxnSpPr>
          <p:nvPr/>
        </p:nvCxnSpPr>
        <p:spPr>
          <a:xfrm flipH="1">
            <a:off x="5106504" y="2529785"/>
            <a:ext cx="2136913" cy="0"/>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8FAF1F86-5474-C3A2-9E75-095956EF21CE}"/>
              </a:ext>
            </a:extLst>
          </p:cNvPr>
          <p:cNvSpPr txBox="1"/>
          <p:nvPr/>
        </p:nvSpPr>
        <p:spPr>
          <a:xfrm>
            <a:off x="5693570" y="2542972"/>
            <a:ext cx="1251014" cy="377687"/>
          </a:xfrm>
          <a:prstGeom prst="rect">
            <a:avLst/>
          </a:prstGeom>
          <a:noFill/>
        </p:spPr>
        <p:txBody>
          <a:bodyPr wrap="square" rtlCol="0">
            <a:spAutoFit/>
          </a:bodyPr>
          <a:lstStyle/>
          <a:p>
            <a:r>
              <a:rPr lang="en-US" dirty="0"/>
              <a:t>[1,2,3,4,5]</a:t>
            </a:r>
          </a:p>
        </p:txBody>
      </p:sp>
      <p:sp>
        <p:nvSpPr>
          <p:cNvPr id="60" name="TextBox 59">
            <a:extLst>
              <a:ext uri="{FF2B5EF4-FFF2-40B4-BE49-F238E27FC236}">
                <a16:creationId xmlns:a16="http://schemas.microsoft.com/office/drawing/2014/main" id="{C40AC8EB-EE47-9FE8-8A19-4745120FB3F6}"/>
              </a:ext>
            </a:extLst>
          </p:cNvPr>
          <p:cNvSpPr txBox="1"/>
          <p:nvPr/>
        </p:nvSpPr>
        <p:spPr>
          <a:xfrm>
            <a:off x="5946688" y="2866130"/>
            <a:ext cx="744777" cy="369332"/>
          </a:xfrm>
          <a:prstGeom prst="rect">
            <a:avLst/>
          </a:prstGeom>
          <a:noFill/>
        </p:spPr>
        <p:txBody>
          <a:bodyPr wrap="square" rtlCol="0">
            <a:spAutoFit/>
          </a:bodyPr>
          <a:lstStyle/>
          <a:p>
            <a:r>
              <a:rPr lang="en-US" dirty="0"/>
              <a:t>JSON</a:t>
            </a:r>
          </a:p>
        </p:txBody>
      </p:sp>
      <p:sp>
        <p:nvSpPr>
          <p:cNvPr id="61" name="Rectangle: Rounded Corners 60">
            <a:extLst>
              <a:ext uri="{FF2B5EF4-FFF2-40B4-BE49-F238E27FC236}">
                <a16:creationId xmlns:a16="http://schemas.microsoft.com/office/drawing/2014/main" id="{9CC22D7E-C9F7-D3A3-602C-3D4175F8C8FF}"/>
              </a:ext>
            </a:extLst>
          </p:cNvPr>
          <p:cNvSpPr/>
          <p:nvPr/>
        </p:nvSpPr>
        <p:spPr>
          <a:xfrm>
            <a:off x="3483766" y="2058439"/>
            <a:ext cx="1520686" cy="21535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JSONServer</a:t>
            </a:r>
            <a:endParaRPr lang="en-US" dirty="0"/>
          </a:p>
        </p:txBody>
      </p:sp>
      <p:sp>
        <p:nvSpPr>
          <p:cNvPr id="62" name="TextBox 61">
            <a:extLst>
              <a:ext uri="{FF2B5EF4-FFF2-40B4-BE49-F238E27FC236}">
                <a16:creationId xmlns:a16="http://schemas.microsoft.com/office/drawing/2014/main" id="{90B3D382-BF84-7484-2CDF-0610F9B2B6EF}"/>
              </a:ext>
            </a:extLst>
          </p:cNvPr>
          <p:cNvSpPr txBox="1"/>
          <p:nvPr/>
        </p:nvSpPr>
        <p:spPr>
          <a:xfrm>
            <a:off x="5178387" y="2029210"/>
            <a:ext cx="2206487" cy="369332"/>
          </a:xfrm>
          <a:prstGeom prst="rect">
            <a:avLst/>
          </a:prstGeom>
          <a:noFill/>
        </p:spPr>
        <p:txBody>
          <a:bodyPr wrap="square" rtlCol="0">
            <a:spAutoFit/>
          </a:bodyPr>
          <a:lstStyle/>
          <a:p>
            <a:r>
              <a:rPr lang="en-US" dirty="0"/>
              <a:t>http://someurl/sum</a:t>
            </a:r>
          </a:p>
        </p:txBody>
      </p:sp>
      <p:cxnSp>
        <p:nvCxnSpPr>
          <p:cNvPr id="63" name="Straight Arrow Connector 62">
            <a:extLst>
              <a:ext uri="{FF2B5EF4-FFF2-40B4-BE49-F238E27FC236}">
                <a16:creationId xmlns:a16="http://schemas.microsoft.com/office/drawing/2014/main" id="{BA2B87CD-C2B3-D274-1B4F-62FFA35338F2}"/>
              </a:ext>
            </a:extLst>
          </p:cNvPr>
          <p:cNvCxnSpPr>
            <a:cxnSpLocks/>
          </p:cNvCxnSpPr>
          <p:nvPr/>
        </p:nvCxnSpPr>
        <p:spPr>
          <a:xfrm flipH="1">
            <a:off x="1750398" y="2503283"/>
            <a:ext cx="1606818" cy="0"/>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FBCCC337-45A4-D0F6-63D3-1725AC64302C}"/>
              </a:ext>
            </a:extLst>
          </p:cNvPr>
          <p:cNvSpPr txBox="1"/>
          <p:nvPr/>
        </p:nvSpPr>
        <p:spPr>
          <a:xfrm>
            <a:off x="1846646" y="2556226"/>
            <a:ext cx="1463185" cy="369332"/>
          </a:xfrm>
          <a:prstGeom prst="rect">
            <a:avLst/>
          </a:prstGeom>
          <a:noFill/>
        </p:spPr>
        <p:txBody>
          <a:bodyPr wrap="square" rtlCol="0">
            <a:spAutoFit/>
          </a:bodyPr>
          <a:lstStyle/>
          <a:p>
            <a:r>
              <a:rPr lang="en-US" dirty="0">
                <a:latin typeface="APL385 Unicode" panose="020B0709000202000203" pitchFamily="49" charset="0"/>
              </a:rPr>
              <a:t>1 2 3 4 5</a:t>
            </a:r>
          </a:p>
        </p:txBody>
      </p:sp>
      <p:sp>
        <p:nvSpPr>
          <p:cNvPr id="69" name="TextBox 68">
            <a:extLst>
              <a:ext uri="{FF2B5EF4-FFF2-40B4-BE49-F238E27FC236}">
                <a16:creationId xmlns:a16="http://schemas.microsoft.com/office/drawing/2014/main" id="{43D7ECD7-39AC-8FA4-66F7-1AADD312D874}"/>
              </a:ext>
            </a:extLst>
          </p:cNvPr>
          <p:cNvSpPr txBox="1"/>
          <p:nvPr/>
        </p:nvSpPr>
        <p:spPr>
          <a:xfrm>
            <a:off x="2302349" y="2859506"/>
            <a:ext cx="617548" cy="369332"/>
          </a:xfrm>
          <a:prstGeom prst="rect">
            <a:avLst/>
          </a:prstGeom>
          <a:noFill/>
        </p:spPr>
        <p:txBody>
          <a:bodyPr wrap="square" rtlCol="0">
            <a:spAutoFit/>
          </a:bodyPr>
          <a:lstStyle/>
          <a:p>
            <a:r>
              <a:rPr lang="en-US" dirty="0"/>
              <a:t>APL</a:t>
            </a:r>
          </a:p>
        </p:txBody>
      </p:sp>
      <p:sp>
        <p:nvSpPr>
          <p:cNvPr id="70" name="TextBox 69">
            <a:extLst>
              <a:ext uri="{FF2B5EF4-FFF2-40B4-BE49-F238E27FC236}">
                <a16:creationId xmlns:a16="http://schemas.microsoft.com/office/drawing/2014/main" id="{B8FE1BFE-212E-EFDE-14FE-D6EB9CBBDAC1}"/>
              </a:ext>
            </a:extLst>
          </p:cNvPr>
          <p:cNvSpPr txBox="1"/>
          <p:nvPr/>
        </p:nvSpPr>
        <p:spPr>
          <a:xfrm>
            <a:off x="505215" y="3206240"/>
            <a:ext cx="1463185" cy="369332"/>
          </a:xfrm>
          <a:prstGeom prst="rect">
            <a:avLst/>
          </a:prstGeom>
          <a:noFill/>
        </p:spPr>
        <p:txBody>
          <a:bodyPr wrap="square" rtlCol="0">
            <a:spAutoFit/>
          </a:bodyPr>
          <a:lstStyle/>
          <a:p>
            <a:r>
              <a:rPr lang="en-US" dirty="0">
                <a:latin typeface="APL385 Unicode" panose="020B0709000202000203" pitchFamily="49" charset="0"/>
              </a:rPr>
              <a:t>sum←{+/⍵}</a:t>
            </a:r>
          </a:p>
        </p:txBody>
      </p:sp>
      <p:cxnSp>
        <p:nvCxnSpPr>
          <p:cNvPr id="71" name="Straight Arrow Connector 70">
            <a:extLst>
              <a:ext uri="{FF2B5EF4-FFF2-40B4-BE49-F238E27FC236}">
                <a16:creationId xmlns:a16="http://schemas.microsoft.com/office/drawing/2014/main" id="{34DEDC7B-C56A-F7D5-3527-B014CB7544CB}"/>
              </a:ext>
            </a:extLst>
          </p:cNvPr>
          <p:cNvCxnSpPr>
            <a:cxnSpLocks/>
          </p:cNvCxnSpPr>
          <p:nvPr/>
        </p:nvCxnSpPr>
        <p:spPr>
          <a:xfrm flipH="1">
            <a:off x="1846646" y="3568123"/>
            <a:ext cx="1606818" cy="0"/>
          </a:xfrm>
          <a:prstGeom prst="straightConnector1">
            <a:avLst/>
          </a:prstGeom>
          <a:ln w="38100">
            <a:headEnd type="triangle" w="lg" len="lg"/>
            <a:tailEnd type="none" w="lg" len="lg"/>
          </a:ln>
        </p:spPr>
        <p:style>
          <a:lnRef idx="1">
            <a:schemeClr val="dk1"/>
          </a:lnRef>
          <a:fillRef idx="0">
            <a:schemeClr val="dk1"/>
          </a:fillRef>
          <a:effectRef idx="0">
            <a:schemeClr val="dk1"/>
          </a:effectRef>
          <a:fontRef idx="minor">
            <a:schemeClr val="tx1"/>
          </a:fontRef>
        </p:style>
      </p:cxnSp>
      <p:sp>
        <p:nvSpPr>
          <p:cNvPr id="72" name="TextBox 71">
            <a:extLst>
              <a:ext uri="{FF2B5EF4-FFF2-40B4-BE49-F238E27FC236}">
                <a16:creationId xmlns:a16="http://schemas.microsoft.com/office/drawing/2014/main" id="{0E2963A0-7BDE-4650-8287-DEC4C1096787}"/>
              </a:ext>
            </a:extLst>
          </p:cNvPr>
          <p:cNvSpPr txBox="1"/>
          <p:nvPr/>
        </p:nvSpPr>
        <p:spPr>
          <a:xfrm>
            <a:off x="2335068" y="3194185"/>
            <a:ext cx="486339" cy="369332"/>
          </a:xfrm>
          <a:prstGeom prst="rect">
            <a:avLst/>
          </a:prstGeom>
          <a:noFill/>
        </p:spPr>
        <p:txBody>
          <a:bodyPr wrap="square" rtlCol="0">
            <a:spAutoFit/>
          </a:bodyPr>
          <a:lstStyle/>
          <a:p>
            <a:r>
              <a:rPr lang="en-US" dirty="0">
                <a:latin typeface="APL385 Unicode" panose="020B0709000202000203" pitchFamily="49" charset="0"/>
              </a:rPr>
              <a:t>15</a:t>
            </a:r>
          </a:p>
        </p:txBody>
      </p:sp>
      <p:cxnSp>
        <p:nvCxnSpPr>
          <p:cNvPr id="73" name="Straight Arrow Connector 72">
            <a:extLst>
              <a:ext uri="{FF2B5EF4-FFF2-40B4-BE49-F238E27FC236}">
                <a16:creationId xmlns:a16="http://schemas.microsoft.com/office/drawing/2014/main" id="{F64594CE-E059-D605-31FF-369254EB1649}"/>
              </a:ext>
            </a:extLst>
          </p:cNvPr>
          <p:cNvCxnSpPr>
            <a:cxnSpLocks/>
          </p:cNvCxnSpPr>
          <p:nvPr/>
        </p:nvCxnSpPr>
        <p:spPr>
          <a:xfrm flipH="1">
            <a:off x="5188326" y="3531682"/>
            <a:ext cx="2114889" cy="0"/>
          </a:xfrm>
          <a:prstGeom prst="straightConnector1">
            <a:avLst/>
          </a:prstGeom>
          <a:ln w="38100">
            <a:headEnd type="triangle" w="lg" len="lg"/>
            <a:tailEnd type="none" w="lg" len="lg"/>
          </a:ln>
        </p:spPr>
        <p:style>
          <a:lnRef idx="1">
            <a:schemeClr val="dk1"/>
          </a:lnRef>
          <a:fillRef idx="0">
            <a:schemeClr val="dk1"/>
          </a:fillRef>
          <a:effectRef idx="0">
            <a:schemeClr val="dk1"/>
          </a:effectRef>
          <a:fontRef idx="minor">
            <a:schemeClr val="tx1"/>
          </a:fontRef>
        </p:style>
      </p:cxnSp>
      <p:sp>
        <p:nvSpPr>
          <p:cNvPr id="77" name="TextBox 76">
            <a:extLst>
              <a:ext uri="{FF2B5EF4-FFF2-40B4-BE49-F238E27FC236}">
                <a16:creationId xmlns:a16="http://schemas.microsoft.com/office/drawing/2014/main" id="{6C413D7C-E983-0E1F-D8AD-28ABF96A8F54}"/>
              </a:ext>
            </a:extLst>
          </p:cNvPr>
          <p:cNvSpPr txBox="1"/>
          <p:nvPr/>
        </p:nvSpPr>
        <p:spPr>
          <a:xfrm>
            <a:off x="6075489" y="3157744"/>
            <a:ext cx="486339" cy="369332"/>
          </a:xfrm>
          <a:prstGeom prst="rect">
            <a:avLst/>
          </a:prstGeom>
          <a:noFill/>
        </p:spPr>
        <p:txBody>
          <a:bodyPr wrap="square" rtlCol="0">
            <a:spAutoFit/>
          </a:bodyPr>
          <a:lstStyle/>
          <a:p>
            <a:r>
              <a:rPr lang="en-US" dirty="0"/>
              <a:t>15</a:t>
            </a:r>
          </a:p>
        </p:txBody>
      </p:sp>
      <p:sp>
        <p:nvSpPr>
          <p:cNvPr id="78" name="Oval 77">
            <a:extLst>
              <a:ext uri="{FF2B5EF4-FFF2-40B4-BE49-F238E27FC236}">
                <a16:creationId xmlns:a16="http://schemas.microsoft.com/office/drawing/2014/main" id="{FAB29DEA-C5CD-7AC0-575B-1E4FA3415591}"/>
              </a:ext>
            </a:extLst>
          </p:cNvPr>
          <p:cNvSpPr/>
          <p:nvPr/>
        </p:nvSpPr>
        <p:spPr>
          <a:xfrm>
            <a:off x="498387" y="3187534"/>
            <a:ext cx="635100" cy="406743"/>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Oval 78">
            <a:extLst>
              <a:ext uri="{FF2B5EF4-FFF2-40B4-BE49-F238E27FC236}">
                <a16:creationId xmlns:a16="http://schemas.microsoft.com/office/drawing/2014/main" id="{FEE504EF-4892-0A10-8E34-B27499FAEC2A}"/>
              </a:ext>
            </a:extLst>
          </p:cNvPr>
          <p:cNvSpPr/>
          <p:nvPr/>
        </p:nvSpPr>
        <p:spPr>
          <a:xfrm>
            <a:off x="6708687" y="2019134"/>
            <a:ext cx="635100" cy="406743"/>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5630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par>
                                <p:cTn id="38" presetID="10" presetClass="entr" presetSubtype="0" fill="hold"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500"/>
                                        <p:tgtEl>
                                          <p:spTgt spid="6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500"/>
                                        <p:tgtEl>
                                          <p:spTgt spid="72"/>
                                        </p:tgtEl>
                                      </p:cBhvr>
                                    </p:animEffect>
                                  </p:childTnLst>
                                </p:cTn>
                              </p:par>
                              <p:par>
                                <p:cTn id="71" presetID="10" presetClass="entr" presetSubtype="0" fill="hold" nodeType="with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fade">
                                      <p:cBhvr>
                                        <p:cTn id="78" dur="500"/>
                                        <p:tgtEl>
                                          <p:spTgt spid="77"/>
                                        </p:tgtEl>
                                      </p:cBhvr>
                                    </p:animEffect>
                                  </p:childTnLst>
                                </p:cTn>
                              </p:par>
                              <p:par>
                                <p:cTn id="79" presetID="10" presetClass="entr" presetSubtype="0" fill="hold" nodeType="with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fade">
                                      <p:cBhvr>
                                        <p:cTn id="8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animBg="1"/>
      <p:bldP spid="62" grpId="0"/>
      <p:bldP spid="65" grpId="0"/>
      <p:bldP spid="69" grpId="0"/>
      <p:bldP spid="70" grpId="0"/>
      <p:bldP spid="72" grpId="0"/>
      <p:bldP spid="77" grpId="0"/>
      <p:bldP spid="78" grpId="0" animBg="1"/>
      <p:bldP spid="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AD9B5F-70AB-2A53-8568-848973D00E13}"/>
              </a:ext>
            </a:extLst>
          </p:cNvPr>
          <p:cNvSpPr>
            <a:spLocks noGrp="1"/>
          </p:cNvSpPr>
          <p:nvPr>
            <p:ph idx="1"/>
          </p:nvPr>
        </p:nvSpPr>
        <p:spPr/>
        <p:txBody>
          <a:bodyPr/>
          <a:lstStyle/>
          <a:p>
            <a:r>
              <a:rPr lang="en-US" dirty="0"/>
              <a:t>Anything that can send and receive HTTP messages</a:t>
            </a:r>
          </a:p>
          <a:p>
            <a:pPr lvl="1"/>
            <a:r>
              <a:rPr lang="en-US" dirty="0"/>
              <a:t>Phone app</a:t>
            </a:r>
          </a:p>
          <a:p>
            <a:pPr lvl="1"/>
            <a:r>
              <a:rPr lang="en-US" dirty="0"/>
              <a:t>Browser/JavaScript</a:t>
            </a:r>
          </a:p>
          <a:p>
            <a:pPr lvl="1"/>
            <a:r>
              <a:rPr lang="en-US" dirty="0"/>
              <a:t>C#</a:t>
            </a:r>
          </a:p>
          <a:p>
            <a:pPr lvl="1"/>
            <a:r>
              <a:rPr lang="en-US" dirty="0"/>
              <a:t>Python</a:t>
            </a:r>
          </a:p>
          <a:p>
            <a:pPr lvl="1"/>
            <a:r>
              <a:rPr lang="en-US" dirty="0"/>
              <a:t>Even APL</a:t>
            </a:r>
          </a:p>
        </p:txBody>
      </p:sp>
      <p:sp>
        <p:nvSpPr>
          <p:cNvPr id="3" name="Title 2">
            <a:extLst>
              <a:ext uri="{FF2B5EF4-FFF2-40B4-BE49-F238E27FC236}">
                <a16:creationId xmlns:a16="http://schemas.microsoft.com/office/drawing/2014/main" id="{5C7D31DD-B57C-57F8-BF9B-B3FDE2B14E0C}"/>
              </a:ext>
            </a:extLst>
          </p:cNvPr>
          <p:cNvSpPr>
            <a:spLocks noGrp="1"/>
          </p:cNvSpPr>
          <p:nvPr>
            <p:ph type="title"/>
          </p:nvPr>
        </p:nvSpPr>
        <p:spPr>
          <a:xfrm>
            <a:off x="323528" y="267657"/>
            <a:ext cx="8318054" cy="685535"/>
          </a:xfrm>
        </p:spPr>
        <p:txBody>
          <a:bodyPr/>
          <a:lstStyle/>
          <a:p>
            <a:r>
              <a:rPr lang="en-US" dirty="0"/>
              <a:t>Clients</a:t>
            </a:r>
          </a:p>
        </p:txBody>
      </p:sp>
      <p:sp>
        <p:nvSpPr>
          <p:cNvPr id="4" name="Media Placeholder 3">
            <a:extLst>
              <a:ext uri="{FF2B5EF4-FFF2-40B4-BE49-F238E27FC236}">
                <a16:creationId xmlns:a16="http://schemas.microsoft.com/office/drawing/2014/main" id="{606184D9-B9B7-56F8-E995-484FFA799AB8}"/>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254908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113FE3-FAE1-13E5-2FDD-5903611A98D8}"/>
              </a:ext>
            </a:extLst>
          </p:cNvPr>
          <p:cNvSpPr>
            <a:spLocks noGrp="1"/>
          </p:cNvSpPr>
          <p:nvPr>
            <p:ph idx="1"/>
          </p:nvPr>
        </p:nvSpPr>
        <p:spPr/>
        <p:txBody>
          <a:bodyPr/>
          <a:lstStyle/>
          <a:p>
            <a:r>
              <a:rPr lang="en-US" dirty="0"/>
              <a:t>Jarvis doesn't do UI – it returns a data payload</a:t>
            </a:r>
          </a:p>
          <a:p>
            <a:r>
              <a:rPr lang="en-US" dirty="0"/>
              <a:t>There are a bazillion frameworks to develop UI</a:t>
            </a:r>
          </a:p>
          <a:p>
            <a:r>
              <a:rPr lang="en-US" dirty="0"/>
              <a:t>There are far more non-APL resources available to do UI</a:t>
            </a:r>
          </a:p>
          <a:p>
            <a:r>
              <a:rPr lang="en-US" dirty="0"/>
              <a:t>Jarvis and EWC give you options on how much and what sort of UI you need to develop</a:t>
            </a:r>
          </a:p>
          <a:p>
            <a:endParaRPr lang="en-US" dirty="0"/>
          </a:p>
        </p:txBody>
      </p:sp>
      <p:sp>
        <p:nvSpPr>
          <p:cNvPr id="3" name="Title 2">
            <a:extLst>
              <a:ext uri="{FF2B5EF4-FFF2-40B4-BE49-F238E27FC236}">
                <a16:creationId xmlns:a16="http://schemas.microsoft.com/office/drawing/2014/main" id="{9872BF68-9BE0-999B-C5CE-4F4D6785CB75}"/>
              </a:ext>
            </a:extLst>
          </p:cNvPr>
          <p:cNvSpPr>
            <a:spLocks noGrp="1"/>
          </p:cNvSpPr>
          <p:nvPr>
            <p:ph type="title"/>
          </p:nvPr>
        </p:nvSpPr>
        <p:spPr/>
        <p:txBody>
          <a:bodyPr/>
          <a:lstStyle/>
          <a:p>
            <a:r>
              <a:rPr lang="en-US" dirty="0"/>
              <a:t>Let the UI experts do the UI</a:t>
            </a:r>
          </a:p>
        </p:txBody>
      </p:sp>
      <p:sp>
        <p:nvSpPr>
          <p:cNvPr id="4" name="Media Placeholder 3">
            <a:extLst>
              <a:ext uri="{FF2B5EF4-FFF2-40B4-BE49-F238E27FC236}">
                <a16:creationId xmlns:a16="http://schemas.microsoft.com/office/drawing/2014/main" id="{275CEB9D-A88C-8707-4C32-E097A8DA8B45}"/>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118801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92FE2F59-791F-A749-8C73-BEEF960B481B}"/>
              </a:ext>
            </a:extLst>
          </p:cNvPr>
          <p:cNvSpPr>
            <a:spLocks noGrp="1"/>
          </p:cNvSpPr>
          <p:nvPr>
            <p:ph type="media" sz="quarter" idx="11"/>
          </p:nvPr>
        </p:nvSpPr>
        <p:spPr/>
        <p:txBody>
          <a:bodyPr/>
          <a:lstStyle/>
          <a:p>
            <a:endParaRPr lang="en-US"/>
          </a:p>
        </p:txBody>
      </p:sp>
      <p:sp>
        <p:nvSpPr>
          <p:cNvPr id="10" name="Content Placeholder 9">
            <a:extLst>
              <a:ext uri="{FF2B5EF4-FFF2-40B4-BE49-F238E27FC236}">
                <a16:creationId xmlns:a16="http://schemas.microsoft.com/office/drawing/2014/main" id="{E08C8B62-B1E7-1094-6E01-031F73E41E5F}"/>
              </a:ext>
            </a:extLst>
          </p:cNvPr>
          <p:cNvSpPr>
            <a:spLocks noGrp="1"/>
          </p:cNvSpPr>
          <p:nvPr>
            <p:ph idx="4294967295"/>
          </p:nvPr>
        </p:nvSpPr>
        <p:spPr>
          <a:xfrm>
            <a:off x="73338" y="200967"/>
            <a:ext cx="8970177" cy="4356187"/>
          </a:xfrm>
        </p:spPr>
        <p:txBody>
          <a:bodyPr anchor="ctr">
            <a:normAutofit/>
          </a:bodyPr>
          <a:lstStyle/>
          <a:p>
            <a:pPr marL="0" indent="0" algn="ctr">
              <a:buNone/>
            </a:pPr>
            <a:r>
              <a:rPr lang="en-US" sz="3600" dirty="0"/>
              <a:t>Quick Demo</a:t>
            </a:r>
          </a:p>
        </p:txBody>
      </p:sp>
    </p:spTree>
    <p:extLst>
      <p:ext uri="{BB962C8B-B14F-4D97-AF65-F5344CB8AC3E}">
        <p14:creationId xmlns:p14="http://schemas.microsoft.com/office/powerpoint/2010/main" val="1735319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68F82-56CD-FCC5-6392-9A7439583E2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01A94F-4798-3E4E-FE8E-9DCF1839E862}"/>
              </a:ext>
            </a:extLst>
          </p:cNvPr>
          <p:cNvSpPr>
            <a:spLocks noGrp="1"/>
          </p:cNvSpPr>
          <p:nvPr>
            <p:ph idx="1"/>
          </p:nvPr>
        </p:nvSpPr>
        <p:spPr/>
        <p:txBody>
          <a:bodyPr/>
          <a:lstStyle/>
          <a:p>
            <a:r>
              <a:rPr lang="en-US" dirty="0"/>
              <a:t>Guess what? People are creative…</a:t>
            </a:r>
          </a:p>
          <a:p>
            <a:pPr lvl="1"/>
            <a:r>
              <a:rPr lang="en-US" dirty="0"/>
              <a:t>Can you make it do REST?</a:t>
            </a:r>
          </a:p>
          <a:p>
            <a:pPr lvl="1"/>
            <a:r>
              <a:rPr lang="en-US" dirty="0"/>
              <a:t>Can it serve HTML and other static content?</a:t>
            </a:r>
          </a:p>
          <a:p>
            <a:pPr lvl="1"/>
            <a:r>
              <a:rPr lang="en-US" dirty="0"/>
              <a:t>Can I use it to upload files?</a:t>
            </a:r>
          </a:p>
          <a:p>
            <a:pPr lvl="1"/>
            <a:r>
              <a:rPr lang="en-US" dirty="0" err="1"/>
              <a:t>Etc</a:t>
            </a:r>
            <a:r>
              <a:rPr lang="en-US" dirty="0"/>
              <a:t>, </a:t>
            </a:r>
            <a:r>
              <a:rPr lang="en-US" dirty="0" err="1"/>
              <a:t>etc</a:t>
            </a:r>
            <a:r>
              <a:rPr lang="en-US" dirty="0"/>
              <a:t>, </a:t>
            </a:r>
            <a:r>
              <a:rPr lang="en-US" dirty="0" err="1"/>
              <a:t>etc</a:t>
            </a:r>
            <a:endParaRPr lang="en-US" dirty="0"/>
          </a:p>
          <a:p>
            <a:r>
              <a:rPr lang="en-US" dirty="0"/>
              <a:t>So, we added features and functionality</a:t>
            </a:r>
          </a:p>
        </p:txBody>
      </p:sp>
      <p:sp>
        <p:nvSpPr>
          <p:cNvPr id="3" name="Title 2">
            <a:extLst>
              <a:ext uri="{FF2B5EF4-FFF2-40B4-BE49-F238E27FC236}">
                <a16:creationId xmlns:a16="http://schemas.microsoft.com/office/drawing/2014/main" id="{67521FC9-8C54-7E0E-F3A6-8726F3A9F9DA}"/>
              </a:ext>
            </a:extLst>
          </p:cNvPr>
          <p:cNvSpPr>
            <a:spLocks noGrp="1"/>
          </p:cNvSpPr>
          <p:nvPr>
            <p:ph type="title"/>
          </p:nvPr>
        </p:nvSpPr>
        <p:spPr/>
        <p:txBody>
          <a:bodyPr/>
          <a:lstStyle/>
          <a:p>
            <a:r>
              <a:rPr lang="en-US" dirty="0"/>
              <a:t>Then people started using it…</a:t>
            </a:r>
          </a:p>
        </p:txBody>
      </p:sp>
      <p:sp>
        <p:nvSpPr>
          <p:cNvPr id="4" name="Media Placeholder 3">
            <a:extLst>
              <a:ext uri="{FF2B5EF4-FFF2-40B4-BE49-F238E27FC236}">
                <a16:creationId xmlns:a16="http://schemas.microsoft.com/office/drawing/2014/main" id="{84FCBF9A-E399-A519-7A4A-90189945CEDD}"/>
              </a:ext>
            </a:extLst>
          </p:cNvPr>
          <p:cNvSpPr>
            <a:spLocks noGrp="1"/>
          </p:cNvSpPr>
          <p:nvPr>
            <p:ph type="media" sz="quarter" idx="11"/>
          </p:nvPr>
        </p:nvSpPr>
        <p:spPr/>
        <p:txBody>
          <a:bodyPr/>
          <a:lstStyle/>
          <a:p>
            <a:endParaRPr lang="en-US"/>
          </a:p>
        </p:txBody>
      </p:sp>
    </p:spTree>
    <p:extLst>
      <p:ext uri="{BB962C8B-B14F-4D97-AF65-F5344CB8AC3E}">
        <p14:creationId xmlns:p14="http://schemas.microsoft.com/office/powerpoint/2010/main" val="322969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yalog">
      <a:dk1>
        <a:srgbClr val="3B475E"/>
      </a:dk1>
      <a:lt1>
        <a:sysClr val="window" lastClr="FFFFFF"/>
      </a:lt1>
      <a:dk2>
        <a:srgbClr val="5A6D8F"/>
      </a:dk2>
      <a:lt2>
        <a:srgbClr val="F6F6D9"/>
      </a:lt2>
      <a:accent1>
        <a:srgbClr val="ED7F00"/>
      </a:accent1>
      <a:accent2>
        <a:srgbClr val="928ABD"/>
      </a:accent2>
      <a:accent3>
        <a:srgbClr val="2C5656"/>
      </a:accent3>
      <a:accent4>
        <a:srgbClr val="FFA336"/>
      </a:accent4>
      <a:accent5>
        <a:srgbClr val="BBB5D6"/>
      </a:accent5>
      <a:accent6>
        <a:srgbClr val="231F20"/>
      </a:accent6>
      <a:hlink>
        <a:srgbClr val="5A6D8F"/>
      </a:hlink>
      <a:folHlink>
        <a:srgbClr val="928ABD"/>
      </a:folHlink>
    </a:clrScheme>
    <a:fontScheme name="Sarabun">
      <a:majorFont>
        <a:latin typeface="Sarabun"/>
        <a:ea typeface=""/>
        <a:cs typeface=""/>
      </a:majorFont>
      <a:minorFont>
        <a:latin typeface="Sarabu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yalog19_template_bold_calibri.potx" id="{F0C38D23-3AC9-47E9-8D0D-BEDB5EAFCAD2}" vid="{35320D08-F00A-4224-9D94-CDC48BBB4D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10585</TotalTime>
  <Words>1291</Words>
  <Application>Microsoft Office PowerPoint</Application>
  <PresentationFormat>On-screen Show (16:9)</PresentationFormat>
  <Paragraphs>222</Paragraphs>
  <Slides>42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APL385 Unicode</vt:lpstr>
      <vt:lpstr>Wingdings</vt:lpstr>
      <vt:lpstr>Arial</vt:lpstr>
      <vt:lpstr>Wingdings 2</vt:lpstr>
      <vt:lpstr>Calibri</vt:lpstr>
      <vt:lpstr>Sarabun</vt:lpstr>
      <vt:lpstr>Courier New</vt:lpstr>
      <vt:lpstr>Office Theme</vt:lpstr>
      <vt:lpstr>The Many Faces of Jarvis</vt:lpstr>
      <vt:lpstr>Agenda</vt:lpstr>
      <vt:lpstr>What is Jarvis?</vt:lpstr>
      <vt:lpstr>Web Service</vt:lpstr>
      <vt:lpstr>It started as a simple concept</vt:lpstr>
      <vt:lpstr>Clients</vt:lpstr>
      <vt:lpstr>Let the UI experts do the UI</vt:lpstr>
      <vt:lpstr>PowerPoint Presentation</vt:lpstr>
      <vt:lpstr>Then people started using it…</vt:lpstr>
      <vt:lpstr>Take a REST</vt:lpstr>
      <vt:lpstr>JSONServer becomes Jarvis</vt:lpstr>
      <vt:lpstr>JSON vs REST</vt:lpstr>
      <vt:lpstr>To REST or not to REST?</vt:lpstr>
      <vt:lpstr>DCMS</vt:lpstr>
      <vt:lpstr>PowerPoint Presentation</vt:lpstr>
      <vt:lpstr>PowerPoint Presentation</vt:lpstr>
      <vt:lpstr>PowerPoint Presentation</vt:lpstr>
      <vt:lpstr>PowerPoint Presentation</vt:lpstr>
      <vt:lpstr>Portfolio and Risk Management</vt:lpstr>
      <vt:lpstr>"Hook" functions</vt:lpstr>
      <vt:lpstr>PowerPoint Presentation</vt:lpstr>
      <vt:lpstr>qWC and HTMLInterface</vt:lpstr>
      <vt:lpstr>TryAPL</vt:lpstr>
      <vt:lpstr>ACBL</vt:lpstr>
      <vt:lpstr>BIG</vt:lpstr>
      <vt:lpstr>CITA</vt:lpstr>
      <vt:lpstr>Multi-tiered Jarvis</vt:lpstr>
      <vt:lpstr>PowerPoint Presentation</vt:lpstr>
      <vt:lpstr>Holden Hoover</vt:lpstr>
      <vt:lpstr>PowerPoint Presentation</vt:lpstr>
      <vt:lpstr>PowerPoint Presentation</vt:lpstr>
      <vt:lpstr>PowerPoint Presentation</vt:lpstr>
      <vt:lpstr>The Plan Visualized… (from Dyalog'22)</vt:lpstr>
      <vt:lpstr>The Plan Visualized…</vt:lpstr>
      <vt:lpstr>Run the app as a service</vt:lpstr>
      <vt:lpstr>Run it in a container</vt:lpstr>
      <vt:lpstr>Split into Front and Back Ends</vt:lpstr>
      <vt:lpstr>Try it in the cloud</vt:lpstr>
      <vt:lpstr>Scale it up</vt:lpstr>
      <vt:lpstr>Load balance it</vt:lpstr>
      <vt:lpstr>Secure it</vt:lpstr>
      <vt:lpstr>Takeaways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Smith</dc:creator>
  <cp:lastModifiedBy>Brian Becker</cp:lastModifiedBy>
  <cp:revision>232</cp:revision>
  <dcterms:created xsi:type="dcterms:W3CDTF">2019-07-25T11:46:05Z</dcterms:created>
  <dcterms:modified xsi:type="dcterms:W3CDTF">2025-04-07T14:25:56Z</dcterms:modified>
</cp:coreProperties>
</file>