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63" r:id="rId3"/>
    <p:sldId id="265" r:id="rId4"/>
    <p:sldId id="266" r:id="rId5"/>
    <p:sldId id="259" r:id="rId6"/>
    <p:sldId id="262" r:id="rId7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10"/>
    </p:embeddedFont>
    <p:embeddedFont>
      <p:font typeface="Sarabun" panose="020B0604020202020204" charset="-34"/>
      <p:regular r:id="rId11"/>
      <p:bold r:id="rId12"/>
      <p:italic r:id="rId13"/>
      <p:boldItalic r:id="rId14"/>
    </p:embeddedFont>
    <p:embeddedFont>
      <p:font typeface="Wingdings 2" panose="05020102010507070707" pitchFamily="18" charset="2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7BEA9C0-22A5-480E-8602-7E70310DB423}">
          <p14:sldIdLst>
            <p14:sldId id="257"/>
            <p14:sldId id="263"/>
            <p14:sldId id="265"/>
            <p14:sldId id="266"/>
            <p14:sldId id="259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5A6D8F"/>
    <a:srgbClr val="3B475E"/>
    <a:srgbClr val="ED7F00"/>
    <a:srgbClr val="FDFDF5"/>
    <a:srgbClr val="F6F6D9"/>
    <a:srgbClr val="BBB5D6"/>
    <a:srgbClr val="928ABD"/>
    <a:srgbClr val="3735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4853" autoAdjust="0"/>
  </p:normalViewPr>
  <p:slideViewPr>
    <p:cSldViewPr snapToGrid="0">
      <p:cViewPr varScale="1">
        <p:scale>
          <a:sx n="105" d="100"/>
          <a:sy n="105" d="100"/>
        </p:scale>
        <p:origin x="754" y="3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NUL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17/04/2025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7T13:17:52.775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1,'6654'0,"-6641"0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7T13:18:11.959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0,'980'0,"-969"0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7T13:18:12.309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7T13:18:18.246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0,'12505'0,"-12505"0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17/04/2025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1127023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Dyalog North America Meetup, 11 April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92" y="700311"/>
            <a:ext cx="1414230" cy="336489"/>
          </a:xfrm>
          <a:prstGeom prst="rect">
            <a:avLst/>
          </a:prstGeom>
        </p:spPr>
      </p:pic>
      <p:sp>
        <p:nvSpPr>
          <p:cNvPr id="10" name="Media Placeholder 3">
            <a:extLst>
              <a:ext uri="{FF2B5EF4-FFF2-40B4-BE49-F238E27FC236}">
                <a16:creationId xmlns:a16="http://schemas.microsoft.com/office/drawing/2014/main" id="{A8C42A55-8D9A-E8BD-8457-92C7015F8BD3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44681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854F5EF3-F1DB-2A73-B2A5-9024026CD504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4369DE39-329B-749B-A7A3-A4E619570652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1C93D6E0-C7DD-6C1D-3A8B-F53AA3C9E5EE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22492172-4A07-CFD7-8D10-0463DBD22D00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282828"/>
                </a:solidFill>
                <a:latin typeface="Sarabun" panose="00000500000000000000" pitchFamily="2" charset="-34"/>
              </a:rPr>
              <a:t>Leveraging Community Packages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FF66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FF6600"/>
              </a:solidFill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20957-0551-8F72-773E-84D867F26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0"/>
          <a:stretch/>
        </p:blipFill>
        <p:spPr>
          <a:xfrm>
            <a:off x="0" y="5097467"/>
            <a:ext cx="9144000" cy="45719"/>
          </a:xfrm>
          <a:prstGeom prst="rect">
            <a:avLst/>
          </a:prstGeom>
        </p:spPr>
      </p:pic>
      <p:pic>
        <p:nvPicPr>
          <p:cNvPr id="8" name="Picture 7" descr="A black and orange triangle&#10;&#10;Description automatically generated">
            <a:extLst>
              <a:ext uri="{FF2B5EF4-FFF2-40B4-BE49-F238E27FC236}">
                <a16:creationId xmlns:a16="http://schemas.microsoft.com/office/drawing/2014/main" id="{4CDAE969-C022-BFB1-C600-8B5FF187EA2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04" y="4761064"/>
            <a:ext cx="939483" cy="22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4" r:id="rId4"/>
    <p:sldLayoutId id="2147483655" r:id="rId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2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A6417-55D0-46BB-0DFF-8D4AA0A71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60" y="1688053"/>
            <a:ext cx="7310715" cy="1767394"/>
          </a:xfrm>
        </p:spPr>
        <p:txBody>
          <a:bodyPr/>
          <a:lstStyle/>
          <a:p>
            <a:r>
              <a:rPr lang="en-GB" dirty="0"/>
              <a:t>Exploring the </a:t>
            </a:r>
            <a:r>
              <a:rPr lang="en-GB" dirty="0" err="1"/>
              <a:t>Dyalog</a:t>
            </a:r>
            <a:r>
              <a:rPr lang="en-GB" dirty="0"/>
              <a:t> Toolset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8C988-130F-A25A-2390-AB59A78D53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Josh David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F4559DFF-3665-0E31-55C7-92F3BEB5DA9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DF5030-4A97-76DD-67CC-030D9034ACB7}"/>
              </a:ext>
            </a:extLst>
          </p:cNvPr>
          <p:cNvSpPr/>
          <p:nvPr/>
        </p:nvSpPr>
        <p:spPr>
          <a:xfrm>
            <a:off x="502920" y="1113905"/>
            <a:ext cx="397348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FF3C50-FCB2-6C8A-4FE3-22676CCFD987}"/>
              </a:ext>
            </a:extLst>
          </p:cNvPr>
          <p:cNvSpPr txBox="1"/>
          <p:nvPr/>
        </p:nvSpPr>
        <p:spPr>
          <a:xfrm>
            <a:off x="445060" y="1163889"/>
            <a:ext cx="4767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Dyalog North America Meetup, 7 April 2024</a:t>
            </a:r>
          </a:p>
        </p:txBody>
      </p:sp>
    </p:spTree>
    <p:extLst>
      <p:ext uri="{BB962C8B-B14F-4D97-AF65-F5344CB8AC3E}">
        <p14:creationId xmlns:p14="http://schemas.microsoft.com/office/powerpoint/2010/main" val="54888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95D1D7-6909-68BA-C5DE-AAF334C2568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book cover of a book&#10;&#10;AI-generated content may be incorrect.">
            <a:extLst>
              <a:ext uri="{FF2B5EF4-FFF2-40B4-BE49-F238E27FC236}">
                <a16:creationId xmlns:a16="http://schemas.microsoft.com/office/drawing/2014/main" id="{AC2FC287-0B25-6277-9F61-B1D1D6423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388" y="973060"/>
            <a:ext cx="2407224" cy="3197381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6350482-8BE8-4FB0-77AF-7BC840F45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8C4BC389-2115-1971-95CB-264C7F8DCBBE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91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9A2DEE9-D8C6-8E36-36DD-5844987EC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829" y="874702"/>
            <a:ext cx="5434343" cy="3950186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67F3B3B-C1EB-7832-099F-C4077EF79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6677"/>
            <a:ext cx="7044681" cy="685535"/>
          </a:xfrm>
        </p:spPr>
        <p:txBody>
          <a:bodyPr/>
          <a:lstStyle/>
          <a:p>
            <a:r>
              <a:rPr lang="en-US" dirty="0"/>
              <a:t>The APL Advantage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2515F42F-C889-302C-C87D-E9A01FDE8A5F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A0EFD7-F1C2-F52B-16B7-A95C6FA9C526}"/>
              </a:ext>
            </a:extLst>
          </p:cNvPr>
          <p:cNvSpPr txBox="1"/>
          <p:nvPr/>
        </p:nvSpPr>
        <p:spPr>
          <a:xfrm>
            <a:off x="5909384" y="4539685"/>
            <a:ext cx="260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Gary Bergquist</a:t>
            </a:r>
          </a:p>
        </p:txBody>
      </p:sp>
    </p:spTree>
    <p:extLst>
      <p:ext uri="{BB962C8B-B14F-4D97-AF65-F5344CB8AC3E}">
        <p14:creationId xmlns:p14="http://schemas.microsoft.com/office/powerpoint/2010/main" val="1331126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9A2DEE9-D8C6-8E36-36DD-5844987EC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829" y="874702"/>
            <a:ext cx="5434343" cy="3950186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67F3B3B-C1EB-7832-099F-C4077EF79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6677"/>
            <a:ext cx="7044681" cy="685535"/>
          </a:xfrm>
        </p:spPr>
        <p:txBody>
          <a:bodyPr/>
          <a:lstStyle/>
          <a:p>
            <a:r>
              <a:rPr lang="en-US" dirty="0"/>
              <a:t>The APL Advantage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2515F42F-C889-302C-C87D-E9A01FDE8A5F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FEC331B-ABDC-6482-2EDD-BAF2E9284645}"/>
                  </a:ext>
                </a:extLst>
              </p14:cNvPr>
              <p14:cNvContentPartPr/>
              <p14:nvPr/>
            </p14:nvContentPartPr>
            <p14:xfrm>
              <a:off x="4708964" y="3628964"/>
              <a:ext cx="240084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FEC331B-ABDC-6482-2EDD-BAF2E92846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4956" y="3520964"/>
                <a:ext cx="2508496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3046566-CCF1-579B-E673-134927CDD3ED}"/>
                  </a:ext>
                </a:extLst>
              </p14:cNvPr>
              <p14:cNvContentPartPr/>
              <p14:nvPr/>
            </p14:nvContentPartPr>
            <p14:xfrm>
              <a:off x="1916804" y="3870164"/>
              <a:ext cx="35712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3046566-CCF1-579B-E673-134927CDD3E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62804" y="3762164"/>
                <a:ext cx="4647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ED137A6-D3D3-8247-1804-E6FA63A7C6B3}"/>
                  </a:ext>
                </a:extLst>
              </p14:cNvPr>
              <p14:cNvContentPartPr/>
              <p14:nvPr/>
            </p14:nvContentPartPr>
            <p14:xfrm>
              <a:off x="2529524" y="3870164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ED137A6-D3D3-8247-1804-E6FA63A7C6B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75524" y="376216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C041E6D-D4CB-096D-376C-E85F029F2502}"/>
                  </a:ext>
                </a:extLst>
              </p14:cNvPr>
              <p14:cNvContentPartPr/>
              <p14:nvPr/>
            </p14:nvContentPartPr>
            <p14:xfrm>
              <a:off x="2105084" y="3870164"/>
              <a:ext cx="45021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C041E6D-D4CB-096D-376C-E85F029F250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51084" y="3762164"/>
                <a:ext cx="46098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DA0EFD7-F1C2-F52B-16B7-A95C6FA9C526}"/>
              </a:ext>
            </a:extLst>
          </p:cNvPr>
          <p:cNvSpPr txBox="1"/>
          <p:nvPr/>
        </p:nvSpPr>
        <p:spPr>
          <a:xfrm>
            <a:off x="5909384" y="4539685"/>
            <a:ext cx="260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Gary Bergquist</a:t>
            </a:r>
          </a:p>
        </p:txBody>
      </p:sp>
    </p:spTree>
    <p:extLst>
      <p:ext uri="{BB962C8B-B14F-4D97-AF65-F5344CB8AC3E}">
        <p14:creationId xmlns:p14="http://schemas.microsoft.com/office/powerpoint/2010/main" val="571095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C1A01C-E93F-4BB7-11D2-F91DB78A6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361588" cy="685535"/>
          </a:xfrm>
        </p:spPr>
        <p:txBody>
          <a:bodyPr/>
          <a:lstStyle/>
          <a:p>
            <a:r>
              <a:rPr lang="en-US" dirty="0"/>
              <a:t>Let’s take Dyalog APL out for a spin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5790915D-EACD-B879-AD9C-FF56B18AA9C7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C19937F-2A5F-8E2D-35A7-F6D564202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12" y="1177642"/>
            <a:ext cx="6092513" cy="3242040"/>
          </a:xfrm>
        </p:spPr>
        <p:txBody>
          <a:bodyPr/>
          <a:lstStyle/>
          <a:p>
            <a:r>
              <a:rPr lang="en-US" dirty="0"/>
              <a:t>NYC 2015 Tree Dataset</a:t>
            </a:r>
          </a:p>
        </p:txBody>
      </p:sp>
    </p:spTree>
    <p:extLst>
      <p:ext uri="{BB962C8B-B14F-4D97-AF65-F5344CB8AC3E}">
        <p14:creationId xmlns:p14="http://schemas.microsoft.com/office/powerpoint/2010/main" val="1991802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C1A01C-E93F-4BB7-11D2-F91DB78A6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361588" cy="685535"/>
          </a:xfrm>
        </p:spPr>
        <p:txBody>
          <a:bodyPr/>
          <a:lstStyle/>
          <a:p>
            <a:r>
              <a:rPr lang="en-US" dirty="0"/>
              <a:t>Let’s take Dyalog APL out for a spin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5790915D-EACD-B879-AD9C-FF56B18AA9C7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C19937F-2A5F-8E2D-35A7-F6D564202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12" y="1177642"/>
            <a:ext cx="8463026" cy="3242040"/>
          </a:xfrm>
        </p:spPr>
        <p:txBody>
          <a:bodyPr/>
          <a:lstStyle/>
          <a:p>
            <a:r>
              <a:rPr lang="en-US" dirty="0"/>
              <a:t>NYC 2015 Tree Dataset</a:t>
            </a:r>
          </a:p>
          <a:p>
            <a:pPr lvl="1"/>
            <a:r>
              <a:rPr lang="en-US" dirty="0"/>
              <a:t>What’s the maximum tree diameter in each borough? 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39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6951</TotalTime>
  <Words>57</Words>
  <Application>Microsoft Office PowerPoint</Application>
  <PresentationFormat>On-screen Show (16:9)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Calibri</vt:lpstr>
      <vt:lpstr>Wingdings 2</vt:lpstr>
      <vt:lpstr>Wingdings</vt:lpstr>
      <vt:lpstr>Courier New</vt:lpstr>
      <vt:lpstr>Sarabun</vt:lpstr>
      <vt:lpstr>APL385 Unicode</vt:lpstr>
      <vt:lpstr>Arial</vt:lpstr>
      <vt:lpstr>Office Theme</vt:lpstr>
      <vt:lpstr>Exploring the Dyalog Toolset</vt:lpstr>
      <vt:lpstr>PowerPoint Presentation</vt:lpstr>
      <vt:lpstr>The APL Advantage</vt:lpstr>
      <vt:lpstr>The APL Advantage</vt:lpstr>
      <vt:lpstr>Let’s take Dyalog APL out for a spin</vt:lpstr>
      <vt:lpstr>Let’s take Dyalog APL out for a spin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Mr. Joshua D. David</cp:lastModifiedBy>
  <cp:revision>266</cp:revision>
  <dcterms:created xsi:type="dcterms:W3CDTF">2019-07-25T11:46:05Z</dcterms:created>
  <dcterms:modified xsi:type="dcterms:W3CDTF">2025-04-18T01:15:15Z</dcterms:modified>
</cp:coreProperties>
</file>