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69" r:id="rId3"/>
    <p:sldId id="293" r:id="rId4"/>
    <p:sldId id="272" r:id="rId5"/>
    <p:sldId id="273" r:id="rId6"/>
    <p:sldId id="271" r:id="rId7"/>
    <p:sldId id="280" r:id="rId8"/>
    <p:sldId id="281" r:id="rId9"/>
    <p:sldId id="292" r:id="rId10"/>
    <p:sldId id="282" r:id="rId11"/>
    <p:sldId id="295" r:id="rId12"/>
    <p:sldId id="274" r:id="rId13"/>
    <p:sldId id="296" r:id="rId14"/>
    <p:sldId id="275" r:id="rId15"/>
    <p:sldId id="283" r:id="rId16"/>
    <p:sldId id="270" r:id="rId17"/>
    <p:sldId id="297" r:id="rId18"/>
    <p:sldId id="276" r:id="rId19"/>
    <p:sldId id="258" r:id="rId20"/>
    <p:sldId id="259" r:id="rId21"/>
    <p:sldId id="260" r:id="rId22"/>
    <p:sldId id="261" r:id="rId23"/>
    <p:sldId id="264" r:id="rId24"/>
    <p:sldId id="263" r:id="rId25"/>
    <p:sldId id="262" r:id="rId26"/>
    <p:sldId id="289" r:id="rId27"/>
    <p:sldId id="288" r:id="rId28"/>
    <p:sldId id="298" r:id="rId29"/>
    <p:sldId id="277" r:id="rId30"/>
    <p:sldId id="290" r:id="rId31"/>
    <p:sldId id="294" r:id="rId32"/>
    <p:sldId id="284" r:id="rId33"/>
    <p:sldId id="285" r:id="rId34"/>
    <p:sldId id="286" r:id="rId35"/>
    <p:sldId id="287" r:id="rId36"/>
    <p:sldId id="291" r:id="rId37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Sarabun" panose="00000500000000000000" pitchFamily="2" charset="-34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DFDF5"/>
    <a:srgbClr val="FF6600"/>
    <a:srgbClr val="5A6D8F"/>
    <a:srgbClr val="3B475E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BC57F-DD18-474C-B305-7264964A6FD6}" v="404" dt="2025-04-07T14:46:53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3" autoAdjust="0"/>
    <p:restoredTop sz="69265" autoAdjust="0"/>
  </p:normalViewPr>
  <p:slideViewPr>
    <p:cSldViewPr snapToGrid="0">
      <p:cViewPr varScale="1">
        <p:scale>
          <a:sx n="86" d="100"/>
          <a:sy n="86" d="100"/>
        </p:scale>
        <p:origin x="726" y="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NULL"/><Relationship Id="rId45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2DABC57F-DD18-474C-B305-7264964A6FD6}"/>
    <pc:docChg chg="undo custSel addSld delSld modSld sldOrd modMainMaster">
      <pc:chgData name="Brian Becker" userId="b6455d1dadfa9002" providerId="LiveId" clId="{2DABC57F-DD18-474C-B305-7264964A6FD6}" dt="2025-04-07T14:46:53.586" v="6515"/>
      <pc:docMkLst>
        <pc:docMk/>
      </pc:docMkLst>
      <pc:sldChg chg="modSp mod">
        <pc:chgData name="Brian Becker" userId="b6455d1dadfa9002" providerId="LiveId" clId="{2DABC57F-DD18-474C-B305-7264964A6FD6}" dt="2025-03-30T18:43:54.070" v="248" actId="14100"/>
        <pc:sldMkLst>
          <pc:docMk/>
          <pc:sldMk cId="548887887" sldId="257"/>
        </pc:sldMkLst>
        <pc:spChg chg="mod">
          <ac:chgData name="Brian Becker" userId="b6455d1dadfa9002" providerId="LiveId" clId="{2DABC57F-DD18-474C-B305-7264964A6FD6}" dt="2025-03-28T16:45:15.924" v="12" actId="20577"/>
          <ac:spMkLst>
            <pc:docMk/>
            <pc:sldMk cId="548887887" sldId="257"/>
            <ac:spMk id="2" creationId="{6BEA6417-55D0-46BB-0DFF-8D4AA0A716A1}"/>
          </ac:spMkLst>
        </pc:spChg>
        <pc:spChg chg="mod">
          <ac:chgData name="Brian Becker" userId="b6455d1dadfa9002" providerId="LiveId" clId="{2DABC57F-DD18-474C-B305-7264964A6FD6}" dt="2025-03-30T18:43:54.070" v="248" actId="14100"/>
          <ac:spMkLst>
            <pc:docMk/>
            <pc:sldMk cId="548887887" sldId="257"/>
            <ac:spMk id="3" creationId="{4968C988-130F-A25A-2390-AB59A78D532C}"/>
          </ac:spMkLst>
        </pc:spChg>
      </pc:sldChg>
      <pc:sldChg chg="addSp delSp modSp new mod ord modClrScheme modAnim chgLayout">
        <pc:chgData name="Brian Becker" userId="b6455d1dadfa9002" providerId="LiveId" clId="{2DABC57F-DD18-474C-B305-7264964A6FD6}" dt="2025-04-04T16:33:27.835" v="4765" actId="14429"/>
        <pc:sldMkLst>
          <pc:docMk/>
          <pc:sldMk cId="2326817021" sldId="258"/>
        </pc:sldMkLst>
        <pc:spChg chg="add mod ord">
          <ac:chgData name="Brian Becker" userId="b6455d1dadfa9002" providerId="LiveId" clId="{2DABC57F-DD18-474C-B305-7264964A6FD6}" dt="2025-04-04T16:33:22.169" v="4764" actId="20577"/>
          <ac:spMkLst>
            <pc:docMk/>
            <pc:sldMk cId="2326817021" sldId="258"/>
            <ac:spMk id="4" creationId="{73415562-E061-EDA4-3375-C0E0AD402AFD}"/>
          </ac:spMkLst>
        </pc:spChg>
        <pc:spChg chg="add mod ord modVis">
          <ac:chgData name="Brian Becker" userId="b6455d1dadfa9002" providerId="LiveId" clId="{2DABC57F-DD18-474C-B305-7264964A6FD6}" dt="2025-04-04T16:33:14.509" v="4754" actId="14429"/>
          <ac:spMkLst>
            <pc:docMk/>
            <pc:sldMk cId="2326817021" sldId="258"/>
            <ac:spMk id="5" creationId="{43C17AB7-4EF8-C6E7-3101-EA544114E4F2}"/>
          </ac:spMkLst>
        </pc:spChg>
        <pc:picChg chg="add mod modVis">
          <ac:chgData name="Brian Becker" userId="b6455d1dadfa9002" providerId="LiveId" clId="{2DABC57F-DD18-474C-B305-7264964A6FD6}" dt="2025-04-04T16:33:27.835" v="4765" actId="14429"/>
          <ac:picMkLst>
            <pc:docMk/>
            <pc:sldMk cId="2326817021" sldId="258"/>
            <ac:picMk id="7" creationId="{4D224619-352A-1F9C-C0F3-560E8390C5BD}"/>
          </ac:picMkLst>
        </pc:picChg>
      </pc:sldChg>
      <pc:sldChg chg="del">
        <pc:chgData name="Brian Becker" userId="b6455d1dadfa9002" providerId="LiveId" clId="{2DABC57F-DD18-474C-B305-7264964A6FD6}" dt="2025-03-30T16:31:20.682" v="34" actId="47"/>
        <pc:sldMkLst>
          <pc:docMk/>
          <pc:sldMk cId="2888841267" sldId="258"/>
        </pc:sldMkLst>
      </pc:sldChg>
      <pc:sldChg chg="del">
        <pc:chgData name="Brian Becker" userId="b6455d1dadfa9002" providerId="LiveId" clId="{2DABC57F-DD18-474C-B305-7264964A6FD6}" dt="2025-03-30T16:31:21.574" v="35" actId="47"/>
        <pc:sldMkLst>
          <pc:docMk/>
          <pc:sldMk cId="446428987" sldId="259"/>
        </pc:sldMkLst>
      </pc:sldChg>
      <pc:sldChg chg="addSp delSp modSp new mod ord">
        <pc:chgData name="Brian Becker" userId="b6455d1dadfa9002" providerId="LiveId" clId="{2DABC57F-DD18-474C-B305-7264964A6FD6}" dt="2025-04-04T16:08:18.251" v="4132" actId="1076"/>
        <pc:sldMkLst>
          <pc:docMk/>
          <pc:sldMk cId="1361164897" sldId="259"/>
        </pc:sldMkLst>
        <pc:picChg chg="add mod ord">
          <ac:chgData name="Brian Becker" userId="b6455d1dadfa9002" providerId="LiveId" clId="{2DABC57F-DD18-474C-B305-7264964A6FD6}" dt="2025-04-04T16:08:18.251" v="4132" actId="1076"/>
          <ac:picMkLst>
            <pc:docMk/>
            <pc:sldMk cId="1361164897" sldId="259"/>
            <ac:picMk id="6" creationId="{676ED978-3969-5E53-5476-F47CDE95D23E}"/>
          </ac:picMkLst>
        </pc:picChg>
      </pc:sldChg>
      <pc:sldChg chg="addSp delSp modSp new mod ord">
        <pc:chgData name="Brian Becker" userId="b6455d1dadfa9002" providerId="LiveId" clId="{2DABC57F-DD18-474C-B305-7264964A6FD6}" dt="2025-04-04T16:09:08.531" v="4138" actId="1076"/>
        <pc:sldMkLst>
          <pc:docMk/>
          <pc:sldMk cId="1264463232" sldId="260"/>
        </pc:sldMkLst>
        <pc:picChg chg="add mod ord">
          <ac:chgData name="Brian Becker" userId="b6455d1dadfa9002" providerId="LiveId" clId="{2DABC57F-DD18-474C-B305-7264964A6FD6}" dt="2025-04-04T16:09:08.531" v="4138" actId="1076"/>
          <ac:picMkLst>
            <pc:docMk/>
            <pc:sldMk cId="1264463232" sldId="260"/>
            <ac:picMk id="10" creationId="{63C39A7C-D5B7-4E34-1D15-DB0808EF5C43}"/>
          </ac:picMkLst>
        </pc:picChg>
      </pc:sldChg>
      <pc:sldChg chg="del">
        <pc:chgData name="Brian Becker" userId="b6455d1dadfa9002" providerId="LiveId" clId="{2DABC57F-DD18-474C-B305-7264964A6FD6}" dt="2025-03-30T16:31:22.500" v="36" actId="47"/>
        <pc:sldMkLst>
          <pc:docMk/>
          <pc:sldMk cId="2638813619" sldId="260"/>
        </pc:sldMkLst>
      </pc:sldChg>
      <pc:sldChg chg="addSp delSp modSp new mod ord">
        <pc:chgData name="Brian Becker" userId="b6455d1dadfa9002" providerId="LiveId" clId="{2DABC57F-DD18-474C-B305-7264964A6FD6}" dt="2025-04-04T16:09:36.430" v="4143" actId="1076"/>
        <pc:sldMkLst>
          <pc:docMk/>
          <pc:sldMk cId="887582172" sldId="261"/>
        </pc:sldMkLst>
        <pc:picChg chg="add mod ord">
          <ac:chgData name="Brian Becker" userId="b6455d1dadfa9002" providerId="LiveId" clId="{2DABC57F-DD18-474C-B305-7264964A6FD6}" dt="2025-04-04T16:09:36.430" v="4143" actId="1076"/>
          <ac:picMkLst>
            <pc:docMk/>
            <pc:sldMk cId="887582172" sldId="261"/>
            <ac:picMk id="6" creationId="{3302E156-33BB-7A2C-498A-7E42A1022700}"/>
          </ac:picMkLst>
        </pc:picChg>
      </pc:sldChg>
      <pc:sldChg chg="addSp delSp modSp new mod ord">
        <pc:chgData name="Brian Becker" userId="b6455d1dadfa9002" providerId="LiveId" clId="{2DABC57F-DD18-474C-B305-7264964A6FD6}" dt="2025-04-04T16:11:41.503" v="4164" actId="1076"/>
        <pc:sldMkLst>
          <pc:docMk/>
          <pc:sldMk cId="1373889113" sldId="262"/>
        </pc:sldMkLst>
        <pc:picChg chg="add mod ord">
          <ac:chgData name="Brian Becker" userId="b6455d1dadfa9002" providerId="LiveId" clId="{2DABC57F-DD18-474C-B305-7264964A6FD6}" dt="2025-04-04T16:11:41.503" v="4164" actId="1076"/>
          <ac:picMkLst>
            <pc:docMk/>
            <pc:sldMk cId="1373889113" sldId="262"/>
            <ac:picMk id="6" creationId="{930E4EF8-9AE8-0F0E-51D9-87505771CE1E}"/>
          </ac:picMkLst>
        </pc:picChg>
      </pc:sldChg>
      <pc:sldChg chg="addSp delSp modSp new mod ord">
        <pc:chgData name="Brian Becker" userId="b6455d1dadfa9002" providerId="LiveId" clId="{2DABC57F-DD18-474C-B305-7264964A6FD6}" dt="2025-04-04T16:11:07.038" v="4160" actId="1076"/>
        <pc:sldMkLst>
          <pc:docMk/>
          <pc:sldMk cId="2978117603" sldId="263"/>
        </pc:sldMkLst>
        <pc:picChg chg="add mod ord">
          <ac:chgData name="Brian Becker" userId="b6455d1dadfa9002" providerId="LiveId" clId="{2DABC57F-DD18-474C-B305-7264964A6FD6}" dt="2025-04-04T16:11:07.038" v="4160" actId="1076"/>
          <ac:picMkLst>
            <pc:docMk/>
            <pc:sldMk cId="2978117603" sldId="263"/>
            <ac:picMk id="6" creationId="{878FED77-CB75-0C90-4D1E-687318CBA70A}"/>
          </ac:picMkLst>
        </pc:picChg>
      </pc:sldChg>
      <pc:sldChg chg="addSp delSp modSp new mod ord">
        <pc:chgData name="Brian Becker" userId="b6455d1dadfa9002" providerId="LiveId" clId="{2DABC57F-DD18-474C-B305-7264964A6FD6}" dt="2025-04-04T16:10:21.384" v="4150" actId="1076"/>
        <pc:sldMkLst>
          <pc:docMk/>
          <pc:sldMk cId="215848161" sldId="264"/>
        </pc:sldMkLst>
        <pc:picChg chg="add mod ord">
          <ac:chgData name="Brian Becker" userId="b6455d1dadfa9002" providerId="LiveId" clId="{2DABC57F-DD18-474C-B305-7264964A6FD6}" dt="2025-04-04T16:10:21.384" v="4150" actId="1076"/>
          <ac:picMkLst>
            <pc:docMk/>
            <pc:sldMk cId="215848161" sldId="264"/>
            <ac:picMk id="6" creationId="{A547916D-E727-F190-18AD-BC3027F16BAC}"/>
          </ac:picMkLst>
        </pc:picChg>
      </pc:sldChg>
      <pc:sldChg chg="addSp delSp modSp new del mod">
        <pc:chgData name="Brian Becker" userId="b6455d1dadfa9002" providerId="LiveId" clId="{2DABC57F-DD18-474C-B305-7264964A6FD6}" dt="2025-04-04T16:27:18.520" v="4751" actId="47"/>
        <pc:sldMkLst>
          <pc:docMk/>
          <pc:sldMk cId="2136691318" sldId="265"/>
        </pc:sldMkLst>
      </pc:sldChg>
      <pc:sldChg chg="modSp new del mod">
        <pc:chgData name="Brian Becker" userId="b6455d1dadfa9002" providerId="LiveId" clId="{2DABC57F-DD18-474C-B305-7264964A6FD6}" dt="2025-04-04T16:27:21.466" v="4752" actId="47"/>
        <pc:sldMkLst>
          <pc:docMk/>
          <pc:sldMk cId="2674776902" sldId="266"/>
        </pc:sldMkLst>
      </pc:sldChg>
      <pc:sldChg chg="addSp delSp modSp new del mod modClrScheme chgLayout">
        <pc:chgData name="Brian Becker" userId="b6455d1dadfa9002" providerId="LiveId" clId="{2DABC57F-DD18-474C-B305-7264964A6FD6}" dt="2025-04-01T15:35:50.515" v="684" actId="47"/>
        <pc:sldMkLst>
          <pc:docMk/>
          <pc:sldMk cId="326302491" sldId="267"/>
        </pc:sldMkLst>
      </pc:sldChg>
      <pc:sldChg chg="addSp delSp modSp new del mod modClrScheme chgLayout">
        <pc:chgData name="Brian Becker" userId="b6455d1dadfa9002" providerId="LiveId" clId="{2DABC57F-DD18-474C-B305-7264964A6FD6}" dt="2025-03-31T16:03:42.038" v="406" actId="47"/>
        <pc:sldMkLst>
          <pc:docMk/>
          <pc:sldMk cId="3266822642" sldId="268"/>
        </pc:sldMkLst>
      </pc:sldChg>
      <pc:sldChg chg="modSp add mod modAnim modNotesTx">
        <pc:chgData name="Brian Becker" userId="b6455d1dadfa9002" providerId="LiveId" clId="{2DABC57F-DD18-474C-B305-7264964A6FD6}" dt="2025-04-04T18:22:44.369" v="5749"/>
        <pc:sldMkLst>
          <pc:docMk/>
          <pc:sldMk cId="3076400509" sldId="269"/>
        </pc:sldMkLst>
        <pc:spChg chg="mod">
          <ac:chgData name="Brian Becker" userId="b6455d1dadfa9002" providerId="LiveId" clId="{2DABC57F-DD18-474C-B305-7264964A6FD6}" dt="2025-04-01T15:38:22.342" v="712" actId="20577"/>
          <ac:spMkLst>
            <pc:docMk/>
            <pc:sldMk cId="3076400509" sldId="269"/>
            <ac:spMk id="7" creationId="{C54BC89C-E083-F672-4AB3-14D3B91913B9}"/>
          </ac:spMkLst>
        </pc:spChg>
        <pc:spChg chg="mod">
          <ac:chgData name="Brian Becker" userId="b6455d1dadfa9002" providerId="LiveId" clId="{2DABC57F-DD18-474C-B305-7264964A6FD6}" dt="2025-03-31T16:07:58.646" v="491" actId="20577"/>
          <ac:spMkLst>
            <pc:docMk/>
            <pc:sldMk cId="3076400509" sldId="269"/>
            <ac:spMk id="8" creationId="{D50A2DE5-FC30-C7BE-A46F-371870291FF4}"/>
          </ac:spMkLst>
        </pc:spChg>
      </pc:sldChg>
      <pc:sldChg chg="addSp delSp modSp new mod ord modClrScheme modAnim chgLayout">
        <pc:chgData name="Brian Becker" userId="b6455d1dadfa9002" providerId="LiveId" clId="{2DABC57F-DD18-474C-B305-7264964A6FD6}" dt="2025-04-05T15:08:23.874" v="6104" actId="14826"/>
        <pc:sldMkLst>
          <pc:docMk/>
          <pc:sldMk cId="2264800022" sldId="270"/>
        </pc:sldMkLst>
        <pc:spChg chg="add mod ord">
          <ac:chgData name="Brian Becker" userId="b6455d1dadfa9002" providerId="LiveId" clId="{2DABC57F-DD18-474C-B305-7264964A6FD6}" dt="2025-04-04T14:03:54.781" v="3945" actId="20577"/>
          <ac:spMkLst>
            <pc:docMk/>
            <pc:sldMk cId="2264800022" sldId="270"/>
            <ac:spMk id="5" creationId="{6B7B547E-BB17-FD6E-969C-EA8A6E5BF47B}"/>
          </ac:spMkLst>
        </pc:spChg>
        <pc:spChg chg="add mod ord">
          <ac:chgData name="Brian Becker" userId="b6455d1dadfa9002" providerId="LiveId" clId="{2DABC57F-DD18-474C-B305-7264964A6FD6}" dt="2025-04-04T14:03:49.007" v="3939" actId="700"/>
          <ac:spMkLst>
            <pc:docMk/>
            <pc:sldMk cId="2264800022" sldId="270"/>
            <ac:spMk id="7" creationId="{D84B104D-7B56-53B1-E9D6-D757FA4190A3}"/>
          </ac:spMkLst>
        </pc:spChg>
        <pc:picChg chg="add mod">
          <ac:chgData name="Brian Becker" userId="b6455d1dadfa9002" providerId="LiveId" clId="{2DABC57F-DD18-474C-B305-7264964A6FD6}" dt="2025-04-05T15:08:23.874" v="6104" actId="14826"/>
          <ac:picMkLst>
            <pc:docMk/>
            <pc:sldMk cId="2264800022" sldId="270"/>
            <ac:picMk id="8" creationId="{700AA216-1355-31B2-CB84-F0290AC9C354}"/>
          </ac:picMkLst>
        </pc:picChg>
      </pc:sldChg>
      <pc:sldChg chg="modSp new mod ord modAnim modNotesTx">
        <pc:chgData name="Brian Becker" userId="b6455d1dadfa9002" providerId="LiveId" clId="{2DABC57F-DD18-474C-B305-7264964A6FD6}" dt="2025-04-04T18:24:15.530" v="5760"/>
        <pc:sldMkLst>
          <pc:docMk/>
          <pc:sldMk cId="3366974311" sldId="271"/>
        </pc:sldMkLst>
        <pc:spChg chg="mod">
          <ac:chgData name="Brian Becker" userId="b6455d1dadfa9002" providerId="LiveId" clId="{2DABC57F-DD18-474C-B305-7264964A6FD6}" dt="2025-04-01T15:35:25.085" v="681" actId="20577"/>
          <ac:spMkLst>
            <pc:docMk/>
            <pc:sldMk cId="3366974311" sldId="271"/>
            <ac:spMk id="2" creationId="{F0208AFF-045A-F6C1-A642-8D55209BC2CA}"/>
          </ac:spMkLst>
        </pc:spChg>
        <pc:spChg chg="mod">
          <ac:chgData name="Brian Becker" userId="b6455d1dadfa9002" providerId="LiveId" clId="{2DABC57F-DD18-474C-B305-7264964A6FD6}" dt="2025-04-01T15:02:04.690" v="514" actId="20577"/>
          <ac:spMkLst>
            <pc:docMk/>
            <pc:sldMk cId="3366974311" sldId="271"/>
            <ac:spMk id="3" creationId="{0D5ABC2B-044A-0525-291D-1D8986A0301A}"/>
          </ac:spMkLst>
        </pc:spChg>
      </pc:sldChg>
      <pc:sldChg chg="addSp delSp modSp new mod ord modAnim modNotesTx">
        <pc:chgData name="Brian Becker" userId="b6455d1dadfa9002" providerId="LiveId" clId="{2DABC57F-DD18-474C-B305-7264964A6FD6}" dt="2025-04-07T14:46:53.586" v="6515"/>
        <pc:sldMkLst>
          <pc:docMk/>
          <pc:sldMk cId="934784564" sldId="272"/>
        </pc:sldMkLst>
        <pc:spChg chg="mod">
          <ac:chgData name="Brian Becker" userId="b6455d1dadfa9002" providerId="LiveId" clId="{2DABC57F-DD18-474C-B305-7264964A6FD6}" dt="2025-04-04T18:23:16.803" v="5752" actId="20577"/>
          <ac:spMkLst>
            <pc:docMk/>
            <pc:sldMk cId="934784564" sldId="272"/>
            <ac:spMk id="2" creationId="{2FD723EB-CE78-73AC-FA96-88D2EFC835A4}"/>
          </ac:spMkLst>
        </pc:spChg>
        <pc:spChg chg="mod">
          <ac:chgData name="Brian Becker" userId="b6455d1dadfa9002" providerId="LiveId" clId="{2DABC57F-DD18-474C-B305-7264964A6FD6}" dt="2025-04-01T20:24:48.266" v="1729" actId="20577"/>
          <ac:spMkLst>
            <pc:docMk/>
            <pc:sldMk cId="934784564" sldId="272"/>
            <ac:spMk id="3" creationId="{C861190A-73C0-2C76-EACC-78784678E35A}"/>
          </ac:spMkLst>
        </pc:spChg>
        <pc:spChg chg="add mod">
          <ac:chgData name="Brian Becker" userId="b6455d1dadfa9002" providerId="LiveId" clId="{2DABC57F-DD18-474C-B305-7264964A6FD6}" dt="2025-04-07T14:43:29.382" v="6495" actId="1076"/>
          <ac:spMkLst>
            <pc:docMk/>
            <pc:sldMk cId="934784564" sldId="272"/>
            <ac:spMk id="5" creationId="{83082CBF-2AE1-E4B1-B018-F571442F53E6}"/>
          </ac:spMkLst>
        </pc:spChg>
        <pc:spChg chg="add mod">
          <ac:chgData name="Brian Becker" userId="b6455d1dadfa9002" providerId="LiveId" clId="{2DABC57F-DD18-474C-B305-7264964A6FD6}" dt="2025-04-07T14:44:50.334" v="6502" actId="1076"/>
          <ac:spMkLst>
            <pc:docMk/>
            <pc:sldMk cId="934784564" sldId="272"/>
            <ac:spMk id="6" creationId="{F0264C91-1CBA-EE62-D8ED-D8A79BFD199E}"/>
          </ac:spMkLst>
        </pc:spChg>
        <pc:spChg chg="add del mod">
          <ac:chgData name="Brian Becker" userId="b6455d1dadfa9002" providerId="LiveId" clId="{2DABC57F-DD18-474C-B305-7264964A6FD6}" dt="2025-04-07T14:42:37.730" v="6487"/>
          <ac:spMkLst>
            <pc:docMk/>
            <pc:sldMk cId="934784564" sldId="272"/>
            <ac:spMk id="7" creationId="{655F1C4F-3498-D2B9-ABB6-DEED5BD3630B}"/>
          </ac:spMkLst>
        </pc:spChg>
        <pc:spChg chg="add mod">
          <ac:chgData name="Brian Becker" userId="b6455d1dadfa9002" providerId="LiveId" clId="{2DABC57F-DD18-474C-B305-7264964A6FD6}" dt="2025-04-07T14:45:24.682" v="6507" actId="1076"/>
          <ac:spMkLst>
            <pc:docMk/>
            <pc:sldMk cId="934784564" sldId="272"/>
            <ac:spMk id="8" creationId="{74F467CD-FCF2-7A89-5EC3-B1DC4AA672A9}"/>
          </ac:spMkLst>
        </pc:spChg>
      </pc:sldChg>
      <pc:sldChg chg="modSp new mod modAnim modNotesTx">
        <pc:chgData name="Brian Becker" userId="b6455d1dadfa9002" providerId="LiveId" clId="{2DABC57F-DD18-474C-B305-7264964A6FD6}" dt="2025-04-04T18:23:55.357" v="5758"/>
        <pc:sldMkLst>
          <pc:docMk/>
          <pc:sldMk cId="548784090" sldId="273"/>
        </pc:sldMkLst>
        <pc:spChg chg="mod">
          <ac:chgData name="Brian Becker" userId="b6455d1dadfa9002" providerId="LiveId" clId="{2DABC57F-DD18-474C-B305-7264964A6FD6}" dt="2025-04-04T18:23:48.525" v="5756" actId="20577"/>
          <ac:spMkLst>
            <pc:docMk/>
            <pc:sldMk cId="548784090" sldId="273"/>
            <ac:spMk id="2" creationId="{5317D52F-5290-F674-38E6-114BDFD1E3AA}"/>
          </ac:spMkLst>
        </pc:spChg>
        <pc:spChg chg="mod">
          <ac:chgData name="Brian Becker" userId="b6455d1dadfa9002" providerId="LiveId" clId="{2DABC57F-DD18-474C-B305-7264964A6FD6}" dt="2025-04-02T21:41:08.200" v="2753" actId="6549"/>
          <ac:spMkLst>
            <pc:docMk/>
            <pc:sldMk cId="548784090" sldId="273"/>
            <ac:spMk id="3" creationId="{44716252-ADA8-E566-76C4-E6ED75AB4363}"/>
          </ac:spMkLst>
        </pc:spChg>
      </pc:sldChg>
      <pc:sldChg chg="modSp new mod ord modTransition modAnim modNotesTx">
        <pc:chgData name="Brian Becker" userId="b6455d1dadfa9002" providerId="LiveId" clId="{2DABC57F-DD18-474C-B305-7264964A6FD6}" dt="2025-04-07T01:32:49.135" v="6427"/>
        <pc:sldMkLst>
          <pc:docMk/>
          <pc:sldMk cId="10930922" sldId="274"/>
        </pc:sldMkLst>
        <pc:spChg chg="mod">
          <ac:chgData name="Brian Becker" userId="b6455d1dadfa9002" providerId="LiveId" clId="{2DABC57F-DD18-474C-B305-7264964A6FD6}" dt="2025-04-04T18:25:20.990" v="5769" actId="20577"/>
          <ac:spMkLst>
            <pc:docMk/>
            <pc:sldMk cId="10930922" sldId="274"/>
            <ac:spMk id="2" creationId="{35C64669-2899-CC8B-750D-C01266E8F87F}"/>
          </ac:spMkLst>
        </pc:spChg>
        <pc:spChg chg="mod">
          <ac:chgData name="Brian Becker" userId="b6455d1dadfa9002" providerId="LiveId" clId="{2DABC57F-DD18-474C-B305-7264964A6FD6}" dt="2025-04-01T20:57:47.277" v="2029" actId="20577"/>
          <ac:spMkLst>
            <pc:docMk/>
            <pc:sldMk cId="10930922" sldId="274"/>
            <ac:spMk id="3" creationId="{BE66B1E0-BE17-E61E-E01E-E051FB13131F}"/>
          </ac:spMkLst>
        </pc:spChg>
      </pc:sldChg>
      <pc:sldChg chg="modSp new mod modTransition modNotesTx">
        <pc:chgData name="Brian Becker" userId="b6455d1dadfa9002" providerId="LiveId" clId="{2DABC57F-DD18-474C-B305-7264964A6FD6}" dt="2025-04-07T01:34:08.309" v="6434"/>
        <pc:sldMkLst>
          <pc:docMk/>
          <pc:sldMk cId="2390238760" sldId="275"/>
        </pc:sldMkLst>
        <pc:spChg chg="mod">
          <ac:chgData name="Brian Becker" userId="b6455d1dadfa9002" providerId="LiveId" clId="{2DABC57F-DD18-474C-B305-7264964A6FD6}" dt="2025-04-04T14:05:27.382" v="3957" actId="20577"/>
          <ac:spMkLst>
            <pc:docMk/>
            <pc:sldMk cId="2390238760" sldId="275"/>
            <ac:spMk id="2" creationId="{EE430A62-C119-E713-623B-6618CEF4246E}"/>
          </ac:spMkLst>
        </pc:spChg>
        <pc:spChg chg="mod">
          <ac:chgData name="Brian Becker" userId="b6455d1dadfa9002" providerId="LiveId" clId="{2DABC57F-DD18-474C-B305-7264964A6FD6}" dt="2025-04-03T11:58:27.934" v="2816" actId="20577"/>
          <ac:spMkLst>
            <pc:docMk/>
            <pc:sldMk cId="2390238760" sldId="275"/>
            <ac:spMk id="3" creationId="{D99660DD-CDD3-3B22-3252-110D03522966}"/>
          </ac:spMkLst>
        </pc:spChg>
      </pc:sldChg>
      <pc:sldChg chg="modSp add mod modTransition modAnim modNotesTx">
        <pc:chgData name="Brian Becker" userId="b6455d1dadfa9002" providerId="LiveId" clId="{2DABC57F-DD18-474C-B305-7264964A6FD6}" dt="2025-04-07T01:38:18.299" v="6439"/>
        <pc:sldMkLst>
          <pc:docMk/>
          <pc:sldMk cId="589880915" sldId="276"/>
        </pc:sldMkLst>
        <pc:spChg chg="mod">
          <ac:chgData name="Brian Becker" userId="b6455d1dadfa9002" providerId="LiveId" clId="{2DABC57F-DD18-474C-B305-7264964A6FD6}" dt="2025-04-04T19:42:48.592" v="6056" actId="20577"/>
          <ac:spMkLst>
            <pc:docMk/>
            <pc:sldMk cId="589880915" sldId="276"/>
            <ac:spMk id="2" creationId="{9022C702-42E1-15AD-F044-AD9F5F90377A}"/>
          </ac:spMkLst>
        </pc:spChg>
        <pc:spChg chg="mod">
          <ac:chgData name="Brian Becker" userId="b6455d1dadfa9002" providerId="LiveId" clId="{2DABC57F-DD18-474C-B305-7264964A6FD6}" dt="2025-04-03T11:58:35.634" v="2826" actId="20577"/>
          <ac:spMkLst>
            <pc:docMk/>
            <pc:sldMk cId="589880915" sldId="276"/>
            <ac:spMk id="3" creationId="{FB6E445F-8F5F-CDF9-F9F4-626E916D18A3}"/>
          </ac:spMkLst>
        </pc:spChg>
      </pc:sldChg>
      <pc:sldChg chg="addSp delSp modSp add mod modTransition modAnim modNotesTx">
        <pc:chgData name="Brian Becker" userId="b6455d1dadfa9002" providerId="LiveId" clId="{2DABC57F-DD18-474C-B305-7264964A6FD6}" dt="2025-04-07T01:40:56.896" v="6454"/>
        <pc:sldMkLst>
          <pc:docMk/>
          <pc:sldMk cId="1159727998" sldId="277"/>
        </pc:sldMkLst>
        <pc:spChg chg="mod modVis">
          <ac:chgData name="Brian Becker" userId="b6455d1dadfa9002" providerId="LiveId" clId="{2DABC57F-DD18-474C-B305-7264964A6FD6}" dt="2025-04-05T17:34:43.968" v="6200" actId="20577"/>
          <ac:spMkLst>
            <pc:docMk/>
            <pc:sldMk cId="1159727998" sldId="277"/>
            <ac:spMk id="2" creationId="{A778DEDE-3864-1003-E180-D7D03DE4FCE3}"/>
          </ac:spMkLst>
        </pc:spChg>
        <pc:spChg chg="mod">
          <ac:chgData name="Brian Becker" userId="b6455d1dadfa9002" providerId="LiveId" clId="{2DABC57F-DD18-474C-B305-7264964A6FD6}" dt="2025-04-03T11:58:49.251" v="2837" actId="20577"/>
          <ac:spMkLst>
            <pc:docMk/>
            <pc:sldMk cId="1159727998" sldId="277"/>
            <ac:spMk id="3" creationId="{8E2AE37A-F391-85F6-FE22-570B430CE8F1}"/>
          </ac:spMkLst>
        </pc:spChg>
        <pc:spChg chg="add mod modVis">
          <ac:chgData name="Brian Becker" userId="b6455d1dadfa9002" providerId="LiveId" clId="{2DABC57F-DD18-474C-B305-7264964A6FD6}" dt="2025-04-05T17:34:36.078" v="6184" actId="14430"/>
          <ac:spMkLst>
            <pc:docMk/>
            <pc:sldMk cId="1159727998" sldId="277"/>
            <ac:spMk id="5" creationId="{C13A431C-6F0B-65EC-7CD3-32CC5DB25746}"/>
          </ac:spMkLst>
        </pc:spChg>
        <pc:spChg chg="add mod modVis">
          <ac:chgData name="Brian Becker" userId="b6455d1dadfa9002" providerId="LiveId" clId="{2DABC57F-DD18-474C-B305-7264964A6FD6}" dt="2025-04-05T17:34:34.882" v="6183" actId="14430"/>
          <ac:spMkLst>
            <pc:docMk/>
            <pc:sldMk cId="1159727998" sldId="277"/>
            <ac:spMk id="6" creationId="{4CE53AFC-168D-C1DE-5A6B-E1E1E28B51A6}"/>
          </ac:spMkLst>
        </pc:spChg>
      </pc:sldChg>
      <pc:sldChg chg="new del">
        <pc:chgData name="Brian Becker" userId="b6455d1dadfa9002" providerId="LiveId" clId="{2DABC57F-DD18-474C-B305-7264964A6FD6}" dt="2025-04-04T11:25:25.174" v="3807" actId="47"/>
        <pc:sldMkLst>
          <pc:docMk/>
          <pc:sldMk cId="555302496" sldId="278"/>
        </pc:sldMkLst>
      </pc:sldChg>
      <pc:sldChg chg="modSp new del mod">
        <pc:chgData name="Brian Becker" userId="b6455d1dadfa9002" providerId="LiveId" clId="{2DABC57F-DD18-474C-B305-7264964A6FD6}" dt="2025-04-04T11:24:14.563" v="3803" actId="47"/>
        <pc:sldMkLst>
          <pc:docMk/>
          <pc:sldMk cId="577411868" sldId="279"/>
        </pc:sldMkLst>
      </pc:sldChg>
      <pc:sldChg chg="modSp new mod modNotesTx">
        <pc:chgData name="Brian Becker" userId="b6455d1dadfa9002" providerId="LiveId" clId="{2DABC57F-DD18-474C-B305-7264964A6FD6}" dt="2025-04-04T11:22:02.021" v="3731" actId="20577"/>
        <pc:sldMkLst>
          <pc:docMk/>
          <pc:sldMk cId="1122810843" sldId="280"/>
        </pc:sldMkLst>
        <pc:spChg chg="mod">
          <ac:chgData name="Brian Becker" userId="b6455d1dadfa9002" providerId="LiveId" clId="{2DABC57F-DD18-474C-B305-7264964A6FD6}" dt="2025-04-03T13:00:11.919" v="3137" actId="20577"/>
          <ac:spMkLst>
            <pc:docMk/>
            <pc:sldMk cId="1122810843" sldId="280"/>
            <ac:spMk id="2" creationId="{3B7847D5-CE96-E67E-C629-75044B886CDF}"/>
          </ac:spMkLst>
        </pc:spChg>
        <pc:spChg chg="mod">
          <ac:chgData name="Brian Becker" userId="b6455d1dadfa9002" providerId="LiveId" clId="{2DABC57F-DD18-474C-B305-7264964A6FD6}" dt="2025-04-03T13:05:15.793" v="3307" actId="6549"/>
          <ac:spMkLst>
            <pc:docMk/>
            <pc:sldMk cId="1122810843" sldId="280"/>
            <ac:spMk id="3" creationId="{A092E494-9B45-7F5E-CB19-BBFF578ED162}"/>
          </ac:spMkLst>
        </pc:spChg>
      </pc:sldChg>
      <pc:sldChg chg="modSp new add del mod modAnim modNotesTx">
        <pc:chgData name="Brian Becker" userId="b6455d1dadfa9002" providerId="LiveId" clId="{2DABC57F-DD18-474C-B305-7264964A6FD6}" dt="2025-04-04T18:51:56.265" v="5777"/>
        <pc:sldMkLst>
          <pc:docMk/>
          <pc:sldMk cId="1280590242" sldId="281"/>
        </pc:sldMkLst>
        <pc:spChg chg="mod">
          <ac:chgData name="Brian Becker" userId="b6455d1dadfa9002" providerId="LiveId" clId="{2DABC57F-DD18-474C-B305-7264964A6FD6}" dt="2025-04-03T13:07:07.776" v="3349" actId="114"/>
          <ac:spMkLst>
            <pc:docMk/>
            <pc:sldMk cId="1280590242" sldId="281"/>
            <ac:spMk id="2" creationId="{8CF7DAD2-16E0-B50F-25F5-2699765F09C0}"/>
          </ac:spMkLst>
        </pc:spChg>
      </pc:sldChg>
      <pc:sldChg chg="modSp new mod modNotesTx">
        <pc:chgData name="Brian Becker" userId="b6455d1dadfa9002" providerId="LiveId" clId="{2DABC57F-DD18-474C-B305-7264964A6FD6}" dt="2025-04-04T11:22:30.716" v="3770" actId="20577"/>
        <pc:sldMkLst>
          <pc:docMk/>
          <pc:sldMk cId="3835940503" sldId="282"/>
        </pc:sldMkLst>
        <pc:spChg chg="mod">
          <ac:chgData name="Brian Becker" userId="b6455d1dadfa9002" providerId="LiveId" clId="{2DABC57F-DD18-474C-B305-7264964A6FD6}" dt="2025-04-03T13:04:59.066" v="3306" actId="20577"/>
          <ac:spMkLst>
            <pc:docMk/>
            <pc:sldMk cId="3835940503" sldId="282"/>
            <ac:spMk id="2" creationId="{660AC220-47A7-28FA-C61A-16C081AF545B}"/>
          </ac:spMkLst>
        </pc:spChg>
      </pc:sldChg>
      <pc:sldChg chg="addSp delSp modSp new mod modClrScheme modAnim chgLayout modNotesTx">
        <pc:chgData name="Brian Becker" userId="b6455d1dadfa9002" providerId="LiveId" clId="{2DABC57F-DD18-474C-B305-7264964A6FD6}" dt="2025-04-05T15:05:56.704" v="6103" actId="14100"/>
        <pc:sldMkLst>
          <pc:docMk/>
          <pc:sldMk cId="2896283510" sldId="283"/>
        </pc:sldMkLst>
        <pc:spChg chg="add mod ord">
          <ac:chgData name="Brian Becker" userId="b6455d1dadfa9002" providerId="LiveId" clId="{2DABC57F-DD18-474C-B305-7264964A6FD6}" dt="2025-04-04T14:02:01.198" v="3935" actId="20577"/>
          <ac:spMkLst>
            <pc:docMk/>
            <pc:sldMk cId="2896283510" sldId="283"/>
            <ac:spMk id="10" creationId="{511BB683-4928-CFF3-BA53-409001207EB0}"/>
          </ac:spMkLst>
        </pc:spChg>
        <pc:spChg chg="add mod ord">
          <ac:chgData name="Brian Becker" userId="b6455d1dadfa9002" providerId="LiveId" clId="{2DABC57F-DD18-474C-B305-7264964A6FD6}" dt="2025-04-04T14:01:53.085" v="3929" actId="700"/>
          <ac:spMkLst>
            <pc:docMk/>
            <pc:sldMk cId="2896283510" sldId="283"/>
            <ac:spMk id="11" creationId="{113D3212-ED92-B484-7E6D-C75B2402A283}"/>
          </ac:spMkLst>
        </pc:spChg>
        <pc:picChg chg="add mod">
          <ac:chgData name="Brian Becker" userId="b6455d1dadfa9002" providerId="LiveId" clId="{2DABC57F-DD18-474C-B305-7264964A6FD6}" dt="2025-04-05T15:05:56.704" v="6103" actId="14100"/>
          <ac:picMkLst>
            <pc:docMk/>
            <pc:sldMk cId="2896283510" sldId="283"/>
            <ac:picMk id="12" creationId="{4BBA7BD6-6897-406F-6968-6886CA04D9D7}"/>
          </ac:picMkLst>
        </pc:picChg>
      </pc:sldChg>
      <pc:sldChg chg="add del ord">
        <pc:chgData name="Brian Becker" userId="b6455d1dadfa9002" providerId="LiveId" clId="{2DABC57F-DD18-474C-B305-7264964A6FD6}" dt="2025-04-04T14:06:12.900" v="3958" actId="47"/>
        <pc:sldMkLst>
          <pc:docMk/>
          <pc:sldMk cId="7611617" sldId="284"/>
        </pc:sldMkLst>
      </pc:sldChg>
      <pc:sldChg chg="modSp new mod">
        <pc:chgData name="Brian Becker" userId="b6455d1dadfa9002" providerId="LiveId" clId="{2DABC57F-DD18-474C-B305-7264964A6FD6}" dt="2025-04-04T15:06:53.242" v="4054" actId="20577"/>
        <pc:sldMkLst>
          <pc:docMk/>
          <pc:sldMk cId="3821053221" sldId="284"/>
        </pc:sldMkLst>
        <pc:spChg chg="mod">
          <ac:chgData name="Brian Becker" userId="b6455d1dadfa9002" providerId="LiveId" clId="{2DABC57F-DD18-474C-B305-7264964A6FD6}" dt="2025-04-04T15:06:53.242" v="4054" actId="20577"/>
          <ac:spMkLst>
            <pc:docMk/>
            <pc:sldMk cId="3821053221" sldId="284"/>
            <ac:spMk id="3" creationId="{5F3D28E2-5E01-78C9-0130-DEBB132E6838}"/>
          </ac:spMkLst>
        </pc:spChg>
      </pc:sldChg>
      <pc:sldChg chg="modSp new mod modAnim">
        <pc:chgData name="Brian Becker" userId="b6455d1dadfa9002" providerId="LiveId" clId="{2DABC57F-DD18-474C-B305-7264964A6FD6}" dt="2025-04-04T19:52:42.423" v="6072" actId="20577"/>
        <pc:sldMkLst>
          <pc:docMk/>
          <pc:sldMk cId="1866279045" sldId="285"/>
        </pc:sldMkLst>
        <pc:spChg chg="mod">
          <ac:chgData name="Brian Becker" userId="b6455d1dadfa9002" providerId="LiveId" clId="{2DABC57F-DD18-474C-B305-7264964A6FD6}" dt="2025-04-04T19:52:42.423" v="6072" actId="20577"/>
          <ac:spMkLst>
            <pc:docMk/>
            <pc:sldMk cId="1866279045" sldId="285"/>
            <ac:spMk id="2" creationId="{EDA2753A-CCBB-E39B-8E92-F8D20CA36059}"/>
          </ac:spMkLst>
        </pc:spChg>
        <pc:spChg chg="mod">
          <ac:chgData name="Brian Becker" userId="b6455d1dadfa9002" providerId="LiveId" clId="{2DABC57F-DD18-474C-B305-7264964A6FD6}" dt="2025-04-04T15:07:38.139" v="4059" actId="20577"/>
          <ac:spMkLst>
            <pc:docMk/>
            <pc:sldMk cId="1866279045" sldId="285"/>
            <ac:spMk id="3" creationId="{DFE77F7F-AD8A-598B-9127-98DF59512730}"/>
          </ac:spMkLst>
        </pc:spChg>
      </pc:sldChg>
      <pc:sldChg chg="modSp new mod modAnim">
        <pc:chgData name="Brian Becker" userId="b6455d1dadfa9002" providerId="LiveId" clId="{2DABC57F-DD18-474C-B305-7264964A6FD6}" dt="2025-04-04T15:10:28.326" v="4090"/>
        <pc:sldMkLst>
          <pc:docMk/>
          <pc:sldMk cId="3083016534" sldId="286"/>
        </pc:sldMkLst>
        <pc:spChg chg="mod">
          <ac:chgData name="Brian Becker" userId="b6455d1dadfa9002" providerId="LiveId" clId="{2DABC57F-DD18-474C-B305-7264964A6FD6}" dt="2025-04-04T15:10:10.314" v="4088" actId="27636"/>
          <ac:spMkLst>
            <pc:docMk/>
            <pc:sldMk cId="3083016534" sldId="286"/>
            <ac:spMk id="2" creationId="{0F34A050-1474-4E7B-3135-2E06F1E9342C}"/>
          </ac:spMkLst>
        </pc:spChg>
        <pc:spChg chg="mod">
          <ac:chgData name="Brian Becker" userId="b6455d1dadfa9002" providerId="LiveId" clId="{2DABC57F-DD18-474C-B305-7264964A6FD6}" dt="2025-04-04T15:09:27.346" v="4075"/>
          <ac:spMkLst>
            <pc:docMk/>
            <pc:sldMk cId="3083016534" sldId="286"/>
            <ac:spMk id="3" creationId="{35011A1D-5F38-5599-1DE1-2B608F0D05C2}"/>
          </ac:spMkLst>
        </pc:spChg>
      </pc:sldChg>
      <pc:sldChg chg="modSp new mod modAnim">
        <pc:chgData name="Brian Becker" userId="b6455d1dadfa9002" providerId="LiveId" clId="{2DABC57F-DD18-474C-B305-7264964A6FD6}" dt="2025-04-04T17:32:31.954" v="5064" actId="6549"/>
        <pc:sldMkLst>
          <pc:docMk/>
          <pc:sldMk cId="2886352929" sldId="287"/>
        </pc:sldMkLst>
        <pc:spChg chg="mod">
          <ac:chgData name="Brian Becker" userId="b6455d1dadfa9002" providerId="LiveId" clId="{2DABC57F-DD18-474C-B305-7264964A6FD6}" dt="2025-04-04T17:32:31.954" v="5064" actId="6549"/>
          <ac:spMkLst>
            <pc:docMk/>
            <pc:sldMk cId="2886352929" sldId="287"/>
            <ac:spMk id="2" creationId="{A877FCAC-68AF-D6CC-646D-80124947E0C0}"/>
          </ac:spMkLst>
        </pc:spChg>
        <pc:spChg chg="mod">
          <ac:chgData name="Brian Becker" userId="b6455d1dadfa9002" providerId="LiveId" clId="{2DABC57F-DD18-474C-B305-7264964A6FD6}" dt="2025-04-04T15:11:34.357" v="4095"/>
          <ac:spMkLst>
            <pc:docMk/>
            <pc:sldMk cId="2886352929" sldId="287"/>
            <ac:spMk id="3" creationId="{313357F4-50FB-A143-1AF8-FF686AF565A2}"/>
          </ac:spMkLst>
        </pc:spChg>
      </pc:sldChg>
      <pc:sldChg chg="modSp new mod modAnim modNotesTx">
        <pc:chgData name="Brian Becker" userId="b6455d1dadfa9002" providerId="LiveId" clId="{2DABC57F-DD18-474C-B305-7264964A6FD6}" dt="2025-04-05T15:28:05.337" v="6140" actId="20577"/>
        <pc:sldMkLst>
          <pc:docMk/>
          <pc:sldMk cId="323896628" sldId="288"/>
        </pc:sldMkLst>
        <pc:spChg chg="mod">
          <ac:chgData name="Brian Becker" userId="b6455d1dadfa9002" providerId="LiveId" clId="{2DABC57F-DD18-474C-B305-7264964A6FD6}" dt="2025-04-05T15:28:05.337" v="6140" actId="20577"/>
          <ac:spMkLst>
            <pc:docMk/>
            <pc:sldMk cId="323896628" sldId="288"/>
            <ac:spMk id="2" creationId="{965E82C0-4209-30FB-8251-A2B541AA20E7}"/>
          </ac:spMkLst>
        </pc:spChg>
        <pc:spChg chg="mod">
          <ac:chgData name="Brian Becker" userId="b6455d1dadfa9002" providerId="LiveId" clId="{2DABC57F-DD18-474C-B305-7264964A6FD6}" dt="2025-04-04T16:20:12.919" v="4275" actId="20577"/>
          <ac:spMkLst>
            <pc:docMk/>
            <pc:sldMk cId="323896628" sldId="288"/>
            <ac:spMk id="3" creationId="{531FF226-DC71-3AF1-AFE0-1506A869791B}"/>
          </ac:spMkLst>
        </pc:spChg>
      </pc:sldChg>
      <pc:sldChg chg="addSp delSp modSp new mod modAnim">
        <pc:chgData name="Brian Becker" userId="b6455d1dadfa9002" providerId="LiveId" clId="{2DABC57F-DD18-474C-B305-7264964A6FD6}" dt="2025-04-04T16:36:13.479" v="4800"/>
        <pc:sldMkLst>
          <pc:docMk/>
          <pc:sldMk cId="1773449842" sldId="289"/>
        </pc:sldMkLst>
        <pc:spChg chg="mod">
          <ac:chgData name="Brian Becker" userId="b6455d1dadfa9002" providerId="LiveId" clId="{2DABC57F-DD18-474C-B305-7264964A6FD6}" dt="2025-04-04T16:33:57.948" v="4791" actId="5793"/>
          <ac:spMkLst>
            <pc:docMk/>
            <pc:sldMk cId="1773449842" sldId="289"/>
            <ac:spMk id="3" creationId="{CB3AC120-561D-3204-D770-1A28D1729B23}"/>
          </ac:spMkLst>
        </pc:spChg>
        <pc:picChg chg="add mod ord">
          <ac:chgData name="Brian Becker" userId="b6455d1dadfa9002" providerId="LiveId" clId="{2DABC57F-DD18-474C-B305-7264964A6FD6}" dt="2025-04-04T16:35:40.398" v="4797" actId="1076"/>
          <ac:picMkLst>
            <pc:docMk/>
            <pc:sldMk cId="1773449842" sldId="289"/>
            <ac:picMk id="10" creationId="{AE7D3951-438E-7DD0-4272-79D9B35756CB}"/>
          </ac:picMkLst>
        </pc:picChg>
      </pc:sldChg>
      <pc:sldChg chg="modSp new mod modAnim modNotesTx">
        <pc:chgData name="Brian Becker" userId="b6455d1dadfa9002" providerId="LiveId" clId="{2DABC57F-DD18-474C-B305-7264964A6FD6}" dt="2025-04-04T18:20:56.943" v="5745" actId="6549"/>
        <pc:sldMkLst>
          <pc:docMk/>
          <pc:sldMk cId="3127527437" sldId="290"/>
        </pc:sldMkLst>
        <pc:spChg chg="mod">
          <ac:chgData name="Brian Becker" userId="b6455d1dadfa9002" providerId="LiveId" clId="{2DABC57F-DD18-474C-B305-7264964A6FD6}" dt="2025-04-04T17:14:47.137" v="5042" actId="20577"/>
          <ac:spMkLst>
            <pc:docMk/>
            <pc:sldMk cId="3127527437" sldId="290"/>
            <ac:spMk id="2" creationId="{F6F41A23-855D-362B-412C-5E79311FC2CE}"/>
          </ac:spMkLst>
        </pc:spChg>
        <pc:spChg chg="mod">
          <ac:chgData name="Brian Becker" userId="b6455d1dadfa9002" providerId="LiveId" clId="{2DABC57F-DD18-474C-B305-7264964A6FD6}" dt="2025-04-04T17:10:32.966" v="4822" actId="20577"/>
          <ac:spMkLst>
            <pc:docMk/>
            <pc:sldMk cId="3127527437" sldId="290"/>
            <ac:spMk id="3" creationId="{03FAB448-34BB-CE05-3012-7F8792406F7E}"/>
          </ac:spMkLst>
        </pc:spChg>
      </pc:sldChg>
      <pc:sldChg chg="modSp new mod modAnim">
        <pc:chgData name="Brian Becker" userId="b6455d1dadfa9002" providerId="LiveId" clId="{2DABC57F-DD18-474C-B305-7264964A6FD6}" dt="2025-04-04T17:33:48.585" v="5205"/>
        <pc:sldMkLst>
          <pc:docMk/>
          <pc:sldMk cId="3364399080" sldId="291"/>
        </pc:sldMkLst>
        <pc:spChg chg="mod">
          <ac:chgData name="Brian Becker" userId="b6455d1dadfa9002" providerId="LiveId" clId="{2DABC57F-DD18-474C-B305-7264964A6FD6}" dt="2025-04-04T17:33:34.696" v="5203" actId="20577"/>
          <ac:spMkLst>
            <pc:docMk/>
            <pc:sldMk cId="3364399080" sldId="291"/>
            <ac:spMk id="2" creationId="{B44D9D0A-2241-85FF-2063-AE030057AAB4}"/>
          </ac:spMkLst>
        </pc:spChg>
        <pc:spChg chg="mod">
          <ac:chgData name="Brian Becker" userId="b6455d1dadfa9002" providerId="LiveId" clId="{2DABC57F-DD18-474C-B305-7264964A6FD6}" dt="2025-04-04T17:32:43.191" v="5085" actId="20577"/>
          <ac:spMkLst>
            <pc:docMk/>
            <pc:sldMk cId="3364399080" sldId="291"/>
            <ac:spMk id="3" creationId="{2547825C-5533-2D36-5299-0C8A0387585A}"/>
          </ac:spMkLst>
        </pc:spChg>
      </pc:sldChg>
      <pc:sldChg chg="addSp modSp new mod modTransition modAnim modNotesTx">
        <pc:chgData name="Brian Becker" userId="b6455d1dadfa9002" providerId="LiveId" clId="{2DABC57F-DD18-474C-B305-7264964A6FD6}" dt="2025-04-04T19:39:32.073" v="6010"/>
        <pc:sldMkLst>
          <pc:docMk/>
          <pc:sldMk cId="1340873822" sldId="292"/>
        </pc:sldMkLst>
        <pc:spChg chg="mod">
          <ac:chgData name="Brian Becker" userId="b6455d1dadfa9002" providerId="LiveId" clId="{2DABC57F-DD18-474C-B305-7264964A6FD6}" dt="2025-04-04T19:32:38.678" v="5947" actId="207"/>
          <ac:spMkLst>
            <pc:docMk/>
            <pc:sldMk cId="1340873822" sldId="292"/>
            <ac:spMk id="2" creationId="{7618E3BC-0569-964A-2359-D3846947A170}"/>
          </ac:spMkLst>
        </pc:spChg>
        <pc:spChg chg="mod">
          <ac:chgData name="Brian Becker" userId="b6455d1dadfa9002" providerId="LiveId" clId="{2DABC57F-DD18-474C-B305-7264964A6FD6}" dt="2025-04-04T19:15:45.925" v="5835" actId="20577"/>
          <ac:spMkLst>
            <pc:docMk/>
            <pc:sldMk cId="1340873822" sldId="292"/>
            <ac:spMk id="3" creationId="{6A9BC22D-2F92-FB9C-81D5-0B5D9EA97B1E}"/>
          </ac:spMkLst>
        </pc:spChg>
        <pc:picChg chg="add mod ord modVis">
          <ac:chgData name="Brian Becker" userId="b6455d1dadfa9002" providerId="LiveId" clId="{2DABC57F-DD18-474C-B305-7264964A6FD6}" dt="2025-04-04T19:39:05.313" v="6005" actId="14429"/>
          <ac:picMkLst>
            <pc:docMk/>
            <pc:sldMk cId="1340873822" sldId="292"/>
            <ac:picMk id="5" creationId="{EF384078-3602-A80A-3D24-F56CCCBB2010}"/>
          </ac:picMkLst>
        </pc:picChg>
        <pc:picChg chg="add mod">
          <ac:chgData name="Brian Becker" userId="b6455d1dadfa9002" providerId="LiveId" clId="{2DABC57F-DD18-474C-B305-7264964A6FD6}" dt="2025-04-04T19:35:45.384" v="5954" actId="1076"/>
          <ac:picMkLst>
            <pc:docMk/>
            <pc:sldMk cId="1340873822" sldId="292"/>
            <ac:picMk id="7" creationId="{B429C4FC-6BB6-6FF1-CE0E-4102687C7010}"/>
          </ac:picMkLst>
        </pc:picChg>
        <pc:picChg chg="add mod modVis">
          <ac:chgData name="Brian Becker" userId="b6455d1dadfa9002" providerId="LiveId" clId="{2DABC57F-DD18-474C-B305-7264964A6FD6}" dt="2025-04-04T19:39:14.280" v="6007" actId="14429"/>
          <ac:picMkLst>
            <pc:docMk/>
            <pc:sldMk cId="1340873822" sldId="292"/>
            <ac:picMk id="9" creationId="{C6969ED6-A4A8-07E9-7420-F2CC6BEA31E1}"/>
          </ac:picMkLst>
        </pc:picChg>
      </pc:sldChg>
      <pc:sldChg chg="delSp modSp add del mod modTransition delAnim modAnim">
        <pc:chgData name="Brian Becker" userId="b6455d1dadfa9002" providerId="LiveId" clId="{2DABC57F-DD18-474C-B305-7264964A6FD6}" dt="2025-04-04T19:26:48.635" v="5869" actId="47"/>
        <pc:sldMkLst>
          <pc:docMk/>
          <pc:sldMk cId="1217394197" sldId="293"/>
        </pc:sldMkLst>
      </pc:sldChg>
      <pc:sldChg chg="addSp delSp modSp new mod modClrScheme chgLayout">
        <pc:chgData name="Brian Becker" userId="b6455d1dadfa9002" providerId="LiveId" clId="{2DABC57F-DD18-474C-B305-7264964A6FD6}" dt="2025-04-05T17:29:35.681" v="6166" actId="1038"/>
        <pc:sldMkLst>
          <pc:docMk/>
          <pc:sldMk cId="1858211542" sldId="293"/>
        </pc:sldMkLst>
        <pc:spChg chg="add mod ord">
          <ac:chgData name="Brian Becker" userId="b6455d1dadfa9002" providerId="LiveId" clId="{2DABC57F-DD18-474C-B305-7264964A6FD6}" dt="2025-04-05T15:34:35.223" v="6157" actId="20577"/>
          <ac:spMkLst>
            <pc:docMk/>
            <pc:sldMk cId="1858211542" sldId="293"/>
            <ac:spMk id="6" creationId="{82AD3AF3-02AB-7BF6-D04F-32D3579264D9}"/>
          </ac:spMkLst>
        </pc:spChg>
        <pc:spChg chg="add mod ord">
          <ac:chgData name="Brian Becker" userId="b6455d1dadfa9002" providerId="LiveId" clId="{2DABC57F-DD18-474C-B305-7264964A6FD6}" dt="2025-04-05T15:28:31.565" v="6142" actId="700"/>
          <ac:spMkLst>
            <pc:docMk/>
            <pc:sldMk cId="1858211542" sldId="293"/>
            <ac:spMk id="8" creationId="{4615375B-443E-2F86-0B3D-DD21232E08CF}"/>
          </ac:spMkLst>
        </pc:spChg>
        <pc:picChg chg="add mod ord modCrop">
          <ac:chgData name="Brian Becker" userId="b6455d1dadfa9002" providerId="LiveId" clId="{2DABC57F-DD18-474C-B305-7264964A6FD6}" dt="2025-04-05T17:29:35.681" v="6166" actId="1038"/>
          <ac:picMkLst>
            <pc:docMk/>
            <pc:sldMk cId="1858211542" sldId="293"/>
            <ac:picMk id="10" creationId="{5ABEA259-0FF9-CC00-1CE5-786C656089D8}"/>
          </ac:picMkLst>
        </pc:picChg>
      </pc:sldChg>
      <pc:sldChg chg="modSp new del mod modAnim">
        <pc:chgData name="Brian Becker" userId="b6455d1dadfa9002" providerId="LiveId" clId="{2DABC57F-DD18-474C-B305-7264964A6FD6}" dt="2025-04-04T19:31:25.143" v="5922" actId="47"/>
        <pc:sldMkLst>
          <pc:docMk/>
          <pc:sldMk cId="1710469765" sldId="294"/>
        </pc:sldMkLst>
      </pc:sldChg>
      <pc:sldChg chg="modSp new mod modAnim modNotesTx">
        <pc:chgData name="Brian Becker" userId="b6455d1dadfa9002" providerId="LiveId" clId="{2DABC57F-DD18-474C-B305-7264964A6FD6}" dt="2025-04-05T17:40:46.340" v="6374" actId="20577"/>
        <pc:sldMkLst>
          <pc:docMk/>
          <pc:sldMk cId="2253871797" sldId="294"/>
        </pc:sldMkLst>
        <pc:spChg chg="mod">
          <ac:chgData name="Brian Becker" userId="b6455d1dadfa9002" providerId="LiveId" clId="{2DABC57F-DD18-474C-B305-7264964A6FD6}" dt="2025-04-05T17:40:46.340" v="6374" actId="20577"/>
          <ac:spMkLst>
            <pc:docMk/>
            <pc:sldMk cId="2253871797" sldId="294"/>
            <ac:spMk id="2" creationId="{D1EF1678-97B8-02ED-A01E-6A04CB85820F}"/>
          </ac:spMkLst>
        </pc:spChg>
        <pc:spChg chg="mod">
          <ac:chgData name="Brian Becker" userId="b6455d1dadfa9002" providerId="LiveId" clId="{2DABC57F-DD18-474C-B305-7264964A6FD6}" dt="2025-04-05T17:36:17.585" v="6243" actId="20577"/>
          <ac:spMkLst>
            <pc:docMk/>
            <pc:sldMk cId="2253871797" sldId="294"/>
            <ac:spMk id="3" creationId="{439F193F-6860-9581-450C-E4573CB07753}"/>
          </ac:spMkLst>
        </pc:spChg>
      </pc:sldChg>
      <pc:sldChg chg="modSp new mod">
        <pc:chgData name="Brian Becker" userId="b6455d1dadfa9002" providerId="LiveId" clId="{2DABC57F-DD18-474C-B305-7264964A6FD6}" dt="2025-04-07T01:32:24.871" v="6425" actId="20577"/>
        <pc:sldMkLst>
          <pc:docMk/>
          <pc:sldMk cId="2212260251" sldId="295"/>
        </pc:sldMkLst>
        <pc:spChg chg="mod">
          <ac:chgData name="Brian Becker" userId="b6455d1dadfa9002" providerId="LiveId" clId="{2DABC57F-DD18-474C-B305-7264964A6FD6}" dt="2025-04-07T01:32:24.871" v="6425" actId="20577"/>
          <ac:spMkLst>
            <pc:docMk/>
            <pc:sldMk cId="2212260251" sldId="295"/>
            <ac:spMk id="2" creationId="{6B6813FE-FF77-4CC4-286C-726DC9F14188}"/>
          </ac:spMkLst>
        </pc:spChg>
      </pc:sldChg>
      <pc:sldChg chg="add ord">
        <pc:chgData name="Brian Becker" userId="b6455d1dadfa9002" providerId="LiveId" clId="{2DABC57F-DD18-474C-B305-7264964A6FD6}" dt="2025-04-07T01:33:56.614" v="6432"/>
        <pc:sldMkLst>
          <pc:docMk/>
          <pc:sldMk cId="1958053223" sldId="296"/>
        </pc:sldMkLst>
      </pc:sldChg>
      <pc:sldChg chg="add ord">
        <pc:chgData name="Brian Becker" userId="b6455d1dadfa9002" providerId="LiveId" clId="{2DABC57F-DD18-474C-B305-7264964A6FD6}" dt="2025-04-07T01:38:11.536" v="6437"/>
        <pc:sldMkLst>
          <pc:docMk/>
          <pc:sldMk cId="2774131627" sldId="297"/>
        </pc:sldMkLst>
      </pc:sldChg>
      <pc:sldChg chg="add ord">
        <pc:chgData name="Brian Becker" userId="b6455d1dadfa9002" providerId="LiveId" clId="{2DABC57F-DD18-474C-B305-7264964A6FD6}" dt="2025-04-07T01:40:50.196" v="6452"/>
        <pc:sldMkLst>
          <pc:docMk/>
          <pc:sldMk cId="633876035" sldId="298"/>
        </pc:sldMkLst>
      </pc:sldChg>
      <pc:sldChg chg="add del">
        <pc:chgData name="Brian Becker" userId="b6455d1dadfa9002" providerId="LiveId" clId="{2DABC57F-DD18-474C-B305-7264964A6FD6}" dt="2025-04-07T01:39:30.326" v="6441" actId="47"/>
        <pc:sldMkLst>
          <pc:docMk/>
          <pc:sldMk cId="3848921281" sldId="298"/>
        </pc:sldMkLst>
      </pc:sldChg>
      <pc:sldMasterChg chg="modSp mod">
        <pc:chgData name="Brian Becker" userId="b6455d1dadfa9002" providerId="LiveId" clId="{2DABC57F-DD18-474C-B305-7264964A6FD6}" dt="2025-03-31T15:54:55.181" v="401" actId="20577"/>
        <pc:sldMasterMkLst>
          <pc:docMk/>
          <pc:sldMasterMk cId="2781740000" sldId="2147483648"/>
        </pc:sldMasterMkLst>
        <pc:spChg chg="mod">
          <ac:chgData name="Brian Becker" userId="b6455d1dadfa9002" providerId="LiveId" clId="{2DABC57F-DD18-474C-B305-7264964A6FD6}" dt="2025-03-31T15:54:55.181" v="401" actId="20577"/>
          <ac:spMkLst>
            <pc:docMk/>
            <pc:sldMasterMk cId="2781740000" sldId="2147483648"/>
            <ac:spMk id="6" creationId="{79B4391E-A2CA-4E7C-B5A9-A31CF000D3E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07/04/2025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07/04/2025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  <a:p>
            <a:r>
              <a:rPr lang="en-US" dirty="0"/>
              <a:t>	Documentation – how can we make our documentation easier to navigate and search</a:t>
            </a:r>
          </a:p>
          <a:p>
            <a:endParaRPr lang="en-US" dirty="0"/>
          </a:p>
          <a:p>
            <a:r>
              <a:rPr lang="en-US" dirty="0"/>
              <a:t>	Explanation – "tell me what this piece of code or this repository does"</a:t>
            </a:r>
          </a:p>
          <a:p>
            <a:endParaRPr lang="en-US" dirty="0"/>
          </a:p>
          <a:p>
            <a:r>
              <a:rPr lang="en-US" dirty="0"/>
              <a:t>	Generation – write a function to do ____</a:t>
            </a:r>
          </a:p>
          <a:p>
            <a:endParaRPr lang="en-US" dirty="0"/>
          </a:p>
          <a:p>
            <a:r>
              <a:rPr lang="en-US" dirty="0"/>
              <a:t>Delivery</a:t>
            </a:r>
          </a:p>
          <a:p>
            <a:r>
              <a:rPr lang="en-US" dirty="0"/>
              <a:t>	Integration – providing you with tools and techniques to use AI in your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29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Cursor demo</a:t>
            </a:r>
          </a:p>
          <a:p>
            <a:endParaRPr lang="en-US" dirty="0"/>
          </a:p>
          <a:p>
            <a:r>
              <a:rPr lang="en-US" dirty="0"/>
              <a:t>Gemini demo</a:t>
            </a:r>
          </a:p>
          <a:p>
            <a:endParaRPr lang="en-US" dirty="0"/>
          </a:p>
          <a:p>
            <a:r>
              <a:rPr lang="en-US" dirty="0"/>
              <a:t>Claude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4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cursor and show the HttpCommand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4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95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9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Newcomers may not be able to discern hallucinations</a:t>
            </a:r>
          </a:p>
          <a:p>
            <a:r>
              <a:rPr lang="en-US" dirty="0"/>
              <a:t>Experienced APLers have needs beyond the current state of LLMs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OpenAI compatibility – many LLMs expose an API similar to OpenAI's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OpenAI demo</a:t>
            </a:r>
          </a:p>
          <a:p>
            <a:r>
              <a:rPr lang="en-US" dirty="0"/>
              <a:t>Anthropic function calling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1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2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LLMs – Anthropic Claude 3.5/3.7, OpenAI o3 and o1, </a:t>
            </a:r>
            <a:r>
              <a:rPr lang="en-US" dirty="0" err="1"/>
              <a:t>DeepSeek</a:t>
            </a:r>
            <a:r>
              <a:rPr lang="en-US" dirty="0"/>
              <a:t> R1, Google Gemini, Meta Llama, </a:t>
            </a:r>
            <a:r>
              <a:rPr lang="en-US" dirty="0" err="1"/>
              <a:t>xAI</a:t>
            </a:r>
            <a:r>
              <a:rPr lang="en-US" dirty="0"/>
              <a:t> Grok</a:t>
            </a:r>
          </a:p>
          <a:p>
            <a:endParaRPr lang="en-US" dirty="0"/>
          </a:p>
          <a:p>
            <a:r>
              <a:rPr lang="en-US" dirty="0"/>
              <a:t>Multimodality - AI systems that work with text, images, and audio together</a:t>
            </a:r>
          </a:p>
          <a:p>
            <a:endParaRPr lang="en-US" dirty="0"/>
          </a:p>
          <a:p>
            <a:r>
              <a:rPr lang="en-US" dirty="0"/>
              <a:t>MCP - open protocol that enables seamless integration between LLM applications and external data sources and tools. Whether you’re building an AI-powered IDE, enhancing a chat interface, or creating custom AI workflows, MCP provides a standardized way to connect LLMs with the context they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5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complexity: Connecting Dyalog APL to modern AI libraries and frameworks (typically written in Python, C++, or Julia) will likely require building robust interfaces or wrappers</a:t>
            </a:r>
          </a:p>
          <a:p>
            <a:endParaRPr lang="en-US" dirty="0"/>
          </a:p>
          <a:p>
            <a:r>
              <a:rPr lang="en-US" dirty="0"/>
              <a:t>Ecosystem limitations: the AI ecosystem has developed primarily around other languages, leaving APL users with fewer native tools, libraries, and pre-trained models. </a:t>
            </a:r>
          </a:p>
          <a:p>
            <a:endParaRPr lang="en-US" dirty="0"/>
          </a:p>
          <a:p>
            <a:r>
              <a:rPr lang="en-US" dirty="0"/>
              <a:t>Documentation gaps: AI integration examples specific to Dyalog APL are limited compared to mainstream languages, requiring more experimentation and custom development.</a:t>
            </a:r>
          </a:p>
          <a:p>
            <a:endParaRPr lang="en-US" dirty="0"/>
          </a:p>
          <a:p>
            <a:r>
              <a:rPr lang="en-US" dirty="0"/>
              <a:t>Limited resources: Not a lot of institutional AI knowledge</a:t>
            </a:r>
          </a:p>
          <a:p>
            <a:endParaRPr lang="en-US" dirty="0"/>
          </a:p>
          <a:p>
            <a:r>
              <a:rPr lang="en-US" dirty="0"/>
              <a:t>Keeping apace – AI is moving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1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AI to improve the user's development and learning experience</a:t>
            </a:r>
          </a:p>
          <a:p>
            <a:r>
              <a:rPr lang="en-US" dirty="0"/>
              <a:t>Giving our users tools that help them integrate AI into their applications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69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8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carefully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35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Claude</a:t>
            </a:r>
          </a:p>
          <a:p>
            <a:r>
              <a:rPr lang="en-US" dirty="0"/>
              <a:t>Gemini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1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 chess playing evolution</a:t>
            </a:r>
          </a:p>
          <a:p>
            <a:endParaRPr lang="en-US" dirty="0"/>
          </a:p>
          <a:p>
            <a:r>
              <a:rPr lang="en-US" dirty="0"/>
              <a:t>LLMs are getting better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9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state – share my frustrations when I was first learning Dyalog – too many places to look, poor indexing,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mkdocs – demo HttpCommand and/or Link documentation – better searching</a:t>
            </a:r>
          </a:p>
          <a:p>
            <a:endParaRPr lang="en-US" dirty="0"/>
          </a:p>
          <a:p>
            <a:r>
              <a:rPr lang="en-US" dirty="0"/>
              <a:t>RAG – demo notebooklm.google.com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- 7 April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700311"/>
            <a:ext cx="1414230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7626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8040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Dyalog and AI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8" name="Picture 7" descr="A black and orange triangle&#10;&#10;Description automatically generated">
            <a:extLst>
              <a:ext uri="{FF2B5EF4-FFF2-40B4-BE49-F238E27FC236}">
                <a16:creationId xmlns:a16="http://schemas.microsoft.com/office/drawing/2014/main" id="{4CDAE969-C022-BFB1-C600-8B5FF187EA2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4" y="4761064"/>
            <a:ext cx="939483" cy="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yalog.github.io/document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otebooklm.google.com/notebook/3fdcda69-8b92-4113-bf5a-e2a6f539f121?pli=1&amp;authuser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icialanalysis.ai/leaderboards/mode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and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60" y="3741620"/>
            <a:ext cx="5574739" cy="1024109"/>
          </a:xfrm>
        </p:spPr>
        <p:txBody>
          <a:bodyPr/>
          <a:lstStyle/>
          <a:p>
            <a:r>
              <a:rPr lang="en-GB" sz="1800" dirty="0"/>
              <a:t>Brian Becker		Mark Wolfson</a:t>
            </a:r>
            <a:br>
              <a:rPr lang="en-GB" sz="1800" dirty="0"/>
            </a:br>
            <a:r>
              <a:rPr lang="en-GB" sz="1800" dirty="0"/>
              <a:t>APL Tools Architect	CTO</a:t>
            </a:r>
            <a:br>
              <a:rPr lang="en-GB" sz="1800" dirty="0"/>
            </a:br>
            <a:r>
              <a:rPr lang="en-GB" sz="1800" dirty="0"/>
              <a:t>Dyalog LTD		Buyers Intelligence Group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AC220-47A7-28FA-C61A-16C081AF5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The sun will come out tomorrow</a:t>
            </a:r>
          </a:p>
          <a:p>
            <a:pPr marL="0" indent="0" algn="ctr">
              <a:buNone/>
            </a:pPr>
            <a:r>
              <a:rPr lang="en-US" i="1" dirty="0"/>
              <a:t>Annie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A55D4-1C6B-4CB2-3ECB-36909BEC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AC1E2CF-8E46-4A41-9BE5-8552CBF6A76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6813FE-FF77-4CC4-286C-726DC9F1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Explanation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Integration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7D02D-06AB-7814-D1F1-EC420C59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E964AD9-5659-BE42-DE5F-A6B898E9F51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C64669-2899-CC8B-750D-C01266E8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state</a:t>
            </a:r>
          </a:p>
          <a:p>
            <a:r>
              <a:rPr lang="en-US" dirty="0"/>
              <a:t>mkdocs – </a:t>
            </a:r>
            <a:r>
              <a:rPr lang="en-US" dirty="0">
                <a:hlinkClick r:id="rId3"/>
              </a:rPr>
              <a:t>v20.0</a:t>
            </a:r>
            <a:r>
              <a:rPr lang="en-US" dirty="0"/>
              <a:t> et al </a:t>
            </a:r>
          </a:p>
          <a:p>
            <a:r>
              <a:rPr lang="en-US" dirty="0"/>
              <a:t>RAG – Retrieval-Augmented Generation</a:t>
            </a:r>
          </a:p>
          <a:p>
            <a:pPr lvl="1"/>
            <a:r>
              <a:rPr lang="en-US" dirty="0" err="1">
                <a:hlinkClick r:id="rId4"/>
              </a:rPr>
              <a:t>Notebooklm</a:t>
            </a:r>
            <a:r>
              <a:rPr lang="en-US" dirty="0">
                <a:hlinkClick r:id="rId4"/>
              </a:rPr>
              <a:t> demo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6B1E0-BE17-E61E-E01E-E051FB13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CDBF6A3-C529-C861-CA16-AA35C0110E7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E2BE-B521-1580-17E8-A4519CFA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35576B-0600-80D8-4DDE-823DEC3F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Explanation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Integration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98EF2A-3338-3FAA-5EE2-B32E3822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0D6AB8D-6CA7-DFD6-4427-B5C83E025E1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430A62-C119-E713-623B-6618CEF4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does this do?"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9660DD-CDD3-3B22-3252-110D0352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03E93D7-266E-838D-71B2-40EBFCE1D1B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BB683-4928-CFF3-BA53-40900120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</a:t>
            </a:r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113D3212-ED92-B484-7E6D-C75B2402A28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BBA7BD6-6897-406F-6968-6886CA04D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969" y="0"/>
            <a:ext cx="9403908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7B547E-BB17-FD6E-969C-EA8A6E5B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84B104D-7B56-53B1-E9D6-D757FA4190A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00AA216-1355-31B2-CB84-F0290AC9C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600" y="85001"/>
            <a:ext cx="5739146" cy="49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9F8A-8636-A9D9-6FE0-4F8FECC4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520FF-6F65-363F-D027-03C8EB57F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Explanation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Integration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8B94D-CBED-0E13-64A3-B2BB7202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0DCE248-0A20-5910-E5C2-2C4A3DB32F7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49D1-D42D-CEDD-6A6E-AE9E5FC8D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2C702-42E1-15AD-F044-AD9F5F9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some code that does _______.</a:t>
            </a:r>
          </a:p>
          <a:p>
            <a:r>
              <a:rPr lang="en-US" dirty="0"/>
              <a:t>Write a test for _______.</a:t>
            </a:r>
          </a:p>
          <a:p>
            <a:r>
              <a:rPr lang="en-US" dirty="0"/>
              <a:t>Python, JavaScript, HTML, CSS – piece of cake</a:t>
            </a:r>
          </a:p>
          <a:p>
            <a:r>
              <a:rPr lang="en-US" dirty="0"/>
              <a:t>APL, not so much (yet)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E445F-8F5F-CDF9-F9F4-626E916D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92C8253-7E27-BE49-4867-E7D691478EA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15562-E061-EDA4-3375-C0E0AD40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3C17AB7-4EF8-C6E7-3101-EA544114E4F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D224619-352A-1F9C-C0F3-560E8390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7" y="190500"/>
            <a:ext cx="8774625" cy="43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E9CE-A9F3-A06B-50E9-97E4FDF65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4BC89C-E083-F672-4AB3-14D3B919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Brian</a:t>
            </a:r>
          </a:p>
          <a:p>
            <a:r>
              <a:rPr lang="en-US" sz="2000" dirty="0"/>
              <a:t>Documentation</a:t>
            </a:r>
          </a:p>
          <a:p>
            <a:r>
              <a:rPr lang="en-US" sz="2000" dirty="0"/>
              <a:t>Explanation</a:t>
            </a:r>
          </a:p>
          <a:p>
            <a:r>
              <a:rPr lang="en-US" sz="2000" dirty="0"/>
              <a:t>Generation</a:t>
            </a:r>
          </a:p>
          <a:p>
            <a:r>
              <a:rPr lang="en-US" sz="2000" dirty="0"/>
              <a:t>Integration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0A2DE5-FC30-C7BE-A46F-371870291F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Mark</a:t>
            </a:r>
          </a:p>
          <a:p>
            <a:r>
              <a:rPr lang="en-US" sz="2000" dirty="0"/>
              <a:t>Business cases for looking at AI</a:t>
            </a:r>
          </a:p>
          <a:p>
            <a:r>
              <a:rPr lang="en-US" sz="2000" dirty="0"/>
              <a:t>Security Concerns</a:t>
            </a:r>
          </a:p>
          <a:p>
            <a:r>
              <a:rPr lang="en-US" sz="2000" dirty="0"/>
              <a:t>Recent Efforts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C8ED5D-4566-B050-F96B-625360E1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E88682C1-EAFB-FC3F-8B57-89D2468CF1B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6ED978-3969-5E53-5476-F47CDE95D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72" y="180451"/>
            <a:ext cx="7990055" cy="4450288"/>
          </a:xfrm>
        </p:spPr>
      </p:pic>
    </p:spTree>
    <p:extLst>
      <p:ext uri="{BB962C8B-B14F-4D97-AF65-F5344CB8AC3E}">
        <p14:creationId xmlns:p14="http://schemas.microsoft.com/office/powerpoint/2010/main" val="136116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C39A7C-D5B7-4E34-1D15-DB0808EF5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378" y="333375"/>
            <a:ext cx="8381243" cy="4040189"/>
          </a:xfrm>
        </p:spPr>
      </p:pic>
    </p:spTree>
    <p:extLst>
      <p:ext uri="{BB962C8B-B14F-4D97-AF65-F5344CB8AC3E}">
        <p14:creationId xmlns:p14="http://schemas.microsoft.com/office/powerpoint/2010/main" val="126446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02E156-33BB-7A2C-498A-7E42A1022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768" y="95250"/>
            <a:ext cx="7944463" cy="4571999"/>
          </a:xfrm>
        </p:spPr>
      </p:pic>
    </p:spTree>
    <p:extLst>
      <p:ext uri="{BB962C8B-B14F-4D97-AF65-F5344CB8AC3E}">
        <p14:creationId xmlns:p14="http://schemas.microsoft.com/office/powerpoint/2010/main" val="88758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7916D-E727-F190-18AD-BC3027F1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11" y="285750"/>
            <a:ext cx="8755778" cy="4259263"/>
          </a:xfrm>
        </p:spPr>
      </p:pic>
    </p:spTree>
    <p:extLst>
      <p:ext uri="{BB962C8B-B14F-4D97-AF65-F5344CB8AC3E}">
        <p14:creationId xmlns:p14="http://schemas.microsoft.com/office/powerpoint/2010/main" val="21584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8FED77-CB75-0C90-4D1E-687318CBA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77" y="581025"/>
            <a:ext cx="8797246" cy="3838799"/>
          </a:xfrm>
        </p:spPr>
      </p:pic>
    </p:spTree>
    <p:extLst>
      <p:ext uri="{BB962C8B-B14F-4D97-AF65-F5344CB8AC3E}">
        <p14:creationId xmlns:p14="http://schemas.microsoft.com/office/powerpoint/2010/main" val="297811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0E4EF8-9AE8-0F0E-51D9-87505771C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28" y="276225"/>
            <a:ext cx="8450744" cy="4316413"/>
          </a:xfrm>
        </p:spPr>
      </p:pic>
    </p:spTree>
    <p:extLst>
      <p:ext uri="{BB962C8B-B14F-4D97-AF65-F5344CB8AC3E}">
        <p14:creationId xmlns:p14="http://schemas.microsoft.com/office/powerpoint/2010/main" val="1373889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3AC120-561D-3204-D770-1A28D172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days later…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5547FED-5E4F-A74E-4E66-CE57E996FBF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7D3951-438E-7DD0-4272-79D9B3575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14300"/>
            <a:ext cx="6288113" cy="4687050"/>
          </a:xfrm>
        </p:spPr>
      </p:pic>
    </p:spTree>
    <p:extLst>
      <p:ext uri="{BB962C8B-B14F-4D97-AF65-F5344CB8AC3E}">
        <p14:creationId xmlns:p14="http://schemas.microsoft.com/office/powerpoint/2010/main" val="17734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E82C0-4209-30FB-8251-A2B541AA2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useful is it?</a:t>
            </a:r>
          </a:p>
          <a:p>
            <a:pPr lvl="1"/>
            <a:r>
              <a:rPr lang="en-US" dirty="0"/>
              <a:t>to the APL Newcomer</a:t>
            </a:r>
          </a:p>
          <a:p>
            <a:pPr lvl="1"/>
            <a:r>
              <a:rPr lang="en-US" dirty="0"/>
              <a:t>to an experienced APLer</a:t>
            </a:r>
          </a:p>
          <a:p>
            <a:r>
              <a:rPr lang="en-US" dirty="0"/>
              <a:t>But there's hope</a:t>
            </a:r>
          </a:p>
          <a:p>
            <a:pPr lvl="1"/>
            <a:r>
              <a:rPr lang="en-US" dirty="0"/>
              <a:t>More APL content to train LLMs</a:t>
            </a:r>
          </a:p>
          <a:p>
            <a:pPr lvl="1"/>
            <a:r>
              <a:rPr lang="en-US" dirty="0"/>
              <a:t>LLMs are improving, they handle mathematics fairly well and APL is arguably more syntactically consistent than math.</a:t>
            </a:r>
          </a:p>
          <a:p>
            <a:pPr lvl="1"/>
            <a:r>
              <a:rPr lang="en-US" dirty="0"/>
              <a:t>RAG – Retrieval Augmented Generation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1FF226-DC71-3AF1-AFE0-1506A869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Generational Thoughts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3807DED-F58C-DDA6-B235-3614648DFAD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7467-0558-5C35-0ECC-78C6249E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7269E-C0E6-65F3-9DD3-6A888C996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Explanation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Integration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77CAC-D133-5C5A-6B33-1850E903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D74DF80-083D-2A4C-A9E6-EB3FA2FFC4F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6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9944-6E51-23A0-2A19-56D587F3B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8DEDE-3864-1003-E180-D7D03DE4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and techniques for you to integrate AI</a:t>
            </a:r>
          </a:p>
          <a:p>
            <a:r>
              <a:rPr lang="en-US" dirty="0"/>
              <a:t>OpenAI compatibility</a:t>
            </a:r>
          </a:p>
          <a:p>
            <a:r>
              <a:rPr lang="en-US" dirty="0"/>
              <a:t>HttpCommand / REST APIs</a:t>
            </a:r>
          </a:p>
          <a:p>
            <a:r>
              <a:rPr lang="en-US" dirty="0" err="1"/>
              <a:t>WebSockets</a:t>
            </a:r>
            <a:r>
              <a:rPr lang="en-US" dirty="0"/>
              <a:t> for streaming</a:t>
            </a:r>
          </a:p>
          <a:p>
            <a:r>
              <a:rPr lang="en-US" dirty="0"/>
              <a:t>Demo OpenAI and Anthropic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AE37A-F391-85F6-FE22-570B430C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7D3C988-2677-12B0-88B8-C0C30AB43E3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C13A431C-6F0B-65EC-7CD3-32CC5DB25746}"/>
              </a:ext>
            </a:extLst>
          </p:cNvPr>
          <p:cNvSpPr txBox="1"/>
          <p:nvPr/>
        </p:nvSpPr>
        <p:spPr>
          <a:xfrm>
            <a:off x="521022" y="1036800"/>
            <a:ext cx="8101956" cy="34163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PL385 Unicode" panose="020B0709000202000203" pitchFamily="49" charset="0"/>
              </a:rPr>
              <a:t>curl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PL385 Unicode" panose="020B0709000202000203" pitchFamily="49" charset="0"/>
              </a:rPr>
              <a:t>https://api.anthropic.com/v1/messages \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--header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PL385 Unicode" panose="020B0709000202000203" pitchFamily="49" charset="0"/>
              </a:rPr>
              <a:t>"x-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PL385 Unicode" panose="020B0709000202000203" pitchFamily="49" charset="0"/>
              </a:rPr>
              <a:t>api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PL385 Unicode" panose="020B0709000202000203" pitchFamily="49" charset="0"/>
              </a:rPr>
              <a:t>-key: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$ANTHROPIC_API_KEY</a:t>
            </a:r>
            <a:r>
              <a:rPr lang="en-US" dirty="0">
                <a:latin typeface="APL385 Unicode" panose="020B0709000202000203" pitchFamily="49" charset="0"/>
              </a:rPr>
              <a:t>" </a:t>
            </a:r>
            <a:r>
              <a:rPr lang="en-US" dirty="0">
                <a:solidFill>
                  <a:srgbClr val="FDFDF5"/>
                </a:solidFill>
                <a:latin typeface="APL385 Unicode" panose="020B0709000202000203" pitchFamily="49" charset="0"/>
              </a:rPr>
              <a:t>\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--header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"anthropic-version: 2023-06-01"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DFDF5"/>
                </a:solidFill>
                <a:latin typeface="APL385 Unicode" panose="020B0709000202000203" pitchFamily="49" charset="0"/>
              </a:rPr>
              <a:t>\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--header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"content-type: application/</a:t>
            </a:r>
            <a:r>
              <a:rPr lang="en-US" dirty="0" err="1">
                <a:solidFill>
                  <a:srgbClr val="ED7F00"/>
                </a:solidFill>
                <a:latin typeface="APL385 Unicode" panose="020B0709000202000203" pitchFamily="49" charset="0"/>
              </a:rPr>
              <a:t>json</a:t>
            </a: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"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DFDF5"/>
                </a:solidFill>
                <a:latin typeface="APL385 Unicode" panose="020B0709000202000203" pitchFamily="49" charset="0"/>
              </a:rPr>
              <a:t>\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--data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DFDF5"/>
                </a:solidFill>
                <a:latin typeface="APL385 Unicode" panose="020B0709000202000203" pitchFamily="49" charset="0"/>
              </a:rPr>
              <a:t>\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'{</a:t>
            </a:r>
            <a:b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   "model": "claude-3-7-sonnet-20250219",</a:t>
            </a:r>
            <a:b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   "</a:t>
            </a:r>
            <a:r>
              <a:rPr lang="en-US" dirty="0" err="1">
                <a:solidFill>
                  <a:srgbClr val="ED7F00"/>
                </a:solidFill>
                <a:latin typeface="APL385 Unicode" panose="020B0709000202000203" pitchFamily="49" charset="0"/>
              </a:rPr>
              <a:t>max_tokens</a:t>
            </a: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": 1024,</a:t>
            </a:r>
            <a:b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   "messages": [</a:t>
            </a:r>
            <a:b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        {"role": "user", "content": "Hello, world"}</a:t>
            </a:r>
            <a:b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   ]</a:t>
            </a:r>
            <a:b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ED7F00"/>
                </a:solidFill>
                <a:latin typeface="APL385 Unicode" panose="020B0709000202000203" pitchFamily="49" charset="0"/>
              </a:rPr>
              <a:t>}'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CE53AFC-168D-C1DE-5A6B-E1E1E28B51A6}"/>
              </a:ext>
            </a:extLst>
          </p:cNvPr>
          <p:cNvSpPr txBox="1"/>
          <p:nvPr/>
        </p:nvSpPr>
        <p:spPr>
          <a:xfrm>
            <a:off x="521021" y="1140589"/>
            <a:ext cx="8101957" cy="28623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data←(model:'claude-3-7-sonnet-20250219' </a:t>
            </a:r>
            <a:b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 max_tokens:1024 </a:t>
            </a:r>
            <a:b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 messages:((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role:'user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' ⋄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content:'Hello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, world')))</a:t>
            </a:r>
            <a:b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</a:b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headers←(('x-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api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-key' '%my-API-key%') </a:t>
            </a:r>
            <a:b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    ('anthropic-version' '2023-06-01'))</a:t>
            </a:r>
            <a:b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</a:b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url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←'https://api.anthropic.com/v1/messages'</a:t>
            </a:r>
            <a:b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</a:b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HttpCommand.Do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'post'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url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data headers </a:t>
            </a:r>
          </a:p>
        </p:txBody>
      </p:sp>
    </p:spTree>
    <p:extLst>
      <p:ext uri="{BB962C8B-B14F-4D97-AF65-F5344CB8AC3E}">
        <p14:creationId xmlns:p14="http://schemas.microsoft.com/office/powerpoint/2010/main" val="115972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BEA259-0FF9-CC00-1CE5-786C65608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290"/>
          <a:stretch/>
        </p:blipFill>
        <p:spPr>
          <a:xfrm>
            <a:off x="600607" y="1244600"/>
            <a:ext cx="7891986" cy="314410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2AD3AF3-02AB-7BF6-D04F-32D35792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LLM?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615375B-443E-2F86-0B3D-DD21232E08C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11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41A23-855D-362B-412C-5E79311F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to apply resources?</a:t>
            </a:r>
          </a:p>
          <a:p>
            <a:r>
              <a:rPr lang="en-US" dirty="0"/>
              <a:t>Who pays for it?</a:t>
            </a:r>
          </a:p>
          <a:p>
            <a:r>
              <a:rPr lang="en-US" dirty="0"/>
              <a:t>Liability concerns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AB448-34BB-CE05-3012-7F87924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Practical Issues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378D334-9C06-8570-574B-3D0FEB34631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F1678-97B8-02ED-A01E-6A04CB85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us help you</a:t>
            </a:r>
          </a:p>
          <a:p>
            <a:pPr lvl="1"/>
            <a:r>
              <a:rPr lang="en-US" dirty="0"/>
              <a:t>Tools</a:t>
            </a:r>
          </a:p>
          <a:p>
            <a:pPr lvl="1"/>
            <a:r>
              <a:rPr lang="en-US"/>
              <a:t>Techniques</a:t>
            </a:r>
            <a:endParaRPr lang="en-US" dirty="0"/>
          </a:p>
          <a:p>
            <a:r>
              <a:rPr lang="en-US" dirty="0"/>
              <a:t>Publish 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9F193F-6860-9581-450C-E4573CB0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F7EB620-F7C5-E142-5A21-AFAA208841E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1F2D91-F342-55BF-E4DA-1169E91C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D28E2-5E01-78C9-0130-DEBB132E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at BIG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6384E99-1F15-3BBA-00DC-69A6963C41B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3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A2753A-CCBB-E39B-8E92-F8D20CA36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Generative AI using large language models</a:t>
            </a:r>
          </a:p>
          <a:p>
            <a:pPr lvl="1"/>
            <a:r>
              <a:rPr lang="en-US" dirty="0"/>
              <a:t>Used for creating content</a:t>
            </a:r>
          </a:p>
          <a:p>
            <a:pPr lvl="1"/>
            <a:r>
              <a:rPr lang="en-US" dirty="0"/>
              <a:t>Can create assistants that can be used for analysis of results</a:t>
            </a:r>
          </a:p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Learns patterns from examples to automate tasks</a:t>
            </a:r>
          </a:p>
          <a:p>
            <a:pPr lvl="1"/>
            <a:r>
              <a:rPr lang="en-US" dirty="0"/>
              <a:t>Can compare images to find similarities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77F7F-AD8A-598B-9127-98DF5951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that could be useful for BIG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76FD654-C11E-10BF-2875-B39854B157A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34A050-1474-4E7B-3135-2E06F1E9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Optimizing model inventory per vendor</a:t>
            </a:r>
          </a:p>
          <a:p>
            <a:r>
              <a:rPr lang="en-US" dirty="0"/>
              <a:t>Picking the correct products to order to restock from sales</a:t>
            </a:r>
          </a:p>
          <a:p>
            <a:r>
              <a:rPr lang="en-US" dirty="0"/>
              <a:t>Automate reorders</a:t>
            </a:r>
          </a:p>
          <a:p>
            <a:r>
              <a:rPr lang="en-US" dirty="0"/>
              <a:t>Based on attributes and images, find closest match products between vendors</a:t>
            </a:r>
          </a:p>
          <a:p>
            <a:r>
              <a:rPr lang="en-US" dirty="0"/>
              <a:t>Redistribute inventory between stores (retailer)</a:t>
            </a:r>
          </a:p>
          <a:p>
            <a:r>
              <a:rPr lang="en-US" dirty="0"/>
              <a:t>Redistribute inventory between stores (vendor)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11A1D-5F38-5599-1DE1-2B608F0D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use cases for BIG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A025E3-E58B-1799-A5DD-D8C1F536694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77FCAC-68AF-D6CC-646D-80124947E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and security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Resource considerations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357F4-50FB-A143-1AF8-FF686AF5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Local AI or Commercial AI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9BA5D01-F54E-5529-3D7D-558292413B3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D9D0A-2241-85FF-2063-AE030057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models installed on separate VM</a:t>
            </a:r>
          </a:p>
          <a:p>
            <a:r>
              <a:rPr lang="en-US" dirty="0"/>
              <a:t>Using </a:t>
            </a:r>
            <a:r>
              <a:rPr lang="en-US" dirty="0" err="1"/>
              <a:t>ChromeDB</a:t>
            </a:r>
            <a:r>
              <a:rPr lang="en-US" dirty="0"/>
              <a:t> as vector database</a:t>
            </a:r>
          </a:p>
          <a:p>
            <a:r>
              <a:rPr lang="en-US" dirty="0"/>
              <a:t>Rewriting Python utilities in Dyalog APL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47825C-5533-2D36-5299-0C8A0387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F4752C3-AF12-E873-79E9-07EDB63D89A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D723EB-CE78-73AC-FA96-88D2EFC8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Explosive Growth</a:t>
            </a:r>
          </a:p>
          <a:p>
            <a:pPr lvl="1"/>
            <a:r>
              <a:rPr lang="en-US" dirty="0"/>
              <a:t>More powerful LLMs </a:t>
            </a:r>
          </a:p>
          <a:p>
            <a:pPr lvl="1"/>
            <a:r>
              <a:rPr lang="en-US" dirty="0"/>
              <a:t>Multimodality</a:t>
            </a:r>
          </a:p>
          <a:p>
            <a:pPr lvl="1"/>
            <a:r>
              <a:rPr lang="en-US" dirty="0"/>
              <a:t>Anthropic Model Context Protocol (MCP)</a:t>
            </a:r>
          </a:p>
          <a:p>
            <a:r>
              <a:rPr lang="en-US" dirty="0"/>
              <a:t>It's not going to slow down</a:t>
            </a:r>
          </a:p>
          <a:p>
            <a:pPr lvl="1"/>
            <a:r>
              <a:rPr lang="en-US" dirty="0">
                <a:hlinkClick r:id="rId3"/>
              </a:rPr>
              <a:t>LLM Leaderboard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1190A-73C0-2C76-EACC-78784678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Landscape 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69F3F58-AC52-5892-F391-C816F16B09F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82CBF-2AE1-E4B1-B018-F571442F53E6}"/>
              </a:ext>
            </a:extLst>
          </p:cNvPr>
          <p:cNvSpPr txBox="1"/>
          <p:nvPr/>
        </p:nvSpPr>
        <p:spPr>
          <a:xfrm>
            <a:off x="4873082" y="817424"/>
            <a:ext cx="2955073" cy="17543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Anthropic Claude 3.5/3.7 OpenAI o3 and o1</a:t>
            </a:r>
          </a:p>
          <a:p>
            <a:pPr algn="ctr"/>
            <a:r>
              <a:rPr lang="en-US" dirty="0" err="1"/>
              <a:t>DeepSeek</a:t>
            </a:r>
            <a:r>
              <a:rPr lang="en-US" dirty="0"/>
              <a:t> R1 </a:t>
            </a:r>
          </a:p>
          <a:p>
            <a:pPr algn="ctr"/>
            <a:r>
              <a:rPr lang="en-US" dirty="0"/>
              <a:t>Google Gemini </a:t>
            </a:r>
          </a:p>
          <a:p>
            <a:pPr algn="ctr"/>
            <a:r>
              <a:rPr lang="en-US" dirty="0"/>
              <a:t>Meta Llama </a:t>
            </a:r>
          </a:p>
          <a:p>
            <a:pPr algn="ctr"/>
            <a:r>
              <a:rPr lang="en-US" dirty="0" err="1"/>
              <a:t>xAI</a:t>
            </a:r>
            <a:r>
              <a:rPr lang="en-US" dirty="0"/>
              <a:t> Grok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64C91-1CBA-EE62-D8ED-D8A79BFD199E}"/>
              </a:ext>
            </a:extLst>
          </p:cNvPr>
          <p:cNvSpPr txBox="1"/>
          <p:nvPr/>
        </p:nvSpPr>
        <p:spPr>
          <a:xfrm>
            <a:off x="4694661" y="1586567"/>
            <a:ext cx="3311913" cy="64633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AI systems that work with text, images, and audio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467CD-FCF2-7A89-5EC3-B1DC4AA672A9}"/>
              </a:ext>
            </a:extLst>
          </p:cNvPr>
          <p:cNvSpPr txBox="1"/>
          <p:nvPr/>
        </p:nvSpPr>
        <p:spPr>
          <a:xfrm>
            <a:off x="4599875" y="1459134"/>
            <a:ext cx="3501483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MCP provides a standardized way to connect LLMs with the context they need</a:t>
            </a:r>
          </a:p>
        </p:txBody>
      </p:sp>
    </p:spTree>
    <p:extLst>
      <p:ext uri="{BB962C8B-B14F-4D97-AF65-F5344CB8AC3E}">
        <p14:creationId xmlns:p14="http://schemas.microsoft.com/office/powerpoint/2010/main" val="9347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7D52F-5290-F674-38E6-114BDFD1E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complexity</a:t>
            </a:r>
          </a:p>
          <a:p>
            <a:r>
              <a:rPr lang="en-US" dirty="0"/>
              <a:t>Ecosystem limitations</a:t>
            </a:r>
          </a:p>
          <a:p>
            <a:r>
              <a:rPr lang="en-US" dirty="0"/>
              <a:t>Documentation gaps</a:t>
            </a:r>
          </a:p>
          <a:p>
            <a:r>
              <a:rPr lang="en-US" dirty="0"/>
              <a:t>Limited resources</a:t>
            </a:r>
          </a:p>
          <a:p>
            <a:r>
              <a:rPr lang="en-US" dirty="0"/>
              <a:t>Keeping apace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16252-ADA8-E566-76C4-E6ED75AB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49B82E6-FC8B-6F0B-01CF-3B85A765D67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208AFF-045A-F6C1-A642-8D55209BC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 to use AI to help our users?</a:t>
            </a:r>
          </a:p>
          <a:p>
            <a:r>
              <a:rPr lang="en-US" dirty="0"/>
              <a:t>What can we do to help our users use AI?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ABC2B-044A-0525-291D-1D8986A0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171496C-1FBA-9853-44B2-12127896198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847D5-CE96-E67E-C629-75044B88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264925"/>
            <a:ext cx="6296025" cy="3242040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If you put tomfoolery into a computer, nothing comes out of it but tomfoolery. </a:t>
            </a:r>
            <a:br>
              <a:rPr lang="en-US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But this tomfoolery, having passed through a very expensive machine, is somehow </a:t>
            </a:r>
            <a:r>
              <a:rPr lang="en-US" b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enobled</a:t>
            </a:r>
            <a:r>
              <a:rPr lang="en-US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and no-one dares criticize it.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Pierre Marie Gallois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92E494-9B45-7F5E-CB19-BBFF578E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D4A2FFD-3679-E476-09AD-DAD3A4E6407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7DAD2-16E0-B50F-25F5-2699765F0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z-Cyrl-AZ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доверяй, но проверяй</a:t>
            </a:r>
            <a:endParaRPr lang="en-US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02122"/>
                </a:solidFill>
                <a:latin typeface="Arial" panose="020B0604020202020204" pitchFamily="34" charset="0"/>
              </a:rPr>
              <a:t>Trust, but verify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Russian proverb popularized by Ronald Reagan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And sometimes, don't even trust, yet…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79930A-1A95-DE3E-72F4-BEDB16B7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C84189B-847C-128B-7578-FE51E89F23B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84078-3602-A80A-3D24-F56CCCBB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8E3BC-0569-964A-2359-D3846947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HALLUCINATIONS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BC22D-2F92-FB9C-81D5-0B5D9EA9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needs LSD when you have AI?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AA1C3BC-D9CD-31A9-9286-A302A3618A9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9C4FC-6BB6-6FF1-CE0E-4102687C7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40" y="214791"/>
            <a:ext cx="8652604" cy="4713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69ED6-A4A8-07E9-7420-F2CC6BEA3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33" y="38281"/>
            <a:ext cx="6748917" cy="48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12318</TotalTime>
  <Words>1080</Words>
  <Application>Microsoft Office PowerPoint</Application>
  <PresentationFormat>On-screen Show (16:9)</PresentationFormat>
  <Paragraphs>201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Wingdings</vt:lpstr>
      <vt:lpstr>APL385 Unicode</vt:lpstr>
      <vt:lpstr>Wingdings 2</vt:lpstr>
      <vt:lpstr>Sarabun</vt:lpstr>
      <vt:lpstr>Calibri</vt:lpstr>
      <vt:lpstr>Open Sans</vt:lpstr>
      <vt:lpstr>Courier New</vt:lpstr>
      <vt:lpstr>Office Theme</vt:lpstr>
      <vt:lpstr>Dyalog and AI</vt:lpstr>
      <vt:lpstr>Agenda</vt:lpstr>
      <vt:lpstr>What is an LLM?</vt:lpstr>
      <vt:lpstr>AI Landscape </vt:lpstr>
      <vt:lpstr>Challenges</vt:lpstr>
      <vt:lpstr>Two Questions</vt:lpstr>
      <vt:lpstr>PowerPoint Presentation</vt:lpstr>
      <vt:lpstr>PowerPoint Presentation</vt:lpstr>
      <vt:lpstr>Who needs LSD when you have AI?</vt:lpstr>
      <vt:lpstr>PowerPoint Presentation</vt:lpstr>
      <vt:lpstr>PowerPoint Presentation</vt:lpstr>
      <vt:lpstr>Documentation</vt:lpstr>
      <vt:lpstr>PowerPoint Presentation</vt:lpstr>
      <vt:lpstr>Explanation</vt:lpstr>
      <vt:lpstr>Cursor</vt:lpstr>
      <vt:lpstr>Claude</vt:lpstr>
      <vt:lpstr>PowerPoint Presentation</vt:lpstr>
      <vt:lpstr>Generation</vt:lpstr>
      <vt:lpstr>Copilot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couple days later…</vt:lpstr>
      <vt:lpstr>Generational Thoughts</vt:lpstr>
      <vt:lpstr>PowerPoint Presentation</vt:lpstr>
      <vt:lpstr>Integration</vt:lpstr>
      <vt:lpstr>Some Practical Issues</vt:lpstr>
      <vt:lpstr>What can you do?</vt:lpstr>
      <vt:lpstr>AI at BIG</vt:lpstr>
      <vt:lpstr>AI that could be useful for BIG</vt:lpstr>
      <vt:lpstr>Business use cases for BIG</vt:lpstr>
      <vt:lpstr>Local AI or Commercial AI</vt:lpstr>
      <vt:lpstr>Current Progress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232</cp:revision>
  <dcterms:created xsi:type="dcterms:W3CDTF">2019-07-25T11:46:05Z</dcterms:created>
  <dcterms:modified xsi:type="dcterms:W3CDTF">2025-04-07T14:47:04Z</dcterms:modified>
</cp:coreProperties>
</file>