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1" autoAdjust="0"/>
  </p:normalViewPr>
  <p:slideViewPr>
    <p:cSldViewPr>
      <p:cViewPr varScale="1">
        <p:scale>
          <a:sx n="74" d="100"/>
          <a:sy n="74" d="100"/>
        </p:scale>
        <p:origin x="-14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0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2987824" y="2708920"/>
            <a:ext cx="2950384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70302"/>
            <a:ext cx="1224135" cy="17204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Version 15.0 of Dyalog APL - Spring 2016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MiServer</a:t>
            </a:r>
            <a:r>
              <a:rPr lang="en-GB" dirty="0" smtClean="0"/>
              <a:t> 3 UI controls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Dan Baronet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" y="18135"/>
            <a:ext cx="9139568" cy="688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5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10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"/>
            <a:ext cx="9144000" cy="688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899592" y="74976"/>
            <a:ext cx="5400600" cy="112177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3" y="16784"/>
            <a:ext cx="9130457" cy="686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5652120" y="4293096"/>
            <a:ext cx="2592288" cy="36004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2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008E-7 L -0.14549 0.026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1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49 0.02636 L -0.20851 0.057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5 0.05782 L -0.12587 0.183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Basic structure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∇  </a:t>
            </a:r>
            <a:r>
              <a:rPr lang="en-GB" sz="3600" b="1" dirty="0" smtClean="0">
                <a:latin typeface="APL385 Unicode" panose="020B0709000202000203" pitchFamily="49" charset="0"/>
              </a:rPr>
              <a:t>Compose</a:t>
            </a:r>
            <a:endParaRPr lang="en-GB" b="1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[1]	:</a:t>
            </a:r>
            <a:r>
              <a:rPr lang="en-GB" i="1" dirty="0" smtClean="0">
                <a:latin typeface="APL385 Unicode" panose="020B0709000202000203" pitchFamily="49" charset="0"/>
              </a:rPr>
              <a:t>Access  Public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[2]	Add  _.element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[3]	Add  _.</a:t>
            </a:r>
            <a:r>
              <a:rPr lang="en-GB" dirty="0" err="1" smtClean="0">
                <a:latin typeface="APL385 Unicode" panose="020B0709000202000203" pitchFamily="49" charset="0"/>
              </a:rPr>
              <a:t>otherelement</a:t>
            </a: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[4]	Add  _.</a:t>
            </a:r>
            <a:r>
              <a:rPr lang="en-GB" dirty="0" err="1" smtClean="0">
                <a:latin typeface="APL385 Unicode" panose="020B0709000202000203" pitchFamily="49" charset="0"/>
              </a:rPr>
              <a:t>WidgetX</a:t>
            </a: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[5]	…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folder where the server will reside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26589"/>
            <a:ext cx="6336704" cy="435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5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a file</a:t>
            </a: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52943"/>
            <a:ext cx="5472607" cy="374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1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View of the folder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98029"/>
            <a:ext cx="5976664" cy="410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1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992888" cy="518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1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02888"/>
            <a:ext cx="6840759" cy="528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MS3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4800" dirty="0" smtClean="0"/>
              <a:t>miserver.dyalog.com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6501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43"/>
            <a:ext cx="9144000" cy="688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6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7214</TotalTime>
  <Words>36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Presentation_dyalog15</vt:lpstr>
      <vt:lpstr>MiServer 3 UI controls</vt:lpstr>
      <vt:lpstr>Basic structure</vt:lpstr>
      <vt:lpstr>Create a folder where the server will reside </vt:lpstr>
      <vt:lpstr>Add a file</vt:lpstr>
      <vt:lpstr>View of the folder</vt:lpstr>
      <vt:lpstr>PowerPoint Presentation</vt:lpstr>
      <vt:lpstr>PowerPoint Presentation</vt:lpstr>
      <vt:lpstr>MS3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Fiona Smith</cp:lastModifiedBy>
  <cp:revision>144</cp:revision>
  <cp:lastPrinted>2014-08-15T09:52:37Z</cp:lastPrinted>
  <dcterms:created xsi:type="dcterms:W3CDTF">2015-07-28T13:03:29Z</dcterms:created>
  <dcterms:modified xsi:type="dcterms:W3CDTF">2016-03-22T10:40:37Z</dcterms:modified>
</cp:coreProperties>
</file>