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51" autoAdjust="0"/>
  </p:normalViewPr>
  <p:slideViewPr>
    <p:cSldViewPr>
      <p:cViewPr varScale="1">
        <p:scale>
          <a:sx n="74" d="100"/>
          <a:sy n="74" d="100"/>
        </p:scale>
        <p:origin x="-1469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902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5482" y="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830" y="4681220"/>
            <a:ext cx="5374640" cy="4434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5482" y="9360730"/>
            <a:ext cx="2911263" cy="49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13" name="Picture 4" descr="C:\Users\fiona\Desktop\test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3"/>
          <a:stretch/>
        </p:blipFill>
        <p:spPr bwMode="auto">
          <a:xfrm>
            <a:off x="2987824" y="2708920"/>
            <a:ext cx="2950384" cy="33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3"/>
          <p:cNvSpPr>
            <a:spLocks noGrp="1"/>
          </p:cNvSpPr>
          <p:nvPr>
            <p:ph type="title" hasCustomPrompt="1"/>
          </p:nvPr>
        </p:nvSpPr>
        <p:spPr>
          <a:xfrm>
            <a:off x="755575" y="620689"/>
            <a:ext cx="7632849" cy="720079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title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5576" y="1484784"/>
            <a:ext cx="7632849" cy="64866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en-US" dirty="0" smtClean="0"/>
              <a:t>Click to edit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929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5" y="692696"/>
            <a:ext cx="7632849" cy="853676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55575" y="1700213"/>
            <a:ext cx="7632849" cy="4321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279" y="5701275"/>
            <a:ext cx="875054" cy="936104"/>
          </a:xfrm>
          <a:prstGeom prst="rect">
            <a:avLst/>
          </a:prstGeom>
        </p:spPr>
      </p:pic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dirty="0" smtClean="0"/>
              <a:t>Version 15.0 of Dyalog APL - Spring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84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884368" y="116632"/>
            <a:ext cx="958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pPr algn="r"/>
            <a:fld id="{4D6A1F21-6DDA-4D75-917B-3675E7404BBE}" type="slidenum">
              <a:rPr lang="en-GB" smtClean="0"/>
              <a:pPr algn="r"/>
              <a:t>‹#›</a:t>
            </a:fld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5" y="6470302"/>
            <a:ext cx="1224135" cy="17204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2411760" y="6356350"/>
            <a:ext cx="43204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dirty="0" smtClean="0"/>
              <a:t>Version 15.0 of Dyalog APL - Spring 2016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baseline="0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MiServer</a:t>
            </a:r>
            <a:r>
              <a:rPr lang="en-GB" dirty="0" smtClean="0"/>
              <a:t> 3 UI controls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Dan Baronet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277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9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" y="18135"/>
            <a:ext cx="9139568" cy="6880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959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10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8"/>
            <a:ext cx="9144000" cy="688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 bwMode="auto">
          <a:xfrm>
            <a:off x="899592" y="74976"/>
            <a:ext cx="5400600" cy="1121776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2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11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3" y="16784"/>
            <a:ext cx="9130457" cy="6869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5652120" y="4293096"/>
            <a:ext cx="2592288" cy="360040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02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11008E-7 L -0.14549 0.0263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74" y="13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549 0.02636 L -0.20851 0.05782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0" y="15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85 0.05782 L -0.12587 0.1838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2" y="62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5" grpId="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1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Basic structure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smtClean="0">
                <a:latin typeface="APL385 Unicode" panose="020B0709000202000203" pitchFamily="49" charset="0"/>
              </a:rPr>
              <a:t>∇  </a:t>
            </a:r>
            <a:r>
              <a:rPr lang="en-GB" sz="3600" b="1" dirty="0" smtClean="0">
                <a:latin typeface="APL385 Unicode" panose="020B0709000202000203" pitchFamily="49" charset="0"/>
              </a:rPr>
              <a:t>Compose</a:t>
            </a:r>
            <a:endParaRPr lang="en-GB" b="1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[1]	:</a:t>
            </a:r>
            <a:r>
              <a:rPr lang="en-GB" i="1" dirty="0" smtClean="0">
                <a:latin typeface="APL385 Unicode" panose="020B0709000202000203" pitchFamily="49" charset="0"/>
              </a:rPr>
              <a:t>Access  Public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[2]	Add  _.element</a:t>
            </a: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[3]	Add  _.</a:t>
            </a:r>
            <a:r>
              <a:rPr lang="en-GB" dirty="0" err="1" smtClean="0">
                <a:latin typeface="APL385 Unicode" panose="020B0709000202000203" pitchFamily="49" charset="0"/>
              </a:rPr>
              <a:t>otherelement</a:t>
            </a:r>
            <a:endParaRPr lang="en-GB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[4]	Add  _.</a:t>
            </a:r>
            <a:r>
              <a:rPr lang="en-GB" dirty="0" err="1" smtClean="0">
                <a:latin typeface="APL385 Unicode" panose="020B0709000202000203" pitchFamily="49" charset="0"/>
              </a:rPr>
              <a:t>WidgetX</a:t>
            </a:r>
            <a:endParaRPr lang="en-GB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APL385 Unicode" panose="020B0709000202000203" pitchFamily="49" charset="0"/>
              </a:rPr>
              <a:t>[5]	…</a:t>
            </a:r>
            <a:endParaRPr lang="en-GB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8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2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Create a folder where the server will reside</a:t>
            </a:r>
            <a:br>
              <a:rPr lang="en-GB" dirty="0" smtClean="0"/>
            </a:b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26589"/>
            <a:ext cx="6336704" cy="4354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656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3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 a file</a:t>
            </a:r>
            <a:endParaRPr lang="en-GB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652943"/>
            <a:ext cx="5472607" cy="3749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812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View of the folder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98029"/>
            <a:ext cx="5976664" cy="410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419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5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80728"/>
            <a:ext cx="7992888" cy="518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112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6</a:t>
            </a:fld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02888"/>
            <a:ext cx="6840759" cy="5285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110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7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MS3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GB" sz="4800" dirty="0" smtClean="0"/>
              <a:t>miserver.dyalog.com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65017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/>
            <a:fld id="{4D6A1F21-6DDA-4D75-917B-3675E7404BBE}" type="slidenum">
              <a:rPr lang="en-GB" smtClean="0"/>
              <a:pPr algn="r"/>
              <a:t>8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243"/>
            <a:ext cx="9144000" cy="6884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965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dyalog15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ctr">
          <a:defRPr sz="3200" dirty="0" smtClean="0">
            <a:latin typeface="+mj-lt"/>
          </a:defRPr>
        </a:defPPr>
      </a:lstStyle>
    </a:tx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aster Powerpoint template 19 aug 2014.potx" id="{0049EF10-ADAC-4A86-823C-08B6527A6A7B}" vid="{CA850941-80F2-41C4-9D9B-50111ED1566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Presentation_dyalog15</Template>
  <TotalTime>7214</TotalTime>
  <Words>36</Words>
  <Application>Microsoft Office PowerPoint</Application>
  <PresentationFormat>On-screen Show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Presentation_dyalog15</vt:lpstr>
      <vt:lpstr>MiServer 3 UI controls</vt:lpstr>
      <vt:lpstr>Basic structure</vt:lpstr>
      <vt:lpstr>Create a folder where the server will reside </vt:lpstr>
      <vt:lpstr>Add a file</vt:lpstr>
      <vt:lpstr>View of the folder</vt:lpstr>
      <vt:lpstr>PowerPoint Presentation</vt:lpstr>
      <vt:lpstr>PowerPoint Presentation</vt:lpstr>
      <vt:lpstr>MS3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Smith</dc:creator>
  <cp:lastModifiedBy>Fiona Smith</cp:lastModifiedBy>
  <cp:revision>144</cp:revision>
  <cp:lastPrinted>2014-08-15T09:52:37Z</cp:lastPrinted>
  <dcterms:created xsi:type="dcterms:W3CDTF">2015-07-28T13:03:29Z</dcterms:created>
  <dcterms:modified xsi:type="dcterms:W3CDTF">2016-03-22T10:40:37Z</dcterms:modified>
</cp:coreProperties>
</file>