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104"/>
  </p:notesMasterIdLst>
  <p:handoutMasterIdLst>
    <p:handoutMasterId r:id="rId105"/>
  </p:handoutMasterIdLst>
  <p:sldIdLst>
    <p:sldId id="257" r:id="rId2"/>
    <p:sldId id="426" r:id="rId3"/>
    <p:sldId id="262" r:id="rId4"/>
    <p:sldId id="372" r:id="rId5"/>
    <p:sldId id="374" r:id="rId6"/>
    <p:sldId id="375" r:id="rId7"/>
    <p:sldId id="376" r:id="rId8"/>
    <p:sldId id="290" r:id="rId9"/>
    <p:sldId id="280" r:id="rId10"/>
    <p:sldId id="371" r:id="rId11"/>
    <p:sldId id="285" r:id="rId12"/>
    <p:sldId id="291" r:id="rId13"/>
    <p:sldId id="284" r:id="rId14"/>
    <p:sldId id="286" r:id="rId15"/>
    <p:sldId id="287" r:id="rId16"/>
    <p:sldId id="288" r:id="rId17"/>
    <p:sldId id="289" r:id="rId18"/>
    <p:sldId id="292" r:id="rId19"/>
    <p:sldId id="373" r:id="rId20"/>
    <p:sldId id="294" r:id="rId21"/>
    <p:sldId id="295" r:id="rId22"/>
    <p:sldId id="296" r:id="rId23"/>
    <p:sldId id="297" r:id="rId24"/>
    <p:sldId id="298" r:id="rId25"/>
    <p:sldId id="303" r:id="rId26"/>
    <p:sldId id="410" r:id="rId27"/>
    <p:sldId id="299" r:id="rId28"/>
    <p:sldId id="300" r:id="rId29"/>
    <p:sldId id="304" r:id="rId30"/>
    <p:sldId id="305" r:id="rId31"/>
    <p:sldId id="306" r:id="rId32"/>
    <p:sldId id="307" r:id="rId33"/>
    <p:sldId id="309" r:id="rId34"/>
    <p:sldId id="310" r:id="rId35"/>
    <p:sldId id="311" r:id="rId36"/>
    <p:sldId id="312" r:id="rId37"/>
    <p:sldId id="313" r:id="rId38"/>
    <p:sldId id="319" r:id="rId39"/>
    <p:sldId id="320" r:id="rId40"/>
    <p:sldId id="321" r:id="rId41"/>
    <p:sldId id="414" r:id="rId42"/>
    <p:sldId id="413" r:id="rId43"/>
    <p:sldId id="412" r:id="rId44"/>
    <p:sldId id="411" r:id="rId45"/>
    <p:sldId id="388" r:id="rId46"/>
    <p:sldId id="389" r:id="rId47"/>
    <p:sldId id="390" r:id="rId48"/>
    <p:sldId id="391" r:id="rId49"/>
    <p:sldId id="394" r:id="rId50"/>
    <p:sldId id="393" r:id="rId51"/>
    <p:sldId id="398" r:id="rId52"/>
    <p:sldId id="399" r:id="rId53"/>
    <p:sldId id="400" r:id="rId54"/>
    <p:sldId id="401" r:id="rId55"/>
    <p:sldId id="409" r:id="rId56"/>
    <p:sldId id="322" r:id="rId57"/>
    <p:sldId id="323" r:id="rId58"/>
    <p:sldId id="403" r:id="rId59"/>
    <p:sldId id="404" r:id="rId60"/>
    <p:sldId id="405" r:id="rId61"/>
    <p:sldId id="407" r:id="rId62"/>
    <p:sldId id="408" r:id="rId63"/>
    <p:sldId id="324" r:id="rId64"/>
    <p:sldId id="331" r:id="rId65"/>
    <p:sldId id="423" r:id="rId66"/>
    <p:sldId id="422" r:id="rId67"/>
    <p:sldId id="332" r:id="rId68"/>
    <p:sldId id="333" r:id="rId69"/>
    <p:sldId id="334" r:id="rId70"/>
    <p:sldId id="346" r:id="rId71"/>
    <p:sldId id="335" r:id="rId72"/>
    <p:sldId id="337" r:id="rId73"/>
    <p:sldId id="338" r:id="rId74"/>
    <p:sldId id="342" r:id="rId75"/>
    <p:sldId id="344" r:id="rId76"/>
    <p:sldId id="424" r:id="rId77"/>
    <p:sldId id="345" r:id="rId78"/>
    <p:sldId id="425" r:id="rId79"/>
    <p:sldId id="367" r:id="rId80"/>
    <p:sldId id="357" r:id="rId81"/>
    <p:sldId id="368" r:id="rId82"/>
    <p:sldId id="347" r:id="rId83"/>
    <p:sldId id="348" r:id="rId84"/>
    <p:sldId id="356" r:id="rId85"/>
    <p:sldId id="358" r:id="rId86"/>
    <p:sldId id="359" r:id="rId87"/>
    <p:sldId id="378" r:id="rId88"/>
    <p:sldId id="377" r:id="rId89"/>
    <p:sldId id="360" r:id="rId90"/>
    <p:sldId id="379" r:id="rId91"/>
    <p:sldId id="361" r:id="rId92"/>
    <p:sldId id="380" r:id="rId93"/>
    <p:sldId id="381" r:id="rId94"/>
    <p:sldId id="293" r:id="rId95"/>
    <p:sldId id="382" r:id="rId96"/>
    <p:sldId id="383" r:id="rId97"/>
    <p:sldId id="385" r:id="rId98"/>
    <p:sldId id="418" r:id="rId99"/>
    <p:sldId id="417" r:id="rId100"/>
    <p:sldId id="415" r:id="rId101"/>
    <p:sldId id="419" r:id="rId102"/>
    <p:sldId id="420" r:id="rId103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106"/>
    </p:embeddedFont>
    <p:embeddedFont>
      <p:font typeface="Sarabun" panose="020B0604020202020204" charset="-34"/>
      <p:regular r:id="rId107"/>
      <p:bold r:id="rId108"/>
      <p:italic r:id="rId109"/>
      <p:boldItalic r:id="rId110"/>
    </p:embeddedFont>
    <p:embeddedFont>
      <p:font typeface="The Serif Hand Extrablack" panose="03070B02030502020204" pitchFamily="66" charset="0"/>
      <p:bold r:id="rId111"/>
    </p:embeddedFont>
    <p:embeddedFont>
      <p:font typeface="Wingdings 2" panose="05020102010507070707" pitchFamily="18" charset="2"/>
      <p:regular r:id="rId10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A6D8F"/>
    <a:srgbClr val="3B475E"/>
    <a:srgbClr val="ED7F00"/>
    <a:srgbClr val="FDFDF5"/>
    <a:srgbClr val="F6F6D9"/>
    <a:srgbClr val="BBB5D6"/>
    <a:srgbClr val="928ABD"/>
    <a:srgbClr val="37353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5508" autoAdjust="0"/>
  </p:normalViewPr>
  <p:slideViewPr>
    <p:cSldViewPr snapToGrid="0">
      <p:cViewPr varScale="1">
        <p:scale>
          <a:sx n="141" d="100"/>
          <a:sy n="141" d="100"/>
        </p:scale>
        <p:origin x="132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font" Target="fonts/font1.fntdata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font" Target="fonts/font2.fntdata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font" Target="NUL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font" Target="fonts/font3.fntdata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font" Target="fonts/font4.fntdata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24/11/2024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24/11/2024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Penn and Teller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064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898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90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310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91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828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92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372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114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98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674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A7F93E-0AC9-4994-C087-EC47479093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51227" y="679296"/>
            <a:ext cx="2306274" cy="381037"/>
          </a:xfrm>
          <a:prstGeom prst="rect">
            <a:avLst/>
          </a:prstGeom>
        </p:spPr>
      </p:pic>
      <p:sp>
        <p:nvSpPr>
          <p:cNvPr id="10" name="Media Placeholder 3">
            <a:extLst>
              <a:ext uri="{FF2B5EF4-FFF2-40B4-BE49-F238E27FC236}">
                <a16:creationId xmlns:a16="http://schemas.microsoft.com/office/drawing/2014/main" id="{A8C42A55-8D9A-E8BD-8457-92C7015F8BD3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6957391" y="0"/>
            <a:ext cx="2186609" cy="1311965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FE235E-8BE2-78BC-2D0F-81A926E250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094961"/>
            <a:ext cx="9144000" cy="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417983"/>
            <a:ext cx="2127975" cy="308898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/>
            </a:lvl1pPr>
            <a:lvl2pPr>
              <a:spcBef>
                <a:spcPts val="0"/>
              </a:spcBef>
              <a:buClr>
                <a:srgbClr val="FF6600"/>
              </a:buClr>
              <a:defRPr/>
            </a:lvl2pPr>
            <a:lvl3pPr>
              <a:spcBef>
                <a:spcPts val="0"/>
              </a:spcBef>
              <a:buClr>
                <a:srgbClr val="FF6600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267657"/>
            <a:ext cx="6507968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Media Placeholder 3">
            <a:extLst>
              <a:ext uri="{FF2B5EF4-FFF2-40B4-BE49-F238E27FC236}">
                <a16:creationId xmlns:a16="http://schemas.microsoft.com/office/drawing/2014/main" id="{41860E7C-CA2A-CCFE-19A9-6DCDEE29B22A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6957391" y="0"/>
            <a:ext cx="2186609" cy="1311965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267657"/>
            <a:ext cx="6554350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Media Placeholder 3">
            <a:extLst>
              <a:ext uri="{FF2B5EF4-FFF2-40B4-BE49-F238E27FC236}">
                <a16:creationId xmlns:a16="http://schemas.microsoft.com/office/drawing/2014/main" id="{CFE9A372-03E3-E60F-6496-867B43D28DDD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6957391" y="0"/>
            <a:ext cx="2186609" cy="1311965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267657"/>
            <a:ext cx="6527846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Media Placeholder 3">
            <a:extLst>
              <a:ext uri="{FF2B5EF4-FFF2-40B4-BE49-F238E27FC236}">
                <a16:creationId xmlns:a16="http://schemas.microsoft.com/office/drawing/2014/main" id="{6AE5AD0B-78DA-96AF-6F08-3574B654A51A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6957391" y="0"/>
            <a:ext cx="2186609" cy="1311965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3">
            <a:extLst>
              <a:ext uri="{FF2B5EF4-FFF2-40B4-BE49-F238E27FC236}">
                <a16:creationId xmlns:a16="http://schemas.microsoft.com/office/drawing/2014/main" id="{2ADF6038-2E5A-469C-35D8-0A0580CF19AD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6957391" y="0"/>
            <a:ext cx="2186609" cy="1311965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53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57004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  <a:latin typeface="Sarabun" panose="00000500000000000000" pitchFamily="2" charset="-34"/>
              </a:rPr>
              <a:t>An Introduction to the workspace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baseline="0" smtClean="0">
                <a:solidFill>
                  <a:srgbClr val="FF6A13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baseline="0" dirty="0">
              <a:solidFill>
                <a:srgbClr val="FF6A13"/>
              </a:solidFill>
              <a:latin typeface="Sarabun" panose="00000500000000000000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920957-0551-8F72-773E-84D867F26A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400"/>
          <a:stretch/>
        </p:blipFill>
        <p:spPr>
          <a:xfrm>
            <a:off x="0" y="5097467"/>
            <a:ext cx="9144000" cy="457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EC5741-2586-9026-BBB0-7FC530AB64E7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8067022" y="4818698"/>
            <a:ext cx="938248" cy="15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2" r:id="rId3"/>
    <p:sldLayoutId id="2147483654" r:id="rId4"/>
    <p:sldLayoutId id="2147483655" r:id="rId5"/>
    <p:sldLayoutId id="2147483658" r:id="rId6"/>
    <p:sldLayoutId id="2147483659" r:id="rId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A6417-55D0-46BB-0DFF-8D4AA0A71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introduction to the workspace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8C988-130F-A25A-2390-AB59A78D53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Richard Smith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F4559DFF-3665-0E31-55C7-92F3BEB5DA95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887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39E47D-CC03-B456-FEBA-27EE6A1BD97B}"/>
              </a:ext>
            </a:extLst>
          </p:cNvPr>
          <p:cNvSpPr txBox="1"/>
          <p:nvPr/>
        </p:nvSpPr>
        <p:spPr>
          <a:xfrm>
            <a:off x="4502777" y="3792205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Pockets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16FD2-B97B-4C74-259F-E75BE7F619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93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 advClick="0" advTm="0">
        <p159:morph option="byObject"/>
      </p:transition>
    </mc:Choice>
    <mc:Fallback xmlns="">
      <p:transition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022E-16 L -0.45695 -0.676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47" y="-338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A6487E7-1042-B9EE-5266-78BCA1726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743" y="1747279"/>
            <a:ext cx="1223682" cy="826994"/>
          </a:xfrm>
        </p:spPr>
        <p:txBody>
          <a:bodyPr/>
          <a:lstStyle/>
          <a:p>
            <a:r>
              <a:rPr lang="en-GB" sz="4800" dirty="0">
                <a:latin typeface="The Serif Hand Extrablack" panose="020F0502020204030204" pitchFamily="66" charset="0"/>
              </a:rPr>
              <a:t>EMORY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6DC509C2-FA5F-BB74-068F-A704C02F745A}"/>
              </a:ext>
            </a:extLst>
          </p:cNvPr>
          <p:cNvSpPr txBox="1">
            <a:spLocks/>
          </p:cNvSpPr>
          <p:nvPr/>
        </p:nvSpPr>
        <p:spPr>
          <a:xfrm>
            <a:off x="3099547" y="1744756"/>
            <a:ext cx="336176" cy="8269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4800" dirty="0">
                <a:latin typeface="The Serif Hand Extrablack" panose="020F0502020204030204" pitchFamily="66" charset="0"/>
              </a:rPr>
              <a:t>M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DAEC756-39F2-917E-9157-4E4C0B368316}"/>
              </a:ext>
            </a:extLst>
          </p:cNvPr>
          <p:cNvSpPr txBox="1">
            <a:spLocks/>
          </p:cNvSpPr>
          <p:nvPr/>
        </p:nvSpPr>
        <p:spPr>
          <a:xfrm>
            <a:off x="4543425" y="1744756"/>
            <a:ext cx="336176" cy="8269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4800" dirty="0">
                <a:latin typeface="The Serif Hand Extrablack" panose="020F0502020204030204" pitchFamily="66" charset="0"/>
              </a:rPr>
              <a:t>M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8D5DB01B-1AAB-D889-A4F9-48C360956C4F}"/>
              </a:ext>
            </a:extLst>
          </p:cNvPr>
          <p:cNvSpPr txBox="1">
            <a:spLocks/>
          </p:cNvSpPr>
          <p:nvPr/>
        </p:nvSpPr>
        <p:spPr>
          <a:xfrm>
            <a:off x="4775391" y="1747137"/>
            <a:ext cx="1454524" cy="8269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4800" dirty="0">
                <a:latin typeface="The Serif Hand Extrablack" panose="020F0502020204030204" pitchFamily="66" charset="0"/>
              </a:rPr>
              <a:t>ANAGER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8C66CA-6B71-64C3-54C2-AE8A1BE9D9DB}"/>
              </a:ext>
            </a:extLst>
          </p:cNvPr>
          <p:cNvSpPr/>
          <p:nvPr/>
        </p:nvSpPr>
        <p:spPr>
          <a:xfrm>
            <a:off x="2506980" y="4707469"/>
            <a:ext cx="3558540" cy="388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07C0CED3-4B91-AB81-14A8-41FDAFF10FDB}"/>
              </a:ext>
            </a:extLst>
          </p:cNvPr>
          <p:cNvSpPr txBox="1">
            <a:spLocks/>
          </p:cNvSpPr>
          <p:nvPr/>
        </p:nvSpPr>
        <p:spPr>
          <a:xfrm>
            <a:off x="10421" y="4703552"/>
            <a:ext cx="8767819" cy="45349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400" dirty="0" err="1">
                <a:solidFill>
                  <a:schemeClr val="tx1"/>
                </a:solidFill>
                <a:latin typeface="The Serif Hand Extrablack" panose="03070B02030502020204" pitchFamily="66" charset="0"/>
              </a:rPr>
              <a:t>Introductio</a:t>
            </a:r>
            <a:r>
              <a:rPr lang="en-GB" sz="2400" dirty="0">
                <a:solidFill>
                  <a:schemeClr val="tx1"/>
                </a:solidFill>
                <a:latin typeface="The Serif Hand Extrablack" panose="03070B02030502020204" pitchFamily="66" charset="0"/>
              </a:rPr>
              <a:t> ad opus </a:t>
            </a:r>
            <a:r>
              <a:rPr lang="en-GB" sz="2400" dirty="0" err="1">
                <a:solidFill>
                  <a:schemeClr val="tx1"/>
                </a:solidFill>
                <a:latin typeface="The Serif Hand Extrablack" panose="03070B02030502020204" pitchFamily="66" charset="0"/>
              </a:rPr>
              <a:t>spatium</a:t>
            </a:r>
            <a:endParaRPr lang="en-GB" sz="2400" dirty="0">
              <a:solidFill>
                <a:schemeClr val="tx1"/>
              </a:solidFill>
              <a:latin typeface="The Serif Hand Extrablack" panose="03070B02030502020204" pitchFamily="66" charset="0"/>
            </a:endParaRP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EFD11320-146F-EA31-994E-8A1A4914D8BB}"/>
              </a:ext>
            </a:extLst>
          </p:cNvPr>
          <p:cNvSpPr txBox="1">
            <a:spLocks/>
          </p:cNvSpPr>
          <p:nvPr/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The Serif Hand Extrablack" panose="03070B02030502020204" pitchFamily="66" charset="0"/>
              </a:rPr>
              <a:t>Quid MM</a:t>
            </a:r>
            <a:r>
              <a:rPr lang="en-GB" dirty="0">
                <a:latin typeface="APL385 Unicode" panose="020B0709000202000203" pitchFamily="49" charset="0"/>
              </a:rPr>
              <a:t>⌶</a:t>
            </a:r>
            <a:r>
              <a:rPr lang="en-GB" dirty="0">
                <a:latin typeface="The Serif Hand Extrablack" panose="03070B02030502020204" pitchFamily="66" charset="0"/>
              </a:rPr>
              <a:t>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E900B6-D08A-0D48-CB72-48EA60EEFB9C}"/>
              </a:ext>
            </a:extLst>
          </p:cNvPr>
          <p:cNvSpPr/>
          <p:nvPr/>
        </p:nvSpPr>
        <p:spPr>
          <a:xfrm>
            <a:off x="92603" y="4772375"/>
            <a:ext cx="557939" cy="305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C4656176-7C82-DF47-C6B0-CAC5DAB45A02}"/>
              </a:ext>
            </a:extLst>
          </p:cNvPr>
          <p:cNvSpPr txBox="1">
            <a:spLocks/>
          </p:cNvSpPr>
          <p:nvPr/>
        </p:nvSpPr>
        <p:spPr>
          <a:xfrm>
            <a:off x="92603" y="4637105"/>
            <a:ext cx="546314" cy="45349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>
                <a:solidFill>
                  <a:srgbClr val="FF6600"/>
                </a:solidFill>
                <a:latin typeface="The Serif Hand Extrablack" panose="03070B02030502020204" pitchFamily="66" charset="0"/>
              </a:rPr>
              <a:t>XCIX</a:t>
            </a:r>
          </a:p>
        </p:txBody>
      </p:sp>
    </p:spTree>
    <p:extLst>
      <p:ext uri="{BB962C8B-B14F-4D97-AF65-F5344CB8AC3E}">
        <p14:creationId xmlns:p14="http://schemas.microsoft.com/office/powerpoint/2010/main" val="26709235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EB49B-D06D-1004-7529-3F241F458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4925"/>
            <a:ext cx="8558254" cy="324204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Everything in it is a pocket.</a:t>
            </a:r>
          </a:p>
          <a:p>
            <a:r>
              <a:rPr lang="en-GB" dirty="0"/>
              <a:t>Pockets are </a:t>
            </a:r>
            <a:r>
              <a:rPr lang="en-GB" dirty="0" err="1"/>
              <a:t>refcounted</a:t>
            </a:r>
            <a:r>
              <a:rPr lang="en-GB" dirty="0"/>
              <a:t>.</a:t>
            </a:r>
          </a:p>
          <a:p>
            <a:r>
              <a:rPr lang="en-GB" dirty="0"/>
              <a:t>Pockets are allocated using a “rotating first fit” algorithm.</a:t>
            </a:r>
          </a:p>
          <a:p>
            <a:r>
              <a:rPr lang="en-GB" dirty="0"/>
              <a:t>Workspace is compressed and compacted only when space cannot be allocated.</a:t>
            </a:r>
          </a:p>
          <a:p>
            <a:r>
              <a:rPr lang="en-GB" dirty="0"/>
              <a:t>The workspace allocation increases only when compression and compaction don’t help.</a:t>
            </a:r>
          </a:p>
          <a:p>
            <a:r>
              <a:rPr lang="en-GB" dirty="0"/>
              <a:t>You can monitor when this happens and have some control over it. 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05373-A8CE-843D-D8E3-D7DB96120F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70C5F96-5499-4D04-E402-AFBCDAEA8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workspace</a:t>
            </a:r>
          </a:p>
        </p:txBody>
      </p:sp>
    </p:spTree>
    <p:extLst>
      <p:ext uri="{BB962C8B-B14F-4D97-AF65-F5344CB8AC3E}">
        <p14:creationId xmlns:p14="http://schemas.microsoft.com/office/powerpoint/2010/main" val="221679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BF7EB5-2D33-B508-F874-E6105F4477C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3A2D8-45CD-2B49-563E-A843F24A2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882F94-2CA8-7FCC-6543-37DBE2FA7C4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A89BDDB-FDF6-6535-992F-0D0958F1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131800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D366E-5CFD-CB2C-B18D-C4AD32A50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289635"/>
            <a:ext cx="8584728" cy="205376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200" dirty="0"/>
              <a:t>In the allocated part of the workspace there are:</a:t>
            </a:r>
          </a:p>
          <a:p>
            <a:r>
              <a:rPr lang="en-GB" sz="3200" dirty="0">
                <a:solidFill>
                  <a:srgbClr val="0070C0"/>
                </a:solidFill>
              </a:rPr>
              <a:t>FREE POCKETS.</a:t>
            </a:r>
          </a:p>
          <a:p>
            <a:r>
              <a:rPr lang="en-GB" sz="3200" dirty="0">
                <a:solidFill>
                  <a:srgbClr val="C00000"/>
                </a:solidFill>
              </a:rPr>
              <a:t>ALLOCATED POCKETS.</a:t>
            </a:r>
          </a:p>
          <a:p>
            <a:pPr marL="0" indent="0">
              <a:buNone/>
            </a:pPr>
            <a:r>
              <a:rPr lang="en-GB" dirty="0"/>
              <a:t>… and there lots of types of allocated pocket – but more on that later.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74390C-FE3F-E3C5-B31C-739B31CF000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EC21EB4-D8D6-0DBD-E762-C7D9CAF9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Pockets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B779E2-99D2-B999-8E01-0D95C40E049B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5E5952-4C65-1D08-FAB4-1F38DE4B511C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8EA547-C2FD-7E1E-98B2-B18171D23450}"/>
              </a:ext>
            </a:extLst>
          </p:cNvPr>
          <p:cNvSpPr/>
          <p:nvPr/>
        </p:nvSpPr>
        <p:spPr>
          <a:xfrm>
            <a:off x="1921669" y="1264925"/>
            <a:ext cx="883431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24565B-E0CD-B306-BE17-608DB3474DCA}"/>
              </a:ext>
            </a:extLst>
          </p:cNvPr>
          <p:cNvSpPr/>
          <p:nvPr/>
        </p:nvSpPr>
        <p:spPr>
          <a:xfrm>
            <a:off x="4044756" y="1264925"/>
            <a:ext cx="73135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DEC322-DDFD-6313-B2E6-9902FEA5E48D}"/>
              </a:ext>
            </a:extLst>
          </p:cNvPr>
          <p:cNvSpPr/>
          <p:nvPr/>
        </p:nvSpPr>
        <p:spPr>
          <a:xfrm>
            <a:off x="5550694" y="1264925"/>
            <a:ext cx="107462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70EF50-5609-378C-D4CD-A899D483A270}"/>
              </a:ext>
            </a:extLst>
          </p:cNvPr>
          <p:cNvSpPr/>
          <p:nvPr/>
        </p:nvSpPr>
        <p:spPr>
          <a:xfrm>
            <a:off x="6625319" y="1264925"/>
            <a:ext cx="473537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9A9D3F-A529-83BC-A1E7-2EC1B25352F4}"/>
              </a:ext>
            </a:extLst>
          </p:cNvPr>
          <p:cNvSpPr/>
          <p:nvPr/>
        </p:nvSpPr>
        <p:spPr>
          <a:xfrm>
            <a:off x="2805100" y="1264925"/>
            <a:ext cx="766119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5F4D06-85C7-150F-E65D-3ACC3EDE6BBE}"/>
              </a:ext>
            </a:extLst>
          </p:cNvPr>
          <p:cNvSpPr/>
          <p:nvPr/>
        </p:nvSpPr>
        <p:spPr>
          <a:xfrm>
            <a:off x="995680" y="1264925"/>
            <a:ext cx="92598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58CE3A-2FD4-6C27-C590-FF01F5544D74}"/>
              </a:ext>
            </a:extLst>
          </p:cNvPr>
          <p:cNvSpPr/>
          <p:nvPr/>
        </p:nvSpPr>
        <p:spPr>
          <a:xfrm>
            <a:off x="3571219" y="1264925"/>
            <a:ext cx="473537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5E8460-77CD-09DD-FCD2-808442F2FB64}"/>
              </a:ext>
            </a:extLst>
          </p:cNvPr>
          <p:cNvSpPr/>
          <p:nvPr/>
        </p:nvSpPr>
        <p:spPr>
          <a:xfrm>
            <a:off x="4776108" y="1264925"/>
            <a:ext cx="774586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CD7B3E-D795-61B7-D86C-C58C714BDBFC}"/>
              </a:ext>
            </a:extLst>
          </p:cNvPr>
          <p:cNvSpPr/>
          <p:nvPr/>
        </p:nvSpPr>
        <p:spPr>
          <a:xfrm>
            <a:off x="7098856" y="1264925"/>
            <a:ext cx="601088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CCFA51-D074-1E1D-340E-F1B11D0A19FC}"/>
              </a:ext>
            </a:extLst>
          </p:cNvPr>
          <p:cNvSpPr/>
          <p:nvPr/>
        </p:nvSpPr>
        <p:spPr>
          <a:xfrm>
            <a:off x="7699944" y="1264925"/>
            <a:ext cx="1051202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8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A9C4B-F8B3-8B97-924B-EB11E25EE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2471387"/>
            <a:ext cx="8556154" cy="2114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Starting at the pocket after the previous allocation:</a:t>
            </a:r>
          </a:p>
          <a:p>
            <a:r>
              <a:rPr lang="en-GB" dirty="0"/>
              <a:t>If it is free and big enough: allocate at that point, and anything left over becomes a new free pocket.</a:t>
            </a:r>
          </a:p>
          <a:p>
            <a:r>
              <a:rPr lang="en-GB" dirty="0"/>
              <a:t>Otherwise: skip to the next pocket and try again.</a:t>
            </a:r>
          </a:p>
          <a:p>
            <a:pPr marL="0" indent="0">
              <a:buNone/>
            </a:pPr>
            <a:r>
              <a:rPr lang="en-GB" dirty="0"/>
              <a:t>Next time, restart from the next pocket.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FA28EB-CB36-D1C7-0EC3-4EAC26C1C67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5ED26FE-2DA5-2C70-AA04-75ACA7C97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Pocket allocation algorithm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C0AEE1-8DB9-7191-A7B6-2B927BBA4A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B07613-A094-4415-80DE-0EF7EE853A7E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C0319D-B313-B201-5C14-E34606699E27}"/>
              </a:ext>
            </a:extLst>
          </p:cNvPr>
          <p:cNvSpPr/>
          <p:nvPr/>
        </p:nvSpPr>
        <p:spPr>
          <a:xfrm>
            <a:off x="1921669" y="1264925"/>
            <a:ext cx="883431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8397A0-9FC7-8261-6695-27C7051B3AED}"/>
              </a:ext>
            </a:extLst>
          </p:cNvPr>
          <p:cNvSpPr/>
          <p:nvPr/>
        </p:nvSpPr>
        <p:spPr>
          <a:xfrm>
            <a:off x="4044756" y="1264925"/>
            <a:ext cx="73135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941152-D69C-D003-7832-A83B10EF9A2B}"/>
              </a:ext>
            </a:extLst>
          </p:cNvPr>
          <p:cNvSpPr/>
          <p:nvPr/>
        </p:nvSpPr>
        <p:spPr>
          <a:xfrm>
            <a:off x="5550694" y="1264925"/>
            <a:ext cx="107462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7BAF51-5EF2-2B04-A8B2-FC15EC7D5737}"/>
              </a:ext>
            </a:extLst>
          </p:cNvPr>
          <p:cNvSpPr/>
          <p:nvPr/>
        </p:nvSpPr>
        <p:spPr>
          <a:xfrm>
            <a:off x="6625319" y="1264925"/>
            <a:ext cx="473537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EC340C-68CE-C604-B604-3D23560A31C2}"/>
              </a:ext>
            </a:extLst>
          </p:cNvPr>
          <p:cNvSpPr/>
          <p:nvPr/>
        </p:nvSpPr>
        <p:spPr>
          <a:xfrm>
            <a:off x="2805100" y="1264925"/>
            <a:ext cx="766119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49BB10-9DCB-99B6-DBB2-BC21FA363696}"/>
              </a:ext>
            </a:extLst>
          </p:cNvPr>
          <p:cNvSpPr/>
          <p:nvPr/>
        </p:nvSpPr>
        <p:spPr>
          <a:xfrm>
            <a:off x="995680" y="1264925"/>
            <a:ext cx="92598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7D81B4-8CA6-F4D8-3995-E9426098F94F}"/>
              </a:ext>
            </a:extLst>
          </p:cNvPr>
          <p:cNvSpPr/>
          <p:nvPr/>
        </p:nvSpPr>
        <p:spPr>
          <a:xfrm>
            <a:off x="3571219" y="1264925"/>
            <a:ext cx="473537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CB2CA94-1C8A-F1A7-83D0-D2BB692107DE}"/>
              </a:ext>
            </a:extLst>
          </p:cNvPr>
          <p:cNvSpPr/>
          <p:nvPr/>
        </p:nvSpPr>
        <p:spPr>
          <a:xfrm>
            <a:off x="4776108" y="1264925"/>
            <a:ext cx="774586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0173CD-EC5F-4B54-564F-D330F38C41A0}"/>
              </a:ext>
            </a:extLst>
          </p:cNvPr>
          <p:cNvSpPr/>
          <p:nvPr/>
        </p:nvSpPr>
        <p:spPr>
          <a:xfrm>
            <a:off x="7098856" y="1264925"/>
            <a:ext cx="601088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837976-824C-15F5-8860-A1662BDC0262}"/>
              </a:ext>
            </a:extLst>
          </p:cNvPr>
          <p:cNvSpPr/>
          <p:nvPr/>
        </p:nvSpPr>
        <p:spPr>
          <a:xfrm>
            <a:off x="7699944" y="1264925"/>
            <a:ext cx="1051202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43E24325-C771-60CF-A1C3-67DF9E0535C7}"/>
              </a:ext>
            </a:extLst>
          </p:cNvPr>
          <p:cNvSpPr/>
          <p:nvPr/>
        </p:nvSpPr>
        <p:spPr>
          <a:xfrm rot="10800000">
            <a:off x="2751381" y="2159654"/>
            <a:ext cx="140488" cy="2131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22FE215C-1FB1-09A9-CDFB-5B595BA5AF4B}"/>
              </a:ext>
            </a:extLst>
          </p:cNvPr>
          <p:cNvSpPr/>
          <p:nvPr/>
        </p:nvSpPr>
        <p:spPr>
          <a:xfrm rot="10800000">
            <a:off x="3500975" y="2161894"/>
            <a:ext cx="140488" cy="2131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8B02FE-9022-34A1-0012-A6066C854BA4}"/>
              </a:ext>
            </a:extLst>
          </p:cNvPr>
          <p:cNvSpPr/>
          <p:nvPr/>
        </p:nvSpPr>
        <p:spPr>
          <a:xfrm>
            <a:off x="3571218" y="1264925"/>
            <a:ext cx="15711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0F91F5B1-288C-6D27-3CDD-228BC5055F81}"/>
              </a:ext>
            </a:extLst>
          </p:cNvPr>
          <p:cNvSpPr/>
          <p:nvPr/>
        </p:nvSpPr>
        <p:spPr>
          <a:xfrm rot="10800000">
            <a:off x="3658314" y="2153547"/>
            <a:ext cx="140488" cy="2131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47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3561" cy="685535"/>
          </a:xfrm>
        </p:spPr>
        <p:txBody>
          <a:bodyPr/>
          <a:lstStyle/>
          <a:p>
            <a:r>
              <a:rPr lang="en-GB" dirty="0"/>
              <a:t>Pocket allocation (and deallocation)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34364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D08874-FDA6-9A8A-B5E0-9541067D49EF}"/>
              </a:ext>
            </a:extLst>
          </p:cNvPr>
          <p:cNvSpPr/>
          <p:nvPr/>
        </p:nvSpPr>
        <p:spPr>
          <a:xfrm>
            <a:off x="1339326" y="1264925"/>
            <a:ext cx="1179357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E507F1-57E8-B722-E4C4-8EC3AB64C395}"/>
              </a:ext>
            </a:extLst>
          </p:cNvPr>
          <p:cNvSpPr/>
          <p:nvPr/>
        </p:nvSpPr>
        <p:spPr>
          <a:xfrm>
            <a:off x="3373716" y="1264925"/>
            <a:ext cx="473537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3DEBBEFE-FFAE-47BF-DFE3-8C0515B613E8}"/>
              </a:ext>
            </a:extLst>
          </p:cNvPr>
          <p:cNvSpPr/>
          <p:nvPr/>
        </p:nvSpPr>
        <p:spPr>
          <a:xfrm rot="10800000">
            <a:off x="242247" y="2159654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02FE45CA-5B7E-0E15-5941-D065D90763CA}"/>
              </a:ext>
            </a:extLst>
          </p:cNvPr>
          <p:cNvSpPr/>
          <p:nvPr/>
        </p:nvSpPr>
        <p:spPr>
          <a:xfrm rot="10800000">
            <a:off x="914400" y="2159654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159D1344-5AFE-6C24-DFF7-5C88603FA832}"/>
              </a:ext>
            </a:extLst>
          </p:cNvPr>
          <p:cNvSpPr/>
          <p:nvPr/>
        </p:nvSpPr>
        <p:spPr>
          <a:xfrm rot="10800000">
            <a:off x="1258046" y="2161749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E3FBAA74-4581-82EB-9A86-6AC4C331AB9A}"/>
              </a:ext>
            </a:extLst>
          </p:cNvPr>
          <p:cNvSpPr/>
          <p:nvPr/>
        </p:nvSpPr>
        <p:spPr>
          <a:xfrm rot="10800000">
            <a:off x="2437403" y="2159654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0796BC69-8EA4-CF8E-7E48-9F22B4CE6478}"/>
              </a:ext>
            </a:extLst>
          </p:cNvPr>
          <p:cNvSpPr/>
          <p:nvPr/>
        </p:nvSpPr>
        <p:spPr>
          <a:xfrm rot="10800000">
            <a:off x="3292436" y="2159654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EFED2895-68E5-5D5E-A4A3-09ABEEE927B0}"/>
              </a:ext>
            </a:extLst>
          </p:cNvPr>
          <p:cNvSpPr/>
          <p:nvPr/>
        </p:nvSpPr>
        <p:spPr>
          <a:xfrm rot="10800000">
            <a:off x="3780939" y="2159653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6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allocation (and deallocation)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34364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D08874-FDA6-9A8A-B5E0-9541067D49EF}"/>
              </a:ext>
            </a:extLst>
          </p:cNvPr>
          <p:cNvSpPr/>
          <p:nvPr/>
        </p:nvSpPr>
        <p:spPr>
          <a:xfrm>
            <a:off x="1339326" y="1264925"/>
            <a:ext cx="1179357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E507F1-57E8-B722-E4C4-8EC3AB64C395}"/>
              </a:ext>
            </a:extLst>
          </p:cNvPr>
          <p:cNvSpPr/>
          <p:nvPr/>
        </p:nvSpPr>
        <p:spPr>
          <a:xfrm>
            <a:off x="3373716" y="1264925"/>
            <a:ext cx="473537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3847254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4228749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9225FC-5048-A2F5-AA4A-903B05C0F40C}"/>
              </a:ext>
            </a:extLst>
          </p:cNvPr>
          <p:cNvSpPr/>
          <p:nvPr/>
        </p:nvSpPr>
        <p:spPr>
          <a:xfrm>
            <a:off x="4610245" y="1264925"/>
            <a:ext cx="104548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5655733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6037228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7231732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A5F6E81D-9B53-E888-B55C-DB46E235444C}"/>
              </a:ext>
            </a:extLst>
          </p:cNvPr>
          <p:cNvSpPr/>
          <p:nvPr/>
        </p:nvSpPr>
        <p:spPr>
          <a:xfrm rot="10800000">
            <a:off x="3780939" y="2159653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9F2C5956-6B58-27B4-A2C8-2DC18D090820}"/>
              </a:ext>
            </a:extLst>
          </p:cNvPr>
          <p:cNvSpPr/>
          <p:nvPr/>
        </p:nvSpPr>
        <p:spPr>
          <a:xfrm rot="10800000">
            <a:off x="4147469" y="2159654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84024C16-BDF1-FB22-C856-2777A4F3B87E}"/>
              </a:ext>
            </a:extLst>
          </p:cNvPr>
          <p:cNvSpPr/>
          <p:nvPr/>
        </p:nvSpPr>
        <p:spPr>
          <a:xfrm rot="10800000">
            <a:off x="4528965" y="2159654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25379F42-8C6B-1FAE-ADD7-86DCFB1C122F}"/>
              </a:ext>
            </a:extLst>
          </p:cNvPr>
          <p:cNvSpPr/>
          <p:nvPr/>
        </p:nvSpPr>
        <p:spPr>
          <a:xfrm rot="10800000">
            <a:off x="5574453" y="2159653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21198CD8-36B8-F899-D80F-93D25CCE13F6}"/>
              </a:ext>
            </a:extLst>
          </p:cNvPr>
          <p:cNvSpPr/>
          <p:nvPr/>
        </p:nvSpPr>
        <p:spPr>
          <a:xfrm rot="10800000">
            <a:off x="5960604" y="2161046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D5739B70-D1D8-3A45-5A33-A2377C73DF4C}"/>
              </a:ext>
            </a:extLst>
          </p:cNvPr>
          <p:cNvSpPr/>
          <p:nvPr/>
        </p:nvSpPr>
        <p:spPr>
          <a:xfrm rot="10800000">
            <a:off x="7149413" y="2159654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C54C7823-7AC4-B87F-570F-031467E56B93}"/>
              </a:ext>
            </a:extLst>
          </p:cNvPr>
          <p:cNvSpPr/>
          <p:nvPr/>
        </p:nvSpPr>
        <p:spPr>
          <a:xfrm rot="10800000">
            <a:off x="8344956" y="2159654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67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" grpId="0" animBg="1"/>
      <p:bldP spid="9" grpId="0" animBg="1"/>
      <p:bldP spid="14" grpId="0" animBg="1"/>
      <p:bldP spid="14" grpId="1" animBg="1"/>
      <p:bldP spid="15" grpId="0" animBg="1"/>
      <p:bldP spid="16" grpId="0" animBg="1"/>
      <p:bldP spid="17" grpId="0" animBg="1"/>
      <p:bldP spid="18" grpId="0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7EFB0A-D982-5168-8C8F-020D618D711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CC236-A6E4-F709-B078-A323AA8277C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91574D1-E8DC-0207-1208-50A24F38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allocation request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6EA251-0634-28B1-FD46-0FB85DA377D7}"/>
              </a:ext>
            </a:extLst>
          </p:cNvPr>
          <p:cNvSpPr/>
          <p:nvPr/>
        </p:nvSpPr>
        <p:spPr>
          <a:xfrm>
            <a:off x="3351659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29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allocation (and deallocation)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34364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3847254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4228749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5655733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6037228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7231732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C54C7823-7AC4-B87F-570F-031467E56B93}"/>
              </a:ext>
            </a:extLst>
          </p:cNvPr>
          <p:cNvSpPr/>
          <p:nvPr/>
        </p:nvSpPr>
        <p:spPr>
          <a:xfrm rot="10800000">
            <a:off x="8344956" y="2132450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A8E5266-0A2F-D5FE-3A6A-B1BB033499D9}"/>
              </a:ext>
            </a:extLst>
          </p:cNvPr>
          <p:cNvSpPr txBox="1"/>
          <p:nvPr/>
        </p:nvSpPr>
        <p:spPr>
          <a:xfrm>
            <a:off x="7695810" y="2571750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Too small!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6581ADCF-8068-D735-7900-2E832E831730}"/>
              </a:ext>
            </a:extLst>
          </p:cNvPr>
          <p:cNvSpPr/>
          <p:nvPr/>
        </p:nvSpPr>
        <p:spPr>
          <a:xfrm rot="10800000">
            <a:off x="242247" y="2132450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7F52AF-8E49-C099-025F-E9D962E465FB}"/>
              </a:ext>
            </a:extLst>
          </p:cNvPr>
          <p:cNvSpPr txBox="1"/>
          <p:nvPr/>
        </p:nvSpPr>
        <p:spPr>
          <a:xfrm>
            <a:off x="10457" y="2531068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D8CCC283-B4AE-C5D6-2A47-B767674DF870}"/>
              </a:ext>
            </a:extLst>
          </p:cNvPr>
          <p:cNvSpPr/>
          <p:nvPr/>
        </p:nvSpPr>
        <p:spPr>
          <a:xfrm rot="10800000">
            <a:off x="914400" y="2132450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E9812BB-DC30-687D-7420-79D2B586F273}"/>
              </a:ext>
            </a:extLst>
          </p:cNvPr>
          <p:cNvSpPr txBox="1"/>
          <p:nvPr/>
        </p:nvSpPr>
        <p:spPr>
          <a:xfrm>
            <a:off x="518357" y="2531068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836D453E-3791-3800-035E-FEF01B6E7485}"/>
              </a:ext>
            </a:extLst>
          </p:cNvPr>
          <p:cNvSpPr/>
          <p:nvPr/>
        </p:nvSpPr>
        <p:spPr>
          <a:xfrm rot="10800000">
            <a:off x="1258046" y="2132449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B03EF1-1FB5-3F4E-240F-3477C69DE844}"/>
              </a:ext>
            </a:extLst>
          </p:cNvPr>
          <p:cNvSpPr txBox="1"/>
          <p:nvPr/>
        </p:nvSpPr>
        <p:spPr>
          <a:xfrm>
            <a:off x="849512" y="2531068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Will fit!!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339325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E2F9C586-AA9E-288D-52AB-4E6975063475}"/>
              </a:ext>
            </a:extLst>
          </p:cNvPr>
          <p:cNvSpPr/>
          <p:nvPr/>
        </p:nvSpPr>
        <p:spPr>
          <a:xfrm rot="10800000">
            <a:off x="2207309" y="2160488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14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0" grpId="0"/>
      <p:bldP spid="22" grpId="0" animBg="1"/>
      <p:bldP spid="22" grpId="1" animBg="1"/>
      <p:bldP spid="29" grpId="0"/>
      <p:bldP spid="29" grpId="1"/>
      <p:bldP spid="30" grpId="0" animBg="1"/>
      <p:bldP spid="30" grpId="1" animBg="1"/>
      <p:bldP spid="32" grpId="0"/>
      <p:bldP spid="32" grpId="1"/>
      <p:bldP spid="33" grpId="0" animBg="1"/>
      <p:bldP spid="33" grpId="1" animBg="1"/>
      <p:bldP spid="34" grpId="0"/>
      <p:bldP spid="34" grpId="1"/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7EFB0A-D982-5168-8C8F-020D618D711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CC236-A6E4-F709-B078-A323AA8277C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91574D1-E8DC-0207-1208-50A24F38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allocation request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6EA251-0634-28B1-FD46-0FB85DA377D7}"/>
              </a:ext>
            </a:extLst>
          </p:cNvPr>
          <p:cNvSpPr/>
          <p:nvPr/>
        </p:nvSpPr>
        <p:spPr>
          <a:xfrm>
            <a:off x="3183212" y="1264925"/>
            <a:ext cx="127878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55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allocation (and deallocation)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34364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3847254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4228749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5655733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6037228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7231732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A8E5266-0A2F-D5FE-3A6A-B1BB033499D9}"/>
              </a:ext>
            </a:extLst>
          </p:cNvPr>
          <p:cNvSpPr txBox="1"/>
          <p:nvPr/>
        </p:nvSpPr>
        <p:spPr>
          <a:xfrm>
            <a:off x="1639442" y="2471149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Too small!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7F52AF-8E49-C099-025F-E9D962E465FB}"/>
              </a:ext>
            </a:extLst>
          </p:cNvPr>
          <p:cNvSpPr txBox="1"/>
          <p:nvPr/>
        </p:nvSpPr>
        <p:spPr>
          <a:xfrm>
            <a:off x="1869536" y="2479417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339325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E2F9C586-AA9E-288D-52AB-4E6975063475}"/>
              </a:ext>
            </a:extLst>
          </p:cNvPr>
          <p:cNvSpPr/>
          <p:nvPr/>
        </p:nvSpPr>
        <p:spPr>
          <a:xfrm rot="10800000">
            <a:off x="2207309" y="2160488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6B448F1-4F22-1E38-0041-7886A9800EDB}"/>
              </a:ext>
            </a:extLst>
          </p:cNvPr>
          <p:cNvSpPr/>
          <p:nvPr/>
        </p:nvSpPr>
        <p:spPr>
          <a:xfrm rot="10800000">
            <a:off x="2437403" y="2160489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00248D-7AD6-C6DC-B028-E3510A202869}"/>
              </a:ext>
            </a:extLst>
          </p:cNvPr>
          <p:cNvSpPr txBox="1"/>
          <p:nvPr/>
        </p:nvSpPr>
        <p:spPr>
          <a:xfrm>
            <a:off x="2748776" y="2471149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Too small!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D60DE6FD-A150-43F7-878E-A5DEBACB21E2}"/>
              </a:ext>
            </a:extLst>
          </p:cNvPr>
          <p:cNvSpPr/>
          <p:nvPr/>
        </p:nvSpPr>
        <p:spPr>
          <a:xfrm rot="10800000">
            <a:off x="3316643" y="2160488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C436CF-0FD6-AA61-4646-D6B9EA49FDA9}"/>
              </a:ext>
            </a:extLst>
          </p:cNvPr>
          <p:cNvSpPr txBox="1"/>
          <p:nvPr/>
        </p:nvSpPr>
        <p:spPr>
          <a:xfrm>
            <a:off x="3198108" y="2479417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235A1846-5679-87F4-58A7-579E9926D252}"/>
              </a:ext>
            </a:extLst>
          </p:cNvPr>
          <p:cNvSpPr/>
          <p:nvPr/>
        </p:nvSpPr>
        <p:spPr>
          <a:xfrm rot="10800000">
            <a:off x="3765975" y="2160489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36E003-F43A-C50B-A7CA-9A29999B756F}"/>
              </a:ext>
            </a:extLst>
          </p:cNvPr>
          <p:cNvSpPr txBox="1"/>
          <p:nvPr/>
        </p:nvSpPr>
        <p:spPr>
          <a:xfrm>
            <a:off x="3573632" y="2479417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F0BA87A0-BDA6-BA4D-7507-98F8DE4025DC}"/>
              </a:ext>
            </a:extLst>
          </p:cNvPr>
          <p:cNvSpPr/>
          <p:nvPr/>
        </p:nvSpPr>
        <p:spPr>
          <a:xfrm rot="10800000">
            <a:off x="4141499" y="2160489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CAF18F-BAF6-394C-E2A6-185464CF0D4F}"/>
              </a:ext>
            </a:extLst>
          </p:cNvPr>
          <p:cNvSpPr txBox="1"/>
          <p:nvPr/>
        </p:nvSpPr>
        <p:spPr>
          <a:xfrm>
            <a:off x="3958315" y="2471149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Too small!</a:t>
            </a: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806BA226-EF26-38B5-2FEE-A133E4322922}"/>
              </a:ext>
            </a:extLst>
          </p:cNvPr>
          <p:cNvSpPr/>
          <p:nvPr/>
        </p:nvSpPr>
        <p:spPr>
          <a:xfrm rot="10800000">
            <a:off x="4526182" y="2160488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C8C8376-5814-3B82-A408-FB8F1E1AE07C}"/>
              </a:ext>
            </a:extLst>
          </p:cNvPr>
          <p:cNvSpPr txBox="1"/>
          <p:nvPr/>
        </p:nvSpPr>
        <p:spPr>
          <a:xfrm>
            <a:off x="5006587" y="2471149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21E43294-73CC-0872-342D-A39AE309F903}"/>
              </a:ext>
            </a:extLst>
          </p:cNvPr>
          <p:cNvSpPr/>
          <p:nvPr/>
        </p:nvSpPr>
        <p:spPr>
          <a:xfrm rot="10800000">
            <a:off x="5574454" y="2152221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2417A50-BDB6-FD76-AD96-F0077DC5FD51}"/>
              </a:ext>
            </a:extLst>
          </p:cNvPr>
          <p:cNvSpPr txBox="1"/>
          <p:nvPr/>
        </p:nvSpPr>
        <p:spPr>
          <a:xfrm>
            <a:off x="5391270" y="2471149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966D340B-4419-20E4-D79D-46A511DD05A7}"/>
              </a:ext>
            </a:extLst>
          </p:cNvPr>
          <p:cNvSpPr/>
          <p:nvPr/>
        </p:nvSpPr>
        <p:spPr>
          <a:xfrm rot="10800000">
            <a:off x="5959137" y="2152221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6F917CB-91BE-3C66-4054-6ADC5B58D103}"/>
              </a:ext>
            </a:extLst>
          </p:cNvPr>
          <p:cNvSpPr txBox="1"/>
          <p:nvPr/>
        </p:nvSpPr>
        <p:spPr>
          <a:xfrm>
            <a:off x="6582586" y="2471149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6B43D886-F84C-8AFA-FAFE-045E11AD2B65}"/>
              </a:ext>
            </a:extLst>
          </p:cNvPr>
          <p:cNvSpPr/>
          <p:nvPr/>
        </p:nvSpPr>
        <p:spPr>
          <a:xfrm rot="10800000">
            <a:off x="7150453" y="2152221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1CE696D-4509-764C-DD62-43DDAAD95E89}"/>
              </a:ext>
            </a:extLst>
          </p:cNvPr>
          <p:cNvSpPr txBox="1"/>
          <p:nvPr/>
        </p:nvSpPr>
        <p:spPr>
          <a:xfrm>
            <a:off x="7777089" y="2462881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Too small!</a:t>
            </a:r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F4721691-07D8-52E3-9BCA-75BE495A89EA}"/>
              </a:ext>
            </a:extLst>
          </p:cNvPr>
          <p:cNvSpPr/>
          <p:nvPr/>
        </p:nvSpPr>
        <p:spPr>
          <a:xfrm rot="10800000">
            <a:off x="8344956" y="2152220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310849-5E11-B61F-2A0D-8AC5DFFF4AD2}"/>
              </a:ext>
            </a:extLst>
          </p:cNvPr>
          <p:cNvSpPr txBox="1"/>
          <p:nvPr/>
        </p:nvSpPr>
        <p:spPr>
          <a:xfrm>
            <a:off x="-55393" y="2489250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7D8E0CF3-0ED4-004A-2194-96C6FF997786}"/>
              </a:ext>
            </a:extLst>
          </p:cNvPr>
          <p:cNvSpPr/>
          <p:nvPr/>
        </p:nvSpPr>
        <p:spPr>
          <a:xfrm rot="10800000">
            <a:off x="253399" y="2157943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B95BBFB-B5E2-5D79-CE2C-E049C92B7B33}"/>
              </a:ext>
            </a:extLst>
          </p:cNvPr>
          <p:cNvSpPr txBox="1"/>
          <p:nvPr/>
        </p:nvSpPr>
        <p:spPr>
          <a:xfrm>
            <a:off x="345239" y="2485867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95E9360B-803D-2E96-AA3C-F10A9E3DE821}"/>
              </a:ext>
            </a:extLst>
          </p:cNvPr>
          <p:cNvSpPr/>
          <p:nvPr/>
        </p:nvSpPr>
        <p:spPr>
          <a:xfrm rot="10800000">
            <a:off x="913106" y="2166939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CFB9B91-40F0-196F-E3D5-5FA5542AA959}"/>
              </a:ext>
            </a:extLst>
          </p:cNvPr>
          <p:cNvSpPr txBox="1"/>
          <p:nvPr/>
        </p:nvSpPr>
        <p:spPr>
          <a:xfrm>
            <a:off x="696253" y="2479416"/>
            <a:ext cx="129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Allocated!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F22EA8AF-AFC5-6248-044B-605EE52F0F50}"/>
              </a:ext>
            </a:extLst>
          </p:cNvPr>
          <p:cNvSpPr/>
          <p:nvPr/>
        </p:nvSpPr>
        <p:spPr>
          <a:xfrm rot="10800000">
            <a:off x="1264120" y="2160488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CD9F20F-E62C-5EAC-EC44-53529DD1D0BA}"/>
              </a:ext>
            </a:extLst>
          </p:cNvPr>
          <p:cNvSpPr txBox="1"/>
          <p:nvPr/>
        </p:nvSpPr>
        <p:spPr>
          <a:xfrm>
            <a:off x="1609236" y="2476220"/>
            <a:ext cx="149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Back at start</a:t>
            </a:r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B0730BBC-82A0-2F0B-9CB6-300A90B13236}"/>
              </a:ext>
            </a:extLst>
          </p:cNvPr>
          <p:cNvSpPr txBox="1">
            <a:spLocks/>
          </p:cNvSpPr>
          <p:nvPr/>
        </p:nvSpPr>
        <p:spPr>
          <a:xfrm>
            <a:off x="218173" y="3450337"/>
            <a:ext cx="7728815" cy="10520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Space could not be allocated.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Not necessarily a WSFULL… we’ll see what happens next later.</a:t>
            </a:r>
          </a:p>
        </p:txBody>
      </p:sp>
    </p:spTree>
    <p:extLst>
      <p:ext uri="{BB962C8B-B14F-4D97-AF65-F5344CB8AC3E}">
        <p14:creationId xmlns:p14="http://schemas.microsoft.com/office/powerpoint/2010/main" val="124656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/>
      <p:bldP spid="29" grpId="1"/>
      <p:bldP spid="36" grpId="0" animBg="1"/>
      <p:bldP spid="36" grpId="1" animBg="1"/>
      <p:bldP spid="8" grpId="0" animBg="1"/>
      <p:bldP spid="8" grpId="1" animBg="1"/>
      <p:bldP spid="10" grpId="0"/>
      <p:bldP spid="10" grpId="1"/>
      <p:bldP spid="11" grpId="0" animBg="1"/>
      <p:bldP spid="11" grpId="1" animBg="1"/>
      <p:bldP spid="13" grpId="0"/>
      <p:bldP spid="13" grpId="1"/>
      <p:bldP spid="14" grpId="0" animBg="1"/>
      <p:bldP spid="14" grpId="1" animBg="1"/>
      <p:bldP spid="18" grpId="0"/>
      <p:bldP spid="18" grpId="1"/>
      <p:bldP spid="19" grpId="0" animBg="1"/>
      <p:bldP spid="19" grpId="1" animBg="1"/>
      <p:bldP spid="21" grpId="0"/>
      <p:bldP spid="21" grpId="1"/>
      <p:bldP spid="23" grpId="0" animBg="1"/>
      <p:bldP spid="23" grpId="1" animBg="1"/>
      <p:bldP spid="28" grpId="0"/>
      <p:bldP spid="28" grpId="1"/>
      <p:bldP spid="31" grpId="0" animBg="1"/>
      <p:bldP spid="31" grpId="1" animBg="1"/>
      <p:bldP spid="37" grpId="0"/>
      <p:bldP spid="37" grpId="1"/>
      <p:bldP spid="38" grpId="0" animBg="1"/>
      <p:bldP spid="38" grpId="1" animBg="1"/>
      <p:bldP spid="41" grpId="0"/>
      <p:bldP spid="41" grpId="1"/>
      <p:bldP spid="42" grpId="0" animBg="1"/>
      <p:bldP spid="42" grpId="1" animBg="1"/>
      <p:bldP spid="46" grpId="0"/>
      <p:bldP spid="46" grpId="1"/>
      <p:bldP spid="47" grpId="0" animBg="1"/>
      <p:bldP spid="47" grpId="1" animBg="1"/>
      <p:bldP spid="48" grpId="0"/>
      <p:bldP spid="48" grpId="1"/>
      <p:bldP spid="49" grpId="0" animBg="1"/>
      <p:bldP spid="49" grpId="1" animBg="1"/>
      <p:bldP spid="50" grpId="0"/>
      <p:bldP spid="50" grpId="1"/>
      <p:bldP spid="51" grpId="0" animBg="1"/>
      <p:bldP spid="51" grpId="1" animBg="1"/>
      <p:bldP spid="52" grpId="0"/>
      <p:bldP spid="52" grpId="1"/>
      <p:bldP spid="53" grpId="0" animBg="1"/>
      <p:bldP spid="53" grpId="1" animBg="1"/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FA845E-670F-C2FD-BFB8-77F9565F19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68202-3B97-AA34-F923-D5C2AEF155E7}"/>
              </a:ext>
            </a:extLst>
          </p:cNvPr>
          <p:cNvSpPr txBox="1"/>
          <p:nvPr/>
        </p:nvSpPr>
        <p:spPr>
          <a:xfrm>
            <a:off x="0" y="185737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A look inside some pockets</a:t>
            </a:r>
          </a:p>
        </p:txBody>
      </p:sp>
    </p:spTree>
    <p:extLst>
      <p:ext uri="{BB962C8B-B14F-4D97-AF65-F5344CB8AC3E}">
        <p14:creationId xmlns:p14="http://schemas.microsoft.com/office/powerpoint/2010/main" val="112305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E68466-A573-C9A6-6091-4D86327DADA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B6F33-B833-BCCB-F261-95AA6C5A1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201259" cy="3242040"/>
          </a:xfrm>
        </p:spPr>
        <p:txBody>
          <a:bodyPr>
            <a:normAutofit fontScale="92500"/>
          </a:bodyPr>
          <a:lstStyle/>
          <a:p>
            <a:r>
              <a:rPr lang="en-GB" dirty="0"/>
              <a:t>A look at what goes inside a workspace</a:t>
            </a:r>
          </a:p>
          <a:p>
            <a:r>
              <a:rPr lang="en-GB" dirty="0"/>
              <a:t>A look at how the workspace is managed</a:t>
            </a:r>
          </a:p>
          <a:p>
            <a:r>
              <a:rPr lang="en-GB" dirty="0"/>
              <a:t>Why?</a:t>
            </a:r>
          </a:p>
          <a:p>
            <a:pPr lvl="1"/>
            <a:r>
              <a:rPr lang="en-GB" dirty="0"/>
              <a:t>I’ve been asked for “how it works” presentations </a:t>
            </a:r>
          </a:p>
          <a:p>
            <a:pPr lvl="1"/>
            <a:r>
              <a:rPr lang="en-GB" dirty="0"/>
              <a:t>It </a:t>
            </a:r>
            <a:r>
              <a:rPr lang="en-GB" i="1" dirty="0"/>
              <a:t>really</a:t>
            </a:r>
            <a:r>
              <a:rPr lang="en-GB" dirty="0"/>
              <a:t> affects performance</a:t>
            </a:r>
          </a:p>
          <a:p>
            <a:pPr lvl="1"/>
            <a:r>
              <a:rPr lang="en-GB" dirty="0"/>
              <a:t>We’ve made it fast, but sometimes tuning can help further  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81571-3A0C-A59E-C986-0D3425CBC12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83AA7E-7A14-A4C9-CF2D-8C5C17EFD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Coming up …</a:t>
            </a:r>
          </a:p>
        </p:txBody>
      </p:sp>
    </p:spTree>
    <p:extLst>
      <p:ext uri="{BB962C8B-B14F-4D97-AF65-F5344CB8AC3E}">
        <p14:creationId xmlns:p14="http://schemas.microsoft.com/office/powerpoint/2010/main" val="231700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82DCC4-5D80-0B9E-BBD9-769EB73C0BD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Free pockets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2961540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240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82DCC4-5D80-0B9E-BBD9-769EB73C0BD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Free pockets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2961540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1D622B-EFFF-ECB2-5337-F9042AF67F19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1F1CAD-A1D7-4D74-42AC-5A2D4219151F}"/>
              </a:ext>
            </a:extLst>
          </p:cNvPr>
          <p:cNvSpPr txBox="1"/>
          <p:nvPr/>
        </p:nvSpPr>
        <p:spPr>
          <a:xfrm>
            <a:off x="548640" y="1478311"/>
            <a:ext cx="2736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Unused content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A0DF5-7B0C-36BD-5372-2832BED8EA82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8373873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Allocated pockets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829892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461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Allocated pockets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829892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3BADD3-E989-4CFE-E5DA-1AADBEB8DAC5}"/>
              </a:ext>
            </a:extLst>
          </p:cNvPr>
          <p:cNvSpPr txBox="1"/>
          <p:nvPr/>
        </p:nvSpPr>
        <p:spPr>
          <a:xfrm>
            <a:off x="998866" y="1478311"/>
            <a:ext cx="7623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8646943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392853" y="1264925"/>
            <a:ext cx="20861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Allocated pockets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392853" y="1478311"/>
            <a:ext cx="2086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165929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392853" y="1264925"/>
            <a:ext cx="20861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Allocated pockets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392853" y="1478311"/>
            <a:ext cx="2086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D2FDEDE-2CB9-1725-4E56-5B02322F000C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1 word long (64-bits).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Includes the main pocket type.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There are 15 major pocket types in all.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5FCA63-3CCF-CC99-6727-AAE5AFF9FD4C}"/>
              </a:ext>
            </a:extLst>
          </p:cNvPr>
          <p:cNvSpPr/>
          <p:nvPr/>
        </p:nvSpPr>
        <p:spPr>
          <a:xfrm>
            <a:off x="392853" y="1264925"/>
            <a:ext cx="295188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692127-31E6-A511-78EB-FC8FBBBB055B}"/>
              </a:ext>
            </a:extLst>
          </p:cNvPr>
          <p:cNvSpPr txBox="1"/>
          <p:nvPr/>
        </p:nvSpPr>
        <p:spPr>
          <a:xfrm>
            <a:off x="392852" y="1474252"/>
            <a:ext cx="295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52177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FA845E-670F-C2FD-BFB8-77F9565F19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68202-3B97-AA34-F923-D5C2AEF155E7}"/>
              </a:ext>
            </a:extLst>
          </p:cNvPr>
          <p:cNvSpPr txBox="1"/>
          <p:nvPr/>
        </p:nvSpPr>
        <p:spPr>
          <a:xfrm>
            <a:off x="0" y="185737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189825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345599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3BADD3-E989-4CFE-E5DA-1AADBEB8DAC5}"/>
              </a:ext>
            </a:extLst>
          </p:cNvPr>
          <p:cNvSpPr txBox="1"/>
          <p:nvPr/>
        </p:nvSpPr>
        <p:spPr>
          <a:xfrm>
            <a:off x="998867" y="1478311"/>
            <a:ext cx="2780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513159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- </a:t>
            </a:r>
            <a:r>
              <a:rPr lang="en-GB" dirty="0">
                <a:latin typeface="APL385 Unicode" panose="020B0709000202000203" pitchFamily="49" charset="0"/>
              </a:rPr>
              <a:t>⍳8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112427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25170FA-317A-0B8A-B5B8-0303177083DC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Simple array pocket type.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Rank 1.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8-bit integers.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15793F-28E0-D96A-E45A-CDF1D7FC5AD0}"/>
              </a:ext>
            </a:extLst>
          </p:cNvPr>
          <p:cNvSpPr/>
          <p:nvPr/>
        </p:nvSpPr>
        <p:spPr>
          <a:xfrm>
            <a:off x="677333" y="1429173"/>
            <a:ext cx="426720" cy="5215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E60DDA9-AB99-259E-67D4-1B1D8FC5FA49}"/>
              </a:ext>
            </a:extLst>
          </p:cNvPr>
          <p:cNvSpPr/>
          <p:nvPr/>
        </p:nvSpPr>
        <p:spPr>
          <a:xfrm rot="16200000">
            <a:off x="698002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674A0E8-9CAA-D4B8-0A01-224D23D6D584}"/>
              </a:ext>
            </a:extLst>
          </p:cNvPr>
          <p:cNvSpPr/>
          <p:nvPr/>
        </p:nvSpPr>
        <p:spPr>
          <a:xfrm>
            <a:off x="3570194" y="376518"/>
            <a:ext cx="692524" cy="57667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014159-B245-2BEC-E863-8AEBB1376A63}"/>
              </a:ext>
            </a:extLst>
          </p:cNvPr>
          <p:cNvSpPr txBox="1">
            <a:spLocks/>
          </p:cNvSpPr>
          <p:nvPr/>
        </p:nvSpPr>
        <p:spPr>
          <a:xfrm>
            <a:off x="3055854" y="953192"/>
            <a:ext cx="1976409" cy="52065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sz="1800" dirty="0"/>
              <a:t>NB – array contains:</a:t>
            </a:r>
            <a:br>
              <a:rPr lang="en-GB" sz="1800" dirty="0"/>
            </a:br>
            <a:r>
              <a:rPr lang="en-GB" sz="1800" dirty="0">
                <a:latin typeface="APL385 Unicode" panose="020B0709000202000203" pitchFamily="49" charset="0"/>
              </a:rPr>
              <a:t>1 2 3 4 5 6 7 8</a:t>
            </a:r>
          </a:p>
        </p:txBody>
      </p:sp>
    </p:spTree>
    <p:extLst>
      <p:ext uri="{BB962C8B-B14F-4D97-AF65-F5344CB8AC3E}">
        <p14:creationId xmlns:p14="http://schemas.microsoft.com/office/powerpoint/2010/main" val="18265869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428D83-2CED-D2D5-E752-D82343A19E74}"/>
              </a:ext>
            </a:extLst>
          </p:cNvPr>
          <p:cNvSpPr/>
          <p:nvPr/>
        </p:nvSpPr>
        <p:spPr>
          <a:xfrm>
            <a:off x="323527" y="126492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- </a:t>
            </a:r>
            <a:r>
              <a:rPr lang="en-GB" dirty="0">
                <a:latin typeface="APL385 Unicode" panose="020B0709000202000203" pitchFamily="49" charset="0"/>
              </a:rPr>
              <a:t>⍳8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25170FA-317A-0B8A-B5B8-0303177083DC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Shape 8.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AEEBB9-575F-BD84-8FDE-6BD50C6D81D6}"/>
              </a:ext>
            </a:extLst>
          </p:cNvPr>
          <p:cNvSpPr/>
          <p:nvPr/>
        </p:nvSpPr>
        <p:spPr>
          <a:xfrm>
            <a:off x="99886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FCD882-8303-E432-EDDE-BB309828E829}"/>
              </a:ext>
            </a:extLst>
          </p:cNvPr>
          <p:cNvSpPr txBox="1"/>
          <p:nvPr/>
        </p:nvSpPr>
        <p:spPr>
          <a:xfrm>
            <a:off x="100663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07B42D-5218-3CF5-5EB3-4B198A5C7141}"/>
              </a:ext>
            </a:extLst>
          </p:cNvPr>
          <p:cNvSpPr/>
          <p:nvPr/>
        </p:nvSpPr>
        <p:spPr>
          <a:xfrm>
            <a:off x="122647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E60DDA9-AB99-259E-67D4-1B1D8FC5FA49}"/>
              </a:ext>
            </a:extLst>
          </p:cNvPr>
          <p:cNvSpPr/>
          <p:nvPr/>
        </p:nvSpPr>
        <p:spPr>
          <a:xfrm rot="16200000">
            <a:off x="918534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15793F-28E0-D96A-E45A-CDF1D7FC5AD0}"/>
              </a:ext>
            </a:extLst>
          </p:cNvPr>
          <p:cNvSpPr/>
          <p:nvPr/>
        </p:nvSpPr>
        <p:spPr>
          <a:xfrm>
            <a:off x="897865" y="1429173"/>
            <a:ext cx="426720" cy="5215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4583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466C-912E-37B4-8C2C-CC9E9CE8C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497744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What you are about to see is based on the way Dyalog APL actually works.</a:t>
            </a:r>
          </a:p>
          <a:p>
            <a:pPr marL="0" indent="0">
              <a:buNone/>
            </a:pPr>
            <a:r>
              <a:rPr lang="en-GB" dirty="0"/>
              <a:t>Some dramatic licence has been taken and sequences have been shortened for simplicity.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FE587-C6E0-C5FC-E98E-37E0930A251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C5490AD-897D-AD2B-942F-E6E221BF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70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- </a:t>
            </a:r>
            <a:r>
              <a:rPr lang="en-GB" dirty="0">
                <a:latin typeface="APL385 Unicode" panose="020B0709000202000203" pitchFamily="49" charset="0"/>
              </a:rPr>
              <a:t>⍳8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07B42D-5218-3CF5-5EB3-4B198A5C7141}"/>
              </a:ext>
            </a:extLst>
          </p:cNvPr>
          <p:cNvSpPr/>
          <p:nvPr/>
        </p:nvSpPr>
        <p:spPr>
          <a:xfrm>
            <a:off x="1222585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5255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 advClick="0" advTm="0">
        <p159:morph option="byObject"/>
      </p:transition>
    </mc:Choice>
    <mc:Fallback xmlns="">
      <p:transition advClick="0" advTm="0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- </a:t>
            </a:r>
            <a:r>
              <a:rPr lang="en-GB" dirty="0">
                <a:latin typeface="APL385 Unicode" panose="020B0709000202000203" pitchFamily="49" charset="0"/>
              </a:rPr>
              <a:t>⍳8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07B42D-5218-3CF5-5EB3-4B198A5C7141}"/>
              </a:ext>
            </a:extLst>
          </p:cNvPr>
          <p:cNvSpPr/>
          <p:nvPr/>
        </p:nvSpPr>
        <p:spPr>
          <a:xfrm>
            <a:off x="404813" y="1264925"/>
            <a:ext cx="180090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432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- </a:t>
            </a:r>
            <a:r>
              <a:rPr lang="en-GB" dirty="0">
                <a:latin typeface="APL385 Unicode" panose="020B0709000202000203" pitchFamily="49" charset="0"/>
              </a:rPr>
              <a:t>⍳8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07B42D-5218-3CF5-5EB3-4B198A5C7141}"/>
              </a:ext>
            </a:extLst>
          </p:cNvPr>
          <p:cNvSpPr/>
          <p:nvPr/>
        </p:nvSpPr>
        <p:spPr>
          <a:xfrm>
            <a:off x="404813" y="1264925"/>
            <a:ext cx="180090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7B5889-87D2-49C8-EFED-6F294987E913}"/>
              </a:ext>
            </a:extLst>
          </p:cNvPr>
          <p:cNvSpPr/>
          <p:nvPr/>
        </p:nvSpPr>
        <p:spPr>
          <a:xfrm>
            <a:off x="1980603" y="126540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EF85F6-9213-820D-B55B-5FFDA9ADFB5C}"/>
              </a:ext>
            </a:extLst>
          </p:cNvPr>
          <p:cNvSpPr/>
          <p:nvPr/>
        </p:nvSpPr>
        <p:spPr>
          <a:xfrm>
            <a:off x="1755489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0B0624-5779-1514-558A-4BAFDD81D2CB}"/>
              </a:ext>
            </a:extLst>
          </p:cNvPr>
          <p:cNvSpPr/>
          <p:nvPr/>
        </p:nvSpPr>
        <p:spPr>
          <a:xfrm>
            <a:off x="1530374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A78AFE-7A1E-3565-601A-80202F2AFE3A}"/>
              </a:ext>
            </a:extLst>
          </p:cNvPr>
          <p:cNvSpPr/>
          <p:nvPr/>
        </p:nvSpPr>
        <p:spPr>
          <a:xfrm>
            <a:off x="1305259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148FA8-F5A7-AE3A-4BD7-C391D8EFF771}"/>
              </a:ext>
            </a:extLst>
          </p:cNvPr>
          <p:cNvSpPr/>
          <p:nvPr/>
        </p:nvSpPr>
        <p:spPr>
          <a:xfrm>
            <a:off x="1080144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08BD5B-6AF7-085D-DBB1-3E13590C78BC}"/>
              </a:ext>
            </a:extLst>
          </p:cNvPr>
          <p:cNvSpPr/>
          <p:nvPr/>
        </p:nvSpPr>
        <p:spPr>
          <a:xfrm>
            <a:off x="855030" y="1264444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DDBFF1-A6B4-995D-686D-03CF64962E69}"/>
              </a:ext>
            </a:extLst>
          </p:cNvPr>
          <p:cNvSpPr/>
          <p:nvPr/>
        </p:nvSpPr>
        <p:spPr>
          <a:xfrm>
            <a:off x="629915" y="1264444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98E36-AD52-015A-18F9-2AE844040379}"/>
              </a:ext>
            </a:extLst>
          </p:cNvPr>
          <p:cNvSpPr/>
          <p:nvPr/>
        </p:nvSpPr>
        <p:spPr>
          <a:xfrm>
            <a:off x="404800" y="1264444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6BC1A7-2A5C-294F-C5B5-BC7A71F135A3}"/>
              </a:ext>
            </a:extLst>
          </p:cNvPr>
          <p:cNvSpPr txBox="1"/>
          <p:nvPr/>
        </p:nvSpPr>
        <p:spPr>
          <a:xfrm>
            <a:off x="419444" y="14806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FF8941-4987-D3DC-9D27-8AB7F1809F99}"/>
              </a:ext>
            </a:extLst>
          </p:cNvPr>
          <p:cNvSpPr txBox="1"/>
          <p:nvPr/>
        </p:nvSpPr>
        <p:spPr>
          <a:xfrm>
            <a:off x="644557" y="14806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7CABBE-9C22-0975-E1F7-85F3AD363B32}"/>
              </a:ext>
            </a:extLst>
          </p:cNvPr>
          <p:cNvSpPr txBox="1"/>
          <p:nvPr/>
        </p:nvSpPr>
        <p:spPr>
          <a:xfrm>
            <a:off x="869670" y="14806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BA1CAB-EB32-B49B-F6E9-57DB9E422D11}"/>
              </a:ext>
            </a:extLst>
          </p:cNvPr>
          <p:cNvSpPr txBox="1"/>
          <p:nvPr/>
        </p:nvSpPr>
        <p:spPr>
          <a:xfrm>
            <a:off x="1084027" y="14806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BA4D6E-2F1E-E45D-D50F-8486B683688E}"/>
              </a:ext>
            </a:extLst>
          </p:cNvPr>
          <p:cNvSpPr txBox="1"/>
          <p:nvPr/>
        </p:nvSpPr>
        <p:spPr>
          <a:xfrm>
            <a:off x="1319903" y="14806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9B8290-1668-C5EF-E599-2DF8E7B85560}"/>
              </a:ext>
            </a:extLst>
          </p:cNvPr>
          <p:cNvSpPr txBox="1"/>
          <p:nvPr/>
        </p:nvSpPr>
        <p:spPr>
          <a:xfrm>
            <a:off x="1545016" y="14806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1A4FE8-EF5D-028A-191D-6CBE2B109BDC}"/>
              </a:ext>
            </a:extLst>
          </p:cNvPr>
          <p:cNvSpPr txBox="1"/>
          <p:nvPr/>
        </p:nvSpPr>
        <p:spPr>
          <a:xfrm>
            <a:off x="1770129" y="14806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AF19F3-A0D4-8D96-DA81-1C42B9A03D80}"/>
              </a:ext>
            </a:extLst>
          </p:cNvPr>
          <p:cNvSpPr txBox="1"/>
          <p:nvPr/>
        </p:nvSpPr>
        <p:spPr>
          <a:xfrm>
            <a:off x="1984486" y="14806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5C3809-5CD8-17DF-9055-1A3D00D7B46F}"/>
              </a:ext>
            </a:extLst>
          </p:cNvPr>
          <p:cNvSpPr txBox="1"/>
          <p:nvPr/>
        </p:nvSpPr>
        <p:spPr>
          <a:xfrm>
            <a:off x="404800" y="2427194"/>
            <a:ext cx="2035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 × 8 bits = 1 word</a:t>
            </a:r>
          </a:p>
        </p:txBody>
      </p:sp>
    </p:spTree>
    <p:extLst>
      <p:ext uri="{BB962C8B-B14F-4D97-AF65-F5344CB8AC3E}">
        <p14:creationId xmlns:p14="http://schemas.microsoft.com/office/powerpoint/2010/main" val="31915311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607B42D-5218-3CF5-5EB3-4B198A5C7141}"/>
              </a:ext>
            </a:extLst>
          </p:cNvPr>
          <p:cNvSpPr/>
          <p:nvPr/>
        </p:nvSpPr>
        <p:spPr>
          <a:xfrm>
            <a:off x="1222585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- </a:t>
            </a:r>
            <a:r>
              <a:rPr lang="en-GB" dirty="0">
                <a:latin typeface="APL385 Unicode" panose="020B0709000202000203" pitchFamily="49" charset="0"/>
              </a:rPr>
              <a:t>⍳8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20BA8A-7116-DF79-5A60-915E6DE3356B}"/>
              </a:ext>
            </a:extLst>
          </p:cNvPr>
          <p:cNvSpPr txBox="1"/>
          <p:nvPr/>
        </p:nvSpPr>
        <p:spPr>
          <a:xfrm>
            <a:off x="1235732" y="139258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036764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428D83-2CED-D2D5-E752-D82343A19E74}"/>
              </a:ext>
            </a:extLst>
          </p:cNvPr>
          <p:cNvSpPr/>
          <p:nvPr/>
        </p:nvSpPr>
        <p:spPr>
          <a:xfrm>
            <a:off x="323527" y="126492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- </a:t>
            </a:r>
            <a:r>
              <a:rPr lang="en-GB" dirty="0">
                <a:latin typeface="APL385 Unicode" panose="020B0709000202000203" pitchFamily="49" charset="0"/>
              </a:rPr>
              <a:t>⍳8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AEEBB9-575F-BD84-8FDE-6BD50C6D81D6}"/>
              </a:ext>
            </a:extLst>
          </p:cNvPr>
          <p:cNvSpPr/>
          <p:nvPr/>
        </p:nvSpPr>
        <p:spPr>
          <a:xfrm>
            <a:off x="99886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FCD882-8303-E432-EDDE-BB309828E829}"/>
              </a:ext>
            </a:extLst>
          </p:cNvPr>
          <p:cNvSpPr txBox="1"/>
          <p:nvPr/>
        </p:nvSpPr>
        <p:spPr>
          <a:xfrm>
            <a:off x="100663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07B42D-5218-3CF5-5EB3-4B198A5C7141}"/>
              </a:ext>
            </a:extLst>
          </p:cNvPr>
          <p:cNvSpPr/>
          <p:nvPr/>
        </p:nvSpPr>
        <p:spPr>
          <a:xfrm>
            <a:off x="122647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3D3669-0B5A-B29C-BBDC-167489EC5BF3}"/>
              </a:ext>
            </a:extLst>
          </p:cNvPr>
          <p:cNvSpPr txBox="1"/>
          <p:nvPr/>
        </p:nvSpPr>
        <p:spPr>
          <a:xfrm>
            <a:off x="1235732" y="139258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559807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345599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3BADD3-E989-4CFE-E5DA-1AADBEB8DAC5}"/>
              </a:ext>
            </a:extLst>
          </p:cNvPr>
          <p:cNvSpPr txBox="1"/>
          <p:nvPr/>
        </p:nvSpPr>
        <p:spPr>
          <a:xfrm>
            <a:off x="998867" y="1478311"/>
            <a:ext cx="2780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55571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7" grpId="0"/>
      <p:bldP spid="8" grpId="0"/>
      <p:bldP spid="17" grpId="0" animBg="1"/>
      <p:bldP spid="18" grpId="0"/>
      <p:bldP spid="19" grpId="0" animBg="1"/>
      <p:bldP spid="2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–</a:t>
            </a:r>
            <a:r>
              <a:rPr lang="en-GB" dirty="0">
                <a:latin typeface="APL385 Unicode" panose="020B0709000202000203" pitchFamily="49" charset="0"/>
              </a:rPr>
              <a:t>(⍳7),100000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25170FA-317A-0B8A-B5B8-0303177083DC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Simple array pocket type.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Rank 1.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32-bit integers.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15793F-28E0-D96A-E45A-CDF1D7FC5AD0}"/>
              </a:ext>
            </a:extLst>
          </p:cNvPr>
          <p:cNvSpPr/>
          <p:nvPr/>
        </p:nvSpPr>
        <p:spPr>
          <a:xfrm>
            <a:off x="677333" y="1429173"/>
            <a:ext cx="426720" cy="5215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E60DDA9-AB99-259E-67D4-1B1D8FC5FA49}"/>
              </a:ext>
            </a:extLst>
          </p:cNvPr>
          <p:cNvSpPr/>
          <p:nvPr/>
        </p:nvSpPr>
        <p:spPr>
          <a:xfrm rot="16200000">
            <a:off x="698002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856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F5B1602-0614-85FD-46FD-8A9C0629486A}"/>
              </a:ext>
            </a:extLst>
          </p:cNvPr>
          <p:cNvSpPr/>
          <p:nvPr/>
        </p:nvSpPr>
        <p:spPr>
          <a:xfrm>
            <a:off x="323527" y="1264925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–</a:t>
            </a:r>
            <a:r>
              <a:rPr lang="en-GB" dirty="0">
                <a:latin typeface="APL385 Unicode" panose="020B0709000202000203" pitchFamily="49" charset="0"/>
              </a:rPr>
              <a:t>(⍳7),100000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25170FA-317A-0B8A-B5B8-0303177083DC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Shape 8.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AEEBB9-575F-BD84-8FDE-6BD50C6D81D6}"/>
              </a:ext>
            </a:extLst>
          </p:cNvPr>
          <p:cNvSpPr/>
          <p:nvPr/>
        </p:nvSpPr>
        <p:spPr>
          <a:xfrm>
            <a:off x="99886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FCD882-8303-E432-EDDE-BB309828E829}"/>
              </a:ext>
            </a:extLst>
          </p:cNvPr>
          <p:cNvSpPr txBox="1"/>
          <p:nvPr/>
        </p:nvSpPr>
        <p:spPr>
          <a:xfrm>
            <a:off x="100663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E60DDA9-AB99-259E-67D4-1B1D8FC5FA49}"/>
              </a:ext>
            </a:extLst>
          </p:cNvPr>
          <p:cNvSpPr/>
          <p:nvPr/>
        </p:nvSpPr>
        <p:spPr>
          <a:xfrm rot="16200000">
            <a:off x="918534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15793F-28E0-D96A-E45A-CDF1D7FC5AD0}"/>
              </a:ext>
            </a:extLst>
          </p:cNvPr>
          <p:cNvSpPr/>
          <p:nvPr/>
        </p:nvSpPr>
        <p:spPr>
          <a:xfrm>
            <a:off x="897865" y="1429173"/>
            <a:ext cx="426720" cy="5215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4646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F5B1602-0614-85FD-46FD-8A9C0629486A}"/>
              </a:ext>
            </a:extLst>
          </p:cNvPr>
          <p:cNvSpPr/>
          <p:nvPr/>
        </p:nvSpPr>
        <p:spPr>
          <a:xfrm>
            <a:off x="323527" y="1264925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simple array –</a:t>
            </a:r>
            <a:r>
              <a:rPr lang="en-GB" dirty="0">
                <a:latin typeface="APL385 Unicode" panose="020B0709000202000203" pitchFamily="49" charset="0"/>
              </a:rPr>
              <a:t>(⍳7),100000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AEEBB9-575F-BD84-8FDE-6BD50C6D81D6}"/>
              </a:ext>
            </a:extLst>
          </p:cNvPr>
          <p:cNvSpPr/>
          <p:nvPr/>
        </p:nvSpPr>
        <p:spPr>
          <a:xfrm>
            <a:off x="99886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FCD882-8303-E432-EDDE-BB309828E829}"/>
              </a:ext>
            </a:extLst>
          </p:cNvPr>
          <p:cNvSpPr txBox="1"/>
          <p:nvPr/>
        </p:nvSpPr>
        <p:spPr>
          <a:xfrm>
            <a:off x="100663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6D3724C-6CB8-8F9D-E8DB-4C0770C54467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Each element is now 32-bit, rather than 8-bit before.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8 x 32 bits = 4 words.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A9466-F234-FA59-3691-32C1EDAB325F}"/>
              </a:ext>
            </a:extLst>
          </p:cNvPr>
          <p:cNvSpPr/>
          <p:nvPr/>
        </p:nvSpPr>
        <p:spPr>
          <a:xfrm>
            <a:off x="1223332" y="126492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1F56F5-05C0-07A9-D728-D9D3D97036C2}"/>
              </a:ext>
            </a:extLst>
          </p:cNvPr>
          <p:cNvSpPr/>
          <p:nvPr/>
        </p:nvSpPr>
        <p:spPr>
          <a:xfrm>
            <a:off x="1447204" y="126492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1EF806-61A5-8060-A410-2BB33CE95A76}"/>
              </a:ext>
            </a:extLst>
          </p:cNvPr>
          <p:cNvSpPr/>
          <p:nvPr/>
        </p:nvSpPr>
        <p:spPr>
          <a:xfrm>
            <a:off x="1671610" y="126492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EFF182-94F9-1233-EB49-96ADFE2ABC61}"/>
              </a:ext>
            </a:extLst>
          </p:cNvPr>
          <p:cNvSpPr txBox="1"/>
          <p:nvPr/>
        </p:nvSpPr>
        <p:spPr>
          <a:xfrm>
            <a:off x="1241207" y="1339809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60287C-FA39-04AE-AC21-36150D6B46C3}"/>
              </a:ext>
            </a:extLst>
          </p:cNvPr>
          <p:cNvSpPr txBox="1"/>
          <p:nvPr/>
        </p:nvSpPr>
        <p:spPr>
          <a:xfrm>
            <a:off x="1456466" y="133980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EE5AFD-D86B-1E97-DD36-706CCC7064C3}"/>
              </a:ext>
            </a:extLst>
          </p:cNvPr>
          <p:cNvSpPr txBox="1"/>
          <p:nvPr/>
        </p:nvSpPr>
        <p:spPr>
          <a:xfrm>
            <a:off x="1679167" y="133980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B0160D-2D73-8B7B-CD92-AEA77535985F}"/>
              </a:ext>
            </a:extLst>
          </p:cNvPr>
          <p:cNvSpPr txBox="1"/>
          <p:nvPr/>
        </p:nvSpPr>
        <p:spPr>
          <a:xfrm>
            <a:off x="1679167" y="1339808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</p:spTree>
    <p:extLst>
      <p:ext uri="{BB962C8B-B14F-4D97-AF65-F5344CB8AC3E}">
        <p14:creationId xmlns:p14="http://schemas.microsoft.com/office/powerpoint/2010/main" val="1650905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/>
      <p:bldP spid="15" grpId="0"/>
      <p:bldP spid="16" grpId="0"/>
      <p:bldP spid="2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44122" cy="685535"/>
          </a:xfrm>
        </p:spPr>
        <p:txBody>
          <a:bodyPr/>
          <a:lstStyle/>
          <a:p>
            <a:r>
              <a:rPr lang="en-GB" dirty="0"/>
              <a:t>A non-simple array: multiple pockets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211487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3BADD3-E989-4CFE-E5DA-1AADBEB8DAC5}"/>
              </a:ext>
            </a:extLst>
          </p:cNvPr>
          <p:cNvSpPr txBox="1"/>
          <p:nvPr/>
        </p:nvSpPr>
        <p:spPr>
          <a:xfrm>
            <a:off x="998867" y="1478311"/>
            <a:ext cx="130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F972051-8643-84B8-9759-7D7A4ACB9359}"/>
              </a:ext>
            </a:extLst>
          </p:cNvPr>
          <p:cNvSpPr/>
          <p:nvPr/>
        </p:nvSpPr>
        <p:spPr>
          <a:xfrm>
            <a:off x="4311327" y="1264925"/>
            <a:ext cx="345599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B5E7841-0E47-BF43-6AAA-6B9A0226006B}"/>
              </a:ext>
            </a:extLst>
          </p:cNvPr>
          <p:cNvSpPr/>
          <p:nvPr/>
        </p:nvSpPr>
        <p:spPr>
          <a:xfrm>
            <a:off x="43113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A6949E-08AB-1B11-D219-A895B091D792}"/>
              </a:ext>
            </a:extLst>
          </p:cNvPr>
          <p:cNvSpPr txBox="1"/>
          <p:nvPr/>
        </p:nvSpPr>
        <p:spPr>
          <a:xfrm>
            <a:off x="4986667" y="1478311"/>
            <a:ext cx="2780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88D33A6-979E-5830-C2E6-1BE9F865A5E7}"/>
              </a:ext>
            </a:extLst>
          </p:cNvPr>
          <p:cNvSpPr txBox="1"/>
          <p:nvPr/>
        </p:nvSpPr>
        <p:spPr>
          <a:xfrm>
            <a:off x="43298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75D9746-4272-A677-9992-350D9E1744D7}"/>
              </a:ext>
            </a:extLst>
          </p:cNvPr>
          <p:cNvSpPr/>
          <p:nvPr/>
        </p:nvSpPr>
        <p:spPr>
          <a:xfrm>
            <a:off x="45364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8F6FDF4-DCEE-D970-EF9B-221918235954}"/>
              </a:ext>
            </a:extLst>
          </p:cNvPr>
          <p:cNvSpPr txBox="1"/>
          <p:nvPr/>
        </p:nvSpPr>
        <p:spPr>
          <a:xfrm>
            <a:off x="45549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7835971-0349-8162-E2D7-5FA35BE0F9FD}"/>
              </a:ext>
            </a:extLst>
          </p:cNvPr>
          <p:cNvSpPr/>
          <p:nvPr/>
        </p:nvSpPr>
        <p:spPr>
          <a:xfrm>
            <a:off x="47615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CD9C77F-7903-AE42-75C9-78091BDF2142}"/>
              </a:ext>
            </a:extLst>
          </p:cNvPr>
          <p:cNvSpPr txBox="1"/>
          <p:nvPr/>
        </p:nvSpPr>
        <p:spPr>
          <a:xfrm>
            <a:off x="47800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DDE0335-77AD-CEB6-05F0-B256C083F3C5}"/>
              </a:ext>
            </a:extLst>
          </p:cNvPr>
          <p:cNvSpPr/>
          <p:nvPr/>
        </p:nvSpPr>
        <p:spPr>
          <a:xfrm>
            <a:off x="323526" y="2286368"/>
            <a:ext cx="291793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A766B82-7F88-0E65-780F-6E9647F2F8D0}"/>
              </a:ext>
            </a:extLst>
          </p:cNvPr>
          <p:cNvSpPr/>
          <p:nvPr/>
        </p:nvSpPr>
        <p:spPr>
          <a:xfrm>
            <a:off x="323526" y="2286368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7F44A03-807A-7367-02C3-0E8F04E6BB56}"/>
              </a:ext>
            </a:extLst>
          </p:cNvPr>
          <p:cNvSpPr txBox="1"/>
          <p:nvPr/>
        </p:nvSpPr>
        <p:spPr>
          <a:xfrm>
            <a:off x="998866" y="2499754"/>
            <a:ext cx="224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29C00DB-C273-53E2-F4C2-0714CAEF81F9}"/>
              </a:ext>
            </a:extLst>
          </p:cNvPr>
          <p:cNvSpPr txBox="1"/>
          <p:nvPr/>
        </p:nvSpPr>
        <p:spPr>
          <a:xfrm>
            <a:off x="342052" y="249975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B9944BA-0F83-1E72-3A10-0957900F15FB}"/>
              </a:ext>
            </a:extLst>
          </p:cNvPr>
          <p:cNvSpPr/>
          <p:nvPr/>
        </p:nvSpPr>
        <p:spPr>
          <a:xfrm>
            <a:off x="548639" y="2286368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B951C20-7CBC-83B9-376C-8F909844704B}"/>
              </a:ext>
            </a:extLst>
          </p:cNvPr>
          <p:cNvSpPr txBox="1"/>
          <p:nvPr/>
        </p:nvSpPr>
        <p:spPr>
          <a:xfrm>
            <a:off x="567165" y="249975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75AAD42-EE34-F59D-7BD0-A5478DF19817}"/>
              </a:ext>
            </a:extLst>
          </p:cNvPr>
          <p:cNvSpPr/>
          <p:nvPr/>
        </p:nvSpPr>
        <p:spPr>
          <a:xfrm>
            <a:off x="773752" y="2286368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271F129-CF31-EE35-B52F-4B20489A3FE9}"/>
              </a:ext>
            </a:extLst>
          </p:cNvPr>
          <p:cNvSpPr txBox="1"/>
          <p:nvPr/>
        </p:nvSpPr>
        <p:spPr>
          <a:xfrm>
            <a:off x="792278" y="249975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9FF1BDC-CCB7-6C27-7F94-DB17BB8120DB}"/>
              </a:ext>
            </a:extLst>
          </p:cNvPr>
          <p:cNvSpPr/>
          <p:nvPr/>
        </p:nvSpPr>
        <p:spPr>
          <a:xfrm>
            <a:off x="4329853" y="2274415"/>
            <a:ext cx="368110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7641DFD-7064-945E-737B-3B12FD9F43C7}"/>
              </a:ext>
            </a:extLst>
          </p:cNvPr>
          <p:cNvSpPr/>
          <p:nvPr/>
        </p:nvSpPr>
        <p:spPr>
          <a:xfrm>
            <a:off x="4329853" y="227441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CAB9892-2A95-9687-0B2B-787D677C976E}"/>
              </a:ext>
            </a:extLst>
          </p:cNvPr>
          <p:cNvSpPr txBox="1"/>
          <p:nvPr/>
        </p:nvSpPr>
        <p:spPr>
          <a:xfrm>
            <a:off x="5005193" y="2487801"/>
            <a:ext cx="3005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D7CA080-53CC-F12D-3468-CD3D7E69C247}"/>
              </a:ext>
            </a:extLst>
          </p:cNvPr>
          <p:cNvSpPr txBox="1"/>
          <p:nvPr/>
        </p:nvSpPr>
        <p:spPr>
          <a:xfrm>
            <a:off x="4348379" y="248780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B68D02C-6D0A-A354-F5EC-4800F1B51FDA}"/>
              </a:ext>
            </a:extLst>
          </p:cNvPr>
          <p:cNvSpPr/>
          <p:nvPr/>
        </p:nvSpPr>
        <p:spPr>
          <a:xfrm>
            <a:off x="4554966" y="227441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F509D0E-7B18-D76F-CD8E-9254A9B4E4A8}"/>
              </a:ext>
            </a:extLst>
          </p:cNvPr>
          <p:cNvSpPr txBox="1"/>
          <p:nvPr/>
        </p:nvSpPr>
        <p:spPr>
          <a:xfrm>
            <a:off x="4573492" y="248780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71EA0D4-D596-0CC2-EB04-17B08E737E44}"/>
              </a:ext>
            </a:extLst>
          </p:cNvPr>
          <p:cNvSpPr/>
          <p:nvPr/>
        </p:nvSpPr>
        <p:spPr>
          <a:xfrm>
            <a:off x="4780079" y="227441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7C05267-4C92-EEF3-2756-BE985961F0E3}"/>
              </a:ext>
            </a:extLst>
          </p:cNvPr>
          <p:cNvSpPr txBox="1"/>
          <p:nvPr/>
        </p:nvSpPr>
        <p:spPr>
          <a:xfrm>
            <a:off x="4798605" y="248780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6EAC4BA-0BC7-7646-1D58-ECE06500BFA8}"/>
              </a:ext>
            </a:extLst>
          </p:cNvPr>
          <p:cNvSpPr/>
          <p:nvPr/>
        </p:nvSpPr>
        <p:spPr>
          <a:xfrm>
            <a:off x="323526" y="3364299"/>
            <a:ext cx="345599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16E3328-7FC9-5CD2-C220-7FF2529B6D06}"/>
              </a:ext>
            </a:extLst>
          </p:cNvPr>
          <p:cNvSpPr/>
          <p:nvPr/>
        </p:nvSpPr>
        <p:spPr>
          <a:xfrm>
            <a:off x="323526" y="3364299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5090413-CD63-A26D-DE6E-306CA7FA9F15}"/>
              </a:ext>
            </a:extLst>
          </p:cNvPr>
          <p:cNvSpPr txBox="1"/>
          <p:nvPr/>
        </p:nvSpPr>
        <p:spPr>
          <a:xfrm>
            <a:off x="998866" y="3577685"/>
            <a:ext cx="2780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97B4CC4-2DBC-8C8E-859F-4D136B04F03E}"/>
              </a:ext>
            </a:extLst>
          </p:cNvPr>
          <p:cNvSpPr txBox="1"/>
          <p:nvPr/>
        </p:nvSpPr>
        <p:spPr>
          <a:xfrm>
            <a:off x="342052" y="357768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F23D473-16C4-7C92-EF3A-272B64513DF6}"/>
              </a:ext>
            </a:extLst>
          </p:cNvPr>
          <p:cNvSpPr/>
          <p:nvPr/>
        </p:nvSpPr>
        <p:spPr>
          <a:xfrm>
            <a:off x="548639" y="3364299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F473380-1D87-CD67-2533-677C9853F447}"/>
              </a:ext>
            </a:extLst>
          </p:cNvPr>
          <p:cNvSpPr txBox="1"/>
          <p:nvPr/>
        </p:nvSpPr>
        <p:spPr>
          <a:xfrm>
            <a:off x="567165" y="357768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743F92F-6B97-E54D-4C8D-D614D1FAE752}"/>
              </a:ext>
            </a:extLst>
          </p:cNvPr>
          <p:cNvSpPr/>
          <p:nvPr/>
        </p:nvSpPr>
        <p:spPr>
          <a:xfrm>
            <a:off x="773752" y="3364299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8C6E93B-1BCE-BD1E-7383-FBE87F139AF5}"/>
              </a:ext>
            </a:extLst>
          </p:cNvPr>
          <p:cNvSpPr txBox="1"/>
          <p:nvPr/>
        </p:nvSpPr>
        <p:spPr>
          <a:xfrm>
            <a:off x="792278" y="357768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DE67BFAD-BFAB-B0B6-1F9F-52E1762FE502}"/>
              </a:ext>
            </a:extLst>
          </p:cNvPr>
          <p:cNvSpPr/>
          <p:nvPr/>
        </p:nvSpPr>
        <p:spPr>
          <a:xfrm>
            <a:off x="4311326" y="3364299"/>
            <a:ext cx="263853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47694E2-5507-80BA-D790-1299242CA10E}"/>
              </a:ext>
            </a:extLst>
          </p:cNvPr>
          <p:cNvSpPr/>
          <p:nvPr/>
        </p:nvSpPr>
        <p:spPr>
          <a:xfrm>
            <a:off x="4311326" y="3364299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FAD750E-4791-C451-37ED-2999BCBD3D73}"/>
              </a:ext>
            </a:extLst>
          </p:cNvPr>
          <p:cNvSpPr txBox="1"/>
          <p:nvPr/>
        </p:nvSpPr>
        <p:spPr>
          <a:xfrm>
            <a:off x="4986666" y="3577685"/>
            <a:ext cx="1963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502F825-6F7F-FBB0-4C6C-EA9CA22F614C}"/>
              </a:ext>
            </a:extLst>
          </p:cNvPr>
          <p:cNvSpPr txBox="1"/>
          <p:nvPr/>
        </p:nvSpPr>
        <p:spPr>
          <a:xfrm>
            <a:off x="4329852" y="357768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54F94E5-5C83-6972-36D2-15FAA7D00296}"/>
              </a:ext>
            </a:extLst>
          </p:cNvPr>
          <p:cNvSpPr/>
          <p:nvPr/>
        </p:nvSpPr>
        <p:spPr>
          <a:xfrm>
            <a:off x="4536439" y="3364299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F205B8D-5F8F-9458-A202-812F1AB82FB0}"/>
              </a:ext>
            </a:extLst>
          </p:cNvPr>
          <p:cNvSpPr txBox="1"/>
          <p:nvPr/>
        </p:nvSpPr>
        <p:spPr>
          <a:xfrm>
            <a:off x="4554965" y="357768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7CE51AF-C768-4E43-8D57-7F4CD60AB4EE}"/>
              </a:ext>
            </a:extLst>
          </p:cNvPr>
          <p:cNvSpPr/>
          <p:nvPr/>
        </p:nvSpPr>
        <p:spPr>
          <a:xfrm>
            <a:off x="4761552" y="3364299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8C565A2-6AD2-BA19-9FF8-2059F3AA198B}"/>
              </a:ext>
            </a:extLst>
          </p:cNvPr>
          <p:cNvSpPr txBox="1"/>
          <p:nvPr/>
        </p:nvSpPr>
        <p:spPr>
          <a:xfrm>
            <a:off x="4780078" y="357768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07402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7" grpId="0"/>
      <p:bldP spid="8" grpId="0"/>
      <p:bldP spid="17" grpId="0" animBg="1"/>
      <p:bldP spid="18" grpId="0"/>
      <p:bldP spid="19" grpId="0" animBg="1"/>
      <p:bldP spid="20" grpId="0"/>
      <p:bldP spid="36" grpId="0" animBg="1"/>
      <p:bldP spid="37" grpId="0" animBg="1"/>
      <p:bldP spid="38" grpId="0"/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 animBg="1"/>
      <p:bldP spid="46" grpId="0"/>
      <p:bldP spid="47" grpId="0"/>
      <p:bldP spid="48" grpId="0" animBg="1"/>
      <p:bldP spid="49" grpId="0"/>
      <p:bldP spid="50" grpId="0" animBg="1"/>
      <p:bldP spid="51" grpId="0"/>
      <p:bldP spid="52" grpId="0" animBg="1"/>
      <p:bldP spid="53" grpId="0" animBg="1"/>
      <p:bldP spid="54" grpId="0"/>
      <p:bldP spid="55" grpId="0"/>
      <p:bldP spid="56" grpId="0" animBg="1"/>
      <p:bldP spid="57" grpId="0"/>
      <p:bldP spid="58" grpId="0" animBg="1"/>
      <p:bldP spid="59" grpId="0"/>
      <p:bldP spid="84" grpId="0" animBg="1"/>
      <p:bldP spid="85" grpId="0" animBg="1"/>
      <p:bldP spid="86" grpId="0"/>
      <p:bldP spid="87" grpId="0"/>
      <p:bldP spid="88" grpId="0" animBg="1"/>
      <p:bldP spid="89" grpId="0"/>
      <p:bldP spid="90" grpId="0" animBg="1"/>
      <p:bldP spid="91" grpId="0"/>
      <p:bldP spid="92" grpId="0" animBg="1"/>
      <p:bldP spid="93" grpId="0" animBg="1"/>
      <p:bldP spid="94" grpId="0"/>
      <p:bldP spid="95" grpId="0"/>
      <p:bldP spid="96" grpId="0" animBg="1"/>
      <p:bldP spid="97" grpId="0"/>
      <p:bldP spid="98" grpId="0" animBg="1"/>
      <p:bldP spid="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FA845E-670F-C2FD-BFB8-77F9565F19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68202-3B97-AA34-F923-D5C2AEF155E7}"/>
              </a:ext>
            </a:extLst>
          </p:cNvPr>
          <p:cNvSpPr txBox="1"/>
          <p:nvPr/>
        </p:nvSpPr>
        <p:spPr>
          <a:xfrm>
            <a:off x="0" y="134302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The workspace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4772E6-52FA-3816-78AC-7BF602D01753}"/>
              </a:ext>
            </a:extLst>
          </p:cNvPr>
          <p:cNvSpPr txBox="1">
            <a:spLocks/>
          </p:cNvSpPr>
          <p:nvPr/>
        </p:nvSpPr>
        <p:spPr>
          <a:xfrm>
            <a:off x="1525743" y="2480730"/>
            <a:ext cx="6092513" cy="999644"/>
          </a:xfrm>
          <a:prstGeom prst="rect">
            <a:avLst/>
          </a:prstGeom>
        </p:spPr>
        <p:txBody>
          <a:bodyPr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 dirty="0" smtClean="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A big contiguous block of memory which the interpreter asks the OS to allocate.</a:t>
            </a:r>
          </a:p>
        </p:txBody>
      </p:sp>
    </p:spTree>
    <p:extLst>
      <p:ext uri="{BB962C8B-B14F-4D97-AF65-F5344CB8AC3E}">
        <p14:creationId xmlns:p14="http://schemas.microsoft.com/office/powerpoint/2010/main" val="5404684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(⍳8)((⍳7),100000)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6740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674047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692573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899160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917686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112427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1142799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134938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1357156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1576990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1586252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1513387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1513387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1531913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1738500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289838-DC1C-F52E-2AF3-1864DEF216A4}"/>
              </a:ext>
            </a:extLst>
          </p:cNvPr>
          <p:cNvSpPr txBox="1"/>
          <p:nvPr/>
        </p:nvSpPr>
        <p:spPr>
          <a:xfrm>
            <a:off x="1757026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1963613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1982139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8C5E45-DEAB-0051-A7C6-1FEBE1AFCEA8}"/>
              </a:ext>
            </a:extLst>
          </p:cNvPr>
          <p:cNvSpPr/>
          <p:nvPr/>
        </p:nvSpPr>
        <p:spPr>
          <a:xfrm>
            <a:off x="3435773" y="1424945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303292-BAA5-8854-777D-29D5A404AE1B}"/>
              </a:ext>
            </a:extLst>
          </p:cNvPr>
          <p:cNvSpPr/>
          <p:nvPr/>
        </p:nvSpPr>
        <p:spPr>
          <a:xfrm>
            <a:off x="343577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C764F7-62FE-E6FC-A549-1A490FD53126}"/>
              </a:ext>
            </a:extLst>
          </p:cNvPr>
          <p:cNvSpPr txBox="1"/>
          <p:nvPr/>
        </p:nvSpPr>
        <p:spPr>
          <a:xfrm>
            <a:off x="3454299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7321113-E708-42AC-85AB-6C20532665EC}"/>
              </a:ext>
            </a:extLst>
          </p:cNvPr>
          <p:cNvSpPr/>
          <p:nvPr/>
        </p:nvSpPr>
        <p:spPr>
          <a:xfrm>
            <a:off x="366088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0E15C0E-E425-4A07-F54F-2792DEBC8EB7}"/>
              </a:ext>
            </a:extLst>
          </p:cNvPr>
          <p:cNvSpPr txBox="1"/>
          <p:nvPr/>
        </p:nvSpPr>
        <p:spPr>
          <a:xfrm>
            <a:off x="367941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53A8D8C-4E5D-DA91-BA64-AE7BCD478FE0}"/>
              </a:ext>
            </a:extLst>
          </p:cNvPr>
          <p:cNvSpPr/>
          <p:nvPr/>
        </p:nvSpPr>
        <p:spPr>
          <a:xfrm>
            <a:off x="388599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3AB94E-1115-1BF4-80B4-79AE2202F8FB}"/>
              </a:ext>
            </a:extLst>
          </p:cNvPr>
          <p:cNvSpPr txBox="1"/>
          <p:nvPr/>
        </p:nvSpPr>
        <p:spPr>
          <a:xfrm>
            <a:off x="390452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B4E2E53-ADC1-DEF3-3B69-3AC57DF3481A}"/>
              </a:ext>
            </a:extLst>
          </p:cNvPr>
          <p:cNvSpPr/>
          <p:nvPr/>
        </p:nvSpPr>
        <p:spPr>
          <a:xfrm>
            <a:off x="411111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16234E-CE4B-4E1A-9AC4-712FD24E9EAC}"/>
              </a:ext>
            </a:extLst>
          </p:cNvPr>
          <p:cNvSpPr txBox="1"/>
          <p:nvPr/>
        </p:nvSpPr>
        <p:spPr>
          <a:xfrm>
            <a:off x="411888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8DF5845-13C5-EEDE-0ED5-3370FD994645}"/>
              </a:ext>
            </a:extLst>
          </p:cNvPr>
          <p:cNvSpPr/>
          <p:nvPr/>
        </p:nvSpPr>
        <p:spPr>
          <a:xfrm>
            <a:off x="4335578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E3F4185-55E8-F0A2-16E6-97CA4FB7446C}"/>
              </a:ext>
            </a:extLst>
          </p:cNvPr>
          <p:cNvSpPr/>
          <p:nvPr/>
        </p:nvSpPr>
        <p:spPr>
          <a:xfrm>
            <a:off x="4559450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A8CEF7F-404E-874A-35D4-339AEB015C2B}"/>
              </a:ext>
            </a:extLst>
          </p:cNvPr>
          <p:cNvSpPr/>
          <p:nvPr/>
        </p:nvSpPr>
        <p:spPr>
          <a:xfrm>
            <a:off x="4783856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FBB49F9-FC74-CD4E-9E37-8EEF4EF29584}"/>
              </a:ext>
            </a:extLst>
          </p:cNvPr>
          <p:cNvSpPr txBox="1"/>
          <p:nvPr/>
        </p:nvSpPr>
        <p:spPr>
          <a:xfrm>
            <a:off x="4353453" y="1499829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131FDB2-4311-7BDE-69AE-C8DF0FD33434}"/>
              </a:ext>
            </a:extLst>
          </p:cNvPr>
          <p:cNvSpPr txBox="1"/>
          <p:nvPr/>
        </p:nvSpPr>
        <p:spPr>
          <a:xfrm>
            <a:off x="4568712" y="149982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28B41E3-DCFA-A75A-055A-AC4C6B2D87DA}"/>
              </a:ext>
            </a:extLst>
          </p:cNvPr>
          <p:cNvSpPr txBox="1"/>
          <p:nvPr/>
        </p:nvSpPr>
        <p:spPr>
          <a:xfrm>
            <a:off x="4791413" y="149982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218E1A2-1E42-1DCE-BF2F-ACE58F71C62B}"/>
              </a:ext>
            </a:extLst>
          </p:cNvPr>
          <p:cNvSpPr txBox="1"/>
          <p:nvPr/>
        </p:nvSpPr>
        <p:spPr>
          <a:xfrm>
            <a:off x="4791413" y="1499828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D0EAC0B-65EE-1CE8-F412-F143F3962229}"/>
              </a:ext>
            </a:extLst>
          </p:cNvPr>
          <p:cNvSpPr txBox="1">
            <a:spLocks/>
          </p:cNvSpPr>
          <p:nvPr/>
        </p:nvSpPr>
        <p:spPr>
          <a:xfrm>
            <a:off x="1513387" y="4016118"/>
            <a:ext cx="4658813" cy="482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“Non-simple” array pocket type.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3D1325-71D7-3D01-F9C2-9FB4D95A2018}"/>
              </a:ext>
            </a:extLst>
          </p:cNvPr>
          <p:cNvSpPr/>
          <p:nvPr/>
        </p:nvSpPr>
        <p:spPr>
          <a:xfrm>
            <a:off x="1867193" y="3101325"/>
            <a:ext cx="426720" cy="5215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8DE713D-12D9-4DE0-67C3-767ABA301E7E}"/>
              </a:ext>
            </a:extLst>
          </p:cNvPr>
          <p:cNvSpPr/>
          <p:nvPr/>
        </p:nvSpPr>
        <p:spPr>
          <a:xfrm rot="16200000">
            <a:off x="1887862" y="3654293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42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/>
      <p:bldP spid="15" grpId="0" animBg="1"/>
      <p:bldP spid="16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 animBg="1"/>
      <p:bldP spid="29" grpId="0"/>
      <p:bldP spid="30" grpId="0" animBg="1"/>
      <p:bldP spid="31" grpId="0"/>
      <p:bldP spid="32" grpId="0" animBg="1"/>
      <p:bldP spid="33" grpId="0"/>
      <p:bldP spid="9" grpId="0" animBg="1"/>
      <p:bldP spid="13" grpId="0" animBg="1"/>
      <p:bldP spid="36" grpId="0"/>
      <p:bldP spid="38" grpId="0" animBg="1"/>
      <p:bldP spid="39" grpId="0"/>
      <p:bldP spid="40" grpId="0" animBg="1"/>
      <p:bldP spid="43" grpId="0"/>
      <p:bldP spid="44" grpId="0" animBg="1"/>
      <p:bldP spid="45" grpId="0"/>
      <p:bldP spid="46" grpId="0" animBg="1"/>
      <p:bldP spid="48" grpId="0" animBg="1"/>
      <p:bldP spid="49" grpId="0" animBg="1"/>
      <p:bldP spid="51" grpId="0"/>
      <p:bldP spid="52" grpId="0"/>
      <p:bldP spid="53" grpId="0"/>
      <p:bldP spid="54" grpId="0"/>
      <p:bldP spid="2" grpId="0"/>
      <p:bldP spid="3" grpId="0" animBg="1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(⍳8)((⍳7),100000)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6740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674047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692573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899160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917686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112427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1142799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134938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1357156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1576990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1586252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1513387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1513387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1531913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1738500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289838-DC1C-F52E-2AF3-1864DEF216A4}"/>
              </a:ext>
            </a:extLst>
          </p:cNvPr>
          <p:cNvSpPr txBox="1"/>
          <p:nvPr/>
        </p:nvSpPr>
        <p:spPr>
          <a:xfrm>
            <a:off x="1757026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1963613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1982139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8C5E45-DEAB-0051-A7C6-1FEBE1AFCEA8}"/>
              </a:ext>
            </a:extLst>
          </p:cNvPr>
          <p:cNvSpPr/>
          <p:nvPr/>
        </p:nvSpPr>
        <p:spPr>
          <a:xfrm>
            <a:off x="3435773" y="1424945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303292-BAA5-8854-777D-29D5A404AE1B}"/>
              </a:ext>
            </a:extLst>
          </p:cNvPr>
          <p:cNvSpPr/>
          <p:nvPr/>
        </p:nvSpPr>
        <p:spPr>
          <a:xfrm>
            <a:off x="343577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C764F7-62FE-E6FC-A549-1A490FD53126}"/>
              </a:ext>
            </a:extLst>
          </p:cNvPr>
          <p:cNvSpPr txBox="1"/>
          <p:nvPr/>
        </p:nvSpPr>
        <p:spPr>
          <a:xfrm>
            <a:off x="3454299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7321113-E708-42AC-85AB-6C20532665EC}"/>
              </a:ext>
            </a:extLst>
          </p:cNvPr>
          <p:cNvSpPr/>
          <p:nvPr/>
        </p:nvSpPr>
        <p:spPr>
          <a:xfrm>
            <a:off x="366088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0E15C0E-E425-4A07-F54F-2792DEBC8EB7}"/>
              </a:ext>
            </a:extLst>
          </p:cNvPr>
          <p:cNvSpPr txBox="1"/>
          <p:nvPr/>
        </p:nvSpPr>
        <p:spPr>
          <a:xfrm>
            <a:off x="367941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53A8D8C-4E5D-DA91-BA64-AE7BCD478FE0}"/>
              </a:ext>
            </a:extLst>
          </p:cNvPr>
          <p:cNvSpPr/>
          <p:nvPr/>
        </p:nvSpPr>
        <p:spPr>
          <a:xfrm>
            <a:off x="388599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3AB94E-1115-1BF4-80B4-79AE2202F8FB}"/>
              </a:ext>
            </a:extLst>
          </p:cNvPr>
          <p:cNvSpPr txBox="1"/>
          <p:nvPr/>
        </p:nvSpPr>
        <p:spPr>
          <a:xfrm>
            <a:off x="390452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B4E2E53-ADC1-DEF3-3B69-3AC57DF3481A}"/>
              </a:ext>
            </a:extLst>
          </p:cNvPr>
          <p:cNvSpPr/>
          <p:nvPr/>
        </p:nvSpPr>
        <p:spPr>
          <a:xfrm>
            <a:off x="411111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16234E-CE4B-4E1A-9AC4-712FD24E9EAC}"/>
              </a:ext>
            </a:extLst>
          </p:cNvPr>
          <p:cNvSpPr txBox="1"/>
          <p:nvPr/>
        </p:nvSpPr>
        <p:spPr>
          <a:xfrm>
            <a:off x="411888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8DF5845-13C5-EEDE-0ED5-3370FD994645}"/>
              </a:ext>
            </a:extLst>
          </p:cNvPr>
          <p:cNvSpPr/>
          <p:nvPr/>
        </p:nvSpPr>
        <p:spPr>
          <a:xfrm>
            <a:off x="4335578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E3F4185-55E8-F0A2-16E6-97CA4FB7446C}"/>
              </a:ext>
            </a:extLst>
          </p:cNvPr>
          <p:cNvSpPr/>
          <p:nvPr/>
        </p:nvSpPr>
        <p:spPr>
          <a:xfrm>
            <a:off x="4559450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A8CEF7F-404E-874A-35D4-339AEB015C2B}"/>
              </a:ext>
            </a:extLst>
          </p:cNvPr>
          <p:cNvSpPr/>
          <p:nvPr/>
        </p:nvSpPr>
        <p:spPr>
          <a:xfrm>
            <a:off x="4783856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FBB49F9-FC74-CD4E-9E37-8EEF4EF29584}"/>
              </a:ext>
            </a:extLst>
          </p:cNvPr>
          <p:cNvSpPr txBox="1"/>
          <p:nvPr/>
        </p:nvSpPr>
        <p:spPr>
          <a:xfrm>
            <a:off x="4353453" y="1499829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131FDB2-4311-7BDE-69AE-C8DF0FD33434}"/>
              </a:ext>
            </a:extLst>
          </p:cNvPr>
          <p:cNvSpPr txBox="1"/>
          <p:nvPr/>
        </p:nvSpPr>
        <p:spPr>
          <a:xfrm>
            <a:off x="4568712" y="149982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28B41E3-DCFA-A75A-055A-AC4C6B2D87DA}"/>
              </a:ext>
            </a:extLst>
          </p:cNvPr>
          <p:cNvSpPr txBox="1"/>
          <p:nvPr/>
        </p:nvSpPr>
        <p:spPr>
          <a:xfrm>
            <a:off x="4791413" y="149982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218E1A2-1E42-1DCE-BF2F-ACE58F71C62B}"/>
              </a:ext>
            </a:extLst>
          </p:cNvPr>
          <p:cNvSpPr txBox="1"/>
          <p:nvPr/>
        </p:nvSpPr>
        <p:spPr>
          <a:xfrm>
            <a:off x="4791413" y="1499828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D0EAC0B-65EE-1CE8-F412-F143F3962229}"/>
              </a:ext>
            </a:extLst>
          </p:cNvPr>
          <p:cNvSpPr txBox="1">
            <a:spLocks/>
          </p:cNvSpPr>
          <p:nvPr/>
        </p:nvSpPr>
        <p:spPr>
          <a:xfrm>
            <a:off x="1513387" y="4016118"/>
            <a:ext cx="4658813" cy="482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Rank 1.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3D1325-71D7-3D01-F9C2-9FB4D95A2018}"/>
              </a:ext>
            </a:extLst>
          </p:cNvPr>
          <p:cNvSpPr/>
          <p:nvPr/>
        </p:nvSpPr>
        <p:spPr>
          <a:xfrm>
            <a:off x="1867193" y="3101325"/>
            <a:ext cx="426720" cy="5215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8DE713D-12D9-4DE0-67C3-767ABA301E7E}"/>
              </a:ext>
            </a:extLst>
          </p:cNvPr>
          <p:cNvSpPr/>
          <p:nvPr/>
        </p:nvSpPr>
        <p:spPr>
          <a:xfrm rot="16200000">
            <a:off x="1887862" y="3654293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2497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(⍳8)((⍳7),100000)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6740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674047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692573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899160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917686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112427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1142799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134938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1357156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1576990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1586252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1513387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1513387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1531913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1738500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289838-DC1C-F52E-2AF3-1864DEF216A4}"/>
              </a:ext>
            </a:extLst>
          </p:cNvPr>
          <p:cNvSpPr txBox="1"/>
          <p:nvPr/>
        </p:nvSpPr>
        <p:spPr>
          <a:xfrm>
            <a:off x="1757026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1963613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1982139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218872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2196496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241383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2421609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265747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  <a:endCxn id="14" idx="1"/>
          </p:cNvCxnSpPr>
          <p:nvPr/>
        </p:nvCxnSpPr>
        <p:spPr>
          <a:xfrm rot="16200000" flipV="1">
            <a:off x="1040161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2872C7B-71EE-B0B2-CAB9-90E290984AC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525522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58C5E45-DEAB-0051-A7C6-1FEBE1AFCEA8}"/>
              </a:ext>
            </a:extLst>
          </p:cNvPr>
          <p:cNvSpPr/>
          <p:nvPr/>
        </p:nvSpPr>
        <p:spPr>
          <a:xfrm>
            <a:off x="3435773" y="1424945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303292-BAA5-8854-777D-29D5A404AE1B}"/>
              </a:ext>
            </a:extLst>
          </p:cNvPr>
          <p:cNvSpPr/>
          <p:nvPr/>
        </p:nvSpPr>
        <p:spPr>
          <a:xfrm>
            <a:off x="343577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C764F7-62FE-E6FC-A549-1A490FD53126}"/>
              </a:ext>
            </a:extLst>
          </p:cNvPr>
          <p:cNvSpPr txBox="1"/>
          <p:nvPr/>
        </p:nvSpPr>
        <p:spPr>
          <a:xfrm>
            <a:off x="3454299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7321113-E708-42AC-85AB-6C20532665EC}"/>
              </a:ext>
            </a:extLst>
          </p:cNvPr>
          <p:cNvSpPr/>
          <p:nvPr/>
        </p:nvSpPr>
        <p:spPr>
          <a:xfrm>
            <a:off x="366088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0E15C0E-E425-4A07-F54F-2792DEBC8EB7}"/>
              </a:ext>
            </a:extLst>
          </p:cNvPr>
          <p:cNvSpPr txBox="1"/>
          <p:nvPr/>
        </p:nvSpPr>
        <p:spPr>
          <a:xfrm>
            <a:off x="367941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53A8D8C-4E5D-DA91-BA64-AE7BCD478FE0}"/>
              </a:ext>
            </a:extLst>
          </p:cNvPr>
          <p:cNvSpPr/>
          <p:nvPr/>
        </p:nvSpPr>
        <p:spPr>
          <a:xfrm>
            <a:off x="388599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3AB94E-1115-1BF4-80B4-79AE2202F8FB}"/>
              </a:ext>
            </a:extLst>
          </p:cNvPr>
          <p:cNvSpPr txBox="1"/>
          <p:nvPr/>
        </p:nvSpPr>
        <p:spPr>
          <a:xfrm>
            <a:off x="390452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B4E2E53-ADC1-DEF3-3B69-3AC57DF3481A}"/>
              </a:ext>
            </a:extLst>
          </p:cNvPr>
          <p:cNvSpPr/>
          <p:nvPr/>
        </p:nvSpPr>
        <p:spPr>
          <a:xfrm>
            <a:off x="411111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16234E-CE4B-4E1A-9AC4-712FD24E9EAC}"/>
              </a:ext>
            </a:extLst>
          </p:cNvPr>
          <p:cNvSpPr txBox="1"/>
          <p:nvPr/>
        </p:nvSpPr>
        <p:spPr>
          <a:xfrm>
            <a:off x="411888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8DF5845-13C5-EEDE-0ED5-3370FD994645}"/>
              </a:ext>
            </a:extLst>
          </p:cNvPr>
          <p:cNvSpPr/>
          <p:nvPr/>
        </p:nvSpPr>
        <p:spPr>
          <a:xfrm>
            <a:off x="4335578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E3F4185-55E8-F0A2-16E6-97CA4FB7446C}"/>
              </a:ext>
            </a:extLst>
          </p:cNvPr>
          <p:cNvSpPr/>
          <p:nvPr/>
        </p:nvSpPr>
        <p:spPr>
          <a:xfrm>
            <a:off x="4559450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A8CEF7F-404E-874A-35D4-339AEB015C2B}"/>
              </a:ext>
            </a:extLst>
          </p:cNvPr>
          <p:cNvSpPr/>
          <p:nvPr/>
        </p:nvSpPr>
        <p:spPr>
          <a:xfrm>
            <a:off x="4783856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FBB49F9-FC74-CD4E-9E37-8EEF4EF29584}"/>
              </a:ext>
            </a:extLst>
          </p:cNvPr>
          <p:cNvSpPr txBox="1"/>
          <p:nvPr/>
        </p:nvSpPr>
        <p:spPr>
          <a:xfrm>
            <a:off x="4353453" y="1499829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131FDB2-4311-7BDE-69AE-C8DF0FD33434}"/>
              </a:ext>
            </a:extLst>
          </p:cNvPr>
          <p:cNvSpPr txBox="1"/>
          <p:nvPr/>
        </p:nvSpPr>
        <p:spPr>
          <a:xfrm>
            <a:off x="4568712" y="149982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28B41E3-DCFA-A75A-055A-AC4C6B2D87DA}"/>
              </a:ext>
            </a:extLst>
          </p:cNvPr>
          <p:cNvSpPr txBox="1"/>
          <p:nvPr/>
        </p:nvSpPr>
        <p:spPr>
          <a:xfrm>
            <a:off x="4791413" y="149982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218E1A2-1E42-1DCE-BF2F-ACE58F71C62B}"/>
              </a:ext>
            </a:extLst>
          </p:cNvPr>
          <p:cNvSpPr txBox="1"/>
          <p:nvPr/>
        </p:nvSpPr>
        <p:spPr>
          <a:xfrm>
            <a:off x="4791413" y="1499828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</p:spTree>
    <p:extLst>
      <p:ext uri="{BB962C8B-B14F-4D97-AF65-F5344CB8AC3E}">
        <p14:creationId xmlns:p14="http://schemas.microsoft.com/office/powerpoint/2010/main" val="30573955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1" grpId="0"/>
      <p:bldP spid="4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FA845E-670F-C2FD-BFB8-77F9565F19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68202-3B97-AA34-F923-D5C2AEF155E7}"/>
              </a:ext>
            </a:extLst>
          </p:cNvPr>
          <p:cNvSpPr txBox="1"/>
          <p:nvPr/>
        </p:nvSpPr>
        <p:spPr>
          <a:xfrm>
            <a:off x="0" y="185737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Other pocket types</a:t>
            </a:r>
          </a:p>
        </p:txBody>
      </p:sp>
    </p:spTree>
    <p:extLst>
      <p:ext uri="{BB962C8B-B14F-4D97-AF65-F5344CB8AC3E}">
        <p14:creationId xmlns:p14="http://schemas.microsoft.com/office/powerpoint/2010/main" val="222514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(⍳8)((⍳7),100000)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6740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674047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692573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899160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917686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112427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1142799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134938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1357156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1576990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1586252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1513387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1513387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1531913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1738500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289838-DC1C-F52E-2AF3-1864DEF216A4}"/>
              </a:ext>
            </a:extLst>
          </p:cNvPr>
          <p:cNvSpPr txBox="1"/>
          <p:nvPr/>
        </p:nvSpPr>
        <p:spPr>
          <a:xfrm>
            <a:off x="1757026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1963613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1982139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218872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2196496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241383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2421609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265747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  <a:endCxn id="14" idx="1"/>
          </p:cNvCxnSpPr>
          <p:nvPr/>
        </p:nvCxnSpPr>
        <p:spPr>
          <a:xfrm rot="16200000" flipV="1">
            <a:off x="1040161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2872C7B-71EE-B0B2-CAB9-90E290984AC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525522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58C5E45-DEAB-0051-A7C6-1FEBE1AFCEA8}"/>
              </a:ext>
            </a:extLst>
          </p:cNvPr>
          <p:cNvSpPr/>
          <p:nvPr/>
        </p:nvSpPr>
        <p:spPr>
          <a:xfrm>
            <a:off x="3435773" y="1424945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303292-BAA5-8854-777D-29D5A404AE1B}"/>
              </a:ext>
            </a:extLst>
          </p:cNvPr>
          <p:cNvSpPr/>
          <p:nvPr/>
        </p:nvSpPr>
        <p:spPr>
          <a:xfrm>
            <a:off x="343577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C764F7-62FE-E6FC-A549-1A490FD53126}"/>
              </a:ext>
            </a:extLst>
          </p:cNvPr>
          <p:cNvSpPr txBox="1"/>
          <p:nvPr/>
        </p:nvSpPr>
        <p:spPr>
          <a:xfrm>
            <a:off x="3454299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7321113-E708-42AC-85AB-6C20532665EC}"/>
              </a:ext>
            </a:extLst>
          </p:cNvPr>
          <p:cNvSpPr/>
          <p:nvPr/>
        </p:nvSpPr>
        <p:spPr>
          <a:xfrm>
            <a:off x="366088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0E15C0E-E425-4A07-F54F-2792DEBC8EB7}"/>
              </a:ext>
            </a:extLst>
          </p:cNvPr>
          <p:cNvSpPr txBox="1"/>
          <p:nvPr/>
        </p:nvSpPr>
        <p:spPr>
          <a:xfrm>
            <a:off x="367941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53A8D8C-4E5D-DA91-BA64-AE7BCD478FE0}"/>
              </a:ext>
            </a:extLst>
          </p:cNvPr>
          <p:cNvSpPr/>
          <p:nvPr/>
        </p:nvSpPr>
        <p:spPr>
          <a:xfrm>
            <a:off x="388599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3AB94E-1115-1BF4-80B4-79AE2202F8FB}"/>
              </a:ext>
            </a:extLst>
          </p:cNvPr>
          <p:cNvSpPr txBox="1"/>
          <p:nvPr/>
        </p:nvSpPr>
        <p:spPr>
          <a:xfrm>
            <a:off x="390452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B4E2E53-ADC1-DEF3-3B69-3AC57DF3481A}"/>
              </a:ext>
            </a:extLst>
          </p:cNvPr>
          <p:cNvSpPr/>
          <p:nvPr/>
        </p:nvSpPr>
        <p:spPr>
          <a:xfrm>
            <a:off x="411111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16234E-CE4B-4E1A-9AC4-712FD24E9EAC}"/>
              </a:ext>
            </a:extLst>
          </p:cNvPr>
          <p:cNvSpPr txBox="1"/>
          <p:nvPr/>
        </p:nvSpPr>
        <p:spPr>
          <a:xfrm>
            <a:off x="411888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8DF5845-13C5-EEDE-0ED5-3370FD994645}"/>
              </a:ext>
            </a:extLst>
          </p:cNvPr>
          <p:cNvSpPr/>
          <p:nvPr/>
        </p:nvSpPr>
        <p:spPr>
          <a:xfrm>
            <a:off x="4335578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E3F4185-55E8-F0A2-16E6-97CA4FB7446C}"/>
              </a:ext>
            </a:extLst>
          </p:cNvPr>
          <p:cNvSpPr/>
          <p:nvPr/>
        </p:nvSpPr>
        <p:spPr>
          <a:xfrm>
            <a:off x="4559450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A8CEF7F-404E-874A-35D4-339AEB015C2B}"/>
              </a:ext>
            </a:extLst>
          </p:cNvPr>
          <p:cNvSpPr/>
          <p:nvPr/>
        </p:nvSpPr>
        <p:spPr>
          <a:xfrm>
            <a:off x="4783856" y="142494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FBB49F9-FC74-CD4E-9E37-8EEF4EF29584}"/>
              </a:ext>
            </a:extLst>
          </p:cNvPr>
          <p:cNvSpPr txBox="1"/>
          <p:nvPr/>
        </p:nvSpPr>
        <p:spPr>
          <a:xfrm>
            <a:off x="4353453" y="1499829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131FDB2-4311-7BDE-69AE-C8DF0FD33434}"/>
              </a:ext>
            </a:extLst>
          </p:cNvPr>
          <p:cNvSpPr txBox="1"/>
          <p:nvPr/>
        </p:nvSpPr>
        <p:spPr>
          <a:xfrm>
            <a:off x="4568712" y="149982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28B41E3-DCFA-A75A-055A-AC4C6B2D87DA}"/>
              </a:ext>
            </a:extLst>
          </p:cNvPr>
          <p:cNvSpPr txBox="1"/>
          <p:nvPr/>
        </p:nvSpPr>
        <p:spPr>
          <a:xfrm>
            <a:off x="4791413" y="1499828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218E1A2-1E42-1DCE-BF2F-ACE58F71C62B}"/>
              </a:ext>
            </a:extLst>
          </p:cNvPr>
          <p:cNvSpPr txBox="1"/>
          <p:nvPr/>
        </p:nvSpPr>
        <p:spPr>
          <a:xfrm>
            <a:off x="4791413" y="1499828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</p:spTree>
    <p:extLst>
      <p:ext uri="{BB962C8B-B14F-4D97-AF65-F5344CB8AC3E}">
        <p14:creationId xmlns:p14="http://schemas.microsoft.com/office/powerpoint/2010/main" val="30349322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4BF1D6DF-2068-BD13-2D26-9BDF858041C7}"/>
              </a:ext>
            </a:extLst>
          </p:cNvPr>
          <p:cNvSpPr txBox="1"/>
          <p:nvPr/>
        </p:nvSpPr>
        <p:spPr>
          <a:xfrm>
            <a:off x="4753306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391637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4512076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451207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4530602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473718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4962302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498082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5187415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5195185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5412528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5420298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5656167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  <a:endCxn id="14" idx="1"/>
          </p:cNvCxnSpPr>
          <p:nvPr/>
        </p:nvCxnSpPr>
        <p:spPr>
          <a:xfrm rot="16200000" flipV="1">
            <a:off x="4038850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2872C7B-71EE-B0B2-CAB9-90E290984AC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24211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ED40BCCF-3D4B-AAAA-A370-0C826363F805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53D228-5B26-03CA-744D-8E86AB0B0579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28BB8B-2295-31B7-2786-227C1613A235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3B599B-0C9E-28FE-CB99-73F5E5C8C7ED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AF3BD92-C862-8978-DBDA-20D9835CAFF7}"/>
              </a:ext>
            </a:extLst>
          </p:cNvPr>
          <p:cNvSpPr txBox="1"/>
          <p:nvPr/>
        </p:nvSpPr>
        <p:spPr>
          <a:xfrm>
            <a:off x="668050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0295975-8BED-4C70-A6E9-2725C5B87FAB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3DF33A6-B02E-DB4F-7C12-A499B7FA1499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E1E45B6-C038-47C7-B282-44E41D6A622D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C31000D-36F1-7C31-6D2D-B2A419A5FA09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C2FF9B6-6247-4C51-9F98-F2F328FFA14A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64A5FB5-69C6-35A4-8D18-8C5E862B85F3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4CBA0A3-2F66-CDC8-361E-B70CD4C19613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8B33980-5B0F-FFD0-41DC-803DCA7E4E0C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7B692E7-1756-043F-DB89-8F5F88C59A11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E98C907-970B-72D3-C8C9-C99563C9D710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EC737D2-15C5-4B1D-58D8-8218ACB49298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</p:spTree>
    <p:extLst>
      <p:ext uri="{BB962C8B-B14F-4D97-AF65-F5344CB8AC3E}">
        <p14:creationId xmlns:p14="http://schemas.microsoft.com/office/powerpoint/2010/main" val="28048900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2C2AC703-37B7-E089-D793-8BFDA4D7FE66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97821" y="2260776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BF1D6DF-2068-BD13-2D26-9BDF858041C7}"/>
              </a:ext>
            </a:extLst>
          </p:cNvPr>
          <p:cNvSpPr txBox="1"/>
          <p:nvPr/>
        </p:nvSpPr>
        <p:spPr>
          <a:xfrm>
            <a:off x="4753306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391637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4512076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451207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4530602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473718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4962302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498082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5187415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5195185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5412528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5420298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5656167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  <a:endCxn id="14" idx="1"/>
          </p:cNvCxnSpPr>
          <p:nvPr/>
        </p:nvCxnSpPr>
        <p:spPr>
          <a:xfrm rot="16200000" flipV="1">
            <a:off x="4038850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2872C7B-71EE-B0B2-CAB9-90E290984AC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24211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F5774E7D-288A-A862-A052-0E0EED7FAA91}"/>
              </a:ext>
            </a:extLst>
          </p:cNvPr>
          <p:cNvSpPr/>
          <p:nvPr/>
        </p:nvSpPr>
        <p:spPr>
          <a:xfrm>
            <a:off x="1642866" y="227819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8AD224B-9E37-06FA-81D6-2253D639AC0A}"/>
              </a:ext>
            </a:extLst>
          </p:cNvPr>
          <p:cNvSpPr/>
          <p:nvPr/>
        </p:nvSpPr>
        <p:spPr>
          <a:xfrm>
            <a:off x="1641525" y="2278196"/>
            <a:ext cx="149134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9096581-57E9-DEE6-1120-929CC25248BA}"/>
              </a:ext>
            </a:extLst>
          </p:cNvPr>
          <p:cNvSpPr txBox="1"/>
          <p:nvPr/>
        </p:nvSpPr>
        <p:spPr>
          <a:xfrm>
            <a:off x="1661392" y="249158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91321D5-4B1B-369F-789B-29E78259C6F6}"/>
              </a:ext>
            </a:extLst>
          </p:cNvPr>
          <p:cNvSpPr/>
          <p:nvPr/>
        </p:nvSpPr>
        <p:spPr>
          <a:xfrm>
            <a:off x="1867979" y="227819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7E687D5-CA7C-B51D-3D86-5ABA7491F479}"/>
              </a:ext>
            </a:extLst>
          </p:cNvPr>
          <p:cNvSpPr txBox="1"/>
          <p:nvPr/>
        </p:nvSpPr>
        <p:spPr>
          <a:xfrm>
            <a:off x="1886505" y="249158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30A5D90-510C-D3D7-3A87-82F4D1044D19}"/>
              </a:ext>
            </a:extLst>
          </p:cNvPr>
          <p:cNvSpPr/>
          <p:nvPr/>
        </p:nvSpPr>
        <p:spPr>
          <a:xfrm>
            <a:off x="2093092" y="227819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4B4B96F-2ACD-5DEF-31A6-C2CE8AA54C52}"/>
              </a:ext>
            </a:extLst>
          </p:cNvPr>
          <p:cNvSpPr txBox="1"/>
          <p:nvPr/>
        </p:nvSpPr>
        <p:spPr>
          <a:xfrm>
            <a:off x="2111618" y="249158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88A5E40-72CA-F8D0-3AD7-86681E8EF57E}"/>
              </a:ext>
            </a:extLst>
          </p:cNvPr>
          <p:cNvSpPr/>
          <p:nvPr/>
        </p:nvSpPr>
        <p:spPr>
          <a:xfrm>
            <a:off x="2680155" y="227819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7A16342-8D41-80C7-79AA-426CDCC9E0C7}"/>
              </a:ext>
            </a:extLst>
          </p:cNvPr>
          <p:cNvSpPr txBox="1"/>
          <p:nvPr/>
        </p:nvSpPr>
        <p:spPr>
          <a:xfrm>
            <a:off x="2687925" y="249158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ADD2AA0-8E87-4692-2019-19C8A24423E3}"/>
              </a:ext>
            </a:extLst>
          </p:cNvPr>
          <p:cNvSpPr/>
          <p:nvPr/>
        </p:nvSpPr>
        <p:spPr>
          <a:xfrm>
            <a:off x="2905268" y="227819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7BEFA92-82FB-7577-EFA6-0E3C06A609CC}"/>
              </a:ext>
            </a:extLst>
          </p:cNvPr>
          <p:cNvSpPr txBox="1"/>
          <p:nvPr/>
        </p:nvSpPr>
        <p:spPr>
          <a:xfrm>
            <a:off x="2824544" y="2537748"/>
            <a:ext cx="3865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‘a’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F73583F-DDE0-15CD-5A9C-B6389D889543}"/>
              </a:ext>
            </a:extLst>
          </p:cNvPr>
          <p:cNvSpPr/>
          <p:nvPr/>
        </p:nvSpPr>
        <p:spPr>
          <a:xfrm>
            <a:off x="2313403" y="2278196"/>
            <a:ext cx="372031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50BCEF8-5B12-505A-522E-8B06A6607F2E}"/>
              </a:ext>
            </a:extLst>
          </p:cNvPr>
          <p:cNvSpPr txBox="1"/>
          <p:nvPr/>
        </p:nvSpPr>
        <p:spPr>
          <a:xfrm>
            <a:off x="2387198" y="249158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sp>
        <p:nvSpPr>
          <p:cNvPr id="105" name="Title 4">
            <a:extLst>
              <a:ext uri="{FF2B5EF4-FFF2-40B4-BE49-F238E27FC236}">
                <a16:creationId xmlns:a16="http://schemas.microsoft.com/office/drawing/2014/main" id="{A2631546-9596-210D-0C95-375E865E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Symbols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0AA391-DD11-5A7E-9C9D-09561BDCE34D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D3B634-E6FC-20E3-84FB-D2F93C79E73A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3BFD36-C18D-79F1-502F-0958207DDEC9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A59CC95-B00F-426A-4F59-5ABCA23E6194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0FC54B2-7FE7-927E-6E97-2E0DEDE5666E}"/>
              </a:ext>
            </a:extLst>
          </p:cNvPr>
          <p:cNvSpPr txBox="1"/>
          <p:nvPr/>
        </p:nvSpPr>
        <p:spPr>
          <a:xfrm>
            <a:off x="668050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706EC18-A71B-782A-0D2A-2CBE662F2703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F1D46CD-891E-30A0-58ED-EF851899628F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D071B27-9F37-3B22-1006-B576CB299739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421BABD-1C00-6EEF-A835-41CDA78DD71A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46BD69B-10A0-7780-7356-6A40AFF23637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9E0DCEF-0AC5-2C03-D381-7B0E7A105862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B8D5E29-3A35-9684-B11C-4CE6F521A8CA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DB96F9-AF5E-6D7E-AECB-C12BEEE83BB7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86122D2-3B48-8624-B4AB-334AD736E8AC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56499C0-F2D0-3641-7F49-8AEF83326F50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8491D5-7049-68AB-E057-D4E1997A8DB1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</p:spTree>
    <p:extLst>
      <p:ext uri="{BB962C8B-B14F-4D97-AF65-F5344CB8AC3E}">
        <p14:creationId xmlns:p14="http://schemas.microsoft.com/office/powerpoint/2010/main" val="25119997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2C2AC703-37B7-E089-D793-8BFDA4D7FE66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97821" y="2260776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BF1D6DF-2068-BD13-2D26-9BDF858041C7}"/>
              </a:ext>
            </a:extLst>
          </p:cNvPr>
          <p:cNvSpPr txBox="1"/>
          <p:nvPr/>
        </p:nvSpPr>
        <p:spPr>
          <a:xfrm>
            <a:off x="4753306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391637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4512076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451207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4530602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473718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4962302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498082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5187415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5195185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5412528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5420298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5656167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  <a:endCxn id="14" idx="1"/>
          </p:cNvCxnSpPr>
          <p:nvPr/>
        </p:nvCxnSpPr>
        <p:spPr>
          <a:xfrm rot="16200000" flipV="1">
            <a:off x="4038850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2872C7B-71EE-B0B2-CAB9-90E290984AC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24211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1620BD9F-4189-7B5D-5EAB-0B72B2502DA0}"/>
              </a:ext>
            </a:extLst>
          </p:cNvPr>
          <p:cNvSpPr/>
          <p:nvPr/>
        </p:nvSpPr>
        <p:spPr>
          <a:xfrm>
            <a:off x="2651214" y="27072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643CB70-36D9-DFEE-34D2-DC1D589FF1AB}"/>
              </a:ext>
            </a:extLst>
          </p:cNvPr>
          <p:cNvSpPr/>
          <p:nvPr/>
        </p:nvSpPr>
        <p:spPr>
          <a:xfrm>
            <a:off x="2658984" y="27072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7493CDB-3322-700E-0295-DBE2DD4F16D2}"/>
              </a:ext>
            </a:extLst>
          </p:cNvPr>
          <p:cNvSpPr txBox="1"/>
          <p:nvPr/>
        </p:nvSpPr>
        <p:spPr>
          <a:xfrm>
            <a:off x="2672229" y="27157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C597AA2-C4B2-1B23-93E2-BD444D25BC65}"/>
              </a:ext>
            </a:extLst>
          </p:cNvPr>
          <p:cNvSpPr txBox="1"/>
          <p:nvPr/>
        </p:nvSpPr>
        <p:spPr>
          <a:xfrm>
            <a:off x="2909284" y="27049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70" name="Title 4">
            <a:extLst>
              <a:ext uri="{FF2B5EF4-FFF2-40B4-BE49-F238E27FC236}">
                <a16:creationId xmlns:a16="http://schemas.microsoft.com/office/drawing/2014/main" id="{583EB826-C731-AA2D-68F9-6AEB8FCF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Symbols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7D9DC0-4A41-4CDE-49BA-B5CCB588797C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B29A7-DDF4-DCFE-8788-E07A166B6519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E4A77F-A622-8C72-C391-274EDA7311B6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32BBCAB-55AF-8D2F-F998-E7AA8A1533D0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F82B6E-3CF3-3E5C-FEC2-794A6E2ECCF3}"/>
              </a:ext>
            </a:extLst>
          </p:cNvPr>
          <p:cNvSpPr txBox="1"/>
          <p:nvPr/>
        </p:nvSpPr>
        <p:spPr>
          <a:xfrm>
            <a:off x="668050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7FEEE3-5C0D-E1F2-528E-FA95F937E3D2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EBD0B8-1B69-C122-EAE3-64249487C84D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4954CD-AEE3-542B-27C5-37F4C293E07E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E5287-F882-0169-0673-CF0A093BC687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4F644A8-59EA-D7CF-633F-7F8614C5E012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BF16AA7-08CA-A017-5490-4C4DBB6E0CCA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1F6888-3B53-F9C4-E13C-675744996466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970A56-E2E6-8022-B561-6530F3BC9FDE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65D2B9-87D1-0059-09AC-36D8B779FF68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9AC3F60-5B2C-38FD-D5FF-0498FD381C50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BD09990-BDBA-D19F-FD92-16116C817C41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</p:spTree>
    <p:extLst>
      <p:ext uri="{BB962C8B-B14F-4D97-AF65-F5344CB8AC3E}">
        <p14:creationId xmlns:p14="http://schemas.microsoft.com/office/powerpoint/2010/main" val="18960802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ontent Placeholder 2">
            <a:extLst>
              <a:ext uri="{FF2B5EF4-FFF2-40B4-BE49-F238E27FC236}">
                <a16:creationId xmlns:a16="http://schemas.microsoft.com/office/drawing/2014/main" id="{36B17856-100B-0B48-ECEC-D9CBE3854585}"/>
              </a:ext>
            </a:extLst>
          </p:cNvPr>
          <p:cNvSpPr txBox="1">
            <a:spLocks/>
          </p:cNvSpPr>
          <p:nvPr/>
        </p:nvSpPr>
        <p:spPr>
          <a:xfrm>
            <a:off x="2204270" y="1213541"/>
            <a:ext cx="341035" cy="474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b</a:t>
            </a:r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E2586E76-7CFD-0EEE-B55E-22EB7E6E0D85}"/>
              </a:ext>
            </a:extLst>
          </p:cNvPr>
          <p:cNvCxnSpPr>
            <a:stCxn id="14" idx="2"/>
            <a:endCxn id="32" idx="1"/>
          </p:cNvCxnSpPr>
          <p:nvPr/>
        </p:nvCxnSpPr>
        <p:spPr>
          <a:xfrm rot="16200000" flipH="1">
            <a:off x="1711789" y="2437821"/>
            <a:ext cx="1643160" cy="2017326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2D3E6578-DC6C-1764-0681-FDE174134A0B}"/>
              </a:ext>
            </a:extLst>
          </p:cNvPr>
          <p:cNvSpPr/>
          <p:nvPr/>
        </p:nvSpPr>
        <p:spPr>
          <a:xfrm>
            <a:off x="2065839" y="4152179"/>
            <a:ext cx="487413" cy="233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6D98F8-5299-914B-DEBB-C6ABBDB688E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503F42A-F008-AA61-09D1-3D5F0E791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Code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CA2752-A021-E8A4-7FCD-6FA00F489C05}"/>
              </a:ext>
            </a:extLst>
          </p:cNvPr>
          <p:cNvSpPr/>
          <p:nvPr/>
        </p:nvSpPr>
        <p:spPr>
          <a:xfrm>
            <a:off x="374860" y="1828800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5A1578-29C2-74DC-7691-F6F7A0D10FE6}"/>
              </a:ext>
            </a:extLst>
          </p:cNvPr>
          <p:cNvSpPr/>
          <p:nvPr/>
        </p:nvSpPr>
        <p:spPr>
          <a:xfrm>
            <a:off x="373519" y="1828800"/>
            <a:ext cx="215451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632158-3002-FF8C-1A96-491BF35DC776}"/>
              </a:ext>
            </a:extLst>
          </p:cNvPr>
          <p:cNvSpPr txBox="1"/>
          <p:nvPr/>
        </p:nvSpPr>
        <p:spPr>
          <a:xfrm>
            <a:off x="393386" y="2042186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BBB7A4-8BAB-273A-078F-4470BACCCC24}"/>
              </a:ext>
            </a:extLst>
          </p:cNvPr>
          <p:cNvSpPr/>
          <p:nvPr/>
        </p:nvSpPr>
        <p:spPr>
          <a:xfrm>
            <a:off x="599973" y="1828800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2C90FD-72CC-E592-EFD9-0D595E061B01}"/>
              </a:ext>
            </a:extLst>
          </p:cNvPr>
          <p:cNvSpPr txBox="1"/>
          <p:nvPr/>
        </p:nvSpPr>
        <p:spPr>
          <a:xfrm>
            <a:off x="618499" y="2042186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0380AF-80FA-7E1E-3083-CC2AF587F3E3}"/>
              </a:ext>
            </a:extLst>
          </p:cNvPr>
          <p:cNvSpPr/>
          <p:nvPr/>
        </p:nvSpPr>
        <p:spPr>
          <a:xfrm>
            <a:off x="825086" y="1828800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472CBF-3469-12AE-12AA-7F5A55D06BEF}"/>
              </a:ext>
            </a:extLst>
          </p:cNvPr>
          <p:cNvSpPr txBox="1"/>
          <p:nvPr/>
        </p:nvSpPr>
        <p:spPr>
          <a:xfrm>
            <a:off x="843612" y="2042186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C4E6A4-9585-BF06-C867-7AEE1692D278}"/>
              </a:ext>
            </a:extLst>
          </p:cNvPr>
          <p:cNvSpPr/>
          <p:nvPr/>
        </p:nvSpPr>
        <p:spPr>
          <a:xfrm>
            <a:off x="1412149" y="1828800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C19FF0-4AB0-506D-32F6-7684B2369C91}"/>
              </a:ext>
            </a:extLst>
          </p:cNvPr>
          <p:cNvSpPr/>
          <p:nvPr/>
        </p:nvSpPr>
        <p:spPr>
          <a:xfrm>
            <a:off x="1637262" y="1828800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AB5788-331B-F8FF-ECCB-5CECE7F41AC8}"/>
              </a:ext>
            </a:extLst>
          </p:cNvPr>
          <p:cNvSpPr/>
          <p:nvPr/>
        </p:nvSpPr>
        <p:spPr>
          <a:xfrm>
            <a:off x="1045397" y="1828800"/>
            <a:ext cx="372031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2F04D9-B196-6D32-59F5-957DA48B47A0}"/>
              </a:ext>
            </a:extLst>
          </p:cNvPr>
          <p:cNvSpPr txBox="1"/>
          <p:nvPr/>
        </p:nvSpPr>
        <p:spPr>
          <a:xfrm>
            <a:off x="1119192" y="2042186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pic>
        <p:nvPicPr>
          <p:cNvPr id="45" name="Content Placeholder 44" descr="Single gear outline">
            <a:extLst>
              <a:ext uri="{FF2B5EF4-FFF2-40B4-BE49-F238E27FC236}">
                <a16:creationId xmlns:a16="http://schemas.microsoft.com/office/drawing/2014/main" id="{5FA9199B-E08E-0A33-36E7-69BD77B3AF7B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1185" y="4057731"/>
            <a:ext cx="440391" cy="440391"/>
          </a:xfr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A48431B-B387-DDCF-E621-552C13F53801}"/>
              </a:ext>
            </a:extLst>
          </p:cNvPr>
          <p:cNvSpPr txBox="1"/>
          <p:nvPr/>
        </p:nvSpPr>
        <p:spPr>
          <a:xfrm>
            <a:off x="1424051" y="2042186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DA26D8-A96E-97E6-F481-4E97FDF09F3F}"/>
              </a:ext>
            </a:extLst>
          </p:cNvPr>
          <p:cNvSpPr txBox="1"/>
          <p:nvPr/>
        </p:nvSpPr>
        <p:spPr>
          <a:xfrm rot="16200000">
            <a:off x="1261957" y="2057575"/>
            <a:ext cx="9757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ARROW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503EAC4-0889-A459-AD5B-E5B86EEC7AF8}"/>
              </a:ext>
            </a:extLst>
          </p:cNvPr>
          <p:cNvSpPr/>
          <p:nvPr/>
        </p:nvSpPr>
        <p:spPr>
          <a:xfrm>
            <a:off x="1865600" y="1828800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BA0A46-7DFD-6020-F976-EE1AB59C10E4}"/>
              </a:ext>
            </a:extLst>
          </p:cNvPr>
          <p:cNvSpPr/>
          <p:nvPr/>
        </p:nvSpPr>
        <p:spPr>
          <a:xfrm>
            <a:off x="2090713" y="1828800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2ABE72-93B3-6DAB-E94F-A0C9AD6EFECE}"/>
              </a:ext>
            </a:extLst>
          </p:cNvPr>
          <p:cNvSpPr txBox="1"/>
          <p:nvPr/>
        </p:nvSpPr>
        <p:spPr>
          <a:xfrm>
            <a:off x="1877502" y="2042186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F54EBFB-65C1-F5BC-E1E1-527FA309EE97}"/>
              </a:ext>
            </a:extLst>
          </p:cNvPr>
          <p:cNvSpPr txBox="1"/>
          <p:nvPr/>
        </p:nvSpPr>
        <p:spPr>
          <a:xfrm rot="16200000">
            <a:off x="1715408" y="2057575"/>
            <a:ext cx="9757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PLUS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E127E42-21F0-98EC-7D36-E6C7AE51B9E4}"/>
              </a:ext>
            </a:extLst>
          </p:cNvPr>
          <p:cNvSpPr/>
          <p:nvPr/>
        </p:nvSpPr>
        <p:spPr>
          <a:xfrm>
            <a:off x="2309546" y="1828800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8FC921-BAD8-6A1E-7430-E5232E8C9055}"/>
              </a:ext>
            </a:extLst>
          </p:cNvPr>
          <p:cNvSpPr txBox="1"/>
          <p:nvPr/>
        </p:nvSpPr>
        <p:spPr>
          <a:xfrm>
            <a:off x="2321448" y="2042186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DE64B95-A37E-59AD-AB91-5438BC33BC46}"/>
              </a:ext>
            </a:extLst>
          </p:cNvPr>
          <p:cNvSpPr/>
          <p:nvPr/>
        </p:nvSpPr>
        <p:spPr>
          <a:xfrm>
            <a:off x="3534262" y="4079167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6F1E4B4-07ED-05FD-AC9C-9B194A0B615C}"/>
              </a:ext>
            </a:extLst>
          </p:cNvPr>
          <p:cNvSpPr/>
          <p:nvPr/>
        </p:nvSpPr>
        <p:spPr>
          <a:xfrm>
            <a:off x="3542032" y="4079167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A0A7AE-DF6E-B80D-6CE6-67468CB2F0B5}"/>
              </a:ext>
            </a:extLst>
          </p:cNvPr>
          <p:cNvSpPr txBox="1"/>
          <p:nvPr/>
        </p:nvSpPr>
        <p:spPr>
          <a:xfrm>
            <a:off x="3555277" y="408762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560CEC5-8C79-7C0A-3513-119E1FEFBA3D}"/>
              </a:ext>
            </a:extLst>
          </p:cNvPr>
          <p:cNvSpPr txBox="1"/>
          <p:nvPr/>
        </p:nvSpPr>
        <p:spPr>
          <a:xfrm>
            <a:off x="3792332" y="4076863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‘tot’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24EEC34-5D50-6D92-11C6-0A07A54787DD}"/>
              </a:ext>
            </a:extLst>
          </p:cNvPr>
          <p:cNvSpPr/>
          <p:nvPr/>
        </p:nvSpPr>
        <p:spPr>
          <a:xfrm>
            <a:off x="3538433" y="3505766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5281062-AA67-0FB5-8C0A-6042F28A526D}"/>
              </a:ext>
            </a:extLst>
          </p:cNvPr>
          <p:cNvSpPr/>
          <p:nvPr/>
        </p:nvSpPr>
        <p:spPr>
          <a:xfrm>
            <a:off x="3546203" y="3505766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8FFF9B-85BD-491F-1300-F8FF0A025E25}"/>
              </a:ext>
            </a:extLst>
          </p:cNvPr>
          <p:cNvSpPr txBox="1"/>
          <p:nvPr/>
        </p:nvSpPr>
        <p:spPr>
          <a:xfrm>
            <a:off x="3559448" y="3514228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CCA3F55-5FE4-1941-F376-A8BBC4AD4BE5}"/>
              </a:ext>
            </a:extLst>
          </p:cNvPr>
          <p:cNvSpPr txBox="1"/>
          <p:nvPr/>
        </p:nvSpPr>
        <p:spPr>
          <a:xfrm>
            <a:off x="3796503" y="3503462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F5B760B-D5A8-109F-9CAA-A02FB289531E}"/>
              </a:ext>
            </a:extLst>
          </p:cNvPr>
          <p:cNvSpPr/>
          <p:nvPr/>
        </p:nvSpPr>
        <p:spPr>
          <a:xfrm>
            <a:off x="3526492" y="2929084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92894D6-184E-6752-3C6C-E232E1FDA5DC}"/>
              </a:ext>
            </a:extLst>
          </p:cNvPr>
          <p:cNvSpPr/>
          <p:nvPr/>
        </p:nvSpPr>
        <p:spPr>
          <a:xfrm>
            <a:off x="3534262" y="2929084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E7E1A77-B067-3395-B47E-742BBFB613B1}"/>
              </a:ext>
            </a:extLst>
          </p:cNvPr>
          <p:cNvSpPr txBox="1"/>
          <p:nvPr/>
        </p:nvSpPr>
        <p:spPr>
          <a:xfrm>
            <a:off x="3547507" y="2937546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B9D7C5-48EF-1394-CB29-C52C6EEC210D}"/>
              </a:ext>
            </a:extLst>
          </p:cNvPr>
          <p:cNvSpPr txBox="1"/>
          <p:nvPr/>
        </p:nvSpPr>
        <p:spPr>
          <a:xfrm>
            <a:off x="3784562" y="2926780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‘b’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61399A25-D924-64ED-C549-7DA7660FA217}"/>
              </a:ext>
            </a:extLst>
          </p:cNvPr>
          <p:cNvCxnSpPr>
            <a:cxnSpLocks/>
            <a:stCxn id="25" idx="2"/>
          </p:cNvCxnSpPr>
          <p:nvPr/>
        </p:nvCxnSpPr>
        <p:spPr>
          <a:xfrm rot="16200000" flipH="1">
            <a:off x="2214398" y="2388663"/>
            <a:ext cx="1084508" cy="1556990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7C8BC5D6-73DA-9011-6C4D-94F9AC716275}"/>
              </a:ext>
            </a:extLst>
          </p:cNvPr>
          <p:cNvSpPr/>
          <p:nvPr/>
        </p:nvSpPr>
        <p:spPr>
          <a:xfrm>
            <a:off x="2528035" y="3596485"/>
            <a:ext cx="487413" cy="233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" name="Content Placeholder 44" descr="Single gear outline">
            <a:extLst>
              <a:ext uri="{FF2B5EF4-FFF2-40B4-BE49-F238E27FC236}">
                <a16:creationId xmlns:a16="http://schemas.microsoft.com/office/drawing/2014/main" id="{9ACB4E78-0A6E-2317-BF1A-E7E364963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3381" y="3502037"/>
            <a:ext cx="440391" cy="440391"/>
          </a:xfrm>
          <a:prstGeom prst="rect">
            <a:avLst/>
          </a:prstGeom>
        </p:spPr>
      </p:pic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076DD5FA-6F8A-B9FB-307D-9E6D909DCFC7}"/>
              </a:ext>
            </a:extLst>
          </p:cNvPr>
          <p:cNvCxnSpPr>
            <a:cxnSpLocks/>
            <a:stCxn id="29" idx="2"/>
          </p:cNvCxnSpPr>
          <p:nvPr/>
        </p:nvCxnSpPr>
        <p:spPr>
          <a:xfrm rot="16200000" flipH="1">
            <a:off x="2724537" y="2322470"/>
            <a:ext cx="514976" cy="1119844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5556AFAB-D8E6-C720-977D-9A4F5392712F}"/>
              </a:ext>
            </a:extLst>
          </p:cNvPr>
          <p:cNvSpPr/>
          <p:nvPr/>
        </p:nvSpPr>
        <p:spPr>
          <a:xfrm>
            <a:off x="2818288" y="3023019"/>
            <a:ext cx="487413" cy="233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2" name="Content Placeholder 44" descr="Single gear outline">
            <a:extLst>
              <a:ext uri="{FF2B5EF4-FFF2-40B4-BE49-F238E27FC236}">
                <a16:creationId xmlns:a16="http://schemas.microsoft.com/office/drawing/2014/main" id="{FD252E71-25E9-13B8-AA7B-40B306092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3634" y="2928571"/>
            <a:ext cx="440391" cy="440391"/>
          </a:xfrm>
          <a:prstGeom prst="rect">
            <a:avLst/>
          </a:prstGeom>
        </p:spPr>
      </p:pic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C833CCAB-F284-D6CF-639E-7C28C0DE3059}"/>
              </a:ext>
            </a:extLst>
          </p:cNvPr>
          <p:cNvSpPr txBox="1">
            <a:spLocks/>
          </p:cNvSpPr>
          <p:nvPr/>
        </p:nvSpPr>
        <p:spPr>
          <a:xfrm>
            <a:off x="376866" y="1203966"/>
            <a:ext cx="771908" cy="474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tot</a:t>
            </a:r>
          </a:p>
        </p:txBody>
      </p: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780B01C8-244A-06FC-C836-2A2A645B7706}"/>
              </a:ext>
            </a:extLst>
          </p:cNvPr>
          <p:cNvSpPr txBox="1">
            <a:spLocks/>
          </p:cNvSpPr>
          <p:nvPr/>
        </p:nvSpPr>
        <p:spPr>
          <a:xfrm>
            <a:off x="1106584" y="1213541"/>
            <a:ext cx="356336" cy="474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←</a:t>
            </a:r>
          </a:p>
        </p:txBody>
      </p:sp>
      <p:sp>
        <p:nvSpPr>
          <p:cNvPr id="69" name="Content Placeholder 2">
            <a:extLst>
              <a:ext uri="{FF2B5EF4-FFF2-40B4-BE49-F238E27FC236}">
                <a16:creationId xmlns:a16="http://schemas.microsoft.com/office/drawing/2014/main" id="{57A833C6-A1F7-DF61-C961-EC34C95AA5FD}"/>
              </a:ext>
            </a:extLst>
          </p:cNvPr>
          <p:cNvSpPr txBox="1">
            <a:spLocks/>
          </p:cNvSpPr>
          <p:nvPr/>
        </p:nvSpPr>
        <p:spPr>
          <a:xfrm>
            <a:off x="1470768" y="1203965"/>
            <a:ext cx="341035" cy="474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a</a:t>
            </a:r>
          </a:p>
        </p:txBody>
      </p: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CFB58EB5-1863-377F-0505-2E8C4F173165}"/>
              </a:ext>
            </a:extLst>
          </p:cNvPr>
          <p:cNvSpPr txBox="1">
            <a:spLocks/>
          </p:cNvSpPr>
          <p:nvPr/>
        </p:nvSpPr>
        <p:spPr>
          <a:xfrm>
            <a:off x="1831209" y="1203965"/>
            <a:ext cx="341035" cy="474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+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C9AED7C-5A72-60DB-C496-24CBA4399CBF}"/>
              </a:ext>
            </a:extLst>
          </p:cNvPr>
          <p:cNvSpPr/>
          <p:nvPr/>
        </p:nvSpPr>
        <p:spPr>
          <a:xfrm>
            <a:off x="470838" y="1202971"/>
            <a:ext cx="2004606" cy="482327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FD9873C-B530-3DB9-B3F1-42DCC012F4D9}"/>
              </a:ext>
            </a:extLst>
          </p:cNvPr>
          <p:cNvCxnSpPr>
            <a:cxnSpLocks/>
          </p:cNvCxnSpPr>
          <p:nvPr/>
        </p:nvCxnSpPr>
        <p:spPr>
          <a:xfrm>
            <a:off x="653313" y="1203965"/>
            <a:ext cx="0" cy="481333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244DD1C-944C-0360-B5AC-4875C538D6E5}"/>
              </a:ext>
            </a:extLst>
          </p:cNvPr>
          <p:cNvCxnSpPr>
            <a:cxnSpLocks/>
          </p:cNvCxnSpPr>
          <p:nvPr/>
        </p:nvCxnSpPr>
        <p:spPr>
          <a:xfrm>
            <a:off x="832822" y="1210753"/>
            <a:ext cx="1352" cy="474545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46A4617-CC56-371A-5ADB-166A9FD4BB26}"/>
              </a:ext>
            </a:extLst>
          </p:cNvPr>
          <p:cNvCxnSpPr>
            <a:cxnSpLocks/>
          </p:cNvCxnSpPr>
          <p:nvPr/>
        </p:nvCxnSpPr>
        <p:spPr>
          <a:xfrm>
            <a:off x="1002009" y="1213541"/>
            <a:ext cx="0" cy="481333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4873BA94-41F6-0F83-9FA5-79F134DFFE8C}"/>
              </a:ext>
            </a:extLst>
          </p:cNvPr>
          <p:cNvCxnSpPr>
            <a:cxnSpLocks/>
          </p:cNvCxnSpPr>
          <p:nvPr/>
        </p:nvCxnSpPr>
        <p:spPr>
          <a:xfrm>
            <a:off x="1171180" y="1213541"/>
            <a:ext cx="1352" cy="474545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03117CF-A03F-AAA0-C6B0-C264415302B7}"/>
              </a:ext>
            </a:extLst>
          </p:cNvPr>
          <p:cNvCxnSpPr>
            <a:cxnSpLocks/>
          </p:cNvCxnSpPr>
          <p:nvPr/>
        </p:nvCxnSpPr>
        <p:spPr>
          <a:xfrm>
            <a:off x="1396999" y="1210752"/>
            <a:ext cx="1352" cy="474545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20E1710D-2D34-FA3E-66DE-06DC276E4F44}"/>
              </a:ext>
            </a:extLst>
          </p:cNvPr>
          <p:cNvCxnSpPr>
            <a:cxnSpLocks/>
          </p:cNvCxnSpPr>
          <p:nvPr/>
        </p:nvCxnSpPr>
        <p:spPr>
          <a:xfrm>
            <a:off x="1573737" y="1210751"/>
            <a:ext cx="1352" cy="474545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A20B08C0-2D5A-4DE1-1FA0-6800529B3777}"/>
              </a:ext>
            </a:extLst>
          </p:cNvPr>
          <p:cNvCxnSpPr>
            <a:cxnSpLocks/>
          </p:cNvCxnSpPr>
          <p:nvPr/>
        </p:nvCxnSpPr>
        <p:spPr>
          <a:xfrm>
            <a:off x="1745053" y="1201178"/>
            <a:ext cx="1352" cy="474545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EAA5AB4F-C2FD-4F34-4828-8352CB037071}"/>
              </a:ext>
            </a:extLst>
          </p:cNvPr>
          <p:cNvCxnSpPr>
            <a:cxnSpLocks/>
          </p:cNvCxnSpPr>
          <p:nvPr/>
        </p:nvCxnSpPr>
        <p:spPr>
          <a:xfrm>
            <a:off x="1918219" y="1201178"/>
            <a:ext cx="1352" cy="474545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AB20B054-5E0C-460B-2EA6-358EB1563B73}"/>
              </a:ext>
            </a:extLst>
          </p:cNvPr>
          <p:cNvCxnSpPr>
            <a:cxnSpLocks/>
          </p:cNvCxnSpPr>
          <p:nvPr/>
        </p:nvCxnSpPr>
        <p:spPr>
          <a:xfrm>
            <a:off x="2105431" y="1215541"/>
            <a:ext cx="1352" cy="474545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A68CE356-5246-CBC1-7C9B-195B50A8D664}"/>
              </a:ext>
            </a:extLst>
          </p:cNvPr>
          <p:cNvCxnSpPr>
            <a:cxnSpLocks/>
          </p:cNvCxnSpPr>
          <p:nvPr/>
        </p:nvCxnSpPr>
        <p:spPr>
          <a:xfrm>
            <a:off x="2285713" y="1203484"/>
            <a:ext cx="1352" cy="474545"/>
          </a:xfrm>
          <a:prstGeom prst="line">
            <a:avLst/>
          </a:prstGeom>
          <a:ln w="63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40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build="p"/>
      <p:bldP spid="71" grpId="1" build="allAtOnce"/>
      <p:bldP spid="50" grpId="0" animBg="1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6" grpId="0" animBg="1"/>
      <p:bldP spid="18" grpId="0" animBg="1"/>
      <p:bldP spid="19" grpId="0"/>
      <p:bldP spid="21" grpId="0"/>
      <p:bldP spid="23" grpId="0"/>
      <p:bldP spid="25" grpId="0" animBg="1"/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 animBg="1"/>
      <p:bldP spid="36" grpId="0" animBg="1"/>
      <p:bldP spid="37" grpId="0"/>
      <p:bldP spid="38" grpId="0"/>
      <p:bldP spid="39" grpId="0" animBg="1"/>
      <p:bldP spid="40" grpId="0" animBg="1"/>
      <p:bldP spid="41" grpId="0"/>
      <p:bldP spid="42" grpId="0"/>
      <p:bldP spid="57" grpId="0" animBg="1"/>
      <p:bldP spid="61" grpId="0" animBg="1"/>
      <p:bldP spid="67" grpId="0"/>
      <p:bldP spid="67" grpId="1"/>
      <p:bldP spid="68" grpId="0" build="p"/>
      <p:bldP spid="68" grpId="1" build="allAtOnce"/>
      <p:bldP spid="69" grpId="0" build="p"/>
      <p:bldP spid="69" grpId="1" build="allAtOnce"/>
      <p:bldP spid="70" grpId="0" build="p"/>
      <p:bldP spid="70" grpId="1" build="allAtOnce"/>
      <p:bldP spid="7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1FB9A1-FAD2-F964-2DA0-2621D5B6036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r←f;a</a:t>
            </a:r>
            <a:r>
              <a:rPr lang="en-GB" dirty="0">
                <a:latin typeface="APL385 Unicode" panose="020B0709000202000203" pitchFamily="49" charset="0"/>
              </a:rPr>
              <a:t>     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 a←(1 2)(3 4)</a:t>
            </a:r>
          </a:p>
          <a:p>
            <a:r>
              <a:rPr lang="en-GB" dirty="0">
                <a:latin typeface="APL385 Unicode" panose="020B0709000202000203" pitchFamily="49" charset="0"/>
              </a:rPr>
              <a:t> r←+/¨a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1FFAC-86A8-E284-26AD-C66C94BF9DC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314FC75-FF50-D805-D355-8256A3C6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13C24-9293-7326-9061-859D3A45AD63}"/>
              </a:ext>
            </a:extLst>
          </p:cNvPr>
          <p:cNvSpPr/>
          <p:nvPr/>
        </p:nvSpPr>
        <p:spPr>
          <a:xfrm>
            <a:off x="6723529" y="1264925"/>
            <a:ext cx="2158253" cy="13706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78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FA845E-670F-C2FD-BFB8-77F9565F19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68202-3B97-AA34-F923-D5C2AEF155E7}"/>
              </a:ext>
            </a:extLst>
          </p:cNvPr>
          <p:cNvSpPr txBox="1"/>
          <p:nvPr/>
        </p:nvSpPr>
        <p:spPr>
          <a:xfrm>
            <a:off x="0" y="134302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The workspace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4772E6-52FA-3816-78AC-7BF602D01753}"/>
              </a:ext>
            </a:extLst>
          </p:cNvPr>
          <p:cNvSpPr txBox="1">
            <a:spLocks/>
          </p:cNvSpPr>
          <p:nvPr/>
        </p:nvSpPr>
        <p:spPr>
          <a:xfrm>
            <a:off x="1525743" y="2480730"/>
            <a:ext cx="6092513" cy="999644"/>
          </a:xfrm>
          <a:prstGeom prst="rect">
            <a:avLst/>
          </a:prstGeom>
        </p:spPr>
        <p:txBody>
          <a:bodyPr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 dirty="0" smtClean="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The interpreter manages what is in it.</a:t>
            </a:r>
          </a:p>
        </p:txBody>
      </p:sp>
    </p:spTree>
    <p:extLst>
      <p:ext uri="{BB962C8B-B14F-4D97-AF65-F5344CB8AC3E}">
        <p14:creationId xmlns:p14="http://schemas.microsoft.com/office/powerpoint/2010/main" val="11481485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1800BAD-BA1B-6D4C-AA7F-DB6F309E005E}"/>
              </a:ext>
            </a:extLst>
          </p:cNvPr>
          <p:cNvSpPr/>
          <p:nvPr/>
        </p:nvSpPr>
        <p:spPr>
          <a:xfrm>
            <a:off x="6800850" y="1715491"/>
            <a:ext cx="2000250" cy="3083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1FB9A1-FAD2-F964-2DA0-2621D5B6036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r←f;a</a:t>
            </a:r>
            <a:r>
              <a:rPr lang="en-GB" dirty="0">
                <a:latin typeface="APL385 Unicode" panose="020B0709000202000203" pitchFamily="49" charset="0"/>
              </a:rPr>
              <a:t>     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 a←(1 2)(3 4)</a:t>
            </a:r>
          </a:p>
          <a:p>
            <a:r>
              <a:rPr lang="en-GB" dirty="0">
                <a:latin typeface="APL385 Unicode" panose="020B0709000202000203" pitchFamily="49" charset="0"/>
              </a:rPr>
              <a:t> r←+/¨a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1FFAC-86A8-E284-26AD-C66C94BF9DC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314FC75-FF50-D805-D355-8256A3C6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13C24-9293-7326-9061-859D3A45AD63}"/>
              </a:ext>
            </a:extLst>
          </p:cNvPr>
          <p:cNvSpPr/>
          <p:nvPr/>
        </p:nvSpPr>
        <p:spPr>
          <a:xfrm>
            <a:off x="6723529" y="1264925"/>
            <a:ext cx="2158253" cy="13706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EAC7A5-5C8F-A94B-F3B6-94A5553C656E}"/>
              </a:ext>
            </a:extLst>
          </p:cNvPr>
          <p:cNvSpPr/>
          <p:nvPr/>
        </p:nvSpPr>
        <p:spPr>
          <a:xfrm>
            <a:off x="412960" y="3442361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E0E644-4257-1144-199B-A45C1F1351F3}"/>
              </a:ext>
            </a:extLst>
          </p:cNvPr>
          <p:cNvSpPr/>
          <p:nvPr/>
        </p:nvSpPr>
        <p:spPr>
          <a:xfrm>
            <a:off x="412960" y="3442360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76A922-193A-CB37-4348-308E8966D8A1}"/>
              </a:ext>
            </a:extLst>
          </p:cNvPr>
          <p:cNvSpPr txBox="1"/>
          <p:nvPr/>
        </p:nvSpPr>
        <p:spPr>
          <a:xfrm>
            <a:off x="431486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88800E-3ADB-5382-860D-1DB1B36E6F12}"/>
              </a:ext>
            </a:extLst>
          </p:cNvPr>
          <p:cNvSpPr/>
          <p:nvPr/>
        </p:nvSpPr>
        <p:spPr>
          <a:xfrm>
            <a:off x="638073" y="3442361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111188-FDA4-4BE0-2E7E-B42C80ACF3F0}"/>
              </a:ext>
            </a:extLst>
          </p:cNvPr>
          <p:cNvSpPr txBox="1"/>
          <p:nvPr/>
        </p:nvSpPr>
        <p:spPr>
          <a:xfrm>
            <a:off x="656599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363BDC-E017-AF28-652A-2C86F52E0318}"/>
              </a:ext>
            </a:extLst>
          </p:cNvPr>
          <p:cNvSpPr/>
          <p:nvPr/>
        </p:nvSpPr>
        <p:spPr>
          <a:xfrm>
            <a:off x="863186" y="3442359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377B18-83E0-170D-3514-01292783FC5B}"/>
              </a:ext>
            </a:extLst>
          </p:cNvPr>
          <p:cNvSpPr txBox="1"/>
          <p:nvPr/>
        </p:nvSpPr>
        <p:spPr>
          <a:xfrm>
            <a:off x="881712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B700CA-D002-7939-8209-446CAD17BEE6}"/>
              </a:ext>
            </a:extLst>
          </p:cNvPr>
          <p:cNvSpPr/>
          <p:nvPr/>
        </p:nvSpPr>
        <p:spPr>
          <a:xfrm>
            <a:off x="1088299" y="3442359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325349-CD23-3DE6-6BF7-D881EED176AE}"/>
              </a:ext>
            </a:extLst>
          </p:cNvPr>
          <p:cNvSpPr txBox="1"/>
          <p:nvPr/>
        </p:nvSpPr>
        <p:spPr>
          <a:xfrm>
            <a:off x="1093316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BC8BBC-5B3A-715B-7327-9C7854753930}"/>
              </a:ext>
            </a:extLst>
          </p:cNvPr>
          <p:cNvSpPr/>
          <p:nvPr/>
        </p:nvSpPr>
        <p:spPr>
          <a:xfrm>
            <a:off x="1315516" y="3442359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C9490C-FD21-40D6-8A1B-708F63FB2B97}"/>
              </a:ext>
            </a:extLst>
          </p:cNvPr>
          <p:cNvSpPr txBox="1"/>
          <p:nvPr/>
        </p:nvSpPr>
        <p:spPr>
          <a:xfrm>
            <a:off x="1395856" y="344236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3E4867C-9B31-2EC9-7946-D32C82267C1C}"/>
              </a:ext>
            </a:extLst>
          </p:cNvPr>
          <p:cNvCxnSpPr>
            <a:cxnSpLocks/>
          </p:cNvCxnSpPr>
          <p:nvPr/>
        </p:nvCxnSpPr>
        <p:spPr>
          <a:xfrm>
            <a:off x="1197376" y="3811692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96BD136-83FA-3E3E-6DE9-65C79BF1BD88}"/>
              </a:ext>
            </a:extLst>
          </p:cNvPr>
          <p:cNvSpPr/>
          <p:nvPr/>
        </p:nvSpPr>
        <p:spPr>
          <a:xfrm>
            <a:off x="421927" y="402739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0B517A-E0A5-1A98-9BC8-4AA2D152844B}"/>
              </a:ext>
            </a:extLst>
          </p:cNvPr>
          <p:cNvSpPr/>
          <p:nvPr/>
        </p:nvSpPr>
        <p:spPr>
          <a:xfrm>
            <a:off x="421927" y="4027394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640F33-ADED-F485-6BCF-23D4694D20E8}"/>
              </a:ext>
            </a:extLst>
          </p:cNvPr>
          <p:cNvSpPr txBox="1"/>
          <p:nvPr/>
        </p:nvSpPr>
        <p:spPr>
          <a:xfrm>
            <a:off x="440453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1F29F5-98E3-066E-DC5F-77CF493AC0CD}"/>
              </a:ext>
            </a:extLst>
          </p:cNvPr>
          <p:cNvSpPr/>
          <p:nvPr/>
        </p:nvSpPr>
        <p:spPr>
          <a:xfrm>
            <a:off x="647040" y="402739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27C5C9C-3FE1-05E6-0373-AAC8C3357007}"/>
              </a:ext>
            </a:extLst>
          </p:cNvPr>
          <p:cNvSpPr txBox="1"/>
          <p:nvPr/>
        </p:nvSpPr>
        <p:spPr>
          <a:xfrm>
            <a:off x="665566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71CE122-7CB6-94D7-9074-9A6057CD1B61}"/>
              </a:ext>
            </a:extLst>
          </p:cNvPr>
          <p:cNvSpPr/>
          <p:nvPr/>
        </p:nvSpPr>
        <p:spPr>
          <a:xfrm>
            <a:off x="872153" y="4027393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1F05AB8-F55E-6B54-7CF3-C0CA4AEC2093}"/>
              </a:ext>
            </a:extLst>
          </p:cNvPr>
          <p:cNvSpPr txBox="1"/>
          <p:nvPr/>
        </p:nvSpPr>
        <p:spPr>
          <a:xfrm>
            <a:off x="890679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168899-F548-42C8-C8A9-224D92679C3B}"/>
              </a:ext>
            </a:extLst>
          </p:cNvPr>
          <p:cNvSpPr/>
          <p:nvPr/>
        </p:nvSpPr>
        <p:spPr>
          <a:xfrm>
            <a:off x="1097266" y="4027393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059B20B-FAD7-EFC9-FF90-6C71251DEC6B}"/>
              </a:ext>
            </a:extLst>
          </p:cNvPr>
          <p:cNvSpPr txBox="1"/>
          <p:nvPr/>
        </p:nvSpPr>
        <p:spPr>
          <a:xfrm>
            <a:off x="1102283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F54A8B0-BCB4-E171-E9BE-12301113E8CC}"/>
              </a:ext>
            </a:extLst>
          </p:cNvPr>
          <p:cNvSpPr/>
          <p:nvPr/>
        </p:nvSpPr>
        <p:spPr>
          <a:xfrm>
            <a:off x="1324483" y="4027393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1DE7FF-9499-DA9C-62B2-1B8AC1B99775}"/>
              </a:ext>
            </a:extLst>
          </p:cNvPr>
          <p:cNvSpPr txBox="1"/>
          <p:nvPr/>
        </p:nvSpPr>
        <p:spPr>
          <a:xfrm>
            <a:off x="1404823" y="402739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1A37D8E-34E9-A569-20BB-DFEBB5C993E5}"/>
              </a:ext>
            </a:extLst>
          </p:cNvPr>
          <p:cNvCxnSpPr>
            <a:cxnSpLocks/>
          </p:cNvCxnSpPr>
          <p:nvPr/>
        </p:nvCxnSpPr>
        <p:spPr>
          <a:xfrm>
            <a:off x="1206343" y="4396726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CF16E51-4871-BA18-5BB7-A15CF7749D02}"/>
              </a:ext>
            </a:extLst>
          </p:cNvPr>
          <p:cNvSpPr txBox="1"/>
          <p:nvPr/>
        </p:nvSpPr>
        <p:spPr>
          <a:xfrm>
            <a:off x="1894134" y="3448995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Function “Mode” frame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E1D6BBF-4E58-900E-4F4C-E324442226A2}"/>
              </a:ext>
            </a:extLst>
          </p:cNvPr>
          <p:cNvSpPr txBox="1"/>
          <p:nvPr/>
        </p:nvSpPr>
        <p:spPr>
          <a:xfrm>
            <a:off x="1921627" y="4027393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“Shadow” block</a:t>
            </a:r>
          </a:p>
        </p:txBody>
      </p:sp>
    </p:spTree>
    <p:extLst>
      <p:ext uri="{BB962C8B-B14F-4D97-AF65-F5344CB8AC3E}">
        <p14:creationId xmlns:p14="http://schemas.microsoft.com/office/powerpoint/2010/main" val="200133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27" grpId="0"/>
      <p:bldP spid="28" grpId="0" animBg="1"/>
      <p:bldP spid="29" grpId="0"/>
      <p:bldP spid="34" grpId="0" animBg="1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7" grpId="0"/>
      <p:bldP spid="4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1800BAD-BA1B-6D4C-AA7F-DB6F309E005E}"/>
              </a:ext>
            </a:extLst>
          </p:cNvPr>
          <p:cNvSpPr/>
          <p:nvPr/>
        </p:nvSpPr>
        <p:spPr>
          <a:xfrm>
            <a:off x="6800850" y="2152509"/>
            <a:ext cx="2000250" cy="3083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1FB9A1-FAD2-F964-2DA0-2621D5B6036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r←f;a</a:t>
            </a:r>
            <a:r>
              <a:rPr lang="en-GB" dirty="0">
                <a:latin typeface="APL385 Unicode" panose="020B0709000202000203" pitchFamily="49" charset="0"/>
              </a:rPr>
              <a:t>     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 a←(1 2)(3 4)</a:t>
            </a:r>
          </a:p>
          <a:p>
            <a:r>
              <a:rPr lang="en-GB" dirty="0">
                <a:latin typeface="APL385 Unicode" panose="020B0709000202000203" pitchFamily="49" charset="0"/>
              </a:rPr>
              <a:t> r←+/¨a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1FFAC-86A8-E284-26AD-C66C94BF9DC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314FC75-FF50-D805-D355-8256A3C6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13C24-9293-7326-9061-859D3A45AD63}"/>
              </a:ext>
            </a:extLst>
          </p:cNvPr>
          <p:cNvSpPr/>
          <p:nvPr/>
        </p:nvSpPr>
        <p:spPr>
          <a:xfrm>
            <a:off x="6723529" y="1264925"/>
            <a:ext cx="2158253" cy="13706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EAC7A5-5C8F-A94B-F3B6-94A5553C656E}"/>
              </a:ext>
            </a:extLst>
          </p:cNvPr>
          <p:cNvSpPr/>
          <p:nvPr/>
        </p:nvSpPr>
        <p:spPr>
          <a:xfrm>
            <a:off x="412960" y="3442361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E0E644-4257-1144-199B-A45C1F1351F3}"/>
              </a:ext>
            </a:extLst>
          </p:cNvPr>
          <p:cNvSpPr/>
          <p:nvPr/>
        </p:nvSpPr>
        <p:spPr>
          <a:xfrm>
            <a:off x="412960" y="3442360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76A922-193A-CB37-4348-308E8966D8A1}"/>
              </a:ext>
            </a:extLst>
          </p:cNvPr>
          <p:cNvSpPr txBox="1"/>
          <p:nvPr/>
        </p:nvSpPr>
        <p:spPr>
          <a:xfrm>
            <a:off x="431486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88800E-3ADB-5382-860D-1DB1B36E6F12}"/>
              </a:ext>
            </a:extLst>
          </p:cNvPr>
          <p:cNvSpPr/>
          <p:nvPr/>
        </p:nvSpPr>
        <p:spPr>
          <a:xfrm>
            <a:off x="638073" y="3442361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111188-FDA4-4BE0-2E7E-B42C80ACF3F0}"/>
              </a:ext>
            </a:extLst>
          </p:cNvPr>
          <p:cNvSpPr txBox="1"/>
          <p:nvPr/>
        </p:nvSpPr>
        <p:spPr>
          <a:xfrm>
            <a:off x="656599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363BDC-E017-AF28-652A-2C86F52E0318}"/>
              </a:ext>
            </a:extLst>
          </p:cNvPr>
          <p:cNvSpPr/>
          <p:nvPr/>
        </p:nvSpPr>
        <p:spPr>
          <a:xfrm>
            <a:off x="863186" y="3442359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377B18-83E0-170D-3514-01292783FC5B}"/>
              </a:ext>
            </a:extLst>
          </p:cNvPr>
          <p:cNvSpPr txBox="1"/>
          <p:nvPr/>
        </p:nvSpPr>
        <p:spPr>
          <a:xfrm>
            <a:off x="881712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B700CA-D002-7939-8209-446CAD17BEE6}"/>
              </a:ext>
            </a:extLst>
          </p:cNvPr>
          <p:cNvSpPr/>
          <p:nvPr/>
        </p:nvSpPr>
        <p:spPr>
          <a:xfrm>
            <a:off x="1088299" y="3442359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325349-CD23-3DE6-6BF7-D881EED176AE}"/>
              </a:ext>
            </a:extLst>
          </p:cNvPr>
          <p:cNvSpPr txBox="1"/>
          <p:nvPr/>
        </p:nvSpPr>
        <p:spPr>
          <a:xfrm>
            <a:off x="1093316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BC8BBC-5B3A-715B-7327-9C7854753930}"/>
              </a:ext>
            </a:extLst>
          </p:cNvPr>
          <p:cNvSpPr/>
          <p:nvPr/>
        </p:nvSpPr>
        <p:spPr>
          <a:xfrm>
            <a:off x="1315516" y="3442359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C9490C-FD21-40D6-8A1B-708F63FB2B97}"/>
              </a:ext>
            </a:extLst>
          </p:cNvPr>
          <p:cNvSpPr txBox="1"/>
          <p:nvPr/>
        </p:nvSpPr>
        <p:spPr>
          <a:xfrm>
            <a:off x="1395856" y="344236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3E4867C-9B31-2EC9-7946-D32C82267C1C}"/>
              </a:ext>
            </a:extLst>
          </p:cNvPr>
          <p:cNvCxnSpPr>
            <a:cxnSpLocks/>
          </p:cNvCxnSpPr>
          <p:nvPr/>
        </p:nvCxnSpPr>
        <p:spPr>
          <a:xfrm>
            <a:off x="1197376" y="3811692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96BD136-83FA-3E3E-6DE9-65C79BF1BD88}"/>
              </a:ext>
            </a:extLst>
          </p:cNvPr>
          <p:cNvSpPr/>
          <p:nvPr/>
        </p:nvSpPr>
        <p:spPr>
          <a:xfrm>
            <a:off x="421927" y="402739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0B517A-E0A5-1A98-9BC8-4AA2D152844B}"/>
              </a:ext>
            </a:extLst>
          </p:cNvPr>
          <p:cNvSpPr/>
          <p:nvPr/>
        </p:nvSpPr>
        <p:spPr>
          <a:xfrm>
            <a:off x="421927" y="4027394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640F33-ADED-F485-6BCF-23D4694D20E8}"/>
              </a:ext>
            </a:extLst>
          </p:cNvPr>
          <p:cNvSpPr txBox="1"/>
          <p:nvPr/>
        </p:nvSpPr>
        <p:spPr>
          <a:xfrm>
            <a:off x="440453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1F29F5-98E3-066E-DC5F-77CF493AC0CD}"/>
              </a:ext>
            </a:extLst>
          </p:cNvPr>
          <p:cNvSpPr/>
          <p:nvPr/>
        </p:nvSpPr>
        <p:spPr>
          <a:xfrm>
            <a:off x="647040" y="402739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27C5C9C-3FE1-05E6-0373-AAC8C3357007}"/>
              </a:ext>
            </a:extLst>
          </p:cNvPr>
          <p:cNvSpPr txBox="1"/>
          <p:nvPr/>
        </p:nvSpPr>
        <p:spPr>
          <a:xfrm>
            <a:off x="665566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71CE122-7CB6-94D7-9074-9A6057CD1B61}"/>
              </a:ext>
            </a:extLst>
          </p:cNvPr>
          <p:cNvSpPr/>
          <p:nvPr/>
        </p:nvSpPr>
        <p:spPr>
          <a:xfrm>
            <a:off x="872153" y="4027393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1F05AB8-F55E-6B54-7CF3-C0CA4AEC2093}"/>
              </a:ext>
            </a:extLst>
          </p:cNvPr>
          <p:cNvSpPr txBox="1"/>
          <p:nvPr/>
        </p:nvSpPr>
        <p:spPr>
          <a:xfrm>
            <a:off x="890679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168899-F548-42C8-C8A9-224D92679C3B}"/>
              </a:ext>
            </a:extLst>
          </p:cNvPr>
          <p:cNvSpPr/>
          <p:nvPr/>
        </p:nvSpPr>
        <p:spPr>
          <a:xfrm>
            <a:off x="1097266" y="4027393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059B20B-FAD7-EFC9-FF90-6C71251DEC6B}"/>
              </a:ext>
            </a:extLst>
          </p:cNvPr>
          <p:cNvSpPr txBox="1"/>
          <p:nvPr/>
        </p:nvSpPr>
        <p:spPr>
          <a:xfrm>
            <a:off x="1102283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F54A8B0-BCB4-E171-E9BE-12301113E8CC}"/>
              </a:ext>
            </a:extLst>
          </p:cNvPr>
          <p:cNvSpPr/>
          <p:nvPr/>
        </p:nvSpPr>
        <p:spPr>
          <a:xfrm>
            <a:off x="1324483" y="4027393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1DE7FF-9499-DA9C-62B2-1B8AC1B99775}"/>
              </a:ext>
            </a:extLst>
          </p:cNvPr>
          <p:cNvSpPr txBox="1"/>
          <p:nvPr/>
        </p:nvSpPr>
        <p:spPr>
          <a:xfrm>
            <a:off x="1404823" y="402739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1A37D8E-34E9-A569-20BB-DFEBB5C993E5}"/>
              </a:ext>
            </a:extLst>
          </p:cNvPr>
          <p:cNvCxnSpPr>
            <a:cxnSpLocks/>
          </p:cNvCxnSpPr>
          <p:nvPr/>
        </p:nvCxnSpPr>
        <p:spPr>
          <a:xfrm>
            <a:off x="1206343" y="4396726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CF16E51-4871-BA18-5BB7-A15CF7749D02}"/>
              </a:ext>
            </a:extLst>
          </p:cNvPr>
          <p:cNvSpPr txBox="1"/>
          <p:nvPr/>
        </p:nvSpPr>
        <p:spPr>
          <a:xfrm>
            <a:off x="1896208" y="2857323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Each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FC9CCA-24CC-0368-08E7-14990401AECE}"/>
              </a:ext>
            </a:extLst>
          </p:cNvPr>
          <p:cNvSpPr/>
          <p:nvPr/>
        </p:nvSpPr>
        <p:spPr>
          <a:xfrm>
            <a:off x="407943" y="285732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DD266B5-D91C-97C5-ADC4-2F79D5A53E3B}"/>
              </a:ext>
            </a:extLst>
          </p:cNvPr>
          <p:cNvSpPr/>
          <p:nvPr/>
        </p:nvSpPr>
        <p:spPr>
          <a:xfrm>
            <a:off x="407943" y="2857324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945184-DAEF-09D6-23A2-F266D7A67988}"/>
              </a:ext>
            </a:extLst>
          </p:cNvPr>
          <p:cNvSpPr txBox="1"/>
          <p:nvPr/>
        </p:nvSpPr>
        <p:spPr>
          <a:xfrm>
            <a:off x="426469" y="285732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4C1B07-B3A4-D0E9-7005-9C41D2576436}"/>
              </a:ext>
            </a:extLst>
          </p:cNvPr>
          <p:cNvSpPr/>
          <p:nvPr/>
        </p:nvSpPr>
        <p:spPr>
          <a:xfrm>
            <a:off x="633056" y="285732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90D3EC-837A-9247-D125-2C3A2E82B580}"/>
              </a:ext>
            </a:extLst>
          </p:cNvPr>
          <p:cNvSpPr txBox="1"/>
          <p:nvPr/>
        </p:nvSpPr>
        <p:spPr>
          <a:xfrm>
            <a:off x="651582" y="285732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F14BC1B-0B5E-9DFC-2CEE-63E568217A75}"/>
              </a:ext>
            </a:extLst>
          </p:cNvPr>
          <p:cNvSpPr/>
          <p:nvPr/>
        </p:nvSpPr>
        <p:spPr>
          <a:xfrm>
            <a:off x="858169" y="2857323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68523B-4F8A-A888-66F5-08CA437ED772}"/>
              </a:ext>
            </a:extLst>
          </p:cNvPr>
          <p:cNvSpPr txBox="1"/>
          <p:nvPr/>
        </p:nvSpPr>
        <p:spPr>
          <a:xfrm>
            <a:off x="876695" y="285732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8F99B9-569D-C9A3-2ECC-5F9A423DB056}"/>
              </a:ext>
            </a:extLst>
          </p:cNvPr>
          <p:cNvSpPr/>
          <p:nvPr/>
        </p:nvSpPr>
        <p:spPr>
          <a:xfrm>
            <a:off x="1083282" y="2857323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ECB3B5-5212-4477-2DEC-175BA235BB84}"/>
              </a:ext>
            </a:extLst>
          </p:cNvPr>
          <p:cNvSpPr txBox="1"/>
          <p:nvPr/>
        </p:nvSpPr>
        <p:spPr>
          <a:xfrm>
            <a:off x="1088299" y="285732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558686A-A345-4BCE-0821-0F55D24518B2}"/>
              </a:ext>
            </a:extLst>
          </p:cNvPr>
          <p:cNvSpPr/>
          <p:nvPr/>
        </p:nvSpPr>
        <p:spPr>
          <a:xfrm>
            <a:off x="1310499" y="2857323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913339-98EF-464E-64B5-84821CE71199}"/>
              </a:ext>
            </a:extLst>
          </p:cNvPr>
          <p:cNvSpPr txBox="1"/>
          <p:nvPr/>
        </p:nvSpPr>
        <p:spPr>
          <a:xfrm>
            <a:off x="1390839" y="285732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11382F0-5159-28C0-F656-94C83AB3E986}"/>
              </a:ext>
            </a:extLst>
          </p:cNvPr>
          <p:cNvCxnSpPr>
            <a:cxnSpLocks/>
          </p:cNvCxnSpPr>
          <p:nvPr/>
        </p:nvCxnSpPr>
        <p:spPr>
          <a:xfrm>
            <a:off x="1192359" y="3226656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6BF56CF-5DA4-585C-233B-8D6A16AED73C}"/>
              </a:ext>
            </a:extLst>
          </p:cNvPr>
          <p:cNvSpPr txBox="1"/>
          <p:nvPr/>
        </p:nvSpPr>
        <p:spPr>
          <a:xfrm>
            <a:off x="1894134" y="3448995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Function “Mode” frame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111F1E-0591-795E-AB54-B340547B0214}"/>
              </a:ext>
            </a:extLst>
          </p:cNvPr>
          <p:cNvSpPr txBox="1"/>
          <p:nvPr/>
        </p:nvSpPr>
        <p:spPr>
          <a:xfrm>
            <a:off x="1921627" y="4027393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“Shadow” block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CBE858B-2818-7BA1-0E48-77F45EC6F945}"/>
              </a:ext>
            </a:extLst>
          </p:cNvPr>
          <p:cNvSpPr/>
          <p:nvPr/>
        </p:nvSpPr>
        <p:spPr>
          <a:xfrm>
            <a:off x="402926" y="2266292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6B8085C-234A-1562-2E01-426081329477}"/>
              </a:ext>
            </a:extLst>
          </p:cNvPr>
          <p:cNvSpPr/>
          <p:nvPr/>
        </p:nvSpPr>
        <p:spPr>
          <a:xfrm>
            <a:off x="402926" y="2266291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7E0041E-D1E3-D80C-E7AA-A291861AC968}"/>
              </a:ext>
            </a:extLst>
          </p:cNvPr>
          <p:cNvSpPr txBox="1"/>
          <p:nvPr/>
        </p:nvSpPr>
        <p:spPr>
          <a:xfrm>
            <a:off x="421452" y="22662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48ED831-BD74-4D34-169D-4E0E02013FD2}"/>
              </a:ext>
            </a:extLst>
          </p:cNvPr>
          <p:cNvSpPr/>
          <p:nvPr/>
        </p:nvSpPr>
        <p:spPr>
          <a:xfrm>
            <a:off x="628039" y="2266292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C51DC98-EC69-5572-8B36-F294082A10B7}"/>
              </a:ext>
            </a:extLst>
          </p:cNvPr>
          <p:cNvSpPr txBox="1"/>
          <p:nvPr/>
        </p:nvSpPr>
        <p:spPr>
          <a:xfrm>
            <a:off x="646565" y="22662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A1DBFCA-B507-B706-82CD-D9B6285C7AC9}"/>
              </a:ext>
            </a:extLst>
          </p:cNvPr>
          <p:cNvSpPr/>
          <p:nvPr/>
        </p:nvSpPr>
        <p:spPr>
          <a:xfrm>
            <a:off x="853152" y="2266290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803C1D0-1037-AC8C-D598-4D29CF12E195}"/>
              </a:ext>
            </a:extLst>
          </p:cNvPr>
          <p:cNvSpPr txBox="1"/>
          <p:nvPr/>
        </p:nvSpPr>
        <p:spPr>
          <a:xfrm>
            <a:off x="871678" y="22662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9EAFA4-BB52-7B42-8733-3CA4FC39FFC1}"/>
              </a:ext>
            </a:extLst>
          </p:cNvPr>
          <p:cNvSpPr/>
          <p:nvPr/>
        </p:nvSpPr>
        <p:spPr>
          <a:xfrm>
            <a:off x="1078265" y="2266290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FDB896B-F0F1-1280-3936-202A24A8F53F}"/>
              </a:ext>
            </a:extLst>
          </p:cNvPr>
          <p:cNvSpPr txBox="1"/>
          <p:nvPr/>
        </p:nvSpPr>
        <p:spPr>
          <a:xfrm>
            <a:off x="1083282" y="22662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EF2B348-7698-8158-81BD-0EA187CA40FB}"/>
              </a:ext>
            </a:extLst>
          </p:cNvPr>
          <p:cNvSpPr/>
          <p:nvPr/>
        </p:nvSpPr>
        <p:spPr>
          <a:xfrm>
            <a:off x="1305482" y="2266290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7EB6AC-3C59-2CD6-997F-E873435065B9}"/>
              </a:ext>
            </a:extLst>
          </p:cNvPr>
          <p:cNvSpPr txBox="1"/>
          <p:nvPr/>
        </p:nvSpPr>
        <p:spPr>
          <a:xfrm>
            <a:off x="1385822" y="226629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66AA29B-411D-EEE9-A1B0-295E18F1EDCE}"/>
              </a:ext>
            </a:extLst>
          </p:cNvPr>
          <p:cNvCxnSpPr>
            <a:cxnSpLocks/>
          </p:cNvCxnSpPr>
          <p:nvPr/>
        </p:nvCxnSpPr>
        <p:spPr>
          <a:xfrm>
            <a:off x="1187342" y="2635623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125AF9F-A800-2B49-EC6E-FB88E1749110}"/>
              </a:ext>
            </a:extLst>
          </p:cNvPr>
          <p:cNvSpPr txBox="1"/>
          <p:nvPr/>
        </p:nvSpPr>
        <p:spPr>
          <a:xfrm>
            <a:off x="1921627" y="2265651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+/</a:t>
            </a:r>
          </a:p>
        </p:txBody>
      </p:sp>
    </p:spTree>
    <p:extLst>
      <p:ext uri="{BB962C8B-B14F-4D97-AF65-F5344CB8AC3E}">
        <p14:creationId xmlns:p14="http://schemas.microsoft.com/office/powerpoint/2010/main" val="110641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6" grpId="0" animBg="1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6" grpId="0" animBg="1"/>
      <p:bldP spid="57" grpId="0"/>
      <p:bldP spid="59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1800BAD-BA1B-6D4C-AA7F-DB6F309E005E}"/>
              </a:ext>
            </a:extLst>
          </p:cNvPr>
          <p:cNvSpPr/>
          <p:nvPr/>
        </p:nvSpPr>
        <p:spPr>
          <a:xfrm>
            <a:off x="6800850" y="2152509"/>
            <a:ext cx="2000250" cy="3083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1FB9A1-FAD2-F964-2DA0-2621D5B6036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r←f;a</a:t>
            </a:r>
            <a:r>
              <a:rPr lang="en-GB" dirty="0">
                <a:latin typeface="APL385 Unicode" panose="020B0709000202000203" pitchFamily="49" charset="0"/>
              </a:rPr>
              <a:t>     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 a←(1 2)(3 4)</a:t>
            </a:r>
          </a:p>
          <a:p>
            <a:r>
              <a:rPr lang="en-GB" dirty="0">
                <a:latin typeface="APL385 Unicode" panose="020B0709000202000203" pitchFamily="49" charset="0"/>
              </a:rPr>
              <a:t> r←+/¨a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1FFAC-86A8-E284-26AD-C66C94BF9DC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314FC75-FF50-D805-D355-8256A3C6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13C24-9293-7326-9061-859D3A45AD63}"/>
              </a:ext>
            </a:extLst>
          </p:cNvPr>
          <p:cNvSpPr/>
          <p:nvPr/>
        </p:nvSpPr>
        <p:spPr>
          <a:xfrm>
            <a:off x="6723529" y="1264925"/>
            <a:ext cx="2158253" cy="13706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EAC7A5-5C8F-A94B-F3B6-94A5553C656E}"/>
              </a:ext>
            </a:extLst>
          </p:cNvPr>
          <p:cNvSpPr/>
          <p:nvPr/>
        </p:nvSpPr>
        <p:spPr>
          <a:xfrm>
            <a:off x="412960" y="3442361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E0E644-4257-1144-199B-A45C1F1351F3}"/>
              </a:ext>
            </a:extLst>
          </p:cNvPr>
          <p:cNvSpPr/>
          <p:nvPr/>
        </p:nvSpPr>
        <p:spPr>
          <a:xfrm>
            <a:off x="412960" y="3442360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76A922-193A-CB37-4348-308E8966D8A1}"/>
              </a:ext>
            </a:extLst>
          </p:cNvPr>
          <p:cNvSpPr txBox="1"/>
          <p:nvPr/>
        </p:nvSpPr>
        <p:spPr>
          <a:xfrm>
            <a:off x="431486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88800E-3ADB-5382-860D-1DB1B36E6F12}"/>
              </a:ext>
            </a:extLst>
          </p:cNvPr>
          <p:cNvSpPr/>
          <p:nvPr/>
        </p:nvSpPr>
        <p:spPr>
          <a:xfrm>
            <a:off x="638073" y="3442361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111188-FDA4-4BE0-2E7E-B42C80ACF3F0}"/>
              </a:ext>
            </a:extLst>
          </p:cNvPr>
          <p:cNvSpPr txBox="1"/>
          <p:nvPr/>
        </p:nvSpPr>
        <p:spPr>
          <a:xfrm>
            <a:off x="656599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363BDC-E017-AF28-652A-2C86F52E0318}"/>
              </a:ext>
            </a:extLst>
          </p:cNvPr>
          <p:cNvSpPr/>
          <p:nvPr/>
        </p:nvSpPr>
        <p:spPr>
          <a:xfrm>
            <a:off x="863186" y="3442359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377B18-83E0-170D-3514-01292783FC5B}"/>
              </a:ext>
            </a:extLst>
          </p:cNvPr>
          <p:cNvSpPr txBox="1"/>
          <p:nvPr/>
        </p:nvSpPr>
        <p:spPr>
          <a:xfrm>
            <a:off x="881712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B700CA-D002-7939-8209-446CAD17BEE6}"/>
              </a:ext>
            </a:extLst>
          </p:cNvPr>
          <p:cNvSpPr/>
          <p:nvPr/>
        </p:nvSpPr>
        <p:spPr>
          <a:xfrm>
            <a:off x="1088299" y="3442359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325349-CD23-3DE6-6BF7-D881EED176AE}"/>
              </a:ext>
            </a:extLst>
          </p:cNvPr>
          <p:cNvSpPr txBox="1"/>
          <p:nvPr/>
        </p:nvSpPr>
        <p:spPr>
          <a:xfrm>
            <a:off x="1093316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BC8BBC-5B3A-715B-7327-9C7854753930}"/>
              </a:ext>
            </a:extLst>
          </p:cNvPr>
          <p:cNvSpPr/>
          <p:nvPr/>
        </p:nvSpPr>
        <p:spPr>
          <a:xfrm>
            <a:off x="1315516" y="3442359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C9490C-FD21-40D6-8A1B-708F63FB2B97}"/>
              </a:ext>
            </a:extLst>
          </p:cNvPr>
          <p:cNvSpPr txBox="1"/>
          <p:nvPr/>
        </p:nvSpPr>
        <p:spPr>
          <a:xfrm>
            <a:off x="1395856" y="344236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3E4867C-9B31-2EC9-7946-D32C82267C1C}"/>
              </a:ext>
            </a:extLst>
          </p:cNvPr>
          <p:cNvCxnSpPr>
            <a:cxnSpLocks/>
          </p:cNvCxnSpPr>
          <p:nvPr/>
        </p:nvCxnSpPr>
        <p:spPr>
          <a:xfrm>
            <a:off x="1197376" y="3811692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96BD136-83FA-3E3E-6DE9-65C79BF1BD88}"/>
              </a:ext>
            </a:extLst>
          </p:cNvPr>
          <p:cNvSpPr/>
          <p:nvPr/>
        </p:nvSpPr>
        <p:spPr>
          <a:xfrm>
            <a:off x="421927" y="402739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0B517A-E0A5-1A98-9BC8-4AA2D152844B}"/>
              </a:ext>
            </a:extLst>
          </p:cNvPr>
          <p:cNvSpPr/>
          <p:nvPr/>
        </p:nvSpPr>
        <p:spPr>
          <a:xfrm>
            <a:off x="421927" y="4027394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640F33-ADED-F485-6BCF-23D4694D20E8}"/>
              </a:ext>
            </a:extLst>
          </p:cNvPr>
          <p:cNvSpPr txBox="1"/>
          <p:nvPr/>
        </p:nvSpPr>
        <p:spPr>
          <a:xfrm>
            <a:off x="440453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1F29F5-98E3-066E-DC5F-77CF493AC0CD}"/>
              </a:ext>
            </a:extLst>
          </p:cNvPr>
          <p:cNvSpPr/>
          <p:nvPr/>
        </p:nvSpPr>
        <p:spPr>
          <a:xfrm>
            <a:off x="647040" y="402739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27C5C9C-3FE1-05E6-0373-AAC8C3357007}"/>
              </a:ext>
            </a:extLst>
          </p:cNvPr>
          <p:cNvSpPr txBox="1"/>
          <p:nvPr/>
        </p:nvSpPr>
        <p:spPr>
          <a:xfrm>
            <a:off x="665566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71CE122-7CB6-94D7-9074-9A6057CD1B61}"/>
              </a:ext>
            </a:extLst>
          </p:cNvPr>
          <p:cNvSpPr/>
          <p:nvPr/>
        </p:nvSpPr>
        <p:spPr>
          <a:xfrm>
            <a:off x="872153" y="4027393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1F05AB8-F55E-6B54-7CF3-C0CA4AEC2093}"/>
              </a:ext>
            </a:extLst>
          </p:cNvPr>
          <p:cNvSpPr txBox="1"/>
          <p:nvPr/>
        </p:nvSpPr>
        <p:spPr>
          <a:xfrm>
            <a:off x="890679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168899-F548-42C8-C8A9-224D92679C3B}"/>
              </a:ext>
            </a:extLst>
          </p:cNvPr>
          <p:cNvSpPr/>
          <p:nvPr/>
        </p:nvSpPr>
        <p:spPr>
          <a:xfrm>
            <a:off x="1097266" y="4027393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059B20B-FAD7-EFC9-FF90-6C71251DEC6B}"/>
              </a:ext>
            </a:extLst>
          </p:cNvPr>
          <p:cNvSpPr txBox="1"/>
          <p:nvPr/>
        </p:nvSpPr>
        <p:spPr>
          <a:xfrm>
            <a:off x="1102283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F54A8B0-BCB4-E171-E9BE-12301113E8CC}"/>
              </a:ext>
            </a:extLst>
          </p:cNvPr>
          <p:cNvSpPr/>
          <p:nvPr/>
        </p:nvSpPr>
        <p:spPr>
          <a:xfrm>
            <a:off x="1324483" y="4027393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1DE7FF-9499-DA9C-62B2-1B8AC1B99775}"/>
              </a:ext>
            </a:extLst>
          </p:cNvPr>
          <p:cNvSpPr txBox="1"/>
          <p:nvPr/>
        </p:nvSpPr>
        <p:spPr>
          <a:xfrm>
            <a:off x="1404823" y="402739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1A37D8E-34E9-A569-20BB-DFEBB5C993E5}"/>
              </a:ext>
            </a:extLst>
          </p:cNvPr>
          <p:cNvCxnSpPr>
            <a:cxnSpLocks/>
          </p:cNvCxnSpPr>
          <p:nvPr/>
        </p:nvCxnSpPr>
        <p:spPr>
          <a:xfrm>
            <a:off x="1206343" y="4396726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CF16E51-4871-BA18-5BB7-A15CF7749D02}"/>
              </a:ext>
            </a:extLst>
          </p:cNvPr>
          <p:cNvSpPr txBox="1"/>
          <p:nvPr/>
        </p:nvSpPr>
        <p:spPr>
          <a:xfrm>
            <a:off x="1896208" y="2857323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Each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FC9CCA-24CC-0368-08E7-14990401AECE}"/>
              </a:ext>
            </a:extLst>
          </p:cNvPr>
          <p:cNvSpPr/>
          <p:nvPr/>
        </p:nvSpPr>
        <p:spPr>
          <a:xfrm>
            <a:off x="407943" y="285732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DD266B5-D91C-97C5-ADC4-2F79D5A53E3B}"/>
              </a:ext>
            </a:extLst>
          </p:cNvPr>
          <p:cNvSpPr/>
          <p:nvPr/>
        </p:nvSpPr>
        <p:spPr>
          <a:xfrm>
            <a:off x="407943" y="2857324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945184-DAEF-09D6-23A2-F266D7A67988}"/>
              </a:ext>
            </a:extLst>
          </p:cNvPr>
          <p:cNvSpPr txBox="1"/>
          <p:nvPr/>
        </p:nvSpPr>
        <p:spPr>
          <a:xfrm>
            <a:off x="426469" y="285732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4C1B07-B3A4-D0E9-7005-9C41D2576436}"/>
              </a:ext>
            </a:extLst>
          </p:cNvPr>
          <p:cNvSpPr/>
          <p:nvPr/>
        </p:nvSpPr>
        <p:spPr>
          <a:xfrm>
            <a:off x="633056" y="285732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90D3EC-837A-9247-D125-2C3A2E82B580}"/>
              </a:ext>
            </a:extLst>
          </p:cNvPr>
          <p:cNvSpPr txBox="1"/>
          <p:nvPr/>
        </p:nvSpPr>
        <p:spPr>
          <a:xfrm>
            <a:off x="651582" y="285732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F14BC1B-0B5E-9DFC-2CEE-63E568217A75}"/>
              </a:ext>
            </a:extLst>
          </p:cNvPr>
          <p:cNvSpPr/>
          <p:nvPr/>
        </p:nvSpPr>
        <p:spPr>
          <a:xfrm>
            <a:off x="858169" y="2857323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68523B-4F8A-A888-66F5-08CA437ED772}"/>
              </a:ext>
            </a:extLst>
          </p:cNvPr>
          <p:cNvSpPr txBox="1"/>
          <p:nvPr/>
        </p:nvSpPr>
        <p:spPr>
          <a:xfrm>
            <a:off x="876695" y="285732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8F99B9-569D-C9A3-2ECC-5F9A423DB056}"/>
              </a:ext>
            </a:extLst>
          </p:cNvPr>
          <p:cNvSpPr/>
          <p:nvPr/>
        </p:nvSpPr>
        <p:spPr>
          <a:xfrm>
            <a:off x="1083282" y="2857323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ECB3B5-5212-4477-2DEC-175BA235BB84}"/>
              </a:ext>
            </a:extLst>
          </p:cNvPr>
          <p:cNvSpPr txBox="1"/>
          <p:nvPr/>
        </p:nvSpPr>
        <p:spPr>
          <a:xfrm>
            <a:off x="1088299" y="285732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558686A-A345-4BCE-0821-0F55D24518B2}"/>
              </a:ext>
            </a:extLst>
          </p:cNvPr>
          <p:cNvSpPr/>
          <p:nvPr/>
        </p:nvSpPr>
        <p:spPr>
          <a:xfrm>
            <a:off x="1310499" y="2857323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913339-98EF-464E-64B5-84821CE71199}"/>
              </a:ext>
            </a:extLst>
          </p:cNvPr>
          <p:cNvSpPr txBox="1"/>
          <p:nvPr/>
        </p:nvSpPr>
        <p:spPr>
          <a:xfrm>
            <a:off x="1390839" y="285732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11382F0-5159-28C0-F656-94C83AB3E986}"/>
              </a:ext>
            </a:extLst>
          </p:cNvPr>
          <p:cNvCxnSpPr>
            <a:cxnSpLocks/>
          </p:cNvCxnSpPr>
          <p:nvPr/>
        </p:nvCxnSpPr>
        <p:spPr>
          <a:xfrm>
            <a:off x="1192359" y="3226656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6BF56CF-5DA4-585C-233B-8D6A16AED73C}"/>
              </a:ext>
            </a:extLst>
          </p:cNvPr>
          <p:cNvSpPr txBox="1"/>
          <p:nvPr/>
        </p:nvSpPr>
        <p:spPr>
          <a:xfrm>
            <a:off x="1894134" y="3448995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Function “Mode” frame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111F1E-0591-795E-AB54-B340547B0214}"/>
              </a:ext>
            </a:extLst>
          </p:cNvPr>
          <p:cNvSpPr txBox="1"/>
          <p:nvPr/>
        </p:nvSpPr>
        <p:spPr>
          <a:xfrm>
            <a:off x="1921627" y="4027393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“Shadow” block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CBE858B-2818-7BA1-0E48-77F45EC6F945}"/>
              </a:ext>
            </a:extLst>
          </p:cNvPr>
          <p:cNvSpPr/>
          <p:nvPr/>
        </p:nvSpPr>
        <p:spPr>
          <a:xfrm>
            <a:off x="402926" y="2266292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6B8085C-234A-1562-2E01-426081329477}"/>
              </a:ext>
            </a:extLst>
          </p:cNvPr>
          <p:cNvSpPr/>
          <p:nvPr/>
        </p:nvSpPr>
        <p:spPr>
          <a:xfrm>
            <a:off x="402926" y="2266291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7E0041E-D1E3-D80C-E7AA-A291861AC968}"/>
              </a:ext>
            </a:extLst>
          </p:cNvPr>
          <p:cNvSpPr txBox="1"/>
          <p:nvPr/>
        </p:nvSpPr>
        <p:spPr>
          <a:xfrm>
            <a:off x="421452" y="22662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48ED831-BD74-4D34-169D-4E0E02013FD2}"/>
              </a:ext>
            </a:extLst>
          </p:cNvPr>
          <p:cNvSpPr/>
          <p:nvPr/>
        </p:nvSpPr>
        <p:spPr>
          <a:xfrm>
            <a:off x="628039" y="2266292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C51DC98-EC69-5572-8B36-F294082A10B7}"/>
              </a:ext>
            </a:extLst>
          </p:cNvPr>
          <p:cNvSpPr txBox="1"/>
          <p:nvPr/>
        </p:nvSpPr>
        <p:spPr>
          <a:xfrm>
            <a:off x="646565" y="22662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A1DBFCA-B507-B706-82CD-D9B6285C7AC9}"/>
              </a:ext>
            </a:extLst>
          </p:cNvPr>
          <p:cNvSpPr/>
          <p:nvPr/>
        </p:nvSpPr>
        <p:spPr>
          <a:xfrm>
            <a:off x="853152" y="2266290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803C1D0-1037-AC8C-D598-4D29CF12E195}"/>
              </a:ext>
            </a:extLst>
          </p:cNvPr>
          <p:cNvSpPr txBox="1"/>
          <p:nvPr/>
        </p:nvSpPr>
        <p:spPr>
          <a:xfrm>
            <a:off x="871678" y="22662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9EAFA4-BB52-7B42-8733-3CA4FC39FFC1}"/>
              </a:ext>
            </a:extLst>
          </p:cNvPr>
          <p:cNvSpPr/>
          <p:nvPr/>
        </p:nvSpPr>
        <p:spPr>
          <a:xfrm>
            <a:off x="1078265" y="2266290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FDB896B-F0F1-1280-3936-202A24A8F53F}"/>
              </a:ext>
            </a:extLst>
          </p:cNvPr>
          <p:cNvSpPr txBox="1"/>
          <p:nvPr/>
        </p:nvSpPr>
        <p:spPr>
          <a:xfrm>
            <a:off x="1083282" y="226629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EF2B348-7698-8158-81BD-0EA187CA40FB}"/>
              </a:ext>
            </a:extLst>
          </p:cNvPr>
          <p:cNvSpPr/>
          <p:nvPr/>
        </p:nvSpPr>
        <p:spPr>
          <a:xfrm>
            <a:off x="1305482" y="2266290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7EB6AC-3C59-2CD6-997F-E873435065B9}"/>
              </a:ext>
            </a:extLst>
          </p:cNvPr>
          <p:cNvSpPr txBox="1"/>
          <p:nvPr/>
        </p:nvSpPr>
        <p:spPr>
          <a:xfrm>
            <a:off x="1385822" y="226629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66AA29B-411D-EEE9-A1B0-295E18F1EDCE}"/>
              </a:ext>
            </a:extLst>
          </p:cNvPr>
          <p:cNvCxnSpPr>
            <a:cxnSpLocks/>
          </p:cNvCxnSpPr>
          <p:nvPr/>
        </p:nvCxnSpPr>
        <p:spPr>
          <a:xfrm>
            <a:off x="1187342" y="2635623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125AF9F-A800-2B49-EC6E-FB88E1749110}"/>
              </a:ext>
            </a:extLst>
          </p:cNvPr>
          <p:cNvSpPr txBox="1"/>
          <p:nvPr/>
        </p:nvSpPr>
        <p:spPr>
          <a:xfrm>
            <a:off x="1921627" y="2265651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+/</a:t>
            </a:r>
          </a:p>
        </p:txBody>
      </p:sp>
    </p:spTree>
    <p:extLst>
      <p:ext uri="{BB962C8B-B14F-4D97-AF65-F5344CB8AC3E}">
        <p14:creationId xmlns:p14="http://schemas.microsoft.com/office/powerpoint/2010/main" val="23948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6" grpId="0" animBg="1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6" grpId="0" animBg="1"/>
      <p:bldP spid="57" grpId="0"/>
      <p:bldP spid="5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1800BAD-BA1B-6D4C-AA7F-DB6F309E005E}"/>
              </a:ext>
            </a:extLst>
          </p:cNvPr>
          <p:cNvSpPr/>
          <p:nvPr/>
        </p:nvSpPr>
        <p:spPr>
          <a:xfrm>
            <a:off x="6800850" y="1325504"/>
            <a:ext cx="2000250" cy="3083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1FB9A1-FAD2-F964-2DA0-2621D5B6036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r←f;a</a:t>
            </a:r>
            <a:r>
              <a:rPr lang="en-GB" dirty="0">
                <a:latin typeface="APL385 Unicode" panose="020B0709000202000203" pitchFamily="49" charset="0"/>
              </a:rPr>
              <a:t>     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 a←(1 2)(3 4)</a:t>
            </a:r>
          </a:p>
          <a:p>
            <a:r>
              <a:rPr lang="en-GB" dirty="0">
                <a:latin typeface="APL385 Unicode" panose="020B0709000202000203" pitchFamily="49" charset="0"/>
              </a:rPr>
              <a:t> r←+/¨a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1FFAC-86A8-E284-26AD-C66C94BF9DC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314FC75-FF50-D805-D355-8256A3C6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13C24-9293-7326-9061-859D3A45AD63}"/>
              </a:ext>
            </a:extLst>
          </p:cNvPr>
          <p:cNvSpPr/>
          <p:nvPr/>
        </p:nvSpPr>
        <p:spPr>
          <a:xfrm>
            <a:off x="6723529" y="1264925"/>
            <a:ext cx="2158253" cy="13706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EAC7A5-5C8F-A94B-F3B6-94A5553C656E}"/>
              </a:ext>
            </a:extLst>
          </p:cNvPr>
          <p:cNvSpPr/>
          <p:nvPr/>
        </p:nvSpPr>
        <p:spPr>
          <a:xfrm>
            <a:off x="412960" y="3442361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E0E644-4257-1144-199B-A45C1F1351F3}"/>
              </a:ext>
            </a:extLst>
          </p:cNvPr>
          <p:cNvSpPr/>
          <p:nvPr/>
        </p:nvSpPr>
        <p:spPr>
          <a:xfrm>
            <a:off x="412960" y="3442360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76A922-193A-CB37-4348-308E8966D8A1}"/>
              </a:ext>
            </a:extLst>
          </p:cNvPr>
          <p:cNvSpPr txBox="1"/>
          <p:nvPr/>
        </p:nvSpPr>
        <p:spPr>
          <a:xfrm>
            <a:off x="431486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88800E-3ADB-5382-860D-1DB1B36E6F12}"/>
              </a:ext>
            </a:extLst>
          </p:cNvPr>
          <p:cNvSpPr/>
          <p:nvPr/>
        </p:nvSpPr>
        <p:spPr>
          <a:xfrm>
            <a:off x="638073" y="3442361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111188-FDA4-4BE0-2E7E-B42C80ACF3F0}"/>
              </a:ext>
            </a:extLst>
          </p:cNvPr>
          <p:cNvSpPr txBox="1"/>
          <p:nvPr/>
        </p:nvSpPr>
        <p:spPr>
          <a:xfrm>
            <a:off x="656599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363BDC-E017-AF28-652A-2C86F52E0318}"/>
              </a:ext>
            </a:extLst>
          </p:cNvPr>
          <p:cNvSpPr/>
          <p:nvPr/>
        </p:nvSpPr>
        <p:spPr>
          <a:xfrm>
            <a:off x="863186" y="3442359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377B18-83E0-170D-3514-01292783FC5B}"/>
              </a:ext>
            </a:extLst>
          </p:cNvPr>
          <p:cNvSpPr txBox="1"/>
          <p:nvPr/>
        </p:nvSpPr>
        <p:spPr>
          <a:xfrm>
            <a:off x="881712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B700CA-D002-7939-8209-446CAD17BEE6}"/>
              </a:ext>
            </a:extLst>
          </p:cNvPr>
          <p:cNvSpPr/>
          <p:nvPr/>
        </p:nvSpPr>
        <p:spPr>
          <a:xfrm>
            <a:off x="1088299" y="3442359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325349-CD23-3DE6-6BF7-D881EED176AE}"/>
              </a:ext>
            </a:extLst>
          </p:cNvPr>
          <p:cNvSpPr txBox="1"/>
          <p:nvPr/>
        </p:nvSpPr>
        <p:spPr>
          <a:xfrm>
            <a:off x="1093316" y="344236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BC8BBC-5B3A-715B-7327-9C7854753930}"/>
              </a:ext>
            </a:extLst>
          </p:cNvPr>
          <p:cNvSpPr/>
          <p:nvPr/>
        </p:nvSpPr>
        <p:spPr>
          <a:xfrm>
            <a:off x="1315516" y="3442359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C9490C-FD21-40D6-8A1B-708F63FB2B97}"/>
              </a:ext>
            </a:extLst>
          </p:cNvPr>
          <p:cNvSpPr txBox="1"/>
          <p:nvPr/>
        </p:nvSpPr>
        <p:spPr>
          <a:xfrm>
            <a:off x="1395856" y="344236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3E4867C-9B31-2EC9-7946-D32C82267C1C}"/>
              </a:ext>
            </a:extLst>
          </p:cNvPr>
          <p:cNvCxnSpPr>
            <a:cxnSpLocks/>
          </p:cNvCxnSpPr>
          <p:nvPr/>
        </p:nvCxnSpPr>
        <p:spPr>
          <a:xfrm>
            <a:off x="1197376" y="3811692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96BD136-83FA-3E3E-6DE9-65C79BF1BD88}"/>
              </a:ext>
            </a:extLst>
          </p:cNvPr>
          <p:cNvSpPr/>
          <p:nvPr/>
        </p:nvSpPr>
        <p:spPr>
          <a:xfrm>
            <a:off x="421927" y="402739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0B517A-E0A5-1A98-9BC8-4AA2D152844B}"/>
              </a:ext>
            </a:extLst>
          </p:cNvPr>
          <p:cNvSpPr/>
          <p:nvPr/>
        </p:nvSpPr>
        <p:spPr>
          <a:xfrm>
            <a:off x="421927" y="4027394"/>
            <a:ext cx="1274587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640F33-ADED-F485-6BCF-23D4694D20E8}"/>
              </a:ext>
            </a:extLst>
          </p:cNvPr>
          <p:cNvSpPr txBox="1"/>
          <p:nvPr/>
        </p:nvSpPr>
        <p:spPr>
          <a:xfrm>
            <a:off x="440453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1F29F5-98E3-066E-DC5F-77CF493AC0CD}"/>
              </a:ext>
            </a:extLst>
          </p:cNvPr>
          <p:cNvSpPr/>
          <p:nvPr/>
        </p:nvSpPr>
        <p:spPr>
          <a:xfrm>
            <a:off x="647040" y="4027395"/>
            <a:ext cx="225113" cy="3693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27C5C9C-3FE1-05E6-0373-AAC8C3357007}"/>
              </a:ext>
            </a:extLst>
          </p:cNvPr>
          <p:cNvSpPr txBox="1"/>
          <p:nvPr/>
        </p:nvSpPr>
        <p:spPr>
          <a:xfrm>
            <a:off x="665566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71CE122-7CB6-94D7-9074-9A6057CD1B61}"/>
              </a:ext>
            </a:extLst>
          </p:cNvPr>
          <p:cNvSpPr/>
          <p:nvPr/>
        </p:nvSpPr>
        <p:spPr>
          <a:xfrm>
            <a:off x="872153" y="4027393"/>
            <a:ext cx="225113" cy="36933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1F05AB8-F55E-6B54-7CF3-C0CA4AEC2093}"/>
              </a:ext>
            </a:extLst>
          </p:cNvPr>
          <p:cNvSpPr txBox="1"/>
          <p:nvPr/>
        </p:nvSpPr>
        <p:spPr>
          <a:xfrm>
            <a:off x="890679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168899-F548-42C8-C8A9-224D92679C3B}"/>
              </a:ext>
            </a:extLst>
          </p:cNvPr>
          <p:cNvSpPr/>
          <p:nvPr/>
        </p:nvSpPr>
        <p:spPr>
          <a:xfrm>
            <a:off x="1097266" y="4027393"/>
            <a:ext cx="225113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059B20B-FAD7-EFC9-FF90-6C71251DEC6B}"/>
              </a:ext>
            </a:extLst>
          </p:cNvPr>
          <p:cNvSpPr txBox="1"/>
          <p:nvPr/>
        </p:nvSpPr>
        <p:spPr>
          <a:xfrm>
            <a:off x="1102283" y="402739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F54A8B0-BCB4-E171-E9BE-12301113E8CC}"/>
              </a:ext>
            </a:extLst>
          </p:cNvPr>
          <p:cNvSpPr/>
          <p:nvPr/>
        </p:nvSpPr>
        <p:spPr>
          <a:xfrm>
            <a:off x="1324483" y="4027393"/>
            <a:ext cx="372031" cy="3693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1DE7FF-9499-DA9C-62B2-1B8AC1B99775}"/>
              </a:ext>
            </a:extLst>
          </p:cNvPr>
          <p:cNvSpPr txBox="1"/>
          <p:nvPr/>
        </p:nvSpPr>
        <p:spPr>
          <a:xfrm>
            <a:off x="1404823" y="402739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…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1A37D8E-34E9-A569-20BB-DFEBB5C993E5}"/>
              </a:ext>
            </a:extLst>
          </p:cNvPr>
          <p:cNvCxnSpPr>
            <a:cxnSpLocks/>
          </p:cNvCxnSpPr>
          <p:nvPr/>
        </p:nvCxnSpPr>
        <p:spPr>
          <a:xfrm>
            <a:off x="1206343" y="4396726"/>
            <a:ext cx="0" cy="215702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6BF56CF-5DA4-585C-233B-8D6A16AED73C}"/>
              </a:ext>
            </a:extLst>
          </p:cNvPr>
          <p:cNvSpPr txBox="1"/>
          <p:nvPr/>
        </p:nvSpPr>
        <p:spPr>
          <a:xfrm>
            <a:off x="1894134" y="3448995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Function “Mode” frame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111F1E-0591-795E-AB54-B340547B0214}"/>
              </a:ext>
            </a:extLst>
          </p:cNvPr>
          <p:cNvSpPr txBox="1"/>
          <p:nvPr/>
        </p:nvSpPr>
        <p:spPr>
          <a:xfrm>
            <a:off x="1921627" y="4027393"/>
            <a:ext cx="2661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“Shadow” block</a:t>
            </a:r>
          </a:p>
        </p:txBody>
      </p:sp>
    </p:spTree>
    <p:extLst>
      <p:ext uri="{BB962C8B-B14F-4D97-AF65-F5344CB8AC3E}">
        <p14:creationId xmlns:p14="http://schemas.microsoft.com/office/powerpoint/2010/main" val="20968792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1FB9A1-FAD2-F964-2DA0-2621D5B6036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r←f;a</a:t>
            </a:r>
            <a:r>
              <a:rPr lang="en-GB" dirty="0">
                <a:latin typeface="APL385 Unicode" panose="020B0709000202000203" pitchFamily="49" charset="0"/>
              </a:rPr>
              <a:t>     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 a←(1 2)(3 4)</a:t>
            </a:r>
          </a:p>
          <a:p>
            <a:r>
              <a:rPr lang="en-GB" dirty="0">
                <a:latin typeface="APL385 Unicode" panose="020B0709000202000203" pitchFamily="49" charset="0"/>
              </a:rPr>
              <a:t> r←+/¨a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1FFAC-86A8-E284-26AD-C66C94BF9DC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314FC75-FF50-D805-D355-8256A3C6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13C24-9293-7326-9061-859D3A45AD63}"/>
              </a:ext>
            </a:extLst>
          </p:cNvPr>
          <p:cNvSpPr/>
          <p:nvPr/>
        </p:nvSpPr>
        <p:spPr>
          <a:xfrm>
            <a:off x="6723529" y="1264925"/>
            <a:ext cx="2158253" cy="13706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5600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FA845E-670F-C2FD-BFB8-77F9565F19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68202-3B97-AA34-F923-D5C2AEF155E7}"/>
              </a:ext>
            </a:extLst>
          </p:cNvPr>
          <p:cNvSpPr txBox="1"/>
          <p:nvPr/>
        </p:nvSpPr>
        <p:spPr>
          <a:xfrm>
            <a:off x="0" y="185737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Reference counts</a:t>
            </a:r>
          </a:p>
        </p:txBody>
      </p:sp>
    </p:spTree>
    <p:extLst>
      <p:ext uri="{BB962C8B-B14F-4D97-AF65-F5344CB8AC3E}">
        <p14:creationId xmlns:p14="http://schemas.microsoft.com/office/powerpoint/2010/main" val="22141132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a←(⍳8)((⍳7),100000)</a:t>
            </a:r>
          </a:p>
        </p:txBody>
      </p:sp>
      <p:cxnSp>
        <p:nvCxnSpPr>
          <p:cNvPr id="2" name="Connector: Elbow 1">
            <a:extLst>
              <a:ext uri="{FF2B5EF4-FFF2-40B4-BE49-F238E27FC236}">
                <a16:creationId xmlns:a16="http://schemas.microsoft.com/office/drawing/2014/main" id="{CD0789E4-E3B8-02C2-8101-3DDF7027BF6C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97821" y="2260776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5EBB605-5363-94CE-2BBA-8F597B10AED4}"/>
              </a:ext>
            </a:extLst>
          </p:cNvPr>
          <p:cNvSpPr txBox="1"/>
          <p:nvPr/>
        </p:nvSpPr>
        <p:spPr>
          <a:xfrm>
            <a:off x="4753306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E05FE5-7D74-4029-B31E-06BE0FEA566C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00C756-E448-D800-188D-8F5B1C4645D8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58904C-4E51-A5B7-D807-5B4CF0A8D014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8AEFCD-B7EF-E73E-A72B-8C191EC35AAA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D4B243-BAA9-6F8F-9D9E-9166B8B5F5E6}"/>
              </a:ext>
            </a:extLst>
          </p:cNvPr>
          <p:cNvSpPr txBox="1"/>
          <p:nvPr/>
        </p:nvSpPr>
        <p:spPr>
          <a:xfrm>
            <a:off x="391637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4A71B0-EB3E-C982-2647-F86DC0C5A03C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937FC8-D2A5-B8CD-5F7C-AB48001BA12B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A2DFEF-ADCA-775F-F89D-BB034E99653F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2776A6-3AD5-154E-76FA-3AE82BF7A195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1E1DE8-2578-93A6-7232-41988066DEA5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BF62B3B-A80F-E193-8D1A-97FA6ACF5444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5A08D71-1284-E974-7294-ECE84AA2E1ED}"/>
              </a:ext>
            </a:extLst>
          </p:cNvPr>
          <p:cNvSpPr/>
          <p:nvPr/>
        </p:nvSpPr>
        <p:spPr>
          <a:xfrm>
            <a:off x="4512076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4EB733-3143-DB60-E7FE-027706A0B928}"/>
              </a:ext>
            </a:extLst>
          </p:cNvPr>
          <p:cNvSpPr/>
          <p:nvPr/>
        </p:nvSpPr>
        <p:spPr>
          <a:xfrm>
            <a:off x="451207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635FD26-D3F1-5830-FF0A-632266A0C95A}"/>
              </a:ext>
            </a:extLst>
          </p:cNvPr>
          <p:cNvSpPr txBox="1"/>
          <p:nvPr/>
        </p:nvSpPr>
        <p:spPr>
          <a:xfrm>
            <a:off x="4530602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87DC49C-6186-7A04-8795-C154E4F3F1E6}"/>
              </a:ext>
            </a:extLst>
          </p:cNvPr>
          <p:cNvSpPr/>
          <p:nvPr/>
        </p:nvSpPr>
        <p:spPr>
          <a:xfrm>
            <a:off x="473718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AAC5954-60E7-56BA-BD33-630A781E9A66}"/>
              </a:ext>
            </a:extLst>
          </p:cNvPr>
          <p:cNvSpPr/>
          <p:nvPr/>
        </p:nvSpPr>
        <p:spPr>
          <a:xfrm>
            <a:off x="4962302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196965-9D0F-AE24-4E6E-6417B0CECC1E}"/>
              </a:ext>
            </a:extLst>
          </p:cNvPr>
          <p:cNvSpPr txBox="1"/>
          <p:nvPr/>
        </p:nvSpPr>
        <p:spPr>
          <a:xfrm>
            <a:off x="498082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DE10584-6D1A-AB7E-F81B-9735E66CBD2B}"/>
              </a:ext>
            </a:extLst>
          </p:cNvPr>
          <p:cNvSpPr/>
          <p:nvPr/>
        </p:nvSpPr>
        <p:spPr>
          <a:xfrm>
            <a:off x="5187415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DA41BD-7590-77AE-C42E-4B8FD2C4F4F0}"/>
              </a:ext>
            </a:extLst>
          </p:cNvPr>
          <p:cNvSpPr txBox="1"/>
          <p:nvPr/>
        </p:nvSpPr>
        <p:spPr>
          <a:xfrm>
            <a:off x="5195185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1F59833-35E9-DDFF-7F62-69894047A6F3}"/>
              </a:ext>
            </a:extLst>
          </p:cNvPr>
          <p:cNvSpPr/>
          <p:nvPr/>
        </p:nvSpPr>
        <p:spPr>
          <a:xfrm>
            <a:off x="5412528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DCD5D1E-47C1-3925-DF24-F2B527291B90}"/>
              </a:ext>
            </a:extLst>
          </p:cNvPr>
          <p:cNvSpPr txBox="1"/>
          <p:nvPr/>
        </p:nvSpPr>
        <p:spPr>
          <a:xfrm>
            <a:off x="5420298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F1911B3-43E1-B640-AEF5-A37B91079A8D}"/>
              </a:ext>
            </a:extLst>
          </p:cNvPr>
          <p:cNvSpPr txBox="1"/>
          <p:nvPr/>
        </p:nvSpPr>
        <p:spPr>
          <a:xfrm>
            <a:off x="5656167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B76EE6DB-F9E8-8B24-3453-BAD7367F4385}"/>
              </a:ext>
            </a:extLst>
          </p:cNvPr>
          <p:cNvCxnSpPr>
            <a:cxnSpLocks/>
            <a:stCxn id="49" idx="0"/>
            <a:endCxn id="8" idx="1"/>
          </p:cNvCxnSpPr>
          <p:nvPr/>
        </p:nvCxnSpPr>
        <p:spPr>
          <a:xfrm rot="16200000" flipV="1">
            <a:off x="4038850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DF8AEB06-7DF6-0C5B-1F57-FFC2564F033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24211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513B5F97-D343-5158-EC83-63873C595091}"/>
              </a:ext>
            </a:extLst>
          </p:cNvPr>
          <p:cNvSpPr/>
          <p:nvPr/>
        </p:nvSpPr>
        <p:spPr>
          <a:xfrm>
            <a:off x="2651214" y="27072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BFDC6C3-A1E4-6E4F-EA69-8E1E4E85F008}"/>
              </a:ext>
            </a:extLst>
          </p:cNvPr>
          <p:cNvSpPr/>
          <p:nvPr/>
        </p:nvSpPr>
        <p:spPr>
          <a:xfrm>
            <a:off x="2658984" y="27072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E0CD914-62AC-22DC-5263-8CED2A29BDFA}"/>
              </a:ext>
            </a:extLst>
          </p:cNvPr>
          <p:cNvSpPr txBox="1"/>
          <p:nvPr/>
        </p:nvSpPr>
        <p:spPr>
          <a:xfrm>
            <a:off x="2672229" y="27157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2DD3455-B5B8-2280-4ABA-5D5985EB2256}"/>
              </a:ext>
            </a:extLst>
          </p:cNvPr>
          <p:cNvSpPr txBox="1"/>
          <p:nvPr/>
        </p:nvSpPr>
        <p:spPr>
          <a:xfrm>
            <a:off x="2909284" y="27049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42BC6BE-2DC0-8492-53E1-C26BA95BED28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242A804-5E51-48C9-E722-D9269F0FCEB4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CA305CA-C3EF-F2C6-1AE3-915D5FCF8498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C24116F-A592-E0DB-1349-2631A2BC9BC1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1D71751-3144-FE01-1AF7-3629B2F5CFFF}"/>
              </a:ext>
            </a:extLst>
          </p:cNvPr>
          <p:cNvSpPr txBox="1"/>
          <p:nvPr/>
        </p:nvSpPr>
        <p:spPr>
          <a:xfrm>
            <a:off x="668050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4417287-687E-1E45-35A9-2935C16E9A61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6F73012-7144-6F8E-AC2E-0BC2C3352C88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C0DFCB5-98BA-B62C-88B9-451C3FC70CD1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E9B0B71-3C0B-699F-3565-7317C384C323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C5641D2-2CD3-295B-EAAE-9EE169574147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1D2279C-2BC2-065C-913F-4FBF0AFDC1EC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7497EF3-C986-A801-73D7-0856C0B20F07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3C039E1-87B4-FFE6-CDCE-4F8BECB0879E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463AC66-DD2F-5C56-13CD-3E10553E9163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6267FFD-A377-ADA6-05F3-FBCCFEF30960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AF89BAE-84D4-809D-ADA0-980074BD7BD2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BCFAA8-B780-7435-A79B-E066F12EE461}"/>
              </a:ext>
            </a:extLst>
          </p:cNvPr>
          <p:cNvSpPr/>
          <p:nvPr/>
        </p:nvSpPr>
        <p:spPr>
          <a:xfrm>
            <a:off x="1175734" y="2707271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2A8BAC-F5C9-E0D3-2AEB-9984E0987073}"/>
              </a:ext>
            </a:extLst>
          </p:cNvPr>
          <p:cNvSpPr/>
          <p:nvPr/>
        </p:nvSpPr>
        <p:spPr>
          <a:xfrm>
            <a:off x="1183504" y="2707271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375CE0-4376-20A0-8783-E0F02B55506A}"/>
              </a:ext>
            </a:extLst>
          </p:cNvPr>
          <p:cNvSpPr txBox="1"/>
          <p:nvPr/>
        </p:nvSpPr>
        <p:spPr>
          <a:xfrm>
            <a:off x="1196749" y="27157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2EB9AC-A434-C08E-F70B-1A58810B6D91}"/>
              </a:ext>
            </a:extLst>
          </p:cNvPr>
          <p:cNvSpPr txBox="1"/>
          <p:nvPr/>
        </p:nvSpPr>
        <p:spPr>
          <a:xfrm>
            <a:off x="1433804" y="2704967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‘b’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A7A73C-104A-2F53-2839-75BB0992C36D}"/>
              </a:ext>
            </a:extLst>
          </p:cNvPr>
          <p:cNvSpPr txBox="1"/>
          <p:nvPr/>
        </p:nvSpPr>
        <p:spPr>
          <a:xfrm>
            <a:off x="2681492" y="2704967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1684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/>
      <p:bldP spid="9" grpId="0" animBg="1"/>
      <p:bldP spid="12" grpId="0"/>
      <p:bldP spid="13" grpId="0" animBg="1"/>
      <p:bldP spid="17" grpId="0"/>
      <p:bldP spid="18" grpId="0" animBg="1"/>
      <p:bldP spid="19" grpId="0"/>
      <p:bldP spid="20" grpId="0" animBg="1"/>
      <p:bldP spid="36" grpId="0"/>
      <p:bldP spid="38" grpId="0" animBg="1"/>
      <p:bldP spid="39" grpId="0" animBg="1"/>
      <p:bldP spid="40" grpId="0"/>
      <p:bldP spid="43" grpId="0" animBg="1"/>
      <p:bldP spid="44" grpId="0" animBg="1"/>
      <p:bldP spid="45" grpId="0"/>
      <p:bldP spid="46" grpId="0" animBg="1"/>
      <p:bldP spid="48" grpId="0"/>
      <p:bldP spid="49" grpId="0" animBg="1"/>
      <p:bldP spid="51" grpId="0"/>
      <p:bldP spid="52" grpId="0"/>
      <p:bldP spid="57" grpId="0"/>
      <p:bldP spid="59" grpId="0" animBg="1"/>
      <p:bldP spid="60" grpId="0" animBg="1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  <p:bldP spid="68" grpId="0" animBg="1"/>
      <p:bldP spid="69" grpId="0" animBg="1"/>
      <p:bldP spid="70" grpId="0" animBg="1"/>
      <p:bldP spid="87" grpId="0"/>
      <p:bldP spid="88" grpId="0"/>
      <p:bldP spid="89" grpId="0"/>
      <p:bldP spid="90" grpId="0"/>
      <p:bldP spid="1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2" name="Connector: Elbow 1">
            <a:extLst>
              <a:ext uri="{FF2B5EF4-FFF2-40B4-BE49-F238E27FC236}">
                <a16:creationId xmlns:a16="http://schemas.microsoft.com/office/drawing/2014/main" id="{3609D524-2CC6-A968-1AEE-3314A1F0B0BC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97821" y="2260776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DECF7BF-2D12-084A-A83F-8E20F23835E7}"/>
              </a:ext>
            </a:extLst>
          </p:cNvPr>
          <p:cNvSpPr txBox="1"/>
          <p:nvPr/>
        </p:nvSpPr>
        <p:spPr>
          <a:xfrm>
            <a:off x="4753306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BF7433-739F-4E01-3138-370BA4EB8846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0BF8C3-78FC-72D2-5260-F12EAE9D5EE4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7F6116-AE1E-994E-EC42-BCE59AE9249E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4C0AEA-F687-6D77-4361-56B8158F8B59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220F63-EF93-2AC8-7A74-3986F3F965E4}"/>
              </a:ext>
            </a:extLst>
          </p:cNvPr>
          <p:cNvSpPr txBox="1"/>
          <p:nvPr/>
        </p:nvSpPr>
        <p:spPr>
          <a:xfrm>
            <a:off x="391637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1B10E7-658C-A555-8571-EA0E6184CDBC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283A1E-84E4-8C13-7152-1543FBFBBD6D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BE9A50-2E89-500A-3493-ABF348C8D0AB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2BCD3A5-ABCD-0C39-2C94-64B35847A325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4F440FC-56AF-C985-43B3-D567A4E94570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AC6A2B5-27BC-4762-25F6-518357DF80F3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BE80E8-D26A-6B2E-239E-D5346A0A6565}"/>
              </a:ext>
            </a:extLst>
          </p:cNvPr>
          <p:cNvSpPr/>
          <p:nvPr/>
        </p:nvSpPr>
        <p:spPr>
          <a:xfrm>
            <a:off x="4512076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82B5F8E-2ACE-A6AA-4B08-738EF2B03FC6}"/>
              </a:ext>
            </a:extLst>
          </p:cNvPr>
          <p:cNvSpPr/>
          <p:nvPr/>
        </p:nvSpPr>
        <p:spPr>
          <a:xfrm>
            <a:off x="451207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9319640-ED5A-D489-5A98-30364FF7AC1E}"/>
              </a:ext>
            </a:extLst>
          </p:cNvPr>
          <p:cNvSpPr txBox="1"/>
          <p:nvPr/>
        </p:nvSpPr>
        <p:spPr>
          <a:xfrm>
            <a:off x="4530602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A0146B1-D3F6-486D-D2CC-99E6C8395D72}"/>
              </a:ext>
            </a:extLst>
          </p:cNvPr>
          <p:cNvSpPr/>
          <p:nvPr/>
        </p:nvSpPr>
        <p:spPr>
          <a:xfrm>
            <a:off x="473718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F195B2A-20C1-A4ED-680A-2F426D73F490}"/>
              </a:ext>
            </a:extLst>
          </p:cNvPr>
          <p:cNvSpPr/>
          <p:nvPr/>
        </p:nvSpPr>
        <p:spPr>
          <a:xfrm>
            <a:off x="4962302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089742C-DC62-6B86-8FB6-F8949FFE2B43}"/>
              </a:ext>
            </a:extLst>
          </p:cNvPr>
          <p:cNvSpPr txBox="1"/>
          <p:nvPr/>
        </p:nvSpPr>
        <p:spPr>
          <a:xfrm>
            <a:off x="498082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058DC86-A95A-3E0E-1B99-310378C7A85A}"/>
              </a:ext>
            </a:extLst>
          </p:cNvPr>
          <p:cNvSpPr/>
          <p:nvPr/>
        </p:nvSpPr>
        <p:spPr>
          <a:xfrm>
            <a:off x="5187415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D5B4769-5EF2-CC2F-9473-38F120E0F314}"/>
              </a:ext>
            </a:extLst>
          </p:cNvPr>
          <p:cNvSpPr txBox="1"/>
          <p:nvPr/>
        </p:nvSpPr>
        <p:spPr>
          <a:xfrm>
            <a:off x="5195185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2AF75B6-CC09-6D82-FAC6-132E8CB2A0FE}"/>
              </a:ext>
            </a:extLst>
          </p:cNvPr>
          <p:cNvSpPr/>
          <p:nvPr/>
        </p:nvSpPr>
        <p:spPr>
          <a:xfrm>
            <a:off x="5412528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A036B30-E819-9D4F-A711-FCD7B6100296}"/>
              </a:ext>
            </a:extLst>
          </p:cNvPr>
          <p:cNvSpPr txBox="1"/>
          <p:nvPr/>
        </p:nvSpPr>
        <p:spPr>
          <a:xfrm>
            <a:off x="5420298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380B810-CFD2-AF3B-CFCD-463A56BFBB4A}"/>
              </a:ext>
            </a:extLst>
          </p:cNvPr>
          <p:cNvSpPr txBox="1"/>
          <p:nvPr/>
        </p:nvSpPr>
        <p:spPr>
          <a:xfrm>
            <a:off x="5656167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8FC09EEA-7617-DCF8-6016-30643176C06A}"/>
              </a:ext>
            </a:extLst>
          </p:cNvPr>
          <p:cNvCxnSpPr>
            <a:cxnSpLocks/>
            <a:stCxn id="66" idx="0"/>
            <a:endCxn id="8" idx="1"/>
          </p:cNvCxnSpPr>
          <p:nvPr/>
        </p:nvCxnSpPr>
        <p:spPr>
          <a:xfrm rot="16200000" flipV="1">
            <a:off x="4038850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1621E2D2-88F1-30BA-B765-E02F3F23B1E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24211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B1FE83F7-7DE4-C33A-0835-16243A227BEC}"/>
              </a:ext>
            </a:extLst>
          </p:cNvPr>
          <p:cNvSpPr/>
          <p:nvPr/>
        </p:nvSpPr>
        <p:spPr>
          <a:xfrm>
            <a:off x="2651214" y="27072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3D05F17-FC91-BCD8-EA66-5E81FD305142}"/>
              </a:ext>
            </a:extLst>
          </p:cNvPr>
          <p:cNvSpPr/>
          <p:nvPr/>
        </p:nvSpPr>
        <p:spPr>
          <a:xfrm>
            <a:off x="2658984" y="27072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520274C-061E-14DC-1DE6-1A8467FF0DA9}"/>
              </a:ext>
            </a:extLst>
          </p:cNvPr>
          <p:cNvSpPr txBox="1"/>
          <p:nvPr/>
        </p:nvSpPr>
        <p:spPr>
          <a:xfrm>
            <a:off x="2672229" y="27157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2FDA8B1-7F0D-600F-692E-2D37C236CA2C}"/>
              </a:ext>
            </a:extLst>
          </p:cNvPr>
          <p:cNvSpPr txBox="1"/>
          <p:nvPr/>
        </p:nvSpPr>
        <p:spPr>
          <a:xfrm>
            <a:off x="2909284" y="27049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CE1CA37-3FC8-8E36-F097-89036FE8CC13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80E825D-6EFF-9E65-7B00-09F16CB83B15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FE0B756-8EA3-0BCC-4F24-8274024EA61B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EA54CE2-E38B-E2BE-4A83-392F08FF7D93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B06208F-72DD-D344-E77C-D4BF376487A8}"/>
              </a:ext>
            </a:extLst>
          </p:cNvPr>
          <p:cNvSpPr txBox="1"/>
          <p:nvPr/>
        </p:nvSpPr>
        <p:spPr>
          <a:xfrm>
            <a:off x="668050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0368C76-0690-6006-C7BD-B2BD2ACAFB2A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C04BC9F-4DF1-4044-997A-8087C4875AA1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6BC68F5-2A2C-1BA9-C0D6-EB8AF07E379C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AE86B7F-B8E5-DC45-E688-7AD1D772FD3F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DE3CCA0-19BA-79B5-6C4B-D9CFA613F56D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DD34A2B-4EF1-3E39-FA7C-32BEA986FDF3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DE1C261-8A9E-000D-166C-3055471FAAC1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46C7C4F-D8A7-12F6-7C5F-0C8B0D193890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BCB1697-591F-B86C-4582-4438BDECDC26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7AE107-4C33-E4FC-B585-F2EFBB4274F2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A00286-2BBC-C45F-585C-8BA7E513EF6B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DE1EC3AB-A46C-A9BE-AD3E-999E000D2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a←(⍳8)((⍳7),100000)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CAB742-4867-2152-495F-B23A0E191D58}"/>
              </a:ext>
            </a:extLst>
          </p:cNvPr>
          <p:cNvSpPr/>
          <p:nvPr/>
        </p:nvSpPr>
        <p:spPr>
          <a:xfrm>
            <a:off x="1175734" y="2707271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B952EF-A1BD-3C56-76DA-3EF68047694E}"/>
              </a:ext>
            </a:extLst>
          </p:cNvPr>
          <p:cNvSpPr/>
          <p:nvPr/>
        </p:nvSpPr>
        <p:spPr>
          <a:xfrm>
            <a:off x="1183504" y="2707271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178859-C989-CEC4-936F-09272C2061AF}"/>
              </a:ext>
            </a:extLst>
          </p:cNvPr>
          <p:cNvSpPr txBox="1"/>
          <p:nvPr/>
        </p:nvSpPr>
        <p:spPr>
          <a:xfrm>
            <a:off x="1196749" y="27157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17EF46-CE58-D761-9E41-AC670A733F14}"/>
              </a:ext>
            </a:extLst>
          </p:cNvPr>
          <p:cNvSpPr txBox="1"/>
          <p:nvPr/>
        </p:nvSpPr>
        <p:spPr>
          <a:xfrm>
            <a:off x="1433804" y="2704967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‘b’</a:t>
            </a:r>
          </a:p>
        </p:txBody>
      </p:sp>
    </p:spTree>
    <p:extLst>
      <p:ext uri="{BB962C8B-B14F-4D97-AF65-F5344CB8AC3E}">
        <p14:creationId xmlns:p14="http://schemas.microsoft.com/office/powerpoint/2010/main" val="2930751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2C2AC703-37B7-E089-D793-8BFDA4D7FE66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97821" y="2260776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BF1D6DF-2068-BD13-2D26-9BDF858041C7}"/>
              </a:ext>
            </a:extLst>
          </p:cNvPr>
          <p:cNvSpPr txBox="1"/>
          <p:nvPr/>
        </p:nvSpPr>
        <p:spPr>
          <a:xfrm>
            <a:off x="4753306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391637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4512076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451207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4530602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473718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4962302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498082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5187415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5195185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5412528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5420298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5656167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  <a:endCxn id="14" idx="1"/>
          </p:cNvCxnSpPr>
          <p:nvPr/>
        </p:nvCxnSpPr>
        <p:spPr>
          <a:xfrm rot="16200000" flipV="1">
            <a:off x="4038850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2872C7B-71EE-B0B2-CAB9-90E290984AC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24211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1620BD9F-4189-7B5D-5EAB-0B72B2502DA0}"/>
              </a:ext>
            </a:extLst>
          </p:cNvPr>
          <p:cNvSpPr/>
          <p:nvPr/>
        </p:nvSpPr>
        <p:spPr>
          <a:xfrm>
            <a:off x="2651214" y="27072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643CB70-36D9-DFEE-34D2-DC1D589FF1AB}"/>
              </a:ext>
            </a:extLst>
          </p:cNvPr>
          <p:cNvSpPr/>
          <p:nvPr/>
        </p:nvSpPr>
        <p:spPr>
          <a:xfrm>
            <a:off x="2658984" y="27072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7493CDB-3322-700E-0295-DBE2DD4F16D2}"/>
              </a:ext>
            </a:extLst>
          </p:cNvPr>
          <p:cNvSpPr txBox="1"/>
          <p:nvPr/>
        </p:nvSpPr>
        <p:spPr>
          <a:xfrm>
            <a:off x="2672229" y="27157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C597AA2-C4B2-1B23-93E2-BD444D25BC65}"/>
              </a:ext>
            </a:extLst>
          </p:cNvPr>
          <p:cNvSpPr txBox="1"/>
          <p:nvPr/>
        </p:nvSpPr>
        <p:spPr>
          <a:xfrm>
            <a:off x="2909284" y="27049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70" name="Title 4">
            <a:extLst>
              <a:ext uri="{FF2B5EF4-FFF2-40B4-BE49-F238E27FC236}">
                <a16:creationId xmlns:a16="http://schemas.microsoft.com/office/drawing/2014/main" id="{583EB826-C731-AA2D-68F9-6AEB8FCF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sz="3200" dirty="0" err="1">
                <a:latin typeface="APL385 Unicode" panose="020B0709000202000203" pitchFamily="49" charset="0"/>
              </a:rPr>
              <a:t>b←a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7D9DC0-4A41-4CDE-49BA-B5CCB588797C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B29A7-DDF4-DCFE-8788-E07A166B6519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E4A77F-A622-8C72-C391-274EDA7311B6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32BBCAB-55AF-8D2F-F998-E7AA8A1533D0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F82B6E-3CF3-3E5C-FEC2-794A6E2ECCF3}"/>
              </a:ext>
            </a:extLst>
          </p:cNvPr>
          <p:cNvSpPr txBox="1"/>
          <p:nvPr/>
        </p:nvSpPr>
        <p:spPr>
          <a:xfrm>
            <a:off x="668050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7FEEE3-5C0D-E1F2-528E-FA95F937E3D2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EBD0B8-1B69-C122-EAE3-64249487C84D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4954CD-AEE3-542B-27C5-37F4C293E07E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E5287-F882-0169-0673-CF0A093BC687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4F644A8-59EA-D7CF-633F-7F8614C5E012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BF16AA7-08CA-A017-5490-4C4DBB6E0CCA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1F6888-3B53-F9C4-E13C-675744996466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970A56-E2E6-8022-B561-6530F3BC9FDE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65D2B9-87D1-0059-09AC-36D8B779FF68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9AC3F60-5B2C-38FD-D5FF-0498FD381C50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BD09990-BDBA-D19F-FD92-16116C817C41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4F7AB1-0EAA-AB1B-CAED-B62BAFA0B6D1}"/>
              </a:ext>
            </a:extLst>
          </p:cNvPr>
          <p:cNvSpPr/>
          <p:nvPr/>
        </p:nvSpPr>
        <p:spPr>
          <a:xfrm>
            <a:off x="1175734" y="2707271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E4169-6F6F-88C2-8D5E-F1B30CE4FB33}"/>
              </a:ext>
            </a:extLst>
          </p:cNvPr>
          <p:cNvSpPr/>
          <p:nvPr/>
        </p:nvSpPr>
        <p:spPr>
          <a:xfrm>
            <a:off x="1183504" y="2707271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E352E6-09CD-E353-8D52-0901E34A02AF}"/>
              </a:ext>
            </a:extLst>
          </p:cNvPr>
          <p:cNvSpPr txBox="1"/>
          <p:nvPr/>
        </p:nvSpPr>
        <p:spPr>
          <a:xfrm>
            <a:off x="1196749" y="27157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00E8C6-9368-0668-89E4-291CE0C468C1}"/>
              </a:ext>
            </a:extLst>
          </p:cNvPr>
          <p:cNvSpPr txBox="1"/>
          <p:nvPr/>
        </p:nvSpPr>
        <p:spPr>
          <a:xfrm>
            <a:off x="1433804" y="2704967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‘b’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5CFABEE8-A394-9BD6-259A-C4C4A7770AAF}"/>
              </a:ext>
            </a:extLst>
          </p:cNvPr>
          <p:cNvCxnSpPr>
            <a:cxnSpLocks/>
            <a:stCxn id="6" idx="2"/>
          </p:cNvCxnSpPr>
          <p:nvPr/>
        </p:nvCxnSpPr>
        <p:spPr>
          <a:xfrm rot="16200000" flipH="1">
            <a:off x="2694296" y="1693453"/>
            <a:ext cx="417394" cy="3200618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1554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4BF1D6DF-2068-BD13-2D26-9BDF858041C7}"/>
              </a:ext>
            </a:extLst>
          </p:cNvPr>
          <p:cNvSpPr txBox="1"/>
          <p:nvPr/>
        </p:nvSpPr>
        <p:spPr>
          <a:xfrm>
            <a:off x="4753306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391637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4512076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451207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4530602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473718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4962302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498082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5187415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5195185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5412528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5420298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5656167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  <a:endCxn id="14" idx="1"/>
          </p:cNvCxnSpPr>
          <p:nvPr/>
        </p:nvCxnSpPr>
        <p:spPr>
          <a:xfrm rot="16200000" flipV="1">
            <a:off x="4038850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2872C7B-71EE-B0B2-CAB9-90E290984AC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24211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itle 4">
            <a:extLst>
              <a:ext uri="{FF2B5EF4-FFF2-40B4-BE49-F238E27FC236}">
                <a16:creationId xmlns:a16="http://schemas.microsoft.com/office/drawing/2014/main" id="{583EB826-C731-AA2D-68F9-6AEB8FCF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sz="3200" dirty="0">
                <a:latin typeface="APL385 Unicode" panose="020B0709000202000203" pitchFamily="49" charset="0"/>
              </a:rPr>
              <a:t>⎕</a:t>
            </a:r>
            <a:r>
              <a:rPr lang="en-GB" sz="3200" dirty="0" err="1">
                <a:latin typeface="APL385 Unicode" panose="020B0709000202000203" pitchFamily="49" charset="0"/>
              </a:rPr>
              <a:t>EX'a</a:t>
            </a:r>
            <a:r>
              <a:rPr lang="en-GB" sz="3200" dirty="0">
                <a:latin typeface="APL385 Unicode" panose="020B0709000202000203" pitchFamily="49" charset="0"/>
              </a:rPr>
              <a:t>'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7D9DC0-4A41-4CDE-49BA-B5CCB588797C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B29A7-DDF4-DCFE-8788-E07A166B6519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E4A77F-A622-8C72-C391-274EDA7311B6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32BBCAB-55AF-8D2F-F998-E7AA8A1533D0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F82B6E-3CF3-3E5C-FEC2-794A6E2ECCF3}"/>
              </a:ext>
            </a:extLst>
          </p:cNvPr>
          <p:cNvSpPr txBox="1"/>
          <p:nvPr/>
        </p:nvSpPr>
        <p:spPr>
          <a:xfrm>
            <a:off x="668050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7FEEE3-5C0D-E1F2-528E-FA95F937E3D2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EBD0B8-1B69-C122-EAE3-64249487C84D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4954CD-AEE3-542B-27C5-37F4C293E07E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E5287-F882-0169-0673-CF0A093BC687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4F644A8-59EA-D7CF-633F-7F8614C5E012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BF16AA7-08CA-A017-5490-4C4DBB6E0CCA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1F6888-3B53-F9C4-E13C-675744996466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970A56-E2E6-8022-B561-6530F3BC9FDE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65D2B9-87D1-0059-09AC-36D8B779FF68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9AC3F60-5B2C-38FD-D5FF-0498FD381C50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BD09990-BDBA-D19F-FD92-16116C817C41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4F7AB1-0EAA-AB1B-CAED-B62BAFA0B6D1}"/>
              </a:ext>
            </a:extLst>
          </p:cNvPr>
          <p:cNvSpPr/>
          <p:nvPr/>
        </p:nvSpPr>
        <p:spPr>
          <a:xfrm>
            <a:off x="1175734" y="2707271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E4169-6F6F-88C2-8D5E-F1B30CE4FB33}"/>
              </a:ext>
            </a:extLst>
          </p:cNvPr>
          <p:cNvSpPr/>
          <p:nvPr/>
        </p:nvSpPr>
        <p:spPr>
          <a:xfrm>
            <a:off x="1183504" y="2707271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E352E6-09CD-E353-8D52-0901E34A02AF}"/>
              </a:ext>
            </a:extLst>
          </p:cNvPr>
          <p:cNvSpPr txBox="1"/>
          <p:nvPr/>
        </p:nvSpPr>
        <p:spPr>
          <a:xfrm>
            <a:off x="1196749" y="27157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00E8C6-9368-0668-89E4-291CE0C468C1}"/>
              </a:ext>
            </a:extLst>
          </p:cNvPr>
          <p:cNvSpPr txBox="1"/>
          <p:nvPr/>
        </p:nvSpPr>
        <p:spPr>
          <a:xfrm>
            <a:off x="1433804" y="2704967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‘b’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5CFABEE8-A394-9BD6-259A-C4C4A7770AAF}"/>
              </a:ext>
            </a:extLst>
          </p:cNvPr>
          <p:cNvCxnSpPr>
            <a:cxnSpLocks/>
            <a:stCxn id="6" idx="2"/>
          </p:cNvCxnSpPr>
          <p:nvPr/>
        </p:nvCxnSpPr>
        <p:spPr>
          <a:xfrm rot="16200000" flipH="1">
            <a:off x="2694296" y="1693453"/>
            <a:ext cx="417394" cy="3200618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AC8FDCEF-B332-8411-21D3-39D469D4DF11}"/>
              </a:ext>
            </a:extLst>
          </p:cNvPr>
          <p:cNvSpPr/>
          <p:nvPr/>
        </p:nvSpPr>
        <p:spPr>
          <a:xfrm>
            <a:off x="2651214" y="27072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06CC8-1809-C5DA-921D-F1F4B02896EE}"/>
              </a:ext>
            </a:extLst>
          </p:cNvPr>
          <p:cNvSpPr/>
          <p:nvPr/>
        </p:nvSpPr>
        <p:spPr>
          <a:xfrm>
            <a:off x="2658984" y="27072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A67D92-021C-A15C-5D86-3E338856F0CB}"/>
              </a:ext>
            </a:extLst>
          </p:cNvPr>
          <p:cNvSpPr txBox="1"/>
          <p:nvPr/>
        </p:nvSpPr>
        <p:spPr>
          <a:xfrm>
            <a:off x="2672229" y="27157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30DC7E-7E18-023C-30A7-241190CC8A58}"/>
              </a:ext>
            </a:extLst>
          </p:cNvPr>
          <p:cNvSpPr txBox="1"/>
          <p:nvPr/>
        </p:nvSpPr>
        <p:spPr>
          <a:xfrm>
            <a:off x="2909284" y="27049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</p:spTree>
    <p:extLst>
      <p:ext uri="{BB962C8B-B14F-4D97-AF65-F5344CB8AC3E}">
        <p14:creationId xmlns:p14="http://schemas.microsoft.com/office/powerpoint/2010/main" val="4835386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FA845E-670F-C2FD-BFB8-77F9565F19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68202-3B97-AA34-F923-D5C2AEF155E7}"/>
              </a:ext>
            </a:extLst>
          </p:cNvPr>
          <p:cNvSpPr txBox="1"/>
          <p:nvPr/>
        </p:nvSpPr>
        <p:spPr>
          <a:xfrm>
            <a:off x="0" y="134302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The workspace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4772E6-52FA-3816-78AC-7BF602D01753}"/>
              </a:ext>
            </a:extLst>
          </p:cNvPr>
          <p:cNvSpPr txBox="1">
            <a:spLocks/>
          </p:cNvSpPr>
          <p:nvPr/>
        </p:nvSpPr>
        <p:spPr>
          <a:xfrm>
            <a:off x="1525743" y="2480730"/>
            <a:ext cx="6092513" cy="999644"/>
          </a:xfrm>
          <a:prstGeom prst="rect">
            <a:avLst/>
          </a:prstGeom>
        </p:spPr>
        <p:txBody>
          <a:bodyPr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 dirty="0" smtClean="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The interpreter tries to keep the workspace small.</a:t>
            </a:r>
          </a:p>
        </p:txBody>
      </p:sp>
    </p:spTree>
    <p:extLst>
      <p:ext uri="{BB962C8B-B14F-4D97-AF65-F5344CB8AC3E}">
        <p14:creationId xmlns:p14="http://schemas.microsoft.com/office/powerpoint/2010/main" val="1954798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4BF1D6DF-2068-BD13-2D26-9BDF858041C7}"/>
              </a:ext>
            </a:extLst>
          </p:cNvPr>
          <p:cNvSpPr txBox="1"/>
          <p:nvPr/>
        </p:nvSpPr>
        <p:spPr>
          <a:xfrm>
            <a:off x="4753306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391637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4512076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451207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4530602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473718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4962302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498082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5187415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5195185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5412528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5420298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5656167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  <a:endCxn id="14" idx="1"/>
          </p:cNvCxnSpPr>
          <p:nvPr/>
        </p:nvCxnSpPr>
        <p:spPr>
          <a:xfrm rot="16200000" flipV="1">
            <a:off x="4038850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2872C7B-71EE-B0B2-CAB9-90E290984AC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24211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itle 4">
            <a:extLst>
              <a:ext uri="{FF2B5EF4-FFF2-40B4-BE49-F238E27FC236}">
                <a16:creationId xmlns:a16="http://schemas.microsoft.com/office/drawing/2014/main" id="{583EB826-C731-AA2D-68F9-6AEB8FCF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sz="3200" dirty="0">
                <a:latin typeface="APL385 Unicode" panose="020B0709000202000203" pitchFamily="49" charset="0"/>
              </a:rPr>
              <a:t>⎕</a:t>
            </a:r>
            <a:r>
              <a:rPr lang="en-GB" sz="3200" dirty="0" err="1">
                <a:latin typeface="APL385 Unicode" panose="020B0709000202000203" pitchFamily="49" charset="0"/>
              </a:rPr>
              <a:t>EX'b</a:t>
            </a:r>
            <a:r>
              <a:rPr lang="en-GB" sz="3200" dirty="0">
                <a:latin typeface="APL385 Unicode" panose="020B0709000202000203" pitchFamily="49" charset="0"/>
              </a:rPr>
              <a:t>'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7D9DC0-4A41-4CDE-49BA-B5CCB588797C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B29A7-DDF4-DCFE-8788-E07A166B6519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E4A77F-A622-8C72-C391-274EDA7311B6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32BBCAB-55AF-8D2F-F998-E7AA8A1533D0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F82B6E-3CF3-3E5C-FEC2-794A6E2ECCF3}"/>
              </a:ext>
            </a:extLst>
          </p:cNvPr>
          <p:cNvSpPr txBox="1"/>
          <p:nvPr/>
        </p:nvSpPr>
        <p:spPr>
          <a:xfrm>
            <a:off x="668050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7FEEE3-5C0D-E1F2-528E-FA95F937E3D2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EBD0B8-1B69-C122-EAE3-64249487C84D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4954CD-AEE3-542B-27C5-37F4C293E07E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E5287-F882-0169-0673-CF0A093BC687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4F644A8-59EA-D7CF-633F-7F8614C5E012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BF16AA7-08CA-A017-5490-4C4DBB6E0CCA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1F6888-3B53-F9C4-E13C-675744996466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970A56-E2E6-8022-B561-6530F3BC9FDE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65D2B9-87D1-0059-09AC-36D8B779FF68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9AC3F60-5B2C-38FD-D5FF-0498FD381C50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BD09990-BDBA-D19F-FD92-16116C817C41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8AD5C6-922E-5149-54F7-D63814E525B5}"/>
              </a:ext>
            </a:extLst>
          </p:cNvPr>
          <p:cNvSpPr/>
          <p:nvPr/>
        </p:nvSpPr>
        <p:spPr>
          <a:xfrm>
            <a:off x="2651214" y="27072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118185-1D31-1125-4CC3-19F55392064F}"/>
              </a:ext>
            </a:extLst>
          </p:cNvPr>
          <p:cNvSpPr/>
          <p:nvPr/>
        </p:nvSpPr>
        <p:spPr>
          <a:xfrm>
            <a:off x="2658984" y="27072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D50DB-5902-6E6B-0523-0BDDEB582F52}"/>
              </a:ext>
            </a:extLst>
          </p:cNvPr>
          <p:cNvSpPr txBox="1"/>
          <p:nvPr/>
        </p:nvSpPr>
        <p:spPr>
          <a:xfrm>
            <a:off x="2672229" y="27157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3306DC-42FB-81B5-E07C-6AD09B55AC98}"/>
              </a:ext>
            </a:extLst>
          </p:cNvPr>
          <p:cNvSpPr txBox="1"/>
          <p:nvPr/>
        </p:nvSpPr>
        <p:spPr>
          <a:xfrm>
            <a:off x="2909284" y="27049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C00AEA-DE95-0D5B-1612-4A795C15D1A6}"/>
              </a:ext>
            </a:extLst>
          </p:cNvPr>
          <p:cNvSpPr/>
          <p:nvPr/>
        </p:nvSpPr>
        <p:spPr>
          <a:xfrm>
            <a:off x="1175734" y="2707271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7F9DA5-7139-AFB8-CFB5-FC0F3B209C80}"/>
              </a:ext>
            </a:extLst>
          </p:cNvPr>
          <p:cNvSpPr/>
          <p:nvPr/>
        </p:nvSpPr>
        <p:spPr>
          <a:xfrm>
            <a:off x="1183504" y="2707271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C57B1B-FC6E-CA1E-2297-230D85195B0E}"/>
              </a:ext>
            </a:extLst>
          </p:cNvPr>
          <p:cNvSpPr txBox="1"/>
          <p:nvPr/>
        </p:nvSpPr>
        <p:spPr>
          <a:xfrm>
            <a:off x="1196749" y="27157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AC667F-757E-053C-50D4-94B9C2266747}"/>
              </a:ext>
            </a:extLst>
          </p:cNvPr>
          <p:cNvSpPr txBox="1"/>
          <p:nvPr/>
        </p:nvSpPr>
        <p:spPr>
          <a:xfrm>
            <a:off x="1433804" y="2704967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‘b’</a:t>
            </a:r>
          </a:p>
        </p:txBody>
      </p:sp>
    </p:spTree>
    <p:extLst>
      <p:ext uri="{BB962C8B-B14F-4D97-AF65-F5344CB8AC3E}">
        <p14:creationId xmlns:p14="http://schemas.microsoft.com/office/powerpoint/2010/main" val="4053077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391637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9B0F44-0DCD-AACD-5F5C-F835C6F9432A}"/>
              </a:ext>
            </a:extLst>
          </p:cNvPr>
          <p:cNvSpPr txBox="1"/>
          <p:nvPr/>
        </p:nvSpPr>
        <p:spPr>
          <a:xfrm>
            <a:off x="3921200" y="163832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BF1D6DF-2068-BD13-2D26-9BDF858041C7}"/>
              </a:ext>
            </a:extLst>
          </p:cNvPr>
          <p:cNvSpPr txBox="1"/>
          <p:nvPr/>
        </p:nvSpPr>
        <p:spPr>
          <a:xfrm>
            <a:off x="4753306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4512076" y="2961646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4512076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4530602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4737189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4962302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4980828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5187415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5195185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5412528" y="2961646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5420298" y="317696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5656167" y="3175032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  <a:endCxn id="14" idx="1"/>
          </p:cNvCxnSpPr>
          <p:nvPr/>
        </p:nvCxnSpPr>
        <p:spPr>
          <a:xfrm rot="16200000" flipV="1">
            <a:off x="4038850" y="1475410"/>
            <a:ext cx="1138649" cy="1833823"/>
          </a:xfrm>
          <a:prstGeom prst="bentConnector4">
            <a:avLst>
              <a:gd name="adj1" fmla="val 41891"/>
              <a:gd name="adj2" fmla="val 112466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2872C7B-71EE-B0B2-CAB9-90E290984AC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24211" y="2051396"/>
            <a:ext cx="1138647" cy="681855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itle 4">
            <a:extLst>
              <a:ext uri="{FF2B5EF4-FFF2-40B4-BE49-F238E27FC236}">
                <a16:creationId xmlns:a16="http://schemas.microsoft.com/office/drawing/2014/main" id="{583EB826-C731-AA2D-68F9-6AEB8FCF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sz="3200" dirty="0">
                <a:latin typeface="APL385 Unicode" panose="020B0709000202000203" pitchFamily="49" charset="0"/>
              </a:rPr>
              <a:t>⎕</a:t>
            </a:r>
            <a:r>
              <a:rPr lang="en-GB" sz="3200" dirty="0" err="1">
                <a:latin typeface="APL385 Unicode" panose="020B0709000202000203" pitchFamily="49" charset="0"/>
              </a:rPr>
              <a:t>EX'b</a:t>
            </a:r>
            <a:r>
              <a:rPr lang="en-GB" sz="3200" dirty="0">
                <a:latin typeface="APL385 Unicode" panose="020B0709000202000203" pitchFamily="49" charset="0"/>
              </a:rPr>
              <a:t>'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7D9DC0-4A41-4CDE-49BA-B5CCB588797C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B29A7-DDF4-DCFE-8788-E07A166B6519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E4A77F-A622-8C72-C391-274EDA7311B6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32BBCAB-55AF-8D2F-F998-E7AA8A1533D0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F82B6E-3CF3-3E5C-FEC2-794A6E2ECCF3}"/>
              </a:ext>
            </a:extLst>
          </p:cNvPr>
          <p:cNvSpPr txBox="1"/>
          <p:nvPr/>
        </p:nvSpPr>
        <p:spPr>
          <a:xfrm>
            <a:off x="668050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7FEEE3-5C0D-E1F2-528E-FA95F937E3D2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EBD0B8-1B69-C122-EAE3-64249487C84D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4954CD-AEE3-542B-27C5-37F4C293E07E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E5287-F882-0169-0673-CF0A093BC687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4F644A8-59EA-D7CF-633F-7F8614C5E012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BF16AA7-08CA-A017-5490-4C4DBB6E0CCA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1F6888-3B53-F9C4-E13C-675744996466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970A56-E2E6-8022-B561-6530F3BC9FDE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65D2B9-87D1-0059-09AC-36D8B779FF68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9AC3F60-5B2C-38FD-D5FF-0498FD381C50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BD09990-BDBA-D19F-FD92-16116C817C41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B58496-C810-61AF-FC02-8D8C9285F6E0}"/>
              </a:ext>
            </a:extLst>
          </p:cNvPr>
          <p:cNvSpPr txBox="1"/>
          <p:nvPr/>
        </p:nvSpPr>
        <p:spPr>
          <a:xfrm>
            <a:off x="6678561" y="163607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C468C8-FA85-54BF-C9C3-849FA011C530}"/>
              </a:ext>
            </a:extLst>
          </p:cNvPr>
          <p:cNvSpPr/>
          <p:nvPr/>
        </p:nvSpPr>
        <p:spPr>
          <a:xfrm>
            <a:off x="2651214" y="27072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1D0B54-F78A-EF5B-9453-1DD2B85FFD62}"/>
              </a:ext>
            </a:extLst>
          </p:cNvPr>
          <p:cNvSpPr/>
          <p:nvPr/>
        </p:nvSpPr>
        <p:spPr>
          <a:xfrm>
            <a:off x="2658984" y="27072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7EE9B1-B0AB-659F-D32D-AFE73405E0DA}"/>
              </a:ext>
            </a:extLst>
          </p:cNvPr>
          <p:cNvSpPr txBox="1"/>
          <p:nvPr/>
        </p:nvSpPr>
        <p:spPr>
          <a:xfrm>
            <a:off x="2672229" y="27157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1B1810-D22B-2ACE-5D6A-48FE7EBEC4FB}"/>
              </a:ext>
            </a:extLst>
          </p:cNvPr>
          <p:cNvSpPr txBox="1"/>
          <p:nvPr/>
        </p:nvSpPr>
        <p:spPr>
          <a:xfrm>
            <a:off x="2909284" y="27049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CBDBFA-47A5-4772-F443-5248B1AFA5B9}"/>
              </a:ext>
            </a:extLst>
          </p:cNvPr>
          <p:cNvSpPr/>
          <p:nvPr/>
        </p:nvSpPr>
        <p:spPr>
          <a:xfrm>
            <a:off x="1175734" y="2707271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27DE8B-B417-B5C6-35D8-EACBDD914741}"/>
              </a:ext>
            </a:extLst>
          </p:cNvPr>
          <p:cNvSpPr/>
          <p:nvPr/>
        </p:nvSpPr>
        <p:spPr>
          <a:xfrm>
            <a:off x="1183504" y="2707271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6FDBCD-D1C4-B21B-CB14-D2D4C57FA96F}"/>
              </a:ext>
            </a:extLst>
          </p:cNvPr>
          <p:cNvSpPr txBox="1"/>
          <p:nvPr/>
        </p:nvSpPr>
        <p:spPr>
          <a:xfrm>
            <a:off x="1196749" y="27157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CD83B-E5B2-A301-E934-A4BA7B91018C}"/>
              </a:ext>
            </a:extLst>
          </p:cNvPr>
          <p:cNvSpPr txBox="1"/>
          <p:nvPr/>
        </p:nvSpPr>
        <p:spPr>
          <a:xfrm>
            <a:off x="1433804" y="2704967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‘b’</a:t>
            </a:r>
          </a:p>
        </p:txBody>
      </p:sp>
    </p:spTree>
    <p:extLst>
      <p:ext uri="{BB962C8B-B14F-4D97-AF65-F5344CB8AC3E}">
        <p14:creationId xmlns:p14="http://schemas.microsoft.com/office/powerpoint/2010/main" val="378625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  <p:bldP spid="36" grpId="0"/>
      <p:bldP spid="27" grpId="0" animBg="1"/>
      <p:bldP spid="28" grpId="0" animBg="1"/>
      <p:bldP spid="29" grpId="0"/>
      <p:bldP spid="30" grpId="0" animBg="1"/>
      <p:bldP spid="32" grpId="0" animBg="1"/>
      <p:bldP spid="33" grpId="0"/>
      <p:bldP spid="34" grpId="0" animBg="1"/>
      <p:bldP spid="35" grpId="0"/>
      <p:bldP spid="37" grpId="0" animBg="1"/>
      <p:bldP spid="41" grpId="0"/>
      <p:bldP spid="42" grpId="0"/>
      <p:bldP spid="40" grpId="0"/>
      <p:bldP spid="1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1B58496-C810-61AF-FC02-8D8C9285F6E0}"/>
              </a:ext>
            </a:extLst>
          </p:cNvPr>
          <p:cNvSpPr txBox="1"/>
          <p:nvPr/>
        </p:nvSpPr>
        <p:spPr>
          <a:xfrm>
            <a:off x="6678561" y="163607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9B0F44-0DCD-AACD-5F5C-F835C6F9432A}"/>
              </a:ext>
            </a:extLst>
          </p:cNvPr>
          <p:cNvSpPr txBox="1"/>
          <p:nvPr/>
        </p:nvSpPr>
        <p:spPr>
          <a:xfrm>
            <a:off x="3921200" y="163832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3672736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3672736" y="142494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3691262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389784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4122962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4141488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43480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4355845" y="163833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4575679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4584941" y="155260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70" name="Title 4">
            <a:extLst>
              <a:ext uri="{FF2B5EF4-FFF2-40B4-BE49-F238E27FC236}">
                <a16:creationId xmlns:a16="http://schemas.microsoft.com/office/drawing/2014/main" id="{583EB826-C731-AA2D-68F9-6AEB8FCF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sz="3200" dirty="0">
                <a:latin typeface="APL385 Unicode" panose="020B0709000202000203" pitchFamily="49" charset="0"/>
              </a:rPr>
              <a:t>⎕</a:t>
            </a:r>
            <a:r>
              <a:rPr lang="en-GB" sz="3200" dirty="0" err="1">
                <a:latin typeface="APL385 Unicode" panose="020B0709000202000203" pitchFamily="49" charset="0"/>
              </a:rPr>
              <a:t>EX'b</a:t>
            </a:r>
            <a:r>
              <a:rPr lang="en-GB" sz="3200" dirty="0">
                <a:latin typeface="APL385 Unicode" panose="020B0709000202000203" pitchFamily="49" charset="0"/>
              </a:rPr>
              <a:t>'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7D9DC0-4A41-4CDE-49BA-B5CCB588797C}"/>
              </a:ext>
            </a:extLst>
          </p:cNvPr>
          <p:cNvSpPr/>
          <p:nvPr/>
        </p:nvSpPr>
        <p:spPr>
          <a:xfrm>
            <a:off x="6436870" y="1424947"/>
            <a:ext cx="1793484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B29A7-DDF4-DCFE-8788-E07A166B6519}"/>
              </a:ext>
            </a:extLst>
          </p:cNvPr>
          <p:cNvSpPr/>
          <p:nvPr/>
        </p:nvSpPr>
        <p:spPr>
          <a:xfrm>
            <a:off x="6436870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E4A77F-A622-8C72-C391-274EDA7311B6}"/>
              </a:ext>
            </a:extLst>
          </p:cNvPr>
          <p:cNvSpPr txBox="1"/>
          <p:nvPr/>
        </p:nvSpPr>
        <p:spPr>
          <a:xfrm>
            <a:off x="6455396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32BBCAB-55AF-8D2F-F998-E7AA8A1533D0}"/>
              </a:ext>
            </a:extLst>
          </p:cNvPr>
          <p:cNvSpPr/>
          <p:nvPr/>
        </p:nvSpPr>
        <p:spPr>
          <a:xfrm>
            <a:off x="6661983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7FEEE3-5C0D-E1F2-528E-FA95F937E3D2}"/>
              </a:ext>
            </a:extLst>
          </p:cNvPr>
          <p:cNvSpPr/>
          <p:nvPr/>
        </p:nvSpPr>
        <p:spPr>
          <a:xfrm>
            <a:off x="6887096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EBD0B8-1B69-C122-EAE3-64249487C84D}"/>
              </a:ext>
            </a:extLst>
          </p:cNvPr>
          <p:cNvSpPr txBox="1"/>
          <p:nvPr/>
        </p:nvSpPr>
        <p:spPr>
          <a:xfrm>
            <a:off x="6905622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4954CD-AEE3-542B-27C5-37F4C293E07E}"/>
              </a:ext>
            </a:extLst>
          </p:cNvPr>
          <p:cNvSpPr/>
          <p:nvPr/>
        </p:nvSpPr>
        <p:spPr>
          <a:xfrm>
            <a:off x="7112209" y="1424947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E5287-F882-0169-0673-CF0A093BC687}"/>
              </a:ext>
            </a:extLst>
          </p:cNvPr>
          <p:cNvSpPr txBox="1"/>
          <p:nvPr/>
        </p:nvSpPr>
        <p:spPr>
          <a:xfrm>
            <a:off x="7119979" y="16383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4F644A8-59EA-D7CF-633F-7F8614C5E012}"/>
              </a:ext>
            </a:extLst>
          </p:cNvPr>
          <p:cNvSpPr/>
          <p:nvPr/>
        </p:nvSpPr>
        <p:spPr>
          <a:xfrm>
            <a:off x="7336675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BF16AA7-08CA-A017-5490-4C4DBB6E0CCA}"/>
              </a:ext>
            </a:extLst>
          </p:cNvPr>
          <p:cNvSpPr/>
          <p:nvPr/>
        </p:nvSpPr>
        <p:spPr>
          <a:xfrm>
            <a:off x="7560547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1F6888-3B53-F9C4-E13C-675744996466}"/>
              </a:ext>
            </a:extLst>
          </p:cNvPr>
          <p:cNvSpPr/>
          <p:nvPr/>
        </p:nvSpPr>
        <p:spPr>
          <a:xfrm>
            <a:off x="7784953" y="142494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970A56-E2E6-8022-B561-6530F3BC9FDE}"/>
              </a:ext>
            </a:extLst>
          </p:cNvPr>
          <p:cNvSpPr txBox="1"/>
          <p:nvPr/>
        </p:nvSpPr>
        <p:spPr>
          <a:xfrm>
            <a:off x="7354550" y="1499831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65D2B9-87D1-0059-09AC-36D8B779FF68}"/>
              </a:ext>
            </a:extLst>
          </p:cNvPr>
          <p:cNvSpPr txBox="1"/>
          <p:nvPr/>
        </p:nvSpPr>
        <p:spPr>
          <a:xfrm>
            <a:off x="7569809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9AC3F60-5B2C-38FD-D5FF-0498FD381C50}"/>
              </a:ext>
            </a:extLst>
          </p:cNvPr>
          <p:cNvSpPr txBox="1"/>
          <p:nvPr/>
        </p:nvSpPr>
        <p:spPr>
          <a:xfrm>
            <a:off x="7792510" y="1499830"/>
            <a:ext cx="20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BD09990-BDBA-D19F-FD92-16116C817C41}"/>
              </a:ext>
            </a:extLst>
          </p:cNvPr>
          <p:cNvSpPr txBox="1"/>
          <p:nvPr/>
        </p:nvSpPr>
        <p:spPr>
          <a:xfrm>
            <a:off x="7792510" y="1499830"/>
            <a:ext cx="6438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  <a:p>
            <a:pPr algn="ctr"/>
            <a:endParaRPr lang="en-GB" sz="400" dirty="0"/>
          </a:p>
          <a:p>
            <a:pPr algn="ctr"/>
            <a:endParaRPr lang="en-GB" sz="400" dirty="0"/>
          </a:p>
          <a:p>
            <a:pPr algn="ctr"/>
            <a:r>
              <a:rPr lang="en-GB" sz="400" dirty="0"/>
              <a:t>100000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42B9E8-E5F4-4F1A-5F95-9D83365C86DF}"/>
              </a:ext>
            </a:extLst>
          </p:cNvPr>
          <p:cNvSpPr/>
          <p:nvPr/>
        </p:nvSpPr>
        <p:spPr>
          <a:xfrm>
            <a:off x="2651214" y="27072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878628-6D11-6383-EECE-AF64AB097C43}"/>
              </a:ext>
            </a:extLst>
          </p:cNvPr>
          <p:cNvSpPr/>
          <p:nvPr/>
        </p:nvSpPr>
        <p:spPr>
          <a:xfrm>
            <a:off x="2658984" y="27072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21F813-A71C-F98C-FCF7-D423A2A078EA}"/>
              </a:ext>
            </a:extLst>
          </p:cNvPr>
          <p:cNvSpPr txBox="1"/>
          <p:nvPr/>
        </p:nvSpPr>
        <p:spPr>
          <a:xfrm>
            <a:off x="2672229" y="27157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AC08E1-0034-0CB6-1170-A878B5F547F4}"/>
              </a:ext>
            </a:extLst>
          </p:cNvPr>
          <p:cNvSpPr txBox="1"/>
          <p:nvPr/>
        </p:nvSpPr>
        <p:spPr>
          <a:xfrm>
            <a:off x="2909284" y="27049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3F1695-E659-2C60-953C-105313BDAE59}"/>
              </a:ext>
            </a:extLst>
          </p:cNvPr>
          <p:cNvSpPr/>
          <p:nvPr/>
        </p:nvSpPr>
        <p:spPr>
          <a:xfrm>
            <a:off x="1175734" y="2707271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4FC547B-AACD-08D6-F94C-0D4F938B29EE}"/>
              </a:ext>
            </a:extLst>
          </p:cNvPr>
          <p:cNvSpPr/>
          <p:nvPr/>
        </p:nvSpPr>
        <p:spPr>
          <a:xfrm>
            <a:off x="1183504" y="2707271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7C3125-0DE3-CED2-CB61-519698418801}"/>
              </a:ext>
            </a:extLst>
          </p:cNvPr>
          <p:cNvSpPr txBox="1"/>
          <p:nvPr/>
        </p:nvSpPr>
        <p:spPr>
          <a:xfrm>
            <a:off x="1196749" y="2715733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3CFD73-8E5B-654E-E0A8-49C94E320355}"/>
              </a:ext>
            </a:extLst>
          </p:cNvPr>
          <p:cNvSpPr txBox="1"/>
          <p:nvPr/>
        </p:nvSpPr>
        <p:spPr>
          <a:xfrm>
            <a:off x="1433804" y="2704967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‘b’</a:t>
            </a:r>
          </a:p>
        </p:txBody>
      </p:sp>
    </p:spTree>
    <p:extLst>
      <p:ext uri="{BB962C8B-B14F-4D97-AF65-F5344CB8AC3E}">
        <p14:creationId xmlns:p14="http://schemas.microsoft.com/office/powerpoint/2010/main" val="308924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/>
      <p:bldP spid="10" grpId="0" animBg="1"/>
      <p:bldP spid="11" grpId="0" animBg="1"/>
      <p:bldP spid="14" grpId="0"/>
      <p:bldP spid="15" grpId="0" animBg="1"/>
      <p:bldP spid="21" grpId="0" animBg="1"/>
      <p:bldP spid="22" grpId="0"/>
      <p:bldP spid="23" grpId="0" animBg="1"/>
      <p:bldP spid="24" grpId="0"/>
      <p:bldP spid="25" grpId="0" animBg="1"/>
      <p:bldP spid="26" grpId="0"/>
      <p:bldP spid="5" grpId="0" animBg="1"/>
      <p:bldP spid="13" grpId="0" animBg="1"/>
      <p:bldP spid="31" grpId="0"/>
      <p:bldP spid="39" grpId="0" animBg="1"/>
      <p:bldP spid="43" grpId="0" animBg="1"/>
      <p:bldP spid="44" grpId="0"/>
      <p:bldP spid="45" grpId="0" animBg="1"/>
      <p:bldP spid="46" grpId="0"/>
      <p:bldP spid="48" grpId="0" animBg="1"/>
      <p:bldP spid="49" grpId="0" animBg="1"/>
      <p:bldP spid="52" grpId="0" animBg="1"/>
      <p:bldP spid="54" grpId="0"/>
      <p:bldP spid="55" grpId="0"/>
      <p:bldP spid="56" grpId="0"/>
      <p:bldP spid="5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id="{430FAB1F-5781-C3A8-6A5A-F2D053E53561}"/>
              </a:ext>
            </a:extLst>
          </p:cNvPr>
          <p:cNvSpPr txBox="1"/>
          <p:nvPr/>
        </p:nvSpPr>
        <p:spPr>
          <a:xfrm>
            <a:off x="4751271" y="3175038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CCFE301-F098-B103-D5E3-8F96505BC892}"/>
              </a:ext>
            </a:extLst>
          </p:cNvPr>
          <p:cNvSpPr txBox="1"/>
          <p:nvPr/>
        </p:nvSpPr>
        <p:spPr>
          <a:xfrm>
            <a:off x="6990145" y="148140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9420104-6AED-A5FC-8C77-9F6A71AF16AD}"/>
              </a:ext>
            </a:extLst>
          </p:cNvPr>
          <p:cNvSpPr txBox="1"/>
          <p:nvPr/>
        </p:nvSpPr>
        <p:spPr>
          <a:xfrm>
            <a:off x="6983521" y="148140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 a←2/⊂⍳8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ED824-DC64-FC11-2180-F01EC652D1D0}"/>
              </a:ext>
            </a:extLst>
          </p:cNvPr>
          <p:cNvSpPr/>
          <p:nvPr/>
        </p:nvSpPr>
        <p:spPr>
          <a:xfrm>
            <a:off x="6741128" y="1268014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9F0D33-90AF-CFBB-625A-4B2238AE69FD}"/>
              </a:ext>
            </a:extLst>
          </p:cNvPr>
          <p:cNvSpPr/>
          <p:nvPr/>
        </p:nvSpPr>
        <p:spPr>
          <a:xfrm>
            <a:off x="6741128" y="1268014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FC7CDF-3419-373D-0745-3B80441DB641}"/>
              </a:ext>
            </a:extLst>
          </p:cNvPr>
          <p:cNvSpPr txBox="1"/>
          <p:nvPr/>
        </p:nvSpPr>
        <p:spPr>
          <a:xfrm>
            <a:off x="6759654" y="148140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F49170-9B1D-B811-55E7-AE178D40F939}"/>
              </a:ext>
            </a:extLst>
          </p:cNvPr>
          <p:cNvSpPr/>
          <p:nvPr/>
        </p:nvSpPr>
        <p:spPr>
          <a:xfrm>
            <a:off x="6966241" y="1268014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454D10-1EE4-AEE0-33DF-808C65A6B8AC}"/>
              </a:ext>
            </a:extLst>
          </p:cNvPr>
          <p:cNvSpPr txBox="1"/>
          <p:nvPr/>
        </p:nvSpPr>
        <p:spPr>
          <a:xfrm>
            <a:off x="6984767" y="148140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E08C01-61EE-4C49-702D-CFD82F5D2582}"/>
              </a:ext>
            </a:extLst>
          </p:cNvPr>
          <p:cNvSpPr/>
          <p:nvPr/>
        </p:nvSpPr>
        <p:spPr>
          <a:xfrm>
            <a:off x="7191354" y="1268014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8B6CEE-7786-6CDB-7FC7-73D46A24FCEA}"/>
              </a:ext>
            </a:extLst>
          </p:cNvPr>
          <p:cNvSpPr txBox="1"/>
          <p:nvPr/>
        </p:nvSpPr>
        <p:spPr>
          <a:xfrm>
            <a:off x="7209880" y="148140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C9F5E-09F1-7300-7E13-F1EF6EA081BF}"/>
              </a:ext>
            </a:extLst>
          </p:cNvPr>
          <p:cNvSpPr/>
          <p:nvPr/>
        </p:nvSpPr>
        <p:spPr>
          <a:xfrm>
            <a:off x="7416467" y="1268014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8E7F11-61C7-F8AD-C280-497E9481E960}"/>
              </a:ext>
            </a:extLst>
          </p:cNvPr>
          <p:cNvSpPr txBox="1"/>
          <p:nvPr/>
        </p:nvSpPr>
        <p:spPr>
          <a:xfrm>
            <a:off x="7424237" y="1481400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136401-A0C2-1855-EBA6-F7A1617731F6}"/>
              </a:ext>
            </a:extLst>
          </p:cNvPr>
          <p:cNvSpPr/>
          <p:nvPr/>
        </p:nvSpPr>
        <p:spPr>
          <a:xfrm>
            <a:off x="7644071" y="1268014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CEE96E-E170-0544-5407-E76A38A3AE3E}"/>
              </a:ext>
            </a:extLst>
          </p:cNvPr>
          <p:cNvSpPr txBox="1"/>
          <p:nvPr/>
        </p:nvSpPr>
        <p:spPr>
          <a:xfrm>
            <a:off x="7653333" y="1395675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7186FF-A0A2-4709-36D2-49B414246EEA}"/>
              </a:ext>
            </a:extLst>
          </p:cNvPr>
          <p:cNvSpPr/>
          <p:nvPr/>
        </p:nvSpPr>
        <p:spPr>
          <a:xfrm>
            <a:off x="4513010" y="2961652"/>
            <a:ext cx="1353087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60B74C-72CF-2779-E09B-EEF758F7A383}"/>
              </a:ext>
            </a:extLst>
          </p:cNvPr>
          <p:cNvSpPr/>
          <p:nvPr/>
        </p:nvSpPr>
        <p:spPr>
          <a:xfrm>
            <a:off x="4513010" y="2961652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63AD3F-2735-C265-1E91-B3E1F22F9B14}"/>
              </a:ext>
            </a:extLst>
          </p:cNvPr>
          <p:cNvSpPr txBox="1"/>
          <p:nvPr/>
        </p:nvSpPr>
        <p:spPr>
          <a:xfrm>
            <a:off x="4531536" y="3175038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9DEA20-152B-97B5-D59C-0A790F13D8D5}"/>
              </a:ext>
            </a:extLst>
          </p:cNvPr>
          <p:cNvSpPr/>
          <p:nvPr/>
        </p:nvSpPr>
        <p:spPr>
          <a:xfrm>
            <a:off x="4738123" y="2961652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289838-DC1C-F52E-2AF3-1864DEF216A4}"/>
              </a:ext>
            </a:extLst>
          </p:cNvPr>
          <p:cNvSpPr txBox="1"/>
          <p:nvPr/>
        </p:nvSpPr>
        <p:spPr>
          <a:xfrm>
            <a:off x="4756649" y="3175038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3E04-7C0A-3D36-4AD4-B0EC7706742A}"/>
              </a:ext>
            </a:extLst>
          </p:cNvPr>
          <p:cNvSpPr/>
          <p:nvPr/>
        </p:nvSpPr>
        <p:spPr>
          <a:xfrm>
            <a:off x="4963236" y="2961652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F6A46-AC9B-EF55-E1F5-FCEBCE983310}"/>
              </a:ext>
            </a:extLst>
          </p:cNvPr>
          <p:cNvSpPr txBox="1"/>
          <p:nvPr/>
        </p:nvSpPr>
        <p:spPr>
          <a:xfrm>
            <a:off x="4981762" y="3175038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3C6D62-ECE3-DC58-CC8C-4602D2679666}"/>
              </a:ext>
            </a:extLst>
          </p:cNvPr>
          <p:cNvSpPr/>
          <p:nvPr/>
        </p:nvSpPr>
        <p:spPr>
          <a:xfrm>
            <a:off x="5188349" y="2961652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433A7E-E453-7249-4984-D4CF9606F822}"/>
              </a:ext>
            </a:extLst>
          </p:cNvPr>
          <p:cNvSpPr txBox="1"/>
          <p:nvPr/>
        </p:nvSpPr>
        <p:spPr>
          <a:xfrm>
            <a:off x="5196119" y="3175038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00368C-FBAA-9CE7-BBE0-9CF537CA4D20}"/>
              </a:ext>
            </a:extLst>
          </p:cNvPr>
          <p:cNvSpPr/>
          <p:nvPr/>
        </p:nvSpPr>
        <p:spPr>
          <a:xfrm>
            <a:off x="5413462" y="2961652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177259-1F0E-766B-808D-8F3511F8E1DF}"/>
              </a:ext>
            </a:extLst>
          </p:cNvPr>
          <p:cNvSpPr txBox="1"/>
          <p:nvPr/>
        </p:nvSpPr>
        <p:spPr>
          <a:xfrm>
            <a:off x="5421232" y="3176975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C186F3-0106-6149-1293-3577D5D52EAF}"/>
              </a:ext>
            </a:extLst>
          </p:cNvPr>
          <p:cNvSpPr txBox="1"/>
          <p:nvPr/>
        </p:nvSpPr>
        <p:spPr>
          <a:xfrm>
            <a:off x="5657101" y="3175038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C5F4131F-E75E-29AF-76C1-3172B7E7DCFD}"/>
              </a:ext>
            </a:extLst>
          </p:cNvPr>
          <p:cNvCxnSpPr>
            <a:cxnSpLocks/>
            <a:stCxn id="37" idx="0"/>
          </p:cNvCxnSpPr>
          <p:nvPr/>
        </p:nvCxnSpPr>
        <p:spPr>
          <a:xfrm rot="5400000" flipH="1" flipV="1">
            <a:off x="5414141" y="1629634"/>
            <a:ext cx="1443896" cy="1220140"/>
          </a:xfrm>
          <a:prstGeom prst="bentConnector3">
            <a:avLst>
              <a:gd name="adj1" fmla="val 100135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10A3F807-B7BB-F714-8C58-E640490364C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684791" y="1907807"/>
            <a:ext cx="1110920" cy="996771"/>
          </a:xfrm>
          <a:prstGeom prst="bentConnector3">
            <a:avLst>
              <a:gd name="adj1" fmla="val 100158"/>
            </a:avLst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3E82463F-C882-E013-5A8B-24C65428A767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97821" y="2260776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D1A9B6BA-7931-85FF-44DF-67D5EF6AD07E}"/>
              </a:ext>
            </a:extLst>
          </p:cNvPr>
          <p:cNvSpPr/>
          <p:nvPr/>
        </p:nvSpPr>
        <p:spPr>
          <a:xfrm>
            <a:off x="2651214" y="27072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BFE7333-60E1-8D54-1F13-8A8E90C78738}"/>
              </a:ext>
            </a:extLst>
          </p:cNvPr>
          <p:cNvSpPr/>
          <p:nvPr/>
        </p:nvSpPr>
        <p:spPr>
          <a:xfrm>
            <a:off x="2658984" y="27072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9CF8AF2-B801-B953-4999-C3D20F6B87B1}"/>
              </a:ext>
            </a:extLst>
          </p:cNvPr>
          <p:cNvSpPr txBox="1"/>
          <p:nvPr/>
        </p:nvSpPr>
        <p:spPr>
          <a:xfrm>
            <a:off x="2672229" y="27157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/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2A4BB32-444C-93DA-3DB3-5B8AB21A312C}"/>
              </a:ext>
            </a:extLst>
          </p:cNvPr>
          <p:cNvSpPr txBox="1"/>
          <p:nvPr/>
        </p:nvSpPr>
        <p:spPr>
          <a:xfrm>
            <a:off x="2909284" y="27049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87105F-C57F-78E0-FB93-3091ED1BA9D3}"/>
              </a:ext>
            </a:extLst>
          </p:cNvPr>
          <p:cNvSpPr txBox="1"/>
          <p:nvPr/>
        </p:nvSpPr>
        <p:spPr>
          <a:xfrm>
            <a:off x="2678976" y="2704968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36416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61" grpId="0"/>
      <p:bldP spid="61" grpId="1"/>
      <p:bldP spid="62" grpId="0"/>
      <p:bldP spid="62" grpId="1"/>
      <p:bldP spid="10" grpId="0" animBg="1"/>
      <p:bldP spid="11" grpId="0" animBg="1"/>
      <p:bldP spid="14" grpId="0"/>
      <p:bldP spid="15" grpId="0" animBg="1"/>
      <p:bldP spid="16" grpId="0"/>
      <p:bldP spid="16" grpId="1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 animBg="1"/>
      <p:bldP spid="29" grpId="0"/>
      <p:bldP spid="30" grpId="0" animBg="1"/>
      <p:bldP spid="31" grpId="0"/>
      <p:bldP spid="31" grpId="1"/>
      <p:bldP spid="32" grpId="0" animBg="1"/>
      <p:bldP spid="33" grpId="0"/>
      <p:bldP spid="34" grpId="0" animBg="1"/>
      <p:bldP spid="35" grpId="0"/>
      <p:bldP spid="37" grpId="0" animBg="1"/>
      <p:bldP spid="41" grpId="0"/>
      <p:bldP spid="42" grpId="0"/>
      <p:bldP spid="70" grpId="0"/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E6F729-AF03-6E69-D6F4-10DF83A4EC6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B533C-E426-D0DE-2247-B61FD5C1E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Save space.</a:t>
            </a:r>
          </a:p>
          <a:p>
            <a:r>
              <a:rPr lang="en-GB" dirty="0"/>
              <a:t>Make assignment fast.</a:t>
            </a:r>
          </a:p>
          <a:p>
            <a:pPr marL="0" indent="0">
              <a:buNone/>
            </a:pPr>
            <a:r>
              <a:rPr lang="en-GB" dirty="0"/>
              <a:t>APL without them would be impractical.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443B58-B501-6FAE-E0E3-B64C2AA0793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7E2659-1DAE-A23D-6064-45B0EF057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Refcounts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53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BD1E0317-AAFC-2E2A-D1ED-1C71A7021A3A}"/>
              </a:ext>
            </a:extLst>
          </p:cNvPr>
          <p:cNvSpPr txBox="1">
            <a:spLocks/>
          </p:cNvSpPr>
          <p:nvPr/>
        </p:nvSpPr>
        <p:spPr>
          <a:xfrm>
            <a:off x="6662616" y="1332204"/>
            <a:ext cx="2157857" cy="1370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>
                <a:latin typeface="APL385 Unicode" panose="020B0709000202000203" pitchFamily="49" charset="0"/>
              </a:rPr>
              <a:t>r←f</a:t>
            </a:r>
            <a:br>
              <a:rPr lang="en-GB" dirty="0">
                <a:latin typeface="APL385 Unicode" panose="020B0709000202000203" pitchFamily="49" charset="0"/>
              </a:rPr>
            </a:b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r←1+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925C-D928-2442-0C5D-F37F3063C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81052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Pockets with high </a:t>
            </a:r>
            <a:r>
              <a:rPr lang="en-GB" dirty="0" err="1"/>
              <a:t>refcounts</a:t>
            </a:r>
            <a:r>
              <a:rPr lang="en-GB" dirty="0"/>
              <a:t> cannot be modified.</a:t>
            </a:r>
            <a:endParaRPr lang="en-GB" dirty="0">
              <a:latin typeface="APL385 Unicode" panose="020B0709000202000203" pitchFamily="49" charset="0"/>
            </a:endParaRPr>
          </a:p>
          <a:p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DFC6B-387D-2652-D09B-C3ADCB5CA57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92B0362-5609-BBAE-1A6A-3F2A2FD4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Refcounts</a:t>
            </a:r>
            <a:r>
              <a:rPr lang="en-GB" dirty="0"/>
              <a:t> vs optimisations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768D30-EADB-E785-014B-B4CADCB64C32}"/>
              </a:ext>
            </a:extLst>
          </p:cNvPr>
          <p:cNvSpPr/>
          <p:nvPr/>
        </p:nvSpPr>
        <p:spPr>
          <a:xfrm>
            <a:off x="6662220" y="1332204"/>
            <a:ext cx="2158253" cy="13706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01C19C45-E657-ED19-968E-AC24686973C3}"/>
              </a:ext>
            </a:extLst>
          </p:cNvPr>
          <p:cNvSpPr txBox="1">
            <a:spLocks/>
          </p:cNvSpPr>
          <p:nvPr/>
        </p:nvSpPr>
        <p:spPr>
          <a:xfrm>
            <a:off x="6951216" y="1604442"/>
            <a:ext cx="755678" cy="38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⍳100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68F26F93-CB89-D990-D909-DA5B90A6F95D}"/>
              </a:ext>
            </a:extLst>
          </p:cNvPr>
          <p:cNvSpPr txBox="1">
            <a:spLocks/>
          </p:cNvSpPr>
          <p:nvPr/>
        </p:nvSpPr>
        <p:spPr>
          <a:xfrm>
            <a:off x="7238188" y="1920450"/>
            <a:ext cx="309124" cy="357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a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4D0D234B-762C-C445-6C70-8D636F58C80E}"/>
              </a:ext>
            </a:extLst>
          </p:cNvPr>
          <p:cNvSpPr txBox="1">
            <a:spLocks/>
          </p:cNvSpPr>
          <p:nvPr/>
        </p:nvSpPr>
        <p:spPr>
          <a:xfrm>
            <a:off x="6653134" y="1631708"/>
            <a:ext cx="461964" cy="357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a←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4795417A-4D56-C793-EEC9-BEE1D2B0B40E}"/>
              </a:ext>
            </a:extLst>
          </p:cNvPr>
          <p:cNvSpPr txBox="1">
            <a:spLocks/>
          </p:cNvSpPr>
          <p:nvPr/>
        </p:nvSpPr>
        <p:spPr>
          <a:xfrm>
            <a:off x="7083395" y="1352327"/>
            <a:ext cx="491320" cy="357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;a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F258F0-D6BD-F63C-7514-B5FE5C59CD16}"/>
              </a:ext>
            </a:extLst>
          </p:cNvPr>
          <p:cNvSpPr/>
          <p:nvPr/>
        </p:nvSpPr>
        <p:spPr>
          <a:xfrm>
            <a:off x="6706769" y="1644494"/>
            <a:ext cx="2000250" cy="3083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097E41-2BE0-AAF0-99F5-A7C6E0B72489}"/>
              </a:ext>
            </a:extLst>
          </p:cNvPr>
          <p:cNvSpPr/>
          <p:nvPr/>
        </p:nvSpPr>
        <p:spPr>
          <a:xfrm>
            <a:off x="2333608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543957-46F3-F9F9-9974-275DE030DC00}"/>
              </a:ext>
            </a:extLst>
          </p:cNvPr>
          <p:cNvSpPr/>
          <p:nvPr/>
        </p:nvSpPr>
        <p:spPr>
          <a:xfrm>
            <a:off x="2333608" y="2381273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4F1F5-1418-C796-49C6-F6AD885E453D}"/>
              </a:ext>
            </a:extLst>
          </p:cNvPr>
          <p:cNvSpPr txBox="1"/>
          <p:nvPr/>
        </p:nvSpPr>
        <p:spPr>
          <a:xfrm>
            <a:off x="2352134" y="259465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DE1082-DC9E-6735-DAE0-20104266EC30}"/>
              </a:ext>
            </a:extLst>
          </p:cNvPr>
          <p:cNvSpPr/>
          <p:nvPr/>
        </p:nvSpPr>
        <p:spPr>
          <a:xfrm>
            <a:off x="2558721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88BC8A-F3CE-C1DA-9B06-B2F21AD80871}"/>
              </a:ext>
            </a:extLst>
          </p:cNvPr>
          <p:cNvSpPr txBox="1"/>
          <p:nvPr/>
        </p:nvSpPr>
        <p:spPr>
          <a:xfrm>
            <a:off x="2577247" y="259465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2EFB87-2191-63B9-4879-CC2E924A5044}"/>
              </a:ext>
            </a:extLst>
          </p:cNvPr>
          <p:cNvSpPr/>
          <p:nvPr/>
        </p:nvSpPr>
        <p:spPr>
          <a:xfrm>
            <a:off x="2783834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B7316C-24F8-A463-AAEA-74AF67BD9BFD}"/>
              </a:ext>
            </a:extLst>
          </p:cNvPr>
          <p:cNvSpPr txBox="1"/>
          <p:nvPr/>
        </p:nvSpPr>
        <p:spPr>
          <a:xfrm>
            <a:off x="2802360" y="259465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DCFA18-2B5B-540D-54EA-74352EF975D1}"/>
              </a:ext>
            </a:extLst>
          </p:cNvPr>
          <p:cNvSpPr/>
          <p:nvPr/>
        </p:nvSpPr>
        <p:spPr>
          <a:xfrm>
            <a:off x="3008947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279B62-AA59-6C76-4E04-BB9925BCF928}"/>
              </a:ext>
            </a:extLst>
          </p:cNvPr>
          <p:cNvSpPr txBox="1"/>
          <p:nvPr/>
        </p:nvSpPr>
        <p:spPr>
          <a:xfrm>
            <a:off x="2916220" y="2686609"/>
            <a:ext cx="3882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100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E7D188-7647-2FED-313F-6B3D4B79F6F6}"/>
              </a:ext>
            </a:extLst>
          </p:cNvPr>
          <p:cNvSpPr/>
          <p:nvPr/>
        </p:nvSpPr>
        <p:spPr>
          <a:xfrm>
            <a:off x="3236551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748945-1D0E-8B02-6B37-FA34503AD982}"/>
              </a:ext>
            </a:extLst>
          </p:cNvPr>
          <p:cNvSpPr txBox="1"/>
          <p:nvPr/>
        </p:nvSpPr>
        <p:spPr>
          <a:xfrm>
            <a:off x="3245813" y="2508934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7355BB-0FA8-38B7-E4B5-74ABAD37A58D}"/>
              </a:ext>
            </a:extLst>
          </p:cNvPr>
          <p:cNvSpPr/>
          <p:nvPr/>
        </p:nvSpPr>
        <p:spPr>
          <a:xfrm>
            <a:off x="3459173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D81218-3D2E-2068-7441-DDEA3A2319E7}"/>
              </a:ext>
            </a:extLst>
          </p:cNvPr>
          <p:cNvSpPr txBox="1"/>
          <p:nvPr/>
        </p:nvSpPr>
        <p:spPr>
          <a:xfrm>
            <a:off x="3405494" y="2508934"/>
            <a:ext cx="328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</a:t>
            </a:r>
            <a:br>
              <a:rPr lang="en-GB" sz="400" dirty="0"/>
            </a:br>
            <a:r>
              <a:rPr lang="en-GB" sz="400" dirty="0"/>
              <a:t>10</a:t>
            </a:r>
            <a:br>
              <a:rPr lang="en-GB" sz="400" dirty="0"/>
            </a:br>
            <a:r>
              <a:rPr lang="en-GB" sz="400" dirty="0"/>
              <a:t>11</a:t>
            </a:r>
            <a:br>
              <a:rPr lang="en-GB" sz="400" dirty="0"/>
            </a:br>
            <a:r>
              <a:rPr lang="en-GB" sz="400" dirty="0"/>
              <a:t>12</a:t>
            </a:r>
          </a:p>
          <a:p>
            <a:pPr algn="ctr"/>
            <a:r>
              <a:rPr lang="en-GB" sz="400" dirty="0"/>
              <a:t>13</a:t>
            </a:r>
            <a:br>
              <a:rPr lang="en-GB" sz="400" dirty="0"/>
            </a:br>
            <a:r>
              <a:rPr lang="en-GB" sz="400" dirty="0"/>
              <a:t>14</a:t>
            </a:r>
            <a:br>
              <a:rPr lang="en-GB" sz="400" dirty="0"/>
            </a:br>
            <a:r>
              <a:rPr lang="en-GB" sz="400" dirty="0"/>
              <a:t>15</a:t>
            </a:r>
            <a:br>
              <a:rPr lang="en-GB" sz="400" dirty="0"/>
            </a:br>
            <a:r>
              <a:rPr lang="en-GB" sz="400" dirty="0"/>
              <a:t>16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03BF23C-B56C-16B9-3F2A-716DB5C5693C}"/>
              </a:ext>
            </a:extLst>
          </p:cNvPr>
          <p:cNvSpPr/>
          <p:nvPr/>
        </p:nvSpPr>
        <p:spPr>
          <a:xfrm>
            <a:off x="3683437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068E071-ED15-629D-9BE1-EBB2859FC662}"/>
              </a:ext>
            </a:extLst>
          </p:cNvPr>
          <p:cNvSpPr/>
          <p:nvPr/>
        </p:nvSpPr>
        <p:spPr>
          <a:xfrm>
            <a:off x="3906059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9B3C25-8E73-BF18-68C1-F76BB05C45FA}"/>
              </a:ext>
            </a:extLst>
          </p:cNvPr>
          <p:cNvSpPr/>
          <p:nvPr/>
        </p:nvSpPr>
        <p:spPr>
          <a:xfrm>
            <a:off x="4128124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A5EFDB9-46E3-B345-1E85-EFBAAA0437D8}"/>
              </a:ext>
            </a:extLst>
          </p:cNvPr>
          <p:cNvSpPr/>
          <p:nvPr/>
        </p:nvSpPr>
        <p:spPr>
          <a:xfrm>
            <a:off x="4350746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9BC9CF-E200-4E11-AA37-D616C98A5CC5}"/>
              </a:ext>
            </a:extLst>
          </p:cNvPr>
          <p:cNvSpPr/>
          <p:nvPr/>
        </p:nvSpPr>
        <p:spPr>
          <a:xfrm>
            <a:off x="4575010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6C01A6A-0082-4B7A-3446-A8F6EE4FAC3D}"/>
              </a:ext>
            </a:extLst>
          </p:cNvPr>
          <p:cNvSpPr/>
          <p:nvPr/>
        </p:nvSpPr>
        <p:spPr>
          <a:xfrm>
            <a:off x="4797632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7DBDBB1-FB17-A0D6-0E8B-294D20508FD5}"/>
              </a:ext>
            </a:extLst>
          </p:cNvPr>
          <p:cNvSpPr/>
          <p:nvPr/>
        </p:nvSpPr>
        <p:spPr>
          <a:xfrm>
            <a:off x="5021896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AAE7D72-94D5-9842-0A07-6247745547C8}"/>
              </a:ext>
            </a:extLst>
          </p:cNvPr>
          <p:cNvSpPr/>
          <p:nvPr/>
        </p:nvSpPr>
        <p:spPr>
          <a:xfrm>
            <a:off x="5244518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68A3B3F-3ACA-B6E0-F20C-DDBEBBBADE99}"/>
              </a:ext>
            </a:extLst>
          </p:cNvPr>
          <p:cNvSpPr/>
          <p:nvPr/>
        </p:nvSpPr>
        <p:spPr>
          <a:xfrm>
            <a:off x="5468782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6FFD732-24F1-BD31-1C11-3F7054B54CA9}"/>
              </a:ext>
            </a:extLst>
          </p:cNvPr>
          <p:cNvSpPr/>
          <p:nvPr/>
        </p:nvSpPr>
        <p:spPr>
          <a:xfrm>
            <a:off x="5691404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049C4C7-E281-93D5-7567-49E6860153E1}"/>
              </a:ext>
            </a:extLst>
          </p:cNvPr>
          <p:cNvSpPr/>
          <p:nvPr/>
        </p:nvSpPr>
        <p:spPr>
          <a:xfrm>
            <a:off x="5913469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F0B5D7A-4C4F-5F8A-96E2-4D0C4CDE664A}"/>
              </a:ext>
            </a:extLst>
          </p:cNvPr>
          <p:cNvSpPr txBox="1"/>
          <p:nvPr/>
        </p:nvSpPr>
        <p:spPr>
          <a:xfrm>
            <a:off x="3633619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17</a:t>
            </a:r>
            <a:br>
              <a:rPr lang="en-GB" sz="400" dirty="0"/>
            </a:br>
            <a:r>
              <a:rPr lang="en-GB" sz="400" dirty="0"/>
              <a:t>18</a:t>
            </a:r>
            <a:br>
              <a:rPr lang="en-GB" sz="400" dirty="0"/>
            </a:br>
            <a:r>
              <a:rPr lang="en-GB" sz="400" dirty="0"/>
              <a:t>19</a:t>
            </a:r>
            <a:br>
              <a:rPr lang="en-GB" sz="400" dirty="0"/>
            </a:br>
            <a:r>
              <a:rPr lang="en-GB" sz="400" dirty="0"/>
              <a:t>20</a:t>
            </a:r>
          </a:p>
          <a:p>
            <a:pPr algn="ctr"/>
            <a:r>
              <a:rPr lang="en-GB" sz="400" dirty="0"/>
              <a:t>21</a:t>
            </a:r>
            <a:br>
              <a:rPr lang="en-GB" sz="400" dirty="0"/>
            </a:br>
            <a:r>
              <a:rPr lang="en-GB" sz="400" dirty="0"/>
              <a:t>22</a:t>
            </a:r>
            <a:br>
              <a:rPr lang="en-GB" sz="400" dirty="0"/>
            </a:br>
            <a:r>
              <a:rPr lang="en-GB" sz="400" dirty="0"/>
              <a:t>23</a:t>
            </a:r>
            <a:br>
              <a:rPr lang="en-GB" sz="400" dirty="0"/>
            </a:br>
            <a:r>
              <a:rPr lang="en-GB" sz="400" dirty="0"/>
              <a:t>24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D5001A8-B26E-1A8A-D4D4-685B582F8E5B}"/>
              </a:ext>
            </a:extLst>
          </p:cNvPr>
          <p:cNvSpPr txBox="1"/>
          <p:nvPr/>
        </p:nvSpPr>
        <p:spPr>
          <a:xfrm>
            <a:off x="3858585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25</a:t>
            </a:r>
            <a:br>
              <a:rPr lang="en-GB" sz="400" dirty="0"/>
            </a:br>
            <a:r>
              <a:rPr lang="en-GB" sz="400" dirty="0"/>
              <a:t>26</a:t>
            </a:r>
            <a:br>
              <a:rPr lang="en-GB" sz="400" dirty="0"/>
            </a:br>
            <a:r>
              <a:rPr lang="en-GB" sz="400" dirty="0"/>
              <a:t>27</a:t>
            </a:r>
            <a:br>
              <a:rPr lang="en-GB" sz="400" dirty="0"/>
            </a:br>
            <a:r>
              <a:rPr lang="en-GB" sz="400" dirty="0"/>
              <a:t>28</a:t>
            </a:r>
          </a:p>
          <a:p>
            <a:pPr algn="ctr"/>
            <a:r>
              <a:rPr lang="en-GB" sz="400" dirty="0"/>
              <a:t>29</a:t>
            </a:r>
            <a:br>
              <a:rPr lang="en-GB" sz="400" dirty="0"/>
            </a:br>
            <a:r>
              <a:rPr lang="en-GB" sz="400" dirty="0"/>
              <a:t>30</a:t>
            </a:r>
            <a:br>
              <a:rPr lang="en-GB" sz="400" dirty="0"/>
            </a:br>
            <a:r>
              <a:rPr lang="en-GB" sz="400" dirty="0"/>
              <a:t>31</a:t>
            </a:r>
            <a:br>
              <a:rPr lang="en-GB" sz="400" dirty="0"/>
            </a:br>
            <a:r>
              <a:rPr lang="en-GB" sz="400" dirty="0"/>
              <a:t>32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FB86271-F890-93C2-4F77-F21B8EEBEAC4}"/>
              </a:ext>
            </a:extLst>
          </p:cNvPr>
          <p:cNvSpPr txBox="1"/>
          <p:nvPr/>
        </p:nvSpPr>
        <p:spPr>
          <a:xfrm>
            <a:off x="4080650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33</a:t>
            </a:r>
            <a:br>
              <a:rPr lang="en-GB" sz="400" dirty="0"/>
            </a:br>
            <a:r>
              <a:rPr lang="en-GB" sz="400" dirty="0"/>
              <a:t>34</a:t>
            </a:r>
            <a:br>
              <a:rPr lang="en-GB" sz="400" dirty="0"/>
            </a:br>
            <a:r>
              <a:rPr lang="en-GB" sz="400" dirty="0"/>
              <a:t>35</a:t>
            </a:r>
            <a:br>
              <a:rPr lang="en-GB" sz="400" dirty="0"/>
            </a:br>
            <a:r>
              <a:rPr lang="en-GB" sz="400" dirty="0"/>
              <a:t>36</a:t>
            </a:r>
          </a:p>
          <a:p>
            <a:pPr algn="ctr"/>
            <a:r>
              <a:rPr lang="en-GB" sz="400" dirty="0"/>
              <a:t>37</a:t>
            </a:r>
            <a:br>
              <a:rPr lang="en-GB" sz="400" dirty="0"/>
            </a:br>
            <a:r>
              <a:rPr lang="en-GB" sz="400" dirty="0"/>
              <a:t>38</a:t>
            </a:r>
            <a:br>
              <a:rPr lang="en-GB" sz="400" dirty="0"/>
            </a:br>
            <a:r>
              <a:rPr lang="en-GB" sz="400" dirty="0"/>
              <a:t>39</a:t>
            </a:r>
            <a:br>
              <a:rPr lang="en-GB" sz="400" dirty="0"/>
            </a:br>
            <a:r>
              <a:rPr lang="en-GB" sz="400" dirty="0"/>
              <a:t>40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E3EC326-FBDB-9033-AA9B-51F9CC27ECB1}"/>
              </a:ext>
            </a:extLst>
          </p:cNvPr>
          <p:cNvSpPr txBox="1"/>
          <p:nvPr/>
        </p:nvSpPr>
        <p:spPr>
          <a:xfrm>
            <a:off x="4303272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41</a:t>
            </a:r>
            <a:br>
              <a:rPr lang="en-GB" sz="400" dirty="0"/>
            </a:br>
            <a:r>
              <a:rPr lang="en-GB" sz="400" dirty="0"/>
              <a:t>42</a:t>
            </a:r>
            <a:br>
              <a:rPr lang="en-GB" sz="400" dirty="0"/>
            </a:br>
            <a:r>
              <a:rPr lang="en-GB" sz="400" dirty="0"/>
              <a:t>43</a:t>
            </a:r>
            <a:br>
              <a:rPr lang="en-GB" sz="400" dirty="0"/>
            </a:br>
            <a:r>
              <a:rPr lang="en-GB" sz="400" dirty="0"/>
              <a:t>44</a:t>
            </a:r>
          </a:p>
          <a:p>
            <a:pPr algn="ctr"/>
            <a:r>
              <a:rPr lang="en-GB" sz="400" dirty="0"/>
              <a:t>45</a:t>
            </a:r>
            <a:br>
              <a:rPr lang="en-GB" sz="400" dirty="0"/>
            </a:br>
            <a:r>
              <a:rPr lang="en-GB" sz="400" dirty="0"/>
              <a:t>46</a:t>
            </a:r>
            <a:br>
              <a:rPr lang="en-GB" sz="400" dirty="0"/>
            </a:br>
            <a:r>
              <a:rPr lang="en-GB" sz="400" dirty="0"/>
              <a:t>47</a:t>
            </a:r>
            <a:br>
              <a:rPr lang="en-GB" sz="400" dirty="0"/>
            </a:br>
            <a:r>
              <a:rPr lang="en-GB" sz="400" dirty="0"/>
              <a:t>48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915E12E-8725-EC97-265D-E6D89DD25CC5}"/>
              </a:ext>
            </a:extLst>
          </p:cNvPr>
          <p:cNvSpPr txBox="1"/>
          <p:nvPr/>
        </p:nvSpPr>
        <p:spPr>
          <a:xfrm>
            <a:off x="4527536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49</a:t>
            </a:r>
            <a:br>
              <a:rPr lang="en-GB" sz="400" dirty="0"/>
            </a:br>
            <a:r>
              <a:rPr lang="en-GB" sz="400" dirty="0"/>
              <a:t>50</a:t>
            </a:r>
            <a:br>
              <a:rPr lang="en-GB" sz="400" dirty="0"/>
            </a:br>
            <a:r>
              <a:rPr lang="en-GB" sz="400" dirty="0"/>
              <a:t>51</a:t>
            </a:r>
            <a:br>
              <a:rPr lang="en-GB" sz="400" dirty="0"/>
            </a:br>
            <a:r>
              <a:rPr lang="en-GB" sz="400" dirty="0"/>
              <a:t>52</a:t>
            </a:r>
          </a:p>
          <a:p>
            <a:pPr algn="ctr"/>
            <a:r>
              <a:rPr lang="en-GB" sz="400" dirty="0"/>
              <a:t>53</a:t>
            </a:r>
            <a:br>
              <a:rPr lang="en-GB" sz="400" dirty="0"/>
            </a:br>
            <a:r>
              <a:rPr lang="en-GB" sz="400" dirty="0"/>
              <a:t>54</a:t>
            </a:r>
            <a:br>
              <a:rPr lang="en-GB" sz="400" dirty="0"/>
            </a:br>
            <a:r>
              <a:rPr lang="en-GB" sz="400" dirty="0"/>
              <a:t>55</a:t>
            </a:r>
            <a:br>
              <a:rPr lang="en-GB" sz="400" dirty="0"/>
            </a:br>
            <a:r>
              <a:rPr lang="en-GB" sz="400" dirty="0"/>
              <a:t>56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182DA4C-2A70-0B14-63C7-D74C42FD943E}"/>
              </a:ext>
            </a:extLst>
          </p:cNvPr>
          <p:cNvSpPr txBox="1"/>
          <p:nvPr/>
        </p:nvSpPr>
        <p:spPr>
          <a:xfrm>
            <a:off x="4750158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57</a:t>
            </a:r>
            <a:br>
              <a:rPr lang="en-GB" sz="400" dirty="0"/>
            </a:br>
            <a:r>
              <a:rPr lang="en-GB" sz="400" dirty="0"/>
              <a:t>58</a:t>
            </a:r>
            <a:br>
              <a:rPr lang="en-GB" sz="400" dirty="0"/>
            </a:br>
            <a:r>
              <a:rPr lang="en-GB" sz="400" dirty="0"/>
              <a:t>59</a:t>
            </a:r>
            <a:br>
              <a:rPr lang="en-GB" sz="400" dirty="0"/>
            </a:br>
            <a:r>
              <a:rPr lang="en-GB" sz="400" dirty="0"/>
              <a:t>60</a:t>
            </a:r>
          </a:p>
          <a:p>
            <a:pPr algn="ctr"/>
            <a:r>
              <a:rPr lang="en-GB" sz="400" dirty="0"/>
              <a:t>61</a:t>
            </a:r>
            <a:br>
              <a:rPr lang="en-GB" sz="400" dirty="0"/>
            </a:br>
            <a:r>
              <a:rPr lang="en-GB" sz="400" dirty="0"/>
              <a:t>62</a:t>
            </a:r>
            <a:br>
              <a:rPr lang="en-GB" sz="400" dirty="0"/>
            </a:br>
            <a:r>
              <a:rPr lang="en-GB" sz="400" dirty="0"/>
              <a:t>63</a:t>
            </a:r>
            <a:br>
              <a:rPr lang="en-GB" sz="400" dirty="0"/>
            </a:br>
            <a:r>
              <a:rPr lang="en-GB" sz="400" dirty="0"/>
              <a:t>64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A203EA9-7325-DF61-045C-04AAEEF69EDE}"/>
              </a:ext>
            </a:extLst>
          </p:cNvPr>
          <p:cNvSpPr txBox="1"/>
          <p:nvPr/>
        </p:nvSpPr>
        <p:spPr>
          <a:xfrm>
            <a:off x="4972502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65</a:t>
            </a:r>
            <a:br>
              <a:rPr lang="en-GB" sz="400" dirty="0"/>
            </a:br>
            <a:r>
              <a:rPr lang="en-GB" sz="400" dirty="0"/>
              <a:t>66</a:t>
            </a:r>
            <a:br>
              <a:rPr lang="en-GB" sz="400" dirty="0"/>
            </a:br>
            <a:r>
              <a:rPr lang="en-GB" sz="400" dirty="0"/>
              <a:t>67</a:t>
            </a:r>
            <a:br>
              <a:rPr lang="en-GB" sz="400" dirty="0"/>
            </a:br>
            <a:r>
              <a:rPr lang="en-GB" sz="400" dirty="0"/>
              <a:t>68</a:t>
            </a:r>
          </a:p>
          <a:p>
            <a:pPr algn="ctr"/>
            <a:r>
              <a:rPr lang="en-GB" sz="400" dirty="0"/>
              <a:t>69</a:t>
            </a:r>
            <a:br>
              <a:rPr lang="en-GB" sz="400" dirty="0"/>
            </a:br>
            <a:r>
              <a:rPr lang="en-GB" sz="400" dirty="0"/>
              <a:t>70</a:t>
            </a:r>
            <a:br>
              <a:rPr lang="en-GB" sz="400" dirty="0"/>
            </a:br>
            <a:r>
              <a:rPr lang="en-GB" sz="400" dirty="0"/>
              <a:t>71</a:t>
            </a:r>
            <a:br>
              <a:rPr lang="en-GB" sz="400" dirty="0"/>
            </a:br>
            <a:r>
              <a:rPr lang="en-GB" sz="400" dirty="0"/>
              <a:t>72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0E7B3F-99A4-DA23-DB1A-5E66C0D8BFE9}"/>
              </a:ext>
            </a:extLst>
          </p:cNvPr>
          <p:cNvSpPr txBox="1"/>
          <p:nvPr/>
        </p:nvSpPr>
        <p:spPr>
          <a:xfrm>
            <a:off x="5202604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73</a:t>
            </a:r>
            <a:br>
              <a:rPr lang="en-GB" sz="400" dirty="0"/>
            </a:br>
            <a:r>
              <a:rPr lang="en-GB" sz="400" dirty="0"/>
              <a:t>75</a:t>
            </a:r>
            <a:br>
              <a:rPr lang="en-GB" sz="400" dirty="0"/>
            </a:br>
            <a:r>
              <a:rPr lang="en-GB" sz="400" dirty="0"/>
              <a:t>75</a:t>
            </a:r>
            <a:br>
              <a:rPr lang="en-GB" sz="400" dirty="0"/>
            </a:br>
            <a:r>
              <a:rPr lang="en-GB" sz="400" dirty="0"/>
              <a:t>76</a:t>
            </a:r>
          </a:p>
          <a:p>
            <a:pPr algn="ctr"/>
            <a:r>
              <a:rPr lang="en-GB" sz="400" dirty="0"/>
              <a:t>77</a:t>
            </a:r>
            <a:br>
              <a:rPr lang="en-GB" sz="400" dirty="0"/>
            </a:br>
            <a:r>
              <a:rPr lang="en-GB" sz="400" dirty="0"/>
              <a:t>78</a:t>
            </a:r>
            <a:br>
              <a:rPr lang="en-GB" sz="400" dirty="0"/>
            </a:br>
            <a:r>
              <a:rPr lang="en-GB" sz="400" dirty="0"/>
              <a:t>79</a:t>
            </a:r>
            <a:br>
              <a:rPr lang="en-GB" sz="400" dirty="0"/>
            </a:br>
            <a:r>
              <a:rPr lang="en-GB" sz="400" dirty="0"/>
              <a:t>80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B75DCCD-CE42-7E97-A3D4-20B9204799AF}"/>
              </a:ext>
            </a:extLst>
          </p:cNvPr>
          <p:cNvSpPr txBox="1"/>
          <p:nvPr/>
        </p:nvSpPr>
        <p:spPr>
          <a:xfrm>
            <a:off x="5424948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81</a:t>
            </a:r>
            <a:br>
              <a:rPr lang="en-GB" sz="400" dirty="0"/>
            </a:br>
            <a:r>
              <a:rPr lang="en-GB" sz="400" dirty="0"/>
              <a:t>82</a:t>
            </a:r>
            <a:br>
              <a:rPr lang="en-GB" sz="400" dirty="0"/>
            </a:br>
            <a:r>
              <a:rPr lang="en-GB" sz="400" dirty="0"/>
              <a:t>83</a:t>
            </a:r>
            <a:br>
              <a:rPr lang="en-GB" sz="400" dirty="0"/>
            </a:br>
            <a:r>
              <a:rPr lang="en-GB" sz="400" dirty="0"/>
              <a:t>84</a:t>
            </a:r>
          </a:p>
          <a:p>
            <a:pPr algn="ctr"/>
            <a:r>
              <a:rPr lang="en-GB" sz="400" dirty="0"/>
              <a:t>85</a:t>
            </a:r>
            <a:br>
              <a:rPr lang="en-GB" sz="400" dirty="0"/>
            </a:br>
            <a:r>
              <a:rPr lang="en-GB" sz="400" dirty="0"/>
              <a:t>86</a:t>
            </a:r>
            <a:br>
              <a:rPr lang="en-GB" sz="400" dirty="0"/>
            </a:br>
            <a:r>
              <a:rPr lang="en-GB" sz="400" dirty="0"/>
              <a:t>87</a:t>
            </a:r>
            <a:br>
              <a:rPr lang="en-GB" sz="400" dirty="0"/>
            </a:br>
            <a:r>
              <a:rPr lang="en-GB" sz="400" dirty="0"/>
              <a:t>88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E0E09E2-110B-DC83-0894-028438AB7DC6}"/>
              </a:ext>
            </a:extLst>
          </p:cNvPr>
          <p:cNvSpPr txBox="1"/>
          <p:nvPr/>
        </p:nvSpPr>
        <p:spPr>
          <a:xfrm>
            <a:off x="5645651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89</a:t>
            </a:r>
            <a:br>
              <a:rPr lang="en-GB" sz="400" dirty="0"/>
            </a:br>
            <a:r>
              <a:rPr lang="en-GB" sz="400" dirty="0"/>
              <a:t>90</a:t>
            </a:r>
            <a:br>
              <a:rPr lang="en-GB" sz="400" dirty="0"/>
            </a:br>
            <a:r>
              <a:rPr lang="en-GB" sz="400" dirty="0"/>
              <a:t>91</a:t>
            </a:r>
            <a:br>
              <a:rPr lang="en-GB" sz="400" dirty="0"/>
            </a:br>
            <a:r>
              <a:rPr lang="en-GB" sz="400" dirty="0"/>
              <a:t>92</a:t>
            </a:r>
          </a:p>
          <a:p>
            <a:pPr algn="ctr"/>
            <a:r>
              <a:rPr lang="en-GB" sz="400" dirty="0"/>
              <a:t>93</a:t>
            </a:r>
            <a:br>
              <a:rPr lang="en-GB" sz="400" dirty="0"/>
            </a:br>
            <a:r>
              <a:rPr lang="en-GB" sz="400" dirty="0"/>
              <a:t>94</a:t>
            </a:r>
            <a:br>
              <a:rPr lang="en-GB" sz="400" dirty="0"/>
            </a:br>
            <a:r>
              <a:rPr lang="en-GB" sz="400" dirty="0"/>
              <a:t>95</a:t>
            </a:r>
            <a:br>
              <a:rPr lang="en-GB" sz="400" dirty="0"/>
            </a:br>
            <a:r>
              <a:rPr lang="en-GB" sz="400" dirty="0"/>
              <a:t>96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55D5A2C-D4DD-528B-FEAF-72C9DD4642D5}"/>
              </a:ext>
            </a:extLst>
          </p:cNvPr>
          <p:cNvSpPr txBox="1"/>
          <p:nvPr/>
        </p:nvSpPr>
        <p:spPr>
          <a:xfrm>
            <a:off x="5865995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97</a:t>
            </a:r>
            <a:br>
              <a:rPr lang="en-GB" sz="400" dirty="0"/>
            </a:br>
            <a:r>
              <a:rPr lang="en-GB" sz="400" dirty="0"/>
              <a:t>98</a:t>
            </a:r>
            <a:br>
              <a:rPr lang="en-GB" sz="400" dirty="0"/>
            </a:br>
            <a:r>
              <a:rPr lang="en-GB" sz="400" dirty="0"/>
              <a:t>99</a:t>
            </a:r>
            <a:br>
              <a:rPr lang="en-GB" sz="400" dirty="0"/>
            </a:br>
            <a:r>
              <a:rPr lang="en-GB" sz="400" dirty="0"/>
              <a:t>100</a:t>
            </a:r>
          </a:p>
          <a:p>
            <a:pPr algn="ctr"/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</a:p>
        </p:txBody>
      </p: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ABCEAD14-78FC-B420-8586-EBCEA864D414}"/>
              </a:ext>
            </a:extLst>
          </p:cNvPr>
          <p:cNvCxnSpPr>
            <a:cxnSpLocks/>
          </p:cNvCxnSpPr>
          <p:nvPr/>
        </p:nvCxnSpPr>
        <p:spPr>
          <a:xfrm rot="16200000" flipH="1">
            <a:off x="1422401" y="1880076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F1171A28-7789-54BB-C606-D1DB4A1E31A2}"/>
              </a:ext>
            </a:extLst>
          </p:cNvPr>
          <p:cNvSpPr/>
          <p:nvPr/>
        </p:nvSpPr>
        <p:spPr>
          <a:xfrm>
            <a:off x="475794" y="23265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EB06976-3A31-8D40-0FE8-0E94575C0172}"/>
              </a:ext>
            </a:extLst>
          </p:cNvPr>
          <p:cNvSpPr/>
          <p:nvPr/>
        </p:nvSpPr>
        <p:spPr>
          <a:xfrm>
            <a:off x="483564" y="23265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A4C88E2-4813-E59F-C15E-D623C86B7717}"/>
              </a:ext>
            </a:extLst>
          </p:cNvPr>
          <p:cNvSpPr txBox="1"/>
          <p:nvPr/>
        </p:nvSpPr>
        <p:spPr>
          <a:xfrm>
            <a:off x="496809" y="23350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2BA5E32-069E-BA5B-11D7-80EA43813C9C}"/>
              </a:ext>
            </a:extLst>
          </p:cNvPr>
          <p:cNvSpPr txBox="1"/>
          <p:nvPr/>
        </p:nvSpPr>
        <p:spPr>
          <a:xfrm>
            <a:off x="733864" y="23242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</p:spTree>
    <p:extLst>
      <p:ext uri="{BB962C8B-B14F-4D97-AF65-F5344CB8AC3E}">
        <p14:creationId xmlns:p14="http://schemas.microsoft.com/office/powerpoint/2010/main" val="326280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/>
      <p:bldP spid="13" grpId="0"/>
      <p:bldP spid="14" grpId="0"/>
      <p:bldP spid="2" grpId="0" animBg="1"/>
      <p:bldP spid="6" grpId="0" animBg="1"/>
      <p:bldP spid="7" grpId="0" animBg="1"/>
      <p:bldP spid="8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7" grpId="0" animBg="1"/>
      <p:bldP spid="29" grpId="0" animBg="1"/>
      <p:bldP spid="31" grpId="0" animBg="1"/>
      <p:bldP spid="33" grpId="0" animBg="1"/>
      <p:bldP spid="35" grpId="0" animBg="1"/>
      <p:bldP spid="37" grpId="0" animBg="1"/>
      <p:bldP spid="39" grpId="0" animBg="1"/>
      <p:bldP spid="41" grpId="0" animBg="1"/>
      <p:bldP spid="43" grpId="0" animBg="1"/>
      <p:bldP spid="45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8" grpId="0" animBg="1"/>
      <p:bldP spid="69" grpId="0" animBg="1"/>
      <p:bldP spid="70" grpId="0"/>
      <p:bldP spid="71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BD1E0317-AAFC-2E2A-D1ED-1C71A7021A3A}"/>
              </a:ext>
            </a:extLst>
          </p:cNvPr>
          <p:cNvSpPr txBox="1">
            <a:spLocks/>
          </p:cNvSpPr>
          <p:nvPr/>
        </p:nvSpPr>
        <p:spPr>
          <a:xfrm>
            <a:off x="6662616" y="1332204"/>
            <a:ext cx="2157857" cy="1370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>
                <a:latin typeface="APL385 Unicode" panose="020B0709000202000203" pitchFamily="49" charset="0"/>
              </a:rPr>
              <a:t>r←f</a:t>
            </a:r>
            <a:br>
              <a:rPr lang="en-GB" dirty="0">
                <a:latin typeface="APL385 Unicode" panose="020B0709000202000203" pitchFamily="49" charset="0"/>
              </a:rPr>
            </a:b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r←1+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925C-D928-2442-0C5D-F37F3063C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81052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Pockets with high </a:t>
            </a:r>
            <a:r>
              <a:rPr lang="en-GB" dirty="0" err="1"/>
              <a:t>refcounts</a:t>
            </a:r>
            <a:r>
              <a:rPr lang="en-GB" dirty="0"/>
              <a:t> </a:t>
            </a:r>
            <a:r>
              <a:rPr lang="en-GB"/>
              <a:t>cannot be modified.</a:t>
            </a:r>
            <a:endParaRPr lang="en-GB" dirty="0">
              <a:latin typeface="APL385 Unicode" panose="020B0709000202000203" pitchFamily="49" charset="0"/>
            </a:endParaRPr>
          </a:p>
          <a:p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DFC6B-387D-2652-D09B-C3ADCB5CA57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92B0362-5609-BBAE-1A6A-3F2A2FD4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Refcounts</a:t>
            </a:r>
            <a:r>
              <a:rPr lang="en-GB" dirty="0"/>
              <a:t> vs optimisations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768D30-EADB-E785-014B-B4CADCB64C32}"/>
              </a:ext>
            </a:extLst>
          </p:cNvPr>
          <p:cNvSpPr/>
          <p:nvPr/>
        </p:nvSpPr>
        <p:spPr>
          <a:xfrm>
            <a:off x="6662220" y="1332204"/>
            <a:ext cx="2158253" cy="13706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01C19C45-E657-ED19-968E-AC24686973C3}"/>
              </a:ext>
            </a:extLst>
          </p:cNvPr>
          <p:cNvSpPr txBox="1">
            <a:spLocks/>
          </p:cNvSpPr>
          <p:nvPr/>
        </p:nvSpPr>
        <p:spPr>
          <a:xfrm>
            <a:off x="6951216" y="1604442"/>
            <a:ext cx="755678" cy="38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⍳100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68F26F93-CB89-D990-D909-DA5B90A6F95D}"/>
              </a:ext>
            </a:extLst>
          </p:cNvPr>
          <p:cNvSpPr txBox="1">
            <a:spLocks/>
          </p:cNvSpPr>
          <p:nvPr/>
        </p:nvSpPr>
        <p:spPr>
          <a:xfrm>
            <a:off x="7238188" y="1920450"/>
            <a:ext cx="309124" cy="357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a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4D0D234B-762C-C445-6C70-8D636F58C80E}"/>
              </a:ext>
            </a:extLst>
          </p:cNvPr>
          <p:cNvSpPr txBox="1">
            <a:spLocks/>
          </p:cNvSpPr>
          <p:nvPr/>
        </p:nvSpPr>
        <p:spPr>
          <a:xfrm>
            <a:off x="6653134" y="1631708"/>
            <a:ext cx="461964" cy="357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a←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4795417A-4D56-C793-EEC9-BEE1D2B0B40E}"/>
              </a:ext>
            </a:extLst>
          </p:cNvPr>
          <p:cNvSpPr txBox="1">
            <a:spLocks/>
          </p:cNvSpPr>
          <p:nvPr/>
        </p:nvSpPr>
        <p:spPr>
          <a:xfrm>
            <a:off x="7083395" y="1352327"/>
            <a:ext cx="491320" cy="357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;a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F258F0-D6BD-F63C-7514-B5FE5C59CD16}"/>
              </a:ext>
            </a:extLst>
          </p:cNvPr>
          <p:cNvSpPr/>
          <p:nvPr/>
        </p:nvSpPr>
        <p:spPr>
          <a:xfrm>
            <a:off x="6706769" y="1932791"/>
            <a:ext cx="2000250" cy="3083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097E41-2BE0-AAF0-99F5-A7C6E0B72489}"/>
              </a:ext>
            </a:extLst>
          </p:cNvPr>
          <p:cNvSpPr/>
          <p:nvPr/>
        </p:nvSpPr>
        <p:spPr>
          <a:xfrm>
            <a:off x="2333608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543957-46F3-F9F9-9974-275DE030DC00}"/>
              </a:ext>
            </a:extLst>
          </p:cNvPr>
          <p:cNvSpPr/>
          <p:nvPr/>
        </p:nvSpPr>
        <p:spPr>
          <a:xfrm>
            <a:off x="2333608" y="2381273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4F1F5-1418-C796-49C6-F6AD885E453D}"/>
              </a:ext>
            </a:extLst>
          </p:cNvPr>
          <p:cNvSpPr txBox="1"/>
          <p:nvPr/>
        </p:nvSpPr>
        <p:spPr>
          <a:xfrm>
            <a:off x="2352134" y="259465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DE1082-DC9E-6735-DAE0-20104266EC30}"/>
              </a:ext>
            </a:extLst>
          </p:cNvPr>
          <p:cNvSpPr/>
          <p:nvPr/>
        </p:nvSpPr>
        <p:spPr>
          <a:xfrm>
            <a:off x="2558721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88BC8A-F3CE-C1DA-9B06-B2F21AD80871}"/>
              </a:ext>
            </a:extLst>
          </p:cNvPr>
          <p:cNvSpPr txBox="1"/>
          <p:nvPr/>
        </p:nvSpPr>
        <p:spPr>
          <a:xfrm>
            <a:off x="2577247" y="259465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2EFB87-2191-63B9-4879-CC2E924A5044}"/>
              </a:ext>
            </a:extLst>
          </p:cNvPr>
          <p:cNvSpPr/>
          <p:nvPr/>
        </p:nvSpPr>
        <p:spPr>
          <a:xfrm>
            <a:off x="2783834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B7316C-24F8-A463-AAEA-74AF67BD9BFD}"/>
              </a:ext>
            </a:extLst>
          </p:cNvPr>
          <p:cNvSpPr txBox="1"/>
          <p:nvPr/>
        </p:nvSpPr>
        <p:spPr>
          <a:xfrm>
            <a:off x="2802360" y="259465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DCFA18-2B5B-540D-54EA-74352EF975D1}"/>
              </a:ext>
            </a:extLst>
          </p:cNvPr>
          <p:cNvSpPr/>
          <p:nvPr/>
        </p:nvSpPr>
        <p:spPr>
          <a:xfrm>
            <a:off x="3008947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E7D188-7647-2FED-313F-6B3D4B79F6F6}"/>
              </a:ext>
            </a:extLst>
          </p:cNvPr>
          <p:cNvSpPr/>
          <p:nvPr/>
        </p:nvSpPr>
        <p:spPr>
          <a:xfrm>
            <a:off x="3236551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748945-1D0E-8B02-6B37-FA34503AD982}"/>
              </a:ext>
            </a:extLst>
          </p:cNvPr>
          <p:cNvSpPr txBox="1"/>
          <p:nvPr/>
        </p:nvSpPr>
        <p:spPr>
          <a:xfrm>
            <a:off x="3245813" y="2508934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7355BB-0FA8-38B7-E4B5-74ABAD37A58D}"/>
              </a:ext>
            </a:extLst>
          </p:cNvPr>
          <p:cNvSpPr/>
          <p:nvPr/>
        </p:nvSpPr>
        <p:spPr>
          <a:xfrm>
            <a:off x="3459173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D81218-3D2E-2068-7441-DDEA3A2319E7}"/>
              </a:ext>
            </a:extLst>
          </p:cNvPr>
          <p:cNvSpPr txBox="1"/>
          <p:nvPr/>
        </p:nvSpPr>
        <p:spPr>
          <a:xfrm>
            <a:off x="3405494" y="2508934"/>
            <a:ext cx="328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</a:t>
            </a:r>
            <a:br>
              <a:rPr lang="en-GB" sz="400" dirty="0"/>
            </a:br>
            <a:r>
              <a:rPr lang="en-GB" sz="400" dirty="0"/>
              <a:t>10</a:t>
            </a:r>
            <a:br>
              <a:rPr lang="en-GB" sz="400" dirty="0"/>
            </a:br>
            <a:r>
              <a:rPr lang="en-GB" sz="400" dirty="0"/>
              <a:t>11</a:t>
            </a:r>
            <a:br>
              <a:rPr lang="en-GB" sz="400" dirty="0"/>
            </a:br>
            <a:r>
              <a:rPr lang="en-GB" sz="400" dirty="0"/>
              <a:t>12</a:t>
            </a:r>
          </a:p>
          <a:p>
            <a:pPr algn="ctr"/>
            <a:r>
              <a:rPr lang="en-GB" sz="400" dirty="0"/>
              <a:t>13</a:t>
            </a:r>
            <a:br>
              <a:rPr lang="en-GB" sz="400" dirty="0"/>
            </a:br>
            <a:r>
              <a:rPr lang="en-GB" sz="400" dirty="0"/>
              <a:t>14</a:t>
            </a:r>
            <a:br>
              <a:rPr lang="en-GB" sz="400" dirty="0"/>
            </a:br>
            <a:r>
              <a:rPr lang="en-GB" sz="400" dirty="0"/>
              <a:t>15</a:t>
            </a:r>
            <a:br>
              <a:rPr lang="en-GB" sz="400" dirty="0"/>
            </a:br>
            <a:r>
              <a:rPr lang="en-GB" sz="400" dirty="0"/>
              <a:t>16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03BF23C-B56C-16B9-3F2A-716DB5C5693C}"/>
              </a:ext>
            </a:extLst>
          </p:cNvPr>
          <p:cNvSpPr/>
          <p:nvPr/>
        </p:nvSpPr>
        <p:spPr>
          <a:xfrm>
            <a:off x="3683437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068E071-ED15-629D-9BE1-EBB2859FC662}"/>
              </a:ext>
            </a:extLst>
          </p:cNvPr>
          <p:cNvSpPr/>
          <p:nvPr/>
        </p:nvSpPr>
        <p:spPr>
          <a:xfrm>
            <a:off x="3906059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9B3C25-8E73-BF18-68C1-F76BB05C45FA}"/>
              </a:ext>
            </a:extLst>
          </p:cNvPr>
          <p:cNvSpPr/>
          <p:nvPr/>
        </p:nvSpPr>
        <p:spPr>
          <a:xfrm>
            <a:off x="4128124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A5EFDB9-46E3-B345-1E85-EFBAAA0437D8}"/>
              </a:ext>
            </a:extLst>
          </p:cNvPr>
          <p:cNvSpPr/>
          <p:nvPr/>
        </p:nvSpPr>
        <p:spPr>
          <a:xfrm>
            <a:off x="4350746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9BC9CF-E200-4E11-AA37-D616C98A5CC5}"/>
              </a:ext>
            </a:extLst>
          </p:cNvPr>
          <p:cNvSpPr/>
          <p:nvPr/>
        </p:nvSpPr>
        <p:spPr>
          <a:xfrm>
            <a:off x="4575010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6C01A6A-0082-4B7A-3446-A8F6EE4FAC3D}"/>
              </a:ext>
            </a:extLst>
          </p:cNvPr>
          <p:cNvSpPr/>
          <p:nvPr/>
        </p:nvSpPr>
        <p:spPr>
          <a:xfrm>
            <a:off x="4797632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7DBDBB1-FB17-A0D6-0E8B-294D20508FD5}"/>
              </a:ext>
            </a:extLst>
          </p:cNvPr>
          <p:cNvSpPr/>
          <p:nvPr/>
        </p:nvSpPr>
        <p:spPr>
          <a:xfrm>
            <a:off x="5021896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AAE7D72-94D5-9842-0A07-6247745547C8}"/>
              </a:ext>
            </a:extLst>
          </p:cNvPr>
          <p:cNvSpPr/>
          <p:nvPr/>
        </p:nvSpPr>
        <p:spPr>
          <a:xfrm>
            <a:off x="5244518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68A3B3F-3ACA-B6E0-F20C-DDBEBBBADE99}"/>
              </a:ext>
            </a:extLst>
          </p:cNvPr>
          <p:cNvSpPr/>
          <p:nvPr/>
        </p:nvSpPr>
        <p:spPr>
          <a:xfrm>
            <a:off x="5468782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6FFD732-24F1-BD31-1C11-3F7054B54CA9}"/>
              </a:ext>
            </a:extLst>
          </p:cNvPr>
          <p:cNvSpPr/>
          <p:nvPr/>
        </p:nvSpPr>
        <p:spPr>
          <a:xfrm>
            <a:off x="5691404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049C4C7-E281-93D5-7567-49E6860153E1}"/>
              </a:ext>
            </a:extLst>
          </p:cNvPr>
          <p:cNvSpPr/>
          <p:nvPr/>
        </p:nvSpPr>
        <p:spPr>
          <a:xfrm>
            <a:off x="5913469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F0B5D7A-4C4F-5F8A-96E2-4D0C4CDE664A}"/>
              </a:ext>
            </a:extLst>
          </p:cNvPr>
          <p:cNvSpPr txBox="1"/>
          <p:nvPr/>
        </p:nvSpPr>
        <p:spPr>
          <a:xfrm>
            <a:off x="3633619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17</a:t>
            </a:r>
            <a:br>
              <a:rPr lang="en-GB" sz="400" dirty="0"/>
            </a:br>
            <a:r>
              <a:rPr lang="en-GB" sz="400" dirty="0"/>
              <a:t>18</a:t>
            </a:r>
            <a:br>
              <a:rPr lang="en-GB" sz="400" dirty="0"/>
            </a:br>
            <a:r>
              <a:rPr lang="en-GB" sz="400" dirty="0"/>
              <a:t>19</a:t>
            </a:r>
            <a:br>
              <a:rPr lang="en-GB" sz="400" dirty="0"/>
            </a:br>
            <a:r>
              <a:rPr lang="en-GB" sz="400" dirty="0"/>
              <a:t>20</a:t>
            </a:r>
          </a:p>
          <a:p>
            <a:pPr algn="ctr"/>
            <a:r>
              <a:rPr lang="en-GB" sz="400" dirty="0"/>
              <a:t>21</a:t>
            </a:r>
            <a:br>
              <a:rPr lang="en-GB" sz="400" dirty="0"/>
            </a:br>
            <a:r>
              <a:rPr lang="en-GB" sz="400" dirty="0"/>
              <a:t>22</a:t>
            </a:r>
            <a:br>
              <a:rPr lang="en-GB" sz="400" dirty="0"/>
            </a:br>
            <a:r>
              <a:rPr lang="en-GB" sz="400" dirty="0"/>
              <a:t>23</a:t>
            </a:r>
            <a:br>
              <a:rPr lang="en-GB" sz="400" dirty="0"/>
            </a:br>
            <a:r>
              <a:rPr lang="en-GB" sz="400" dirty="0"/>
              <a:t>24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D5001A8-B26E-1A8A-D4D4-685B582F8E5B}"/>
              </a:ext>
            </a:extLst>
          </p:cNvPr>
          <p:cNvSpPr txBox="1"/>
          <p:nvPr/>
        </p:nvSpPr>
        <p:spPr>
          <a:xfrm>
            <a:off x="3858585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25</a:t>
            </a:r>
            <a:br>
              <a:rPr lang="en-GB" sz="400" dirty="0"/>
            </a:br>
            <a:r>
              <a:rPr lang="en-GB" sz="400" dirty="0"/>
              <a:t>26</a:t>
            </a:r>
            <a:br>
              <a:rPr lang="en-GB" sz="400" dirty="0"/>
            </a:br>
            <a:r>
              <a:rPr lang="en-GB" sz="400" dirty="0"/>
              <a:t>27</a:t>
            </a:r>
            <a:br>
              <a:rPr lang="en-GB" sz="400" dirty="0"/>
            </a:br>
            <a:r>
              <a:rPr lang="en-GB" sz="400" dirty="0"/>
              <a:t>28</a:t>
            </a:r>
          </a:p>
          <a:p>
            <a:pPr algn="ctr"/>
            <a:r>
              <a:rPr lang="en-GB" sz="400" dirty="0"/>
              <a:t>29</a:t>
            </a:r>
            <a:br>
              <a:rPr lang="en-GB" sz="400" dirty="0"/>
            </a:br>
            <a:r>
              <a:rPr lang="en-GB" sz="400" dirty="0"/>
              <a:t>30</a:t>
            </a:r>
            <a:br>
              <a:rPr lang="en-GB" sz="400" dirty="0"/>
            </a:br>
            <a:r>
              <a:rPr lang="en-GB" sz="400" dirty="0"/>
              <a:t>31</a:t>
            </a:r>
            <a:br>
              <a:rPr lang="en-GB" sz="400" dirty="0"/>
            </a:br>
            <a:r>
              <a:rPr lang="en-GB" sz="400" dirty="0"/>
              <a:t>32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FB86271-F890-93C2-4F77-F21B8EEBEAC4}"/>
              </a:ext>
            </a:extLst>
          </p:cNvPr>
          <p:cNvSpPr txBox="1"/>
          <p:nvPr/>
        </p:nvSpPr>
        <p:spPr>
          <a:xfrm>
            <a:off x="4080650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33</a:t>
            </a:r>
            <a:br>
              <a:rPr lang="en-GB" sz="400" dirty="0"/>
            </a:br>
            <a:r>
              <a:rPr lang="en-GB" sz="400" dirty="0"/>
              <a:t>34</a:t>
            </a:r>
            <a:br>
              <a:rPr lang="en-GB" sz="400" dirty="0"/>
            </a:br>
            <a:r>
              <a:rPr lang="en-GB" sz="400" dirty="0"/>
              <a:t>35</a:t>
            </a:r>
            <a:br>
              <a:rPr lang="en-GB" sz="400" dirty="0"/>
            </a:br>
            <a:r>
              <a:rPr lang="en-GB" sz="400" dirty="0"/>
              <a:t>36</a:t>
            </a:r>
          </a:p>
          <a:p>
            <a:pPr algn="ctr"/>
            <a:r>
              <a:rPr lang="en-GB" sz="400" dirty="0"/>
              <a:t>37</a:t>
            </a:r>
            <a:br>
              <a:rPr lang="en-GB" sz="400" dirty="0"/>
            </a:br>
            <a:r>
              <a:rPr lang="en-GB" sz="400" dirty="0"/>
              <a:t>38</a:t>
            </a:r>
            <a:br>
              <a:rPr lang="en-GB" sz="400" dirty="0"/>
            </a:br>
            <a:r>
              <a:rPr lang="en-GB" sz="400" dirty="0"/>
              <a:t>39</a:t>
            </a:r>
            <a:br>
              <a:rPr lang="en-GB" sz="400" dirty="0"/>
            </a:br>
            <a:r>
              <a:rPr lang="en-GB" sz="400" dirty="0"/>
              <a:t>40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E3EC326-FBDB-9033-AA9B-51F9CC27ECB1}"/>
              </a:ext>
            </a:extLst>
          </p:cNvPr>
          <p:cNvSpPr txBox="1"/>
          <p:nvPr/>
        </p:nvSpPr>
        <p:spPr>
          <a:xfrm>
            <a:off x="4303272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41</a:t>
            </a:r>
            <a:br>
              <a:rPr lang="en-GB" sz="400" dirty="0"/>
            </a:br>
            <a:r>
              <a:rPr lang="en-GB" sz="400" dirty="0"/>
              <a:t>42</a:t>
            </a:r>
            <a:br>
              <a:rPr lang="en-GB" sz="400" dirty="0"/>
            </a:br>
            <a:r>
              <a:rPr lang="en-GB" sz="400" dirty="0"/>
              <a:t>43</a:t>
            </a:r>
            <a:br>
              <a:rPr lang="en-GB" sz="400" dirty="0"/>
            </a:br>
            <a:r>
              <a:rPr lang="en-GB" sz="400" dirty="0"/>
              <a:t>44</a:t>
            </a:r>
          </a:p>
          <a:p>
            <a:pPr algn="ctr"/>
            <a:r>
              <a:rPr lang="en-GB" sz="400" dirty="0"/>
              <a:t>45</a:t>
            </a:r>
            <a:br>
              <a:rPr lang="en-GB" sz="400" dirty="0"/>
            </a:br>
            <a:r>
              <a:rPr lang="en-GB" sz="400" dirty="0"/>
              <a:t>46</a:t>
            </a:r>
            <a:br>
              <a:rPr lang="en-GB" sz="400" dirty="0"/>
            </a:br>
            <a:r>
              <a:rPr lang="en-GB" sz="400" dirty="0"/>
              <a:t>47</a:t>
            </a:r>
            <a:br>
              <a:rPr lang="en-GB" sz="400" dirty="0"/>
            </a:br>
            <a:r>
              <a:rPr lang="en-GB" sz="400" dirty="0"/>
              <a:t>48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915E12E-8725-EC97-265D-E6D89DD25CC5}"/>
              </a:ext>
            </a:extLst>
          </p:cNvPr>
          <p:cNvSpPr txBox="1"/>
          <p:nvPr/>
        </p:nvSpPr>
        <p:spPr>
          <a:xfrm>
            <a:off x="4527536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49</a:t>
            </a:r>
            <a:br>
              <a:rPr lang="en-GB" sz="400" dirty="0"/>
            </a:br>
            <a:r>
              <a:rPr lang="en-GB" sz="400" dirty="0"/>
              <a:t>50</a:t>
            </a:r>
            <a:br>
              <a:rPr lang="en-GB" sz="400" dirty="0"/>
            </a:br>
            <a:r>
              <a:rPr lang="en-GB" sz="400" dirty="0"/>
              <a:t>51</a:t>
            </a:r>
            <a:br>
              <a:rPr lang="en-GB" sz="400" dirty="0"/>
            </a:br>
            <a:r>
              <a:rPr lang="en-GB" sz="400" dirty="0"/>
              <a:t>52</a:t>
            </a:r>
          </a:p>
          <a:p>
            <a:pPr algn="ctr"/>
            <a:r>
              <a:rPr lang="en-GB" sz="400" dirty="0"/>
              <a:t>53</a:t>
            </a:r>
            <a:br>
              <a:rPr lang="en-GB" sz="400" dirty="0"/>
            </a:br>
            <a:r>
              <a:rPr lang="en-GB" sz="400" dirty="0"/>
              <a:t>54</a:t>
            </a:r>
            <a:br>
              <a:rPr lang="en-GB" sz="400" dirty="0"/>
            </a:br>
            <a:r>
              <a:rPr lang="en-GB" sz="400" dirty="0"/>
              <a:t>55</a:t>
            </a:r>
            <a:br>
              <a:rPr lang="en-GB" sz="400" dirty="0"/>
            </a:br>
            <a:r>
              <a:rPr lang="en-GB" sz="400" dirty="0"/>
              <a:t>56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182DA4C-2A70-0B14-63C7-D74C42FD943E}"/>
              </a:ext>
            </a:extLst>
          </p:cNvPr>
          <p:cNvSpPr txBox="1"/>
          <p:nvPr/>
        </p:nvSpPr>
        <p:spPr>
          <a:xfrm>
            <a:off x="4750158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57</a:t>
            </a:r>
            <a:br>
              <a:rPr lang="en-GB" sz="400" dirty="0"/>
            </a:br>
            <a:r>
              <a:rPr lang="en-GB" sz="400" dirty="0"/>
              <a:t>58</a:t>
            </a:r>
            <a:br>
              <a:rPr lang="en-GB" sz="400" dirty="0"/>
            </a:br>
            <a:r>
              <a:rPr lang="en-GB" sz="400" dirty="0"/>
              <a:t>59</a:t>
            </a:r>
            <a:br>
              <a:rPr lang="en-GB" sz="400" dirty="0"/>
            </a:br>
            <a:r>
              <a:rPr lang="en-GB" sz="400" dirty="0"/>
              <a:t>60</a:t>
            </a:r>
          </a:p>
          <a:p>
            <a:pPr algn="ctr"/>
            <a:r>
              <a:rPr lang="en-GB" sz="400" dirty="0"/>
              <a:t>61</a:t>
            </a:r>
            <a:br>
              <a:rPr lang="en-GB" sz="400" dirty="0"/>
            </a:br>
            <a:r>
              <a:rPr lang="en-GB" sz="400" dirty="0"/>
              <a:t>62</a:t>
            </a:r>
            <a:br>
              <a:rPr lang="en-GB" sz="400" dirty="0"/>
            </a:br>
            <a:r>
              <a:rPr lang="en-GB" sz="400" dirty="0"/>
              <a:t>63</a:t>
            </a:r>
            <a:br>
              <a:rPr lang="en-GB" sz="400" dirty="0"/>
            </a:br>
            <a:r>
              <a:rPr lang="en-GB" sz="400" dirty="0"/>
              <a:t>64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A203EA9-7325-DF61-045C-04AAEEF69EDE}"/>
              </a:ext>
            </a:extLst>
          </p:cNvPr>
          <p:cNvSpPr txBox="1"/>
          <p:nvPr/>
        </p:nvSpPr>
        <p:spPr>
          <a:xfrm>
            <a:off x="4972502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65</a:t>
            </a:r>
            <a:br>
              <a:rPr lang="en-GB" sz="400" dirty="0"/>
            </a:br>
            <a:r>
              <a:rPr lang="en-GB" sz="400" dirty="0"/>
              <a:t>66</a:t>
            </a:r>
            <a:br>
              <a:rPr lang="en-GB" sz="400" dirty="0"/>
            </a:br>
            <a:r>
              <a:rPr lang="en-GB" sz="400" dirty="0"/>
              <a:t>67</a:t>
            </a:r>
            <a:br>
              <a:rPr lang="en-GB" sz="400" dirty="0"/>
            </a:br>
            <a:r>
              <a:rPr lang="en-GB" sz="400" dirty="0"/>
              <a:t>68</a:t>
            </a:r>
          </a:p>
          <a:p>
            <a:pPr algn="ctr"/>
            <a:r>
              <a:rPr lang="en-GB" sz="400" dirty="0"/>
              <a:t>69</a:t>
            </a:r>
            <a:br>
              <a:rPr lang="en-GB" sz="400" dirty="0"/>
            </a:br>
            <a:r>
              <a:rPr lang="en-GB" sz="400" dirty="0"/>
              <a:t>70</a:t>
            </a:r>
            <a:br>
              <a:rPr lang="en-GB" sz="400" dirty="0"/>
            </a:br>
            <a:r>
              <a:rPr lang="en-GB" sz="400" dirty="0"/>
              <a:t>71</a:t>
            </a:r>
            <a:br>
              <a:rPr lang="en-GB" sz="400" dirty="0"/>
            </a:br>
            <a:r>
              <a:rPr lang="en-GB" sz="400" dirty="0"/>
              <a:t>72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0E7B3F-99A4-DA23-DB1A-5E66C0D8BFE9}"/>
              </a:ext>
            </a:extLst>
          </p:cNvPr>
          <p:cNvSpPr txBox="1"/>
          <p:nvPr/>
        </p:nvSpPr>
        <p:spPr>
          <a:xfrm>
            <a:off x="5202604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73</a:t>
            </a:r>
            <a:br>
              <a:rPr lang="en-GB" sz="400" dirty="0"/>
            </a:br>
            <a:r>
              <a:rPr lang="en-GB" sz="400" dirty="0"/>
              <a:t>75</a:t>
            </a:r>
            <a:br>
              <a:rPr lang="en-GB" sz="400" dirty="0"/>
            </a:br>
            <a:r>
              <a:rPr lang="en-GB" sz="400" dirty="0"/>
              <a:t>75</a:t>
            </a:r>
            <a:br>
              <a:rPr lang="en-GB" sz="400" dirty="0"/>
            </a:br>
            <a:r>
              <a:rPr lang="en-GB" sz="400" dirty="0"/>
              <a:t>76</a:t>
            </a:r>
          </a:p>
          <a:p>
            <a:pPr algn="ctr"/>
            <a:r>
              <a:rPr lang="en-GB" sz="400" dirty="0"/>
              <a:t>77</a:t>
            </a:r>
            <a:br>
              <a:rPr lang="en-GB" sz="400" dirty="0"/>
            </a:br>
            <a:r>
              <a:rPr lang="en-GB" sz="400" dirty="0"/>
              <a:t>78</a:t>
            </a:r>
            <a:br>
              <a:rPr lang="en-GB" sz="400" dirty="0"/>
            </a:br>
            <a:r>
              <a:rPr lang="en-GB" sz="400" dirty="0"/>
              <a:t>79</a:t>
            </a:r>
            <a:br>
              <a:rPr lang="en-GB" sz="400" dirty="0"/>
            </a:br>
            <a:r>
              <a:rPr lang="en-GB" sz="400" dirty="0"/>
              <a:t>80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B75DCCD-CE42-7E97-A3D4-20B9204799AF}"/>
              </a:ext>
            </a:extLst>
          </p:cNvPr>
          <p:cNvSpPr txBox="1"/>
          <p:nvPr/>
        </p:nvSpPr>
        <p:spPr>
          <a:xfrm>
            <a:off x="5424948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81</a:t>
            </a:r>
            <a:br>
              <a:rPr lang="en-GB" sz="400" dirty="0"/>
            </a:br>
            <a:r>
              <a:rPr lang="en-GB" sz="400" dirty="0"/>
              <a:t>82</a:t>
            </a:r>
            <a:br>
              <a:rPr lang="en-GB" sz="400" dirty="0"/>
            </a:br>
            <a:r>
              <a:rPr lang="en-GB" sz="400" dirty="0"/>
              <a:t>83</a:t>
            </a:r>
            <a:br>
              <a:rPr lang="en-GB" sz="400" dirty="0"/>
            </a:br>
            <a:r>
              <a:rPr lang="en-GB" sz="400" dirty="0"/>
              <a:t>84</a:t>
            </a:r>
          </a:p>
          <a:p>
            <a:pPr algn="ctr"/>
            <a:r>
              <a:rPr lang="en-GB" sz="400" dirty="0"/>
              <a:t>85</a:t>
            </a:r>
            <a:br>
              <a:rPr lang="en-GB" sz="400" dirty="0"/>
            </a:br>
            <a:r>
              <a:rPr lang="en-GB" sz="400" dirty="0"/>
              <a:t>86</a:t>
            </a:r>
            <a:br>
              <a:rPr lang="en-GB" sz="400" dirty="0"/>
            </a:br>
            <a:r>
              <a:rPr lang="en-GB" sz="400" dirty="0"/>
              <a:t>87</a:t>
            </a:r>
            <a:br>
              <a:rPr lang="en-GB" sz="400" dirty="0"/>
            </a:br>
            <a:r>
              <a:rPr lang="en-GB" sz="400" dirty="0"/>
              <a:t>88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E0E09E2-110B-DC83-0894-028438AB7DC6}"/>
              </a:ext>
            </a:extLst>
          </p:cNvPr>
          <p:cNvSpPr txBox="1"/>
          <p:nvPr/>
        </p:nvSpPr>
        <p:spPr>
          <a:xfrm>
            <a:off x="5645651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89</a:t>
            </a:r>
            <a:br>
              <a:rPr lang="en-GB" sz="400" dirty="0"/>
            </a:br>
            <a:r>
              <a:rPr lang="en-GB" sz="400" dirty="0"/>
              <a:t>90</a:t>
            </a:r>
            <a:br>
              <a:rPr lang="en-GB" sz="400" dirty="0"/>
            </a:br>
            <a:r>
              <a:rPr lang="en-GB" sz="400" dirty="0"/>
              <a:t>91</a:t>
            </a:r>
            <a:br>
              <a:rPr lang="en-GB" sz="400" dirty="0"/>
            </a:br>
            <a:r>
              <a:rPr lang="en-GB" sz="400" dirty="0"/>
              <a:t>92</a:t>
            </a:r>
          </a:p>
          <a:p>
            <a:pPr algn="ctr"/>
            <a:r>
              <a:rPr lang="en-GB" sz="400" dirty="0"/>
              <a:t>93</a:t>
            </a:r>
            <a:br>
              <a:rPr lang="en-GB" sz="400" dirty="0"/>
            </a:br>
            <a:r>
              <a:rPr lang="en-GB" sz="400" dirty="0"/>
              <a:t>94</a:t>
            </a:r>
            <a:br>
              <a:rPr lang="en-GB" sz="400" dirty="0"/>
            </a:br>
            <a:r>
              <a:rPr lang="en-GB" sz="400" dirty="0"/>
              <a:t>95</a:t>
            </a:r>
            <a:br>
              <a:rPr lang="en-GB" sz="400" dirty="0"/>
            </a:br>
            <a:r>
              <a:rPr lang="en-GB" sz="400" dirty="0"/>
              <a:t>96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55D5A2C-D4DD-528B-FEAF-72C9DD4642D5}"/>
              </a:ext>
            </a:extLst>
          </p:cNvPr>
          <p:cNvSpPr txBox="1"/>
          <p:nvPr/>
        </p:nvSpPr>
        <p:spPr>
          <a:xfrm>
            <a:off x="5865995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97</a:t>
            </a:r>
            <a:br>
              <a:rPr lang="en-GB" sz="400" dirty="0"/>
            </a:br>
            <a:r>
              <a:rPr lang="en-GB" sz="400" dirty="0"/>
              <a:t>98</a:t>
            </a:r>
            <a:br>
              <a:rPr lang="en-GB" sz="400" dirty="0"/>
            </a:br>
            <a:r>
              <a:rPr lang="en-GB" sz="400" dirty="0"/>
              <a:t>99</a:t>
            </a:r>
            <a:br>
              <a:rPr lang="en-GB" sz="400" dirty="0"/>
            </a:br>
            <a:r>
              <a:rPr lang="en-GB" sz="400" dirty="0"/>
              <a:t>100</a:t>
            </a:r>
          </a:p>
          <a:p>
            <a:pPr algn="ctr"/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</a:p>
        </p:txBody>
      </p: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ABCEAD14-78FC-B420-8586-EBCEA864D414}"/>
              </a:ext>
            </a:extLst>
          </p:cNvPr>
          <p:cNvCxnSpPr>
            <a:cxnSpLocks/>
          </p:cNvCxnSpPr>
          <p:nvPr/>
        </p:nvCxnSpPr>
        <p:spPr>
          <a:xfrm rot="16200000" flipH="1">
            <a:off x="1422401" y="1880076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F1171A28-7789-54BB-C606-D1DB4A1E31A2}"/>
              </a:ext>
            </a:extLst>
          </p:cNvPr>
          <p:cNvSpPr/>
          <p:nvPr/>
        </p:nvSpPr>
        <p:spPr>
          <a:xfrm>
            <a:off x="475794" y="23265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EB06976-3A31-8D40-0FE8-0E94575C0172}"/>
              </a:ext>
            </a:extLst>
          </p:cNvPr>
          <p:cNvSpPr/>
          <p:nvPr/>
        </p:nvSpPr>
        <p:spPr>
          <a:xfrm>
            <a:off x="483564" y="23265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A4C88E2-4813-E59F-C15E-D623C86B7717}"/>
              </a:ext>
            </a:extLst>
          </p:cNvPr>
          <p:cNvSpPr txBox="1"/>
          <p:nvPr/>
        </p:nvSpPr>
        <p:spPr>
          <a:xfrm>
            <a:off x="496809" y="23350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2BA5E32-069E-BA5B-11D7-80EA43813C9C}"/>
              </a:ext>
            </a:extLst>
          </p:cNvPr>
          <p:cNvSpPr txBox="1"/>
          <p:nvPr/>
        </p:nvSpPr>
        <p:spPr>
          <a:xfrm>
            <a:off x="733864" y="23242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‘a’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771BCF-C6A6-154B-6842-063FF9DEC45E}"/>
              </a:ext>
            </a:extLst>
          </p:cNvPr>
          <p:cNvSpPr/>
          <p:nvPr/>
        </p:nvSpPr>
        <p:spPr>
          <a:xfrm>
            <a:off x="2333608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4BBE90-227C-1184-95E7-8B12519C6D74}"/>
              </a:ext>
            </a:extLst>
          </p:cNvPr>
          <p:cNvSpPr/>
          <p:nvPr/>
        </p:nvSpPr>
        <p:spPr>
          <a:xfrm>
            <a:off x="2333608" y="3412485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8B3492C-FB59-F678-7BC3-86F616037D6B}"/>
              </a:ext>
            </a:extLst>
          </p:cNvPr>
          <p:cNvSpPr txBox="1"/>
          <p:nvPr/>
        </p:nvSpPr>
        <p:spPr>
          <a:xfrm>
            <a:off x="2352134" y="362587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562B3C2-0872-5424-8ACE-B42C7837186D}"/>
              </a:ext>
            </a:extLst>
          </p:cNvPr>
          <p:cNvSpPr/>
          <p:nvPr/>
        </p:nvSpPr>
        <p:spPr>
          <a:xfrm>
            <a:off x="2558721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8B1F681-4E3D-917B-5AC7-D38E604D44E6}"/>
              </a:ext>
            </a:extLst>
          </p:cNvPr>
          <p:cNvSpPr txBox="1"/>
          <p:nvPr/>
        </p:nvSpPr>
        <p:spPr>
          <a:xfrm>
            <a:off x="2577247" y="362587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23ADA79-F409-5AB5-AABB-1665916101BA}"/>
              </a:ext>
            </a:extLst>
          </p:cNvPr>
          <p:cNvSpPr/>
          <p:nvPr/>
        </p:nvSpPr>
        <p:spPr>
          <a:xfrm>
            <a:off x="2783834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D07181B-96B5-888E-A92D-17DC5FDD3EC0}"/>
              </a:ext>
            </a:extLst>
          </p:cNvPr>
          <p:cNvSpPr txBox="1"/>
          <p:nvPr/>
        </p:nvSpPr>
        <p:spPr>
          <a:xfrm>
            <a:off x="2802360" y="362587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A8E1112-5FA2-1542-43A3-F68EFD394724}"/>
              </a:ext>
            </a:extLst>
          </p:cNvPr>
          <p:cNvSpPr/>
          <p:nvPr/>
        </p:nvSpPr>
        <p:spPr>
          <a:xfrm>
            <a:off x="3008947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7165BE9-11C8-111C-DA4F-224DFF83B337}"/>
              </a:ext>
            </a:extLst>
          </p:cNvPr>
          <p:cNvSpPr/>
          <p:nvPr/>
        </p:nvSpPr>
        <p:spPr>
          <a:xfrm>
            <a:off x="3236551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853159-B5B7-2BB1-2DB3-0502D27EFED4}"/>
              </a:ext>
            </a:extLst>
          </p:cNvPr>
          <p:cNvSpPr txBox="1"/>
          <p:nvPr/>
        </p:nvSpPr>
        <p:spPr>
          <a:xfrm>
            <a:off x="3245813" y="354014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  <a:br>
              <a:rPr lang="en-GB" sz="400" dirty="0"/>
            </a:br>
            <a:r>
              <a:rPr lang="en-GB" sz="400" dirty="0"/>
              <a:t>5</a:t>
            </a:r>
          </a:p>
          <a:p>
            <a:pPr algn="ctr"/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  <a:br>
              <a:rPr lang="en-GB" sz="400" dirty="0"/>
            </a:br>
            <a:r>
              <a:rPr lang="en-GB" sz="400" dirty="0"/>
              <a:t>9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FBD40D3-15B4-3969-8AEB-EE984270A098}"/>
              </a:ext>
            </a:extLst>
          </p:cNvPr>
          <p:cNvSpPr/>
          <p:nvPr/>
        </p:nvSpPr>
        <p:spPr>
          <a:xfrm>
            <a:off x="3459173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F0DF8E7-3A2B-3484-61DB-6039F7CAEEC0}"/>
              </a:ext>
            </a:extLst>
          </p:cNvPr>
          <p:cNvSpPr txBox="1"/>
          <p:nvPr/>
        </p:nvSpPr>
        <p:spPr>
          <a:xfrm>
            <a:off x="3405494" y="3540146"/>
            <a:ext cx="328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10</a:t>
            </a:r>
            <a:br>
              <a:rPr lang="en-GB" sz="400" dirty="0"/>
            </a:br>
            <a:r>
              <a:rPr lang="en-GB" sz="400" dirty="0"/>
              <a:t>11</a:t>
            </a:r>
            <a:br>
              <a:rPr lang="en-GB" sz="400" dirty="0"/>
            </a:br>
            <a:r>
              <a:rPr lang="en-GB" sz="400" dirty="0"/>
              <a:t>12</a:t>
            </a:r>
            <a:br>
              <a:rPr lang="en-GB" sz="400" dirty="0"/>
            </a:br>
            <a:r>
              <a:rPr lang="en-GB" sz="400" dirty="0"/>
              <a:t>13</a:t>
            </a:r>
          </a:p>
          <a:p>
            <a:pPr algn="ctr"/>
            <a:r>
              <a:rPr lang="en-GB" sz="400" dirty="0"/>
              <a:t>14</a:t>
            </a:r>
            <a:br>
              <a:rPr lang="en-GB" sz="400" dirty="0"/>
            </a:br>
            <a:r>
              <a:rPr lang="en-GB" sz="400" dirty="0"/>
              <a:t>15</a:t>
            </a:r>
            <a:br>
              <a:rPr lang="en-GB" sz="400" dirty="0"/>
            </a:br>
            <a:r>
              <a:rPr lang="en-GB" sz="400" dirty="0"/>
              <a:t>16</a:t>
            </a:r>
            <a:br>
              <a:rPr lang="en-GB" sz="400" dirty="0"/>
            </a:br>
            <a:r>
              <a:rPr lang="en-GB" sz="400" dirty="0"/>
              <a:t>17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2547917-F40C-0F80-9D0C-9EE1C6AB73CA}"/>
              </a:ext>
            </a:extLst>
          </p:cNvPr>
          <p:cNvSpPr/>
          <p:nvPr/>
        </p:nvSpPr>
        <p:spPr>
          <a:xfrm>
            <a:off x="3683437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2F64224-FDEC-8FAA-498F-ED18CB8AF6B4}"/>
              </a:ext>
            </a:extLst>
          </p:cNvPr>
          <p:cNvSpPr/>
          <p:nvPr/>
        </p:nvSpPr>
        <p:spPr>
          <a:xfrm>
            <a:off x="3906059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63CC187-2EF4-2F24-E1EF-534479DBC826}"/>
              </a:ext>
            </a:extLst>
          </p:cNvPr>
          <p:cNvSpPr/>
          <p:nvPr/>
        </p:nvSpPr>
        <p:spPr>
          <a:xfrm>
            <a:off x="4128124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0D4D8F8-B53C-76AD-A652-D7F746D5288B}"/>
              </a:ext>
            </a:extLst>
          </p:cNvPr>
          <p:cNvSpPr/>
          <p:nvPr/>
        </p:nvSpPr>
        <p:spPr>
          <a:xfrm>
            <a:off x="4350746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E47668C-8DB1-6F07-377F-6CF73E9ECCF6}"/>
              </a:ext>
            </a:extLst>
          </p:cNvPr>
          <p:cNvSpPr/>
          <p:nvPr/>
        </p:nvSpPr>
        <p:spPr>
          <a:xfrm>
            <a:off x="4575010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7E6F30D-80B6-A8D4-6790-BC64E02D6905}"/>
              </a:ext>
            </a:extLst>
          </p:cNvPr>
          <p:cNvSpPr/>
          <p:nvPr/>
        </p:nvSpPr>
        <p:spPr>
          <a:xfrm>
            <a:off x="4797632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04EE389-0D42-EFF5-620C-B2023C9311FE}"/>
              </a:ext>
            </a:extLst>
          </p:cNvPr>
          <p:cNvSpPr/>
          <p:nvPr/>
        </p:nvSpPr>
        <p:spPr>
          <a:xfrm>
            <a:off x="5021896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AAEEF1C-B54D-A1E8-9BA7-691CAD82F5B8}"/>
              </a:ext>
            </a:extLst>
          </p:cNvPr>
          <p:cNvSpPr/>
          <p:nvPr/>
        </p:nvSpPr>
        <p:spPr>
          <a:xfrm>
            <a:off x="5244518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901B1F7-5921-C6B0-106A-E90FCA44152A}"/>
              </a:ext>
            </a:extLst>
          </p:cNvPr>
          <p:cNvSpPr/>
          <p:nvPr/>
        </p:nvSpPr>
        <p:spPr>
          <a:xfrm>
            <a:off x="5468782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B6EC806-8DBC-582D-8B4D-B9BD3B01FD85}"/>
              </a:ext>
            </a:extLst>
          </p:cNvPr>
          <p:cNvSpPr/>
          <p:nvPr/>
        </p:nvSpPr>
        <p:spPr>
          <a:xfrm>
            <a:off x="5691404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D2B5689-AB20-CDC2-23E7-004B187A1EB1}"/>
              </a:ext>
            </a:extLst>
          </p:cNvPr>
          <p:cNvSpPr/>
          <p:nvPr/>
        </p:nvSpPr>
        <p:spPr>
          <a:xfrm>
            <a:off x="5913469" y="341248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345C6B5-C05D-E3D7-DFF6-EDBE70269741}"/>
              </a:ext>
            </a:extLst>
          </p:cNvPr>
          <p:cNvSpPr txBox="1"/>
          <p:nvPr/>
        </p:nvSpPr>
        <p:spPr>
          <a:xfrm>
            <a:off x="3633619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18</a:t>
            </a:r>
            <a:br>
              <a:rPr lang="en-GB" sz="400" dirty="0"/>
            </a:br>
            <a:r>
              <a:rPr lang="en-GB" sz="400" dirty="0"/>
              <a:t>19</a:t>
            </a:r>
            <a:br>
              <a:rPr lang="en-GB" sz="400" dirty="0"/>
            </a:br>
            <a:r>
              <a:rPr lang="en-GB" sz="400" dirty="0"/>
              <a:t>20</a:t>
            </a:r>
            <a:br>
              <a:rPr lang="en-GB" sz="400" dirty="0"/>
            </a:br>
            <a:r>
              <a:rPr lang="en-GB" sz="400" dirty="0"/>
              <a:t>21</a:t>
            </a:r>
          </a:p>
          <a:p>
            <a:pPr algn="ctr"/>
            <a:r>
              <a:rPr lang="en-GB" sz="400" dirty="0"/>
              <a:t>22</a:t>
            </a:r>
            <a:br>
              <a:rPr lang="en-GB" sz="400" dirty="0"/>
            </a:br>
            <a:r>
              <a:rPr lang="en-GB" sz="400" dirty="0"/>
              <a:t>23</a:t>
            </a:r>
            <a:br>
              <a:rPr lang="en-GB" sz="400" dirty="0"/>
            </a:br>
            <a:r>
              <a:rPr lang="en-GB" sz="400" dirty="0"/>
              <a:t>24</a:t>
            </a:r>
            <a:br>
              <a:rPr lang="en-GB" sz="400" dirty="0"/>
            </a:br>
            <a:r>
              <a:rPr lang="en-GB" sz="400" dirty="0"/>
              <a:t>25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4B98240-4659-78CF-7060-9F9C6F729E21}"/>
              </a:ext>
            </a:extLst>
          </p:cNvPr>
          <p:cNvSpPr txBox="1"/>
          <p:nvPr/>
        </p:nvSpPr>
        <p:spPr>
          <a:xfrm>
            <a:off x="3858585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26</a:t>
            </a:r>
            <a:br>
              <a:rPr lang="en-GB" sz="400" dirty="0"/>
            </a:br>
            <a:r>
              <a:rPr lang="en-GB" sz="400" dirty="0"/>
              <a:t>27</a:t>
            </a:r>
            <a:br>
              <a:rPr lang="en-GB" sz="400" dirty="0"/>
            </a:br>
            <a:r>
              <a:rPr lang="en-GB" sz="400" dirty="0"/>
              <a:t>28</a:t>
            </a:r>
            <a:br>
              <a:rPr lang="en-GB" sz="400" dirty="0"/>
            </a:br>
            <a:r>
              <a:rPr lang="en-GB" sz="400" dirty="0"/>
              <a:t>29</a:t>
            </a:r>
          </a:p>
          <a:p>
            <a:pPr algn="ctr"/>
            <a:r>
              <a:rPr lang="en-GB" sz="400" dirty="0"/>
              <a:t>30</a:t>
            </a:r>
            <a:br>
              <a:rPr lang="en-GB" sz="400" dirty="0"/>
            </a:br>
            <a:r>
              <a:rPr lang="en-GB" sz="400" dirty="0"/>
              <a:t>31</a:t>
            </a:r>
            <a:br>
              <a:rPr lang="en-GB" sz="400" dirty="0"/>
            </a:br>
            <a:r>
              <a:rPr lang="en-GB" sz="400" dirty="0"/>
              <a:t>32</a:t>
            </a:r>
            <a:br>
              <a:rPr lang="en-GB" sz="400" dirty="0"/>
            </a:br>
            <a:r>
              <a:rPr lang="en-GB" sz="400" dirty="0"/>
              <a:t>33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83C9CE4-4732-3F8D-33BB-7CB17EA6E506}"/>
              </a:ext>
            </a:extLst>
          </p:cNvPr>
          <p:cNvSpPr txBox="1"/>
          <p:nvPr/>
        </p:nvSpPr>
        <p:spPr>
          <a:xfrm>
            <a:off x="4080650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34</a:t>
            </a:r>
            <a:br>
              <a:rPr lang="en-GB" sz="400" dirty="0"/>
            </a:br>
            <a:r>
              <a:rPr lang="en-GB" sz="400" dirty="0"/>
              <a:t>35</a:t>
            </a:r>
            <a:br>
              <a:rPr lang="en-GB" sz="400" dirty="0"/>
            </a:br>
            <a:r>
              <a:rPr lang="en-GB" sz="400" dirty="0"/>
              <a:t>36</a:t>
            </a:r>
            <a:br>
              <a:rPr lang="en-GB" sz="400" dirty="0"/>
            </a:br>
            <a:r>
              <a:rPr lang="en-GB" sz="400" dirty="0"/>
              <a:t>37</a:t>
            </a:r>
          </a:p>
          <a:p>
            <a:pPr algn="ctr"/>
            <a:r>
              <a:rPr lang="en-GB" sz="400" dirty="0"/>
              <a:t>38</a:t>
            </a:r>
            <a:br>
              <a:rPr lang="en-GB" sz="400" dirty="0"/>
            </a:br>
            <a:r>
              <a:rPr lang="en-GB" sz="400" dirty="0"/>
              <a:t>39</a:t>
            </a:r>
            <a:br>
              <a:rPr lang="en-GB" sz="400" dirty="0"/>
            </a:br>
            <a:r>
              <a:rPr lang="en-GB" sz="400" dirty="0"/>
              <a:t>40</a:t>
            </a:r>
            <a:br>
              <a:rPr lang="en-GB" sz="400" dirty="0"/>
            </a:br>
            <a:r>
              <a:rPr lang="en-GB" sz="400" dirty="0"/>
              <a:t>41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E073C78-4D8C-502D-06B8-C84B05C627FD}"/>
              </a:ext>
            </a:extLst>
          </p:cNvPr>
          <p:cNvSpPr txBox="1"/>
          <p:nvPr/>
        </p:nvSpPr>
        <p:spPr>
          <a:xfrm>
            <a:off x="4303272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42</a:t>
            </a:r>
            <a:br>
              <a:rPr lang="en-GB" sz="400" dirty="0"/>
            </a:br>
            <a:r>
              <a:rPr lang="en-GB" sz="400" dirty="0"/>
              <a:t>43</a:t>
            </a:r>
            <a:br>
              <a:rPr lang="en-GB" sz="400" dirty="0"/>
            </a:br>
            <a:r>
              <a:rPr lang="en-GB" sz="400" dirty="0"/>
              <a:t>44</a:t>
            </a:r>
            <a:br>
              <a:rPr lang="en-GB" sz="400" dirty="0"/>
            </a:br>
            <a:r>
              <a:rPr lang="en-GB" sz="400" dirty="0"/>
              <a:t>45</a:t>
            </a:r>
          </a:p>
          <a:p>
            <a:pPr algn="ctr"/>
            <a:r>
              <a:rPr lang="en-GB" sz="400" dirty="0"/>
              <a:t>46</a:t>
            </a:r>
            <a:br>
              <a:rPr lang="en-GB" sz="400" dirty="0"/>
            </a:br>
            <a:r>
              <a:rPr lang="en-GB" sz="400" dirty="0"/>
              <a:t>47</a:t>
            </a:r>
            <a:br>
              <a:rPr lang="en-GB" sz="400" dirty="0"/>
            </a:br>
            <a:r>
              <a:rPr lang="en-GB" sz="400" dirty="0"/>
              <a:t>48</a:t>
            </a:r>
            <a:br>
              <a:rPr lang="en-GB" sz="400" dirty="0"/>
            </a:br>
            <a:r>
              <a:rPr lang="en-GB" sz="400" dirty="0"/>
              <a:t>49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1CD5ACA-DB43-CA36-E2C8-648E6F7F77FD}"/>
              </a:ext>
            </a:extLst>
          </p:cNvPr>
          <p:cNvSpPr txBox="1"/>
          <p:nvPr/>
        </p:nvSpPr>
        <p:spPr>
          <a:xfrm>
            <a:off x="4527536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50</a:t>
            </a:r>
            <a:br>
              <a:rPr lang="en-GB" sz="400" dirty="0"/>
            </a:br>
            <a:r>
              <a:rPr lang="en-GB" sz="400" dirty="0"/>
              <a:t>51</a:t>
            </a:r>
            <a:br>
              <a:rPr lang="en-GB" sz="400" dirty="0"/>
            </a:br>
            <a:r>
              <a:rPr lang="en-GB" sz="400" dirty="0"/>
              <a:t>52</a:t>
            </a:r>
            <a:br>
              <a:rPr lang="en-GB" sz="400" dirty="0"/>
            </a:br>
            <a:r>
              <a:rPr lang="en-GB" sz="400" dirty="0"/>
              <a:t>53</a:t>
            </a:r>
          </a:p>
          <a:p>
            <a:pPr algn="ctr"/>
            <a:r>
              <a:rPr lang="en-GB" sz="400" dirty="0"/>
              <a:t>54</a:t>
            </a:r>
            <a:br>
              <a:rPr lang="en-GB" sz="400" dirty="0"/>
            </a:br>
            <a:r>
              <a:rPr lang="en-GB" sz="400" dirty="0"/>
              <a:t>55</a:t>
            </a:r>
            <a:br>
              <a:rPr lang="en-GB" sz="400" dirty="0"/>
            </a:br>
            <a:r>
              <a:rPr lang="en-GB" sz="400" dirty="0"/>
              <a:t>56</a:t>
            </a:r>
            <a:br>
              <a:rPr lang="en-GB" sz="400" dirty="0"/>
            </a:br>
            <a:r>
              <a:rPr lang="en-GB" sz="400" dirty="0"/>
              <a:t>57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C05C503-E4CA-27EB-7358-EA46282287F4}"/>
              </a:ext>
            </a:extLst>
          </p:cNvPr>
          <p:cNvSpPr txBox="1"/>
          <p:nvPr/>
        </p:nvSpPr>
        <p:spPr>
          <a:xfrm>
            <a:off x="4750158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58</a:t>
            </a:r>
            <a:br>
              <a:rPr lang="en-GB" sz="400" dirty="0"/>
            </a:br>
            <a:r>
              <a:rPr lang="en-GB" sz="400" dirty="0"/>
              <a:t>59</a:t>
            </a:r>
            <a:br>
              <a:rPr lang="en-GB" sz="400" dirty="0"/>
            </a:br>
            <a:r>
              <a:rPr lang="en-GB" sz="400" dirty="0"/>
              <a:t>60</a:t>
            </a:r>
            <a:br>
              <a:rPr lang="en-GB" sz="400" dirty="0"/>
            </a:br>
            <a:r>
              <a:rPr lang="en-GB" sz="400" dirty="0"/>
              <a:t>61</a:t>
            </a:r>
          </a:p>
          <a:p>
            <a:pPr algn="ctr"/>
            <a:r>
              <a:rPr lang="en-GB" sz="400" dirty="0"/>
              <a:t>62</a:t>
            </a:r>
            <a:br>
              <a:rPr lang="en-GB" sz="400" dirty="0"/>
            </a:br>
            <a:r>
              <a:rPr lang="en-GB" sz="400" dirty="0"/>
              <a:t>63</a:t>
            </a:r>
            <a:br>
              <a:rPr lang="en-GB" sz="400" dirty="0"/>
            </a:br>
            <a:r>
              <a:rPr lang="en-GB" sz="400" dirty="0"/>
              <a:t>64</a:t>
            </a:r>
            <a:br>
              <a:rPr lang="en-GB" sz="400" dirty="0"/>
            </a:br>
            <a:r>
              <a:rPr lang="en-GB" sz="400" dirty="0"/>
              <a:t>65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3AC2904-BB70-7928-1C74-6D30978CC46C}"/>
              </a:ext>
            </a:extLst>
          </p:cNvPr>
          <p:cNvSpPr txBox="1"/>
          <p:nvPr/>
        </p:nvSpPr>
        <p:spPr>
          <a:xfrm>
            <a:off x="4972502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66</a:t>
            </a:r>
            <a:br>
              <a:rPr lang="en-GB" sz="400" dirty="0"/>
            </a:br>
            <a:r>
              <a:rPr lang="en-GB" sz="400" dirty="0"/>
              <a:t>67</a:t>
            </a:r>
            <a:br>
              <a:rPr lang="en-GB" sz="400" dirty="0"/>
            </a:br>
            <a:r>
              <a:rPr lang="en-GB" sz="400" dirty="0"/>
              <a:t>68</a:t>
            </a:r>
            <a:br>
              <a:rPr lang="en-GB" sz="400" dirty="0"/>
            </a:br>
            <a:r>
              <a:rPr lang="en-GB" sz="400" dirty="0"/>
              <a:t>69</a:t>
            </a:r>
          </a:p>
          <a:p>
            <a:pPr algn="ctr"/>
            <a:r>
              <a:rPr lang="en-GB" sz="400" dirty="0"/>
              <a:t>70</a:t>
            </a:r>
            <a:br>
              <a:rPr lang="en-GB" sz="400" dirty="0"/>
            </a:br>
            <a:r>
              <a:rPr lang="en-GB" sz="400" dirty="0"/>
              <a:t>71</a:t>
            </a:r>
            <a:br>
              <a:rPr lang="en-GB" sz="400" dirty="0"/>
            </a:br>
            <a:r>
              <a:rPr lang="en-GB" sz="400" dirty="0"/>
              <a:t>72</a:t>
            </a:r>
            <a:br>
              <a:rPr lang="en-GB" sz="400" dirty="0"/>
            </a:br>
            <a:r>
              <a:rPr lang="en-GB" sz="400" dirty="0"/>
              <a:t>73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1BFD271-113B-CA83-C24D-B16B7EEE19F7}"/>
              </a:ext>
            </a:extLst>
          </p:cNvPr>
          <p:cNvSpPr txBox="1"/>
          <p:nvPr/>
        </p:nvSpPr>
        <p:spPr>
          <a:xfrm>
            <a:off x="5202604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74</a:t>
            </a:r>
            <a:br>
              <a:rPr lang="en-GB" sz="400" dirty="0"/>
            </a:br>
            <a:r>
              <a:rPr lang="en-GB" sz="400" dirty="0"/>
              <a:t>75</a:t>
            </a:r>
            <a:br>
              <a:rPr lang="en-GB" sz="400" dirty="0"/>
            </a:br>
            <a:r>
              <a:rPr lang="en-GB" sz="400" dirty="0"/>
              <a:t>76</a:t>
            </a:r>
            <a:br>
              <a:rPr lang="en-GB" sz="400" dirty="0"/>
            </a:br>
            <a:r>
              <a:rPr lang="en-GB" sz="400" dirty="0"/>
              <a:t>77</a:t>
            </a:r>
          </a:p>
          <a:p>
            <a:pPr algn="ctr"/>
            <a:r>
              <a:rPr lang="en-GB" sz="400" dirty="0"/>
              <a:t>78</a:t>
            </a:r>
            <a:br>
              <a:rPr lang="en-GB" sz="400" dirty="0"/>
            </a:br>
            <a:r>
              <a:rPr lang="en-GB" sz="400" dirty="0"/>
              <a:t>79</a:t>
            </a:r>
            <a:br>
              <a:rPr lang="en-GB" sz="400" dirty="0"/>
            </a:br>
            <a:r>
              <a:rPr lang="en-GB" sz="400" dirty="0"/>
              <a:t>80</a:t>
            </a:r>
            <a:br>
              <a:rPr lang="en-GB" sz="400" dirty="0"/>
            </a:br>
            <a:r>
              <a:rPr lang="en-GB" sz="400" dirty="0"/>
              <a:t>81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E24122E-B995-859A-204C-F15073D058E9}"/>
              </a:ext>
            </a:extLst>
          </p:cNvPr>
          <p:cNvSpPr txBox="1"/>
          <p:nvPr/>
        </p:nvSpPr>
        <p:spPr>
          <a:xfrm>
            <a:off x="5424948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82</a:t>
            </a:r>
            <a:br>
              <a:rPr lang="en-GB" sz="400" dirty="0"/>
            </a:br>
            <a:r>
              <a:rPr lang="en-GB" sz="400" dirty="0"/>
              <a:t>83</a:t>
            </a:r>
            <a:br>
              <a:rPr lang="en-GB" sz="400" dirty="0"/>
            </a:br>
            <a:r>
              <a:rPr lang="en-GB" sz="400" dirty="0"/>
              <a:t>84</a:t>
            </a:r>
            <a:br>
              <a:rPr lang="en-GB" sz="400" dirty="0"/>
            </a:br>
            <a:r>
              <a:rPr lang="en-GB" sz="400" dirty="0"/>
              <a:t>85</a:t>
            </a:r>
          </a:p>
          <a:p>
            <a:pPr algn="ctr"/>
            <a:r>
              <a:rPr lang="en-GB" sz="400" dirty="0"/>
              <a:t>86</a:t>
            </a:r>
            <a:br>
              <a:rPr lang="en-GB" sz="400" dirty="0"/>
            </a:br>
            <a:r>
              <a:rPr lang="en-GB" sz="400" dirty="0"/>
              <a:t>87</a:t>
            </a:r>
            <a:br>
              <a:rPr lang="en-GB" sz="400" dirty="0"/>
            </a:br>
            <a:r>
              <a:rPr lang="en-GB" sz="400" dirty="0"/>
              <a:t>88</a:t>
            </a:r>
            <a:br>
              <a:rPr lang="en-GB" sz="400" dirty="0"/>
            </a:br>
            <a:r>
              <a:rPr lang="en-GB" sz="400" dirty="0"/>
              <a:t>89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B8B0411-D40A-9DBB-382D-7D29E8DC849E}"/>
              </a:ext>
            </a:extLst>
          </p:cNvPr>
          <p:cNvSpPr txBox="1"/>
          <p:nvPr/>
        </p:nvSpPr>
        <p:spPr>
          <a:xfrm>
            <a:off x="5645651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90</a:t>
            </a:r>
            <a:br>
              <a:rPr lang="en-GB" sz="400" dirty="0"/>
            </a:br>
            <a:r>
              <a:rPr lang="en-GB" sz="400" dirty="0"/>
              <a:t>91</a:t>
            </a:r>
            <a:br>
              <a:rPr lang="en-GB" sz="400" dirty="0"/>
            </a:br>
            <a:r>
              <a:rPr lang="en-GB" sz="400" dirty="0"/>
              <a:t>92</a:t>
            </a:r>
            <a:br>
              <a:rPr lang="en-GB" sz="400" dirty="0"/>
            </a:br>
            <a:r>
              <a:rPr lang="en-GB" sz="400" dirty="0"/>
              <a:t>93</a:t>
            </a:r>
          </a:p>
          <a:p>
            <a:pPr algn="ctr"/>
            <a:r>
              <a:rPr lang="en-GB" sz="400" dirty="0"/>
              <a:t>94</a:t>
            </a:r>
            <a:br>
              <a:rPr lang="en-GB" sz="400" dirty="0"/>
            </a:br>
            <a:r>
              <a:rPr lang="en-GB" sz="400" dirty="0"/>
              <a:t>95</a:t>
            </a:r>
            <a:br>
              <a:rPr lang="en-GB" sz="400" dirty="0"/>
            </a:br>
            <a:r>
              <a:rPr lang="en-GB" sz="400" dirty="0"/>
              <a:t>96</a:t>
            </a:r>
            <a:br>
              <a:rPr lang="en-GB" sz="400" dirty="0"/>
            </a:br>
            <a:r>
              <a:rPr lang="en-GB" sz="400" dirty="0"/>
              <a:t>97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88C30FA-6A67-1FB8-E3F7-3D42B3C7BE29}"/>
              </a:ext>
            </a:extLst>
          </p:cNvPr>
          <p:cNvSpPr txBox="1"/>
          <p:nvPr/>
        </p:nvSpPr>
        <p:spPr>
          <a:xfrm>
            <a:off x="5865995" y="354014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98</a:t>
            </a:r>
            <a:br>
              <a:rPr lang="en-GB" sz="400" dirty="0"/>
            </a:br>
            <a:r>
              <a:rPr lang="en-GB" sz="400" dirty="0"/>
              <a:t>99</a:t>
            </a:r>
            <a:br>
              <a:rPr lang="en-GB" sz="400" dirty="0"/>
            </a:br>
            <a:r>
              <a:rPr lang="en-GB" sz="400" dirty="0"/>
              <a:t>100</a:t>
            </a:r>
            <a:br>
              <a:rPr lang="en-GB" sz="400" dirty="0"/>
            </a:br>
            <a:r>
              <a:rPr lang="en-GB" sz="400" dirty="0"/>
              <a:t>101</a:t>
            </a:r>
          </a:p>
          <a:p>
            <a:pPr algn="ctr"/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66EC04C-3EF0-44CE-ABAF-E29B828129F0}"/>
              </a:ext>
            </a:extLst>
          </p:cNvPr>
          <p:cNvSpPr txBox="1"/>
          <p:nvPr/>
        </p:nvSpPr>
        <p:spPr>
          <a:xfrm>
            <a:off x="2916220" y="2686609"/>
            <a:ext cx="3882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100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6DE696E-99B1-DD26-A70C-3EE98590DA19}"/>
              </a:ext>
            </a:extLst>
          </p:cNvPr>
          <p:cNvSpPr txBox="1"/>
          <p:nvPr/>
        </p:nvSpPr>
        <p:spPr>
          <a:xfrm>
            <a:off x="2924632" y="3724811"/>
            <a:ext cx="3882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100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387615EF-4E81-E4E2-FAF0-AEAC940FE7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1410460" y="2911288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8A82C39F-4CAC-4560-C439-18F2911A0E18}"/>
              </a:ext>
            </a:extLst>
          </p:cNvPr>
          <p:cNvSpPr/>
          <p:nvPr/>
        </p:nvSpPr>
        <p:spPr>
          <a:xfrm>
            <a:off x="463853" y="3357784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D50DD5F-02CF-87EA-671D-1DD9C647FFFA}"/>
              </a:ext>
            </a:extLst>
          </p:cNvPr>
          <p:cNvSpPr/>
          <p:nvPr/>
        </p:nvSpPr>
        <p:spPr>
          <a:xfrm>
            <a:off x="471623" y="3357784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4F35D2C-F5CB-2703-5899-54DC0115DE83}"/>
              </a:ext>
            </a:extLst>
          </p:cNvPr>
          <p:cNvSpPr txBox="1"/>
          <p:nvPr/>
        </p:nvSpPr>
        <p:spPr>
          <a:xfrm>
            <a:off x="484868" y="3366246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697BADE-8AB7-635C-6EAB-162FD9AEBEBA}"/>
              </a:ext>
            </a:extLst>
          </p:cNvPr>
          <p:cNvSpPr txBox="1"/>
          <p:nvPr/>
        </p:nvSpPr>
        <p:spPr>
          <a:xfrm>
            <a:off x="721923" y="3355480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‘r’</a:t>
            </a:r>
          </a:p>
        </p:txBody>
      </p:sp>
    </p:spTree>
    <p:extLst>
      <p:ext uri="{BB962C8B-B14F-4D97-AF65-F5344CB8AC3E}">
        <p14:creationId xmlns:p14="http://schemas.microsoft.com/office/powerpoint/2010/main" val="406028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0" grpId="0"/>
      <p:bldP spid="32" grpId="0" animBg="1"/>
      <p:bldP spid="34" grpId="0"/>
      <p:bldP spid="36" grpId="0" animBg="1"/>
      <p:bldP spid="38" grpId="0"/>
      <p:bldP spid="40" grpId="0" animBg="1"/>
      <p:bldP spid="44" grpId="0" animBg="1"/>
      <p:bldP spid="46" grpId="0"/>
      <p:bldP spid="47" grpId="0" animBg="1"/>
      <p:bldP spid="48" grpId="0"/>
      <p:bldP spid="49" grpId="0" animBg="1"/>
      <p:bldP spid="50" grpId="0" animBg="1"/>
      <p:bldP spid="51" grpId="0" animBg="1"/>
      <p:bldP spid="52" grpId="0" animBg="1"/>
      <p:bldP spid="64" grpId="0" animBg="1"/>
      <p:bldP spid="65" grpId="0" animBg="1"/>
      <p:bldP spid="66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9" grpId="0"/>
      <p:bldP spid="42" grpId="0" animBg="1"/>
      <p:bldP spid="87" grpId="0" animBg="1"/>
      <p:bldP spid="90" grpId="0"/>
      <p:bldP spid="91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BD1E0317-AAFC-2E2A-D1ED-1C71A7021A3A}"/>
              </a:ext>
            </a:extLst>
          </p:cNvPr>
          <p:cNvSpPr txBox="1">
            <a:spLocks/>
          </p:cNvSpPr>
          <p:nvPr/>
        </p:nvSpPr>
        <p:spPr>
          <a:xfrm>
            <a:off x="6662616" y="1332204"/>
            <a:ext cx="2157857" cy="1370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>
                <a:latin typeface="APL385 Unicode" panose="020B0709000202000203" pitchFamily="49" charset="0"/>
              </a:rPr>
              <a:t>r←f</a:t>
            </a:r>
            <a:br>
              <a:rPr lang="en-GB" dirty="0">
                <a:latin typeface="APL385 Unicode" panose="020B0709000202000203" pitchFamily="49" charset="0"/>
              </a:rPr>
            </a:b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r←1+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925C-D928-2442-0C5D-F37F3063C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207" y="1264925"/>
            <a:ext cx="6097833" cy="810522"/>
          </a:xfrm>
        </p:spPr>
        <p:txBody>
          <a:bodyPr>
            <a:normAutofit fontScale="92500"/>
          </a:bodyPr>
          <a:lstStyle/>
          <a:p>
            <a:r>
              <a:rPr lang="en-GB" dirty="0"/>
              <a:t>Pockets with low </a:t>
            </a:r>
            <a:r>
              <a:rPr lang="en-GB" dirty="0" err="1"/>
              <a:t>refcounts</a:t>
            </a:r>
            <a:r>
              <a:rPr lang="en-GB" dirty="0"/>
              <a:t> </a:t>
            </a:r>
            <a:r>
              <a:rPr lang="en-GB" u="sng" dirty="0"/>
              <a:t>can</a:t>
            </a:r>
            <a:r>
              <a:rPr lang="en-GB" dirty="0"/>
              <a:t> be modified.</a:t>
            </a:r>
            <a:endParaRPr lang="en-GB" dirty="0">
              <a:latin typeface="APL385 Unicode" panose="020B0709000202000203" pitchFamily="49" charset="0"/>
            </a:endParaRPr>
          </a:p>
          <a:p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DFC6B-387D-2652-D09B-C3ADCB5CA57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92B0362-5609-BBAE-1A6A-3F2A2FD4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Refcounts</a:t>
            </a:r>
            <a:r>
              <a:rPr lang="en-GB" dirty="0"/>
              <a:t> vs optimisations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768D30-EADB-E785-014B-B4CADCB64C32}"/>
              </a:ext>
            </a:extLst>
          </p:cNvPr>
          <p:cNvSpPr/>
          <p:nvPr/>
        </p:nvSpPr>
        <p:spPr>
          <a:xfrm>
            <a:off x="6662220" y="1332204"/>
            <a:ext cx="2158253" cy="13706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01C19C45-E657-ED19-968E-AC24686973C3}"/>
              </a:ext>
            </a:extLst>
          </p:cNvPr>
          <p:cNvSpPr txBox="1">
            <a:spLocks/>
          </p:cNvSpPr>
          <p:nvPr/>
        </p:nvSpPr>
        <p:spPr>
          <a:xfrm>
            <a:off x="6951216" y="1604442"/>
            <a:ext cx="755678" cy="38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⍳100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68F26F93-CB89-D990-D909-DA5B90A6F95D}"/>
              </a:ext>
            </a:extLst>
          </p:cNvPr>
          <p:cNvSpPr txBox="1">
            <a:spLocks/>
          </p:cNvSpPr>
          <p:nvPr/>
        </p:nvSpPr>
        <p:spPr>
          <a:xfrm>
            <a:off x="7238188" y="1920450"/>
            <a:ext cx="309124" cy="357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a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4D0D234B-762C-C445-6C70-8D636F58C80E}"/>
              </a:ext>
            </a:extLst>
          </p:cNvPr>
          <p:cNvSpPr txBox="1">
            <a:spLocks/>
          </p:cNvSpPr>
          <p:nvPr/>
        </p:nvSpPr>
        <p:spPr>
          <a:xfrm>
            <a:off x="6653134" y="1631708"/>
            <a:ext cx="461964" cy="357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a←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4795417A-4D56-C793-EEC9-BEE1D2B0B40E}"/>
              </a:ext>
            </a:extLst>
          </p:cNvPr>
          <p:cNvSpPr txBox="1">
            <a:spLocks/>
          </p:cNvSpPr>
          <p:nvPr/>
        </p:nvSpPr>
        <p:spPr>
          <a:xfrm>
            <a:off x="7083395" y="1352327"/>
            <a:ext cx="491320" cy="357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PL385 Unicode" panose="020B0709000202000203" pitchFamily="49" charset="0"/>
              </a:rPr>
              <a:t>;a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8C7A6C-700C-B61C-52EF-797233D1C66E}"/>
              </a:ext>
            </a:extLst>
          </p:cNvPr>
          <p:cNvSpPr/>
          <p:nvPr/>
        </p:nvSpPr>
        <p:spPr>
          <a:xfrm>
            <a:off x="2333608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9395C2-3864-5C4B-4460-57336566EB45}"/>
              </a:ext>
            </a:extLst>
          </p:cNvPr>
          <p:cNvSpPr/>
          <p:nvPr/>
        </p:nvSpPr>
        <p:spPr>
          <a:xfrm>
            <a:off x="2333608" y="2381273"/>
            <a:ext cx="112805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5FD529-4D91-62EC-F7B4-1AFE12C736BD}"/>
              </a:ext>
            </a:extLst>
          </p:cNvPr>
          <p:cNvSpPr txBox="1"/>
          <p:nvPr/>
        </p:nvSpPr>
        <p:spPr>
          <a:xfrm>
            <a:off x="2352134" y="259465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350AC2-B94E-F434-EE81-F4C170E46E87}"/>
              </a:ext>
            </a:extLst>
          </p:cNvPr>
          <p:cNvSpPr/>
          <p:nvPr/>
        </p:nvSpPr>
        <p:spPr>
          <a:xfrm>
            <a:off x="2558721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FE54D5-B39D-8D0F-E462-B7C298D16B5C}"/>
              </a:ext>
            </a:extLst>
          </p:cNvPr>
          <p:cNvSpPr txBox="1"/>
          <p:nvPr/>
        </p:nvSpPr>
        <p:spPr>
          <a:xfrm>
            <a:off x="2577247" y="259465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72CD5F-020D-E3CC-6DA6-E1BE94412EF0}"/>
              </a:ext>
            </a:extLst>
          </p:cNvPr>
          <p:cNvSpPr/>
          <p:nvPr/>
        </p:nvSpPr>
        <p:spPr>
          <a:xfrm>
            <a:off x="2783834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EA13BF-0C9A-300A-D491-D52C3E8107DD}"/>
              </a:ext>
            </a:extLst>
          </p:cNvPr>
          <p:cNvSpPr txBox="1"/>
          <p:nvPr/>
        </p:nvSpPr>
        <p:spPr>
          <a:xfrm>
            <a:off x="2802360" y="2594659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1E2A6E-B691-4136-3E98-A841053AC18C}"/>
              </a:ext>
            </a:extLst>
          </p:cNvPr>
          <p:cNvSpPr/>
          <p:nvPr/>
        </p:nvSpPr>
        <p:spPr>
          <a:xfrm>
            <a:off x="3008947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DE6AC6F-27A9-E46C-104F-1FB22FD5767C}"/>
              </a:ext>
            </a:extLst>
          </p:cNvPr>
          <p:cNvSpPr/>
          <p:nvPr/>
        </p:nvSpPr>
        <p:spPr>
          <a:xfrm>
            <a:off x="3236551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74A7E4-C8EC-8133-6446-C78D6292ED0A}"/>
              </a:ext>
            </a:extLst>
          </p:cNvPr>
          <p:cNvSpPr txBox="1"/>
          <p:nvPr/>
        </p:nvSpPr>
        <p:spPr>
          <a:xfrm>
            <a:off x="3245813" y="2508934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9DFA3B-7827-4E23-8197-B2884E67BE6D}"/>
              </a:ext>
            </a:extLst>
          </p:cNvPr>
          <p:cNvSpPr/>
          <p:nvPr/>
        </p:nvSpPr>
        <p:spPr>
          <a:xfrm>
            <a:off x="3459173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801769-CD6F-AE6C-72CA-C4712224E49D}"/>
              </a:ext>
            </a:extLst>
          </p:cNvPr>
          <p:cNvSpPr txBox="1"/>
          <p:nvPr/>
        </p:nvSpPr>
        <p:spPr>
          <a:xfrm>
            <a:off x="3405494" y="2508934"/>
            <a:ext cx="328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</a:t>
            </a:r>
            <a:br>
              <a:rPr lang="en-GB" sz="400" dirty="0"/>
            </a:br>
            <a:r>
              <a:rPr lang="en-GB" sz="400" dirty="0"/>
              <a:t>10</a:t>
            </a:r>
            <a:br>
              <a:rPr lang="en-GB" sz="400" dirty="0"/>
            </a:br>
            <a:r>
              <a:rPr lang="en-GB" sz="400" dirty="0"/>
              <a:t>11</a:t>
            </a:r>
            <a:br>
              <a:rPr lang="en-GB" sz="400" dirty="0"/>
            </a:br>
            <a:r>
              <a:rPr lang="en-GB" sz="400" dirty="0"/>
              <a:t>12</a:t>
            </a:r>
          </a:p>
          <a:p>
            <a:pPr algn="ctr"/>
            <a:r>
              <a:rPr lang="en-GB" sz="400" dirty="0"/>
              <a:t>13</a:t>
            </a:r>
            <a:br>
              <a:rPr lang="en-GB" sz="400" dirty="0"/>
            </a:br>
            <a:r>
              <a:rPr lang="en-GB" sz="400" dirty="0"/>
              <a:t>14</a:t>
            </a:r>
            <a:br>
              <a:rPr lang="en-GB" sz="400" dirty="0"/>
            </a:br>
            <a:r>
              <a:rPr lang="en-GB" sz="400" dirty="0"/>
              <a:t>15</a:t>
            </a:r>
            <a:br>
              <a:rPr lang="en-GB" sz="400" dirty="0"/>
            </a:br>
            <a:r>
              <a:rPr lang="en-GB" sz="400" dirty="0"/>
              <a:t>16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8159108-AC4B-34B5-AB04-EBDC705AD67B}"/>
              </a:ext>
            </a:extLst>
          </p:cNvPr>
          <p:cNvSpPr/>
          <p:nvPr/>
        </p:nvSpPr>
        <p:spPr>
          <a:xfrm>
            <a:off x="3683437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6A0090-BC40-21DE-4407-98C1376645F3}"/>
              </a:ext>
            </a:extLst>
          </p:cNvPr>
          <p:cNvSpPr/>
          <p:nvPr/>
        </p:nvSpPr>
        <p:spPr>
          <a:xfrm>
            <a:off x="3906059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5AC16F-76D0-AEED-D92C-BA8796AE3EB8}"/>
              </a:ext>
            </a:extLst>
          </p:cNvPr>
          <p:cNvSpPr/>
          <p:nvPr/>
        </p:nvSpPr>
        <p:spPr>
          <a:xfrm>
            <a:off x="4128124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36D944F-73FE-A150-0AEB-CD2C939B8100}"/>
              </a:ext>
            </a:extLst>
          </p:cNvPr>
          <p:cNvSpPr/>
          <p:nvPr/>
        </p:nvSpPr>
        <p:spPr>
          <a:xfrm>
            <a:off x="4350746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0B8A8E2-CEFD-11A7-E6B3-CD0659343295}"/>
              </a:ext>
            </a:extLst>
          </p:cNvPr>
          <p:cNvSpPr/>
          <p:nvPr/>
        </p:nvSpPr>
        <p:spPr>
          <a:xfrm>
            <a:off x="4575010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0B83CB5-FC20-AEEE-0AD2-950986B2A7D9}"/>
              </a:ext>
            </a:extLst>
          </p:cNvPr>
          <p:cNvSpPr/>
          <p:nvPr/>
        </p:nvSpPr>
        <p:spPr>
          <a:xfrm>
            <a:off x="4797632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FCD346E-1E16-6457-3E96-D083284857A4}"/>
              </a:ext>
            </a:extLst>
          </p:cNvPr>
          <p:cNvSpPr/>
          <p:nvPr/>
        </p:nvSpPr>
        <p:spPr>
          <a:xfrm>
            <a:off x="5021896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7B2CD9-58F2-5C92-9976-0D978D88CA89}"/>
              </a:ext>
            </a:extLst>
          </p:cNvPr>
          <p:cNvSpPr/>
          <p:nvPr/>
        </p:nvSpPr>
        <p:spPr>
          <a:xfrm>
            <a:off x="5244518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D241E1B-D8CF-9005-5D78-D0EF592387BE}"/>
              </a:ext>
            </a:extLst>
          </p:cNvPr>
          <p:cNvSpPr/>
          <p:nvPr/>
        </p:nvSpPr>
        <p:spPr>
          <a:xfrm>
            <a:off x="5468782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2D9D2DE-BC56-235C-37F0-32C258C81FB9}"/>
              </a:ext>
            </a:extLst>
          </p:cNvPr>
          <p:cNvSpPr/>
          <p:nvPr/>
        </p:nvSpPr>
        <p:spPr>
          <a:xfrm>
            <a:off x="5691404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75521E-C0F4-D80D-2461-3C8442E046B2}"/>
              </a:ext>
            </a:extLst>
          </p:cNvPr>
          <p:cNvSpPr/>
          <p:nvPr/>
        </p:nvSpPr>
        <p:spPr>
          <a:xfrm>
            <a:off x="5913469" y="2381273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B96B04-34F8-3C7A-25A0-82EC6E9717DA}"/>
              </a:ext>
            </a:extLst>
          </p:cNvPr>
          <p:cNvSpPr txBox="1"/>
          <p:nvPr/>
        </p:nvSpPr>
        <p:spPr>
          <a:xfrm>
            <a:off x="3633619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17</a:t>
            </a:r>
            <a:br>
              <a:rPr lang="en-GB" sz="400" dirty="0"/>
            </a:br>
            <a:r>
              <a:rPr lang="en-GB" sz="400" dirty="0"/>
              <a:t>18</a:t>
            </a:r>
            <a:br>
              <a:rPr lang="en-GB" sz="400" dirty="0"/>
            </a:br>
            <a:r>
              <a:rPr lang="en-GB" sz="400" dirty="0"/>
              <a:t>19</a:t>
            </a:r>
            <a:br>
              <a:rPr lang="en-GB" sz="400" dirty="0"/>
            </a:br>
            <a:r>
              <a:rPr lang="en-GB" sz="400" dirty="0"/>
              <a:t>20</a:t>
            </a:r>
          </a:p>
          <a:p>
            <a:pPr algn="ctr"/>
            <a:r>
              <a:rPr lang="en-GB" sz="400" dirty="0"/>
              <a:t>21</a:t>
            </a:r>
            <a:br>
              <a:rPr lang="en-GB" sz="400" dirty="0"/>
            </a:br>
            <a:r>
              <a:rPr lang="en-GB" sz="400" dirty="0"/>
              <a:t>22</a:t>
            </a:r>
            <a:br>
              <a:rPr lang="en-GB" sz="400" dirty="0"/>
            </a:br>
            <a:r>
              <a:rPr lang="en-GB" sz="400" dirty="0"/>
              <a:t>23</a:t>
            </a:r>
            <a:br>
              <a:rPr lang="en-GB" sz="400" dirty="0"/>
            </a:br>
            <a:r>
              <a:rPr lang="en-GB" sz="400" dirty="0"/>
              <a:t>24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E30EF76-787F-8F6E-AA49-03D711B317BE}"/>
              </a:ext>
            </a:extLst>
          </p:cNvPr>
          <p:cNvSpPr txBox="1"/>
          <p:nvPr/>
        </p:nvSpPr>
        <p:spPr>
          <a:xfrm>
            <a:off x="3858585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25</a:t>
            </a:r>
            <a:br>
              <a:rPr lang="en-GB" sz="400" dirty="0"/>
            </a:br>
            <a:r>
              <a:rPr lang="en-GB" sz="400" dirty="0"/>
              <a:t>26</a:t>
            </a:r>
            <a:br>
              <a:rPr lang="en-GB" sz="400" dirty="0"/>
            </a:br>
            <a:r>
              <a:rPr lang="en-GB" sz="400" dirty="0"/>
              <a:t>27</a:t>
            </a:r>
            <a:br>
              <a:rPr lang="en-GB" sz="400" dirty="0"/>
            </a:br>
            <a:r>
              <a:rPr lang="en-GB" sz="400" dirty="0"/>
              <a:t>28</a:t>
            </a:r>
          </a:p>
          <a:p>
            <a:pPr algn="ctr"/>
            <a:r>
              <a:rPr lang="en-GB" sz="400" dirty="0"/>
              <a:t>29</a:t>
            </a:r>
            <a:br>
              <a:rPr lang="en-GB" sz="400" dirty="0"/>
            </a:br>
            <a:r>
              <a:rPr lang="en-GB" sz="400" dirty="0"/>
              <a:t>30</a:t>
            </a:r>
            <a:br>
              <a:rPr lang="en-GB" sz="400" dirty="0"/>
            </a:br>
            <a:r>
              <a:rPr lang="en-GB" sz="400" dirty="0"/>
              <a:t>31</a:t>
            </a:r>
            <a:br>
              <a:rPr lang="en-GB" sz="400" dirty="0"/>
            </a:br>
            <a:r>
              <a:rPr lang="en-GB" sz="400" dirty="0"/>
              <a:t>32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939178-2374-E099-4FD4-31EDD2EA3575}"/>
              </a:ext>
            </a:extLst>
          </p:cNvPr>
          <p:cNvSpPr txBox="1"/>
          <p:nvPr/>
        </p:nvSpPr>
        <p:spPr>
          <a:xfrm>
            <a:off x="4080650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33</a:t>
            </a:r>
            <a:br>
              <a:rPr lang="en-GB" sz="400" dirty="0"/>
            </a:br>
            <a:r>
              <a:rPr lang="en-GB" sz="400" dirty="0"/>
              <a:t>34</a:t>
            </a:r>
            <a:br>
              <a:rPr lang="en-GB" sz="400" dirty="0"/>
            </a:br>
            <a:r>
              <a:rPr lang="en-GB" sz="400" dirty="0"/>
              <a:t>35</a:t>
            </a:r>
            <a:br>
              <a:rPr lang="en-GB" sz="400" dirty="0"/>
            </a:br>
            <a:r>
              <a:rPr lang="en-GB" sz="400" dirty="0"/>
              <a:t>36</a:t>
            </a:r>
          </a:p>
          <a:p>
            <a:pPr algn="ctr"/>
            <a:r>
              <a:rPr lang="en-GB" sz="400" dirty="0"/>
              <a:t>37</a:t>
            </a:r>
            <a:br>
              <a:rPr lang="en-GB" sz="400" dirty="0"/>
            </a:br>
            <a:r>
              <a:rPr lang="en-GB" sz="400" dirty="0"/>
              <a:t>38</a:t>
            </a:r>
            <a:br>
              <a:rPr lang="en-GB" sz="400" dirty="0"/>
            </a:br>
            <a:r>
              <a:rPr lang="en-GB" sz="400" dirty="0"/>
              <a:t>39</a:t>
            </a:r>
            <a:br>
              <a:rPr lang="en-GB" sz="400" dirty="0"/>
            </a:br>
            <a:r>
              <a:rPr lang="en-GB" sz="400" dirty="0"/>
              <a:t>40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B332568-E24C-E64D-2DF4-3E956A4745D2}"/>
              </a:ext>
            </a:extLst>
          </p:cNvPr>
          <p:cNvSpPr txBox="1"/>
          <p:nvPr/>
        </p:nvSpPr>
        <p:spPr>
          <a:xfrm>
            <a:off x="4303272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41</a:t>
            </a:r>
            <a:br>
              <a:rPr lang="en-GB" sz="400" dirty="0"/>
            </a:br>
            <a:r>
              <a:rPr lang="en-GB" sz="400" dirty="0"/>
              <a:t>42</a:t>
            </a:r>
            <a:br>
              <a:rPr lang="en-GB" sz="400" dirty="0"/>
            </a:br>
            <a:r>
              <a:rPr lang="en-GB" sz="400" dirty="0"/>
              <a:t>43</a:t>
            </a:r>
            <a:br>
              <a:rPr lang="en-GB" sz="400" dirty="0"/>
            </a:br>
            <a:r>
              <a:rPr lang="en-GB" sz="400" dirty="0"/>
              <a:t>44</a:t>
            </a:r>
          </a:p>
          <a:p>
            <a:pPr algn="ctr"/>
            <a:r>
              <a:rPr lang="en-GB" sz="400" dirty="0"/>
              <a:t>45</a:t>
            </a:r>
            <a:br>
              <a:rPr lang="en-GB" sz="400" dirty="0"/>
            </a:br>
            <a:r>
              <a:rPr lang="en-GB" sz="400" dirty="0"/>
              <a:t>46</a:t>
            </a:r>
            <a:br>
              <a:rPr lang="en-GB" sz="400" dirty="0"/>
            </a:br>
            <a:r>
              <a:rPr lang="en-GB" sz="400" dirty="0"/>
              <a:t>47</a:t>
            </a:r>
            <a:br>
              <a:rPr lang="en-GB" sz="400" dirty="0"/>
            </a:br>
            <a:r>
              <a:rPr lang="en-GB" sz="400" dirty="0"/>
              <a:t>48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DE28873-B899-D2A3-BB6C-613D77377EF5}"/>
              </a:ext>
            </a:extLst>
          </p:cNvPr>
          <p:cNvSpPr txBox="1"/>
          <p:nvPr/>
        </p:nvSpPr>
        <p:spPr>
          <a:xfrm>
            <a:off x="4527536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49</a:t>
            </a:r>
            <a:br>
              <a:rPr lang="en-GB" sz="400" dirty="0"/>
            </a:br>
            <a:r>
              <a:rPr lang="en-GB" sz="400" dirty="0"/>
              <a:t>50</a:t>
            </a:r>
            <a:br>
              <a:rPr lang="en-GB" sz="400" dirty="0"/>
            </a:br>
            <a:r>
              <a:rPr lang="en-GB" sz="400" dirty="0"/>
              <a:t>51</a:t>
            </a:r>
            <a:br>
              <a:rPr lang="en-GB" sz="400" dirty="0"/>
            </a:br>
            <a:r>
              <a:rPr lang="en-GB" sz="400" dirty="0"/>
              <a:t>52</a:t>
            </a:r>
          </a:p>
          <a:p>
            <a:pPr algn="ctr"/>
            <a:r>
              <a:rPr lang="en-GB" sz="400" dirty="0"/>
              <a:t>53</a:t>
            </a:r>
            <a:br>
              <a:rPr lang="en-GB" sz="400" dirty="0"/>
            </a:br>
            <a:r>
              <a:rPr lang="en-GB" sz="400" dirty="0"/>
              <a:t>54</a:t>
            </a:r>
            <a:br>
              <a:rPr lang="en-GB" sz="400" dirty="0"/>
            </a:br>
            <a:r>
              <a:rPr lang="en-GB" sz="400" dirty="0"/>
              <a:t>55</a:t>
            </a:r>
            <a:br>
              <a:rPr lang="en-GB" sz="400" dirty="0"/>
            </a:br>
            <a:r>
              <a:rPr lang="en-GB" sz="400" dirty="0"/>
              <a:t>56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76A1555-2944-E09B-0161-3FD87BEBF874}"/>
              </a:ext>
            </a:extLst>
          </p:cNvPr>
          <p:cNvSpPr txBox="1"/>
          <p:nvPr/>
        </p:nvSpPr>
        <p:spPr>
          <a:xfrm>
            <a:off x="4750158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57</a:t>
            </a:r>
            <a:br>
              <a:rPr lang="en-GB" sz="400" dirty="0"/>
            </a:br>
            <a:r>
              <a:rPr lang="en-GB" sz="400" dirty="0"/>
              <a:t>58</a:t>
            </a:r>
            <a:br>
              <a:rPr lang="en-GB" sz="400" dirty="0"/>
            </a:br>
            <a:r>
              <a:rPr lang="en-GB" sz="400" dirty="0"/>
              <a:t>59</a:t>
            </a:r>
            <a:br>
              <a:rPr lang="en-GB" sz="400" dirty="0"/>
            </a:br>
            <a:r>
              <a:rPr lang="en-GB" sz="400" dirty="0"/>
              <a:t>60</a:t>
            </a:r>
          </a:p>
          <a:p>
            <a:pPr algn="ctr"/>
            <a:r>
              <a:rPr lang="en-GB" sz="400" dirty="0"/>
              <a:t>61</a:t>
            </a:r>
            <a:br>
              <a:rPr lang="en-GB" sz="400" dirty="0"/>
            </a:br>
            <a:r>
              <a:rPr lang="en-GB" sz="400" dirty="0"/>
              <a:t>62</a:t>
            </a:r>
            <a:br>
              <a:rPr lang="en-GB" sz="400" dirty="0"/>
            </a:br>
            <a:r>
              <a:rPr lang="en-GB" sz="400" dirty="0"/>
              <a:t>63</a:t>
            </a:r>
            <a:br>
              <a:rPr lang="en-GB" sz="400" dirty="0"/>
            </a:br>
            <a:r>
              <a:rPr lang="en-GB" sz="400" dirty="0"/>
              <a:t>64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E4BCF3E-9BD8-0D5A-A91C-76146CC37DA6}"/>
              </a:ext>
            </a:extLst>
          </p:cNvPr>
          <p:cNvSpPr txBox="1"/>
          <p:nvPr/>
        </p:nvSpPr>
        <p:spPr>
          <a:xfrm>
            <a:off x="4972502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65</a:t>
            </a:r>
            <a:br>
              <a:rPr lang="en-GB" sz="400" dirty="0"/>
            </a:br>
            <a:r>
              <a:rPr lang="en-GB" sz="400" dirty="0"/>
              <a:t>66</a:t>
            </a:r>
            <a:br>
              <a:rPr lang="en-GB" sz="400" dirty="0"/>
            </a:br>
            <a:r>
              <a:rPr lang="en-GB" sz="400" dirty="0"/>
              <a:t>67</a:t>
            </a:r>
            <a:br>
              <a:rPr lang="en-GB" sz="400" dirty="0"/>
            </a:br>
            <a:r>
              <a:rPr lang="en-GB" sz="400" dirty="0"/>
              <a:t>68</a:t>
            </a:r>
          </a:p>
          <a:p>
            <a:pPr algn="ctr"/>
            <a:r>
              <a:rPr lang="en-GB" sz="400" dirty="0"/>
              <a:t>69</a:t>
            </a:r>
            <a:br>
              <a:rPr lang="en-GB" sz="400" dirty="0"/>
            </a:br>
            <a:r>
              <a:rPr lang="en-GB" sz="400" dirty="0"/>
              <a:t>70</a:t>
            </a:r>
            <a:br>
              <a:rPr lang="en-GB" sz="400" dirty="0"/>
            </a:br>
            <a:r>
              <a:rPr lang="en-GB" sz="400" dirty="0"/>
              <a:t>71</a:t>
            </a:r>
            <a:br>
              <a:rPr lang="en-GB" sz="400" dirty="0"/>
            </a:br>
            <a:r>
              <a:rPr lang="en-GB" sz="400" dirty="0"/>
              <a:t>72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8F963C9-1F25-008A-F4E8-5166577FA221}"/>
              </a:ext>
            </a:extLst>
          </p:cNvPr>
          <p:cNvSpPr txBox="1"/>
          <p:nvPr/>
        </p:nvSpPr>
        <p:spPr>
          <a:xfrm>
            <a:off x="5202604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73</a:t>
            </a:r>
            <a:br>
              <a:rPr lang="en-GB" sz="400" dirty="0"/>
            </a:br>
            <a:r>
              <a:rPr lang="en-GB" sz="400" dirty="0"/>
              <a:t>75</a:t>
            </a:r>
            <a:br>
              <a:rPr lang="en-GB" sz="400" dirty="0"/>
            </a:br>
            <a:r>
              <a:rPr lang="en-GB" sz="400" dirty="0"/>
              <a:t>75</a:t>
            </a:r>
            <a:br>
              <a:rPr lang="en-GB" sz="400" dirty="0"/>
            </a:br>
            <a:r>
              <a:rPr lang="en-GB" sz="400" dirty="0"/>
              <a:t>76</a:t>
            </a:r>
          </a:p>
          <a:p>
            <a:pPr algn="ctr"/>
            <a:r>
              <a:rPr lang="en-GB" sz="400" dirty="0"/>
              <a:t>77</a:t>
            </a:r>
            <a:br>
              <a:rPr lang="en-GB" sz="400" dirty="0"/>
            </a:br>
            <a:r>
              <a:rPr lang="en-GB" sz="400" dirty="0"/>
              <a:t>78</a:t>
            </a:r>
            <a:br>
              <a:rPr lang="en-GB" sz="400" dirty="0"/>
            </a:br>
            <a:r>
              <a:rPr lang="en-GB" sz="400" dirty="0"/>
              <a:t>79</a:t>
            </a:r>
            <a:br>
              <a:rPr lang="en-GB" sz="400" dirty="0"/>
            </a:br>
            <a:r>
              <a:rPr lang="en-GB" sz="400" dirty="0"/>
              <a:t>80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3733BF-D8AA-7DF8-B962-E59F5E0F6642}"/>
              </a:ext>
            </a:extLst>
          </p:cNvPr>
          <p:cNvSpPr txBox="1"/>
          <p:nvPr/>
        </p:nvSpPr>
        <p:spPr>
          <a:xfrm>
            <a:off x="5424948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81</a:t>
            </a:r>
            <a:br>
              <a:rPr lang="en-GB" sz="400" dirty="0"/>
            </a:br>
            <a:r>
              <a:rPr lang="en-GB" sz="400" dirty="0"/>
              <a:t>82</a:t>
            </a:r>
            <a:br>
              <a:rPr lang="en-GB" sz="400" dirty="0"/>
            </a:br>
            <a:r>
              <a:rPr lang="en-GB" sz="400" dirty="0"/>
              <a:t>83</a:t>
            </a:r>
            <a:br>
              <a:rPr lang="en-GB" sz="400" dirty="0"/>
            </a:br>
            <a:r>
              <a:rPr lang="en-GB" sz="400" dirty="0"/>
              <a:t>84</a:t>
            </a:r>
          </a:p>
          <a:p>
            <a:pPr algn="ctr"/>
            <a:r>
              <a:rPr lang="en-GB" sz="400" dirty="0"/>
              <a:t>85</a:t>
            </a:r>
            <a:br>
              <a:rPr lang="en-GB" sz="400" dirty="0"/>
            </a:br>
            <a:r>
              <a:rPr lang="en-GB" sz="400" dirty="0"/>
              <a:t>86</a:t>
            </a:r>
            <a:br>
              <a:rPr lang="en-GB" sz="400" dirty="0"/>
            </a:br>
            <a:r>
              <a:rPr lang="en-GB" sz="400" dirty="0"/>
              <a:t>87</a:t>
            </a:r>
            <a:br>
              <a:rPr lang="en-GB" sz="400" dirty="0"/>
            </a:br>
            <a:r>
              <a:rPr lang="en-GB" sz="400" dirty="0"/>
              <a:t>88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F15682F-807C-FA3A-B689-F79B167E6F61}"/>
              </a:ext>
            </a:extLst>
          </p:cNvPr>
          <p:cNvSpPr txBox="1"/>
          <p:nvPr/>
        </p:nvSpPr>
        <p:spPr>
          <a:xfrm>
            <a:off x="5645651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89</a:t>
            </a:r>
            <a:br>
              <a:rPr lang="en-GB" sz="400" dirty="0"/>
            </a:br>
            <a:r>
              <a:rPr lang="en-GB" sz="400" dirty="0"/>
              <a:t>90</a:t>
            </a:r>
            <a:br>
              <a:rPr lang="en-GB" sz="400" dirty="0"/>
            </a:br>
            <a:r>
              <a:rPr lang="en-GB" sz="400" dirty="0"/>
              <a:t>91</a:t>
            </a:r>
            <a:br>
              <a:rPr lang="en-GB" sz="400" dirty="0"/>
            </a:br>
            <a:r>
              <a:rPr lang="en-GB" sz="400" dirty="0"/>
              <a:t>92</a:t>
            </a:r>
          </a:p>
          <a:p>
            <a:pPr algn="ctr"/>
            <a:r>
              <a:rPr lang="en-GB" sz="400" dirty="0"/>
              <a:t>93</a:t>
            </a:r>
            <a:br>
              <a:rPr lang="en-GB" sz="400" dirty="0"/>
            </a:br>
            <a:r>
              <a:rPr lang="en-GB" sz="400" dirty="0"/>
              <a:t>94</a:t>
            </a:r>
            <a:br>
              <a:rPr lang="en-GB" sz="400" dirty="0"/>
            </a:br>
            <a:r>
              <a:rPr lang="en-GB" sz="400" dirty="0"/>
              <a:t>95</a:t>
            </a:r>
            <a:br>
              <a:rPr lang="en-GB" sz="400" dirty="0"/>
            </a:br>
            <a:r>
              <a:rPr lang="en-GB" sz="400" dirty="0"/>
              <a:t>96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71EAE98-7D32-ACE7-AA6E-A8913421A238}"/>
              </a:ext>
            </a:extLst>
          </p:cNvPr>
          <p:cNvSpPr txBox="1"/>
          <p:nvPr/>
        </p:nvSpPr>
        <p:spPr>
          <a:xfrm>
            <a:off x="5865995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97</a:t>
            </a:r>
            <a:br>
              <a:rPr lang="en-GB" sz="400" dirty="0"/>
            </a:br>
            <a:r>
              <a:rPr lang="en-GB" sz="400" dirty="0"/>
              <a:t>98</a:t>
            </a:r>
            <a:br>
              <a:rPr lang="en-GB" sz="400" dirty="0"/>
            </a:br>
            <a:r>
              <a:rPr lang="en-GB" sz="400" dirty="0"/>
              <a:t>99</a:t>
            </a:r>
            <a:br>
              <a:rPr lang="en-GB" sz="400" dirty="0"/>
            </a:br>
            <a:r>
              <a:rPr lang="en-GB" sz="400" dirty="0"/>
              <a:t>100</a:t>
            </a:r>
          </a:p>
          <a:p>
            <a:pPr algn="ctr"/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8502B1B-7945-2811-A7A4-E1A3C123EFF9}"/>
              </a:ext>
            </a:extLst>
          </p:cNvPr>
          <p:cNvSpPr txBox="1"/>
          <p:nvPr/>
        </p:nvSpPr>
        <p:spPr>
          <a:xfrm>
            <a:off x="2916220" y="2686609"/>
            <a:ext cx="3882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100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E87CD8B-2FCD-F210-FFB2-249E23E02F79}"/>
              </a:ext>
            </a:extLst>
          </p:cNvPr>
          <p:cNvSpPr txBox="1"/>
          <p:nvPr/>
        </p:nvSpPr>
        <p:spPr>
          <a:xfrm>
            <a:off x="3245813" y="2508934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  <a:br>
              <a:rPr lang="en-GB" sz="400" dirty="0"/>
            </a:br>
            <a:r>
              <a:rPr lang="en-GB" sz="400" dirty="0"/>
              <a:t>5</a:t>
            </a:r>
          </a:p>
          <a:p>
            <a:pPr algn="ctr"/>
            <a:r>
              <a:rPr lang="en-GB" sz="400" dirty="0"/>
              <a:t>6</a:t>
            </a:r>
            <a:br>
              <a:rPr lang="en-GB" sz="400" dirty="0"/>
            </a:br>
            <a:r>
              <a:rPr lang="en-GB" sz="400" dirty="0"/>
              <a:t>7</a:t>
            </a:r>
            <a:br>
              <a:rPr lang="en-GB" sz="400" dirty="0"/>
            </a:br>
            <a:r>
              <a:rPr lang="en-GB" sz="400" dirty="0"/>
              <a:t>8</a:t>
            </a:r>
            <a:br>
              <a:rPr lang="en-GB" sz="400" dirty="0"/>
            </a:br>
            <a:r>
              <a:rPr lang="en-GB" sz="400" dirty="0"/>
              <a:t>9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0787111-A118-0936-20B6-1C09348BDAE5}"/>
              </a:ext>
            </a:extLst>
          </p:cNvPr>
          <p:cNvSpPr txBox="1"/>
          <p:nvPr/>
        </p:nvSpPr>
        <p:spPr>
          <a:xfrm>
            <a:off x="3405494" y="2508934"/>
            <a:ext cx="328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10</a:t>
            </a:r>
            <a:br>
              <a:rPr lang="en-GB" sz="400" dirty="0"/>
            </a:br>
            <a:r>
              <a:rPr lang="en-GB" sz="400" dirty="0"/>
              <a:t>11</a:t>
            </a:r>
            <a:br>
              <a:rPr lang="en-GB" sz="400" dirty="0"/>
            </a:br>
            <a:r>
              <a:rPr lang="en-GB" sz="400" dirty="0"/>
              <a:t>12</a:t>
            </a:r>
            <a:br>
              <a:rPr lang="en-GB" sz="400" dirty="0"/>
            </a:br>
            <a:r>
              <a:rPr lang="en-GB" sz="400" dirty="0"/>
              <a:t>13</a:t>
            </a:r>
          </a:p>
          <a:p>
            <a:pPr algn="ctr"/>
            <a:r>
              <a:rPr lang="en-GB" sz="400" dirty="0"/>
              <a:t>14</a:t>
            </a:r>
            <a:br>
              <a:rPr lang="en-GB" sz="400" dirty="0"/>
            </a:br>
            <a:r>
              <a:rPr lang="en-GB" sz="400" dirty="0"/>
              <a:t>15</a:t>
            </a:r>
            <a:br>
              <a:rPr lang="en-GB" sz="400" dirty="0"/>
            </a:br>
            <a:r>
              <a:rPr lang="en-GB" sz="400" dirty="0"/>
              <a:t>16</a:t>
            </a:r>
            <a:br>
              <a:rPr lang="en-GB" sz="400" dirty="0"/>
            </a:br>
            <a:r>
              <a:rPr lang="en-GB" sz="400" dirty="0"/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DD20A4D-4518-D909-7238-E4E6479DDBEB}"/>
              </a:ext>
            </a:extLst>
          </p:cNvPr>
          <p:cNvSpPr txBox="1"/>
          <p:nvPr/>
        </p:nvSpPr>
        <p:spPr>
          <a:xfrm>
            <a:off x="3633619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18</a:t>
            </a:r>
            <a:br>
              <a:rPr lang="en-GB" sz="400" dirty="0"/>
            </a:br>
            <a:r>
              <a:rPr lang="en-GB" sz="400" dirty="0"/>
              <a:t>19</a:t>
            </a:r>
            <a:br>
              <a:rPr lang="en-GB" sz="400" dirty="0"/>
            </a:br>
            <a:r>
              <a:rPr lang="en-GB" sz="400" dirty="0"/>
              <a:t>20</a:t>
            </a:r>
            <a:br>
              <a:rPr lang="en-GB" sz="400" dirty="0"/>
            </a:br>
            <a:r>
              <a:rPr lang="en-GB" sz="400" dirty="0"/>
              <a:t>21</a:t>
            </a:r>
          </a:p>
          <a:p>
            <a:pPr algn="ctr"/>
            <a:r>
              <a:rPr lang="en-GB" sz="400" dirty="0"/>
              <a:t>22</a:t>
            </a:r>
            <a:br>
              <a:rPr lang="en-GB" sz="400" dirty="0"/>
            </a:br>
            <a:r>
              <a:rPr lang="en-GB" sz="400" dirty="0"/>
              <a:t>23</a:t>
            </a:r>
            <a:br>
              <a:rPr lang="en-GB" sz="400" dirty="0"/>
            </a:br>
            <a:r>
              <a:rPr lang="en-GB" sz="400" dirty="0"/>
              <a:t>24</a:t>
            </a:r>
            <a:br>
              <a:rPr lang="en-GB" sz="400" dirty="0"/>
            </a:br>
            <a:r>
              <a:rPr lang="en-GB" sz="400" dirty="0"/>
              <a:t>25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CFCDE3-4F3C-9EA2-38BC-BB5940892623}"/>
              </a:ext>
            </a:extLst>
          </p:cNvPr>
          <p:cNvSpPr txBox="1"/>
          <p:nvPr/>
        </p:nvSpPr>
        <p:spPr>
          <a:xfrm>
            <a:off x="3858585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26</a:t>
            </a:r>
            <a:br>
              <a:rPr lang="en-GB" sz="400" dirty="0"/>
            </a:br>
            <a:r>
              <a:rPr lang="en-GB" sz="400" dirty="0"/>
              <a:t>27</a:t>
            </a:r>
            <a:br>
              <a:rPr lang="en-GB" sz="400" dirty="0"/>
            </a:br>
            <a:r>
              <a:rPr lang="en-GB" sz="400" dirty="0"/>
              <a:t>28</a:t>
            </a:r>
            <a:br>
              <a:rPr lang="en-GB" sz="400" dirty="0"/>
            </a:br>
            <a:r>
              <a:rPr lang="en-GB" sz="400" dirty="0"/>
              <a:t>29</a:t>
            </a:r>
          </a:p>
          <a:p>
            <a:pPr algn="ctr"/>
            <a:r>
              <a:rPr lang="en-GB" sz="400" dirty="0"/>
              <a:t>30</a:t>
            </a:r>
            <a:br>
              <a:rPr lang="en-GB" sz="400" dirty="0"/>
            </a:br>
            <a:r>
              <a:rPr lang="en-GB" sz="400" dirty="0"/>
              <a:t>31</a:t>
            </a:r>
            <a:br>
              <a:rPr lang="en-GB" sz="400" dirty="0"/>
            </a:br>
            <a:r>
              <a:rPr lang="en-GB" sz="400" dirty="0"/>
              <a:t>32</a:t>
            </a:r>
            <a:br>
              <a:rPr lang="en-GB" sz="400" dirty="0"/>
            </a:br>
            <a:r>
              <a:rPr lang="en-GB" sz="400" dirty="0"/>
              <a:t>33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5E4B985-9A8F-24B0-D4FA-E354D4DFD22A}"/>
              </a:ext>
            </a:extLst>
          </p:cNvPr>
          <p:cNvSpPr txBox="1"/>
          <p:nvPr/>
        </p:nvSpPr>
        <p:spPr>
          <a:xfrm>
            <a:off x="4080650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34</a:t>
            </a:r>
            <a:br>
              <a:rPr lang="en-GB" sz="400" dirty="0"/>
            </a:br>
            <a:r>
              <a:rPr lang="en-GB" sz="400" dirty="0"/>
              <a:t>35</a:t>
            </a:r>
            <a:br>
              <a:rPr lang="en-GB" sz="400" dirty="0"/>
            </a:br>
            <a:r>
              <a:rPr lang="en-GB" sz="400" dirty="0"/>
              <a:t>36</a:t>
            </a:r>
            <a:br>
              <a:rPr lang="en-GB" sz="400" dirty="0"/>
            </a:br>
            <a:r>
              <a:rPr lang="en-GB" sz="400" dirty="0"/>
              <a:t>37</a:t>
            </a:r>
          </a:p>
          <a:p>
            <a:pPr algn="ctr"/>
            <a:r>
              <a:rPr lang="en-GB" sz="400" dirty="0"/>
              <a:t>38</a:t>
            </a:r>
            <a:br>
              <a:rPr lang="en-GB" sz="400" dirty="0"/>
            </a:br>
            <a:r>
              <a:rPr lang="en-GB" sz="400" dirty="0"/>
              <a:t>39</a:t>
            </a:r>
            <a:br>
              <a:rPr lang="en-GB" sz="400" dirty="0"/>
            </a:br>
            <a:r>
              <a:rPr lang="en-GB" sz="400" dirty="0"/>
              <a:t>40</a:t>
            </a:r>
            <a:br>
              <a:rPr lang="en-GB" sz="400" dirty="0"/>
            </a:br>
            <a:r>
              <a:rPr lang="en-GB" sz="400" dirty="0"/>
              <a:t>41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7C1E656-7F9E-E0DD-518D-4754B208286B}"/>
              </a:ext>
            </a:extLst>
          </p:cNvPr>
          <p:cNvSpPr txBox="1"/>
          <p:nvPr/>
        </p:nvSpPr>
        <p:spPr>
          <a:xfrm>
            <a:off x="4303272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42</a:t>
            </a:r>
            <a:br>
              <a:rPr lang="en-GB" sz="400" dirty="0"/>
            </a:br>
            <a:r>
              <a:rPr lang="en-GB" sz="400" dirty="0"/>
              <a:t>43</a:t>
            </a:r>
            <a:br>
              <a:rPr lang="en-GB" sz="400" dirty="0"/>
            </a:br>
            <a:r>
              <a:rPr lang="en-GB" sz="400" dirty="0"/>
              <a:t>44</a:t>
            </a:r>
            <a:br>
              <a:rPr lang="en-GB" sz="400" dirty="0"/>
            </a:br>
            <a:r>
              <a:rPr lang="en-GB" sz="400" dirty="0"/>
              <a:t>45</a:t>
            </a:r>
          </a:p>
          <a:p>
            <a:pPr algn="ctr"/>
            <a:r>
              <a:rPr lang="en-GB" sz="400" dirty="0"/>
              <a:t>46</a:t>
            </a:r>
            <a:br>
              <a:rPr lang="en-GB" sz="400" dirty="0"/>
            </a:br>
            <a:r>
              <a:rPr lang="en-GB" sz="400" dirty="0"/>
              <a:t>47</a:t>
            </a:r>
            <a:br>
              <a:rPr lang="en-GB" sz="400" dirty="0"/>
            </a:br>
            <a:r>
              <a:rPr lang="en-GB" sz="400" dirty="0"/>
              <a:t>48</a:t>
            </a:r>
            <a:br>
              <a:rPr lang="en-GB" sz="400" dirty="0"/>
            </a:br>
            <a:r>
              <a:rPr lang="en-GB" sz="400" dirty="0"/>
              <a:t>49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4213AD-6511-7272-170D-C70C425344EE}"/>
              </a:ext>
            </a:extLst>
          </p:cNvPr>
          <p:cNvSpPr txBox="1"/>
          <p:nvPr/>
        </p:nvSpPr>
        <p:spPr>
          <a:xfrm>
            <a:off x="4527536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50</a:t>
            </a:r>
            <a:br>
              <a:rPr lang="en-GB" sz="400" dirty="0"/>
            </a:br>
            <a:r>
              <a:rPr lang="en-GB" sz="400" dirty="0"/>
              <a:t>51</a:t>
            </a:r>
            <a:br>
              <a:rPr lang="en-GB" sz="400" dirty="0"/>
            </a:br>
            <a:r>
              <a:rPr lang="en-GB" sz="400" dirty="0"/>
              <a:t>52</a:t>
            </a:r>
            <a:br>
              <a:rPr lang="en-GB" sz="400" dirty="0"/>
            </a:br>
            <a:r>
              <a:rPr lang="en-GB" sz="400" dirty="0"/>
              <a:t>53</a:t>
            </a:r>
          </a:p>
          <a:p>
            <a:pPr algn="ctr"/>
            <a:r>
              <a:rPr lang="en-GB" sz="400" dirty="0"/>
              <a:t>54</a:t>
            </a:r>
            <a:br>
              <a:rPr lang="en-GB" sz="400" dirty="0"/>
            </a:br>
            <a:r>
              <a:rPr lang="en-GB" sz="400" dirty="0"/>
              <a:t>55</a:t>
            </a:r>
            <a:br>
              <a:rPr lang="en-GB" sz="400" dirty="0"/>
            </a:br>
            <a:r>
              <a:rPr lang="en-GB" sz="400" dirty="0"/>
              <a:t>56</a:t>
            </a:r>
            <a:br>
              <a:rPr lang="en-GB" sz="400" dirty="0"/>
            </a:br>
            <a:r>
              <a:rPr lang="en-GB" sz="400" dirty="0"/>
              <a:t>57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AF99CD8-BEF5-2E69-9318-FC4A002C9A1D}"/>
              </a:ext>
            </a:extLst>
          </p:cNvPr>
          <p:cNvSpPr txBox="1"/>
          <p:nvPr/>
        </p:nvSpPr>
        <p:spPr>
          <a:xfrm>
            <a:off x="4750158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58</a:t>
            </a:r>
            <a:br>
              <a:rPr lang="en-GB" sz="400" dirty="0"/>
            </a:br>
            <a:r>
              <a:rPr lang="en-GB" sz="400" dirty="0"/>
              <a:t>59</a:t>
            </a:r>
            <a:br>
              <a:rPr lang="en-GB" sz="400" dirty="0"/>
            </a:br>
            <a:r>
              <a:rPr lang="en-GB" sz="400" dirty="0"/>
              <a:t>60</a:t>
            </a:r>
            <a:br>
              <a:rPr lang="en-GB" sz="400" dirty="0"/>
            </a:br>
            <a:r>
              <a:rPr lang="en-GB" sz="400" dirty="0"/>
              <a:t>61</a:t>
            </a:r>
          </a:p>
          <a:p>
            <a:pPr algn="ctr"/>
            <a:r>
              <a:rPr lang="en-GB" sz="400" dirty="0"/>
              <a:t>62</a:t>
            </a:r>
            <a:br>
              <a:rPr lang="en-GB" sz="400" dirty="0"/>
            </a:br>
            <a:r>
              <a:rPr lang="en-GB" sz="400" dirty="0"/>
              <a:t>63</a:t>
            </a:r>
            <a:br>
              <a:rPr lang="en-GB" sz="400" dirty="0"/>
            </a:br>
            <a:r>
              <a:rPr lang="en-GB" sz="400" dirty="0"/>
              <a:t>64</a:t>
            </a:r>
            <a:br>
              <a:rPr lang="en-GB" sz="400" dirty="0"/>
            </a:br>
            <a:r>
              <a:rPr lang="en-GB" sz="400" dirty="0"/>
              <a:t>65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B817551-0C32-3A8E-F35F-547C5FE6DEEA}"/>
              </a:ext>
            </a:extLst>
          </p:cNvPr>
          <p:cNvSpPr txBox="1"/>
          <p:nvPr/>
        </p:nvSpPr>
        <p:spPr>
          <a:xfrm>
            <a:off x="4972502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66</a:t>
            </a:r>
            <a:br>
              <a:rPr lang="en-GB" sz="400" dirty="0"/>
            </a:br>
            <a:r>
              <a:rPr lang="en-GB" sz="400" dirty="0"/>
              <a:t>67</a:t>
            </a:r>
            <a:br>
              <a:rPr lang="en-GB" sz="400" dirty="0"/>
            </a:br>
            <a:r>
              <a:rPr lang="en-GB" sz="400" dirty="0"/>
              <a:t>68</a:t>
            </a:r>
            <a:br>
              <a:rPr lang="en-GB" sz="400" dirty="0"/>
            </a:br>
            <a:r>
              <a:rPr lang="en-GB" sz="400" dirty="0"/>
              <a:t>69</a:t>
            </a:r>
          </a:p>
          <a:p>
            <a:pPr algn="ctr"/>
            <a:r>
              <a:rPr lang="en-GB" sz="400" dirty="0"/>
              <a:t>70</a:t>
            </a:r>
            <a:br>
              <a:rPr lang="en-GB" sz="400" dirty="0"/>
            </a:br>
            <a:r>
              <a:rPr lang="en-GB" sz="400" dirty="0"/>
              <a:t>71</a:t>
            </a:r>
            <a:br>
              <a:rPr lang="en-GB" sz="400" dirty="0"/>
            </a:br>
            <a:r>
              <a:rPr lang="en-GB" sz="400" dirty="0"/>
              <a:t>72</a:t>
            </a:r>
            <a:br>
              <a:rPr lang="en-GB" sz="400" dirty="0"/>
            </a:br>
            <a:r>
              <a:rPr lang="en-GB" sz="400" dirty="0"/>
              <a:t>73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CAAC26-5FE9-C59D-B6BD-6D369B5BE1C0}"/>
              </a:ext>
            </a:extLst>
          </p:cNvPr>
          <p:cNvSpPr txBox="1"/>
          <p:nvPr/>
        </p:nvSpPr>
        <p:spPr>
          <a:xfrm>
            <a:off x="5202604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74</a:t>
            </a:r>
            <a:br>
              <a:rPr lang="en-GB" sz="400" dirty="0"/>
            </a:br>
            <a:r>
              <a:rPr lang="en-GB" sz="400" dirty="0"/>
              <a:t>75</a:t>
            </a:r>
            <a:br>
              <a:rPr lang="en-GB" sz="400" dirty="0"/>
            </a:br>
            <a:r>
              <a:rPr lang="en-GB" sz="400" dirty="0"/>
              <a:t>76</a:t>
            </a:r>
            <a:br>
              <a:rPr lang="en-GB" sz="400" dirty="0"/>
            </a:br>
            <a:r>
              <a:rPr lang="en-GB" sz="400" dirty="0"/>
              <a:t>77</a:t>
            </a:r>
          </a:p>
          <a:p>
            <a:pPr algn="ctr"/>
            <a:r>
              <a:rPr lang="en-GB" sz="400" dirty="0"/>
              <a:t>78</a:t>
            </a:r>
            <a:br>
              <a:rPr lang="en-GB" sz="400" dirty="0"/>
            </a:br>
            <a:r>
              <a:rPr lang="en-GB" sz="400" dirty="0"/>
              <a:t>79</a:t>
            </a:r>
            <a:br>
              <a:rPr lang="en-GB" sz="400" dirty="0"/>
            </a:br>
            <a:r>
              <a:rPr lang="en-GB" sz="400" dirty="0"/>
              <a:t>80</a:t>
            </a:r>
            <a:br>
              <a:rPr lang="en-GB" sz="400" dirty="0"/>
            </a:br>
            <a:r>
              <a:rPr lang="en-GB" sz="400" dirty="0"/>
              <a:t>81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717D270-CEC2-D6E1-B632-AAFF4A6DA73D}"/>
              </a:ext>
            </a:extLst>
          </p:cNvPr>
          <p:cNvSpPr txBox="1"/>
          <p:nvPr/>
        </p:nvSpPr>
        <p:spPr>
          <a:xfrm>
            <a:off x="5424948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82</a:t>
            </a:r>
            <a:br>
              <a:rPr lang="en-GB" sz="400" dirty="0"/>
            </a:br>
            <a:r>
              <a:rPr lang="en-GB" sz="400" dirty="0"/>
              <a:t>83</a:t>
            </a:r>
            <a:br>
              <a:rPr lang="en-GB" sz="400" dirty="0"/>
            </a:br>
            <a:r>
              <a:rPr lang="en-GB" sz="400" dirty="0"/>
              <a:t>84</a:t>
            </a:r>
            <a:br>
              <a:rPr lang="en-GB" sz="400" dirty="0"/>
            </a:br>
            <a:r>
              <a:rPr lang="en-GB" sz="400" dirty="0"/>
              <a:t>85</a:t>
            </a:r>
          </a:p>
          <a:p>
            <a:pPr algn="ctr"/>
            <a:r>
              <a:rPr lang="en-GB" sz="400" dirty="0"/>
              <a:t>86</a:t>
            </a:r>
            <a:br>
              <a:rPr lang="en-GB" sz="400" dirty="0"/>
            </a:br>
            <a:r>
              <a:rPr lang="en-GB" sz="400" dirty="0"/>
              <a:t>87</a:t>
            </a:r>
            <a:br>
              <a:rPr lang="en-GB" sz="400" dirty="0"/>
            </a:br>
            <a:r>
              <a:rPr lang="en-GB" sz="400" dirty="0"/>
              <a:t>88</a:t>
            </a:r>
            <a:br>
              <a:rPr lang="en-GB" sz="400" dirty="0"/>
            </a:br>
            <a:r>
              <a:rPr lang="en-GB" sz="400" dirty="0"/>
              <a:t>89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DDE3974-D87E-6CE9-41D2-85E9CF511BEE}"/>
              </a:ext>
            </a:extLst>
          </p:cNvPr>
          <p:cNvSpPr txBox="1"/>
          <p:nvPr/>
        </p:nvSpPr>
        <p:spPr>
          <a:xfrm>
            <a:off x="5645651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90</a:t>
            </a:r>
            <a:br>
              <a:rPr lang="en-GB" sz="400" dirty="0"/>
            </a:br>
            <a:r>
              <a:rPr lang="en-GB" sz="400" dirty="0"/>
              <a:t>91</a:t>
            </a:r>
            <a:br>
              <a:rPr lang="en-GB" sz="400" dirty="0"/>
            </a:br>
            <a:r>
              <a:rPr lang="en-GB" sz="400" dirty="0"/>
              <a:t>92</a:t>
            </a:r>
            <a:br>
              <a:rPr lang="en-GB" sz="400" dirty="0"/>
            </a:br>
            <a:r>
              <a:rPr lang="en-GB" sz="400" dirty="0"/>
              <a:t>93</a:t>
            </a:r>
          </a:p>
          <a:p>
            <a:pPr algn="ctr"/>
            <a:r>
              <a:rPr lang="en-GB" sz="400" dirty="0"/>
              <a:t>94</a:t>
            </a:r>
            <a:br>
              <a:rPr lang="en-GB" sz="400" dirty="0"/>
            </a:br>
            <a:r>
              <a:rPr lang="en-GB" sz="400" dirty="0"/>
              <a:t>95</a:t>
            </a:r>
            <a:br>
              <a:rPr lang="en-GB" sz="400" dirty="0"/>
            </a:br>
            <a:r>
              <a:rPr lang="en-GB" sz="400" dirty="0"/>
              <a:t>96</a:t>
            </a:r>
            <a:br>
              <a:rPr lang="en-GB" sz="400" dirty="0"/>
            </a:br>
            <a:r>
              <a:rPr lang="en-GB" sz="400" dirty="0"/>
              <a:t>97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405EB4F-FCE7-34C4-0773-3D57018929DB}"/>
              </a:ext>
            </a:extLst>
          </p:cNvPr>
          <p:cNvSpPr txBox="1"/>
          <p:nvPr/>
        </p:nvSpPr>
        <p:spPr>
          <a:xfrm>
            <a:off x="5865995" y="2508934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98</a:t>
            </a:r>
            <a:br>
              <a:rPr lang="en-GB" sz="400" dirty="0"/>
            </a:br>
            <a:r>
              <a:rPr lang="en-GB" sz="400" dirty="0"/>
              <a:t>99</a:t>
            </a:r>
            <a:br>
              <a:rPr lang="en-GB" sz="400" dirty="0"/>
            </a:br>
            <a:r>
              <a:rPr lang="en-GB" sz="400" dirty="0"/>
              <a:t>100</a:t>
            </a:r>
            <a:br>
              <a:rPr lang="en-GB" sz="400" dirty="0"/>
            </a:br>
            <a:r>
              <a:rPr lang="en-GB" sz="400" dirty="0"/>
              <a:t>101</a:t>
            </a:r>
          </a:p>
          <a:p>
            <a:pPr algn="ctr"/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</a:p>
        </p:txBody>
      </p: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CCC5DA33-CB49-8B6E-5417-7427FA2137BC}"/>
              </a:ext>
            </a:extLst>
          </p:cNvPr>
          <p:cNvCxnSpPr>
            <a:cxnSpLocks/>
          </p:cNvCxnSpPr>
          <p:nvPr/>
        </p:nvCxnSpPr>
        <p:spPr>
          <a:xfrm rot="16200000" flipH="1">
            <a:off x="1402635" y="1880076"/>
            <a:ext cx="100729" cy="1727781"/>
          </a:xfrm>
          <a:prstGeom prst="bentConnector2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84327D7E-7661-3824-C08E-46AED1741457}"/>
              </a:ext>
            </a:extLst>
          </p:cNvPr>
          <p:cNvSpPr/>
          <p:nvPr/>
        </p:nvSpPr>
        <p:spPr>
          <a:xfrm>
            <a:off x="456028" y="2326572"/>
            <a:ext cx="1128055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8F7F5B3-1EDD-A6E0-4263-915332406891}"/>
              </a:ext>
            </a:extLst>
          </p:cNvPr>
          <p:cNvSpPr/>
          <p:nvPr/>
        </p:nvSpPr>
        <p:spPr>
          <a:xfrm>
            <a:off x="463798" y="2326572"/>
            <a:ext cx="238359" cy="37779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B559C47-5106-9451-8BE3-0125AB29D6FD}"/>
              </a:ext>
            </a:extLst>
          </p:cNvPr>
          <p:cNvSpPr txBox="1"/>
          <p:nvPr/>
        </p:nvSpPr>
        <p:spPr>
          <a:xfrm>
            <a:off x="477043" y="2335034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○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A7F4A8F-A0AE-32D1-D116-993EA5DE50B8}"/>
              </a:ext>
            </a:extLst>
          </p:cNvPr>
          <p:cNvSpPr txBox="1"/>
          <p:nvPr/>
        </p:nvSpPr>
        <p:spPr>
          <a:xfrm>
            <a:off x="714098" y="2324268"/>
            <a:ext cx="87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‘r’</a:t>
            </a:r>
          </a:p>
        </p:txBody>
      </p:sp>
      <p:sp>
        <p:nvSpPr>
          <p:cNvPr id="69" name="Content Placeholder 2">
            <a:extLst>
              <a:ext uri="{FF2B5EF4-FFF2-40B4-BE49-F238E27FC236}">
                <a16:creationId xmlns:a16="http://schemas.microsoft.com/office/drawing/2014/main" id="{AE994A7C-60EF-DBAD-D357-7439B15FC95D}"/>
              </a:ext>
            </a:extLst>
          </p:cNvPr>
          <p:cNvSpPr txBox="1">
            <a:spLocks/>
          </p:cNvSpPr>
          <p:nvPr/>
        </p:nvSpPr>
        <p:spPr>
          <a:xfrm>
            <a:off x="318207" y="3582145"/>
            <a:ext cx="6092513" cy="94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+mn-lt"/>
              </a:rPr>
              <a:t>20% faster!</a:t>
            </a:r>
          </a:p>
          <a:p>
            <a:r>
              <a:rPr lang="en-GB" dirty="0">
                <a:latin typeface="+mn-lt"/>
              </a:rPr>
              <a:t>Only possible when </a:t>
            </a:r>
            <a:r>
              <a:rPr lang="en-GB" dirty="0" err="1">
                <a:latin typeface="+mn-lt"/>
              </a:rPr>
              <a:t>refcount</a:t>
            </a:r>
            <a:r>
              <a:rPr lang="en-GB" dirty="0">
                <a:latin typeface="+mn-lt"/>
              </a:rPr>
              <a:t> is low!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6A4C294-88A9-912E-F6B2-A164E0793F89}"/>
              </a:ext>
            </a:extLst>
          </p:cNvPr>
          <p:cNvSpPr/>
          <p:nvPr/>
        </p:nvSpPr>
        <p:spPr>
          <a:xfrm>
            <a:off x="6706769" y="1932791"/>
            <a:ext cx="2000250" cy="3083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0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71605E-6 L 0.02674 0.05402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" grpId="0" animBg="1"/>
      <p:bldP spid="6" grpId="0" animBg="1"/>
      <p:bldP spid="7" grpId="0"/>
      <p:bldP spid="8" grpId="0" animBg="1"/>
      <p:bldP spid="15" grpId="0"/>
      <p:bldP spid="16" grpId="0" animBg="1"/>
      <p:bldP spid="17" grpId="0"/>
      <p:bldP spid="18" grpId="0" animBg="1"/>
      <p:bldP spid="19" grpId="0" animBg="1"/>
      <p:bldP spid="20" grpId="0"/>
      <p:bldP spid="20" grpId="1"/>
      <p:bldP spid="21" grpId="0" animBg="1"/>
      <p:bldP spid="22" grpId="0"/>
      <p:bldP spid="22" grpId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 animBg="1"/>
      <p:bldP spid="61" grpId="0" animBg="1"/>
      <p:bldP spid="62" grpId="0"/>
      <p:bldP spid="63" grpId="0"/>
      <p:bldP spid="64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983E7B-969B-7E04-B3F9-CB3ED067A72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708BD-350F-8D65-D3CC-361C31A92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Garbage occurs when there are “reference loops”</a:t>
            </a:r>
          </a:p>
          <a:p>
            <a:pPr lvl="1"/>
            <a:r>
              <a:rPr lang="en-GB" dirty="0"/>
              <a:t>The only thing that references the pockets in the loop is the pockets in the loop</a:t>
            </a:r>
          </a:p>
          <a:p>
            <a:r>
              <a:rPr lang="en-GB" dirty="0"/>
              <a:t>Traditional APL does not create garbage but OO features can.</a:t>
            </a:r>
          </a:p>
          <a:p>
            <a:r>
              <a:rPr lang="en-GB" dirty="0"/>
              <a:t>Why, and how it is removed, is a whole other presentation!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D2D44-9E64-106E-B29C-FE42B943BA5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9C51ECB-918C-CC9A-8D2C-899F89B16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Garbage</a:t>
            </a:r>
          </a:p>
        </p:txBody>
      </p:sp>
    </p:spTree>
    <p:extLst>
      <p:ext uri="{BB962C8B-B14F-4D97-AF65-F5344CB8AC3E}">
        <p14:creationId xmlns:p14="http://schemas.microsoft.com/office/powerpoint/2010/main" val="293696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ECD9F20F-E62C-5EAC-EC44-53529DD1D0BA}"/>
              </a:ext>
            </a:extLst>
          </p:cNvPr>
          <p:cNvSpPr txBox="1"/>
          <p:nvPr/>
        </p:nvSpPr>
        <p:spPr>
          <a:xfrm>
            <a:off x="1609236" y="2476220"/>
            <a:ext cx="149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Back at start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allocation (and deallocation)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34364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3847254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4228749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5655733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6037228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7231732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339325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E2F9C586-AA9E-288D-52AB-4E6975063475}"/>
              </a:ext>
            </a:extLst>
          </p:cNvPr>
          <p:cNvSpPr/>
          <p:nvPr/>
        </p:nvSpPr>
        <p:spPr>
          <a:xfrm rot="10800000">
            <a:off x="2207309" y="2160488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AE80371-5D40-A256-1D4A-BB67630CE897}"/>
              </a:ext>
            </a:extLst>
          </p:cNvPr>
          <p:cNvSpPr txBox="1">
            <a:spLocks/>
          </p:cNvSpPr>
          <p:nvPr/>
        </p:nvSpPr>
        <p:spPr>
          <a:xfrm>
            <a:off x="218173" y="3450337"/>
            <a:ext cx="7728815" cy="10520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Space could not be allocated.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Not necessarily a WSFULL… we’ll see what happens next later.</a:t>
            </a:r>
          </a:p>
        </p:txBody>
      </p:sp>
    </p:spTree>
    <p:extLst>
      <p:ext uri="{BB962C8B-B14F-4D97-AF65-F5344CB8AC3E}">
        <p14:creationId xmlns:p14="http://schemas.microsoft.com/office/powerpoint/2010/main" val="198790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FA845E-670F-C2FD-BFB8-77F9565F19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68202-3B97-AA34-F923-D5C2AEF155E7}"/>
              </a:ext>
            </a:extLst>
          </p:cNvPr>
          <p:cNvSpPr txBox="1"/>
          <p:nvPr/>
        </p:nvSpPr>
        <p:spPr>
          <a:xfrm>
            <a:off x="0" y="134302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The workspace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4772E6-52FA-3816-78AC-7BF602D01753}"/>
              </a:ext>
            </a:extLst>
          </p:cNvPr>
          <p:cNvSpPr txBox="1">
            <a:spLocks/>
          </p:cNvSpPr>
          <p:nvPr/>
        </p:nvSpPr>
        <p:spPr>
          <a:xfrm>
            <a:off x="1525743" y="2480730"/>
            <a:ext cx="6092513" cy="999644"/>
          </a:xfrm>
          <a:prstGeom prst="rect">
            <a:avLst/>
          </a:prstGeom>
        </p:spPr>
        <p:txBody>
          <a:bodyPr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 dirty="0" smtClean="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The workspace shrinks and grows from time to time, but never gets bigger than MAXWS.</a:t>
            </a:r>
          </a:p>
        </p:txBody>
      </p:sp>
    </p:spTree>
    <p:extLst>
      <p:ext uri="{BB962C8B-B14F-4D97-AF65-F5344CB8AC3E}">
        <p14:creationId xmlns:p14="http://schemas.microsoft.com/office/powerpoint/2010/main" val="29923127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ECD9F20F-E62C-5EAC-EC44-53529DD1D0BA}"/>
              </a:ext>
            </a:extLst>
          </p:cNvPr>
          <p:cNvSpPr txBox="1"/>
          <p:nvPr/>
        </p:nvSpPr>
        <p:spPr>
          <a:xfrm>
            <a:off x="1609236" y="2476220"/>
            <a:ext cx="149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Back at start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compression (“squeeze”)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34364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3847254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4228749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5655733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6037228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7231732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339325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E2F9C586-AA9E-288D-52AB-4E6975063475}"/>
              </a:ext>
            </a:extLst>
          </p:cNvPr>
          <p:cNvSpPr/>
          <p:nvPr/>
        </p:nvSpPr>
        <p:spPr>
          <a:xfrm rot="10800000">
            <a:off x="2207309" y="2160488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3272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36EE0-0A83-75AA-4CE9-4D51C400D14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0574F0-5A06-CAE1-586E-F0F9A3759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87725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06EC8E-1F90-B68E-80DA-D9313DD67930}"/>
              </a:ext>
            </a:extLst>
          </p:cNvPr>
          <p:cNvSpPr/>
          <p:nvPr/>
        </p:nvSpPr>
        <p:spPr>
          <a:xfrm>
            <a:off x="6037228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070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06445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829892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33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40312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829892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F34545-C979-7924-A94E-D1D12987B1BB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CC1A60-DE75-40BF-778C-A3635CB11E7A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Simple array.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Rank 1.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64-bit doubles.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143E7EF-67C1-A093-5616-5D3D3528C7E0}"/>
              </a:ext>
            </a:extLst>
          </p:cNvPr>
          <p:cNvSpPr/>
          <p:nvPr/>
        </p:nvSpPr>
        <p:spPr>
          <a:xfrm rot="16200000">
            <a:off x="698002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1DE3725-9691-D328-0E13-2E5A484DD83D}"/>
              </a:ext>
            </a:extLst>
          </p:cNvPr>
          <p:cNvSpPr/>
          <p:nvPr/>
        </p:nvSpPr>
        <p:spPr>
          <a:xfrm>
            <a:off x="677333" y="1429173"/>
            <a:ext cx="426720" cy="5215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072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A2120736-68C7-3643-FF96-CE6CB0B1B49D}"/>
              </a:ext>
            </a:extLst>
          </p:cNvPr>
          <p:cNvSpPr/>
          <p:nvPr/>
        </p:nvSpPr>
        <p:spPr>
          <a:xfrm>
            <a:off x="3925335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145DFC8-3AEC-B3DF-E09B-7AF4CBFAB604}"/>
              </a:ext>
            </a:extLst>
          </p:cNvPr>
          <p:cNvSpPr/>
          <p:nvPr/>
        </p:nvSpPr>
        <p:spPr>
          <a:xfrm>
            <a:off x="4150448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E861FA5-4912-4CC5-32F8-E2346EA48CD4}"/>
              </a:ext>
            </a:extLst>
          </p:cNvPr>
          <p:cNvSpPr txBox="1"/>
          <p:nvPr/>
        </p:nvSpPr>
        <p:spPr>
          <a:xfrm>
            <a:off x="4168974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52A6D1E-531E-71C9-DBCB-0615FD58347D}"/>
              </a:ext>
            </a:extLst>
          </p:cNvPr>
          <p:cNvSpPr/>
          <p:nvPr/>
        </p:nvSpPr>
        <p:spPr>
          <a:xfrm>
            <a:off x="4375561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E6B76F9-B053-F825-5576-D0E37F3BDED1}"/>
              </a:ext>
            </a:extLst>
          </p:cNvPr>
          <p:cNvSpPr txBox="1"/>
          <p:nvPr/>
        </p:nvSpPr>
        <p:spPr>
          <a:xfrm>
            <a:off x="4394087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B786CBB-1D6E-8170-4F53-34533CD6ACB3}"/>
              </a:ext>
            </a:extLst>
          </p:cNvPr>
          <p:cNvSpPr/>
          <p:nvPr/>
        </p:nvSpPr>
        <p:spPr>
          <a:xfrm>
            <a:off x="4600674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43335B6-0EA3-FA4D-67B0-D21967BF500C}"/>
              </a:ext>
            </a:extLst>
          </p:cNvPr>
          <p:cNvSpPr txBox="1"/>
          <p:nvPr/>
        </p:nvSpPr>
        <p:spPr>
          <a:xfrm>
            <a:off x="4619200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DA64213-BAC4-26DC-7670-9DD99C1F6678}"/>
              </a:ext>
            </a:extLst>
          </p:cNvPr>
          <p:cNvSpPr/>
          <p:nvPr/>
        </p:nvSpPr>
        <p:spPr>
          <a:xfrm>
            <a:off x="482578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DF9DB34-A7BD-128A-0FAD-914EB491635C}"/>
              </a:ext>
            </a:extLst>
          </p:cNvPr>
          <p:cNvSpPr txBox="1"/>
          <p:nvPr/>
        </p:nvSpPr>
        <p:spPr>
          <a:xfrm>
            <a:off x="484431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9D18EDF-CD0E-8685-96BA-6189C38AE3F7}"/>
              </a:ext>
            </a:extLst>
          </p:cNvPr>
          <p:cNvSpPr/>
          <p:nvPr/>
        </p:nvSpPr>
        <p:spPr>
          <a:xfrm>
            <a:off x="505090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8E8CF40-9DA8-B837-56F0-E68E97F3BCA5}"/>
              </a:ext>
            </a:extLst>
          </p:cNvPr>
          <p:cNvSpPr txBox="1"/>
          <p:nvPr/>
        </p:nvSpPr>
        <p:spPr>
          <a:xfrm>
            <a:off x="506942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FD286AF-82B7-0075-5CDF-AFA19DAD08E7}"/>
              </a:ext>
            </a:extLst>
          </p:cNvPr>
          <p:cNvSpPr txBox="1"/>
          <p:nvPr/>
        </p:nvSpPr>
        <p:spPr>
          <a:xfrm>
            <a:off x="3943861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613269A-1DA7-7CBB-2AB2-1602997191FC}"/>
              </a:ext>
            </a:extLst>
          </p:cNvPr>
          <p:cNvSpPr/>
          <p:nvPr/>
        </p:nvSpPr>
        <p:spPr>
          <a:xfrm>
            <a:off x="527601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96147D8-73F4-63D7-BB15-875306CA8766}"/>
              </a:ext>
            </a:extLst>
          </p:cNvPr>
          <p:cNvSpPr txBox="1"/>
          <p:nvPr/>
        </p:nvSpPr>
        <p:spPr>
          <a:xfrm>
            <a:off x="529453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40312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829892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F34545-C979-7924-A94E-D1D12987B1BB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CC1A60-DE75-40BF-778C-A3635CB11E7A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Simple array.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Rank 1.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64-bit doubles.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143E7EF-67C1-A093-5616-5D3D3528C7E0}"/>
              </a:ext>
            </a:extLst>
          </p:cNvPr>
          <p:cNvSpPr/>
          <p:nvPr/>
        </p:nvSpPr>
        <p:spPr>
          <a:xfrm rot="16200000">
            <a:off x="698002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63B518-5668-3A32-3252-FBDFBE8CD6CC}"/>
              </a:ext>
            </a:extLst>
          </p:cNvPr>
          <p:cNvSpPr/>
          <p:nvPr/>
        </p:nvSpPr>
        <p:spPr>
          <a:xfrm>
            <a:off x="99886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4A26B9-08D5-7863-1CAB-C0FA9DA68149}"/>
              </a:ext>
            </a:extLst>
          </p:cNvPr>
          <p:cNvSpPr txBox="1"/>
          <p:nvPr/>
        </p:nvSpPr>
        <p:spPr>
          <a:xfrm>
            <a:off x="930722" y="1555255"/>
            <a:ext cx="334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33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CF377D3-FDCC-4317-C83F-9D8E70ED78A4}"/>
              </a:ext>
            </a:extLst>
          </p:cNvPr>
          <p:cNvSpPr/>
          <p:nvPr/>
        </p:nvSpPr>
        <p:spPr>
          <a:xfrm>
            <a:off x="1223979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EB6567-A90C-218A-A1DA-6F7C05CFEDA6}"/>
              </a:ext>
            </a:extLst>
          </p:cNvPr>
          <p:cNvSpPr txBox="1"/>
          <p:nvPr/>
        </p:nvSpPr>
        <p:spPr>
          <a:xfrm>
            <a:off x="1242505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B8EDBB-8F32-C5BE-E6E5-2A1272D1C21B}"/>
              </a:ext>
            </a:extLst>
          </p:cNvPr>
          <p:cNvSpPr/>
          <p:nvPr/>
        </p:nvSpPr>
        <p:spPr>
          <a:xfrm>
            <a:off x="1449092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03280D-95AD-7B5B-D522-B5AC0523877D}"/>
              </a:ext>
            </a:extLst>
          </p:cNvPr>
          <p:cNvSpPr txBox="1"/>
          <p:nvPr/>
        </p:nvSpPr>
        <p:spPr>
          <a:xfrm>
            <a:off x="1467618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0DD75AE-BAFF-082C-93B7-055055D86774}"/>
              </a:ext>
            </a:extLst>
          </p:cNvPr>
          <p:cNvSpPr/>
          <p:nvPr/>
        </p:nvSpPr>
        <p:spPr>
          <a:xfrm>
            <a:off x="1674205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042196-9185-A54D-7461-DA39A6863A85}"/>
              </a:ext>
            </a:extLst>
          </p:cNvPr>
          <p:cNvSpPr txBox="1"/>
          <p:nvPr/>
        </p:nvSpPr>
        <p:spPr>
          <a:xfrm>
            <a:off x="1692731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862FA5B-07C2-9743-0DF5-CC32554B5611}"/>
              </a:ext>
            </a:extLst>
          </p:cNvPr>
          <p:cNvSpPr/>
          <p:nvPr/>
        </p:nvSpPr>
        <p:spPr>
          <a:xfrm>
            <a:off x="1899318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7B67B97-5FE2-2A44-CA33-1DD35A55B645}"/>
              </a:ext>
            </a:extLst>
          </p:cNvPr>
          <p:cNvSpPr txBox="1"/>
          <p:nvPr/>
        </p:nvSpPr>
        <p:spPr>
          <a:xfrm>
            <a:off x="1917844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14CE19-072D-A00F-434F-52CF330D8D9A}"/>
              </a:ext>
            </a:extLst>
          </p:cNvPr>
          <p:cNvSpPr/>
          <p:nvPr/>
        </p:nvSpPr>
        <p:spPr>
          <a:xfrm>
            <a:off x="2124431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C434B6-079C-48F0-33F0-40EBE9D6F579}"/>
              </a:ext>
            </a:extLst>
          </p:cNvPr>
          <p:cNvSpPr txBox="1"/>
          <p:nvPr/>
        </p:nvSpPr>
        <p:spPr>
          <a:xfrm>
            <a:off x="2142957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FBED79-A0BE-6D90-EB4C-1C6F7F5491DC}"/>
              </a:ext>
            </a:extLst>
          </p:cNvPr>
          <p:cNvSpPr/>
          <p:nvPr/>
        </p:nvSpPr>
        <p:spPr>
          <a:xfrm>
            <a:off x="2349544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8ADC7E-C904-D8DA-75C2-BD4335DA22C1}"/>
              </a:ext>
            </a:extLst>
          </p:cNvPr>
          <p:cNvSpPr txBox="1"/>
          <p:nvPr/>
        </p:nvSpPr>
        <p:spPr>
          <a:xfrm>
            <a:off x="2368070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904E52-DED2-5097-9FA5-A7F5CE9DEAA4}"/>
              </a:ext>
            </a:extLst>
          </p:cNvPr>
          <p:cNvSpPr/>
          <p:nvPr/>
        </p:nvSpPr>
        <p:spPr>
          <a:xfrm>
            <a:off x="257465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3D6423-279B-DC8B-F1BF-446DA610540A}"/>
              </a:ext>
            </a:extLst>
          </p:cNvPr>
          <p:cNvSpPr txBox="1"/>
          <p:nvPr/>
        </p:nvSpPr>
        <p:spPr>
          <a:xfrm>
            <a:off x="259318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A2C3379-062D-71D0-4E55-5C00FE83BCBE}"/>
              </a:ext>
            </a:extLst>
          </p:cNvPr>
          <p:cNvSpPr/>
          <p:nvPr/>
        </p:nvSpPr>
        <p:spPr>
          <a:xfrm>
            <a:off x="279977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3214AD2-F006-BDD2-BFB9-444ADACD286C}"/>
              </a:ext>
            </a:extLst>
          </p:cNvPr>
          <p:cNvSpPr txBox="1"/>
          <p:nvPr/>
        </p:nvSpPr>
        <p:spPr>
          <a:xfrm>
            <a:off x="281829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E52C76-BD7E-132F-00B2-EC90BF62834F}"/>
              </a:ext>
            </a:extLst>
          </p:cNvPr>
          <p:cNvSpPr/>
          <p:nvPr/>
        </p:nvSpPr>
        <p:spPr>
          <a:xfrm>
            <a:off x="302488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A73C66A-498E-2307-A994-01BCEC45EAD6}"/>
              </a:ext>
            </a:extLst>
          </p:cNvPr>
          <p:cNvSpPr txBox="1"/>
          <p:nvPr/>
        </p:nvSpPr>
        <p:spPr>
          <a:xfrm>
            <a:off x="304340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D7C906-0A3D-3E3B-A48E-1F67DA1B2D55}"/>
              </a:ext>
            </a:extLst>
          </p:cNvPr>
          <p:cNvSpPr/>
          <p:nvPr/>
        </p:nvSpPr>
        <p:spPr>
          <a:xfrm>
            <a:off x="324999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A096172-6ABE-446A-C7F8-2206E66F7F58}"/>
              </a:ext>
            </a:extLst>
          </p:cNvPr>
          <p:cNvSpPr txBox="1"/>
          <p:nvPr/>
        </p:nvSpPr>
        <p:spPr>
          <a:xfrm>
            <a:off x="3268522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A7AB6B4-6338-04F6-B2E8-469971345A53}"/>
              </a:ext>
            </a:extLst>
          </p:cNvPr>
          <p:cNvSpPr/>
          <p:nvPr/>
        </p:nvSpPr>
        <p:spPr>
          <a:xfrm>
            <a:off x="3475109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EE97D6-90B7-81A7-A789-B2F5F388A29F}"/>
              </a:ext>
            </a:extLst>
          </p:cNvPr>
          <p:cNvSpPr txBox="1"/>
          <p:nvPr/>
        </p:nvSpPr>
        <p:spPr>
          <a:xfrm>
            <a:off x="3493635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D4B2A88-E8E0-B360-FD98-2B0C53F6D096}"/>
              </a:ext>
            </a:extLst>
          </p:cNvPr>
          <p:cNvSpPr/>
          <p:nvPr/>
        </p:nvSpPr>
        <p:spPr>
          <a:xfrm>
            <a:off x="3700222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5A40DCD-FB92-DA2D-0137-7B8FEC35E078}"/>
              </a:ext>
            </a:extLst>
          </p:cNvPr>
          <p:cNvSpPr txBox="1"/>
          <p:nvPr/>
        </p:nvSpPr>
        <p:spPr>
          <a:xfrm>
            <a:off x="3718748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6388E5A-866F-A62D-FAF3-6939BFE2CFBD}"/>
              </a:ext>
            </a:extLst>
          </p:cNvPr>
          <p:cNvSpPr/>
          <p:nvPr/>
        </p:nvSpPr>
        <p:spPr>
          <a:xfrm>
            <a:off x="550112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5C5EF55-396A-9E7D-88CE-E27E1817730F}"/>
              </a:ext>
            </a:extLst>
          </p:cNvPr>
          <p:cNvSpPr txBox="1"/>
          <p:nvPr/>
        </p:nvSpPr>
        <p:spPr>
          <a:xfrm>
            <a:off x="5519652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F8813AA-C833-6305-536C-0BFB27424711}"/>
              </a:ext>
            </a:extLst>
          </p:cNvPr>
          <p:cNvSpPr/>
          <p:nvPr/>
        </p:nvSpPr>
        <p:spPr>
          <a:xfrm>
            <a:off x="5726239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F1CDC3F-9144-C783-D229-2442899C2D5E}"/>
              </a:ext>
            </a:extLst>
          </p:cNvPr>
          <p:cNvSpPr txBox="1"/>
          <p:nvPr/>
        </p:nvSpPr>
        <p:spPr>
          <a:xfrm>
            <a:off x="5744765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10AD455-D837-0D6E-533B-69EFEB2272C5}"/>
              </a:ext>
            </a:extLst>
          </p:cNvPr>
          <p:cNvSpPr/>
          <p:nvPr/>
        </p:nvSpPr>
        <p:spPr>
          <a:xfrm>
            <a:off x="5951352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A6D658-24BF-4293-6D79-4F84059AFF53}"/>
              </a:ext>
            </a:extLst>
          </p:cNvPr>
          <p:cNvSpPr txBox="1"/>
          <p:nvPr/>
        </p:nvSpPr>
        <p:spPr>
          <a:xfrm>
            <a:off x="5969878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F5C0780-652D-1FBD-E7E0-6937814BB25B}"/>
              </a:ext>
            </a:extLst>
          </p:cNvPr>
          <p:cNvSpPr/>
          <p:nvPr/>
        </p:nvSpPr>
        <p:spPr>
          <a:xfrm>
            <a:off x="6176465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3641A9B-AD3F-F4CB-09D8-52FADE628C49}"/>
              </a:ext>
            </a:extLst>
          </p:cNvPr>
          <p:cNvSpPr txBox="1"/>
          <p:nvPr/>
        </p:nvSpPr>
        <p:spPr>
          <a:xfrm>
            <a:off x="6194991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981E431-A5EB-F3B4-FD5B-DE451FF7A19B}"/>
              </a:ext>
            </a:extLst>
          </p:cNvPr>
          <p:cNvSpPr/>
          <p:nvPr/>
        </p:nvSpPr>
        <p:spPr>
          <a:xfrm>
            <a:off x="6401578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D3B97A9-8B63-BBED-0C44-254307092707}"/>
              </a:ext>
            </a:extLst>
          </p:cNvPr>
          <p:cNvSpPr txBox="1"/>
          <p:nvPr/>
        </p:nvSpPr>
        <p:spPr>
          <a:xfrm>
            <a:off x="6420104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AA49BD9-3BFD-221B-7219-BA70B6FD40D2}"/>
              </a:ext>
            </a:extLst>
          </p:cNvPr>
          <p:cNvSpPr/>
          <p:nvPr/>
        </p:nvSpPr>
        <p:spPr>
          <a:xfrm>
            <a:off x="6626691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BAEC348-4E82-7F0B-965D-2FB4E947EA17}"/>
              </a:ext>
            </a:extLst>
          </p:cNvPr>
          <p:cNvSpPr txBox="1"/>
          <p:nvPr/>
        </p:nvSpPr>
        <p:spPr>
          <a:xfrm>
            <a:off x="6645217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516F67B-866B-48E0-E6F7-A7FFC413D87F}"/>
              </a:ext>
            </a:extLst>
          </p:cNvPr>
          <p:cNvSpPr/>
          <p:nvPr/>
        </p:nvSpPr>
        <p:spPr>
          <a:xfrm>
            <a:off x="6851804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F567C56-D8FF-C996-0743-167B4BC4A63C}"/>
              </a:ext>
            </a:extLst>
          </p:cNvPr>
          <p:cNvSpPr txBox="1"/>
          <p:nvPr/>
        </p:nvSpPr>
        <p:spPr>
          <a:xfrm>
            <a:off x="6870330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A4E5C8A-6889-DC06-83FB-28318AC58CA6}"/>
              </a:ext>
            </a:extLst>
          </p:cNvPr>
          <p:cNvSpPr/>
          <p:nvPr/>
        </p:nvSpPr>
        <p:spPr>
          <a:xfrm>
            <a:off x="707691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1D5BABB-D089-6956-AD64-1DDB101D7082}"/>
              </a:ext>
            </a:extLst>
          </p:cNvPr>
          <p:cNvSpPr txBox="1"/>
          <p:nvPr/>
        </p:nvSpPr>
        <p:spPr>
          <a:xfrm>
            <a:off x="709544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F9A3301-7B28-5CCC-2880-32395D0B2137}"/>
              </a:ext>
            </a:extLst>
          </p:cNvPr>
          <p:cNvSpPr/>
          <p:nvPr/>
        </p:nvSpPr>
        <p:spPr>
          <a:xfrm>
            <a:off x="730203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56C6CAB-181F-2BF3-2D78-298B909FA32D}"/>
              </a:ext>
            </a:extLst>
          </p:cNvPr>
          <p:cNvSpPr txBox="1"/>
          <p:nvPr/>
        </p:nvSpPr>
        <p:spPr>
          <a:xfrm>
            <a:off x="732055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B6564F5-935B-40C6-56A1-CD17B048B729}"/>
              </a:ext>
            </a:extLst>
          </p:cNvPr>
          <p:cNvSpPr/>
          <p:nvPr/>
        </p:nvSpPr>
        <p:spPr>
          <a:xfrm>
            <a:off x="752714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D6C7E7B-4EA2-386A-1C83-E60702EB728E}"/>
              </a:ext>
            </a:extLst>
          </p:cNvPr>
          <p:cNvSpPr txBox="1"/>
          <p:nvPr/>
        </p:nvSpPr>
        <p:spPr>
          <a:xfrm>
            <a:off x="754566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88F1B2A-A43B-1664-8F9A-C4452687F28B}"/>
              </a:ext>
            </a:extLst>
          </p:cNvPr>
          <p:cNvSpPr/>
          <p:nvPr/>
        </p:nvSpPr>
        <p:spPr>
          <a:xfrm>
            <a:off x="775225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7CBC504-3AA6-8333-1999-74E050088AEB}"/>
              </a:ext>
            </a:extLst>
          </p:cNvPr>
          <p:cNvSpPr txBox="1"/>
          <p:nvPr/>
        </p:nvSpPr>
        <p:spPr>
          <a:xfrm>
            <a:off x="7770782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152BF9B-15D0-D931-DE6B-A960A0FDDC74}"/>
              </a:ext>
            </a:extLst>
          </p:cNvPr>
          <p:cNvSpPr/>
          <p:nvPr/>
        </p:nvSpPr>
        <p:spPr>
          <a:xfrm>
            <a:off x="7977369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69E7B5A-CEF7-94B2-AEE9-DA7CF06FF94F}"/>
              </a:ext>
            </a:extLst>
          </p:cNvPr>
          <p:cNvSpPr txBox="1"/>
          <p:nvPr/>
        </p:nvSpPr>
        <p:spPr>
          <a:xfrm>
            <a:off x="7995895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E26622E-8C4E-E71D-0251-27B70E7B0028}"/>
              </a:ext>
            </a:extLst>
          </p:cNvPr>
          <p:cNvSpPr/>
          <p:nvPr/>
        </p:nvSpPr>
        <p:spPr>
          <a:xfrm>
            <a:off x="8202482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1F9719E-A4A4-6307-589C-46D3481F2B42}"/>
              </a:ext>
            </a:extLst>
          </p:cNvPr>
          <p:cNvSpPr txBox="1"/>
          <p:nvPr/>
        </p:nvSpPr>
        <p:spPr>
          <a:xfrm>
            <a:off x="8221008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E2EAC7F-5F53-7F1D-7DB4-6C30E0C8416A}"/>
              </a:ext>
            </a:extLst>
          </p:cNvPr>
          <p:cNvSpPr txBox="1"/>
          <p:nvPr/>
        </p:nvSpPr>
        <p:spPr>
          <a:xfrm>
            <a:off x="842512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072466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40312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8298926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F34545-C979-7924-A94E-D1D12987B1BB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CC1A60-DE75-40BF-778C-A3635CB11E7A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Simple array.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Rank 1.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64-bit doubles.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143E7EF-67C1-A093-5616-5D3D3528C7E0}"/>
              </a:ext>
            </a:extLst>
          </p:cNvPr>
          <p:cNvSpPr/>
          <p:nvPr/>
        </p:nvSpPr>
        <p:spPr>
          <a:xfrm rot="16200000">
            <a:off x="698002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63B518-5668-3A32-3252-FBDFBE8CD6CC}"/>
              </a:ext>
            </a:extLst>
          </p:cNvPr>
          <p:cNvSpPr/>
          <p:nvPr/>
        </p:nvSpPr>
        <p:spPr>
          <a:xfrm>
            <a:off x="99886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4A26B9-08D5-7863-1CAB-C0FA9DA68149}"/>
              </a:ext>
            </a:extLst>
          </p:cNvPr>
          <p:cNvSpPr txBox="1"/>
          <p:nvPr/>
        </p:nvSpPr>
        <p:spPr>
          <a:xfrm>
            <a:off x="930722" y="1555255"/>
            <a:ext cx="334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4444287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 advClick="0" advTm="0">
        <p159:morph option="byObject"/>
      </p:transition>
    </mc:Choice>
    <mc:Fallback xmlns="">
      <p:transition advClick="0" advTm="0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40312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90C7-DD33-28CF-FB69-DF3D4920916C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61DB8F-D79B-4338-4A0A-879656A5B83A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519FC-C998-2EC8-341D-81FA4ED81ED3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D0B20-34D1-3158-A975-AF312241D42E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360AB-CEB1-8444-4AFA-0FB21677CA8D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B0CBAA-5645-44D0-C725-A89B68FE7E14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F34545-C979-7924-A94E-D1D12987B1BB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CC1A60-DE75-40BF-778C-A3635CB11E7A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Simple array.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Rank 1.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64-bit doubles.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143E7EF-67C1-A093-5616-5D3D3528C7E0}"/>
              </a:ext>
            </a:extLst>
          </p:cNvPr>
          <p:cNvSpPr/>
          <p:nvPr/>
        </p:nvSpPr>
        <p:spPr>
          <a:xfrm rot="16200000">
            <a:off x="698002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63B518-5668-3A32-3252-FBDFBE8CD6CC}"/>
              </a:ext>
            </a:extLst>
          </p:cNvPr>
          <p:cNvSpPr/>
          <p:nvPr/>
        </p:nvSpPr>
        <p:spPr>
          <a:xfrm>
            <a:off x="99886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4A26B9-08D5-7863-1CAB-C0FA9DA68149}"/>
              </a:ext>
            </a:extLst>
          </p:cNvPr>
          <p:cNvSpPr txBox="1"/>
          <p:nvPr/>
        </p:nvSpPr>
        <p:spPr>
          <a:xfrm>
            <a:off x="930722" y="1555255"/>
            <a:ext cx="334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33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E9271A-2557-2D0E-D433-2F25A37372AA}"/>
              </a:ext>
            </a:extLst>
          </p:cNvPr>
          <p:cNvSpPr/>
          <p:nvPr/>
        </p:nvSpPr>
        <p:spPr>
          <a:xfrm>
            <a:off x="323527" y="1264925"/>
            <a:ext cx="2017138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3468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 advClick="0" advTm="0">
        <p159:morph option="byObject"/>
      </p:transition>
    </mc:Choice>
    <mc:Fallback xmlns="">
      <p:transition advClick="0" advTm="0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40312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CC1A60-DE75-40BF-778C-A3635CB11E7A}"/>
              </a:ext>
            </a:extLst>
          </p:cNvPr>
          <p:cNvSpPr txBox="1">
            <a:spLocks/>
          </p:cNvSpPr>
          <p:nvPr/>
        </p:nvSpPr>
        <p:spPr>
          <a:xfrm>
            <a:off x="323527" y="2343965"/>
            <a:ext cx="7757060" cy="216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Simple array.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Rank 1.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/>
              <a:t>8-bit </a:t>
            </a:r>
            <a:r>
              <a:rPr lang="en-GB" dirty="0" err="1"/>
              <a:t>ints</a:t>
            </a:r>
            <a:r>
              <a:rPr lang="en-GB" dirty="0"/>
              <a:t>.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143E7EF-67C1-A093-5616-5D3D3528C7E0}"/>
              </a:ext>
            </a:extLst>
          </p:cNvPr>
          <p:cNvSpPr/>
          <p:nvPr/>
        </p:nvSpPr>
        <p:spPr>
          <a:xfrm rot="16200000">
            <a:off x="698002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1BF999-25C5-0A18-E4E8-E9A6402E4086}"/>
              </a:ext>
            </a:extLst>
          </p:cNvPr>
          <p:cNvSpPr/>
          <p:nvPr/>
        </p:nvSpPr>
        <p:spPr>
          <a:xfrm>
            <a:off x="1223979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D22F0C-048A-6967-CF54-EABEF6D11E86}"/>
              </a:ext>
            </a:extLst>
          </p:cNvPr>
          <p:cNvSpPr txBox="1"/>
          <p:nvPr/>
        </p:nvSpPr>
        <p:spPr>
          <a:xfrm>
            <a:off x="1233241" y="1392586"/>
            <a:ext cx="20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8</a:t>
            </a:r>
          </a:p>
          <a:p>
            <a:pPr algn="ctr"/>
            <a:r>
              <a:rPr lang="en-GB" sz="400" dirty="0"/>
              <a:t>9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D104367-FCC3-E93B-DE57-D649B872FC73}"/>
              </a:ext>
            </a:extLst>
          </p:cNvPr>
          <p:cNvSpPr/>
          <p:nvPr/>
        </p:nvSpPr>
        <p:spPr>
          <a:xfrm>
            <a:off x="1446601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0E2990-837D-D9A1-DA55-0DED051F67BE}"/>
              </a:ext>
            </a:extLst>
          </p:cNvPr>
          <p:cNvSpPr txBox="1"/>
          <p:nvPr/>
        </p:nvSpPr>
        <p:spPr>
          <a:xfrm>
            <a:off x="1392922" y="1392586"/>
            <a:ext cx="328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5</a:t>
            </a:r>
          </a:p>
          <a:p>
            <a:pPr algn="ctr"/>
            <a:r>
              <a:rPr lang="en-GB" sz="400" dirty="0"/>
              <a:t>4</a:t>
            </a:r>
            <a:br>
              <a:rPr lang="en-GB" sz="400" dirty="0"/>
            </a:br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844B89F-773B-4C7E-F3B4-063C03840CFF}"/>
              </a:ext>
            </a:extLst>
          </p:cNvPr>
          <p:cNvSpPr/>
          <p:nvPr/>
        </p:nvSpPr>
        <p:spPr>
          <a:xfrm>
            <a:off x="1670865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279FF02-AAA4-6F05-2DA8-EBF68A11553A}"/>
              </a:ext>
            </a:extLst>
          </p:cNvPr>
          <p:cNvSpPr/>
          <p:nvPr/>
        </p:nvSpPr>
        <p:spPr>
          <a:xfrm>
            <a:off x="189348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D5B6B6-1DFD-6EAA-9AA2-2664FFA413D9}"/>
              </a:ext>
            </a:extLst>
          </p:cNvPr>
          <p:cNvSpPr/>
          <p:nvPr/>
        </p:nvSpPr>
        <p:spPr>
          <a:xfrm>
            <a:off x="2115552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B3D1B4C-2CE1-7770-88C4-FEE6F6068E08}"/>
              </a:ext>
            </a:extLst>
          </p:cNvPr>
          <p:cNvSpPr txBox="1"/>
          <p:nvPr/>
        </p:nvSpPr>
        <p:spPr>
          <a:xfrm>
            <a:off x="1621047" y="139258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4</a:t>
            </a:r>
            <a:br>
              <a:rPr lang="en-GB" sz="400" dirty="0"/>
            </a:br>
            <a:r>
              <a:rPr lang="en-GB" sz="400" dirty="0"/>
              <a:t>8</a:t>
            </a:r>
            <a:br>
              <a:rPr lang="en-GB" sz="400" dirty="0"/>
            </a:br>
            <a:r>
              <a:rPr lang="en-GB" sz="400" dirty="0"/>
              <a:t>2</a:t>
            </a:r>
          </a:p>
          <a:p>
            <a:pPr algn="ctr"/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6</a:t>
            </a:r>
          </a:p>
          <a:p>
            <a:pPr algn="ctr"/>
            <a:r>
              <a:rPr lang="en-GB" sz="400" dirty="0"/>
              <a:t>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2615D22-C6A8-935E-5F5B-1445B1C016A0}"/>
              </a:ext>
            </a:extLst>
          </p:cNvPr>
          <p:cNvSpPr txBox="1"/>
          <p:nvPr/>
        </p:nvSpPr>
        <p:spPr>
          <a:xfrm>
            <a:off x="1846013" y="139258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4</a:t>
            </a:r>
          </a:p>
          <a:p>
            <a:pPr algn="ctr"/>
            <a:r>
              <a:rPr lang="en-GB" sz="400" dirty="0"/>
              <a:t>5</a:t>
            </a:r>
            <a:br>
              <a:rPr lang="en-GB" sz="400" dirty="0"/>
            </a:br>
            <a:r>
              <a:rPr lang="en-GB" sz="400" dirty="0"/>
              <a:t>3</a:t>
            </a:r>
            <a:br>
              <a:rPr lang="en-GB" sz="400" dirty="0"/>
            </a:br>
            <a:r>
              <a:rPr lang="en-GB" sz="400" dirty="0"/>
              <a:t>2</a:t>
            </a:r>
            <a:br>
              <a:rPr lang="en-GB" sz="400" dirty="0"/>
            </a:br>
            <a:r>
              <a:rPr lang="en-GB" sz="400" dirty="0"/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147A43B-57E8-378A-DA8D-4A8453A343B2}"/>
              </a:ext>
            </a:extLst>
          </p:cNvPr>
          <p:cNvSpPr txBox="1"/>
          <p:nvPr/>
        </p:nvSpPr>
        <p:spPr>
          <a:xfrm>
            <a:off x="2068078" y="1392586"/>
            <a:ext cx="32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/>
              <a:t>1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</a:p>
          <a:p>
            <a:pPr algn="ctr"/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  <a:br>
              <a:rPr lang="en-GB" sz="400" dirty="0"/>
            </a:br>
            <a:r>
              <a:rPr lang="en-GB" sz="400" dirty="0"/>
              <a:t>-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B6FAAAB-BC0D-8BBF-4D01-94A5BD24AED0}"/>
              </a:ext>
            </a:extLst>
          </p:cNvPr>
          <p:cNvSpPr/>
          <p:nvPr/>
        </p:nvSpPr>
        <p:spPr>
          <a:xfrm>
            <a:off x="323527" y="1264925"/>
            <a:ext cx="2017138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C8E776-A7A7-8711-F154-ACA1D1CA9EB4}"/>
              </a:ext>
            </a:extLst>
          </p:cNvPr>
          <p:cNvSpPr/>
          <p:nvPr/>
        </p:nvSpPr>
        <p:spPr>
          <a:xfrm>
            <a:off x="323527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E73E49-A7F5-EE12-289D-E17AA56FF880}"/>
              </a:ext>
            </a:extLst>
          </p:cNvPr>
          <p:cNvSpPr txBox="1"/>
          <p:nvPr/>
        </p:nvSpPr>
        <p:spPr>
          <a:xfrm>
            <a:off x="342053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A299492-6D5D-8DC0-4B11-8618AE105E68}"/>
              </a:ext>
            </a:extLst>
          </p:cNvPr>
          <p:cNvSpPr/>
          <p:nvPr/>
        </p:nvSpPr>
        <p:spPr>
          <a:xfrm>
            <a:off x="548640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FCB839B-8CDC-94F5-60CD-0D0907C96937}"/>
              </a:ext>
            </a:extLst>
          </p:cNvPr>
          <p:cNvSpPr txBox="1"/>
          <p:nvPr/>
        </p:nvSpPr>
        <p:spPr>
          <a:xfrm>
            <a:off x="567166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C3AB0ED-9A14-8C6B-972C-6C03EE63B72C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DD2D100-EF5A-2077-9621-7FE5C5CAF619}"/>
              </a:ext>
            </a:extLst>
          </p:cNvPr>
          <p:cNvSpPr txBox="1"/>
          <p:nvPr/>
        </p:nvSpPr>
        <p:spPr>
          <a:xfrm>
            <a:off x="792279" y="1478311"/>
            <a:ext cx="206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D454EE1-E38A-4F04-491B-BC3BF5E0979E}"/>
              </a:ext>
            </a:extLst>
          </p:cNvPr>
          <p:cNvSpPr/>
          <p:nvPr/>
        </p:nvSpPr>
        <p:spPr>
          <a:xfrm>
            <a:off x="773753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id="{C6074DA5-6E48-BB4E-106E-2C4C0B051095}"/>
              </a:ext>
            </a:extLst>
          </p:cNvPr>
          <p:cNvSpPr/>
          <p:nvPr/>
        </p:nvSpPr>
        <p:spPr>
          <a:xfrm rot="16200000">
            <a:off x="698002" y="1982141"/>
            <a:ext cx="354316" cy="3693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ED266F6-9BA6-202A-D319-185470069975}"/>
              </a:ext>
            </a:extLst>
          </p:cNvPr>
          <p:cNvSpPr/>
          <p:nvPr/>
        </p:nvSpPr>
        <p:spPr>
          <a:xfrm>
            <a:off x="998866" y="1264925"/>
            <a:ext cx="225113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6E1EF21-73B3-542E-45F4-46BDEF8C3942}"/>
              </a:ext>
            </a:extLst>
          </p:cNvPr>
          <p:cNvSpPr txBox="1"/>
          <p:nvPr/>
        </p:nvSpPr>
        <p:spPr>
          <a:xfrm>
            <a:off x="930722" y="1555255"/>
            <a:ext cx="334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36325221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B9EB-6872-AB01-6F30-3DB2D8F3DB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27B97-AA43-96EE-8EF4-A023679D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06445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43B9C-6225-EC00-70FD-A32C06B58311}"/>
              </a:ext>
            </a:extLst>
          </p:cNvPr>
          <p:cNvSpPr/>
          <p:nvPr/>
        </p:nvSpPr>
        <p:spPr>
          <a:xfrm>
            <a:off x="323527" y="1264925"/>
            <a:ext cx="200819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12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36EE0-0A83-75AA-4CE9-4D51C400D14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0574F0-5A06-CAE1-586E-F0F9A3759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587725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B4987D-AE9F-530D-2FBD-9DD847F805AE}"/>
              </a:ext>
            </a:extLst>
          </p:cNvPr>
          <p:cNvSpPr/>
          <p:nvPr/>
        </p:nvSpPr>
        <p:spPr>
          <a:xfrm>
            <a:off x="6037228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977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49A4B4D-7D2A-4081-D4A2-E021690D7F8B}"/>
              </a:ext>
            </a:extLst>
          </p:cNvPr>
          <p:cNvSpPr/>
          <p:nvPr/>
        </p:nvSpPr>
        <p:spPr>
          <a:xfrm>
            <a:off x="326986" y="1264925"/>
            <a:ext cx="8127612" cy="7961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B3A55-9BDB-94B7-9FF5-09F3E5BDF05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DA518E-0C02-AE4C-E01F-232C35FD7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Workspace allocation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C5D5B78-EE5E-BC8F-3397-350111E010F9}"/>
              </a:ext>
            </a:extLst>
          </p:cNvPr>
          <p:cNvSpPr txBox="1">
            <a:spLocks/>
          </p:cNvSpPr>
          <p:nvPr/>
        </p:nvSpPr>
        <p:spPr>
          <a:xfrm>
            <a:off x="866275" y="2756416"/>
            <a:ext cx="7049034" cy="1750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The interpreter </a:t>
            </a:r>
            <a:r>
              <a:rPr lang="en-GB" i="1" dirty="0"/>
              <a:t>reserves</a:t>
            </a:r>
            <a:r>
              <a:rPr lang="en-GB" dirty="0"/>
              <a:t> MAXWS bytes in the   computer’s address space to keep the range free.</a:t>
            </a:r>
          </a:p>
          <a:p>
            <a:pPr marL="0" indent="0">
              <a:buNone/>
            </a:pPr>
            <a:r>
              <a:rPr lang="en-GB" dirty="0"/>
              <a:t>But it initially only </a:t>
            </a:r>
            <a:r>
              <a:rPr lang="en-GB" i="1" dirty="0"/>
              <a:t>allocates</a:t>
            </a:r>
            <a:r>
              <a:rPr lang="en-GB" dirty="0"/>
              <a:t> a fraction of that.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F8C612-07DC-6BED-BF61-D6252AD21E23}"/>
              </a:ext>
            </a:extLst>
          </p:cNvPr>
          <p:cNvSpPr txBox="1"/>
          <p:nvPr/>
        </p:nvSpPr>
        <p:spPr>
          <a:xfrm>
            <a:off x="7533024" y="2454505"/>
            <a:ext cx="1715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err="1">
                <a:solidFill>
                  <a:srgbClr val="C00000"/>
                </a:solidFill>
              </a:rPr>
              <a:t>addr</a:t>
            </a:r>
            <a:r>
              <a:rPr lang="en-GB" b="1" dirty="0" err="1">
                <a:solidFill>
                  <a:srgbClr val="C00000"/>
                </a:solidFill>
              </a:rPr>
              <a:t>+MAXWS</a:t>
            </a:r>
            <a:endParaRPr lang="en-GB" b="1" dirty="0">
              <a:solidFill>
                <a:srgbClr val="C00000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C855217-83F8-9573-5ADF-57EA77A8734B}"/>
              </a:ext>
            </a:extLst>
          </p:cNvPr>
          <p:cNvCxnSpPr>
            <a:cxnSpLocks/>
          </p:cNvCxnSpPr>
          <p:nvPr/>
        </p:nvCxnSpPr>
        <p:spPr>
          <a:xfrm flipV="1">
            <a:off x="8498553" y="2132352"/>
            <a:ext cx="0" cy="32215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4542AEB-5FDC-711D-3589-EDC5C931EB56}"/>
              </a:ext>
            </a:extLst>
          </p:cNvPr>
          <p:cNvSpPr/>
          <p:nvPr/>
        </p:nvSpPr>
        <p:spPr>
          <a:xfrm>
            <a:off x="323528" y="1264925"/>
            <a:ext cx="123512" cy="7961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4331C0-E843-5D0C-4B51-8AA48A76F0E3}"/>
              </a:ext>
            </a:extLst>
          </p:cNvPr>
          <p:cNvSpPr txBox="1"/>
          <p:nvPr/>
        </p:nvSpPr>
        <p:spPr>
          <a:xfrm>
            <a:off x="323527" y="1417498"/>
            <a:ext cx="800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Reserved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78DC2F2-7030-634D-0364-1E02849E27DB}"/>
              </a:ext>
            </a:extLst>
          </p:cNvPr>
          <p:cNvCxnSpPr>
            <a:cxnSpLocks/>
          </p:cNvCxnSpPr>
          <p:nvPr/>
        </p:nvCxnSpPr>
        <p:spPr>
          <a:xfrm flipV="1">
            <a:off x="323527" y="2132352"/>
            <a:ext cx="0" cy="32215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454C5BE-29AC-545F-8829-94121A00A52E}"/>
              </a:ext>
            </a:extLst>
          </p:cNvPr>
          <p:cNvSpPr txBox="1"/>
          <p:nvPr/>
        </p:nvSpPr>
        <p:spPr>
          <a:xfrm>
            <a:off x="-27108" y="2387084"/>
            <a:ext cx="701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err="1">
                <a:solidFill>
                  <a:srgbClr val="C00000"/>
                </a:solidFill>
              </a:rPr>
              <a:t>addr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61DED6-0412-2670-8FE8-0536F810A548}"/>
              </a:ext>
            </a:extLst>
          </p:cNvPr>
          <p:cNvSpPr txBox="1"/>
          <p:nvPr/>
        </p:nvSpPr>
        <p:spPr>
          <a:xfrm>
            <a:off x="820378" y="2123481"/>
            <a:ext cx="259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Actual workspace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ED983D7-0BC4-904C-A1B4-8C45F22F3124}"/>
              </a:ext>
            </a:extLst>
          </p:cNvPr>
          <p:cNvCxnSpPr>
            <a:cxnSpLocks/>
          </p:cNvCxnSpPr>
          <p:nvPr/>
        </p:nvCxnSpPr>
        <p:spPr>
          <a:xfrm flipH="1" flipV="1">
            <a:off x="385284" y="1805278"/>
            <a:ext cx="1254405" cy="48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42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/>
      <p:bldP spid="9" grpId="0" animBg="1"/>
      <p:bldP spid="16" grpId="0"/>
      <p:bldP spid="2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34364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3847254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4228749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5655733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339325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7231732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60009C-D91F-BE51-80D1-4F7584CC4587}"/>
              </a:ext>
            </a:extLst>
          </p:cNvPr>
          <p:cNvSpPr/>
          <p:nvPr/>
        </p:nvSpPr>
        <p:spPr>
          <a:xfrm>
            <a:off x="6037228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8277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7" y="1264925"/>
            <a:ext cx="67215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34364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3847254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4228749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5655733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339325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7231732" y="1264925"/>
            <a:ext cx="119450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60009C-D91F-BE51-80D1-4F7584CC4587}"/>
              </a:ext>
            </a:extLst>
          </p:cNvPr>
          <p:cNvSpPr/>
          <p:nvPr/>
        </p:nvSpPr>
        <p:spPr>
          <a:xfrm>
            <a:off x="6037228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428173C-3C71-2D45-B981-3C3947B69444}"/>
              </a:ext>
            </a:extLst>
          </p:cNvPr>
          <p:cNvSpPr/>
          <p:nvPr/>
        </p:nvSpPr>
        <p:spPr>
          <a:xfrm>
            <a:off x="6522720" y="1073573"/>
            <a:ext cx="855033" cy="126576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4352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 advClick="0">
        <p159:morph option="byObject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compression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264925"/>
            <a:ext cx="542260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25160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3847254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4121150" y="1264925"/>
            <a:ext cx="4890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5655733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6037228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7231732" y="1264925"/>
            <a:ext cx="81300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339325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0167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Workspace compaction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264925"/>
            <a:ext cx="542260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995680" y="1264925"/>
            <a:ext cx="25160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518683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3847254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4121150" y="1264925"/>
            <a:ext cx="4890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5655733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6037228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7231732" y="1264925"/>
            <a:ext cx="81300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339325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012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Workspace compaction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264925"/>
            <a:ext cx="542260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865787" y="1264925"/>
            <a:ext cx="25160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019538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2874570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3256066" y="1264925"/>
            <a:ext cx="4890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3745161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4126656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4756928" y="1264925"/>
            <a:ext cx="81300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116296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91CB688D-123A-B753-DD10-C117D0C8FFC5}"/>
              </a:ext>
            </a:extLst>
          </p:cNvPr>
          <p:cNvSpPr/>
          <p:nvPr/>
        </p:nvSpPr>
        <p:spPr>
          <a:xfrm rot="10800000">
            <a:off x="5488656" y="2209163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5C9D69CB-58EB-D4EE-1496-7697C703FCB3}"/>
              </a:ext>
            </a:extLst>
          </p:cNvPr>
          <p:cNvSpPr/>
          <p:nvPr/>
        </p:nvSpPr>
        <p:spPr>
          <a:xfrm rot="10800000">
            <a:off x="5488656" y="2755275"/>
            <a:ext cx="162560" cy="327197"/>
          </a:xfrm>
          <a:prstGeom prst="downArrow">
            <a:avLst/>
          </a:prstGeom>
          <a:solidFill>
            <a:srgbClr val="928A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757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7EFB0A-D982-5168-8C8F-020D618D711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CC236-A6E4-F709-B078-A323AA8277C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91574D1-E8DC-0207-1208-50A24F38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allocation request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6EA251-0634-28B1-FD46-0FB85DA377D7}"/>
              </a:ext>
            </a:extLst>
          </p:cNvPr>
          <p:cNvSpPr/>
          <p:nvPr/>
        </p:nvSpPr>
        <p:spPr>
          <a:xfrm>
            <a:off x="3183212" y="1264925"/>
            <a:ext cx="127878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33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allocation (and deallocation)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264925"/>
            <a:ext cx="542260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865787" y="1264925"/>
            <a:ext cx="25160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019538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2874570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3256066" y="1264925"/>
            <a:ext cx="4890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941EA7-C25F-9F69-4EB6-13E284F95C26}"/>
              </a:ext>
            </a:extLst>
          </p:cNvPr>
          <p:cNvSpPr/>
          <p:nvPr/>
        </p:nvSpPr>
        <p:spPr>
          <a:xfrm>
            <a:off x="3745161" y="1264925"/>
            <a:ext cx="3814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4126656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4756928" y="1264925"/>
            <a:ext cx="81300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116296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91CB688D-123A-B753-DD10-C117D0C8FFC5}"/>
              </a:ext>
            </a:extLst>
          </p:cNvPr>
          <p:cNvSpPr/>
          <p:nvPr/>
        </p:nvSpPr>
        <p:spPr>
          <a:xfrm rot="10800000">
            <a:off x="5488656" y="2209163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61DCA7-BC8B-D7C7-3536-C33F19ABD523}"/>
              </a:ext>
            </a:extLst>
          </p:cNvPr>
          <p:cNvSpPr/>
          <p:nvPr/>
        </p:nvSpPr>
        <p:spPr>
          <a:xfrm>
            <a:off x="5569936" y="1264925"/>
            <a:ext cx="127878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99417A48-5682-C720-B020-E67E8C39225E}"/>
              </a:ext>
            </a:extLst>
          </p:cNvPr>
          <p:cNvSpPr/>
          <p:nvPr/>
        </p:nvSpPr>
        <p:spPr>
          <a:xfrm rot="10800000">
            <a:off x="6767441" y="2209163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8B44C02A-7945-EF12-6183-3F32ECEAE48B}"/>
              </a:ext>
            </a:extLst>
          </p:cNvPr>
          <p:cNvSpPr/>
          <p:nvPr/>
        </p:nvSpPr>
        <p:spPr>
          <a:xfrm rot="10800000">
            <a:off x="5488656" y="2755275"/>
            <a:ext cx="162560" cy="327197"/>
          </a:xfrm>
          <a:prstGeom prst="downArrow">
            <a:avLst/>
          </a:prstGeom>
          <a:solidFill>
            <a:srgbClr val="928A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0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allocation (and deallocation)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264925"/>
            <a:ext cx="542260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865787" y="1264925"/>
            <a:ext cx="25160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019538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2874570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3256066" y="1264925"/>
            <a:ext cx="4890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4126656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4756928" y="1264925"/>
            <a:ext cx="81300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116296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61DCA7-BC8B-D7C7-3536-C33F19ABD523}"/>
              </a:ext>
            </a:extLst>
          </p:cNvPr>
          <p:cNvSpPr/>
          <p:nvPr/>
        </p:nvSpPr>
        <p:spPr>
          <a:xfrm>
            <a:off x="5569936" y="1264925"/>
            <a:ext cx="127878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99417A48-5682-C720-B020-E67E8C39225E}"/>
              </a:ext>
            </a:extLst>
          </p:cNvPr>
          <p:cNvSpPr/>
          <p:nvPr/>
        </p:nvSpPr>
        <p:spPr>
          <a:xfrm rot="10800000">
            <a:off x="6767441" y="2209163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5C2DA119-14EA-2FDA-B9EF-73487A8A1B08}"/>
              </a:ext>
            </a:extLst>
          </p:cNvPr>
          <p:cNvSpPr/>
          <p:nvPr/>
        </p:nvSpPr>
        <p:spPr>
          <a:xfrm rot="10800000">
            <a:off x="3666566" y="2755275"/>
            <a:ext cx="162560" cy="327197"/>
          </a:xfrm>
          <a:prstGeom prst="downArrow">
            <a:avLst/>
          </a:prstGeom>
          <a:solidFill>
            <a:srgbClr val="928A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3158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Pocket allocation (and deallocation)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264925"/>
            <a:ext cx="542260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865787" y="1264925"/>
            <a:ext cx="25160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019538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2874570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3256066" y="1264925"/>
            <a:ext cx="4890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4126656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4756928" y="1264925"/>
            <a:ext cx="81300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116296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61DCA7-BC8B-D7C7-3536-C33F19ABD523}"/>
              </a:ext>
            </a:extLst>
          </p:cNvPr>
          <p:cNvSpPr/>
          <p:nvPr/>
        </p:nvSpPr>
        <p:spPr>
          <a:xfrm>
            <a:off x="5569936" y="1264925"/>
            <a:ext cx="127878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99417A48-5682-C720-B020-E67E8C39225E}"/>
              </a:ext>
            </a:extLst>
          </p:cNvPr>
          <p:cNvSpPr/>
          <p:nvPr/>
        </p:nvSpPr>
        <p:spPr>
          <a:xfrm rot="10800000">
            <a:off x="6767441" y="2209163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C1626D-F8C2-3224-3EF9-E902A9E07F84}"/>
              </a:ext>
            </a:extLst>
          </p:cNvPr>
          <p:cNvSpPr/>
          <p:nvPr/>
        </p:nvSpPr>
        <p:spPr>
          <a:xfrm>
            <a:off x="6848721" y="1264925"/>
            <a:ext cx="1708011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6A06D68F-CA39-2006-56F0-2A24F8373286}"/>
              </a:ext>
            </a:extLst>
          </p:cNvPr>
          <p:cNvSpPr/>
          <p:nvPr/>
        </p:nvSpPr>
        <p:spPr>
          <a:xfrm rot="10800000">
            <a:off x="8475452" y="2206007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CE924CD7-389A-ED8D-35F1-75E5164AFFCD}"/>
              </a:ext>
            </a:extLst>
          </p:cNvPr>
          <p:cNvSpPr/>
          <p:nvPr/>
        </p:nvSpPr>
        <p:spPr>
          <a:xfrm rot="10800000">
            <a:off x="3666566" y="2755275"/>
            <a:ext cx="162560" cy="327197"/>
          </a:xfrm>
          <a:prstGeom prst="downArrow">
            <a:avLst/>
          </a:prstGeom>
          <a:solidFill>
            <a:srgbClr val="928A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2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7EFB0A-D982-5168-8C8F-020D618D711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CC236-A6E4-F709-B078-A323AA8277C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91574D1-E8DC-0207-1208-50A24F38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allocation request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6EA251-0634-28B1-FD46-0FB85DA377D7}"/>
              </a:ext>
            </a:extLst>
          </p:cNvPr>
          <p:cNvSpPr/>
          <p:nvPr/>
        </p:nvSpPr>
        <p:spPr>
          <a:xfrm>
            <a:off x="3264747" y="1264925"/>
            <a:ext cx="104309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79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D08CDD-8EF8-D381-648C-80DA7318A4F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AD4AC-A875-675A-E43C-E31931819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Pretty much everything:</a:t>
            </a:r>
          </a:p>
          <a:p>
            <a:r>
              <a:rPr lang="en-GB" dirty="0"/>
              <a:t>Arrays.</a:t>
            </a:r>
          </a:p>
          <a:p>
            <a:r>
              <a:rPr lang="en-GB" dirty="0"/>
              <a:t>Symbols (names).</a:t>
            </a:r>
          </a:p>
          <a:p>
            <a:r>
              <a:rPr lang="en-GB" dirty="0"/>
              <a:t>Functions.</a:t>
            </a:r>
          </a:p>
          <a:p>
            <a:r>
              <a:rPr lang="en-GB" dirty="0"/>
              <a:t>The APL stack.</a:t>
            </a:r>
          </a:p>
          <a:p>
            <a:r>
              <a:rPr lang="en-GB" dirty="0"/>
              <a:t>… etc.</a:t>
            </a:r>
          </a:p>
          <a:p>
            <a:pPr marL="0" indent="0">
              <a:buNone/>
            </a:pPr>
            <a:r>
              <a:rPr lang="en-GB" dirty="0"/>
              <a:t>All of these things are made up of                         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16FD2-B97B-4C74-259F-E75BE7F619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B488F41-B0BD-24F6-414D-243E42E3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goes into the workspace?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E2A9DD-68AE-8FED-9C64-9639EC5A8B58}"/>
              </a:ext>
            </a:extLst>
          </p:cNvPr>
          <p:cNvSpPr txBox="1"/>
          <p:nvPr/>
        </p:nvSpPr>
        <p:spPr>
          <a:xfrm>
            <a:off x="4502777" y="3792205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Pockets</a:t>
            </a:r>
          </a:p>
        </p:txBody>
      </p:sp>
    </p:spTree>
    <p:extLst>
      <p:ext uri="{BB962C8B-B14F-4D97-AF65-F5344CB8AC3E}">
        <p14:creationId xmlns:p14="http://schemas.microsoft.com/office/powerpoint/2010/main" val="146915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Walk workspace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264925"/>
            <a:ext cx="542260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865787" y="1264925"/>
            <a:ext cx="25160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019538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2874570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3256066" y="1264925"/>
            <a:ext cx="4890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4126656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4756928" y="1264925"/>
            <a:ext cx="81300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116296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61DCA7-BC8B-D7C7-3536-C33F19ABD523}"/>
              </a:ext>
            </a:extLst>
          </p:cNvPr>
          <p:cNvSpPr/>
          <p:nvPr/>
        </p:nvSpPr>
        <p:spPr>
          <a:xfrm>
            <a:off x="5569936" y="1264925"/>
            <a:ext cx="127878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C1626D-F8C2-3224-3EF9-E902A9E07F84}"/>
              </a:ext>
            </a:extLst>
          </p:cNvPr>
          <p:cNvSpPr/>
          <p:nvPr/>
        </p:nvSpPr>
        <p:spPr>
          <a:xfrm>
            <a:off x="6848721" y="1264925"/>
            <a:ext cx="1708011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6A06D68F-CA39-2006-56F0-2A24F8373286}"/>
              </a:ext>
            </a:extLst>
          </p:cNvPr>
          <p:cNvSpPr/>
          <p:nvPr/>
        </p:nvSpPr>
        <p:spPr>
          <a:xfrm rot="10800000">
            <a:off x="8475452" y="2206007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CE924CD7-389A-ED8D-35F1-75E5164AFFCD}"/>
              </a:ext>
            </a:extLst>
          </p:cNvPr>
          <p:cNvSpPr/>
          <p:nvPr/>
        </p:nvSpPr>
        <p:spPr>
          <a:xfrm rot="10800000">
            <a:off x="3666566" y="2755275"/>
            <a:ext cx="162560" cy="327197"/>
          </a:xfrm>
          <a:prstGeom prst="downArrow">
            <a:avLst/>
          </a:prstGeom>
          <a:solidFill>
            <a:srgbClr val="928A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14222398-0E60-6B4E-9FA0-B1A58A392F9E}"/>
              </a:ext>
            </a:extLst>
          </p:cNvPr>
          <p:cNvSpPr/>
          <p:nvPr/>
        </p:nvSpPr>
        <p:spPr>
          <a:xfrm rot="10800000">
            <a:off x="3666565" y="2206007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01994036-4B93-B163-7B0D-307636BB06AA}"/>
              </a:ext>
            </a:extLst>
          </p:cNvPr>
          <p:cNvSpPr/>
          <p:nvPr/>
        </p:nvSpPr>
        <p:spPr>
          <a:xfrm rot="10800000">
            <a:off x="4045376" y="2206006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C372DAA1-AFCC-5A21-F80A-F317A20FAF55}"/>
              </a:ext>
            </a:extLst>
          </p:cNvPr>
          <p:cNvSpPr/>
          <p:nvPr/>
        </p:nvSpPr>
        <p:spPr>
          <a:xfrm rot="10800000">
            <a:off x="4675648" y="2206006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2365E328-D8E9-8DBE-F4F5-1DC9F0147DD5}"/>
              </a:ext>
            </a:extLst>
          </p:cNvPr>
          <p:cNvSpPr/>
          <p:nvPr/>
        </p:nvSpPr>
        <p:spPr>
          <a:xfrm rot="10800000">
            <a:off x="5485187" y="2206006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B01913D9-5736-B38A-40B7-EA484A2C8AA7}"/>
              </a:ext>
            </a:extLst>
          </p:cNvPr>
          <p:cNvSpPr/>
          <p:nvPr/>
        </p:nvSpPr>
        <p:spPr>
          <a:xfrm rot="10800000">
            <a:off x="6767441" y="2206006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5BD389F9-4501-F9B1-223E-535875706819}"/>
              </a:ext>
            </a:extLst>
          </p:cNvPr>
          <p:cNvSpPr txBox="1">
            <a:spLocks/>
          </p:cNvSpPr>
          <p:nvPr/>
        </p:nvSpPr>
        <p:spPr>
          <a:xfrm>
            <a:off x="218173" y="3408829"/>
            <a:ext cx="7728815" cy="564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anose="05020102010507070707" pitchFamily="18" charset="2"/>
              <a:buNone/>
            </a:pPr>
            <a:r>
              <a:rPr lang="en-GB" dirty="0"/>
              <a:t>No room.</a:t>
            </a:r>
          </a:p>
        </p:txBody>
      </p:sp>
    </p:spTree>
    <p:extLst>
      <p:ext uri="{BB962C8B-B14F-4D97-AF65-F5344CB8AC3E}">
        <p14:creationId xmlns:p14="http://schemas.microsoft.com/office/powerpoint/2010/main" val="251609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8" grpId="0" animBg="1"/>
      <p:bldP spid="8" grpId="1" animBg="1"/>
      <p:bldP spid="14" grpId="0" animBg="1"/>
      <p:bldP spid="14" grpId="1" animBg="1"/>
      <p:bldP spid="15" grpId="0" animBg="1"/>
      <p:bldP spid="15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/>
              <a:t>Compress and compact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264925"/>
            <a:ext cx="8427619" cy="7961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264925"/>
            <a:ext cx="542260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865787" y="1264925"/>
            <a:ext cx="25160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2019538" y="1264925"/>
            <a:ext cx="855033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2874570" y="1264925"/>
            <a:ext cx="381496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3256066" y="1264925"/>
            <a:ext cx="48909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3739710" y="1264925"/>
            <a:ext cx="630272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4367516" y="1264925"/>
            <a:ext cx="813008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1116296" y="1264925"/>
            <a:ext cx="949264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61DCA7-BC8B-D7C7-3536-C33F19ABD523}"/>
              </a:ext>
            </a:extLst>
          </p:cNvPr>
          <p:cNvSpPr/>
          <p:nvPr/>
        </p:nvSpPr>
        <p:spPr>
          <a:xfrm>
            <a:off x="5180524" y="1264925"/>
            <a:ext cx="1278785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C1626D-F8C2-3224-3EF9-E902A9E07F84}"/>
              </a:ext>
            </a:extLst>
          </p:cNvPr>
          <p:cNvSpPr/>
          <p:nvPr/>
        </p:nvSpPr>
        <p:spPr>
          <a:xfrm>
            <a:off x="6457487" y="1264925"/>
            <a:ext cx="1708011" cy="79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6A06D68F-CA39-2006-56F0-2A24F8373286}"/>
              </a:ext>
            </a:extLst>
          </p:cNvPr>
          <p:cNvSpPr/>
          <p:nvPr/>
        </p:nvSpPr>
        <p:spPr>
          <a:xfrm rot="10800000">
            <a:off x="8098932" y="2206007"/>
            <a:ext cx="162560" cy="327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022836E-730A-24C1-588D-7AECA81486F4}"/>
              </a:ext>
            </a:extLst>
          </p:cNvPr>
          <p:cNvSpPr/>
          <p:nvPr/>
        </p:nvSpPr>
        <p:spPr>
          <a:xfrm rot="10800000">
            <a:off x="8097374" y="2755275"/>
            <a:ext cx="162560" cy="327197"/>
          </a:xfrm>
          <a:prstGeom prst="downArrow">
            <a:avLst/>
          </a:prstGeom>
          <a:solidFill>
            <a:srgbClr val="928A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5F4ABE0-62D4-EDB8-D024-1C6FD91930AA}"/>
              </a:ext>
            </a:extLst>
          </p:cNvPr>
          <p:cNvSpPr txBox="1">
            <a:spLocks/>
          </p:cNvSpPr>
          <p:nvPr/>
        </p:nvSpPr>
        <p:spPr>
          <a:xfrm>
            <a:off x="218173" y="3408829"/>
            <a:ext cx="7728815" cy="564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anose="05020102010507070707" pitchFamily="18" charset="2"/>
              <a:buNone/>
            </a:pPr>
            <a:r>
              <a:rPr lang="en-GB" dirty="0"/>
              <a:t>Still no room.</a:t>
            </a:r>
          </a:p>
        </p:txBody>
      </p:sp>
    </p:spTree>
    <p:extLst>
      <p:ext uri="{BB962C8B-B14F-4D97-AF65-F5344CB8AC3E}">
        <p14:creationId xmlns:p14="http://schemas.microsoft.com/office/powerpoint/2010/main" val="9964347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 err="1"/>
              <a:t>Worspace</a:t>
            </a:r>
            <a:r>
              <a:rPr lang="en-GB" dirty="0"/>
              <a:t> expansion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409705"/>
            <a:ext cx="4213810" cy="39805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7" y="1409705"/>
            <a:ext cx="4213810" cy="3980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409705"/>
            <a:ext cx="271130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594658" y="1409705"/>
            <a:ext cx="125802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1196872" y="1409705"/>
            <a:ext cx="427517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1624389" y="1409705"/>
            <a:ext cx="190748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1813212" y="1409705"/>
            <a:ext cx="244548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2051906" y="1409705"/>
            <a:ext cx="315136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2370479" y="1409705"/>
            <a:ext cx="406504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722240" y="1409705"/>
            <a:ext cx="474632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61DCA7-BC8B-D7C7-3536-C33F19ABD523}"/>
              </a:ext>
            </a:extLst>
          </p:cNvPr>
          <p:cNvSpPr/>
          <p:nvPr/>
        </p:nvSpPr>
        <p:spPr>
          <a:xfrm>
            <a:off x="2776983" y="1409705"/>
            <a:ext cx="639393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C1626D-F8C2-3224-3EF9-E902A9E07F84}"/>
              </a:ext>
            </a:extLst>
          </p:cNvPr>
          <p:cNvSpPr/>
          <p:nvPr/>
        </p:nvSpPr>
        <p:spPr>
          <a:xfrm>
            <a:off x="3416376" y="1409705"/>
            <a:ext cx="854006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6A06D68F-CA39-2006-56F0-2A24F8373286}"/>
              </a:ext>
            </a:extLst>
          </p:cNvPr>
          <p:cNvSpPr/>
          <p:nvPr/>
        </p:nvSpPr>
        <p:spPr>
          <a:xfrm rot="10800000">
            <a:off x="4232282" y="1955891"/>
            <a:ext cx="81280" cy="16359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022836E-730A-24C1-588D-7AECA81486F4}"/>
              </a:ext>
            </a:extLst>
          </p:cNvPr>
          <p:cNvSpPr/>
          <p:nvPr/>
        </p:nvSpPr>
        <p:spPr>
          <a:xfrm rot="10800000">
            <a:off x="4232282" y="2291799"/>
            <a:ext cx="81280" cy="163599"/>
          </a:xfrm>
          <a:prstGeom prst="downArrow">
            <a:avLst/>
          </a:prstGeom>
          <a:solidFill>
            <a:srgbClr val="928A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1555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73C70-CAA1-0833-6778-311A8A2D397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37254"/>
            <a:ext cx="1610976" cy="1036319"/>
          </a:xfr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5E1E53-EBFF-1F2C-0545-A892932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499672" cy="685535"/>
          </a:xfrm>
        </p:spPr>
        <p:txBody>
          <a:bodyPr/>
          <a:lstStyle/>
          <a:p>
            <a:r>
              <a:rPr lang="en-GB" dirty="0" err="1"/>
              <a:t>Worspace</a:t>
            </a:r>
            <a:r>
              <a:rPr lang="en-GB" dirty="0"/>
              <a:t> expansion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71177-010F-7B6B-658A-8AEB66C0B026}"/>
              </a:ext>
            </a:extLst>
          </p:cNvPr>
          <p:cNvSpPr/>
          <p:nvPr/>
        </p:nvSpPr>
        <p:spPr>
          <a:xfrm>
            <a:off x="323527" y="1409705"/>
            <a:ext cx="4213810" cy="39805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F0A111-3CE2-FB7E-E372-DACF04945435}"/>
              </a:ext>
            </a:extLst>
          </p:cNvPr>
          <p:cNvSpPr/>
          <p:nvPr/>
        </p:nvSpPr>
        <p:spPr>
          <a:xfrm>
            <a:off x="323526" y="1409705"/>
            <a:ext cx="8496945" cy="3980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1BAF8-F2B7-7B76-E7B3-0E0C5488F53B}"/>
              </a:ext>
            </a:extLst>
          </p:cNvPr>
          <p:cNvSpPr/>
          <p:nvPr/>
        </p:nvSpPr>
        <p:spPr>
          <a:xfrm>
            <a:off x="323528" y="1409705"/>
            <a:ext cx="271130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F64AB-5EE1-D2D0-2AB8-A3CC52B0F040}"/>
              </a:ext>
            </a:extLst>
          </p:cNvPr>
          <p:cNvSpPr/>
          <p:nvPr/>
        </p:nvSpPr>
        <p:spPr>
          <a:xfrm>
            <a:off x="594658" y="1409705"/>
            <a:ext cx="125802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CFE7A-29FA-86B4-B457-5D374E2DAFF8}"/>
              </a:ext>
            </a:extLst>
          </p:cNvPr>
          <p:cNvSpPr/>
          <p:nvPr/>
        </p:nvSpPr>
        <p:spPr>
          <a:xfrm>
            <a:off x="1196872" y="1409705"/>
            <a:ext cx="427517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5E184C-A42F-9CAD-4D9F-FE1BA54D23DC}"/>
              </a:ext>
            </a:extLst>
          </p:cNvPr>
          <p:cNvSpPr/>
          <p:nvPr/>
        </p:nvSpPr>
        <p:spPr>
          <a:xfrm>
            <a:off x="1624389" y="1409705"/>
            <a:ext cx="190748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60AC6-8623-A740-95C1-90CD02D6C3D2}"/>
              </a:ext>
            </a:extLst>
          </p:cNvPr>
          <p:cNvSpPr/>
          <p:nvPr/>
        </p:nvSpPr>
        <p:spPr>
          <a:xfrm>
            <a:off x="1813212" y="1409705"/>
            <a:ext cx="244548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9E2221-5091-40FA-E58F-5F6E53F77727}"/>
              </a:ext>
            </a:extLst>
          </p:cNvPr>
          <p:cNvSpPr/>
          <p:nvPr/>
        </p:nvSpPr>
        <p:spPr>
          <a:xfrm>
            <a:off x="2051906" y="1409705"/>
            <a:ext cx="315136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04C800-C299-F2B4-3324-37202AB82EB6}"/>
              </a:ext>
            </a:extLst>
          </p:cNvPr>
          <p:cNvSpPr/>
          <p:nvPr/>
        </p:nvSpPr>
        <p:spPr>
          <a:xfrm>
            <a:off x="2370479" y="1409705"/>
            <a:ext cx="406504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3895DB8-0BD1-D99A-E9EC-F1E5DA71F8DD}"/>
              </a:ext>
            </a:extLst>
          </p:cNvPr>
          <p:cNvSpPr/>
          <p:nvPr/>
        </p:nvSpPr>
        <p:spPr>
          <a:xfrm>
            <a:off x="722240" y="1409705"/>
            <a:ext cx="474632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61DCA7-BC8B-D7C7-3536-C33F19ABD523}"/>
              </a:ext>
            </a:extLst>
          </p:cNvPr>
          <p:cNvSpPr/>
          <p:nvPr/>
        </p:nvSpPr>
        <p:spPr>
          <a:xfrm>
            <a:off x="2776983" y="1409705"/>
            <a:ext cx="639393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C1626D-F8C2-3224-3EF9-E902A9E07F84}"/>
              </a:ext>
            </a:extLst>
          </p:cNvPr>
          <p:cNvSpPr/>
          <p:nvPr/>
        </p:nvSpPr>
        <p:spPr>
          <a:xfrm>
            <a:off x="3416376" y="1409705"/>
            <a:ext cx="854006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6A06D68F-CA39-2006-56F0-2A24F8373286}"/>
              </a:ext>
            </a:extLst>
          </p:cNvPr>
          <p:cNvSpPr/>
          <p:nvPr/>
        </p:nvSpPr>
        <p:spPr>
          <a:xfrm rot="10800000">
            <a:off x="4232282" y="1955891"/>
            <a:ext cx="81280" cy="16359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022836E-730A-24C1-588D-7AECA81486F4}"/>
              </a:ext>
            </a:extLst>
          </p:cNvPr>
          <p:cNvSpPr/>
          <p:nvPr/>
        </p:nvSpPr>
        <p:spPr>
          <a:xfrm rot="10800000">
            <a:off x="4232282" y="2291799"/>
            <a:ext cx="81280" cy="163599"/>
          </a:xfrm>
          <a:prstGeom prst="downArrow">
            <a:avLst/>
          </a:prstGeom>
          <a:solidFill>
            <a:srgbClr val="928A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421A79-826E-E83A-81BB-995E5AAED0AE}"/>
              </a:ext>
            </a:extLst>
          </p:cNvPr>
          <p:cNvSpPr>
            <a:spLocks noChangeAspect="1"/>
          </p:cNvSpPr>
          <p:nvPr/>
        </p:nvSpPr>
        <p:spPr>
          <a:xfrm>
            <a:off x="4271917" y="1409705"/>
            <a:ext cx="521547" cy="3980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CC3C24FA-56CE-C952-13BB-9E7D6835E4F3}"/>
              </a:ext>
            </a:extLst>
          </p:cNvPr>
          <p:cNvSpPr/>
          <p:nvPr/>
        </p:nvSpPr>
        <p:spPr>
          <a:xfrm rot="10800000">
            <a:off x="4752824" y="1955890"/>
            <a:ext cx="81280" cy="16359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6959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 animBg="1"/>
      <p:bldP spid="14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9DC31B-CC6B-25EA-425F-BE8317EFDC8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17974-5F0E-B52D-3D9D-926EF47CA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Incredibly simple.</a:t>
            </a:r>
          </a:p>
          <a:p>
            <a:pPr marL="0" indent="0">
              <a:buNone/>
            </a:pPr>
            <a:r>
              <a:rPr lang="en-GB" dirty="0"/>
              <a:t>Very fast.</a:t>
            </a:r>
          </a:p>
          <a:p>
            <a:pPr marL="0" indent="0">
              <a:buNone/>
            </a:pPr>
            <a:r>
              <a:rPr lang="en-GB" dirty="0"/>
              <a:t>Every new interpreter developer thinks they can improve it.</a:t>
            </a:r>
          </a:p>
          <a:p>
            <a:pPr marL="0" indent="0">
              <a:buNone/>
            </a:pPr>
            <a:r>
              <a:rPr lang="en-GB" dirty="0"/>
              <a:t>No-one has so far.</a:t>
            </a:r>
          </a:p>
          <a:p>
            <a:pPr marL="0" indent="0">
              <a:buNone/>
            </a:pPr>
            <a:r>
              <a:rPr lang="en-GB" dirty="0"/>
              <a:t>In 18.0 we almost did…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8F769-9851-7BEF-FBD0-4F2A553F376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D5241F-EB0E-26A1-B669-404080F6E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Pocket allocation algorithm</a:t>
            </a:r>
          </a:p>
        </p:txBody>
      </p:sp>
    </p:spTree>
    <p:extLst>
      <p:ext uri="{BB962C8B-B14F-4D97-AF65-F5344CB8AC3E}">
        <p14:creationId xmlns:p14="http://schemas.microsoft.com/office/powerpoint/2010/main" val="37154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5CC246-77DF-19AC-818D-BAA83308A54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3804A-FC18-A2D1-3FDB-12D94053B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⎕WA</a:t>
            </a:r>
            <a:endParaRPr lang="en-GB" dirty="0">
              <a:latin typeface="+mn-lt"/>
            </a:endParaRPr>
          </a:p>
          <a:p>
            <a:pPr lvl="1"/>
            <a:r>
              <a:rPr lang="en-GB" dirty="0"/>
              <a:t>Performs compression and compaction.</a:t>
            </a:r>
          </a:p>
          <a:p>
            <a:pPr lvl="1"/>
            <a:r>
              <a:rPr lang="en-GB" dirty="0"/>
              <a:t>Resets to an “ideal” memory allocation.</a:t>
            </a:r>
          </a:p>
          <a:p>
            <a:pPr lvl="1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188D87-8868-3A3E-9788-A6C25AE7BE7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308C68-29D0-CD3F-ABAD-7382BBCF7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Reducing workspace allocation</a:t>
            </a:r>
          </a:p>
        </p:txBody>
      </p:sp>
    </p:spTree>
    <p:extLst>
      <p:ext uri="{BB962C8B-B14F-4D97-AF65-F5344CB8AC3E}">
        <p14:creationId xmlns:p14="http://schemas.microsoft.com/office/powerpoint/2010/main" val="48322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31C679-7E44-4243-BBEC-AC42BA63BFF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F9EA6-92D0-68BC-5707-E82072AA7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2000⌶</a:t>
            </a:r>
          </a:p>
          <a:p>
            <a:r>
              <a:rPr lang="en-GB" dirty="0"/>
              <a:t>Number of free and allocated pockets.</a:t>
            </a:r>
          </a:p>
          <a:p>
            <a:r>
              <a:rPr lang="en-GB" dirty="0"/>
              <a:t>Number of compactions.</a:t>
            </a:r>
          </a:p>
          <a:p>
            <a:r>
              <a:rPr lang="en-GB" dirty="0"/>
              <a:t>Sediment size.</a:t>
            </a:r>
          </a:p>
          <a:p>
            <a:r>
              <a:rPr lang="en-GB" dirty="0"/>
              <a:t>Current allocation and allocation HWM.</a:t>
            </a:r>
          </a:p>
          <a:p>
            <a:r>
              <a:rPr lang="en-GB" dirty="0"/>
              <a:t>Set min/max allocation sizes.</a:t>
            </a:r>
          </a:p>
          <a:p>
            <a:r>
              <a:rPr lang="en-GB" dirty="0">
                <a:latin typeface="APL385 Unicode" panose="020B0709000202000203" pitchFamily="49" charset="0"/>
              </a:rPr>
              <a:t>⎕WA</a:t>
            </a:r>
            <a:r>
              <a:rPr lang="en-GB" dirty="0"/>
              <a:t> without compaction etc.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F74696-E9B0-9DD8-59D0-18567FB07FA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7C5FB8-04EB-4044-5879-7BBA16C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tools</a:t>
            </a:r>
          </a:p>
        </p:txBody>
      </p:sp>
    </p:spTree>
    <p:extLst>
      <p:ext uri="{BB962C8B-B14F-4D97-AF65-F5344CB8AC3E}">
        <p14:creationId xmlns:p14="http://schemas.microsoft.com/office/powerpoint/2010/main" val="139864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31C679-7E44-4243-BBEC-AC42BA63BFF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F9EA6-92D0-68BC-5707-E82072AA7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2002⌶</a:t>
            </a:r>
          </a:p>
          <a:p>
            <a:r>
              <a:rPr lang="en-GB" dirty="0">
                <a:latin typeface="APL385 Unicode" panose="020B0709000202000203" pitchFamily="49" charset="0"/>
              </a:rPr>
              <a:t>⎕WA</a:t>
            </a:r>
            <a:r>
              <a:rPr lang="en-GB" dirty="0"/>
              <a:t> which allows the WS allocation to be specified.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F74696-E9B0-9DD8-59D0-18567FB07FA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7C5FB8-04EB-4044-5879-7BBA16C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tools</a:t>
            </a:r>
          </a:p>
        </p:txBody>
      </p:sp>
    </p:spTree>
    <p:extLst>
      <p:ext uri="{BB962C8B-B14F-4D97-AF65-F5344CB8AC3E}">
        <p14:creationId xmlns:p14="http://schemas.microsoft.com/office/powerpoint/2010/main" val="117405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025140-2239-BBDF-EC98-A8049D1787B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3CF57-7B51-591E-21B1-6C315E58C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BA30B-7073-CC81-FEE1-A780B8C01D1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D7AEF39C-12A0-F526-35EF-B3D192E9CB9E}"/>
              </a:ext>
            </a:extLst>
          </p:cNvPr>
          <p:cNvSpPr txBox="1">
            <a:spLocks/>
          </p:cNvSpPr>
          <p:nvPr/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Why 2000</a:t>
            </a:r>
            <a:r>
              <a:rPr lang="en-GB" dirty="0">
                <a:latin typeface="APL385 Unicode" panose="020B0709000202000203" pitchFamily="49" charset="0"/>
              </a:rPr>
              <a:t>⌶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73436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183FA45-6718-1B8C-173D-4F7FAA3ACDF2}"/>
              </a:ext>
            </a:extLst>
          </p:cNvPr>
          <p:cNvSpPr/>
          <p:nvPr/>
        </p:nvSpPr>
        <p:spPr>
          <a:xfrm>
            <a:off x="92603" y="4772375"/>
            <a:ext cx="557939" cy="305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6DC509C2-FA5F-BB74-068F-A704C02F745A}"/>
              </a:ext>
            </a:extLst>
          </p:cNvPr>
          <p:cNvSpPr txBox="1">
            <a:spLocks/>
          </p:cNvSpPr>
          <p:nvPr/>
        </p:nvSpPr>
        <p:spPr>
          <a:xfrm>
            <a:off x="3930127" y="1744756"/>
            <a:ext cx="336176" cy="8269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4800" dirty="0">
                <a:latin typeface="The Serif Hand Extrablack" panose="020F0502020204030204" pitchFamily="66" charset="0"/>
              </a:rPr>
              <a:t>M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DAEC756-39F2-917E-9157-4E4C0B368316}"/>
              </a:ext>
            </a:extLst>
          </p:cNvPr>
          <p:cNvSpPr txBox="1">
            <a:spLocks/>
          </p:cNvSpPr>
          <p:nvPr/>
        </p:nvSpPr>
        <p:spPr>
          <a:xfrm>
            <a:off x="4246245" y="1744756"/>
            <a:ext cx="336176" cy="8269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4800" dirty="0">
                <a:latin typeface="The Serif Hand Extrablack" panose="020F0502020204030204" pitchFamily="66" charset="0"/>
              </a:rPr>
              <a:t>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AC585C-19C4-B664-6AC3-C18A18E2BF1A}"/>
              </a:ext>
            </a:extLst>
          </p:cNvPr>
          <p:cNvSpPr/>
          <p:nvPr/>
        </p:nvSpPr>
        <p:spPr>
          <a:xfrm>
            <a:off x="2506980" y="4707469"/>
            <a:ext cx="3558540" cy="388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F0611F63-6E19-3FD0-755D-165C098C87A7}"/>
              </a:ext>
            </a:extLst>
          </p:cNvPr>
          <p:cNvSpPr txBox="1">
            <a:spLocks/>
          </p:cNvSpPr>
          <p:nvPr/>
        </p:nvSpPr>
        <p:spPr>
          <a:xfrm>
            <a:off x="10421" y="4703552"/>
            <a:ext cx="8767819" cy="45349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GB" sz="2400" dirty="0" err="1">
                <a:solidFill>
                  <a:schemeClr val="tx1"/>
                </a:solidFill>
                <a:latin typeface="The Serif Hand Extrablack" panose="03070B02030502020204" pitchFamily="66" charset="0"/>
              </a:rPr>
              <a:t>Introductio</a:t>
            </a:r>
            <a:r>
              <a:rPr lang="en-GB" sz="2400" dirty="0">
                <a:solidFill>
                  <a:schemeClr val="tx1"/>
                </a:solidFill>
                <a:latin typeface="The Serif Hand Extrablack" panose="03070B02030502020204" pitchFamily="66" charset="0"/>
              </a:rPr>
              <a:t> ad opus </a:t>
            </a:r>
            <a:r>
              <a:rPr lang="en-GB" sz="2400" dirty="0" err="1">
                <a:solidFill>
                  <a:schemeClr val="tx1"/>
                </a:solidFill>
                <a:latin typeface="The Serif Hand Extrablack" panose="03070B02030502020204" pitchFamily="66" charset="0"/>
              </a:rPr>
              <a:t>spatium</a:t>
            </a:r>
            <a:endParaRPr lang="en-GB" sz="2400" dirty="0">
              <a:solidFill>
                <a:schemeClr val="tx1"/>
              </a:solidFill>
              <a:latin typeface="The Serif Hand Extrablack" panose="03070B02030502020204" pitchFamily="66" charset="0"/>
            </a:endParaRP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1DC49F0E-781A-F7FF-B30D-7003AE763EC9}"/>
              </a:ext>
            </a:extLst>
          </p:cNvPr>
          <p:cNvSpPr txBox="1">
            <a:spLocks/>
          </p:cNvSpPr>
          <p:nvPr/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dirty="0">
                <a:latin typeface="The Serif Hand Extrablack" panose="03070B02030502020204" pitchFamily="66" charset="0"/>
              </a:rPr>
              <a:t>Quid MM</a:t>
            </a:r>
            <a:r>
              <a:rPr lang="en-GB" dirty="0">
                <a:latin typeface="APL385 Unicode" panose="020B0709000202000203" pitchFamily="49" charset="0"/>
              </a:rPr>
              <a:t>⌶</a:t>
            </a:r>
            <a:r>
              <a:rPr lang="en-GB" dirty="0">
                <a:latin typeface="The Serif Hand Extrablack" panose="03070B02030502020204" pitchFamily="66" charset="0"/>
              </a:rPr>
              <a:t> 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40F550-C53A-7924-3C6F-7EB4AC7D7507}"/>
              </a:ext>
            </a:extLst>
          </p:cNvPr>
          <p:cNvSpPr txBox="1">
            <a:spLocks/>
          </p:cNvSpPr>
          <p:nvPr/>
        </p:nvSpPr>
        <p:spPr>
          <a:xfrm>
            <a:off x="4488292" y="1886215"/>
            <a:ext cx="466754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GB" sz="4800" dirty="0">
                <a:latin typeface="APL385 Unicode" panose="020B0709000202000203" pitchFamily="49" charset="0"/>
              </a:rPr>
              <a:t>⌶</a:t>
            </a:r>
            <a:endParaRPr lang="en-GB" sz="4800" dirty="0">
              <a:latin typeface="The Serif Hand Extrablack" panose="03070B02030502020204" pitchFamily="66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D542A29-F550-248E-ED63-D57C332FF490}"/>
              </a:ext>
            </a:extLst>
          </p:cNvPr>
          <p:cNvSpPr txBox="1">
            <a:spLocks/>
          </p:cNvSpPr>
          <p:nvPr/>
        </p:nvSpPr>
        <p:spPr>
          <a:xfrm>
            <a:off x="92603" y="4637105"/>
            <a:ext cx="546314" cy="45349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>
                <a:solidFill>
                  <a:srgbClr val="FF6600"/>
                </a:solidFill>
                <a:latin typeface="The Serif Hand Extrablack" panose="03070B02030502020204" pitchFamily="66" charset="0"/>
              </a:rPr>
              <a:t>XCVIII</a:t>
            </a:r>
          </a:p>
        </p:txBody>
      </p:sp>
    </p:spTree>
    <p:extLst>
      <p:ext uri="{BB962C8B-B14F-4D97-AF65-F5344CB8AC3E}">
        <p14:creationId xmlns:p14="http://schemas.microsoft.com/office/powerpoint/2010/main" val="68043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3161</Words>
  <Application>Microsoft Office PowerPoint</Application>
  <PresentationFormat>On-screen Show (16:9)</PresentationFormat>
  <Paragraphs>1038</Paragraphs>
  <Slides>102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102</vt:i4>
      </vt:variant>
    </vt:vector>
  </HeadingPairs>
  <TitlesOfParts>
    <vt:vector size="111" baseType="lpstr">
      <vt:lpstr>Wingdings 2</vt:lpstr>
      <vt:lpstr>Wingdings</vt:lpstr>
      <vt:lpstr>Sarabun</vt:lpstr>
      <vt:lpstr>Courier New</vt:lpstr>
      <vt:lpstr>APL385 Unicode</vt:lpstr>
      <vt:lpstr>Arial</vt:lpstr>
      <vt:lpstr>Calibri</vt:lpstr>
      <vt:lpstr>The Serif Hand Extrablack</vt:lpstr>
      <vt:lpstr>Office Theme</vt:lpstr>
      <vt:lpstr>An introduction to the workspace</vt:lpstr>
      <vt:lpstr>Coming up 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Workspace allocation</vt:lpstr>
      <vt:lpstr>What goes into the workspace?</vt:lpstr>
      <vt:lpstr>PowerPoint Presentation</vt:lpstr>
      <vt:lpstr>Pockets</vt:lpstr>
      <vt:lpstr>Pocket allocation algorithm</vt:lpstr>
      <vt:lpstr>Pocket allocation (and deallocation)</vt:lpstr>
      <vt:lpstr>Pocket allocation (and deallocation)</vt:lpstr>
      <vt:lpstr>Next allocation request</vt:lpstr>
      <vt:lpstr>Pocket allocation (and deallocation)</vt:lpstr>
      <vt:lpstr>Next allocation request</vt:lpstr>
      <vt:lpstr>Pocket allocation (and deallocation)</vt:lpstr>
      <vt:lpstr>PowerPoint Presentation</vt:lpstr>
      <vt:lpstr>Free pockets</vt:lpstr>
      <vt:lpstr>Free pockets</vt:lpstr>
      <vt:lpstr>Allocated pockets</vt:lpstr>
      <vt:lpstr>Allocated pockets</vt:lpstr>
      <vt:lpstr>Allocated pockets</vt:lpstr>
      <vt:lpstr>Allocated pockets</vt:lpstr>
      <vt:lpstr>PowerPoint Presentation</vt:lpstr>
      <vt:lpstr>A simple array</vt:lpstr>
      <vt:lpstr>A simple array - ⍳8</vt:lpstr>
      <vt:lpstr>A simple array - ⍳8</vt:lpstr>
      <vt:lpstr>A simple array - ⍳8</vt:lpstr>
      <vt:lpstr>A simple array - ⍳8</vt:lpstr>
      <vt:lpstr>A simple array - ⍳8</vt:lpstr>
      <vt:lpstr>A simple array - ⍳8</vt:lpstr>
      <vt:lpstr>A simple array - ⍳8</vt:lpstr>
      <vt:lpstr>A simple array</vt:lpstr>
      <vt:lpstr>A simple array –(⍳7),100000</vt:lpstr>
      <vt:lpstr>A simple array –(⍳7),100000</vt:lpstr>
      <vt:lpstr>A simple array –(⍳7),100000</vt:lpstr>
      <vt:lpstr>A non-simple array: multiple pockets</vt:lpstr>
      <vt:lpstr>(⍳8)((⍳7),100000)</vt:lpstr>
      <vt:lpstr>(⍳8)((⍳7),100000)</vt:lpstr>
      <vt:lpstr>(⍳8)((⍳7),100000)</vt:lpstr>
      <vt:lpstr>PowerPoint Presentation</vt:lpstr>
      <vt:lpstr>(⍳8)((⍳7),100000)</vt:lpstr>
      <vt:lpstr>PowerPoint Presentation</vt:lpstr>
      <vt:lpstr>Symbols</vt:lpstr>
      <vt:lpstr>Symbols</vt:lpstr>
      <vt:lpstr>Code</vt:lpstr>
      <vt:lpstr>Stack</vt:lpstr>
      <vt:lpstr>Stack</vt:lpstr>
      <vt:lpstr>Stack</vt:lpstr>
      <vt:lpstr>Stack</vt:lpstr>
      <vt:lpstr>Stack</vt:lpstr>
      <vt:lpstr>Stack</vt:lpstr>
      <vt:lpstr>PowerPoint Presentation</vt:lpstr>
      <vt:lpstr>a←(⍳8)((⍳7),100000)</vt:lpstr>
      <vt:lpstr>a←(⍳8)((⍳7),100000)</vt:lpstr>
      <vt:lpstr>b←a</vt:lpstr>
      <vt:lpstr>⎕EX'a'</vt:lpstr>
      <vt:lpstr>⎕EX'b'</vt:lpstr>
      <vt:lpstr>⎕EX'b'</vt:lpstr>
      <vt:lpstr>⎕EX'b'</vt:lpstr>
      <vt:lpstr> a←2/⊂⍳8</vt:lpstr>
      <vt:lpstr>Refcounts</vt:lpstr>
      <vt:lpstr>Refcounts vs optimisations</vt:lpstr>
      <vt:lpstr>Refcounts vs optimisations</vt:lpstr>
      <vt:lpstr>Refcounts vs optimisations</vt:lpstr>
      <vt:lpstr>Garbage</vt:lpstr>
      <vt:lpstr>Pocket allocation (and deallocation)</vt:lpstr>
      <vt:lpstr>Pocket compression (“squeeze”)</vt:lpstr>
      <vt:lpstr>Pocket compression</vt:lpstr>
      <vt:lpstr>Pocket compression</vt:lpstr>
      <vt:lpstr>Pocket compression</vt:lpstr>
      <vt:lpstr>Pocket compression</vt:lpstr>
      <vt:lpstr>Pocket compression</vt:lpstr>
      <vt:lpstr>Pocket compression</vt:lpstr>
      <vt:lpstr>Pocket compression</vt:lpstr>
      <vt:lpstr>Pocket compression</vt:lpstr>
      <vt:lpstr>Pocket compression</vt:lpstr>
      <vt:lpstr>Pocket compression</vt:lpstr>
      <vt:lpstr>Pocket compression</vt:lpstr>
      <vt:lpstr>Pocket compression</vt:lpstr>
      <vt:lpstr>Workspace compaction</vt:lpstr>
      <vt:lpstr>Workspace compaction</vt:lpstr>
      <vt:lpstr>The allocation request</vt:lpstr>
      <vt:lpstr>Pocket allocation (and deallocation)</vt:lpstr>
      <vt:lpstr>Pocket allocation (and deallocation)</vt:lpstr>
      <vt:lpstr>Pocket allocation (and deallocation)</vt:lpstr>
      <vt:lpstr>Next allocation request</vt:lpstr>
      <vt:lpstr>Walk workspace</vt:lpstr>
      <vt:lpstr>Compress and compact</vt:lpstr>
      <vt:lpstr>Worspace expansion</vt:lpstr>
      <vt:lpstr>Worspace expansion</vt:lpstr>
      <vt:lpstr>Pocket allocation algorithm</vt:lpstr>
      <vt:lpstr>Reducing workspace allocation</vt:lpstr>
      <vt:lpstr>Useful tools</vt:lpstr>
      <vt:lpstr>Useful tools</vt:lpstr>
      <vt:lpstr>PowerPoint Presentation</vt:lpstr>
      <vt:lpstr>PowerPoint Presentation</vt:lpstr>
      <vt:lpstr>EMORY</vt:lpstr>
      <vt:lpstr>The workspace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Smith</cp:lastModifiedBy>
  <cp:revision>234</cp:revision>
  <dcterms:created xsi:type="dcterms:W3CDTF">2019-07-25T11:46:05Z</dcterms:created>
  <dcterms:modified xsi:type="dcterms:W3CDTF">2024-11-24T08:05:05Z</dcterms:modified>
</cp:coreProperties>
</file>