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31" r:id="rId2"/>
    <p:sldId id="312" r:id="rId3"/>
    <p:sldId id="381" r:id="rId4"/>
    <p:sldId id="415" r:id="rId5"/>
    <p:sldId id="566" r:id="rId6"/>
    <p:sldId id="537" r:id="rId7"/>
    <p:sldId id="538" r:id="rId8"/>
    <p:sldId id="539" r:id="rId9"/>
    <p:sldId id="569" r:id="rId10"/>
    <p:sldId id="571" r:id="rId11"/>
    <p:sldId id="542" r:id="rId12"/>
    <p:sldId id="570" r:id="rId13"/>
    <p:sldId id="572" r:id="rId14"/>
    <p:sldId id="567" r:id="rId15"/>
    <p:sldId id="543" r:id="rId16"/>
    <p:sldId id="544" r:id="rId17"/>
    <p:sldId id="545" r:id="rId18"/>
    <p:sldId id="546" r:id="rId19"/>
    <p:sldId id="560" r:id="rId20"/>
    <p:sldId id="573" r:id="rId21"/>
    <p:sldId id="582" r:id="rId22"/>
    <p:sldId id="585" r:id="rId23"/>
    <p:sldId id="586" r:id="rId24"/>
    <p:sldId id="584" r:id="rId25"/>
    <p:sldId id="587" r:id="rId26"/>
    <p:sldId id="592" r:id="rId27"/>
    <p:sldId id="588" r:id="rId28"/>
    <p:sldId id="583" r:id="rId29"/>
    <p:sldId id="594" r:id="rId30"/>
    <p:sldId id="589" r:id="rId31"/>
    <p:sldId id="595" r:id="rId32"/>
    <p:sldId id="590" r:id="rId33"/>
    <p:sldId id="591" r:id="rId34"/>
    <p:sldId id="547" r:id="rId35"/>
    <p:sldId id="576" r:id="rId36"/>
    <p:sldId id="548" r:id="rId37"/>
    <p:sldId id="550" r:id="rId38"/>
    <p:sldId id="551" r:id="rId39"/>
    <p:sldId id="574" r:id="rId40"/>
    <p:sldId id="577" r:id="rId41"/>
    <p:sldId id="553" r:id="rId42"/>
    <p:sldId id="578" r:id="rId43"/>
    <p:sldId id="554" r:id="rId44"/>
    <p:sldId id="559" r:id="rId45"/>
    <p:sldId id="579" r:id="rId46"/>
    <p:sldId id="580" r:id="rId47"/>
    <p:sldId id="581" r:id="rId48"/>
    <p:sldId id="496" r:id="rId49"/>
    <p:sldId id="395" r:id="rId50"/>
    <p:sldId id="397" r:id="rId51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MV Boli" panose="02000500030200090000" pitchFamily="2" charset="0"/>
      <p:regular r:id="rId59"/>
    </p:embeddedFont>
    <p:embeddedFont>
      <p:font typeface="Titillium Web" panose="00000500000000000000" pitchFamily="2" charset="0"/>
      <p:regular r:id="rId60"/>
      <p:bold r:id="rId61"/>
      <p:italic r:id="rId62"/>
      <p:boldItalic r:id="rId63"/>
    </p:embeddedFont>
    <p:embeddedFont>
      <p:font typeface="Titillium Web SemiBold" panose="00000700000000000000" pitchFamily="2" charset="0"/>
      <p:bold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9421"/>
    <a:srgbClr val="33CCCC"/>
    <a:srgbClr val="0000FF"/>
    <a:srgbClr val="F58220"/>
    <a:srgbClr val="66FFFF"/>
    <a:srgbClr val="494949"/>
    <a:srgbClr val="008000"/>
    <a:srgbClr val="7C7DCF"/>
    <a:srgbClr val="F8F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9" autoAdjust="0"/>
    <p:restoredTop sz="93491" autoAdjust="0"/>
  </p:normalViewPr>
  <p:slideViewPr>
    <p:cSldViewPr>
      <p:cViewPr>
        <p:scale>
          <a:sx n="100" d="100"/>
          <a:sy n="100" d="100"/>
        </p:scale>
        <p:origin x="0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512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740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412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80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49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89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02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57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33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99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697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4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6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189" y="951570"/>
            <a:ext cx="8525250" cy="144016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6525" y="2751769"/>
            <a:ext cx="8522914" cy="94510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US" dirty="0"/>
              <a:t>Presenter(s)</a:t>
            </a:r>
            <a:endParaRPr lang="en-GB" dirty="0"/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86BDFC-235D-46EE-A5F4-4A94CB8C187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ACB28A7-FBB5-4726-BEE9-68B607A2DCE7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626645"/>
            <a:ext cx="415846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19150" indent="-4572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8348" y="1626645"/>
            <a:ext cx="406845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683A70F-ED3A-48D7-AC66-99DD2D62E4C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8DD67FE-CEEC-4FA5-A824-0959D56FCBB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24913FBA-C207-43FF-BC26-ECE21B2BA8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FC0D967-7A58-498E-A946-1019457B212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749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723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4239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525" y="816555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46625"/>
            <a:ext cx="8363272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Titillium Web" panose="00000500000000000000" pitchFamily="2" charset="0"/>
              </a:rPr>
              <a:t>‹#›</a:t>
            </a:fld>
            <a:endParaRPr lang="en-GB" sz="1600" dirty="0">
              <a:latin typeface="Titillium Web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47206-B0CA-487E-A890-485A6AD87D22}"/>
              </a:ext>
            </a:extLst>
          </p:cNvPr>
          <p:cNvSpPr txBox="1"/>
          <p:nvPr userDrawn="1"/>
        </p:nvSpPr>
        <p:spPr>
          <a:xfrm>
            <a:off x="71499" y="4793647"/>
            <a:ext cx="3735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dyalog.tv / @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dyalogapl</a:t>
            </a:r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 / #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</a:t>
            </a:r>
            <a:endParaRPr lang="en-GB" sz="1400" dirty="0">
              <a:solidFill>
                <a:schemeClr val="bg1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6" name="Picture 5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9C0F6115-D52F-4FCA-92BA-36164C896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96476"/>
            <a:ext cx="1170130" cy="2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  <p:sldLayoutId id="2147483721" r:id="rId6"/>
    <p:sldLayoutId id="2147483761" r:id="rId7"/>
    <p:sldLayoutId id="2147483762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5E15-4307-430D-B86E-6325A474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" y="456514"/>
            <a:ext cx="9144000" cy="7650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Language Features of version 18.0 in Depth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AF159-E52D-4ACA-B2AC-CBEDDB2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31590"/>
            <a:ext cx="9144000" cy="4950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Adám Brudzewsky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3B4D1DE-F645-4898-9A31-44EFD9BC7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0" y="1620329"/>
            <a:ext cx="3505980" cy="297664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D9E9E9E-74A4-41B2-B0D5-2AC03301E3F5}"/>
              </a:ext>
            </a:extLst>
          </p:cNvPr>
          <p:cNvSpPr/>
          <p:nvPr/>
        </p:nvSpPr>
        <p:spPr>
          <a:xfrm>
            <a:off x="296525" y="2510287"/>
            <a:ext cx="3378328" cy="1411613"/>
          </a:xfrm>
          <a:prstGeom prst="wedgeEllipseCallout">
            <a:avLst>
              <a:gd name="adj1" fmla="val 47661"/>
              <a:gd name="adj2" fmla="val -4956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Part 5</a:t>
            </a:r>
          </a:p>
        </p:txBody>
      </p:sp>
    </p:spTree>
    <p:extLst>
      <p:ext uri="{BB962C8B-B14F-4D97-AF65-F5344CB8AC3E}">
        <p14:creationId xmlns:p14="http://schemas.microsoft.com/office/powerpoint/2010/main" val="13807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partitioning into 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4"/>
            <a:ext cx="12529393" cy="589565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         cutoffs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0 20 40 60 80 100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 spc="-1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cutoffs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spc="-100" dirty="0">
                <a:latin typeface="APL385 Unicode" panose="020B0709000202000203" pitchFamily="49" charset="0"/>
              </a:rPr>
              <a:t> values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3 14 15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35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65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89 92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793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spc="-1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spc="-1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1 1 1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2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4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5 5</a:t>
            </a:r>
            <a:r>
              <a:rPr lang="en-US" sz="2000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1E6C11FF-7905-4DF6-9FDF-BF7698A298E7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11225" y="1518455"/>
            <a:ext cx="548640" cy="77724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BF4BF530-7F15-4688-901A-DC3BA8ABB1C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51286" y="1736123"/>
            <a:ext cx="548640" cy="372909"/>
          </a:xfrm>
          <a:prstGeom prst="curvedConnector3">
            <a:avLst>
              <a:gd name="adj1" fmla="val 63333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65732F6F-87CA-42F3-95A5-762FEF247E03}"/>
              </a:ext>
            </a:extLst>
          </p:cNvPr>
          <p:cNvCxnSpPr>
            <a:cxnSpLocks/>
          </p:cNvCxnSpPr>
          <p:nvPr/>
        </p:nvCxnSpPr>
        <p:spPr>
          <a:xfrm rot="16200000" flipV="1">
            <a:off x="5070875" y="1730046"/>
            <a:ext cx="548641" cy="385063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B5F12C58-5F6D-4AD5-A02F-957C2EC02ED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07570" y="1901422"/>
            <a:ext cx="548640" cy="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F20B652A-583C-4324-A252-DC32A182A0B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24490" y="1032742"/>
            <a:ext cx="914400" cy="3200400"/>
          </a:xfrm>
          <a:prstGeom prst="curvedConnector3">
            <a:avLst>
              <a:gd name="adj1" fmla="val 80000"/>
            </a:avLst>
          </a:prstGeom>
          <a:solidFill>
            <a:schemeClr val="bg1"/>
          </a:solidFill>
          <a:ln>
            <a:solidFill>
              <a:srgbClr val="7C7DC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76868DD1-8075-48DD-A75B-BFB47CB17C23}"/>
              </a:ext>
            </a:extLst>
          </p:cNvPr>
          <p:cNvCxnSpPr>
            <a:cxnSpLocks/>
          </p:cNvCxnSpPr>
          <p:nvPr/>
        </p:nvCxnSpPr>
        <p:spPr>
          <a:xfrm rot="16200000" flipV="1">
            <a:off x="5695262" y="1529583"/>
            <a:ext cx="548641" cy="77724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EBD48515-6C54-474F-8A2D-39BAF6B7B267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46489" y="1533958"/>
            <a:ext cx="548640" cy="77724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5B479C1A-15A9-48C4-AB69-66BA9B72826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479605" y="897975"/>
            <a:ext cx="914400" cy="3474720"/>
          </a:xfrm>
          <a:prstGeom prst="curvedConnector3">
            <a:avLst>
              <a:gd name="adj1" fmla="val 63333"/>
            </a:avLst>
          </a:prstGeom>
          <a:solidFill>
            <a:schemeClr val="bg1"/>
          </a:solidFill>
          <a:ln>
            <a:solidFill>
              <a:srgbClr val="7C7DC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AB9407FA-3774-46C2-BABE-C525B501B56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823429" y="815439"/>
            <a:ext cx="914400" cy="3657600"/>
          </a:xfrm>
          <a:prstGeom prst="curvedConnector3">
            <a:avLst>
              <a:gd name="adj1" fmla="val 56667"/>
            </a:avLst>
          </a:prstGeom>
          <a:solidFill>
            <a:schemeClr val="bg1"/>
          </a:solidFill>
          <a:ln>
            <a:solidFill>
              <a:srgbClr val="7C7DC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EB6EB909-85D5-4099-95EF-CAF814397AE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83147" y="747329"/>
            <a:ext cx="914400" cy="3794760"/>
          </a:xfrm>
          <a:prstGeom prst="curvedConnector3">
            <a:avLst>
              <a:gd name="adj1" fmla="val 49333"/>
            </a:avLst>
          </a:prstGeom>
          <a:solidFill>
            <a:schemeClr val="bg1"/>
          </a:solidFill>
          <a:ln>
            <a:solidFill>
              <a:srgbClr val="7C7DC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43F38365-98B2-40C6-AE42-8879C4E003A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888618" y="638204"/>
            <a:ext cx="914400" cy="4023360"/>
          </a:xfrm>
          <a:prstGeom prst="curvedConnector3">
            <a:avLst>
              <a:gd name="adj1" fmla="val 45333"/>
            </a:avLst>
          </a:prstGeom>
          <a:solidFill>
            <a:schemeClr val="bg1"/>
          </a:solidFill>
          <a:ln>
            <a:solidFill>
              <a:srgbClr val="7C7DC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292630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partitioning into 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4"/>
            <a:ext cx="12529393" cy="589565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         cutoffs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0 20 40 60 80 100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 spc="-1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cutoffs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spc="-100" dirty="0">
                <a:latin typeface="APL385 Unicode" panose="020B0709000202000203" pitchFamily="49" charset="0"/>
              </a:rPr>
              <a:t> values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solidFill>
                  <a:srgbClr val="494949"/>
                </a:solidFill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3 14 15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solidFill>
                  <a:srgbClr val="494949"/>
                </a:solidFill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35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solidFill>
                  <a:srgbClr val="494949"/>
                </a:solidFill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65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solidFill>
                  <a:srgbClr val="494949"/>
                </a:solidFill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89 92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solidFill>
                  <a:srgbClr val="494949"/>
                </a:solidFill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793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1 1 1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2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4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5 5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B3AF2D53-73F7-48B9-88A6-57F9CAD474B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11225" y="1518455"/>
            <a:ext cx="548640" cy="77724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B62D7B0F-3181-4A35-B2BA-4C8F4CDD5E6E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51286" y="1736123"/>
            <a:ext cx="548640" cy="372909"/>
          </a:xfrm>
          <a:prstGeom prst="curvedConnector3">
            <a:avLst>
              <a:gd name="adj1" fmla="val 63333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18A92207-AE94-46A1-9E58-635F0D95AAA3}"/>
              </a:ext>
            </a:extLst>
          </p:cNvPr>
          <p:cNvCxnSpPr>
            <a:cxnSpLocks/>
          </p:cNvCxnSpPr>
          <p:nvPr/>
        </p:nvCxnSpPr>
        <p:spPr>
          <a:xfrm rot="16200000" flipV="1">
            <a:off x="5070875" y="1730046"/>
            <a:ext cx="548641" cy="385063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0B0BD68-1759-4D15-8B55-D80539A4C34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07570" y="1901422"/>
            <a:ext cx="548640" cy="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94DC6E7-D030-44FD-B728-85E6140CC7B6}"/>
              </a:ext>
            </a:extLst>
          </p:cNvPr>
          <p:cNvCxnSpPr>
            <a:cxnSpLocks/>
          </p:cNvCxnSpPr>
          <p:nvPr/>
        </p:nvCxnSpPr>
        <p:spPr>
          <a:xfrm rot="16200000" flipV="1">
            <a:off x="5695262" y="1529583"/>
            <a:ext cx="548641" cy="77724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F315AC22-8AE1-407F-B279-5292A5B70CA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46489" y="1533958"/>
            <a:ext cx="548640" cy="77724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74749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partitioning into 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4"/>
            <a:ext cx="12529393" cy="589565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         cutoffs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0 20 40 60 80 100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 spc="-1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cutoffs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spc="-100" dirty="0">
                <a:latin typeface="APL385 Unicode" panose="020B0709000202000203" pitchFamily="49" charset="0"/>
              </a:rPr>
              <a:t> values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solidFill>
                  <a:srgbClr val="494949"/>
                </a:solidFill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3 14 15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solidFill>
                  <a:srgbClr val="494949"/>
                </a:solidFill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35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solidFill>
                  <a:srgbClr val="494949"/>
                </a:solidFill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65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solidFill>
                  <a:srgbClr val="494949"/>
                </a:solidFill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89 92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solidFill>
                  <a:srgbClr val="494949"/>
                </a:solidFill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793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1 1 1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2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4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5 5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6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¯2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-/</a:t>
            </a:r>
            <a:r>
              <a:rPr lang="en-US" sz="2000" spc="-100" dirty="0">
                <a:latin typeface="APL385 Unicode" panose="020B0709000202000203" pitchFamily="49" charset="0"/>
              </a:rPr>
              <a:t> cutoffs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spc="-100" dirty="0">
                <a:latin typeface="APL385 Unicode" panose="020B0709000202000203" pitchFamily="49" charset="0"/>
              </a:rPr>
              <a:t> values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0 0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spc="-100" dirty="0">
                <a:latin typeface="APL385 Unicode" panose="020B0709000202000203" pitchFamily="49" charset="0"/>
              </a:rPr>
              <a:t> 0 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¯2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-/</a:t>
            </a:r>
            <a:r>
              <a:rPr lang="en-US" sz="2000" spc="-100" dirty="0">
                <a:latin typeface="APL385 Unicode" panose="020B0709000202000203" pitchFamily="49" charset="0"/>
              </a:rPr>
              <a:t> cutoffs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spc="-100" dirty="0">
                <a:latin typeface="APL385 Unicode" panose="020B0709000202000203" pitchFamily="49" charset="0"/>
              </a:rPr>
              <a:t> values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spc="-100" dirty="0">
                <a:latin typeface="APL385 Unicode" panose="020B0709000202000203" pitchFamily="49" charset="0"/>
              </a:rPr>
              <a:t> 0 0 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spc="-100" dirty="0">
                <a:latin typeface="APL385 Unicode" panose="020B0709000202000203" pitchFamily="49" charset="0"/>
              </a:rPr>
              <a:t> 0 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values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⊂⍨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¯2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-/</a:t>
            </a:r>
            <a:r>
              <a:rPr lang="en-US" sz="2000" spc="-100" dirty="0">
                <a:latin typeface="APL385 Unicode" panose="020B0709000202000203" pitchFamily="49" charset="0"/>
              </a:rPr>
              <a:t> cutoffs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spc="-100" dirty="0">
                <a:latin typeface="APL385 Unicode" panose="020B0709000202000203" pitchFamily="49" charset="0"/>
              </a:rPr>
              <a:t> values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┌───────┬──┬┬──┬─────┬───┐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spc="-100" dirty="0">
                <a:latin typeface="APL385 Unicode" panose="020B0709000202000203" pitchFamily="49" charset="0"/>
              </a:rPr>
              <a:t>3 14 15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spc="-100" dirty="0">
                <a:latin typeface="APL385 Unicode" panose="020B0709000202000203" pitchFamily="49" charset="0"/>
              </a:rPr>
              <a:t>35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││</a:t>
            </a:r>
            <a:r>
              <a:rPr lang="en-US" sz="2000" spc="-100" dirty="0">
                <a:latin typeface="APL385 Unicode" panose="020B0709000202000203" pitchFamily="49" charset="0"/>
              </a:rPr>
              <a:t>65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spc="-100" dirty="0">
                <a:latin typeface="APL385 Unicode" panose="020B0709000202000203" pitchFamily="49" charset="0"/>
              </a:rPr>
              <a:t>89 92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spc="-100" dirty="0">
                <a:latin typeface="APL385 Unicode" panose="020B0709000202000203" pitchFamily="49" charset="0"/>
              </a:rPr>
              <a:t>793│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└───────┴──┴┴──┴─────┴───┘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 spc="-1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B3AF2D53-73F7-48B9-88A6-57F9CAD474B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11225" y="1518455"/>
            <a:ext cx="548640" cy="77724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B62D7B0F-3181-4A35-B2BA-4C8F4CDD5E6E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51286" y="1736123"/>
            <a:ext cx="548640" cy="372909"/>
          </a:xfrm>
          <a:prstGeom prst="curvedConnector3">
            <a:avLst>
              <a:gd name="adj1" fmla="val 63333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18A92207-AE94-46A1-9E58-635F0D95AAA3}"/>
              </a:ext>
            </a:extLst>
          </p:cNvPr>
          <p:cNvCxnSpPr>
            <a:cxnSpLocks/>
          </p:cNvCxnSpPr>
          <p:nvPr/>
        </p:nvCxnSpPr>
        <p:spPr>
          <a:xfrm rot="16200000" flipV="1">
            <a:off x="5070875" y="1730046"/>
            <a:ext cx="548641" cy="385063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0B0BD68-1759-4D15-8B55-D80539A4C34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07570" y="1901422"/>
            <a:ext cx="548640" cy="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94DC6E7-D030-44FD-B728-85E6140CC7B6}"/>
              </a:ext>
            </a:extLst>
          </p:cNvPr>
          <p:cNvCxnSpPr>
            <a:cxnSpLocks/>
          </p:cNvCxnSpPr>
          <p:nvPr/>
        </p:nvCxnSpPr>
        <p:spPr>
          <a:xfrm rot="16200000" flipV="1">
            <a:off x="5695262" y="1529583"/>
            <a:ext cx="548641" cy="77724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F315AC22-8AE1-407F-B279-5292A5B70CA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46489" y="1533958"/>
            <a:ext cx="548640" cy="77724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37232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partitioning into 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4"/>
            <a:ext cx="12529393" cy="589565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         cutoffs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0 20 40 60 80 100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 spc="-1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cutoffs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spc="-100" dirty="0">
                <a:latin typeface="APL385 Unicode" panose="020B0709000202000203" pitchFamily="49" charset="0"/>
              </a:rPr>
              <a:t> values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solidFill>
                  <a:srgbClr val="494949"/>
                </a:solidFill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3 14 15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solidFill>
                  <a:srgbClr val="494949"/>
                </a:solidFill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35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solidFill>
                  <a:srgbClr val="494949"/>
                </a:solidFill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65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solidFill>
                  <a:srgbClr val="494949"/>
                </a:solidFill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89 92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solidFill>
                  <a:srgbClr val="494949"/>
                </a:solidFill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793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1 1 1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2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4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5 5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 </a:t>
            </a:r>
            <a:r>
              <a:rPr lang="en-US" sz="2000" u="sng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6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¯2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-/</a:t>
            </a:r>
            <a:r>
              <a:rPr lang="en-US" sz="2000" spc="-100" dirty="0">
                <a:latin typeface="APL385 Unicode" panose="020B0709000202000203" pitchFamily="49" charset="0"/>
              </a:rPr>
              <a:t> cutoffs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spc="-100" dirty="0">
                <a:latin typeface="APL385 Unicode" panose="020B0709000202000203" pitchFamily="49" charset="0"/>
              </a:rPr>
              <a:t> values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uFill>
                  <a:solidFill>
                    <a:srgbClr val="7C7DCF"/>
                  </a:solidFill>
                </a:uFill>
                <a:latin typeface="APL385 Unicode" panose="020B0709000202000203" pitchFamily="49" charset="0"/>
              </a:rPr>
              <a:t>0 0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spc="-100" dirty="0">
                <a:latin typeface="APL385 Unicode" panose="020B0709000202000203" pitchFamily="49" charset="0"/>
              </a:rPr>
              <a:t> 0 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¯2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-/</a:t>
            </a:r>
            <a:r>
              <a:rPr lang="en-US" sz="2000" spc="-100" dirty="0">
                <a:latin typeface="APL385 Unicode" panose="020B0709000202000203" pitchFamily="49" charset="0"/>
              </a:rPr>
              <a:t> cutoffs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spc="-100" dirty="0">
                <a:latin typeface="APL385 Unicode" panose="020B0709000202000203" pitchFamily="49" charset="0"/>
              </a:rPr>
              <a:t> values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spc="-100" dirty="0">
                <a:latin typeface="APL385 Unicode" panose="020B0709000202000203" pitchFamily="49" charset="0"/>
              </a:rPr>
              <a:t> 0 0 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spc="-100" dirty="0">
                <a:latin typeface="APL385 Unicode" panose="020B0709000202000203" pitchFamily="49" charset="0"/>
              </a:rPr>
              <a:t> 0 </a:t>
            </a:r>
            <a:r>
              <a:rPr lang="en-US" sz="2000" spc="-1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values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⊂⍨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¯2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-/</a:t>
            </a:r>
            <a:r>
              <a:rPr lang="en-US" sz="2000" spc="-100" dirty="0">
                <a:latin typeface="APL385 Unicode" panose="020B0709000202000203" pitchFamily="49" charset="0"/>
              </a:rPr>
              <a:t> cutoffs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spc="-100" dirty="0">
                <a:latin typeface="APL385 Unicode" panose="020B0709000202000203" pitchFamily="49" charset="0"/>
              </a:rPr>
              <a:t> values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cutoffs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( ⊢ ⊂⍨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¯2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-/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⍸ )</a:t>
            </a:r>
            <a:r>
              <a:rPr lang="en-US" sz="2000" spc="-100" dirty="0">
                <a:latin typeface="APL385 Unicode" panose="020B0709000202000203" pitchFamily="49" charset="0"/>
              </a:rPr>
              <a:t> values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B3AF2D53-73F7-48B9-88A6-57F9CAD474B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11225" y="1518455"/>
            <a:ext cx="548640" cy="77724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B62D7B0F-3181-4A35-B2BA-4C8F4CDD5E6E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51286" y="1736123"/>
            <a:ext cx="548640" cy="372909"/>
          </a:xfrm>
          <a:prstGeom prst="curvedConnector3">
            <a:avLst>
              <a:gd name="adj1" fmla="val 63333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18A92207-AE94-46A1-9E58-635F0D95AAA3}"/>
              </a:ext>
            </a:extLst>
          </p:cNvPr>
          <p:cNvCxnSpPr>
            <a:cxnSpLocks/>
          </p:cNvCxnSpPr>
          <p:nvPr/>
        </p:nvCxnSpPr>
        <p:spPr>
          <a:xfrm rot="16200000" flipV="1">
            <a:off x="5070875" y="1730046"/>
            <a:ext cx="548641" cy="385063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0B0BD68-1759-4D15-8B55-D80539A4C34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07570" y="1901422"/>
            <a:ext cx="548640" cy="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94DC6E7-D030-44FD-B728-85E6140CC7B6}"/>
              </a:ext>
            </a:extLst>
          </p:cNvPr>
          <p:cNvCxnSpPr>
            <a:cxnSpLocks/>
          </p:cNvCxnSpPr>
          <p:nvPr/>
        </p:nvCxnSpPr>
        <p:spPr>
          <a:xfrm rot="16200000" flipV="1">
            <a:off x="5695262" y="1529583"/>
            <a:ext cx="548641" cy="77724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F315AC22-8AE1-407F-B279-5292A5B70CA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46489" y="1533958"/>
            <a:ext cx="548640" cy="77724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47832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partitioning into 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4"/>
            <a:ext cx="12529393" cy="58956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 err="1">
                <a:latin typeface="APL385 Unicode" panose="020B0709000202000203" pitchFamily="49" charset="0"/>
              </a:rPr>
              <a:t>BinK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↓¨,⊂⍤⊢⌸⍨⍳⍤≢⍤⊣,⍸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BinI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←⊢⊂⍨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¯2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-/⍸</a:t>
            </a:r>
            <a:r>
              <a:rPr lang="en-US" sz="2000" dirty="0">
                <a:latin typeface="APL385 Unicode" panose="020B0709000202000203" pitchFamily="49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c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10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×⍳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10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US" sz="2000" dirty="0">
                <a:latin typeface="APL385 Unicode" panose="020B0709000202000203" pitchFamily="49" charset="0"/>
              </a:rPr>
              <a:t> v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10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10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÷⍨</a:t>
            </a: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{</a:t>
            </a:r>
            <a:r>
              <a:rPr lang="en-US" sz="2000" dirty="0">
                <a:highlight>
                  <a:srgbClr val="FFFF00"/>
                </a:highlight>
                <a:latin typeface="APL385 Unicode" panose="020B0709000202000203" pitchFamily="49" charset="0"/>
              </a:rPr>
              <a:t>⍵</a:t>
            </a: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[⍋</a:t>
            </a:r>
            <a:r>
              <a:rPr lang="en-US" sz="2000" dirty="0">
                <a:highlight>
                  <a:srgbClr val="FFFF00"/>
                </a:highlight>
                <a:latin typeface="APL385 Unicode" panose="020B0709000202000203" pitchFamily="49" charset="0"/>
              </a:rPr>
              <a:t>⍵</a:t>
            </a: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]}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?⍴⍨</a:t>
            </a:r>
            <a:r>
              <a:rPr lang="en-US" sz="2000" dirty="0">
                <a:latin typeface="APL385 Unicode" panose="020B0709000202000203" pitchFamily="49" charset="0"/>
              </a:rPr>
              <a:t>1000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latin typeface="APL385 Unicode" panose="020B0709000202000203" pitchFamily="49" charset="0"/>
              </a:rPr>
              <a:t>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]runtime -c "c </a:t>
            </a:r>
            <a:r>
              <a:rPr lang="en-US" sz="2000" dirty="0" err="1">
                <a:latin typeface="APL385 Unicode" panose="020B0709000202000203" pitchFamily="49" charset="0"/>
              </a:rPr>
              <a:t>BinK</a:t>
            </a:r>
            <a:r>
              <a:rPr lang="en-US" sz="2000" dirty="0">
                <a:latin typeface="APL385 Unicode" panose="020B0709000202000203" pitchFamily="49" charset="0"/>
              </a:rPr>
              <a:t> v" "c </a:t>
            </a:r>
            <a:r>
              <a:rPr lang="en-US" sz="2000" dirty="0" err="1">
                <a:latin typeface="APL385 Unicode" panose="020B0709000202000203" pitchFamily="49" charset="0"/>
              </a:rPr>
              <a:t>BinI</a:t>
            </a:r>
            <a:r>
              <a:rPr lang="en-US" sz="2000" dirty="0">
                <a:latin typeface="APL385 Unicode" panose="020B0709000202000203" pitchFamily="49" charset="0"/>
              </a:rPr>
              <a:t> v"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c</a:t>
            </a:r>
            <a:r>
              <a:rPr lang="en-US" sz="1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BinK</a:t>
            </a:r>
            <a:r>
              <a:rPr lang="en-US" sz="1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v</a:t>
            </a:r>
            <a:r>
              <a:rPr lang="en-US" sz="1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→</a:t>
            </a:r>
            <a:r>
              <a:rPr lang="en-US" sz="1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1.7E¯5</a:t>
            </a:r>
            <a:r>
              <a:rPr lang="en-US" sz="1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|</a:t>
            </a:r>
            <a:r>
              <a:rPr lang="en-US" sz="1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  0%</a:t>
            </a:r>
            <a:r>
              <a:rPr lang="en-US" sz="1000" dirty="0">
                <a:latin typeface="APL385 Unicode" panose="020B0709000202000203" pitchFamily="49" charset="0"/>
              </a:rPr>
              <a:t> </a:t>
            </a:r>
            <a:r>
              <a:rPr lang="en-US" sz="2000" spc="-200" dirty="0">
                <a:latin typeface="APL385 Unicode" panose="020B0709000202000203" pitchFamily="49" charset="0"/>
              </a:rPr>
              <a:t>⌷⌷⌷⌷⌷⌷⌷⌷⌷⌷⌷⌷⌷⌷⌷⌷⌷⌷⌷⌷⌷⌷⌷⌷⌷⌷⌷⌷⌷⌷⌷⌷⌷⌷⌷⌷⌷⌷⌷⌷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c</a:t>
            </a:r>
            <a:r>
              <a:rPr lang="en-US" sz="1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BinI</a:t>
            </a:r>
            <a:r>
              <a:rPr lang="en-US" sz="1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v</a:t>
            </a:r>
            <a:r>
              <a:rPr lang="en-US" sz="1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→</a:t>
            </a:r>
            <a:r>
              <a:rPr lang="en-US" sz="1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4.2E¯6</a:t>
            </a:r>
            <a:r>
              <a:rPr lang="en-US" sz="1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|</a:t>
            </a:r>
            <a:r>
              <a:rPr lang="en-US" sz="1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-76%</a:t>
            </a:r>
            <a:r>
              <a:rPr lang="en-US" sz="1000" dirty="0">
                <a:latin typeface="APL385 Unicode" panose="020B0709000202000203" pitchFamily="49" charset="0"/>
              </a:rPr>
              <a:t> </a:t>
            </a:r>
            <a:r>
              <a:rPr lang="en-US" sz="2000" spc="-200" dirty="0">
                <a:latin typeface="APL385 Unicode" panose="020B0709000202000203" pitchFamily="49" charset="0"/>
              </a:rPr>
              <a:t>⌷⌷⌷⌷⌷⌷⌷⌷⌷⌷</a:t>
            </a:r>
            <a:r>
              <a:rPr lang="en-US" sz="2000" dirty="0">
                <a:latin typeface="APL385 Unicode" panose="020B0709000202000203" pitchFamily="49" charset="0"/>
              </a:rPr>
              <a:t>                          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689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partitioning at given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490554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data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KenEIverson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 err="1">
                <a:latin typeface="APL385 Unicode" panose="020B0709000202000203" pitchFamily="49" charset="0"/>
              </a:rPr>
              <a:t>inds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 </a:t>
            </a:r>
            <a:r>
              <a:rPr lang="en-US" sz="15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4</a:t>
            </a:r>
            <a:r>
              <a:rPr lang="en-US" sz="1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⎕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mask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⍸⍣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⊢ </a:t>
            </a:r>
            <a:r>
              <a:rPr lang="en-US" sz="2000" dirty="0" err="1">
                <a:latin typeface="APL385 Unicode" panose="020B0709000202000203" pitchFamily="49" charset="0"/>
              </a:rPr>
              <a:t>inds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 0 0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↑</a:t>
            </a:r>
            <a:r>
              <a:rPr lang="en-US" sz="2000" dirty="0">
                <a:latin typeface="APL385 Unicode" panose="020B0709000202000203" pitchFamily="49" charset="0"/>
              </a:rPr>
              <a:t> data mask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pt-BR" sz="2000" dirty="0">
                <a:latin typeface="APL385 Unicode" panose="020B0709000202000203" pitchFamily="49" charset="0"/>
              </a:rPr>
              <a:t>K e n E I v e r s o 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pt-BR" sz="2000" dirty="0">
                <a:latin typeface="APL385 Unicode" panose="020B0709000202000203" pitchFamily="49" charset="0"/>
              </a:rPr>
              <a:t> 0 0 </a:t>
            </a:r>
            <a:r>
              <a:rPr lang="pt-BR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pt-BR" sz="2000" dirty="0">
                <a:latin typeface="APL385 Unicode" panose="020B0709000202000203" pitchFamily="49" charset="0"/>
              </a:rPr>
              <a:t> </a:t>
            </a:r>
            <a:r>
              <a:rPr lang="pt-BR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pt-BR" sz="2000" dirty="0">
                <a:latin typeface="APL385 Unicode" panose="020B0709000202000203" pitchFamily="49" charset="0"/>
              </a:rPr>
              <a:t> </a:t>
            </a:r>
            <a:r>
              <a:rPr lang="pt-BR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0 0 0 0 0 0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mask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sz="2000" dirty="0">
                <a:latin typeface="APL385 Unicode" panose="020B0709000202000203" pitchFamily="49" charset="0"/>
              </a:rPr>
              <a:t> data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┌───┬─┬───────┐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 err="1">
                <a:latin typeface="APL385 Unicode" panose="020B0709000202000203" pitchFamily="49" charset="0"/>
              </a:rPr>
              <a:t>Ken</a:t>
            </a:r>
            <a:r>
              <a:rPr lang="en-US" sz="2000" dirty="0" err="1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 err="1">
                <a:latin typeface="APL385 Unicode" panose="020B0709000202000203" pitchFamily="49" charset="0"/>
              </a:rPr>
              <a:t>E</a:t>
            </a:r>
            <a:r>
              <a:rPr lang="en-US" sz="2000" dirty="0" err="1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 err="1">
                <a:latin typeface="APL385 Unicode" panose="020B0709000202000203" pitchFamily="49" charset="0"/>
              </a:rPr>
              <a:t>Iverson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└───┴─┴───────┘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8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partitioning at given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490554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data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KenEIverson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 err="1">
                <a:latin typeface="APL385 Unicode" panose="020B0709000202000203" pitchFamily="49" charset="0"/>
              </a:rPr>
              <a:t>inds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 </a:t>
            </a:r>
            <a:r>
              <a:rPr lang="en-US" sz="2000" u="sng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u="sng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4 4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u="sng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5 5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⎕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mask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⍸⍣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⊢ </a:t>
            </a:r>
            <a:r>
              <a:rPr lang="en-US" sz="2000" dirty="0" err="1">
                <a:latin typeface="APL385 Unicode" panose="020B0709000202000203" pitchFamily="49" charset="0"/>
              </a:rPr>
              <a:t>inds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 0 0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mask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sz="2000" dirty="0">
                <a:latin typeface="APL385 Unicode" panose="020B0709000202000203" pitchFamily="49" charset="0"/>
              </a:rPr>
              <a:t> data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┌───┬┬─┬┬───────┐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Ken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││</a:t>
            </a:r>
            <a:r>
              <a:rPr lang="en-US" sz="2000" dirty="0">
                <a:latin typeface="APL385 Unicode" panose="020B0709000202000203" pitchFamily="49" charset="0"/>
              </a:rPr>
              <a:t>E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││</a:t>
            </a:r>
            <a:r>
              <a:rPr lang="en-US" sz="2000" dirty="0">
                <a:latin typeface="APL385 Unicode" panose="020B0709000202000203" pitchFamily="49" charset="0"/>
              </a:rPr>
              <a:t>Iverson│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└───┴┴─┴┴───────┘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85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partitioning at given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490554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data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KenEIverson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 err="1">
                <a:latin typeface="APL385 Unicode" panose="020B0709000202000203" pitchFamily="49" charset="0"/>
              </a:rPr>
              <a:t>inds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 </a:t>
            </a:r>
            <a:r>
              <a:rPr lang="en-US" sz="2000" u="sng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1 1 1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u="sng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4 4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u="sng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5 5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sz="2000" u="sng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1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+≢</a:t>
            </a:r>
            <a:r>
              <a:rPr lang="en-US" sz="2000" u="sng" dirty="0"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⎕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mask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⍸⍣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⊢ </a:t>
            </a:r>
            <a:r>
              <a:rPr lang="en-US" sz="2000" dirty="0" err="1">
                <a:latin typeface="APL385 Unicode" panose="020B0709000202000203" pitchFamily="49" charset="0"/>
              </a:rPr>
              <a:t>inds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0 0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 0 0 0 0 0 0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mask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sz="2000" dirty="0">
                <a:latin typeface="APL385 Unicode" panose="020B0709000202000203" pitchFamily="49" charset="0"/>
              </a:rPr>
              <a:t> data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┌┬┬───┬┬─┬┬───────┬┐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│││</a:t>
            </a:r>
            <a:r>
              <a:rPr lang="en-US" sz="2000" dirty="0">
                <a:latin typeface="APL385 Unicode" panose="020B0709000202000203" pitchFamily="49" charset="0"/>
              </a:rPr>
              <a:t>Ken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││</a:t>
            </a:r>
            <a:r>
              <a:rPr lang="en-US" sz="2000" dirty="0">
                <a:latin typeface="APL385 Unicode" panose="020B0709000202000203" pitchFamily="49" charset="0"/>
              </a:rPr>
              <a:t>E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││</a:t>
            </a:r>
            <a:r>
              <a:rPr lang="en-US" sz="2000" dirty="0">
                <a:latin typeface="APL385 Unicode" panose="020B0709000202000203" pitchFamily="49" charset="0"/>
              </a:rPr>
              <a:t>Iverson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└┴┴───┴┴─┴┴───────┴┘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9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Extensions to Mix with Axis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Hello, APL2ers!</a:t>
            </a:r>
            <a:r>
              <a:rPr lang="da-DK" sz="3600" dirty="0"/>
              <a:t>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↑[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PL385 Unicode" panose="020B0709000202000203" pitchFamily="49" charset="0"/>
              </a:rPr>
              <a:t>k</a:t>
            </a: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PL385 Unicode" panose="020B0709000202000203" pitchFamily="49" charset="0"/>
              </a:rPr>
              <a:t>Y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099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Set boxing to max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PL385 Unicode" panose="020B0709000202000203" pitchFamily="49" charset="0"/>
              </a:rPr>
              <a:t>]box –style=max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PL385 Unicode" panose="020B0709000202000203" pitchFamily="49" charset="0"/>
              </a:rPr>
              <a:t>┌→─────────────┐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PL385 Unicode" panose="020B0709000202000203" pitchFamily="49" charset="0"/>
              </a:rPr>
              <a:t>│Was -style=min│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PL385 Unicode" panose="020B0709000202000203" pitchFamily="49" charset="0"/>
              </a:rPr>
              <a:t>└──────────────┘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05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12493"/>
            <a:ext cx="4163997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US" dirty="0"/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r>
              <a:rPr lang="en-US" dirty="0"/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r>
              <a:rPr lang="en-US" dirty="0"/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US" dirty="0"/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US" dirty="0"/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112493"/>
            <a:ext cx="4199275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'Dialect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US" dirty="0"/>
              <a:t>/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⎕S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'\f&amp;'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'Regex'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⎕NPUT⍠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'NEOL'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X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↑[</a:t>
            </a:r>
            <a:r>
              <a:rPr lang="en-US" dirty="0">
                <a:latin typeface="APL385 Unicode" panose="020B0709000202000203" pitchFamily="49" charset="0"/>
              </a:rPr>
              <a:t>k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42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Set boxing to max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PL385 Unicode" panose="020B0709000202000203" pitchFamily="49" charset="0"/>
              </a:rPr>
              <a:t>]box –style=max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PL385 Unicode" panose="020B0709000202000203" pitchFamily="49" charset="0"/>
              </a:rPr>
              <a:t>┌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→─────────────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PL385 Unicode" panose="020B0709000202000203" pitchFamily="49" charset="0"/>
              </a:rPr>
              <a:t>┐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PL385 Unicode" panose="020B0709000202000203" pitchFamily="49" charset="0"/>
              </a:rPr>
              <a:t>│Was -style=min│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PL385 Unicode" panose="020B0709000202000203" pitchFamily="49" charset="0"/>
              </a:rPr>
              <a:t>└──────────────┘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244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06665"/>
            <a:ext cx="4158462" cy="278795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→──</a:t>
            </a:r>
            <a:r>
              <a:rPr lang="en-US" sz="2000" dirty="0">
                <a:latin typeface="APL385 Unicode" panose="020B0709000202000203" pitchFamily="49" charset="0"/>
              </a:rPr>
              <a:t>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└───┘</a:t>
            </a:r>
          </a:p>
        </p:txBody>
      </p:sp>
      <p:sp>
        <p:nvSpPr>
          <p:cNvPr id="6" name="right">
            <a:extLst>
              <a:ext uri="{FF2B5EF4-FFF2-40B4-BE49-F238E27FC236}">
                <a16:creationId xmlns:a16="http://schemas.microsoft.com/office/drawing/2014/main" id="{7DEA4F0D-E97F-434D-A34C-C37BA7D3D9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815975"/>
            <a:ext cx="4068452" cy="377864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L385 Unicode" panose="020B0709000202000203" pitchFamily="49" charset="0"/>
              <a:ea typeface="+mn-ea"/>
              <a:cs typeface="+mn-cs"/>
            </a:endParaRPr>
          </a:p>
        </p:txBody>
      </p:sp>
      <p:sp>
        <p:nvSpPr>
          <p:cNvPr id="7" name="pip">
            <a:extLst>
              <a:ext uri="{FF2B5EF4-FFF2-40B4-BE49-F238E27FC236}">
                <a16:creationId xmlns:a16="http://schemas.microsoft.com/office/drawing/2014/main" id="{F891E8F4-944B-4059-9051-FFD0F802CC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5975"/>
            <a:ext cx="8362950" cy="595313"/>
          </a:xfrm>
        </p:spPr>
        <p:txBody>
          <a:bodyPr/>
          <a:lstStyle/>
          <a:p>
            <a:r>
              <a:rPr lang="en-GB" dirty="0"/>
              <a:t>Max boxing</a:t>
            </a:r>
          </a:p>
        </p:txBody>
      </p:sp>
    </p:spTree>
    <p:extLst>
      <p:ext uri="{BB962C8B-B14F-4D97-AF65-F5344CB8AC3E}">
        <p14:creationId xmlns:p14="http://schemas.microsoft.com/office/powerpoint/2010/main" val="2994438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06665"/>
            <a:ext cx="4158462" cy="278795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└───┘</a:t>
            </a:r>
          </a:p>
        </p:txBody>
      </p:sp>
      <p:sp>
        <p:nvSpPr>
          <p:cNvPr id="6" name="right">
            <a:extLst>
              <a:ext uri="{FF2B5EF4-FFF2-40B4-BE49-F238E27FC236}">
                <a16:creationId xmlns:a16="http://schemas.microsoft.com/office/drawing/2014/main" id="{7DEA4F0D-E97F-434D-A34C-C37BA7D3D9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815975"/>
            <a:ext cx="4068452" cy="377864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3⍴⎕A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┌→──┐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ABC│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└───┘</a:t>
            </a:r>
          </a:p>
        </p:txBody>
      </p:sp>
      <p:sp>
        <p:nvSpPr>
          <p:cNvPr id="7" name="pip">
            <a:extLst>
              <a:ext uri="{FF2B5EF4-FFF2-40B4-BE49-F238E27FC236}">
                <a16:creationId xmlns:a16="http://schemas.microsoft.com/office/drawing/2014/main" id="{F891E8F4-944B-4059-9051-FFD0F802CC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5975"/>
            <a:ext cx="8362950" cy="595313"/>
          </a:xfrm>
        </p:spPr>
        <p:txBody>
          <a:bodyPr/>
          <a:lstStyle/>
          <a:p>
            <a:r>
              <a:rPr lang="en-GB" dirty="0"/>
              <a:t>Max boxing</a:t>
            </a:r>
          </a:p>
        </p:txBody>
      </p:sp>
    </p:spTree>
    <p:extLst>
      <p:ext uri="{BB962C8B-B14F-4D97-AF65-F5344CB8AC3E}">
        <p14:creationId xmlns:p14="http://schemas.microsoft.com/office/powerpoint/2010/main" val="1325837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06665"/>
            <a:ext cx="4158462" cy="278795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└───┘</a:t>
            </a:r>
          </a:p>
        </p:txBody>
      </p:sp>
      <p:sp>
        <p:nvSpPr>
          <p:cNvPr id="6" name="right">
            <a:extLst>
              <a:ext uri="{FF2B5EF4-FFF2-40B4-BE49-F238E27FC236}">
                <a16:creationId xmlns:a16="http://schemas.microsoft.com/office/drawing/2014/main" id="{7DEA4F0D-E97F-434D-A34C-C37BA7D3D9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815975"/>
            <a:ext cx="4068452" cy="377864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1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⍴⎕A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┌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→──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┐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↓ABC│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└───┘</a:t>
            </a:r>
          </a:p>
        </p:txBody>
      </p:sp>
      <p:sp>
        <p:nvSpPr>
          <p:cNvPr id="7" name="pip">
            <a:extLst>
              <a:ext uri="{FF2B5EF4-FFF2-40B4-BE49-F238E27FC236}">
                <a16:creationId xmlns:a16="http://schemas.microsoft.com/office/drawing/2014/main" id="{F891E8F4-944B-4059-9051-FFD0F802CC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5975"/>
            <a:ext cx="8362950" cy="595313"/>
          </a:xfrm>
        </p:spPr>
        <p:txBody>
          <a:bodyPr/>
          <a:lstStyle/>
          <a:p>
            <a:r>
              <a:rPr lang="en-GB" dirty="0"/>
              <a:t>Max boxing</a:t>
            </a:r>
          </a:p>
        </p:txBody>
      </p:sp>
    </p:spTree>
    <p:extLst>
      <p:ext uri="{BB962C8B-B14F-4D97-AF65-F5344CB8AC3E}">
        <p14:creationId xmlns:p14="http://schemas.microsoft.com/office/powerpoint/2010/main" val="1075661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06665"/>
            <a:ext cx="4158462" cy="278795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 1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↓ABC│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││DEF│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└└───┘</a:t>
            </a:r>
          </a:p>
        </p:txBody>
      </p:sp>
      <p:sp>
        <p:nvSpPr>
          <p:cNvPr id="6" name="right">
            <a:extLst>
              <a:ext uri="{FF2B5EF4-FFF2-40B4-BE49-F238E27FC236}">
                <a16:creationId xmlns:a16="http://schemas.microsoft.com/office/drawing/2014/main" id="{7DEA4F0D-E97F-434D-A34C-C37BA7D3D9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815975"/>
            <a:ext cx="4068452" cy="377864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1 3⍴⎕A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┌→──┐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↓ABC│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└───┘</a:t>
            </a:r>
          </a:p>
        </p:txBody>
      </p:sp>
      <p:sp>
        <p:nvSpPr>
          <p:cNvPr id="7" name="pip">
            <a:extLst>
              <a:ext uri="{FF2B5EF4-FFF2-40B4-BE49-F238E27FC236}">
                <a16:creationId xmlns:a16="http://schemas.microsoft.com/office/drawing/2014/main" id="{F891E8F4-944B-4059-9051-FFD0F802CC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5975"/>
            <a:ext cx="8362950" cy="595313"/>
          </a:xfrm>
        </p:spPr>
        <p:txBody>
          <a:bodyPr/>
          <a:lstStyle/>
          <a:p>
            <a:r>
              <a:rPr lang="en-GB" dirty="0"/>
              <a:t>Max boxing</a:t>
            </a:r>
          </a:p>
        </p:txBody>
      </p:sp>
      <p:sp>
        <p:nvSpPr>
          <p:cNvPr id="16" name="↓">
            <a:extLst>
              <a:ext uri="{FF2B5EF4-FFF2-40B4-BE49-F238E27FC236}">
                <a16:creationId xmlns:a16="http://schemas.microsoft.com/office/drawing/2014/main" id="{6636C4C0-1F89-4717-86E2-55B016712CF1}"/>
              </a:ext>
            </a:extLst>
          </p:cNvPr>
          <p:cNvSpPr txBox="1">
            <a:spLocks/>
          </p:cNvSpPr>
          <p:nvPr/>
        </p:nvSpPr>
        <p:spPr>
          <a:xfrm rot="1178071">
            <a:off x="312026" y="3114753"/>
            <a:ext cx="315035" cy="630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819150" indent="-4572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</a:p>
        </p:txBody>
      </p:sp>
      <p:sp>
        <p:nvSpPr>
          <p:cNvPr id="15" name="fancy left">
            <a:extLst>
              <a:ext uri="{FF2B5EF4-FFF2-40B4-BE49-F238E27FC236}">
                <a16:creationId xmlns:a16="http://schemas.microsoft.com/office/drawing/2014/main" id="{AA9E7DDA-189B-4652-80F3-704A8DCE576A}"/>
              </a:ext>
            </a:extLst>
          </p:cNvPr>
          <p:cNvSpPr txBox="1">
            <a:spLocks/>
          </p:cNvSpPr>
          <p:nvPr/>
        </p:nvSpPr>
        <p:spPr>
          <a:xfrm>
            <a:off x="323528" y="1806665"/>
            <a:ext cx="4158462" cy="2787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819150" indent="-4572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│ABC│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 1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↓ABC│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┌</a:t>
            </a:r>
            <a:r>
              <a:rPr lang="en-US" sz="2000" dirty="0">
                <a:latin typeface="APL385 Unicode" panose="020B0709000202000203" pitchFamily="49" charset="0"/>
              </a:rPr>
              <a:t>└───┘</a:t>
            </a: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│DEF│</a:t>
            </a: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PL385 Unicode" panose="020B0709000202000203" pitchFamily="49" charset="0"/>
              </a:rPr>
              <a:t>└───┘</a:t>
            </a:r>
          </a:p>
        </p:txBody>
      </p:sp>
    </p:spTree>
    <p:extLst>
      <p:ext uri="{BB962C8B-B14F-4D97-AF65-F5344CB8AC3E}">
        <p14:creationId xmlns:p14="http://schemas.microsoft.com/office/powerpoint/2010/main" val="40963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  <p:bldP spid="16" grpId="1"/>
      <p:bldP spid="15" grpId="0"/>
      <p:bldP spid="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06665"/>
            <a:ext cx="4158462" cy="278795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2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↓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││DEF│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└└───┘</a:t>
            </a:r>
          </a:p>
        </p:txBody>
      </p:sp>
      <p:sp>
        <p:nvSpPr>
          <p:cNvPr id="6" name="right">
            <a:extLst>
              <a:ext uri="{FF2B5EF4-FFF2-40B4-BE49-F238E27FC236}">
                <a16:creationId xmlns:a16="http://schemas.microsoft.com/office/drawing/2014/main" id="{7DEA4F0D-E97F-434D-A34C-C37BA7D3D9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815975"/>
            <a:ext cx="4068452" cy="377864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1 3⍴⎕A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┌→──┐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↓ABC│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└───┘</a:t>
            </a:r>
          </a:p>
        </p:txBody>
      </p:sp>
      <p:sp>
        <p:nvSpPr>
          <p:cNvPr id="7" name="pip">
            <a:extLst>
              <a:ext uri="{FF2B5EF4-FFF2-40B4-BE49-F238E27FC236}">
                <a16:creationId xmlns:a16="http://schemas.microsoft.com/office/drawing/2014/main" id="{F891E8F4-944B-4059-9051-FFD0F802CC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5975"/>
            <a:ext cx="8362950" cy="595313"/>
          </a:xfrm>
        </p:spPr>
        <p:txBody>
          <a:bodyPr/>
          <a:lstStyle/>
          <a:p>
            <a:r>
              <a:rPr lang="en-GB" dirty="0"/>
              <a:t>Max boxing</a:t>
            </a:r>
          </a:p>
        </p:txBody>
      </p:sp>
    </p:spTree>
    <p:extLst>
      <p:ext uri="{BB962C8B-B14F-4D97-AF65-F5344CB8AC3E}">
        <p14:creationId xmlns:p14="http://schemas.microsoft.com/office/powerpoint/2010/main" val="88532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06665"/>
            <a:ext cx="4158462" cy="278795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2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↓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ABC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DEF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└└───┘</a:t>
            </a:r>
          </a:p>
        </p:txBody>
      </p:sp>
      <p:sp>
        <p:nvSpPr>
          <p:cNvPr id="6" name="right">
            <a:extLst>
              <a:ext uri="{FF2B5EF4-FFF2-40B4-BE49-F238E27FC236}">
                <a16:creationId xmlns:a16="http://schemas.microsoft.com/office/drawing/2014/main" id="{7DEA4F0D-E97F-434D-A34C-C37BA7D3D9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815975"/>
            <a:ext cx="4068452" cy="377864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1 3⍴⎕A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┌→──┐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↓ABC│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└───┘</a:t>
            </a:r>
          </a:p>
        </p:txBody>
      </p:sp>
      <p:sp>
        <p:nvSpPr>
          <p:cNvPr id="7" name="pip">
            <a:extLst>
              <a:ext uri="{FF2B5EF4-FFF2-40B4-BE49-F238E27FC236}">
                <a16:creationId xmlns:a16="http://schemas.microsoft.com/office/drawing/2014/main" id="{F891E8F4-944B-4059-9051-FFD0F802CC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5975"/>
            <a:ext cx="8362950" cy="595313"/>
          </a:xfrm>
        </p:spPr>
        <p:txBody>
          <a:bodyPr/>
          <a:lstStyle/>
          <a:p>
            <a:r>
              <a:rPr lang="en-GB" dirty="0"/>
              <a:t>Max boxing</a:t>
            </a:r>
          </a:p>
        </p:txBody>
      </p:sp>
    </p:spTree>
    <p:extLst>
      <p:ext uri="{BB962C8B-B14F-4D97-AF65-F5344CB8AC3E}">
        <p14:creationId xmlns:p14="http://schemas.microsoft.com/office/powerpoint/2010/main" val="990734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06665"/>
            <a:ext cx="4158462" cy="278795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2 1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→──</a:t>
            </a:r>
            <a:r>
              <a:rPr lang="en-US" sz="2000" dirty="0">
                <a:latin typeface="APL385 Unicode" panose="020B0709000202000203" pitchFamily="49" charset="0"/>
              </a:rPr>
              <a:t>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↓↓ABC│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││DEF│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└└───┘</a:t>
            </a:r>
          </a:p>
        </p:txBody>
      </p:sp>
      <p:sp>
        <p:nvSpPr>
          <p:cNvPr id="6" name="right">
            <a:extLst>
              <a:ext uri="{FF2B5EF4-FFF2-40B4-BE49-F238E27FC236}">
                <a16:creationId xmlns:a16="http://schemas.microsoft.com/office/drawing/2014/main" id="{7DEA4F0D-E97F-434D-A34C-C37BA7D3D9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815975"/>
            <a:ext cx="4068452" cy="377864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1 3⍴⎕A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┌→──┐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↓ABC│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└───┘</a:t>
            </a:r>
          </a:p>
        </p:txBody>
      </p:sp>
      <p:sp>
        <p:nvSpPr>
          <p:cNvPr id="7" name="pip">
            <a:extLst>
              <a:ext uri="{FF2B5EF4-FFF2-40B4-BE49-F238E27FC236}">
                <a16:creationId xmlns:a16="http://schemas.microsoft.com/office/drawing/2014/main" id="{F891E8F4-944B-4059-9051-FFD0F802CC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5975"/>
            <a:ext cx="8362950" cy="595313"/>
          </a:xfrm>
        </p:spPr>
        <p:txBody>
          <a:bodyPr/>
          <a:lstStyle/>
          <a:p>
            <a:r>
              <a:rPr lang="en-GB" dirty="0"/>
              <a:t>Max boxing</a:t>
            </a:r>
          </a:p>
        </p:txBody>
      </p:sp>
    </p:spTree>
    <p:extLst>
      <p:ext uri="{BB962C8B-B14F-4D97-AF65-F5344CB8AC3E}">
        <p14:creationId xmlns:p14="http://schemas.microsoft.com/office/powerpoint/2010/main" val="1948215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06665"/>
            <a:ext cx="4158462" cy="278795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2 1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↓↓ABC│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││DEF│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└└───┘</a:t>
            </a:r>
          </a:p>
        </p:txBody>
      </p:sp>
      <p:sp>
        <p:nvSpPr>
          <p:cNvPr id="6" name="right">
            <a:extLst>
              <a:ext uri="{FF2B5EF4-FFF2-40B4-BE49-F238E27FC236}">
                <a16:creationId xmlns:a16="http://schemas.microsoft.com/office/drawing/2014/main" id="{7DEA4F0D-E97F-434D-A34C-C37BA7D3D9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815975"/>
            <a:ext cx="4068452" cy="377864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1 3⍴⎕A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┌→──┐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↓ABC│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└───┘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2 1 3⍴⎕A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┌┌┌→──┐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↓↓ABC│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│││DEF│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│││GHI│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│││JKL│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└└└───┘</a:t>
            </a:r>
          </a:p>
        </p:txBody>
      </p:sp>
      <p:sp>
        <p:nvSpPr>
          <p:cNvPr id="7" name="pip">
            <a:extLst>
              <a:ext uri="{FF2B5EF4-FFF2-40B4-BE49-F238E27FC236}">
                <a16:creationId xmlns:a16="http://schemas.microsoft.com/office/drawing/2014/main" id="{F891E8F4-944B-4059-9051-FFD0F802CC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5975"/>
            <a:ext cx="8362950" cy="595313"/>
          </a:xfrm>
        </p:spPr>
        <p:txBody>
          <a:bodyPr/>
          <a:lstStyle/>
          <a:p>
            <a:r>
              <a:rPr lang="en-GB" dirty="0"/>
              <a:t>Max boxing</a:t>
            </a:r>
          </a:p>
        </p:txBody>
      </p:sp>
    </p:spTree>
    <p:extLst>
      <p:ext uri="{BB962C8B-B14F-4D97-AF65-F5344CB8AC3E}">
        <p14:creationId xmlns:p14="http://schemas.microsoft.com/office/powerpoint/2010/main" val="1964451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06665"/>
            <a:ext cx="4158462" cy="278795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2 1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↓↓ABC│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││DEF│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└└───┘</a:t>
            </a:r>
          </a:p>
        </p:txBody>
      </p:sp>
      <p:sp>
        <p:nvSpPr>
          <p:cNvPr id="6" name="right">
            <a:extLst>
              <a:ext uri="{FF2B5EF4-FFF2-40B4-BE49-F238E27FC236}">
                <a16:creationId xmlns:a16="http://schemas.microsoft.com/office/drawing/2014/main" id="{7DEA4F0D-E97F-434D-A34C-C37BA7D3D9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815975"/>
            <a:ext cx="4068452" cy="377864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1 3⍴⎕A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┌→──┐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↓ABC│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└───┘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2 1 3⍴⎕A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┌┌┌→──┐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ABC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DEF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GHI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JKL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└└└───┘</a:t>
            </a:r>
          </a:p>
        </p:txBody>
      </p:sp>
      <p:sp>
        <p:nvSpPr>
          <p:cNvPr id="7" name="pip">
            <a:extLst>
              <a:ext uri="{FF2B5EF4-FFF2-40B4-BE49-F238E27FC236}">
                <a16:creationId xmlns:a16="http://schemas.microsoft.com/office/drawing/2014/main" id="{F891E8F4-944B-4059-9051-FFD0F802CC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5975"/>
            <a:ext cx="8362950" cy="595313"/>
          </a:xfrm>
        </p:spPr>
        <p:txBody>
          <a:bodyPr/>
          <a:lstStyle/>
          <a:p>
            <a:r>
              <a:rPr lang="en-GB" dirty="0"/>
              <a:t>Max boxing</a:t>
            </a:r>
          </a:p>
        </p:txBody>
      </p:sp>
    </p:spTree>
    <p:extLst>
      <p:ext uri="{BB962C8B-B14F-4D97-AF65-F5344CB8AC3E}">
        <p14:creationId xmlns:p14="http://schemas.microsoft.com/office/powerpoint/2010/main" val="326364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12493"/>
            <a:ext cx="4163997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US" dirty="0"/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r>
              <a:rPr lang="en-US" dirty="0"/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r>
              <a:rPr lang="en-US" dirty="0"/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US" dirty="0"/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US" dirty="0"/>
              <a:t>	Format date-time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'Dialect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US" dirty="0"/>
              <a:t>/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⎕S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'\f&amp;'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'Regex'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⎕NPUT⍠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'NEOL'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X⊂Y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↑[k]Y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6E41FB-DE17-4997-9DFD-7BA6C58B8C08}"/>
              </a:ext>
            </a:extLst>
          </p:cNvPr>
          <p:cNvSpPr txBox="1">
            <a:spLocks/>
          </p:cNvSpPr>
          <p:nvPr/>
        </p:nvSpPr>
        <p:spPr>
          <a:xfrm>
            <a:off x="3758715" y="3516855"/>
            <a:ext cx="2183095" cy="966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en-US" sz="3200" b="1" spc="-5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tillium Web" panose="00000500000000000000" pitchFamily="2" charset="0"/>
              </a:rPr>
              <a:t>dyalog.tv/</a:t>
            </a:r>
          </a:p>
          <a:p>
            <a:pPr mar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en-US" sz="3200" b="1" spc="-5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tillium Web" panose="00000500000000000000" pitchFamily="2" charset="0"/>
              </a:rPr>
              <a:t>webinar</a:t>
            </a:r>
            <a:endParaRPr lang="en-US" sz="3200" b="1" spc="-50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04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06665"/>
            <a:ext cx="4158462" cy="278795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2 1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↓↓ABC│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││DEF│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└└───┘</a:t>
            </a:r>
          </a:p>
        </p:txBody>
      </p:sp>
      <p:sp>
        <p:nvSpPr>
          <p:cNvPr id="6" name="right">
            <a:extLst>
              <a:ext uri="{FF2B5EF4-FFF2-40B4-BE49-F238E27FC236}">
                <a16:creationId xmlns:a16="http://schemas.microsoft.com/office/drawing/2014/main" id="{7DEA4F0D-E97F-434D-A34C-C37BA7D3D9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815975"/>
            <a:ext cx="4068452" cy="377864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1 3⍴⎕A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┌→──┐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↓ABC│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└───┘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2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1 3⍴⎕A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┌┌┌→──┐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↓ABC│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│││DEF│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│││GHI│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│││JKL│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└└└───┘</a:t>
            </a:r>
          </a:p>
        </p:txBody>
      </p:sp>
      <p:sp>
        <p:nvSpPr>
          <p:cNvPr id="7" name="pip">
            <a:extLst>
              <a:ext uri="{FF2B5EF4-FFF2-40B4-BE49-F238E27FC236}">
                <a16:creationId xmlns:a16="http://schemas.microsoft.com/office/drawing/2014/main" id="{F891E8F4-944B-4059-9051-FFD0F802CC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5975"/>
            <a:ext cx="8362950" cy="595313"/>
          </a:xfrm>
        </p:spPr>
        <p:txBody>
          <a:bodyPr/>
          <a:lstStyle/>
          <a:p>
            <a:r>
              <a:rPr lang="en-GB" dirty="0"/>
              <a:t>Max boxing</a:t>
            </a:r>
          </a:p>
        </p:txBody>
      </p:sp>
    </p:spTree>
    <p:extLst>
      <p:ext uri="{BB962C8B-B14F-4D97-AF65-F5344CB8AC3E}">
        <p14:creationId xmlns:p14="http://schemas.microsoft.com/office/powerpoint/2010/main" val="3457000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06665"/>
            <a:ext cx="4158462" cy="278795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2 1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↓↓ABC│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││DEF│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└└───┘</a:t>
            </a:r>
          </a:p>
        </p:txBody>
      </p:sp>
      <p:sp>
        <p:nvSpPr>
          <p:cNvPr id="6" name="right">
            <a:extLst>
              <a:ext uri="{FF2B5EF4-FFF2-40B4-BE49-F238E27FC236}">
                <a16:creationId xmlns:a16="http://schemas.microsoft.com/office/drawing/2014/main" id="{7DEA4F0D-E97F-434D-A34C-C37BA7D3D9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815975"/>
            <a:ext cx="4068452" cy="377864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1 3⍴⎕A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┌→──┐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↓ABC│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└───┘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2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1 3⍴⎕A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┌┌┌→──┐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ABC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DEF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GHI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JKL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└└└───┘</a:t>
            </a:r>
          </a:p>
        </p:txBody>
      </p:sp>
      <p:sp>
        <p:nvSpPr>
          <p:cNvPr id="7" name="pip">
            <a:extLst>
              <a:ext uri="{FF2B5EF4-FFF2-40B4-BE49-F238E27FC236}">
                <a16:creationId xmlns:a16="http://schemas.microsoft.com/office/drawing/2014/main" id="{F891E8F4-944B-4059-9051-FFD0F802CC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5975"/>
            <a:ext cx="8362950" cy="595313"/>
          </a:xfrm>
        </p:spPr>
        <p:txBody>
          <a:bodyPr/>
          <a:lstStyle/>
          <a:p>
            <a:r>
              <a:rPr lang="en-GB" dirty="0"/>
              <a:t>Max boxing</a:t>
            </a:r>
          </a:p>
        </p:txBody>
      </p:sp>
    </p:spTree>
    <p:extLst>
      <p:ext uri="{BB962C8B-B14F-4D97-AF65-F5344CB8AC3E}">
        <p14:creationId xmlns:p14="http://schemas.microsoft.com/office/powerpoint/2010/main" val="66936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06665"/>
            <a:ext cx="4158462" cy="278795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2 1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↓↓ABC│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││DEF│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└└───┘</a:t>
            </a:r>
          </a:p>
        </p:txBody>
      </p:sp>
      <p:sp>
        <p:nvSpPr>
          <p:cNvPr id="6" name="right">
            <a:extLst>
              <a:ext uri="{FF2B5EF4-FFF2-40B4-BE49-F238E27FC236}">
                <a16:creationId xmlns:a16="http://schemas.microsoft.com/office/drawing/2014/main" id="{7DEA4F0D-E97F-434D-A34C-C37BA7D3D9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815975"/>
            <a:ext cx="4068452" cy="377864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1 3⍴⎕A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┌→──┐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↓ABC│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└───┘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2 2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3⍴⎕A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┌┌┌→──┐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ABC│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│││DEF│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│││GHI│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│││JKL│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└└└───┘</a:t>
            </a:r>
          </a:p>
        </p:txBody>
      </p:sp>
      <p:sp>
        <p:nvSpPr>
          <p:cNvPr id="7" name="pip">
            <a:extLst>
              <a:ext uri="{FF2B5EF4-FFF2-40B4-BE49-F238E27FC236}">
                <a16:creationId xmlns:a16="http://schemas.microsoft.com/office/drawing/2014/main" id="{F891E8F4-944B-4059-9051-FFD0F802CC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5975"/>
            <a:ext cx="8362950" cy="595313"/>
          </a:xfrm>
        </p:spPr>
        <p:txBody>
          <a:bodyPr/>
          <a:lstStyle/>
          <a:p>
            <a:r>
              <a:rPr lang="en-GB" dirty="0"/>
              <a:t>Max boxing</a:t>
            </a:r>
          </a:p>
        </p:txBody>
      </p:sp>
    </p:spTree>
    <p:extLst>
      <p:ext uri="{BB962C8B-B14F-4D97-AF65-F5344CB8AC3E}">
        <p14:creationId xmlns:p14="http://schemas.microsoft.com/office/powerpoint/2010/main" val="1494652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06665"/>
            <a:ext cx="4158462" cy="278795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2 1 3⍴⎕A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↓↓ABC│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││DEF│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└└───┘</a:t>
            </a:r>
          </a:p>
        </p:txBody>
      </p:sp>
      <p:sp>
        <p:nvSpPr>
          <p:cNvPr id="6" name="right">
            <a:extLst>
              <a:ext uri="{FF2B5EF4-FFF2-40B4-BE49-F238E27FC236}">
                <a16:creationId xmlns:a16="http://schemas.microsoft.com/office/drawing/2014/main" id="{7DEA4F0D-E97F-434D-A34C-C37BA7D3D9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815975"/>
            <a:ext cx="4068452" cy="377864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1 3⍴⎕A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┌→──┐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↓ABC│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└───┘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2 2 1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⍴⎕A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┌┌┌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9421"/>
                </a:highlight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→──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┐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↓↓↓ABC│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│││DEF│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│││GHI│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   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│││JKL│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└└└───┘</a:t>
            </a:r>
          </a:p>
        </p:txBody>
      </p:sp>
      <p:sp>
        <p:nvSpPr>
          <p:cNvPr id="7" name="pip">
            <a:extLst>
              <a:ext uri="{FF2B5EF4-FFF2-40B4-BE49-F238E27FC236}">
                <a16:creationId xmlns:a16="http://schemas.microsoft.com/office/drawing/2014/main" id="{F891E8F4-944B-4059-9051-FFD0F802CC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5975"/>
            <a:ext cx="8362950" cy="595313"/>
          </a:xfrm>
        </p:spPr>
        <p:txBody>
          <a:bodyPr/>
          <a:lstStyle/>
          <a:p>
            <a:r>
              <a:rPr lang="en-GB" dirty="0"/>
              <a:t>Max boxing</a:t>
            </a:r>
          </a:p>
        </p:txBody>
      </p:sp>
    </p:spTree>
    <p:extLst>
      <p:ext uri="{BB962C8B-B14F-4D97-AF65-F5344CB8AC3E}">
        <p14:creationId xmlns:p14="http://schemas.microsoft.com/office/powerpoint/2010/main" val="498866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816555"/>
            <a:ext cx="8363272" cy="594066"/>
          </a:xfrm>
        </p:spPr>
        <p:txBody>
          <a:bodyPr/>
          <a:lstStyle/>
          <a:p>
            <a:r>
              <a:rPr lang="en-GB" dirty="0"/>
              <a:t>Mixing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4"/>
            <a:ext cx="8523948" cy="310534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m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⍉⍪⍪¨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abc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 'def'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01FC66-8675-437A-B45D-6AD417D0F138}"/>
              </a:ext>
            </a:extLst>
          </p:cNvPr>
          <p:cNvSpPr txBox="1">
            <a:spLocks/>
          </p:cNvSpPr>
          <p:nvPr/>
        </p:nvSpPr>
        <p:spPr>
          <a:xfrm>
            <a:off x="4256965" y="1446624"/>
            <a:ext cx="4590510" cy="4050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│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⍴⊃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E1D715-C388-4B2F-8AB9-57D5E7FCB869}"/>
              </a:ext>
            </a:extLst>
          </p:cNvPr>
          <p:cNvSpPr txBox="1">
            <a:spLocks/>
          </p:cNvSpPr>
          <p:nvPr/>
        </p:nvSpPr>
        <p:spPr>
          <a:xfrm>
            <a:off x="5022049" y="1446624"/>
            <a:ext cx="3825425" cy="3105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99043A-04FE-40DD-BD4A-57EF1624F03C}"/>
              </a:ext>
            </a:extLst>
          </p:cNvPr>
          <p:cNvSpPr txBox="1">
            <a:spLocks/>
          </p:cNvSpPr>
          <p:nvPr/>
        </p:nvSpPr>
        <p:spPr>
          <a:xfrm>
            <a:off x="323112" y="1453969"/>
            <a:ext cx="2017747" cy="231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┌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→─</a:t>
            </a:r>
            <a:r>
              <a:rPr lang="en-US" sz="2000" dirty="0">
                <a:latin typeface="APL385 Unicode" panose="020B0709000202000203" pitchFamily="49" charset="0"/>
              </a:rPr>
              <a:t>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d│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b│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e│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c│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f│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└─┘ └─┘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└∊────────┘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282452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25000" decel="7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69136E-6 L 0.35556 -4.69136E-6 C 0.51493 -4.69136E-6 0.71128 -0.05308 0.71128 -0.09598 L 0.71128 -0.1916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6" y="-95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Mixing shapes</a:t>
            </a:r>
          </a:p>
        </p:txBody>
      </p:sp>
      <p:sp>
        <p:nvSpPr>
          <p:cNvPr id="3" name="main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4"/>
            <a:ext cx="8523948" cy="445549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⎕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↑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↓↓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b│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│││d│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│││e│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│││f│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└└└─┘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01FC66-8675-437A-B45D-6AD417D0F138}"/>
              </a:ext>
            </a:extLst>
          </p:cNvPr>
          <p:cNvSpPr txBox="1">
            <a:spLocks/>
          </p:cNvSpPr>
          <p:nvPr/>
        </p:nvSpPr>
        <p:spPr>
          <a:xfrm>
            <a:off x="4256965" y="1446624"/>
            <a:ext cx="4590510" cy="4050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│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⍴⊃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E1D715-C388-4B2F-8AB9-57D5E7FCB869}"/>
              </a:ext>
            </a:extLst>
          </p:cNvPr>
          <p:cNvSpPr txBox="1">
            <a:spLocks/>
          </p:cNvSpPr>
          <p:nvPr/>
        </p:nvSpPr>
        <p:spPr>
          <a:xfrm>
            <a:off x="5022049" y="1446624"/>
            <a:ext cx="3825425" cy="3105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35A4683-3810-4AAC-AAFB-A71D4BCEC70C}"/>
              </a:ext>
            </a:extLst>
          </p:cNvPr>
          <p:cNvSpPr txBox="1">
            <a:spLocks/>
          </p:cNvSpPr>
          <p:nvPr/>
        </p:nvSpPr>
        <p:spPr>
          <a:xfrm>
            <a:off x="6829728" y="466723"/>
            <a:ext cx="2017747" cy="231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→─</a:t>
            </a:r>
            <a:r>
              <a:rPr lang="en-US" sz="2000" dirty="0">
                <a:latin typeface="APL385 Unicode" panose="020B0709000202000203" pitchFamily="49" charset="0"/>
              </a:rPr>
              <a:t>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d│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b│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e│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c│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f│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└─┘ └─┘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└∊────────┘</a:t>
            </a:r>
          </a:p>
        </p:txBody>
      </p:sp>
      <p:sp>
        <p:nvSpPr>
          <p:cNvPr id="11" name="]">
            <a:extLst>
              <a:ext uri="{FF2B5EF4-FFF2-40B4-BE49-F238E27FC236}">
                <a16:creationId xmlns:a16="http://schemas.microsoft.com/office/drawing/2014/main" id="{11440CDD-D357-4D17-AA31-68B18801568B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96310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─┘</a:t>
            </a:r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23B8D03E-3694-4507-8397-D1C577B80512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96310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14" name="1">
            <a:extLst>
              <a:ext uri="{FF2B5EF4-FFF2-40B4-BE49-F238E27FC236}">
                <a16:creationId xmlns:a16="http://schemas.microsoft.com/office/drawing/2014/main" id="{45E5B34A-C0FB-4C65-88DA-5C0EF2992725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96310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15" name="[">
            <a:extLst>
              <a:ext uri="{FF2B5EF4-FFF2-40B4-BE49-F238E27FC236}">
                <a16:creationId xmlns:a16="http://schemas.microsoft.com/office/drawing/2014/main" id="{15D8821A-F250-43FE-8DC7-1D1B9786CEB1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96310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</a:t>
            </a:r>
          </a:p>
        </p:txBody>
      </p:sp>
      <p:sp>
        <p:nvSpPr>
          <p:cNvPr id="16" name="=">
            <a:extLst>
              <a:ext uri="{FF2B5EF4-FFF2-40B4-BE49-F238E27FC236}">
                <a16:creationId xmlns:a16="http://schemas.microsoft.com/office/drawing/2014/main" id="{134B1758-F6B7-4CCE-A739-FDDD640DA97D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96310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─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─</a:t>
            </a:r>
          </a:p>
        </p:txBody>
      </p:sp>
    </p:spTree>
    <p:extLst>
      <p:ext uri="{BB962C8B-B14F-4D97-AF65-F5344CB8AC3E}">
        <p14:creationId xmlns:p14="http://schemas.microsoft.com/office/powerpoint/2010/main" val="30294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6914E-6 L 0.20035 2.46914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3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6914E-6 L 0.13316 2.46914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6914E-6 L 0.06754 2.46914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6914E-6 L 0.16094 2.46914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4" grpId="0"/>
      <p:bldP spid="14" grpId="1"/>
      <p:bldP spid="15" grpId="0"/>
      <p:bldP spid="16" grpId="0"/>
      <p:bldP spid="16" grpId="1"/>
      <p:bldP spid="16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Mixing shapes</a:t>
            </a:r>
          </a:p>
        </p:txBody>
      </p:sp>
      <p:sp>
        <p:nvSpPr>
          <p:cNvPr id="12" name="3 1">
            <a:extLst>
              <a:ext uri="{FF2B5EF4-FFF2-40B4-BE49-F238E27FC236}">
                <a16:creationId xmlns:a16="http://schemas.microsoft.com/office/drawing/2014/main" id="{6BA6AAB1-74C7-43FA-8DC4-0BA75645ACBE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      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4"/>
            <a:ext cx="8523948" cy="445549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⎕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↑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↓↓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b│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│││d│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│││e│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│││f│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└└└─┘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┌→──────────────┐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01FC66-8675-437A-B45D-6AD417D0F138}"/>
              </a:ext>
            </a:extLst>
          </p:cNvPr>
          <p:cNvSpPr txBox="1">
            <a:spLocks/>
          </p:cNvSpPr>
          <p:nvPr/>
        </p:nvSpPr>
        <p:spPr>
          <a:xfrm>
            <a:off x="4256965" y="1446624"/>
            <a:ext cx="4590510" cy="4050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│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⍴⊃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E1D715-C388-4B2F-8AB9-57D5E7FCB869}"/>
              </a:ext>
            </a:extLst>
          </p:cNvPr>
          <p:cNvSpPr txBox="1">
            <a:spLocks/>
          </p:cNvSpPr>
          <p:nvPr/>
        </p:nvSpPr>
        <p:spPr>
          <a:xfrm>
            <a:off x="5022049" y="1446624"/>
            <a:ext cx="3825425" cy="3105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64503DE1-1579-494B-B941-7C30092D2575}"/>
              </a:ext>
            </a:extLst>
          </p:cNvPr>
          <p:cNvSpPr/>
          <p:nvPr/>
        </p:nvSpPr>
        <p:spPr>
          <a:xfrm flipH="1">
            <a:off x="1237264" y="2301719"/>
            <a:ext cx="6485084" cy="3735415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Speech Bubble: Oval 10">
            <a:extLst>
              <a:ext uri="{FF2B5EF4-FFF2-40B4-BE49-F238E27FC236}">
                <a16:creationId xmlns:a16="http://schemas.microsoft.com/office/drawing/2014/main" id="{9A37DEDF-63F4-4640-8B8F-FD4D891D2D38}"/>
              </a:ext>
            </a:extLst>
          </p:cNvPr>
          <p:cNvSpPr/>
          <p:nvPr/>
        </p:nvSpPr>
        <p:spPr>
          <a:xfrm flipH="1">
            <a:off x="2456761" y="3516855"/>
            <a:ext cx="4050454" cy="1305146"/>
          </a:xfrm>
          <a:prstGeom prst="arc">
            <a:avLst/>
          </a:prstGeom>
          <a:noFill/>
          <a:ln>
            <a:solidFill>
              <a:srgbClr val="33CCCC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35A4683-3810-4AAC-AAFB-A71D4BCEC70C}"/>
              </a:ext>
            </a:extLst>
          </p:cNvPr>
          <p:cNvSpPr txBox="1">
            <a:spLocks/>
          </p:cNvSpPr>
          <p:nvPr/>
        </p:nvSpPr>
        <p:spPr>
          <a:xfrm>
            <a:off x="6829728" y="466723"/>
            <a:ext cx="2017747" cy="231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→─</a:t>
            </a:r>
            <a:r>
              <a:rPr lang="en-US" sz="2000" dirty="0">
                <a:latin typeface="APL385 Unicode" panose="020B0709000202000203" pitchFamily="49" charset="0"/>
              </a:rPr>
              <a:t>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d│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b│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e│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c│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f│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└─┘ └─┘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└∊────────┘</a:t>
            </a:r>
          </a:p>
        </p:txBody>
      </p:sp>
      <p:sp>
        <p:nvSpPr>
          <p:cNvPr id="14" name="Speech Bubble: Oval 10">
            <a:extLst>
              <a:ext uri="{FF2B5EF4-FFF2-40B4-BE49-F238E27FC236}">
                <a16:creationId xmlns:a16="http://schemas.microsoft.com/office/drawing/2014/main" id="{4239281B-E9ED-4AE0-9D92-2000FBC4276C}"/>
              </a:ext>
            </a:extLst>
          </p:cNvPr>
          <p:cNvSpPr/>
          <p:nvPr/>
        </p:nvSpPr>
        <p:spPr>
          <a:xfrm flipH="1">
            <a:off x="2162324" y="2301719"/>
            <a:ext cx="4634964" cy="3735415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Speech Bubble: Oval 10">
            <a:extLst>
              <a:ext uri="{FF2B5EF4-FFF2-40B4-BE49-F238E27FC236}">
                <a16:creationId xmlns:a16="http://schemas.microsoft.com/office/drawing/2014/main" id="{6E867785-6727-4381-8B6D-5C96D2463CEA}"/>
              </a:ext>
            </a:extLst>
          </p:cNvPr>
          <p:cNvSpPr/>
          <p:nvPr/>
        </p:nvSpPr>
        <p:spPr>
          <a:xfrm flipH="1">
            <a:off x="2771796" y="3516855"/>
            <a:ext cx="3420384" cy="1305146"/>
          </a:xfrm>
          <a:prstGeom prst="arc">
            <a:avLst/>
          </a:prstGeom>
          <a:noFill/>
          <a:ln>
            <a:solidFill>
              <a:srgbClr val="33CCCC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  <p:bldP spid="20" grpId="0" animBg="1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Appending 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4"/>
            <a:ext cx="8523948" cy="445549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⎕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↑[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2.5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↓↓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b│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│││d│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│││e│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│││f│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└└└─┘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┌→──────────────┐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01FC66-8675-437A-B45D-6AD417D0F138}"/>
              </a:ext>
            </a:extLst>
          </p:cNvPr>
          <p:cNvSpPr txBox="1">
            <a:spLocks/>
          </p:cNvSpPr>
          <p:nvPr/>
        </p:nvSpPr>
        <p:spPr>
          <a:xfrm>
            <a:off x="4256965" y="1446624"/>
            <a:ext cx="4590510" cy="4050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│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⍴⊃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4BD815-2990-4A13-94C3-C74B1632BECB}"/>
              </a:ext>
            </a:extLst>
          </p:cNvPr>
          <p:cNvSpPr txBox="1">
            <a:spLocks/>
          </p:cNvSpPr>
          <p:nvPr/>
        </p:nvSpPr>
        <p:spPr>
          <a:xfrm>
            <a:off x="6829728" y="466723"/>
            <a:ext cx="2017747" cy="231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→─</a:t>
            </a:r>
            <a:r>
              <a:rPr lang="en-US" sz="2000" dirty="0">
                <a:latin typeface="APL385 Unicode" panose="020B0709000202000203" pitchFamily="49" charset="0"/>
              </a:rPr>
              <a:t>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d│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b│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e│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c│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f│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└─┘ └─┘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└∊────────┘</a:t>
            </a:r>
          </a:p>
        </p:txBody>
      </p:sp>
      <p:sp>
        <p:nvSpPr>
          <p:cNvPr id="16" name="3 1">
            <a:extLst>
              <a:ext uri="{FF2B5EF4-FFF2-40B4-BE49-F238E27FC236}">
                <a16:creationId xmlns:a16="http://schemas.microsoft.com/office/drawing/2014/main" id="{5B4191CC-9336-4D3B-B6E8-2320D5197E01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      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13" name="Speech Bubble: Oval 10">
            <a:extLst>
              <a:ext uri="{FF2B5EF4-FFF2-40B4-BE49-F238E27FC236}">
                <a16:creationId xmlns:a16="http://schemas.microsoft.com/office/drawing/2014/main" id="{30E8F4F7-1D53-4707-9BA2-D6A92E520BB1}"/>
              </a:ext>
            </a:extLst>
          </p:cNvPr>
          <p:cNvSpPr/>
          <p:nvPr/>
        </p:nvSpPr>
        <p:spPr>
          <a:xfrm flipH="1">
            <a:off x="1237264" y="2301719"/>
            <a:ext cx="6485084" cy="3735415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Speech Bubble: Oval 10">
            <a:extLst>
              <a:ext uri="{FF2B5EF4-FFF2-40B4-BE49-F238E27FC236}">
                <a16:creationId xmlns:a16="http://schemas.microsoft.com/office/drawing/2014/main" id="{B9F1174A-AB9A-4392-BCA2-5A4E5902E2F4}"/>
              </a:ext>
            </a:extLst>
          </p:cNvPr>
          <p:cNvSpPr/>
          <p:nvPr/>
        </p:nvSpPr>
        <p:spPr>
          <a:xfrm flipH="1">
            <a:off x="2162324" y="2301719"/>
            <a:ext cx="4634964" cy="3735415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5B252B64-E64F-4E1A-80DF-072F17F573DD}"/>
              </a:ext>
            </a:extLst>
          </p:cNvPr>
          <p:cNvCxnSpPr>
            <a:cxnSpLocks/>
          </p:cNvCxnSpPr>
          <p:nvPr/>
        </p:nvCxnSpPr>
        <p:spPr>
          <a:xfrm rot="5400000">
            <a:off x="1208967" y="2874438"/>
            <a:ext cx="2385272" cy="159706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7C7DC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Speech Bubble: Oval 10">
            <a:extLst>
              <a:ext uri="{FF2B5EF4-FFF2-40B4-BE49-F238E27FC236}">
                <a16:creationId xmlns:a16="http://schemas.microsoft.com/office/drawing/2014/main" id="{9A37DEDF-63F4-4640-8B8F-FD4D891D2D38}"/>
              </a:ext>
            </a:extLst>
          </p:cNvPr>
          <p:cNvSpPr/>
          <p:nvPr/>
        </p:nvSpPr>
        <p:spPr>
          <a:xfrm flipH="1" flipV="1">
            <a:off x="2469602" y="0"/>
            <a:ext cx="4024768" cy="3516855"/>
          </a:xfrm>
          <a:prstGeom prst="arc">
            <a:avLst/>
          </a:prstGeom>
          <a:noFill/>
          <a:ln>
            <a:solidFill>
              <a:srgbClr val="33CCCC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6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Prepending axes</a:t>
            </a:r>
          </a:p>
        </p:txBody>
      </p:sp>
      <p:sp>
        <p:nvSpPr>
          <p:cNvPr id="3" name="main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4"/>
            <a:ext cx="8523948" cy="445549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⎕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↑[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0.5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┌┌┌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→─</a:t>
            </a:r>
            <a:r>
              <a:rPr lang="en-US" sz="2000" dirty="0">
                <a:latin typeface="APL385 Unicode" panose="020B0709000202000203" pitchFamily="49" charset="0"/>
              </a:rPr>
              <a:t>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ad│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││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││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││be│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</a:t>
            </a:r>
            <a:r>
              <a:rPr lang="en-US" sz="2000" dirty="0" err="1">
                <a:latin typeface="APL385 Unicode" panose="020B0709000202000203" pitchFamily="49" charset="0"/>
              </a:rPr>
              <a:t>cf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└└└──┘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┌→──────────────┐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01FC66-8675-437A-B45D-6AD417D0F138}"/>
              </a:ext>
            </a:extLst>
          </p:cNvPr>
          <p:cNvSpPr txBox="1">
            <a:spLocks/>
          </p:cNvSpPr>
          <p:nvPr/>
        </p:nvSpPr>
        <p:spPr>
          <a:xfrm>
            <a:off x="4256965" y="1446624"/>
            <a:ext cx="4590510" cy="4050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│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⍴⊃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635B3CE-2A48-4D52-BA45-F38DF3D4BF3C}"/>
              </a:ext>
            </a:extLst>
          </p:cNvPr>
          <p:cNvSpPr txBox="1">
            <a:spLocks/>
          </p:cNvSpPr>
          <p:nvPr/>
        </p:nvSpPr>
        <p:spPr>
          <a:xfrm>
            <a:off x="6829728" y="466723"/>
            <a:ext cx="2017747" cy="231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→─</a:t>
            </a:r>
            <a:r>
              <a:rPr lang="en-US" sz="2000" dirty="0">
                <a:latin typeface="APL385 Unicode" panose="020B0709000202000203" pitchFamily="49" charset="0"/>
              </a:rPr>
              <a:t>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d│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b│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e│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c│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f│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└─┘ └─┘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└∊────────┘</a:t>
            </a:r>
          </a:p>
        </p:txBody>
      </p:sp>
      <p:sp>
        <p:nvSpPr>
          <p:cNvPr id="17" name="Speech Bubble: Oval 10">
            <a:extLst>
              <a:ext uri="{FF2B5EF4-FFF2-40B4-BE49-F238E27FC236}">
                <a16:creationId xmlns:a16="http://schemas.microsoft.com/office/drawing/2014/main" id="{48767548-3504-477A-812D-910036C92DFD}"/>
              </a:ext>
            </a:extLst>
          </p:cNvPr>
          <p:cNvSpPr/>
          <p:nvPr/>
        </p:nvSpPr>
        <p:spPr>
          <a:xfrm flipH="1">
            <a:off x="1237264" y="2301719"/>
            <a:ext cx="6485084" cy="3735415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1" name="Speech Bubble: Oval 10">
            <a:extLst>
              <a:ext uri="{FF2B5EF4-FFF2-40B4-BE49-F238E27FC236}">
                <a16:creationId xmlns:a16="http://schemas.microsoft.com/office/drawing/2014/main" id="{B8D1B685-80A8-40D4-9B7A-FC4A1AAC807A}"/>
              </a:ext>
            </a:extLst>
          </p:cNvPr>
          <p:cNvSpPr/>
          <p:nvPr/>
        </p:nvSpPr>
        <p:spPr>
          <a:xfrm flipH="1">
            <a:off x="2162324" y="2301719"/>
            <a:ext cx="4634964" cy="3735415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Speech Bubble: Oval 10">
            <a:extLst>
              <a:ext uri="{FF2B5EF4-FFF2-40B4-BE49-F238E27FC236}">
                <a16:creationId xmlns:a16="http://schemas.microsoft.com/office/drawing/2014/main" id="{C1EB7720-5DFC-472E-A8D1-AD00E8EB7763}"/>
              </a:ext>
            </a:extLst>
          </p:cNvPr>
          <p:cNvSpPr/>
          <p:nvPr/>
        </p:nvSpPr>
        <p:spPr>
          <a:xfrm flipH="1" flipV="1">
            <a:off x="2469602" y="0"/>
            <a:ext cx="4024768" cy="3516855"/>
          </a:xfrm>
          <a:prstGeom prst="arc">
            <a:avLst/>
          </a:prstGeom>
          <a:noFill/>
          <a:ln>
            <a:solidFill>
              <a:srgbClr val="33CCCC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5B252B64-E64F-4E1A-80DF-072F17F573DD}"/>
              </a:ext>
            </a:extLst>
          </p:cNvPr>
          <p:cNvCxnSpPr>
            <a:cxnSpLocks/>
          </p:cNvCxnSpPr>
          <p:nvPr/>
        </p:nvCxnSpPr>
        <p:spPr>
          <a:xfrm rot="5400000">
            <a:off x="579429" y="2272810"/>
            <a:ext cx="2402675" cy="1380371"/>
          </a:xfrm>
          <a:prstGeom prst="curvedConnector3">
            <a:avLst>
              <a:gd name="adj1" fmla="val 44095"/>
            </a:avLst>
          </a:prstGeom>
          <a:noFill/>
          <a:ln>
            <a:solidFill>
              <a:srgbClr val="7C7DC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8AE3A51-A7FD-4F1A-83BF-60FBC93B428E}"/>
              </a:ext>
            </a:extLst>
          </p:cNvPr>
          <p:cNvSpPr txBox="1"/>
          <p:nvPr/>
        </p:nvSpPr>
        <p:spPr>
          <a:xfrm>
            <a:off x="4472132" y="3380968"/>
            <a:ext cx="212654" cy="307777"/>
          </a:xfrm>
          <a:prstGeom prst="rect">
            <a:avLst/>
          </a:prstGeom>
          <a:solidFill>
            <a:srgbClr val="F8F8F5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</a:p>
        </p:txBody>
      </p:sp>
      <p:sp>
        <p:nvSpPr>
          <p:cNvPr id="13" name="3 1">
            <a:extLst>
              <a:ext uri="{FF2B5EF4-FFF2-40B4-BE49-F238E27FC236}">
                <a16:creationId xmlns:a16="http://schemas.microsoft.com/office/drawing/2014/main" id="{465B64E6-DEE4-4C59-91EE-C4A0B034D703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6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Prepending 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4"/>
            <a:ext cx="8523948" cy="445549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⎕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↑[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1.5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┌┌┌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→─</a:t>
            </a:r>
            <a:r>
              <a:rPr lang="en-US" sz="2000" dirty="0">
                <a:latin typeface="APL385 Unicode" panose="020B0709000202000203" pitchFamily="49" charset="0"/>
              </a:rPr>
              <a:t>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↓↓</a:t>
            </a:r>
            <a:r>
              <a:rPr lang="en-US" sz="2000" dirty="0">
                <a:latin typeface="APL385 Unicode" panose="020B0709000202000203" pitchFamily="49" charset="0"/>
              </a:rPr>
              <a:t>ad│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│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│be│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</a:t>
            </a:r>
            <a:r>
              <a:rPr lang="en-US" sz="2000" dirty="0" err="1">
                <a:latin typeface="APL385 Unicode" panose="020B0709000202000203" pitchFamily="49" charset="0"/>
              </a:rPr>
              <a:t>cf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└└└──┘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┌→──────────────┐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01FC66-8675-437A-B45D-6AD417D0F138}"/>
              </a:ext>
            </a:extLst>
          </p:cNvPr>
          <p:cNvSpPr txBox="1">
            <a:spLocks/>
          </p:cNvSpPr>
          <p:nvPr/>
        </p:nvSpPr>
        <p:spPr>
          <a:xfrm>
            <a:off x="4256965" y="1446624"/>
            <a:ext cx="4590510" cy="4050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│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⍴⊃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E1D715-C388-4B2F-8AB9-57D5E7FCB869}"/>
              </a:ext>
            </a:extLst>
          </p:cNvPr>
          <p:cNvSpPr txBox="1">
            <a:spLocks/>
          </p:cNvSpPr>
          <p:nvPr/>
        </p:nvSpPr>
        <p:spPr>
          <a:xfrm>
            <a:off x="5022049" y="1446624"/>
            <a:ext cx="3825425" cy="3105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635B3CE-2A48-4D52-BA45-F38DF3D4BF3C}"/>
              </a:ext>
            </a:extLst>
          </p:cNvPr>
          <p:cNvSpPr txBox="1">
            <a:spLocks/>
          </p:cNvSpPr>
          <p:nvPr/>
        </p:nvSpPr>
        <p:spPr>
          <a:xfrm>
            <a:off x="6829728" y="466723"/>
            <a:ext cx="2017747" cy="231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→─</a:t>
            </a:r>
            <a:r>
              <a:rPr lang="en-US" sz="2000" dirty="0">
                <a:latin typeface="APL385 Unicode" panose="020B0709000202000203" pitchFamily="49" charset="0"/>
              </a:rPr>
              <a:t>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d│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b│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e│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c│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f│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└─┘ └─┘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└∊────────┘</a:t>
            </a:r>
          </a:p>
        </p:txBody>
      </p:sp>
      <p:sp>
        <p:nvSpPr>
          <p:cNvPr id="7" name="Speech Bubble: Oval 10">
            <a:extLst>
              <a:ext uri="{FF2B5EF4-FFF2-40B4-BE49-F238E27FC236}">
                <a16:creationId xmlns:a16="http://schemas.microsoft.com/office/drawing/2014/main" id="{D1B4D275-6EC7-4C9D-BE6A-9A8504F205F1}"/>
              </a:ext>
            </a:extLst>
          </p:cNvPr>
          <p:cNvSpPr/>
          <p:nvPr/>
        </p:nvSpPr>
        <p:spPr>
          <a:xfrm flipH="1">
            <a:off x="1237264" y="2301719"/>
            <a:ext cx="6485084" cy="3735415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Speech Bubble: Oval 10">
            <a:extLst>
              <a:ext uri="{FF2B5EF4-FFF2-40B4-BE49-F238E27FC236}">
                <a16:creationId xmlns:a16="http://schemas.microsoft.com/office/drawing/2014/main" id="{50B76A03-522D-49C1-8B39-4A38E12FC82B}"/>
              </a:ext>
            </a:extLst>
          </p:cNvPr>
          <p:cNvSpPr/>
          <p:nvPr/>
        </p:nvSpPr>
        <p:spPr>
          <a:xfrm flipH="1">
            <a:off x="2162324" y="2301719"/>
            <a:ext cx="4634964" cy="3735415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Speech Bubble: Oval 10">
            <a:extLst>
              <a:ext uri="{FF2B5EF4-FFF2-40B4-BE49-F238E27FC236}">
                <a16:creationId xmlns:a16="http://schemas.microsoft.com/office/drawing/2014/main" id="{C1EB7720-5DFC-472E-A8D1-AD00E8EB7763}"/>
              </a:ext>
            </a:extLst>
          </p:cNvPr>
          <p:cNvSpPr/>
          <p:nvPr/>
        </p:nvSpPr>
        <p:spPr>
          <a:xfrm flipH="1" flipV="1">
            <a:off x="2469602" y="0"/>
            <a:ext cx="4024768" cy="3516855"/>
          </a:xfrm>
          <a:prstGeom prst="arc">
            <a:avLst/>
          </a:prstGeom>
          <a:noFill/>
          <a:ln>
            <a:solidFill>
              <a:srgbClr val="33CCCC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5B252B64-E64F-4E1A-80DF-072F17F573DD}"/>
              </a:ext>
            </a:extLst>
          </p:cNvPr>
          <p:cNvCxnSpPr>
            <a:cxnSpLocks/>
          </p:cNvCxnSpPr>
          <p:nvPr/>
        </p:nvCxnSpPr>
        <p:spPr>
          <a:xfrm rot="5400000">
            <a:off x="897107" y="2573336"/>
            <a:ext cx="2385527" cy="762170"/>
          </a:xfrm>
          <a:prstGeom prst="curvedConnector3">
            <a:avLst>
              <a:gd name="adj1" fmla="val 64822"/>
            </a:avLst>
          </a:prstGeom>
          <a:noFill/>
          <a:ln>
            <a:solidFill>
              <a:srgbClr val="7C7DC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8AE3A51-A7FD-4F1A-83BF-60FBC93B428E}"/>
              </a:ext>
            </a:extLst>
          </p:cNvPr>
          <p:cNvSpPr txBox="1"/>
          <p:nvPr/>
        </p:nvSpPr>
        <p:spPr>
          <a:xfrm>
            <a:off x="4472132" y="3380968"/>
            <a:ext cx="212654" cy="307777"/>
          </a:xfrm>
          <a:prstGeom prst="rect">
            <a:avLst/>
          </a:prstGeom>
          <a:solidFill>
            <a:srgbClr val="F8F8F5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</a:p>
        </p:txBody>
      </p:sp>
      <p:sp>
        <p:nvSpPr>
          <p:cNvPr id="14" name="3 1">
            <a:extLst>
              <a:ext uri="{FF2B5EF4-FFF2-40B4-BE49-F238E27FC236}">
                <a16:creationId xmlns:a16="http://schemas.microsoft.com/office/drawing/2014/main" id="{38E640FD-EDE3-440A-AEE0-C55D0866E9CE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81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en-GB" dirty="0"/>
              <a:t>	Improved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12493"/>
            <a:ext cx="4163997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f⍥g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f⍤g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≠Y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A⍨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⎕DT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1200⌶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⎕JSON⍠'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JSON⍠'Dialect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⎕S'\f&amp;'⍠'Regex'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⎕NPUT⍠'NEOL'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⍸Y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X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↑[</a:t>
            </a:r>
            <a:r>
              <a:rPr lang="en-US" dirty="0">
                <a:latin typeface="APL385 Unicode" panose="020B0709000202000203" pitchFamily="49" charset="0"/>
              </a:rPr>
              <a:t>k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674941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Mixing shapes</a:t>
            </a:r>
          </a:p>
        </p:txBody>
      </p:sp>
      <p:sp>
        <p:nvSpPr>
          <p:cNvPr id="12" name="3 1">
            <a:extLst>
              <a:ext uri="{FF2B5EF4-FFF2-40B4-BE49-F238E27FC236}">
                <a16:creationId xmlns:a16="http://schemas.microsoft.com/office/drawing/2014/main" id="{6BA6AAB1-74C7-43FA-8DC4-0BA75645ACBE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      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4"/>
            <a:ext cx="8523948" cy="445549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⎕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↑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↓↓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b│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│││d│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│││e│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│││f│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└└└─┘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┌→──────────────┐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01FC66-8675-437A-B45D-6AD417D0F138}"/>
              </a:ext>
            </a:extLst>
          </p:cNvPr>
          <p:cNvSpPr txBox="1">
            <a:spLocks/>
          </p:cNvSpPr>
          <p:nvPr/>
        </p:nvSpPr>
        <p:spPr>
          <a:xfrm>
            <a:off x="4256965" y="1446624"/>
            <a:ext cx="4590510" cy="4050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│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⍴⊃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E1D715-C388-4B2F-8AB9-57D5E7FCB869}"/>
              </a:ext>
            </a:extLst>
          </p:cNvPr>
          <p:cNvSpPr txBox="1">
            <a:spLocks/>
          </p:cNvSpPr>
          <p:nvPr/>
        </p:nvSpPr>
        <p:spPr>
          <a:xfrm>
            <a:off x="5022049" y="1446624"/>
            <a:ext cx="3825425" cy="3105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11" name="1(">
            <a:extLst>
              <a:ext uri="{FF2B5EF4-FFF2-40B4-BE49-F238E27FC236}">
                <a16:creationId xmlns:a16="http://schemas.microsoft.com/office/drawing/2014/main" id="{64503DE1-1579-494B-B941-7C30092D2575}"/>
              </a:ext>
            </a:extLst>
          </p:cNvPr>
          <p:cNvSpPr/>
          <p:nvPr/>
        </p:nvSpPr>
        <p:spPr>
          <a:xfrm flipH="1">
            <a:off x="1237264" y="2301719"/>
            <a:ext cx="6485084" cy="3735415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Speech Bubble: Oval 10">
            <a:extLst>
              <a:ext uri="{FF2B5EF4-FFF2-40B4-BE49-F238E27FC236}">
                <a16:creationId xmlns:a16="http://schemas.microsoft.com/office/drawing/2014/main" id="{9A37DEDF-63F4-4640-8B8F-FD4D891D2D38}"/>
              </a:ext>
            </a:extLst>
          </p:cNvPr>
          <p:cNvSpPr/>
          <p:nvPr/>
        </p:nvSpPr>
        <p:spPr>
          <a:xfrm flipH="1">
            <a:off x="2456761" y="3516855"/>
            <a:ext cx="4050454" cy="1305146"/>
          </a:xfrm>
          <a:prstGeom prst="arc">
            <a:avLst/>
          </a:prstGeom>
          <a:noFill/>
          <a:ln>
            <a:solidFill>
              <a:srgbClr val="33CCCC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35A4683-3810-4AAC-AAFB-A71D4BCEC70C}"/>
              </a:ext>
            </a:extLst>
          </p:cNvPr>
          <p:cNvSpPr txBox="1">
            <a:spLocks/>
          </p:cNvSpPr>
          <p:nvPr/>
        </p:nvSpPr>
        <p:spPr>
          <a:xfrm>
            <a:off x="6829728" y="466723"/>
            <a:ext cx="2017747" cy="231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→─</a:t>
            </a:r>
            <a:r>
              <a:rPr lang="en-US" sz="2000" dirty="0">
                <a:latin typeface="APL385 Unicode" panose="020B0709000202000203" pitchFamily="49" charset="0"/>
              </a:rPr>
              <a:t>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d│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b│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e│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c│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f│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└─┘ └─┘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└∊────────┘</a:t>
            </a:r>
          </a:p>
        </p:txBody>
      </p:sp>
      <p:sp>
        <p:nvSpPr>
          <p:cNvPr id="14" name="2(">
            <a:extLst>
              <a:ext uri="{FF2B5EF4-FFF2-40B4-BE49-F238E27FC236}">
                <a16:creationId xmlns:a16="http://schemas.microsoft.com/office/drawing/2014/main" id="{4239281B-E9ED-4AE0-9D92-2000FBC4276C}"/>
              </a:ext>
            </a:extLst>
          </p:cNvPr>
          <p:cNvSpPr/>
          <p:nvPr/>
        </p:nvSpPr>
        <p:spPr>
          <a:xfrm flipH="1">
            <a:off x="2162324" y="2301719"/>
            <a:ext cx="4634964" cy="3735415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Speech Bubble: Oval 10">
            <a:extLst>
              <a:ext uri="{FF2B5EF4-FFF2-40B4-BE49-F238E27FC236}">
                <a16:creationId xmlns:a16="http://schemas.microsoft.com/office/drawing/2014/main" id="{6E867785-6727-4381-8B6D-5C96D2463CEA}"/>
              </a:ext>
            </a:extLst>
          </p:cNvPr>
          <p:cNvSpPr/>
          <p:nvPr/>
        </p:nvSpPr>
        <p:spPr>
          <a:xfrm flipH="1">
            <a:off x="2771796" y="3516855"/>
            <a:ext cx="3420384" cy="1305146"/>
          </a:xfrm>
          <a:prstGeom prst="arc">
            <a:avLst/>
          </a:prstGeom>
          <a:noFill/>
          <a:ln>
            <a:solidFill>
              <a:srgbClr val="33CCCC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14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Mixing shapes</a:t>
            </a:r>
          </a:p>
        </p:txBody>
      </p:sp>
      <p:sp>
        <p:nvSpPr>
          <p:cNvPr id="3" name="2.5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4"/>
            <a:ext cx="8523948" cy="445549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2.5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14" name="⌈2.5">
            <a:extLst>
              <a:ext uri="{FF2B5EF4-FFF2-40B4-BE49-F238E27FC236}">
                <a16:creationId xmlns:a16="http://schemas.microsoft.com/office/drawing/2014/main" id="{D159FC2F-4053-41A6-96CE-056FB64F98B8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⌈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2.5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103" name="main">
            <a:extLst>
              <a:ext uri="{FF2B5EF4-FFF2-40B4-BE49-F238E27FC236}">
                <a16:creationId xmlns:a16="http://schemas.microsoft.com/office/drawing/2014/main" id="{3C47D05C-73F8-4936-ACDA-5624FB3385F6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⎕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↑[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↓↓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b│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c│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│││d│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│││e│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│││f│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└└└─┘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┌→──────────────┐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└~──────────────┘</a:t>
            </a: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m props">
            <a:extLst>
              <a:ext uri="{FF2B5EF4-FFF2-40B4-BE49-F238E27FC236}">
                <a16:creationId xmlns:a16="http://schemas.microsoft.com/office/drawing/2014/main" id="{3C01FC66-8675-437A-B45D-6AD417D0F138}"/>
              </a:ext>
            </a:extLst>
          </p:cNvPr>
          <p:cNvSpPr txBox="1">
            <a:spLocks/>
          </p:cNvSpPr>
          <p:nvPr/>
        </p:nvSpPr>
        <p:spPr>
          <a:xfrm>
            <a:off x="4256965" y="1446624"/>
            <a:ext cx="4590510" cy="4050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│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⍴⊃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</p:txBody>
      </p:sp>
      <p:sp>
        <p:nvSpPr>
          <p:cNvPr id="12" name="m">
            <a:extLst>
              <a:ext uri="{FF2B5EF4-FFF2-40B4-BE49-F238E27FC236}">
                <a16:creationId xmlns:a16="http://schemas.microsoft.com/office/drawing/2014/main" id="{214BD815-2990-4A13-94C3-C74B1632BECB}"/>
              </a:ext>
            </a:extLst>
          </p:cNvPr>
          <p:cNvSpPr txBox="1">
            <a:spLocks/>
          </p:cNvSpPr>
          <p:nvPr/>
        </p:nvSpPr>
        <p:spPr>
          <a:xfrm>
            <a:off x="6829728" y="466723"/>
            <a:ext cx="2017747" cy="231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→─</a:t>
            </a:r>
            <a:r>
              <a:rPr lang="en-US" sz="2000" dirty="0">
                <a:latin typeface="APL385 Unicode" panose="020B0709000202000203" pitchFamily="49" charset="0"/>
              </a:rPr>
              <a:t>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d│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b│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e│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c│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f│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└─┘ └─┘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└∊────────┘</a:t>
            </a:r>
          </a:p>
        </p:txBody>
      </p:sp>
      <p:sp>
        <p:nvSpPr>
          <p:cNvPr id="7" name="1(">
            <a:extLst>
              <a:ext uri="{FF2B5EF4-FFF2-40B4-BE49-F238E27FC236}">
                <a16:creationId xmlns:a16="http://schemas.microsoft.com/office/drawing/2014/main" id="{FBCB2BFC-566D-44CF-89FD-972556802A7D}"/>
              </a:ext>
            </a:extLst>
          </p:cNvPr>
          <p:cNvSpPr/>
          <p:nvPr/>
        </p:nvSpPr>
        <p:spPr>
          <a:xfrm flipH="1">
            <a:off x="1237264" y="2301719"/>
            <a:ext cx="6485084" cy="3735415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2(">
            <a:extLst>
              <a:ext uri="{FF2B5EF4-FFF2-40B4-BE49-F238E27FC236}">
                <a16:creationId xmlns:a16="http://schemas.microsoft.com/office/drawing/2014/main" id="{48186559-CE48-4BF9-B2DB-BFCB78BCA4D1}"/>
              </a:ext>
            </a:extLst>
          </p:cNvPr>
          <p:cNvSpPr/>
          <p:nvPr/>
        </p:nvSpPr>
        <p:spPr>
          <a:xfrm flipH="1">
            <a:off x="2162324" y="2301719"/>
            <a:ext cx="4634964" cy="3735415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3 1">
            <a:extLst>
              <a:ext uri="{FF2B5EF4-FFF2-40B4-BE49-F238E27FC236}">
                <a16:creationId xmlns:a16="http://schemas.microsoft.com/office/drawing/2014/main" id="{41A1B5CB-D779-4418-9EA1-42612EB1081F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      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15" name="→[]">
            <a:extLst>
              <a:ext uri="{FF2B5EF4-FFF2-40B4-BE49-F238E27FC236}">
                <a16:creationId xmlns:a16="http://schemas.microsoft.com/office/drawing/2014/main" id="{05DDEF29-A1B0-472C-BC3E-B401057CD23C}"/>
              </a:ext>
            </a:extLst>
          </p:cNvPr>
          <p:cNvSpPr/>
          <p:nvPr/>
        </p:nvSpPr>
        <p:spPr>
          <a:xfrm flipH="1" flipV="1">
            <a:off x="2469602" y="0"/>
            <a:ext cx="4024768" cy="3516855"/>
          </a:xfrm>
          <a:prstGeom prst="arc">
            <a:avLst/>
          </a:prstGeom>
          <a:noFill/>
          <a:ln>
            <a:solidFill>
              <a:srgbClr val="33CCCC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3" name="[]→">
            <a:extLst>
              <a:ext uri="{FF2B5EF4-FFF2-40B4-BE49-F238E27FC236}">
                <a16:creationId xmlns:a16="http://schemas.microsoft.com/office/drawing/2014/main" id="{8D064E49-52BC-4CFC-AA97-07F211BBF79A}"/>
              </a:ext>
            </a:extLst>
          </p:cNvPr>
          <p:cNvCxnSpPr>
            <a:cxnSpLocks/>
          </p:cNvCxnSpPr>
          <p:nvPr/>
        </p:nvCxnSpPr>
        <p:spPr>
          <a:xfrm rot="5400000">
            <a:off x="1208968" y="2874439"/>
            <a:ext cx="2385270" cy="159706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7C7DC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[3]">
            <a:extLst>
              <a:ext uri="{FF2B5EF4-FFF2-40B4-BE49-F238E27FC236}">
                <a16:creationId xmlns:a16="http://schemas.microsoft.com/office/drawing/2014/main" id="{C05386D0-EE9E-4E01-BC85-54B8BDB8CEB8}"/>
              </a:ext>
            </a:extLst>
          </p:cNvPr>
          <p:cNvSpPr txBox="1"/>
          <p:nvPr/>
        </p:nvSpPr>
        <p:spPr>
          <a:xfrm>
            <a:off x="4472132" y="3380968"/>
            <a:ext cx="212654" cy="307777"/>
          </a:xfrm>
          <a:prstGeom prst="rect">
            <a:avLst/>
          </a:prstGeom>
          <a:solidFill>
            <a:srgbClr val="F8F8F5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</a:p>
        </p:txBody>
      </p:sp>
      <p:sp>
        <p:nvSpPr>
          <p:cNvPr id="24" name="3">
            <a:extLst>
              <a:ext uri="{FF2B5EF4-FFF2-40B4-BE49-F238E27FC236}">
                <a16:creationId xmlns:a16="http://schemas.microsoft.com/office/drawing/2014/main" id="{E2EAE3FD-3CDA-4B6E-8C56-7E43751925D1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        3</a:t>
            </a:r>
            <a:endParaRPr lang="en-US" sz="20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9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71605E-6 L 0.01372 -0.0006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0988E-6 L 0.01372 -0.0006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4" grpId="1"/>
      <p:bldP spid="15" grpId="0" animBg="1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Mixing shapes</a:t>
            </a:r>
          </a:p>
        </p:txBody>
      </p:sp>
      <p:sp>
        <p:nvSpPr>
          <p:cNvPr id="3" name="main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4"/>
            <a:ext cx="8523948" cy="445549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⎕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↑[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┌┌┌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→─</a:t>
            </a:r>
            <a:r>
              <a:rPr lang="en-US" sz="2000" dirty="0">
                <a:latin typeface="APL385 Unicode" panose="020B0709000202000203" pitchFamily="49" charset="0"/>
              </a:rPr>
              <a:t>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ad│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││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││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││be│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</a:t>
            </a:r>
            <a:r>
              <a:rPr lang="en-US" sz="2000" dirty="0" err="1">
                <a:latin typeface="APL385 Unicode" panose="020B0709000202000203" pitchFamily="49" charset="0"/>
              </a:rPr>
              <a:t>cf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└└└──┘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┌→──────────────┐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└~──────────────┘</a:t>
            </a: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1(">
            <a:extLst>
              <a:ext uri="{FF2B5EF4-FFF2-40B4-BE49-F238E27FC236}">
                <a16:creationId xmlns:a16="http://schemas.microsoft.com/office/drawing/2014/main" id="{646401B3-5E33-44A6-86D4-EC5A33E2C82F}"/>
              </a:ext>
            </a:extLst>
          </p:cNvPr>
          <p:cNvSpPr/>
          <p:nvPr/>
        </p:nvSpPr>
        <p:spPr>
          <a:xfrm flipH="1">
            <a:off x="1237264" y="2301719"/>
            <a:ext cx="6485084" cy="3735415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2(">
            <a:extLst>
              <a:ext uri="{FF2B5EF4-FFF2-40B4-BE49-F238E27FC236}">
                <a16:creationId xmlns:a16="http://schemas.microsoft.com/office/drawing/2014/main" id="{07D8B775-C496-4905-B4B4-1DE67BF43B2E}"/>
              </a:ext>
            </a:extLst>
          </p:cNvPr>
          <p:cNvSpPr/>
          <p:nvPr/>
        </p:nvSpPr>
        <p:spPr>
          <a:xfrm flipH="1">
            <a:off x="2162324" y="2301719"/>
            <a:ext cx="4634964" cy="3735415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m props">
            <a:extLst>
              <a:ext uri="{FF2B5EF4-FFF2-40B4-BE49-F238E27FC236}">
                <a16:creationId xmlns:a16="http://schemas.microsoft.com/office/drawing/2014/main" id="{3C01FC66-8675-437A-B45D-6AD417D0F138}"/>
              </a:ext>
            </a:extLst>
          </p:cNvPr>
          <p:cNvSpPr txBox="1">
            <a:spLocks/>
          </p:cNvSpPr>
          <p:nvPr/>
        </p:nvSpPr>
        <p:spPr>
          <a:xfrm>
            <a:off x="4256965" y="1446624"/>
            <a:ext cx="4590510" cy="4050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│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⍴⊃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</p:txBody>
      </p:sp>
      <p:sp>
        <p:nvSpPr>
          <p:cNvPr id="5" name="→[3]">
            <a:extLst>
              <a:ext uri="{FF2B5EF4-FFF2-40B4-BE49-F238E27FC236}">
                <a16:creationId xmlns:a16="http://schemas.microsoft.com/office/drawing/2014/main" id="{EC3421AB-40A6-4F5E-9505-7F27F3A0F982}"/>
              </a:ext>
            </a:extLst>
          </p:cNvPr>
          <p:cNvSpPr/>
          <p:nvPr/>
        </p:nvSpPr>
        <p:spPr>
          <a:xfrm flipH="1" flipV="1">
            <a:off x="2469602" y="0"/>
            <a:ext cx="4024768" cy="3516855"/>
          </a:xfrm>
          <a:prstGeom prst="arc">
            <a:avLst/>
          </a:prstGeom>
          <a:noFill/>
          <a:ln>
            <a:solidFill>
              <a:srgbClr val="33CCCC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8" name="m">
            <a:extLst>
              <a:ext uri="{FF2B5EF4-FFF2-40B4-BE49-F238E27FC236}">
                <a16:creationId xmlns:a16="http://schemas.microsoft.com/office/drawing/2014/main" id="{D8B2CF1E-CAB6-46EF-888E-2D6B640D4FEF}"/>
              </a:ext>
            </a:extLst>
          </p:cNvPr>
          <p:cNvSpPr txBox="1">
            <a:spLocks/>
          </p:cNvSpPr>
          <p:nvPr/>
        </p:nvSpPr>
        <p:spPr>
          <a:xfrm>
            <a:off x="6829728" y="466723"/>
            <a:ext cx="2017747" cy="231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→─</a:t>
            </a:r>
            <a:r>
              <a:rPr lang="en-US" sz="2000" dirty="0">
                <a:latin typeface="APL385 Unicode" panose="020B0709000202000203" pitchFamily="49" charset="0"/>
              </a:rPr>
              <a:t>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d│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b│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e│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c│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f│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└─┘ └─┘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└∊────────┘</a:t>
            </a:r>
          </a:p>
        </p:txBody>
      </p:sp>
      <p:sp>
        <p:nvSpPr>
          <p:cNvPr id="6" name="[3]">
            <a:extLst>
              <a:ext uri="{FF2B5EF4-FFF2-40B4-BE49-F238E27FC236}">
                <a16:creationId xmlns:a16="http://schemas.microsoft.com/office/drawing/2014/main" id="{5400FB3E-7104-4AB4-B171-887A6A9910B7}"/>
              </a:ext>
            </a:extLst>
          </p:cNvPr>
          <p:cNvSpPr txBox="1"/>
          <p:nvPr/>
        </p:nvSpPr>
        <p:spPr>
          <a:xfrm>
            <a:off x="4472132" y="3380968"/>
            <a:ext cx="212654" cy="307777"/>
          </a:xfrm>
          <a:prstGeom prst="rect">
            <a:avLst/>
          </a:prstGeom>
          <a:solidFill>
            <a:srgbClr val="F8F8F5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</a:p>
        </p:txBody>
      </p:sp>
      <p:sp>
        <p:nvSpPr>
          <p:cNvPr id="12" name="3 1">
            <a:extLst>
              <a:ext uri="{FF2B5EF4-FFF2-40B4-BE49-F238E27FC236}">
                <a16:creationId xmlns:a16="http://schemas.microsoft.com/office/drawing/2014/main" id="{1F887427-AF41-4E1F-8210-B20DCEC92A27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17" name="→[1]">
            <a:extLst>
              <a:ext uri="{FF2B5EF4-FFF2-40B4-BE49-F238E27FC236}">
                <a16:creationId xmlns:a16="http://schemas.microsoft.com/office/drawing/2014/main" id="{639B851E-9CD7-4DED-A381-909714222FC9}"/>
              </a:ext>
            </a:extLst>
          </p:cNvPr>
          <p:cNvSpPr/>
          <p:nvPr/>
        </p:nvSpPr>
        <p:spPr>
          <a:xfrm flipH="1" flipV="1">
            <a:off x="2624132" y="-2"/>
            <a:ext cx="3715708" cy="3516855"/>
          </a:xfrm>
          <a:prstGeom prst="arc">
            <a:avLst/>
          </a:prstGeom>
          <a:noFill/>
          <a:ln>
            <a:solidFill>
              <a:srgbClr val="33CCCC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26" name="[1]→">
            <a:extLst>
              <a:ext uri="{FF2B5EF4-FFF2-40B4-BE49-F238E27FC236}">
                <a16:creationId xmlns:a16="http://schemas.microsoft.com/office/drawing/2014/main" id="{571B13E0-E5C6-427A-94EB-FB7BBD73411F}"/>
              </a:ext>
            </a:extLst>
          </p:cNvPr>
          <p:cNvCxnSpPr>
            <a:cxnSpLocks/>
          </p:cNvCxnSpPr>
          <p:nvPr/>
        </p:nvCxnSpPr>
        <p:spPr>
          <a:xfrm rot="5400000">
            <a:off x="589939" y="2272810"/>
            <a:ext cx="2402675" cy="1380371"/>
          </a:xfrm>
          <a:prstGeom prst="curvedConnector3">
            <a:avLst>
              <a:gd name="adj1" fmla="val 26373"/>
            </a:avLst>
          </a:prstGeom>
          <a:noFill/>
          <a:ln>
            <a:solidFill>
              <a:srgbClr val="7C7DC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0.5">
            <a:extLst>
              <a:ext uri="{FF2B5EF4-FFF2-40B4-BE49-F238E27FC236}">
                <a16:creationId xmlns:a16="http://schemas.microsoft.com/office/drawing/2014/main" id="{8B6A0F90-3402-4DE6-B8D8-3011E2CC6984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      0.5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55" name="1">
            <a:extLst>
              <a:ext uri="{FF2B5EF4-FFF2-40B4-BE49-F238E27FC236}">
                <a16:creationId xmlns:a16="http://schemas.microsoft.com/office/drawing/2014/main" id="{6442DFC8-B5C1-4FBD-BCCD-BA6D813021CC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       1 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68" name="1 2">
            <a:extLst>
              <a:ext uri="{FF2B5EF4-FFF2-40B4-BE49-F238E27FC236}">
                <a16:creationId xmlns:a16="http://schemas.microsoft.com/office/drawing/2014/main" id="{7B8047F5-49E4-42BA-9C4D-D905D4AECFB5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      1 2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cxnSp>
        <p:nvCxnSpPr>
          <p:cNvPr id="69" name="[2]→">
            <a:extLst>
              <a:ext uri="{FF2B5EF4-FFF2-40B4-BE49-F238E27FC236}">
                <a16:creationId xmlns:a16="http://schemas.microsoft.com/office/drawing/2014/main" id="{C11169F0-EE36-44AF-B030-07D363D0B266}"/>
              </a:ext>
            </a:extLst>
          </p:cNvPr>
          <p:cNvCxnSpPr>
            <a:cxnSpLocks/>
          </p:cNvCxnSpPr>
          <p:nvPr/>
        </p:nvCxnSpPr>
        <p:spPr>
          <a:xfrm rot="5400000">
            <a:off x="586936" y="2119603"/>
            <a:ext cx="2404872" cy="1688983"/>
          </a:xfrm>
          <a:prstGeom prst="curvedConnector3">
            <a:avLst>
              <a:gd name="adj1" fmla="val 37845"/>
            </a:avLst>
          </a:prstGeom>
          <a:noFill/>
          <a:ln>
            <a:solidFill>
              <a:srgbClr val="7C7DC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8543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02552 4.0740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93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4.07407E-6 L -0.03541 4.07407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xit" presetSubtype="3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9" grpId="0"/>
      <p:bldP spid="55" grpId="0"/>
      <p:bldP spid="55" grpId="1"/>
      <p:bldP spid="6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Mixing shapes</a:t>
            </a:r>
          </a:p>
        </p:txBody>
      </p:sp>
      <p:sp>
        <p:nvSpPr>
          <p:cNvPr id="3" name="main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4"/>
            <a:ext cx="8523948" cy="445549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⎕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↑[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→──</a:t>
            </a:r>
            <a:r>
              <a:rPr lang="en-US" sz="2000" dirty="0">
                <a:latin typeface="APL385 Unicode" panose="020B0709000202000203" pitchFamily="49" charset="0"/>
              </a:rPr>
              <a:t>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 err="1">
                <a:latin typeface="APL385 Unicode" panose="020B0709000202000203" pitchFamily="49" charset="0"/>
              </a:rPr>
              <a:t>abc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def│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└└└───┘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┌→──────────────┐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└~──────────────┘</a:t>
            </a: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1(">
            <a:extLst>
              <a:ext uri="{FF2B5EF4-FFF2-40B4-BE49-F238E27FC236}">
                <a16:creationId xmlns:a16="http://schemas.microsoft.com/office/drawing/2014/main" id="{646401B3-5E33-44A6-86D4-EC5A33E2C82F}"/>
              </a:ext>
            </a:extLst>
          </p:cNvPr>
          <p:cNvSpPr/>
          <p:nvPr/>
        </p:nvSpPr>
        <p:spPr>
          <a:xfrm flipH="1">
            <a:off x="1237264" y="2301719"/>
            <a:ext cx="6485084" cy="3735415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2(">
            <a:extLst>
              <a:ext uri="{FF2B5EF4-FFF2-40B4-BE49-F238E27FC236}">
                <a16:creationId xmlns:a16="http://schemas.microsoft.com/office/drawing/2014/main" id="{07D8B775-C496-4905-B4B4-1DE67BF43B2E}"/>
              </a:ext>
            </a:extLst>
          </p:cNvPr>
          <p:cNvSpPr/>
          <p:nvPr/>
        </p:nvSpPr>
        <p:spPr>
          <a:xfrm flipH="1">
            <a:off x="2162324" y="2301719"/>
            <a:ext cx="4634964" cy="3735415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m props">
            <a:extLst>
              <a:ext uri="{FF2B5EF4-FFF2-40B4-BE49-F238E27FC236}">
                <a16:creationId xmlns:a16="http://schemas.microsoft.com/office/drawing/2014/main" id="{3C01FC66-8675-437A-B45D-6AD417D0F138}"/>
              </a:ext>
            </a:extLst>
          </p:cNvPr>
          <p:cNvSpPr txBox="1">
            <a:spLocks/>
          </p:cNvSpPr>
          <p:nvPr/>
        </p:nvSpPr>
        <p:spPr>
          <a:xfrm>
            <a:off x="4256965" y="1446624"/>
            <a:ext cx="4590510" cy="4050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│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⍴⊃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</p:txBody>
      </p:sp>
      <p:sp>
        <p:nvSpPr>
          <p:cNvPr id="28" name="m">
            <a:extLst>
              <a:ext uri="{FF2B5EF4-FFF2-40B4-BE49-F238E27FC236}">
                <a16:creationId xmlns:a16="http://schemas.microsoft.com/office/drawing/2014/main" id="{D8B2CF1E-CAB6-46EF-888E-2D6B640D4FEF}"/>
              </a:ext>
            </a:extLst>
          </p:cNvPr>
          <p:cNvSpPr txBox="1">
            <a:spLocks/>
          </p:cNvSpPr>
          <p:nvPr/>
        </p:nvSpPr>
        <p:spPr>
          <a:xfrm>
            <a:off x="6829728" y="466723"/>
            <a:ext cx="2017747" cy="231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→─</a:t>
            </a:r>
            <a:r>
              <a:rPr lang="en-US" sz="2000" dirty="0">
                <a:latin typeface="APL385 Unicode" panose="020B0709000202000203" pitchFamily="49" charset="0"/>
              </a:rPr>
              <a:t>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d│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b│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e│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c│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f│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└─┘ └─┘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└∊────────┘</a:t>
            </a:r>
          </a:p>
        </p:txBody>
      </p:sp>
      <p:sp>
        <p:nvSpPr>
          <p:cNvPr id="6" name="[3]">
            <a:extLst>
              <a:ext uri="{FF2B5EF4-FFF2-40B4-BE49-F238E27FC236}">
                <a16:creationId xmlns:a16="http://schemas.microsoft.com/office/drawing/2014/main" id="{5400FB3E-7104-4AB4-B171-887A6A9910B7}"/>
              </a:ext>
            </a:extLst>
          </p:cNvPr>
          <p:cNvSpPr txBox="1"/>
          <p:nvPr/>
        </p:nvSpPr>
        <p:spPr>
          <a:xfrm>
            <a:off x="4472132" y="3380968"/>
            <a:ext cx="212654" cy="307777"/>
          </a:xfrm>
          <a:prstGeom prst="rect">
            <a:avLst/>
          </a:prstGeom>
          <a:solidFill>
            <a:srgbClr val="F8F8F5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1F887427-AF41-4E1F-8210-B20DCEC92A27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 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prstClr val="black"/>
                </a:solidFill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endParaRPr lang="en-US" sz="2000" dirty="0">
              <a:highlight>
                <a:srgbClr val="00FFFF"/>
              </a:highlight>
              <a:latin typeface="APL385 Unicode" panose="020B0709000202000203" pitchFamily="49" charset="0"/>
            </a:endParaRPr>
          </a:p>
        </p:txBody>
      </p:sp>
      <p:sp>
        <p:nvSpPr>
          <p:cNvPr id="92" name="1">
            <a:extLst>
              <a:ext uri="{FF2B5EF4-FFF2-40B4-BE49-F238E27FC236}">
                <a16:creationId xmlns:a16="http://schemas.microsoft.com/office/drawing/2014/main" id="{E482499B-1880-4CEE-A56D-1671836D5FE4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prstClr val="black"/>
                </a:solidFill>
                <a:highlight>
                  <a:srgbClr val="66FFFF"/>
                </a:highlight>
                <a:latin typeface="APL385 Unicode" panose="020B0709000202000203" pitchFamily="49" charset="0"/>
              </a:rPr>
              <a:t> 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68" name="4 2">
            <a:extLst>
              <a:ext uri="{FF2B5EF4-FFF2-40B4-BE49-F238E27FC236}">
                <a16:creationId xmlns:a16="http://schemas.microsoft.com/office/drawing/2014/main" id="{7B8047F5-49E4-42BA-9C4D-D905D4AECFB5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      4 2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89" name="→[4]">
            <a:extLst>
              <a:ext uri="{FF2B5EF4-FFF2-40B4-BE49-F238E27FC236}">
                <a16:creationId xmlns:a16="http://schemas.microsoft.com/office/drawing/2014/main" id="{C4D14488-E45E-471A-846A-1A7C30D865D9}"/>
              </a:ext>
            </a:extLst>
          </p:cNvPr>
          <p:cNvSpPr/>
          <p:nvPr/>
        </p:nvSpPr>
        <p:spPr>
          <a:xfrm flipH="1" flipV="1">
            <a:off x="2321922" y="-1"/>
            <a:ext cx="4320128" cy="3516855"/>
          </a:xfrm>
          <a:prstGeom prst="arc">
            <a:avLst/>
          </a:prstGeom>
          <a:noFill/>
          <a:ln>
            <a:solidFill>
              <a:srgbClr val="33CCCC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26" name="[4]→">
            <a:extLst>
              <a:ext uri="{FF2B5EF4-FFF2-40B4-BE49-F238E27FC236}">
                <a16:creationId xmlns:a16="http://schemas.microsoft.com/office/drawing/2014/main" id="{571B13E0-E5C6-427A-94EB-FB7BBD73411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86818" y="2896591"/>
            <a:ext cx="2404880" cy="135013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7C7DC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0" name="→[1]">
            <a:extLst>
              <a:ext uri="{FF2B5EF4-FFF2-40B4-BE49-F238E27FC236}">
                <a16:creationId xmlns:a16="http://schemas.microsoft.com/office/drawing/2014/main" id="{330ED65A-A793-4CB5-B74C-B1B457B6E3D6}"/>
              </a:ext>
            </a:extLst>
          </p:cNvPr>
          <p:cNvSpPr/>
          <p:nvPr/>
        </p:nvSpPr>
        <p:spPr>
          <a:xfrm flipH="1" flipV="1">
            <a:off x="2624132" y="-2"/>
            <a:ext cx="3715708" cy="3516855"/>
          </a:xfrm>
          <a:prstGeom prst="arc">
            <a:avLst/>
          </a:prstGeom>
          <a:noFill/>
          <a:ln>
            <a:solidFill>
              <a:srgbClr val="33CCCC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69" name="[1]→">
            <a:extLst>
              <a:ext uri="{FF2B5EF4-FFF2-40B4-BE49-F238E27FC236}">
                <a16:creationId xmlns:a16="http://schemas.microsoft.com/office/drawing/2014/main" id="{C11169F0-EE36-44AF-B030-07D363D0B266}"/>
              </a:ext>
            </a:extLst>
          </p:cNvPr>
          <p:cNvCxnSpPr>
            <a:cxnSpLocks/>
          </p:cNvCxnSpPr>
          <p:nvPr/>
        </p:nvCxnSpPr>
        <p:spPr>
          <a:xfrm rot="5400000">
            <a:off x="892827" y="2425498"/>
            <a:ext cx="2404877" cy="1077199"/>
          </a:xfrm>
          <a:prstGeom prst="curvedConnector3">
            <a:avLst>
              <a:gd name="adj1" fmla="val 25074"/>
            </a:avLst>
          </a:prstGeom>
          <a:noFill/>
          <a:ln>
            <a:solidFill>
              <a:srgbClr val="7C7DC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510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2" grpId="0"/>
      <p:bldP spid="89" grpId="0" animBg="1"/>
      <p:bldP spid="9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Mixing shapes</a:t>
            </a:r>
          </a:p>
        </p:txBody>
      </p:sp>
      <p:sp>
        <p:nvSpPr>
          <p:cNvPr id="9" name="main">
            <a:extLst>
              <a:ext uri="{FF2B5EF4-FFF2-40B4-BE49-F238E27FC236}">
                <a16:creationId xmlns:a16="http://schemas.microsoft.com/office/drawing/2014/main" id="{7C659194-EF02-4170-A9AB-D85BE63DEEF4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⎕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↑[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4 2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→──</a:t>
            </a:r>
            <a:r>
              <a:rPr lang="en-US" sz="2000" dirty="0">
                <a:latin typeface="APL385 Unicode" panose="020B0709000202000203" pitchFamily="49" charset="0"/>
              </a:rPr>
              <a:t>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 err="1">
                <a:latin typeface="APL385 Unicode" panose="020B0709000202000203" pitchFamily="49" charset="0"/>
              </a:rPr>
              <a:t>abc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def│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└└└───┘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1 3 4 2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⍉↑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→──</a:t>
            </a:r>
            <a:r>
              <a:rPr lang="en-US" sz="2000" dirty="0">
                <a:latin typeface="APL385 Unicode" panose="020B0709000202000203" pitchFamily="49" charset="0"/>
              </a:rPr>
              <a:t>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 err="1">
                <a:latin typeface="APL385 Unicode" panose="020B0709000202000203" pitchFamily="49" charset="0"/>
              </a:rPr>
              <a:t>abc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def│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└└└───┘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┌→──────────────┐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└~──────────────┘</a:t>
            </a: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m props">
            <a:extLst>
              <a:ext uri="{FF2B5EF4-FFF2-40B4-BE49-F238E27FC236}">
                <a16:creationId xmlns:a16="http://schemas.microsoft.com/office/drawing/2014/main" id="{3C01FC66-8675-437A-B45D-6AD417D0F138}"/>
              </a:ext>
            </a:extLst>
          </p:cNvPr>
          <p:cNvSpPr txBox="1">
            <a:spLocks/>
          </p:cNvSpPr>
          <p:nvPr/>
        </p:nvSpPr>
        <p:spPr>
          <a:xfrm>
            <a:off x="4256965" y="1446624"/>
            <a:ext cx="4590510" cy="4050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│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⍴⊃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</p:txBody>
      </p:sp>
      <p:sp>
        <p:nvSpPr>
          <p:cNvPr id="28" name="m">
            <a:extLst>
              <a:ext uri="{FF2B5EF4-FFF2-40B4-BE49-F238E27FC236}">
                <a16:creationId xmlns:a16="http://schemas.microsoft.com/office/drawing/2014/main" id="{D8B2CF1E-CAB6-46EF-888E-2D6B640D4FEF}"/>
              </a:ext>
            </a:extLst>
          </p:cNvPr>
          <p:cNvSpPr txBox="1">
            <a:spLocks/>
          </p:cNvSpPr>
          <p:nvPr/>
        </p:nvSpPr>
        <p:spPr>
          <a:xfrm>
            <a:off x="6829728" y="466723"/>
            <a:ext cx="2017747" cy="231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→─</a:t>
            </a:r>
            <a:r>
              <a:rPr lang="en-US" sz="2000" dirty="0">
                <a:latin typeface="APL385 Unicode" panose="020B0709000202000203" pitchFamily="49" charset="0"/>
              </a:rPr>
              <a:t>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d│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b│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e│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c│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f│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└─┘ └─┘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└∊────────┘</a:t>
            </a:r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6F24F7A8-5C20-42E1-98D4-7C49ED2894B2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 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prstClr val="black"/>
                </a:solidFill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endParaRPr lang="en-US" sz="2000" dirty="0">
              <a:highlight>
                <a:srgbClr val="00FFFF"/>
              </a:highlight>
              <a:latin typeface="APL385 Unicode" panose="020B0709000202000203" pitchFamily="49" charset="0"/>
            </a:endParaRPr>
          </a:p>
        </p:txBody>
      </p:sp>
      <p:sp>
        <p:nvSpPr>
          <p:cNvPr id="27" name="1">
            <a:extLst>
              <a:ext uri="{FF2B5EF4-FFF2-40B4-BE49-F238E27FC236}">
                <a16:creationId xmlns:a16="http://schemas.microsoft.com/office/drawing/2014/main" id="{C71F9C3F-61E6-4E0E-A301-494785BF2F0F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prstClr val="black"/>
                </a:solidFill>
                <a:highlight>
                  <a:srgbClr val="66FFFF"/>
                </a:highlight>
                <a:latin typeface="APL385 Unicode" panose="020B0709000202000203" pitchFamily="49" charset="0"/>
              </a:rPr>
              <a:t> 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571B13E0-E5C6-427A-94EB-FB7BBD73411F}"/>
              </a:ext>
            </a:extLst>
          </p:cNvPr>
          <p:cNvCxnSpPr>
            <a:cxnSpLocks/>
          </p:cNvCxnSpPr>
          <p:nvPr/>
        </p:nvCxnSpPr>
        <p:spPr>
          <a:xfrm rot="5400000">
            <a:off x="867171" y="3322323"/>
            <a:ext cx="1219202" cy="457200"/>
          </a:xfrm>
          <a:prstGeom prst="curvedConnector3">
            <a:avLst>
              <a:gd name="adj1" fmla="val 75833"/>
            </a:avLst>
          </a:prstGeom>
          <a:noFill/>
          <a:ln>
            <a:solidFill>
              <a:srgbClr val="7C7DC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Speech Bubble: Oval 10">
            <a:extLst>
              <a:ext uri="{FF2B5EF4-FFF2-40B4-BE49-F238E27FC236}">
                <a16:creationId xmlns:a16="http://schemas.microsoft.com/office/drawing/2014/main" id="{8F81BAAB-59EB-4556-B9FC-9F11A7989CD2}"/>
              </a:ext>
            </a:extLst>
          </p:cNvPr>
          <p:cNvSpPr/>
          <p:nvPr/>
        </p:nvSpPr>
        <p:spPr>
          <a:xfrm flipH="1" flipV="1">
            <a:off x="2613976" y="2367856"/>
            <a:ext cx="3736024" cy="1148998"/>
          </a:xfrm>
          <a:prstGeom prst="arc">
            <a:avLst/>
          </a:prstGeom>
          <a:noFill/>
          <a:ln>
            <a:solidFill>
              <a:srgbClr val="33CCCC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Speech Bubble: Oval 10">
            <a:extLst>
              <a:ext uri="{FF2B5EF4-FFF2-40B4-BE49-F238E27FC236}">
                <a16:creationId xmlns:a16="http://schemas.microsoft.com/office/drawing/2014/main" id="{9A37DEDF-63F4-4640-8B8F-FD4D891D2D38}"/>
              </a:ext>
            </a:extLst>
          </p:cNvPr>
          <p:cNvSpPr/>
          <p:nvPr/>
        </p:nvSpPr>
        <p:spPr>
          <a:xfrm flipH="1" flipV="1">
            <a:off x="2319336" y="2367856"/>
            <a:ext cx="4325304" cy="1148998"/>
          </a:xfrm>
          <a:prstGeom prst="arc">
            <a:avLst/>
          </a:prstGeom>
          <a:noFill/>
          <a:ln>
            <a:solidFill>
              <a:srgbClr val="33CCCC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E34F68D9-3323-419B-B1E8-A3693EEA7A42}"/>
              </a:ext>
            </a:extLst>
          </p:cNvPr>
          <p:cNvCxnSpPr>
            <a:cxnSpLocks/>
          </p:cNvCxnSpPr>
          <p:nvPr/>
        </p:nvCxnSpPr>
        <p:spPr>
          <a:xfrm rot="5400000">
            <a:off x="1474552" y="3023425"/>
            <a:ext cx="1213494" cy="1060704"/>
          </a:xfrm>
          <a:prstGeom prst="curvedConnector3">
            <a:avLst>
              <a:gd name="adj1" fmla="val 68420"/>
            </a:avLst>
          </a:prstGeom>
          <a:noFill/>
          <a:ln>
            <a:solidFill>
              <a:srgbClr val="7C7DC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64503DE1-1579-494B-B941-7C30092D2575}"/>
              </a:ext>
            </a:extLst>
          </p:cNvPr>
          <p:cNvSpPr/>
          <p:nvPr/>
        </p:nvSpPr>
        <p:spPr>
          <a:xfrm flipH="1">
            <a:off x="2047352" y="2301720"/>
            <a:ext cx="4864908" cy="834678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Speech Bubble: Oval 10">
            <a:extLst>
              <a:ext uri="{FF2B5EF4-FFF2-40B4-BE49-F238E27FC236}">
                <a16:creationId xmlns:a16="http://schemas.microsoft.com/office/drawing/2014/main" id="{9011B52C-0567-4A71-AAD8-8BFE8078CB09}"/>
              </a:ext>
            </a:extLst>
          </p:cNvPr>
          <p:cNvSpPr/>
          <p:nvPr/>
        </p:nvSpPr>
        <p:spPr>
          <a:xfrm flipH="1">
            <a:off x="1725692" y="2301720"/>
            <a:ext cx="5508228" cy="834678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AE2EBBB1-5517-4B37-A1CB-1C55A44B6F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76964" y="3471073"/>
            <a:ext cx="1219202" cy="1597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7C7DC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9769143E-4BAD-4B7F-B772-931ED5F06BD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94443" y="3478979"/>
            <a:ext cx="1213494" cy="149596"/>
          </a:xfrm>
          <a:prstGeom prst="curvedConnector3">
            <a:avLst>
              <a:gd name="adj1" fmla="val 54185"/>
            </a:avLst>
          </a:prstGeom>
          <a:noFill/>
          <a:ln>
            <a:solidFill>
              <a:srgbClr val="7C7DC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01B59D-01AD-480F-B652-D06BC0BB553B}"/>
              </a:ext>
            </a:extLst>
          </p:cNvPr>
          <p:cNvCxnSpPr>
            <a:cxnSpLocks/>
          </p:cNvCxnSpPr>
          <p:nvPr/>
        </p:nvCxnSpPr>
        <p:spPr>
          <a:xfrm>
            <a:off x="2310320" y="1716655"/>
            <a:ext cx="0" cy="990110"/>
          </a:xfrm>
          <a:prstGeom prst="line">
            <a:avLst/>
          </a:prstGeom>
          <a:noFill/>
          <a:ln>
            <a:solidFill>
              <a:srgbClr val="7C7DCF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FCAFB8-1E06-4545-AA63-9BC1A77D7B1A}"/>
              </a:ext>
            </a:extLst>
          </p:cNvPr>
          <p:cNvCxnSpPr>
            <a:cxnSpLocks/>
          </p:cNvCxnSpPr>
          <p:nvPr/>
        </p:nvCxnSpPr>
        <p:spPr>
          <a:xfrm>
            <a:off x="2621810" y="1716655"/>
            <a:ext cx="0" cy="990110"/>
          </a:xfrm>
          <a:prstGeom prst="line">
            <a:avLst/>
          </a:prstGeom>
          <a:noFill/>
          <a:ln>
            <a:solidFill>
              <a:srgbClr val="7C7DCF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1951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8" grpId="0" animBg="1"/>
      <p:bldP spid="20" grpId="0" animBg="1"/>
      <p:bldP spid="11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Mixing shapes</a:t>
            </a: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m props">
            <a:extLst>
              <a:ext uri="{FF2B5EF4-FFF2-40B4-BE49-F238E27FC236}">
                <a16:creationId xmlns:a16="http://schemas.microsoft.com/office/drawing/2014/main" id="{3C01FC66-8675-437A-B45D-6AD417D0F138}"/>
              </a:ext>
            </a:extLst>
          </p:cNvPr>
          <p:cNvSpPr txBox="1">
            <a:spLocks/>
          </p:cNvSpPr>
          <p:nvPr/>
        </p:nvSpPr>
        <p:spPr>
          <a:xfrm>
            <a:off x="4256965" y="1446624"/>
            <a:ext cx="4590510" cy="4050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latin typeface="APL385 Unicode" panose="020B0709000202000203" pitchFamily="49" charset="0"/>
              </a:rPr>
              <a:t>│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⍴⊃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└~──┘</a:t>
            </a:r>
          </a:p>
        </p:txBody>
      </p:sp>
      <p:sp>
        <p:nvSpPr>
          <p:cNvPr id="28" name="m">
            <a:extLst>
              <a:ext uri="{FF2B5EF4-FFF2-40B4-BE49-F238E27FC236}">
                <a16:creationId xmlns:a16="http://schemas.microsoft.com/office/drawing/2014/main" id="{D8B2CF1E-CAB6-46EF-888E-2D6B640D4FEF}"/>
              </a:ext>
            </a:extLst>
          </p:cNvPr>
          <p:cNvSpPr txBox="1">
            <a:spLocks/>
          </p:cNvSpPr>
          <p:nvPr/>
        </p:nvSpPr>
        <p:spPr>
          <a:xfrm>
            <a:off x="6829728" y="466723"/>
            <a:ext cx="2017747" cy="231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→─</a:t>
            </a:r>
            <a:r>
              <a:rPr lang="en-US" sz="2000" dirty="0">
                <a:latin typeface="APL385 Unicode" panose="020B0709000202000203" pitchFamily="49" charset="0"/>
              </a:rPr>
              <a:t>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</a:t>
            </a:r>
            <a:r>
              <a:rPr lang="en-US" sz="2000" dirty="0">
                <a:latin typeface="APL385 Unicode" panose="020B0709000202000203" pitchFamily="49" charset="0"/>
              </a:rPr>
              <a:t>┐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a│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latin typeface="APL385 Unicode" panose="020B0709000202000203" pitchFamily="49" charset="0"/>
              </a:rPr>
              <a:t>d│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b│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e│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c│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f│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└─┘ └─┘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└∊────────┘</a:t>
            </a:r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6F24F7A8-5C20-42E1-98D4-7C49ED2894B2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 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prstClr val="black"/>
                </a:solidFill>
                <a:highlight>
                  <a:srgbClr val="00FFFF"/>
                </a:highlight>
                <a:latin typeface="APL385 Unicode" panose="020B0709000202000203" pitchFamily="49" charset="0"/>
              </a:rPr>
              <a:t>3</a:t>
            </a:r>
            <a:endParaRPr lang="en-US" sz="2000" dirty="0">
              <a:highlight>
                <a:srgbClr val="00FFFF"/>
              </a:highlight>
              <a:latin typeface="APL385 Unicode" panose="020B0709000202000203" pitchFamily="49" charset="0"/>
            </a:endParaRPr>
          </a:p>
        </p:txBody>
      </p:sp>
      <p:sp>
        <p:nvSpPr>
          <p:cNvPr id="27" name="1">
            <a:extLst>
              <a:ext uri="{FF2B5EF4-FFF2-40B4-BE49-F238E27FC236}">
                <a16:creationId xmlns:a16="http://schemas.microsoft.com/office/drawing/2014/main" id="{C71F9C3F-61E6-4E0E-A301-494785BF2F0F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 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prstClr val="black"/>
                </a:solidFill>
                <a:highlight>
                  <a:srgbClr val="66FFFF"/>
                </a:highlight>
                <a:latin typeface="APL385 Unicode" panose="020B0709000202000203" pitchFamily="49" charset="0"/>
              </a:rPr>
              <a:t> 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9" name="main">
            <a:extLst>
              <a:ext uri="{FF2B5EF4-FFF2-40B4-BE49-F238E27FC236}">
                <a16:creationId xmlns:a16="http://schemas.microsoft.com/office/drawing/2014/main" id="{7C659194-EF02-4170-A9AB-D85BE63DEEF4}"/>
              </a:ext>
            </a:extLst>
          </p:cNvPr>
          <p:cNvSpPr txBox="1">
            <a:spLocks/>
          </p:cNvSpPr>
          <p:nvPr/>
        </p:nvSpPr>
        <p:spPr>
          <a:xfrm>
            <a:off x="323527" y="1446624"/>
            <a:ext cx="8523948" cy="44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latin typeface="APL385 Unicode" panose="020B0709000202000203" pitchFamily="49" charset="0"/>
              </a:rPr>
              <a:t>⎕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3 1 4 2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⍉↑</a:t>
            </a:r>
            <a:r>
              <a:rPr lang="en-US" sz="2000" dirty="0">
                <a:latin typeface="APL385 Unicode" panose="020B0709000202000203" pitchFamily="49" charset="0"/>
              </a:rPr>
              <a:t>m</a:t>
            </a: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┌┌┌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→──</a:t>
            </a:r>
            <a:r>
              <a:rPr lang="en-US" sz="2000" dirty="0">
                <a:latin typeface="APL385 Unicode" panose="020B0709000202000203" pitchFamily="49" charset="0"/>
              </a:rPr>
              <a:t>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highlight>
                  <a:srgbClr val="00FFFF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↓</a:t>
            </a:r>
            <a:r>
              <a:rPr lang="en-US" sz="2000" dirty="0" err="1">
                <a:latin typeface="APL385 Unicode" panose="020B0709000202000203" pitchFamily="49" charset="0"/>
              </a:rPr>
              <a:t>abc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││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│││def│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└└└───┘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┌→──────────────┐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    </a:t>
            </a:r>
            <a:r>
              <a:rPr lang="en-US" sz="2000" dirty="0">
                <a:solidFill>
                  <a:prstClr val="black"/>
                </a:solidFill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latin typeface="APL385 Unicode" panose="020B0709000202000203" pitchFamily="49" charset="0"/>
              </a:rPr>
              <a:t>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└~──────────────┘</a:t>
            </a:r>
          </a:p>
        </p:txBody>
      </p:sp>
      <p:sp>
        <p:nvSpPr>
          <p:cNvPr id="17" name="Speech Bubble: Oval 10">
            <a:extLst>
              <a:ext uri="{FF2B5EF4-FFF2-40B4-BE49-F238E27FC236}">
                <a16:creationId xmlns:a16="http://schemas.microsoft.com/office/drawing/2014/main" id="{9011B52C-0567-4A71-AAD8-8BFE8078CB09}"/>
              </a:ext>
            </a:extLst>
          </p:cNvPr>
          <p:cNvSpPr/>
          <p:nvPr/>
        </p:nvSpPr>
        <p:spPr>
          <a:xfrm flipH="1" flipV="1">
            <a:off x="1705372" y="1131589"/>
            <a:ext cx="5548868" cy="1170129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64503DE1-1579-494B-B941-7C30092D2575}"/>
              </a:ext>
            </a:extLst>
          </p:cNvPr>
          <p:cNvSpPr/>
          <p:nvPr/>
        </p:nvSpPr>
        <p:spPr>
          <a:xfrm flipH="1" flipV="1">
            <a:off x="2006715" y="1131589"/>
            <a:ext cx="4946182" cy="1170130"/>
          </a:xfrm>
          <a:prstGeom prst="arc">
            <a:avLst/>
          </a:prstGeom>
          <a:noFill/>
          <a:ln>
            <a:solidFill>
              <a:srgbClr val="F5822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8" name="Speech Bubble: Oval 10">
            <a:extLst>
              <a:ext uri="{FF2B5EF4-FFF2-40B4-BE49-F238E27FC236}">
                <a16:creationId xmlns:a16="http://schemas.microsoft.com/office/drawing/2014/main" id="{8F81BAAB-59EB-4556-B9FC-9F11A7989CD2}"/>
              </a:ext>
            </a:extLst>
          </p:cNvPr>
          <p:cNvSpPr/>
          <p:nvPr/>
        </p:nvSpPr>
        <p:spPr>
          <a:xfrm flipH="1" flipV="1">
            <a:off x="2624136" y="-83547"/>
            <a:ext cx="3715704" cy="3600399"/>
          </a:xfrm>
          <a:prstGeom prst="arc">
            <a:avLst/>
          </a:prstGeom>
          <a:noFill/>
          <a:ln>
            <a:solidFill>
              <a:srgbClr val="33CCCC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571B13E0-E5C6-427A-94EB-FB7BBD73411F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4314" y="2718421"/>
            <a:ext cx="2423160" cy="461044"/>
          </a:xfrm>
          <a:prstGeom prst="curvedConnector3">
            <a:avLst>
              <a:gd name="adj1" fmla="val 34277"/>
            </a:avLst>
          </a:prstGeom>
          <a:noFill/>
          <a:ln>
            <a:solidFill>
              <a:srgbClr val="7C7DC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Speech Bubble: Oval 10">
            <a:extLst>
              <a:ext uri="{FF2B5EF4-FFF2-40B4-BE49-F238E27FC236}">
                <a16:creationId xmlns:a16="http://schemas.microsoft.com/office/drawing/2014/main" id="{9A37DEDF-63F4-4640-8B8F-FD4D891D2D38}"/>
              </a:ext>
            </a:extLst>
          </p:cNvPr>
          <p:cNvSpPr/>
          <p:nvPr/>
        </p:nvSpPr>
        <p:spPr>
          <a:xfrm flipH="1" flipV="1">
            <a:off x="2319336" y="-83546"/>
            <a:ext cx="4325304" cy="3600399"/>
          </a:xfrm>
          <a:prstGeom prst="arc">
            <a:avLst/>
          </a:prstGeom>
          <a:noFill/>
          <a:ln>
            <a:solidFill>
              <a:srgbClr val="33CCCC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AE2EBBB1-5517-4B37-A1CB-1C55A44B6FC3}"/>
              </a:ext>
            </a:extLst>
          </p:cNvPr>
          <p:cNvCxnSpPr>
            <a:cxnSpLocks/>
          </p:cNvCxnSpPr>
          <p:nvPr/>
        </p:nvCxnSpPr>
        <p:spPr>
          <a:xfrm rot="5400000">
            <a:off x="412594" y="2566401"/>
            <a:ext cx="2423159" cy="765085"/>
          </a:xfrm>
          <a:prstGeom prst="curvedConnector3">
            <a:avLst>
              <a:gd name="adj1" fmla="val 56918"/>
            </a:avLst>
          </a:prstGeom>
          <a:noFill/>
          <a:ln>
            <a:solidFill>
              <a:srgbClr val="7C7DC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9769143E-4BAD-4B7F-B772-931ED5F06BD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89610" y="2874146"/>
            <a:ext cx="2423160" cy="149596"/>
          </a:xfrm>
          <a:prstGeom prst="curvedConnector3">
            <a:avLst>
              <a:gd name="adj1" fmla="val 54185"/>
            </a:avLst>
          </a:prstGeom>
          <a:noFill/>
          <a:ln>
            <a:solidFill>
              <a:srgbClr val="7C7DC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E34F68D9-3323-419B-B1E8-A3693EEA7A42}"/>
              </a:ext>
            </a:extLst>
          </p:cNvPr>
          <p:cNvCxnSpPr>
            <a:cxnSpLocks/>
          </p:cNvCxnSpPr>
          <p:nvPr/>
        </p:nvCxnSpPr>
        <p:spPr>
          <a:xfrm rot="5400000">
            <a:off x="869719" y="2418591"/>
            <a:ext cx="2423160" cy="1060704"/>
          </a:xfrm>
          <a:prstGeom prst="curvedConnector3">
            <a:avLst>
              <a:gd name="adj1" fmla="val 69992"/>
            </a:avLst>
          </a:prstGeom>
          <a:noFill/>
          <a:ln>
            <a:solidFill>
              <a:srgbClr val="7C7DC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36717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7" grpId="0" animBg="1"/>
      <p:bldP spid="11" grpId="0" animBg="1"/>
      <p:bldP spid="38" grpId="0" animBg="1"/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1s">
            <a:hlinkClick r:id="" action="ppaction://media"/>
            <a:extLst>
              <a:ext uri="{FF2B5EF4-FFF2-40B4-BE49-F238E27FC236}">
                <a16:creationId xmlns:a16="http://schemas.microsoft.com/office/drawing/2014/main" id="{312184FC-11E9-423F-ABAB-005A3E226C84}"/>
              </a:ext>
            </a:extLst>
          </p:cNvPr>
          <p:cNvPicPr>
            <a:picLocks noGrp="1" noChangeAspect="1"/>
          </p:cNvPicPr>
          <p:nvPr>
            <p:ph sz="quarter" idx="12"/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87435" y="5407065"/>
            <a:ext cx="487363" cy="487362"/>
          </a:xfr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08728BDC-6C68-4D21-8812-8B8614D54A18}"/>
              </a:ext>
            </a:extLst>
          </p:cNvPr>
          <p:cNvGrpSpPr/>
          <p:nvPr/>
        </p:nvGrpSpPr>
        <p:grpSpPr>
          <a:xfrm>
            <a:off x="3337019" y="823715"/>
            <a:ext cx="2469962" cy="3593240"/>
            <a:chOff x="957353" y="783012"/>
            <a:chExt cx="2469962" cy="359324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A3DFB0-A5A0-4E39-A17A-DD7776E49359}"/>
                </a:ext>
              </a:extLst>
            </p:cNvPr>
            <p:cNvSpPr txBox="1"/>
            <p:nvPr/>
          </p:nvSpPr>
          <p:spPr>
            <a:xfrm>
              <a:off x="957353" y="783012"/>
              <a:ext cx="2469962" cy="3593240"/>
            </a:xfrm>
            <a:custGeom>
              <a:avLst/>
              <a:gdLst>
                <a:gd name="connsiteX0" fmla="*/ 470892 w 941189"/>
                <a:gd name="connsiteY0" fmla="*/ 0 h 1369219"/>
                <a:gd name="connsiteX1" fmla="*/ 595908 w 941189"/>
                <a:gd name="connsiteY1" fmla="*/ 16966 h 1369219"/>
                <a:gd name="connsiteX2" fmla="*/ 708124 w 941189"/>
                <a:gd name="connsiteY2" fmla="*/ 64591 h 1369219"/>
                <a:gd name="connsiteX3" fmla="*/ 803374 w 941189"/>
                <a:gd name="connsiteY3" fmla="*/ 138113 h 1369219"/>
                <a:gd name="connsiteX4" fmla="*/ 877193 w 941189"/>
                <a:gd name="connsiteY4" fmla="*/ 233363 h 1369219"/>
                <a:gd name="connsiteX5" fmla="*/ 924520 w 941189"/>
                <a:gd name="connsiteY5" fmla="*/ 345877 h 1369219"/>
                <a:gd name="connsiteX6" fmla="*/ 941189 w 941189"/>
                <a:gd name="connsiteY6" fmla="*/ 470892 h 1369219"/>
                <a:gd name="connsiteX7" fmla="*/ 907256 w 941189"/>
                <a:gd name="connsiteY7" fmla="*/ 652165 h 1369219"/>
                <a:gd name="connsiteX8" fmla="*/ 810220 w 941189"/>
                <a:gd name="connsiteY8" fmla="*/ 809625 h 1369219"/>
                <a:gd name="connsiteX9" fmla="*/ 775395 w 941189"/>
                <a:gd name="connsiteY9" fmla="*/ 845046 h 1369219"/>
                <a:gd name="connsiteX10" fmla="*/ 739378 w 941189"/>
                <a:gd name="connsiteY10" fmla="*/ 878681 h 1369219"/>
                <a:gd name="connsiteX11" fmla="*/ 717352 w 941189"/>
                <a:gd name="connsiteY11" fmla="*/ 901601 h 1369219"/>
                <a:gd name="connsiteX12" fmla="*/ 700088 w 941189"/>
                <a:gd name="connsiteY12" fmla="*/ 925711 h 1369219"/>
                <a:gd name="connsiteX13" fmla="*/ 688777 w 941189"/>
                <a:gd name="connsiteY13" fmla="*/ 952500 h 1369219"/>
                <a:gd name="connsiteX14" fmla="*/ 684610 w 941189"/>
                <a:gd name="connsiteY14" fmla="*/ 984052 h 1369219"/>
                <a:gd name="connsiteX15" fmla="*/ 684610 w 941189"/>
                <a:gd name="connsiteY15" fmla="*/ 1219200 h 1369219"/>
                <a:gd name="connsiteX16" fmla="*/ 677763 w 941189"/>
                <a:gd name="connsiteY16" fmla="*/ 1257002 h 1369219"/>
                <a:gd name="connsiteX17" fmla="*/ 658713 w 941189"/>
                <a:gd name="connsiteY17" fmla="*/ 1289447 h 1369219"/>
                <a:gd name="connsiteX18" fmla="*/ 629543 w 941189"/>
                <a:gd name="connsiteY18" fmla="*/ 1313260 h 1369219"/>
                <a:gd name="connsiteX19" fmla="*/ 592931 w 941189"/>
                <a:gd name="connsiteY19" fmla="*/ 1325166 h 1369219"/>
                <a:gd name="connsiteX20" fmla="*/ 548878 w 941189"/>
                <a:gd name="connsiteY20" fmla="*/ 1369219 h 1369219"/>
                <a:gd name="connsiteX21" fmla="*/ 392311 w 941189"/>
                <a:gd name="connsiteY21" fmla="*/ 1369219 h 1369219"/>
                <a:gd name="connsiteX22" fmla="*/ 348258 w 941189"/>
                <a:gd name="connsiteY22" fmla="*/ 1325166 h 1369219"/>
                <a:gd name="connsiteX23" fmla="*/ 311646 w 941189"/>
                <a:gd name="connsiteY23" fmla="*/ 1313260 h 1369219"/>
                <a:gd name="connsiteX24" fmla="*/ 282476 w 941189"/>
                <a:gd name="connsiteY24" fmla="*/ 1289447 h 1369219"/>
                <a:gd name="connsiteX25" fmla="*/ 263426 w 941189"/>
                <a:gd name="connsiteY25" fmla="*/ 1257002 h 1369219"/>
                <a:gd name="connsiteX26" fmla="*/ 256580 w 941189"/>
                <a:gd name="connsiteY26" fmla="*/ 1219200 h 1369219"/>
                <a:gd name="connsiteX27" fmla="*/ 256580 w 941189"/>
                <a:gd name="connsiteY27" fmla="*/ 984052 h 1369219"/>
                <a:gd name="connsiteX28" fmla="*/ 252413 w 941189"/>
                <a:gd name="connsiteY28" fmla="*/ 952500 h 1369219"/>
                <a:gd name="connsiteX29" fmla="*/ 241102 w 941189"/>
                <a:gd name="connsiteY29" fmla="*/ 925711 h 1369219"/>
                <a:gd name="connsiteX30" fmla="*/ 224135 w 941189"/>
                <a:gd name="connsiteY30" fmla="*/ 901601 h 1369219"/>
                <a:gd name="connsiteX31" fmla="*/ 202406 w 941189"/>
                <a:gd name="connsiteY31" fmla="*/ 878681 h 1369219"/>
                <a:gd name="connsiteX32" fmla="*/ 166390 w 941189"/>
                <a:gd name="connsiteY32" fmla="*/ 845046 h 1369219"/>
                <a:gd name="connsiteX33" fmla="*/ 131564 w 941189"/>
                <a:gd name="connsiteY33" fmla="*/ 809625 h 1369219"/>
                <a:gd name="connsiteX34" fmla="*/ 34231 w 941189"/>
                <a:gd name="connsiteY34" fmla="*/ 652165 h 1369219"/>
                <a:gd name="connsiteX35" fmla="*/ 0 w 941189"/>
                <a:gd name="connsiteY35" fmla="*/ 470892 h 1369219"/>
                <a:gd name="connsiteX36" fmla="*/ 16966 w 941189"/>
                <a:gd name="connsiteY36" fmla="*/ 345877 h 1369219"/>
                <a:gd name="connsiteX37" fmla="*/ 64592 w 941189"/>
                <a:gd name="connsiteY37" fmla="*/ 233363 h 1369219"/>
                <a:gd name="connsiteX38" fmla="*/ 138113 w 941189"/>
                <a:gd name="connsiteY38" fmla="*/ 138113 h 1369219"/>
                <a:gd name="connsiteX39" fmla="*/ 233363 w 941189"/>
                <a:gd name="connsiteY39" fmla="*/ 64591 h 1369219"/>
                <a:gd name="connsiteX40" fmla="*/ 345877 w 941189"/>
                <a:gd name="connsiteY40" fmla="*/ 16966 h 1369219"/>
                <a:gd name="connsiteX41" fmla="*/ 470892 w 941189"/>
                <a:gd name="connsiteY41" fmla="*/ 0 h 1369219"/>
                <a:gd name="connsiteX42" fmla="*/ 470892 w 941189"/>
                <a:gd name="connsiteY42" fmla="*/ 85725 h 1369219"/>
                <a:gd name="connsiteX43" fmla="*/ 368201 w 941189"/>
                <a:gd name="connsiteY43" fmla="*/ 99417 h 1369219"/>
                <a:gd name="connsiteX44" fmla="*/ 276225 w 941189"/>
                <a:gd name="connsiteY44" fmla="*/ 138113 h 1369219"/>
                <a:gd name="connsiteX45" fmla="*/ 198239 w 941189"/>
                <a:gd name="connsiteY45" fmla="*/ 198239 h 1369219"/>
                <a:gd name="connsiteX46" fmla="*/ 138113 w 941189"/>
                <a:gd name="connsiteY46" fmla="*/ 276225 h 1369219"/>
                <a:gd name="connsiteX47" fmla="*/ 99417 w 941189"/>
                <a:gd name="connsiteY47" fmla="*/ 368499 h 1369219"/>
                <a:gd name="connsiteX48" fmla="*/ 85725 w 941189"/>
                <a:gd name="connsiteY48" fmla="*/ 470892 h 1369219"/>
                <a:gd name="connsiteX49" fmla="*/ 97929 w 941189"/>
                <a:gd name="connsiteY49" fmla="*/ 572095 h 1369219"/>
                <a:gd name="connsiteX50" fmla="*/ 132457 w 941189"/>
                <a:gd name="connsiteY50" fmla="*/ 660797 h 1369219"/>
                <a:gd name="connsiteX51" fmla="*/ 186333 w 941189"/>
                <a:gd name="connsiteY51" fmla="*/ 739974 h 1369219"/>
                <a:gd name="connsiteX52" fmla="*/ 256580 w 941189"/>
                <a:gd name="connsiteY52" fmla="*/ 813197 h 1369219"/>
                <a:gd name="connsiteX53" fmla="*/ 292001 w 941189"/>
                <a:gd name="connsiteY53" fmla="*/ 849809 h 1369219"/>
                <a:gd name="connsiteX54" fmla="*/ 318790 w 941189"/>
                <a:gd name="connsiteY54" fmla="*/ 889099 h 1369219"/>
                <a:gd name="connsiteX55" fmla="*/ 336054 w 941189"/>
                <a:gd name="connsiteY55" fmla="*/ 933152 h 1369219"/>
                <a:gd name="connsiteX56" fmla="*/ 342305 w 941189"/>
                <a:gd name="connsiteY56" fmla="*/ 984052 h 1369219"/>
                <a:gd name="connsiteX57" fmla="*/ 385167 w 941189"/>
                <a:gd name="connsiteY57" fmla="*/ 984052 h 1369219"/>
                <a:gd name="connsiteX58" fmla="*/ 385167 w 941189"/>
                <a:gd name="connsiteY58" fmla="*/ 813197 h 1369219"/>
                <a:gd name="connsiteX59" fmla="*/ 355104 w 941189"/>
                <a:gd name="connsiteY59" fmla="*/ 800695 h 1369219"/>
                <a:gd name="connsiteX60" fmla="*/ 342305 w 941189"/>
                <a:gd name="connsiteY60" fmla="*/ 770334 h 1369219"/>
                <a:gd name="connsiteX61" fmla="*/ 354806 w 941189"/>
                <a:gd name="connsiteY61" fmla="*/ 739974 h 1369219"/>
                <a:gd name="connsiteX62" fmla="*/ 415528 w 941189"/>
                <a:gd name="connsiteY62" fmla="*/ 739974 h 1369219"/>
                <a:gd name="connsiteX63" fmla="*/ 428030 w 941189"/>
                <a:gd name="connsiteY63" fmla="*/ 770334 h 1369219"/>
                <a:gd name="connsiteX64" fmla="*/ 513160 w 941189"/>
                <a:gd name="connsiteY64" fmla="*/ 770334 h 1369219"/>
                <a:gd name="connsiteX65" fmla="*/ 525661 w 941189"/>
                <a:gd name="connsiteY65" fmla="*/ 740271 h 1369219"/>
                <a:gd name="connsiteX66" fmla="*/ 556022 w 941189"/>
                <a:gd name="connsiteY66" fmla="*/ 727472 h 1369219"/>
                <a:gd name="connsiteX67" fmla="*/ 586383 w 941189"/>
                <a:gd name="connsiteY67" fmla="*/ 739974 h 1369219"/>
                <a:gd name="connsiteX68" fmla="*/ 598885 w 941189"/>
                <a:gd name="connsiteY68" fmla="*/ 770334 h 1369219"/>
                <a:gd name="connsiteX69" fmla="*/ 586085 w 941189"/>
                <a:gd name="connsiteY69" fmla="*/ 800695 h 1369219"/>
                <a:gd name="connsiteX70" fmla="*/ 556022 w 941189"/>
                <a:gd name="connsiteY70" fmla="*/ 813197 h 1369219"/>
                <a:gd name="connsiteX71" fmla="*/ 556022 w 941189"/>
                <a:gd name="connsiteY71" fmla="*/ 984052 h 1369219"/>
                <a:gd name="connsiteX72" fmla="*/ 598885 w 941189"/>
                <a:gd name="connsiteY72" fmla="*/ 984052 h 1369219"/>
                <a:gd name="connsiteX73" fmla="*/ 604838 w 941189"/>
                <a:gd name="connsiteY73" fmla="*/ 933152 h 1369219"/>
                <a:gd name="connsiteX74" fmla="*/ 622102 w 941189"/>
                <a:gd name="connsiteY74" fmla="*/ 889099 h 1369219"/>
                <a:gd name="connsiteX75" fmla="*/ 649188 w 941189"/>
                <a:gd name="connsiteY75" fmla="*/ 849809 h 1369219"/>
                <a:gd name="connsiteX76" fmla="*/ 684610 w 941189"/>
                <a:gd name="connsiteY76" fmla="*/ 813197 h 1369219"/>
                <a:gd name="connsiteX77" fmla="*/ 754856 w 941189"/>
                <a:gd name="connsiteY77" fmla="*/ 739974 h 1369219"/>
                <a:gd name="connsiteX78" fmla="*/ 808732 w 941189"/>
                <a:gd name="connsiteY78" fmla="*/ 661095 h 1369219"/>
                <a:gd name="connsiteX79" fmla="*/ 843260 w 941189"/>
                <a:gd name="connsiteY79" fmla="*/ 572691 h 1369219"/>
                <a:gd name="connsiteX80" fmla="*/ 855464 w 941189"/>
                <a:gd name="connsiteY80" fmla="*/ 470892 h 1369219"/>
                <a:gd name="connsiteX81" fmla="*/ 825401 w 941189"/>
                <a:gd name="connsiteY81" fmla="*/ 320874 h 1369219"/>
                <a:gd name="connsiteX82" fmla="*/ 742950 w 941189"/>
                <a:gd name="connsiteY82" fmla="*/ 198537 h 1369219"/>
                <a:gd name="connsiteX83" fmla="*/ 620613 w 941189"/>
                <a:gd name="connsiteY83" fmla="*/ 116086 h 1369219"/>
                <a:gd name="connsiteX84" fmla="*/ 470892 w 941189"/>
                <a:gd name="connsiteY84" fmla="*/ 85725 h 1369219"/>
                <a:gd name="connsiteX85" fmla="*/ 428030 w 941189"/>
                <a:gd name="connsiteY85" fmla="*/ 813197 h 1369219"/>
                <a:gd name="connsiteX86" fmla="*/ 428030 w 941189"/>
                <a:gd name="connsiteY86" fmla="*/ 984052 h 1369219"/>
                <a:gd name="connsiteX87" fmla="*/ 513160 w 941189"/>
                <a:gd name="connsiteY87" fmla="*/ 984052 h 1369219"/>
                <a:gd name="connsiteX88" fmla="*/ 513160 w 941189"/>
                <a:gd name="connsiteY88" fmla="*/ 813197 h 1369219"/>
                <a:gd name="connsiteX89" fmla="*/ 428030 w 941189"/>
                <a:gd name="connsiteY89" fmla="*/ 813197 h 1369219"/>
                <a:gd name="connsiteX90" fmla="*/ 385167 w 941189"/>
                <a:gd name="connsiteY90" fmla="*/ 1069777 h 1369219"/>
                <a:gd name="connsiteX91" fmla="*/ 385167 w 941189"/>
                <a:gd name="connsiteY91" fmla="*/ 1112639 h 1369219"/>
                <a:gd name="connsiteX92" fmla="*/ 372666 w 941189"/>
                <a:gd name="connsiteY92" fmla="*/ 1112639 h 1369219"/>
                <a:gd name="connsiteX93" fmla="*/ 351830 w 941189"/>
                <a:gd name="connsiteY93" fmla="*/ 1115913 h 1369219"/>
                <a:gd name="connsiteX94" fmla="*/ 342305 w 941189"/>
                <a:gd name="connsiteY94" fmla="*/ 1134070 h 1369219"/>
                <a:gd name="connsiteX95" fmla="*/ 351234 w 941189"/>
                <a:gd name="connsiteY95" fmla="*/ 1151930 h 1369219"/>
                <a:gd name="connsiteX96" fmla="*/ 371475 w 941189"/>
                <a:gd name="connsiteY96" fmla="*/ 1155502 h 1369219"/>
                <a:gd name="connsiteX97" fmla="*/ 385167 w 941189"/>
                <a:gd name="connsiteY97" fmla="*/ 1155502 h 1369219"/>
                <a:gd name="connsiteX98" fmla="*/ 385167 w 941189"/>
                <a:gd name="connsiteY98" fmla="*/ 1198364 h 1369219"/>
                <a:gd name="connsiteX99" fmla="*/ 377428 w 941189"/>
                <a:gd name="connsiteY99" fmla="*/ 1198364 h 1369219"/>
                <a:gd name="connsiteX100" fmla="*/ 365224 w 941189"/>
                <a:gd name="connsiteY100" fmla="*/ 1198662 h 1369219"/>
                <a:gd name="connsiteX101" fmla="*/ 353913 w 941189"/>
                <a:gd name="connsiteY101" fmla="*/ 1201043 h 1369219"/>
                <a:gd name="connsiteX102" fmla="*/ 345579 w 941189"/>
                <a:gd name="connsiteY102" fmla="*/ 1207294 h 1369219"/>
                <a:gd name="connsiteX103" fmla="*/ 342305 w 941189"/>
                <a:gd name="connsiteY103" fmla="*/ 1219200 h 1369219"/>
                <a:gd name="connsiteX104" fmla="*/ 351234 w 941189"/>
                <a:gd name="connsiteY104" fmla="*/ 1237060 h 1369219"/>
                <a:gd name="connsiteX105" fmla="*/ 371475 w 941189"/>
                <a:gd name="connsiteY105" fmla="*/ 1240631 h 1369219"/>
                <a:gd name="connsiteX106" fmla="*/ 385167 w 941189"/>
                <a:gd name="connsiteY106" fmla="*/ 1240631 h 1369219"/>
                <a:gd name="connsiteX107" fmla="*/ 428030 w 941189"/>
                <a:gd name="connsiteY107" fmla="*/ 1283494 h 1369219"/>
                <a:gd name="connsiteX108" fmla="*/ 513160 w 941189"/>
                <a:gd name="connsiteY108" fmla="*/ 1283494 h 1369219"/>
                <a:gd name="connsiteX109" fmla="*/ 556022 w 941189"/>
                <a:gd name="connsiteY109" fmla="*/ 1240631 h 1369219"/>
                <a:gd name="connsiteX110" fmla="*/ 568524 w 941189"/>
                <a:gd name="connsiteY110" fmla="*/ 1240631 h 1369219"/>
                <a:gd name="connsiteX111" fmla="*/ 589360 w 941189"/>
                <a:gd name="connsiteY111" fmla="*/ 1237357 h 1369219"/>
                <a:gd name="connsiteX112" fmla="*/ 598885 w 941189"/>
                <a:gd name="connsiteY112" fmla="*/ 1219200 h 1369219"/>
                <a:gd name="connsiteX113" fmla="*/ 589360 w 941189"/>
                <a:gd name="connsiteY113" fmla="*/ 1201638 h 1369219"/>
                <a:gd name="connsiteX114" fmla="*/ 568524 w 941189"/>
                <a:gd name="connsiteY114" fmla="*/ 1198364 h 1369219"/>
                <a:gd name="connsiteX115" fmla="*/ 556022 w 941189"/>
                <a:gd name="connsiteY115" fmla="*/ 1198364 h 1369219"/>
                <a:gd name="connsiteX116" fmla="*/ 556022 w 941189"/>
                <a:gd name="connsiteY116" fmla="*/ 1155502 h 1369219"/>
                <a:gd name="connsiteX117" fmla="*/ 568524 w 941189"/>
                <a:gd name="connsiteY117" fmla="*/ 1155502 h 1369219"/>
                <a:gd name="connsiteX118" fmla="*/ 589360 w 941189"/>
                <a:gd name="connsiteY118" fmla="*/ 1152227 h 1369219"/>
                <a:gd name="connsiteX119" fmla="*/ 598885 w 941189"/>
                <a:gd name="connsiteY119" fmla="*/ 1134070 h 1369219"/>
                <a:gd name="connsiteX120" fmla="*/ 589955 w 941189"/>
                <a:gd name="connsiteY120" fmla="*/ 1116211 h 1369219"/>
                <a:gd name="connsiteX121" fmla="*/ 569714 w 941189"/>
                <a:gd name="connsiteY121" fmla="*/ 1112639 h 1369219"/>
                <a:gd name="connsiteX122" fmla="*/ 556022 w 941189"/>
                <a:gd name="connsiteY122" fmla="*/ 1112639 h 1369219"/>
                <a:gd name="connsiteX123" fmla="*/ 556022 w 941189"/>
                <a:gd name="connsiteY123" fmla="*/ 1069777 h 1369219"/>
                <a:gd name="connsiteX124" fmla="*/ 385167 w 941189"/>
                <a:gd name="connsiteY124" fmla="*/ 1069777 h 1369219"/>
                <a:gd name="connsiteX0" fmla="*/ 470892 w 941189"/>
                <a:gd name="connsiteY0" fmla="*/ 0 h 1369219"/>
                <a:gd name="connsiteX1" fmla="*/ 595908 w 941189"/>
                <a:gd name="connsiteY1" fmla="*/ 16966 h 1369219"/>
                <a:gd name="connsiteX2" fmla="*/ 708124 w 941189"/>
                <a:gd name="connsiteY2" fmla="*/ 64591 h 1369219"/>
                <a:gd name="connsiteX3" fmla="*/ 803374 w 941189"/>
                <a:gd name="connsiteY3" fmla="*/ 138113 h 1369219"/>
                <a:gd name="connsiteX4" fmla="*/ 877193 w 941189"/>
                <a:gd name="connsiteY4" fmla="*/ 233363 h 1369219"/>
                <a:gd name="connsiteX5" fmla="*/ 924520 w 941189"/>
                <a:gd name="connsiteY5" fmla="*/ 345877 h 1369219"/>
                <a:gd name="connsiteX6" fmla="*/ 941189 w 941189"/>
                <a:gd name="connsiteY6" fmla="*/ 470892 h 1369219"/>
                <a:gd name="connsiteX7" fmla="*/ 907256 w 941189"/>
                <a:gd name="connsiteY7" fmla="*/ 652165 h 1369219"/>
                <a:gd name="connsiteX8" fmla="*/ 810220 w 941189"/>
                <a:gd name="connsiteY8" fmla="*/ 809625 h 1369219"/>
                <a:gd name="connsiteX9" fmla="*/ 775395 w 941189"/>
                <a:gd name="connsiteY9" fmla="*/ 845046 h 1369219"/>
                <a:gd name="connsiteX10" fmla="*/ 739378 w 941189"/>
                <a:gd name="connsiteY10" fmla="*/ 878681 h 1369219"/>
                <a:gd name="connsiteX11" fmla="*/ 717352 w 941189"/>
                <a:gd name="connsiteY11" fmla="*/ 901601 h 1369219"/>
                <a:gd name="connsiteX12" fmla="*/ 700088 w 941189"/>
                <a:gd name="connsiteY12" fmla="*/ 925711 h 1369219"/>
                <a:gd name="connsiteX13" fmla="*/ 688777 w 941189"/>
                <a:gd name="connsiteY13" fmla="*/ 952500 h 1369219"/>
                <a:gd name="connsiteX14" fmla="*/ 684610 w 941189"/>
                <a:gd name="connsiteY14" fmla="*/ 984052 h 1369219"/>
                <a:gd name="connsiteX15" fmla="*/ 684610 w 941189"/>
                <a:gd name="connsiteY15" fmla="*/ 1219200 h 1369219"/>
                <a:gd name="connsiteX16" fmla="*/ 677763 w 941189"/>
                <a:gd name="connsiteY16" fmla="*/ 1257002 h 1369219"/>
                <a:gd name="connsiteX17" fmla="*/ 658713 w 941189"/>
                <a:gd name="connsiteY17" fmla="*/ 1289447 h 1369219"/>
                <a:gd name="connsiteX18" fmla="*/ 629543 w 941189"/>
                <a:gd name="connsiteY18" fmla="*/ 1313260 h 1369219"/>
                <a:gd name="connsiteX19" fmla="*/ 592931 w 941189"/>
                <a:gd name="connsiteY19" fmla="*/ 1325166 h 1369219"/>
                <a:gd name="connsiteX20" fmla="*/ 548878 w 941189"/>
                <a:gd name="connsiteY20" fmla="*/ 1369219 h 1369219"/>
                <a:gd name="connsiteX21" fmla="*/ 392311 w 941189"/>
                <a:gd name="connsiteY21" fmla="*/ 1369219 h 1369219"/>
                <a:gd name="connsiteX22" fmla="*/ 348258 w 941189"/>
                <a:gd name="connsiteY22" fmla="*/ 1325166 h 1369219"/>
                <a:gd name="connsiteX23" fmla="*/ 311646 w 941189"/>
                <a:gd name="connsiteY23" fmla="*/ 1313260 h 1369219"/>
                <a:gd name="connsiteX24" fmla="*/ 282476 w 941189"/>
                <a:gd name="connsiteY24" fmla="*/ 1289447 h 1369219"/>
                <a:gd name="connsiteX25" fmla="*/ 263426 w 941189"/>
                <a:gd name="connsiteY25" fmla="*/ 1257002 h 1369219"/>
                <a:gd name="connsiteX26" fmla="*/ 256580 w 941189"/>
                <a:gd name="connsiteY26" fmla="*/ 1219200 h 1369219"/>
                <a:gd name="connsiteX27" fmla="*/ 256580 w 941189"/>
                <a:gd name="connsiteY27" fmla="*/ 984052 h 1369219"/>
                <a:gd name="connsiteX28" fmla="*/ 252413 w 941189"/>
                <a:gd name="connsiteY28" fmla="*/ 952500 h 1369219"/>
                <a:gd name="connsiteX29" fmla="*/ 241102 w 941189"/>
                <a:gd name="connsiteY29" fmla="*/ 925711 h 1369219"/>
                <a:gd name="connsiteX30" fmla="*/ 224135 w 941189"/>
                <a:gd name="connsiteY30" fmla="*/ 901601 h 1369219"/>
                <a:gd name="connsiteX31" fmla="*/ 202406 w 941189"/>
                <a:gd name="connsiteY31" fmla="*/ 878681 h 1369219"/>
                <a:gd name="connsiteX32" fmla="*/ 166390 w 941189"/>
                <a:gd name="connsiteY32" fmla="*/ 845046 h 1369219"/>
                <a:gd name="connsiteX33" fmla="*/ 131564 w 941189"/>
                <a:gd name="connsiteY33" fmla="*/ 809625 h 1369219"/>
                <a:gd name="connsiteX34" fmla="*/ 34231 w 941189"/>
                <a:gd name="connsiteY34" fmla="*/ 652165 h 1369219"/>
                <a:gd name="connsiteX35" fmla="*/ 0 w 941189"/>
                <a:gd name="connsiteY35" fmla="*/ 470892 h 1369219"/>
                <a:gd name="connsiteX36" fmla="*/ 16966 w 941189"/>
                <a:gd name="connsiteY36" fmla="*/ 345877 h 1369219"/>
                <a:gd name="connsiteX37" fmla="*/ 64592 w 941189"/>
                <a:gd name="connsiteY37" fmla="*/ 233363 h 1369219"/>
                <a:gd name="connsiteX38" fmla="*/ 138113 w 941189"/>
                <a:gd name="connsiteY38" fmla="*/ 138113 h 1369219"/>
                <a:gd name="connsiteX39" fmla="*/ 233363 w 941189"/>
                <a:gd name="connsiteY39" fmla="*/ 64591 h 1369219"/>
                <a:gd name="connsiteX40" fmla="*/ 345877 w 941189"/>
                <a:gd name="connsiteY40" fmla="*/ 16966 h 1369219"/>
                <a:gd name="connsiteX41" fmla="*/ 470892 w 941189"/>
                <a:gd name="connsiteY41" fmla="*/ 0 h 1369219"/>
                <a:gd name="connsiteX42" fmla="*/ 470892 w 941189"/>
                <a:gd name="connsiteY42" fmla="*/ 85725 h 1369219"/>
                <a:gd name="connsiteX43" fmla="*/ 368201 w 941189"/>
                <a:gd name="connsiteY43" fmla="*/ 99417 h 1369219"/>
                <a:gd name="connsiteX44" fmla="*/ 276225 w 941189"/>
                <a:gd name="connsiteY44" fmla="*/ 138113 h 1369219"/>
                <a:gd name="connsiteX45" fmla="*/ 198239 w 941189"/>
                <a:gd name="connsiteY45" fmla="*/ 198239 h 1369219"/>
                <a:gd name="connsiteX46" fmla="*/ 138113 w 941189"/>
                <a:gd name="connsiteY46" fmla="*/ 276225 h 1369219"/>
                <a:gd name="connsiteX47" fmla="*/ 99417 w 941189"/>
                <a:gd name="connsiteY47" fmla="*/ 368499 h 1369219"/>
                <a:gd name="connsiteX48" fmla="*/ 85725 w 941189"/>
                <a:gd name="connsiteY48" fmla="*/ 470892 h 1369219"/>
                <a:gd name="connsiteX49" fmla="*/ 97929 w 941189"/>
                <a:gd name="connsiteY49" fmla="*/ 572095 h 1369219"/>
                <a:gd name="connsiteX50" fmla="*/ 132457 w 941189"/>
                <a:gd name="connsiteY50" fmla="*/ 660797 h 1369219"/>
                <a:gd name="connsiteX51" fmla="*/ 186333 w 941189"/>
                <a:gd name="connsiteY51" fmla="*/ 739974 h 1369219"/>
                <a:gd name="connsiteX52" fmla="*/ 256580 w 941189"/>
                <a:gd name="connsiteY52" fmla="*/ 813197 h 1369219"/>
                <a:gd name="connsiteX53" fmla="*/ 292001 w 941189"/>
                <a:gd name="connsiteY53" fmla="*/ 849809 h 1369219"/>
                <a:gd name="connsiteX54" fmla="*/ 318790 w 941189"/>
                <a:gd name="connsiteY54" fmla="*/ 889099 h 1369219"/>
                <a:gd name="connsiteX55" fmla="*/ 336054 w 941189"/>
                <a:gd name="connsiteY55" fmla="*/ 933152 h 1369219"/>
                <a:gd name="connsiteX56" fmla="*/ 342305 w 941189"/>
                <a:gd name="connsiteY56" fmla="*/ 984052 h 1369219"/>
                <a:gd name="connsiteX57" fmla="*/ 385167 w 941189"/>
                <a:gd name="connsiteY57" fmla="*/ 984052 h 1369219"/>
                <a:gd name="connsiteX58" fmla="*/ 385167 w 941189"/>
                <a:gd name="connsiteY58" fmla="*/ 813197 h 1369219"/>
                <a:gd name="connsiteX59" fmla="*/ 355104 w 941189"/>
                <a:gd name="connsiteY59" fmla="*/ 800695 h 1369219"/>
                <a:gd name="connsiteX60" fmla="*/ 342305 w 941189"/>
                <a:gd name="connsiteY60" fmla="*/ 770334 h 1369219"/>
                <a:gd name="connsiteX61" fmla="*/ 354806 w 941189"/>
                <a:gd name="connsiteY61" fmla="*/ 739974 h 1369219"/>
                <a:gd name="connsiteX62" fmla="*/ 458115 w 941189"/>
                <a:gd name="connsiteY62" fmla="*/ 635443 h 1369219"/>
                <a:gd name="connsiteX63" fmla="*/ 428030 w 941189"/>
                <a:gd name="connsiteY63" fmla="*/ 770334 h 1369219"/>
                <a:gd name="connsiteX64" fmla="*/ 513160 w 941189"/>
                <a:gd name="connsiteY64" fmla="*/ 770334 h 1369219"/>
                <a:gd name="connsiteX65" fmla="*/ 525661 w 941189"/>
                <a:gd name="connsiteY65" fmla="*/ 740271 h 1369219"/>
                <a:gd name="connsiteX66" fmla="*/ 556022 w 941189"/>
                <a:gd name="connsiteY66" fmla="*/ 727472 h 1369219"/>
                <a:gd name="connsiteX67" fmla="*/ 586383 w 941189"/>
                <a:gd name="connsiteY67" fmla="*/ 739974 h 1369219"/>
                <a:gd name="connsiteX68" fmla="*/ 598885 w 941189"/>
                <a:gd name="connsiteY68" fmla="*/ 770334 h 1369219"/>
                <a:gd name="connsiteX69" fmla="*/ 586085 w 941189"/>
                <a:gd name="connsiteY69" fmla="*/ 800695 h 1369219"/>
                <a:gd name="connsiteX70" fmla="*/ 556022 w 941189"/>
                <a:gd name="connsiteY70" fmla="*/ 813197 h 1369219"/>
                <a:gd name="connsiteX71" fmla="*/ 556022 w 941189"/>
                <a:gd name="connsiteY71" fmla="*/ 984052 h 1369219"/>
                <a:gd name="connsiteX72" fmla="*/ 598885 w 941189"/>
                <a:gd name="connsiteY72" fmla="*/ 984052 h 1369219"/>
                <a:gd name="connsiteX73" fmla="*/ 604838 w 941189"/>
                <a:gd name="connsiteY73" fmla="*/ 933152 h 1369219"/>
                <a:gd name="connsiteX74" fmla="*/ 622102 w 941189"/>
                <a:gd name="connsiteY74" fmla="*/ 889099 h 1369219"/>
                <a:gd name="connsiteX75" fmla="*/ 649188 w 941189"/>
                <a:gd name="connsiteY75" fmla="*/ 849809 h 1369219"/>
                <a:gd name="connsiteX76" fmla="*/ 684610 w 941189"/>
                <a:gd name="connsiteY76" fmla="*/ 813197 h 1369219"/>
                <a:gd name="connsiteX77" fmla="*/ 754856 w 941189"/>
                <a:gd name="connsiteY77" fmla="*/ 739974 h 1369219"/>
                <a:gd name="connsiteX78" fmla="*/ 808732 w 941189"/>
                <a:gd name="connsiteY78" fmla="*/ 661095 h 1369219"/>
                <a:gd name="connsiteX79" fmla="*/ 843260 w 941189"/>
                <a:gd name="connsiteY79" fmla="*/ 572691 h 1369219"/>
                <a:gd name="connsiteX80" fmla="*/ 855464 w 941189"/>
                <a:gd name="connsiteY80" fmla="*/ 470892 h 1369219"/>
                <a:gd name="connsiteX81" fmla="*/ 825401 w 941189"/>
                <a:gd name="connsiteY81" fmla="*/ 320874 h 1369219"/>
                <a:gd name="connsiteX82" fmla="*/ 742950 w 941189"/>
                <a:gd name="connsiteY82" fmla="*/ 198537 h 1369219"/>
                <a:gd name="connsiteX83" fmla="*/ 620613 w 941189"/>
                <a:gd name="connsiteY83" fmla="*/ 116086 h 1369219"/>
                <a:gd name="connsiteX84" fmla="*/ 470892 w 941189"/>
                <a:gd name="connsiteY84" fmla="*/ 85725 h 1369219"/>
                <a:gd name="connsiteX85" fmla="*/ 428030 w 941189"/>
                <a:gd name="connsiteY85" fmla="*/ 813197 h 1369219"/>
                <a:gd name="connsiteX86" fmla="*/ 428030 w 941189"/>
                <a:gd name="connsiteY86" fmla="*/ 984052 h 1369219"/>
                <a:gd name="connsiteX87" fmla="*/ 513160 w 941189"/>
                <a:gd name="connsiteY87" fmla="*/ 984052 h 1369219"/>
                <a:gd name="connsiteX88" fmla="*/ 513160 w 941189"/>
                <a:gd name="connsiteY88" fmla="*/ 813197 h 1369219"/>
                <a:gd name="connsiteX89" fmla="*/ 428030 w 941189"/>
                <a:gd name="connsiteY89" fmla="*/ 813197 h 1369219"/>
                <a:gd name="connsiteX90" fmla="*/ 385167 w 941189"/>
                <a:gd name="connsiteY90" fmla="*/ 1069777 h 1369219"/>
                <a:gd name="connsiteX91" fmla="*/ 385167 w 941189"/>
                <a:gd name="connsiteY91" fmla="*/ 1112639 h 1369219"/>
                <a:gd name="connsiteX92" fmla="*/ 372666 w 941189"/>
                <a:gd name="connsiteY92" fmla="*/ 1112639 h 1369219"/>
                <a:gd name="connsiteX93" fmla="*/ 351830 w 941189"/>
                <a:gd name="connsiteY93" fmla="*/ 1115913 h 1369219"/>
                <a:gd name="connsiteX94" fmla="*/ 342305 w 941189"/>
                <a:gd name="connsiteY94" fmla="*/ 1134070 h 1369219"/>
                <a:gd name="connsiteX95" fmla="*/ 351234 w 941189"/>
                <a:gd name="connsiteY95" fmla="*/ 1151930 h 1369219"/>
                <a:gd name="connsiteX96" fmla="*/ 371475 w 941189"/>
                <a:gd name="connsiteY96" fmla="*/ 1155502 h 1369219"/>
                <a:gd name="connsiteX97" fmla="*/ 385167 w 941189"/>
                <a:gd name="connsiteY97" fmla="*/ 1155502 h 1369219"/>
                <a:gd name="connsiteX98" fmla="*/ 385167 w 941189"/>
                <a:gd name="connsiteY98" fmla="*/ 1198364 h 1369219"/>
                <a:gd name="connsiteX99" fmla="*/ 377428 w 941189"/>
                <a:gd name="connsiteY99" fmla="*/ 1198364 h 1369219"/>
                <a:gd name="connsiteX100" fmla="*/ 365224 w 941189"/>
                <a:gd name="connsiteY100" fmla="*/ 1198662 h 1369219"/>
                <a:gd name="connsiteX101" fmla="*/ 353913 w 941189"/>
                <a:gd name="connsiteY101" fmla="*/ 1201043 h 1369219"/>
                <a:gd name="connsiteX102" fmla="*/ 345579 w 941189"/>
                <a:gd name="connsiteY102" fmla="*/ 1207294 h 1369219"/>
                <a:gd name="connsiteX103" fmla="*/ 342305 w 941189"/>
                <a:gd name="connsiteY103" fmla="*/ 1219200 h 1369219"/>
                <a:gd name="connsiteX104" fmla="*/ 351234 w 941189"/>
                <a:gd name="connsiteY104" fmla="*/ 1237060 h 1369219"/>
                <a:gd name="connsiteX105" fmla="*/ 371475 w 941189"/>
                <a:gd name="connsiteY105" fmla="*/ 1240631 h 1369219"/>
                <a:gd name="connsiteX106" fmla="*/ 385167 w 941189"/>
                <a:gd name="connsiteY106" fmla="*/ 1240631 h 1369219"/>
                <a:gd name="connsiteX107" fmla="*/ 428030 w 941189"/>
                <a:gd name="connsiteY107" fmla="*/ 1283494 h 1369219"/>
                <a:gd name="connsiteX108" fmla="*/ 513160 w 941189"/>
                <a:gd name="connsiteY108" fmla="*/ 1283494 h 1369219"/>
                <a:gd name="connsiteX109" fmla="*/ 556022 w 941189"/>
                <a:gd name="connsiteY109" fmla="*/ 1240631 h 1369219"/>
                <a:gd name="connsiteX110" fmla="*/ 568524 w 941189"/>
                <a:gd name="connsiteY110" fmla="*/ 1240631 h 1369219"/>
                <a:gd name="connsiteX111" fmla="*/ 589360 w 941189"/>
                <a:gd name="connsiteY111" fmla="*/ 1237357 h 1369219"/>
                <a:gd name="connsiteX112" fmla="*/ 598885 w 941189"/>
                <a:gd name="connsiteY112" fmla="*/ 1219200 h 1369219"/>
                <a:gd name="connsiteX113" fmla="*/ 589360 w 941189"/>
                <a:gd name="connsiteY113" fmla="*/ 1201638 h 1369219"/>
                <a:gd name="connsiteX114" fmla="*/ 568524 w 941189"/>
                <a:gd name="connsiteY114" fmla="*/ 1198364 h 1369219"/>
                <a:gd name="connsiteX115" fmla="*/ 556022 w 941189"/>
                <a:gd name="connsiteY115" fmla="*/ 1198364 h 1369219"/>
                <a:gd name="connsiteX116" fmla="*/ 556022 w 941189"/>
                <a:gd name="connsiteY116" fmla="*/ 1155502 h 1369219"/>
                <a:gd name="connsiteX117" fmla="*/ 568524 w 941189"/>
                <a:gd name="connsiteY117" fmla="*/ 1155502 h 1369219"/>
                <a:gd name="connsiteX118" fmla="*/ 589360 w 941189"/>
                <a:gd name="connsiteY118" fmla="*/ 1152227 h 1369219"/>
                <a:gd name="connsiteX119" fmla="*/ 598885 w 941189"/>
                <a:gd name="connsiteY119" fmla="*/ 1134070 h 1369219"/>
                <a:gd name="connsiteX120" fmla="*/ 589955 w 941189"/>
                <a:gd name="connsiteY120" fmla="*/ 1116211 h 1369219"/>
                <a:gd name="connsiteX121" fmla="*/ 569714 w 941189"/>
                <a:gd name="connsiteY121" fmla="*/ 1112639 h 1369219"/>
                <a:gd name="connsiteX122" fmla="*/ 556022 w 941189"/>
                <a:gd name="connsiteY122" fmla="*/ 1112639 h 1369219"/>
                <a:gd name="connsiteX123" fmla="*/ 556022 w 941189"/>
                <a:gd name="connsiteY123" fmla="*/ 1069777 h 1369219"/>
                <a:gd name="connsiteX124" fmla="*/ 385167 w 941189"/>
                <a:gd name="connsiteY124" fmla="*/ 1069777 h 1369219"/>
                <a:gd name="connsiteX0" fmla="*/ 470892 w 941189"/>
                <a:gd name="connsiteY0" fmla="*/ 0 h 1369219"/>
                <a:gd name="connsiteX1" fmla="*/ 595908 w 941189"/>
                <a:gd name="connsiteY1" fmla="*/ 16966 h 1369219"/>
                <a:gd name="connsiteX2" fmla="*/ 708124 w 941189"/>
                <a:gd name="connsiteY2" fmla="*/ 64591 h 1369219"/>
                <a:gd name="connsiteX3" fmla="*/ 803374 w 941189"/>
                <a:gd name="connsiteY3" fmla="*/ 138113 h 1369219"/>
                <a:gd name="connsiteX4" fmla="*/ 877193 w 941189"/>
                <a:gd name="connsiteY4" fmla="*/ 233363 h 1369219"/>
                <a:gd name="connsiteX5" fmla="*/ 924520 w 941189"/>
                <a:gd name="connsiteY5" fmla="*/ 345877 h 1369219"/>
                <a:gd name="connsiteX6" fmla="*/ 941189 w 941189"/>
                <a:gd name="connsiteY6" fmla="*/ 470892 h 1369219"/>
                <a:gd name="connsiteX7" fmla="*/ 907256 w 941189"/>
                <a:gd name="connsiteY7" fmla="*/ 652165 h 1369219"/>
                <a:gd name="connsiteX8" fmla="*/ 810220 w 941189"/>
                <a:gd name="connsiteY8" fmla="*/ 809625 h 1369219"/>
                <a:gd name="connsiteX9" fmla="*/ 775395 w 941189"/>
                <a:gd name="connsiteY9" fmla="*/ 845046 h 1369219"/>
                <a:gd name="connsiteX10" fmla="*/ 739378 w 941189"/>
                <a:gd name="connsiteY10" fmla="*/ 878681 h 1369219"/>
                <a:gd name="connsiteX11" fmla="*/ 717352 w 941189"/>
                <a:gd name="connsiteY11" fmla="*/ 901601 h 1369219"/>
                <a:gd name="connsiteX12" fmla="*/ 700088 w 941189"/>
                <a:gd name="connsiteY12" fmla="*/ 925711 h 1369219"/>
                <a:gd name="connsiteX13" fmla="*/ 688777 w 941189"/>
                <a:gd name="connsiteY13" fmla="*/ 952500 h 1369219"/>
                <a:gd name="connsiteX14" fmla="*/ 684610 w 941189"/>
                <a:gd name="connsiteY14" fmla="*/ 984052 h 1369219"/>
                <a:gd name="connsiteX15" fmla="*/ 684610 w 941189"/>
                <a:gd name="connsiteY15" fmla="*/ 1219200 h 1369219"/>
                <a:gd name="connsiteX16" fmla="*/ 677763 w 941189"/>
                <a:gd name="connsiteY16" fmla="*/ 1257002 h 1369219"/>
                <a:gd name="connsiteX17" fmla="*/ 658713 w 941189"/>
                <a:gd name="connsiteY17" fmla="*/ 1289447 h 1369219"/>
                <a:gd name="connsiteX18" fmla="*/ 629543 w 941189"/>
                <a:gd name="connsiteY18" fmla="*/ 1313260 h 1369219"/>
                <a:gd name="connsiteX19" fmla="*/ 592931 w 941189"/>
                <a:gd name="connsiteY19" fmla="*/ 1325166 h 1369219"/>
                <a:gd name="connsiteX20" fmla="*/ 548878 w 941189"/>
                <a:gd name="connsiteY20" fmla="*/ 1369219 h 1369219"/>
                <a:gd name="connsiteX21" fmla="*/ 392311 w 941189"/>
                <a:gd name="connsiteY21" fmla="*/ 1369219 h 1369219"/>
                <a:gd name="connsiteX22" fmla="*/ 348258 w 941189"/>
                <a:gd name="connsiteY22" fmla="*/ 1325166 h 1369219"/>
                <a:gd name="connsiteX23" fmla="*/ 311646 w 941189"/>
                <a:gd name="connsiteY23" fmla="*/ 1313260 h 1369219"/>
                <a:gd name="connsiteX24" fmla="*/ 282476 w 941189"/>
                <a:gd name="connsiteY24" fmla="*/ 1289447 h 1369219"/>
                <a:gd name="connsiteX25" fmla="*/ 263426 w 941189"/>
                <a:gd name="connsiteY25" fmla="*/ 1257002 h 1369219"/>
                <a:gd name="connsiteX26" fmla="*/ 256580 w 941189"/>
                <a:gd name="connsiteY26" fmla="*/ 1219200 h 1369219"/>
                <a:gd name="connsiteX27" fmla="*/ 256580 w 941189"/>
                <a:gd name="connsiteY27" fmla="*/ 984052 h 1369219"/>
                <a:gd name="connsiteX28" fmla="*/ 252413 w 941189"/>
                <a:gd name="connsiteY28" fmla="*/ 952500 h 1369219"/>
                <a:gd name="connsiteX29" fmla="*/ 241102 w 941189"/>
                <a:gd name="connsiteY29" fmla="*/ 925711 h 1369219"/>
                <a:gd name="connsiteX30" fmla="*/ 224135 w 941189"/>
                <a:gd name="connsiteY30" fmla="*/ 901601 h 1369219"/>
                <a:gd name="connsiteX31" fmla="*/ 202406 w 941189"/>
                <a:gd name="connsiteY31" fmla="*/ 878681 h 1369219"/>
                <a:gd name="connsiteX32" fmla="*/ 166390 w 941189"/>
                <a:gd name="connsiteY32" fmla="*/ 845046 h 1369219"/>
                <a:gd name="connsiteX33" fmla="*/ 131564 w 941189"/>
                <a:gd name="connsiteY33" fmla="*/ 809625 h 1369219"/>
                <a:gd name="connsiteX34" fmla="*/ 34231 w 941189"/>
                <a:gd name="connsiteY34" fmla="*/ 652165 h 1369219"/>
                <a:gd name="connsiteX35" fmla="*/ 0 w 941189"/>
                <a:gd name="connsiteY35" fmla="*/ 470892 h 1369219"/>
                <a:gd name="connsiteX36" fmla="*/ 16966 w 941189"/>
                <a:gd name="connsiteY36" fmla="*/ 345877 h 1369219"/>
                <a:gd name="connsiteX37" fmla="*/ 64592 w 941189"/>
                <a:gd name="connsiteY37" fmla="*/ 233363 h 1369219"/>
                <a:gd name="connsiteX38" fmla="*/ 138113 w 941189"/>
                <a:gd name="connsiteY38" fmla="*/ 138113 h 1369219"/>
                <a:gd name="connsiteX39" fmla="*/ 233363 w 941189"/>
                <a:gd name="connsiteY39" fmla="*/ 64591 h 1369219"/>
                <a:gd name="connsiteX40" fmla="*/ 345877 w 941189"/>
                <a:gd name="connsiteY40" fmla="*/ 16966 h 1369219"/>
                <a:gd name="connsiteX41" fmla="*/ 470892 w 941189"/>
                <a:gd name="connsiteY41" fmla="*/ 0 h 1369219"/>
                <a:gd name="connsiteX42" fmla="*/ 470892 w 941189"/>
                <a:gd name="connsiteY42" fmla="*/ 85725 h 1369219"/>
                <a:gd name="connsiteX43" fmla="*/ 368201 w 941189"/>
                <a:gd name="connsiteY43" fmla="*/ 99417 h 1369219"/>
                <a:gd name="connsiteX44" fmla="*/ 276225 w 941189"/>
                <a:gd name="connsiteY44" fmla="*/ 138113 h 1369219"/>
                <a:gd name="connsiteX45" fmla="*/ 198239 w 941189"/>
                <a:gd name="connsiteY45" fmla="*/ 198239 h 1369219"/>
                <a:gd name="connsiteX46" fmla="*/ 138113 w 941189"/>
                <a:gd name="connsiteY46" fmla="*/ 276225 h 1369219"/>
                <a:gd name="connsiteX47" fmla="*/ 99417 w 941189"/>
                <a:gd name="connsiteY47" fmla="*/ 368499 h 1369219"/>
                <a:gd name="connsiteX48" fmla="*/ 85725 w 941189"/>
                <a:gd name="connsiteY48" fmla="*/ 470892 h 1369219"/>
                <a:gd name="connsiteX49" fmla="*/ 97929 w 941189"/>
                <a:gd name="connsiteY49" fmla="*/ 572095 h 1369219"/>
                <a:gd name="connsiteX50" fmla="*/ 132457 w 941189"/>
                <a:gd name="connsiteY50" fmla="*/ 660797 h 1369219"/>
                <a:gd name="connsiteX51" fmla="*/ 186333 w 941189"/>
                <a:gd name="connsiteY51" fmla="*/ 739974 h 1369219"/>
                <a:gd name="connsiteX52" fmla="*/ 256580 w 941189"/>
                <a:gd name="connsiteY52" fmla="*/ 813197 h 1369219"/>
                <a:gd name="connsiteX53" fmla="*/ 292001 w 941189"/>
                <a:gd name="connsiteY53" fmla="*/ 849809 h 1369219"/>
                <a:gd name="connsiteX54" fmla="*/ 318790 w 941189"/>
                <a:gd name="connsiteY54" fmla="*/ 889099 h 1369219"/>
                <a:gd name="connsiteX55" fmla="*/ 336054 w 941189"/>
                <a:gd name="connsiteY55" fmla="*/ 933152 h 1369219"/>
                <a:gd name="connsiteX56" fmla="*/ 342305 w 941189"/>
                <a:gd name="connsiteY56" fmla="*/ 984052 h 1369219"/>
                <a:gd name="connsiteX57" fmla="*/ 385167 w 941189"/>
                <a:gd name="connsiteY57" fmla="*/ 984052 h 1369219"/>
                <a:gd name="connsiteX58" fmla="*/ 385167 w 941189"/>
                <a:gd name="connsiteY58" fmla="*/ 813197 h 1369219"/>
                <a:gd name="connsiteX59" fmla="*/ 355104 w 941189"/>
                <a:gd name="connsiteY59" fmla="*/ 800695 h 1369219"/>
                <a:gd name="connsiteX60" fmla="*/ 342305 w 941189"/>
                <a:gd name="connsiteY60" fmla="*/ 770334 h 1369219"/>
                <a:gd name="connsiteX61" fmla="*/ 354806 w 941189"/>
                <a:gd name="connsiteY61" fmla="*/ 739974 h 1369219"/>
                <a:gd name="connsiteX62" fmla="*/ 428030 w 941189"/>
                <a:gd name="connsiteY62" fmla="*/ 770334 h 1369219"/>
                <a:gd name="connsiteX63" fmla="*/ 513160 w 941189"/>
                <a:gd name="connsiteY63" fmla="*/ 770334 h 1369219"/>
                <a:gd name="connsiteX64" fmla="*/ 525661 w 941189"/>
                <a:gd name="connsiteY64" fmla="*/ 740271 h 1369219"/>
                <a:gd name="connsiteX65" fmla="*/ 556022 w 941189"/>
                <a:gd name="connsiteY65" fmla="*/ 727472 h 1369219"/>
                <a:gd name="connsiteX66" fmla="*/ 586383 w 941189"/>
                <a:gd name="connsiteY66" fmla="*/ 739974 h 1369219"/>
                <a:gd name="connsiteX67" fmla="*/ 598885 w 941189"/>
                <a:gd name="connsiteY67" fmla="*/ 770334 h 1369219"/>
                <a:gd name="connsiteX68" fmla="*/ 586085 w 941189"/>
                <a:gd name="connsiteY68" fmla="*/ 800695 h 1369219"/>
                <a:gd name="connsiteX69" fmla="*/ 556022 w 941189"/>
                <a:gd name="connsiteY69" fmla="*/ 813197 h 1369219"/>
                <a:gd name="connsiteX70" fmla="*/ 556022 w 941189"/>
                <a:gd name="connsiteY70" fmla="*/ 984052 h 1369219"/>
                <a:gd name="connsiteX71" fmla="*/ 598885 w 941189"/>
                <a:gd name="connsiteY71" fmla="*/ 984052 h 1369219"/>
                <a:gd name="connsiteX72" fmla="*/ 604838 w 941189"/>
                <a:gd name="connsiteY72" fmla="*/ 933152 h 1369219"/>
                <a:gd name="connsiteX73" fmla="*/ 622102 w 941189"/>
                <a:gd name="connsiteY73" fmla="*/ 889099 h 1369219"/>
                <a:gd name="connsiteX74" fmla="*/ 649188 w 941189"/>
                <a:gd name="connsiteY74" fmla="*/ 849809 h 1369219"/>
                <a:gd name="connsiteX75" fmla="*/ 684610 w 941189"/>
                <a:gd name="connsiteY75" fmla="*/ 813197 h 1369219"/>
                <a:gd name="connsiteX76" fmla="*/ 754856 w 941189"/>
                <a:gd name="connsiteY76" fmla="*/ 739974 h 1369219"/>
                <a:gd name="connsiteX77" fmla="*/ 808732 w 941189"/>
                <a:gd name="connsiteY77" fmla="*/ 661095 h 1369219"/>
                <a:gd name="connsiteX78" fmla="*/ 843260 w 941189"/>
                <a:gd name="connsiteY78" fmla="*/ 572691 h 1369219"/>
                <a:gd name="connsiteX79" fmla="*/ 855464 w 941189"/>
                <a:gd name="connsiteY79" fmla="*/ 470892 h 1369219"/>
                <a:gd name="connsiteX80" fmla="*/ 825401 w 941189"/>
                <a:gd name="connsiteY80" fmla="*/ 320874 h 1369219"/>
                <a:gd name="connsiteX81" fmla="*/ 742950 w 941189"/>
                <a:gd name="connsiteY81" fmla="*/ 198537 h 1369219"/>
                <a:gd name="connsiteX82" fmla="*/ 620613 w 941189"/>
                <a:gd name="connsiteY82" fmla="*/ 116086 h 1369219"/>
                <a:gd name="connsiteX83" fmla="*/ 470892 w 941189"/>
                <a:gd name="connsiteY83" fmla="*/ 85725 h 1369219"/>
                <a:gd name="connsiteX84" fmla="*/ 428030 w 941189"/>
                <a:gd name="connsiteY84" fmla="*/ 813197 h 1369219"/>
                <a:gd name="connsiteX85" fmla="*/ 428030 w 941189"/>
                <a:gd name="connsiteY85" fmla="*/ 984052 h 1369219"/>
                <a:gd name="connsiteX86" fmla="*/ 513160 w 941189"/>
                <a:gd name="connsiteY86" fmla="*/ 984052 h 1369219"/>
                <a:gd name="connsiteX87" fmla="*/ 513160 w 941189"/>
                <a:gd name="connsiteY87" fmla="*/ 813197 h 1369219"/>
                <a:gd name="connsiteX88" fmla="*/ 428030 w 941189"/>
                <a:gd name="connsiteY88" fmla="*/ 813197 h 1369219"/>
                <a:gd name="connsiteX89" fmla="*/ 385167 w 941189"/>
                <a:gd name="connsiteY89" fmla="*/ 1069777 h 1369219"/>
                <a:gd name="connsiteX90" fmla="*/ 385167 w 941189"/>
                <a:gd name="connsiteY90" fmla="*/ 1112639 h 1369219"/>
                <a:gd name="connsiteX91" fmla="*/ 372666 w 941189"/>
                <a:gd name="connsiteY91" fmla="*/ 1112639 h 1369219"/>
                <a:gd name="connsiteX92" fmla="*/ 351830 w 941189"/>
                <a:gd name="connsiteY92" fmla="*/ 1115913 h 1369219"/>
                <a:gd name="connsiteX93" fmla="*/ 342305 w 941189"/>
                <a:gd name="connsiteY93" fmla="*/ 1134070 h 1369219"/>
                <a:gd name="connsiteX94" fmla="*/ 351234 w 941189"/>
                <a:gd name="connsiteY94" fmla="*/ 1151930 h 1369219"/>
                <a:gd name="connsiteX95" fmla="*/ 371475 w 941189"/>
                <a:gd name="connsiteY95" fmla="*/ 1155502 h 1369219"/>
                <a:gd name="connsiteX96" fmla="*/ 385167 w 941189"/>
                <a:gd name="connsiteY96" fmla="*/ 1155502 h 1369219"/>
                <a:gd name="connsiteX97" fmla="*/ 385167 w 941189"/>
                <a:gd name="connsiteY97" fmla="*/ 1198364 h 1369219"/>
                <a:gd name="connsiteX98" fmla="*/ 377428 w 941189"/>
                <a:gd name="connsiteY98" fmla="*/ 1198364 h 1369219"/>
                <a:gd name="connsiteX99" fmla="*/ 365224 w 941189"/>
                <a:gd name="connsiteY99" fmla="*/ 1198662 h 1369219"/>
                <a:gd name="connsiteX100" fmla="*/ 353913 w 941189"/>
                <a:gd name="connsiteY100" fmla="*/ 1201043 h 1369219"/>
                <a:gd name="connsiteX101" fmla="*/ 345579 w 941189"/>
                <a:gd name="connsiteY101" fmla="*/ 1207294 h 1369219"/>
                <a:gd name="connsiteX102" fmla="*/ 342305 w 941189"/>
                <a:gd name="connsiteY102" fmla="*/ 1219200 h 1369219"/>
                <a:gd name="connsiteX103" fmla="*/ 351234 w 941189"/>
                <a:gd name="connsiteY103" fmla="*/ 1237060 h 1369219"/>
                <a:gd name="connsiteX104" fmla="*/ 371475 w 941189"/>
                <a:gd name="connsiteY104" fmla="*/ 1240631 h 1369219"/>
                <a:gd name="connsiteX105" fmla="*/ 385167 w 941189"/>
                <a:gd name="connsiteY105" fmla="*/ 1240631 h 1369219"/>
                <a:gd name="connsiteX106" fmla="*/ 428030 w 941189"/>
                <a:gd name="connsiteY106" fmla="*/ 1283494 h 1369219"/>
                <a:gd name="connsiteX107" fmla="*/ 513160 w 941189"/>
                <a:gd name="connsiteY107" fmla="*/ 1283494 h 1369219"/>
                <a:gd name="connsiteX108" fmla="*/ 556022 w 941189"/>
                <a:gd name="connsiteY108" fmla="*/ 1240631 h 1369219"/>
                <a:gd name="connsiteX109" fmla="*/ 568524 w 941189"/>
                <a:gd name="connsiteY109" fmla="*/ 1240631 h 1369219"/>
                <a:gd name="connsiteX110" fmla="*/ 589360 w 941189"/>
                <a:gd name="connsiteY110" fmla="*/ 1237357 h 1369219"/>
                <a:gd name="connsiteX111" fmla="*/ 598885 w 941189"/>
                <a:gd name="connsiteY111" fmla="*/ 1219200 h 1369219"/>
                <a:gd name="connsiteX112" fmla="*/ 589360 w 941189"/>
                <a:gd name="connsiteY112" fmla="*/ 1201638 h 1369219"/>
                <a:gd name="connsiteX113" fmla="*/ 568524 w 941189"/>
                <a:gd name="connsiteY113" fmla="*/ 1198364 h 1369219"/>
                <a:gd name="connsiteX114" fmla="*/ 556022 w 941189"/>
                <a:gd name="connsiteY114" fmla="*/ 1198364 h 1369219"/>
                <a:gd name="connsiteX115" fmla="*/ 556022 w 941189"/>
                <a:gd name="connsiteY115" fmla="*/ 1155502 h 1369219"/>
                <a:gd name="connsiteX116" fmla="*/ 568524 w 941189"/>
                <a:gd name="connsiteY116" fmla="*/ 1155502 h 1369219"/>
                <a:gd name="connsiteX117" fmla="*/ 589360 w 941189"/>
                <a:gd name="connsiteY117" fmla="*/ 1152227 h 1369219"/>
                <a:gd name="connsiteX118" fmla="*/ 598885 w 941189"/>
                <a:gd name="connsiteY118" fmla="*/ 1134070 h 1369219"/>
                <a:gd name="connsiteX119" fmla="*/ 589955 w 941189"/>
                <a:gd name="connsiteY119" fmla="*/ 1116211 h 1369219"/>
                <a:gd name="connsiteX120" fmla="*/ 569714 w 941189"/>
                <a:gd name="connsiteY120" fmla="*/ 1112639 h 1369219"/>
                <a:gd name="connsiteX121" fmla="*/ 556022 w 941189"/>
                <a:gd name="connsiteY121" fmla="*/ 1112639 h 1369219"/>
                <a:gd name="connsiteX122" fmla="*/ 556022 w 941189"/>
                <a:gd name="connsiteY122" fmla="*/ 1069777 h 1369219"/>
                <a:gd name="connsiteX123" fmla="*/ 385167 w 941189"/>
                <a:gd name="connsiteY123" fmla="*/ 1069777 h 1369219"/>
                <a:gd name="connsiteX0" fmla="*/ 470892 w 941189"/>
                <a:gd name="connsiteY0" fmla="*/ 0 h 1369219"/>
                <a:gd name="connsiteX1" fmla="*/ 595908 w 941189"/>
                <a:gd name="connsiteY1" fmla="*/ 16966 h 1369219"/>
                <a:gd name="connsiteX2" fmla="*/ 708124 w 941189"/>
                <a:gd name="connsiteY2" fmla="*/ 64591 h 1369219"/>
                <a:gd name="connsiteX3" fmla="*/ 803374 w 941189"/>
                <a:gd name="connsiteY3" fmla="*/ 138113 h 1369219"/>
                <a:gd name="connsiteX4" fmla="*/ 877193 w 941189"/>
                <a:gd name="connsiteY4" fmla="*/ 233363 h 1369219"/>
                <a:gd name="connsiteX5" fmla="*/ 924520 w 941189"/>
                <a:gd name="connsiteY5" fmla="*/ 345877 h 1369219"/>
                <a:gd name="connsiteX6" fmla="*/ 941189 w 941189"/>
                <a:gd name="connsiteY6" fmla="*/ 470892 h 1369219"/>
                <a:gd name="connsiteX7" fmla="*/ 907256 w 941189"/>
                <a:gd name="connsiteY7" fmla="*/ 652165 h 1369219"/>
                <a:gd name="connsiteX8" fmla="*/ 810220 w 941189"/>
                <a:gd name="connsiteY8" fmla="*/ 809625 h 1369219"/>
                <a:gd name="connsiteX9" fmla="*/ 775395 w 941189"/>
                <a:gd name="connsiteY9" fmla="*/ 845046 h 1369219"/>
                <a:gd name="connsiteX10" fmla="*/ 739378 w 941189"/>
                <a:gd name="connsiteY10" fmla="*/ 878681 h 1369219"/>
                <a:gd name="connsiteX11" fmla="*/ 717352 w 941189"/>
                <a:gd name="connsiteY11" fmla="*/ 901601 h 1369219"/>
                <a:gd name="connsiteX12" fmla="*/ 700088 w 941189"/>
                <a:gd name="connsiteY12" fmla="*/ 925711 h 1369219"/>
                <a:gd name="connsiteX13" fmla="*/ 688777 w 941189"/>
                <a:gd name="connsiteY13" fmla="*/ 952500 h 1369219"/>
                <a:gd name="connsiteX14" fmla="*/ 684610 w 941189"/>
                <a:gd name="connsiteY14" fmla="*/ 984052 h 1369219"/>
                <a:gd name="connsiteX15" fmla="*/ 684610 w 941189"/>
                <a:gd name="connsiteY15" fmla="*/ 1219200 h 1369219"/>
                <a:gd name="connsiteX16" fmla="*/ 677763 w 941189"/>
                <a:gd name="connsiteY16" fmla="*/ 1257002 h 1369219"/>
                <a:gd name="connsiteX17" fmla="*/ 658713 w 941189"/>
                <a:gd name="connsiteY17" fmla="*/ 1289447 h 1369219"/>
                <a:gd name="connsiteX18" fmla="*/ 629543 w 941189"/>
                <a:gd name="connsiteY18" fmla="*/ 1313260 h 1369219"/>
                <a:gd name="connsiteX19" fmla="*/ 592931 w 941189"/>
                <a:gd name="connsiteY19" fmla="*/ 1325166 h 1369219"/>
                <a:gd name="connsiteX20" fmla="*/ 548878 w 941189"/>
                <a:gd name="connsiteY20" fmla="*/ 1369219 h 1369219"/>
                <a:gd name="connsiteX21" fmla="*/ 392311 w 941189"/>
                <a:gd name="connsiteY21" fmla="*/ 1369219 h 1369219"/>
                <a:gd name="connsiteX22" fmla="*/ 348258 w 941189"/>
                <a:gd name="connsiteY22" fmla="*/ 1325166 h 1369219"/>
                <a:gd name="connsiteX23" fmla="*/ 311646 w 941189"/>
                <a:gd name="connsiteY23" fmla="*/ 1313260 h 1369219"/>
                <a:gd name="connsiteX24" fmla="*/ 282476 w 941189"/>
                <a:gd name="connsiteY24" fmla="*/ 1289447 h 1369219"/>
                <a:gd name="connsiteX25" fmla="*/ 263426 w 941189"/>
                <a:gd name="connsiteY25" fmla="*/ 1257002 h 1369219"/>
                <a:gd name="connsiteX26" fmla="*/ 256580 w 941189"/>
                <a:gd name="connsiteY26" fmla="*/ 1219200 h 1369219"/>
                <a:gd name="connsiteX27" fmla="*/ 256580 w 941189"/>
                <a:gd name="connsiteY27" fmla="*/ 984052 h 1369219"/>
                <a:gd name="connsiteX28" fmla="*/ 252413 w 941189"/>
                <a:gd name="connsiteY28" fmla="*/ 952500 h 1369219"/>
                <a:gd name="connsiteX29" fmla="*/ 241102 w 941189"/>
                <a:gd name="connsiteY29" fmla="*/ 925711 h 1369219"/>
                <a:gd name="connsiteX30" fmla="*/ 224135 w 941189"/>
                <a:gd name="connsiteY30" fmla="*/ 901601 h 1369219"/>
                <a:gd name="connsiteX31" fmla="*/ 202406 w 941189"/>
                <a:gd name="connsiteY31" fmla="*/ 878681 h 1369219"/>
                <a:gd name="connsiteX32" fmla="*/ 166390 w 941189"/>
                <a:gd name="connsiteY32" fmla="*/ 845046 h 1369219"/>
                <a:gd name="connsiteX33" fmla="*/ 131564 w 941189"/>
                <a:gd name="connsiteY33" fmla="*/ 809625 h 1369219"/>
                <a:gd name="connsiteX34" fmla="*/ 34231 w 941189"/>
                <a:gd name="connsiteY34" fmla="*/ 652165 h 1369219"/>
                <a:gd name="connsiteX35" fmla="*/ 0 w 941189"/>
                <a:gd name="connsiteY35" fmla="*/ 470892 h 1369219"/>
                <a:gd name="connsiteX36" fmla="*/ 16966 w 941189"/>
                <a:gd name="connsiteY36" fmla="*/ 345877 h 1369219"/>
                <a:gd name="connsiteX37" fmla="*/ 64592 w 941189"/>
                <a:gd name="connsiteY37" fmla="*/ 233363 h 1369219"/>
                <a:gd name="connsiteX38" fmla="*/ 138113 w 941189"/>
                <a:gd name="connsiteY38" fmla="*/ 138113 h 1369219"/>
                <a:gd name="connsiteX39" fmla="*/ 233363 w 941189"/>
                <a:gd name="connsiteY39" fmla="*/ 64591 h 1369219"/>
                <a:gd name="connsiteX40" fmla="*/ 345877 w 941189"/>
                <a:gd name="connsiteY40" fmla="*/ 16966 h 1369219"/>
                <a:gd name="connsiteX41" fmla="*/ 470892 w 941189"/>
                <a:gd name="connsiteY41" fmla="*/ 0 h 1369219"/>
                <a:gd name="connsiteX42" fmla="*/ 470892 w 941189"/>
                <a:gd name="connsiteY42" fmla="*/ 85725 h 1369219"/>
                <a:gd name="connsiteX43" fmla="*/ 368201 w 941189"/>
                <a:gd name="connsiteY43" fmla="*/ 99417 h 1369219"/>
                <a:gd name="connsiteX44" fmla="*/ 276225 w 941189"/>
                <a:gd name="connsiteY44" fmla="*/ 138113 h 1369219"/>
                <a:gd name="connsiteX45" fmla="*/ 198239 w 941189"/>
                <a:gd name="connsiteY45" fmla="*/ 198239 h 1369219"/>
                <a:gd name="connsiteX46" fmla="*/ 138113 w 941189"/>
                <a:gd name="connsiteY46" fmla="*/ 276225 h 1369219"/>
                <a:gd name="connsiteX47" fmla="*/ 99417 w 941189"/>
                <a:gd name="connsiteY47" fmla="*/ 368499 h 1369219"/>
                <a:gd name="connsiteX48" fmla="*/ 85725 w 941189"/>
                <a:gd name="connsiteY48" fmla="*/ 470892 h 1369219"/>
                <a:gd name="connsiteX49" fmla="*/ 97929 w 941189"/>
                <a:gd name="connsiteY49" fmla="*/ 572095 h 1369219"/>
                <a:gd name="connsiteX50" fmla="*/ 132457 w 941189"/>
                <a:gd name="connsiteY50" fmla="*/ 660797 h 1369219"/>
                <a:gd name="connsiteX51" fmla="*/ 186333 w 941189"/>
                <a:gd name="connsiteY51" fmla="*/ 739974 h 1369219"/>
                <a:gd name="connsiteX52" fmla="*/ 256580 w 941189"/>
                <a:gd name="connsiteY52" fmla="*/ 813197 h 1369219"/>
                <a:gd name="connsiteX53" fmla="*/ 292001 w 941189"/>
                <a:gd name="connsiteY53" fmla="*/ 849809 h 1369219"/>
                <a:gd name="connsiteX54" fmla="*/ 318790 w 941189"/>
                <a:gd name="connsiteY54" fmla="*/ 889099 h 1369219"/>
                <a:gd name="connsiteX55" fmla="*/ 336054 w 941189"/>
                <a:gd name="connsiteY55" fmla="*/ 933152 h 1369219"/>
                <a:gd name="connsiteX56" fmla="*/ 342305 w 941189"/>
                <a:gd name="connsiteY56" fmla="*/ 984052 h 1369219"/>
                <a:gd name="connsiteX57" fmla="*/ 385167 w 941189"/>
                <a:gd name="connsiteY57" fmla="*/ 984052 h 1369219"/>
                <a:gd name="connsiteX58" fmla="*/ 385167 w 941189"/>
                <a:gd name="connsiteY58" fmla="*/ 813197 h 1369219"/>
                <a:gd name="connsiteX59" fmla="*/ 355104 w 941189"/>
                <a:gd name="connsiteY59" fmla="*/ 800695 h 1369219"/>
                <a:gd name="connsiteX60" fmla="*/ 342305 w 941189"/>
                <a:gd name="connsiteY60" fmla="*/ 770334 h 1369219"/>
                <a:gd name="connsiteX61" fmla="*/ 428030 w 941189"/>
                <a:gd name="connsiteY61" fmla="*/ 770334 h 1369219"/>
                <a:gd name="connsiteX62" fmla="*/ 513160 w 941189"/>
                <a:gd name="connsiteY62" fmla="*/ 770334 h 1369219"/>
                <a:gd name="connsiteX63" fmla="*/ 525661 w 941189"/>
                <a:gd name="connsiteY63" fmla="*/ 740271 h 1369219"/>
                <a:gd name="connsiteX64" fmla="*/ 556022 w 941189"/>
                <a:gd name="connsiteY64" fmla="*/ 727472 h 1369219"/>
                <a:gd name="connsiteX65" fmla="*/ 586383 w 941189"/>
                <a:gd name="connsiteY65" fmla="*/ 739974 h 1369219"/>
                <a:gd name="connsiteX66" fmla="*/ 598885 w 941189"/>
                <a:gd name="connsiteY66" fmla="*/ 770334 h 1369219"/>
                <a:gd name="connsiteX67" fmla="*/ 586085 w 941189"/>
                <a:gd name="connsiteY67" fmla="*/ 800695 h 1369219"/>
                <a:gd name="connsiteX68" fmla="*/ 556022 w 941189"/>
                <a:gd name="connsiteY68" fmla="*/ 813197 h 1369219"/>
                <a:gd name="connsiteX69" fmla="*/ 556022 w 941189"/>
                <a:gd name="connsiteY69" fmla="*/ 984052 h 1369219"/>
                <a:gd name="connsiteX70" fmla="*/ 598885 w 941189"/>
                <a:gd name="connsiteY70" fmla="*/ 984052 h 1369219"/>
                <a:gd name="connsiteX71" fmla="*/ 604838 w 941189"/>
                <a:gd name="connsiteY71" fmla="*/ 933152 h 1369219"/>
                <a:gd name="connsiteX72" fmla="*/ 622102 w 941189"/>
                <a:gd name="connsiteY72" fmla="*/ 889099 h 1369219"/>
                <a:gd name="connsiteX73" fmla="*/ 649188 w 941189"/>
                <a:gd name="connsiteY73" fmla="*/ 849809 h 1369219"/>
                <a:gd name="connsiteX74" fmla="*/ 684610 w 941189"/>
                <a:gd name="connsiteY74" fmla="*/ 813197 h 1369219"/>
                <a:gd name="connsiteX75" fmla="*/ 754856 w 941189"/>
                <a:gd name="connsiteY75" fmla="*/ 739974 h 1369219"/>
                <a:gd name="connsiteX76" fmla="*/ 808732 w 941189"/>
                <a:gd name="connsiteY76" fmla="*/ 661095 h 1369219"/>
                <a:gd name="connsiteX77" fmla="*/ 843260 w 941189"/>
                <a:gd name="connsiteY77" fmla="*/ 572691 h 1369219"/>
                <a:gd name="connsiteX78" fmla="*/ 855464 w 941189"/>
                <a:gd name="connsiteY78" fmla="*/ 470892 h 1369219"/>
                <a:gd name="connsiteX79" fmla="*/ 825401 w 941189"/>
                <a:gd name="connsiteY79" fmla="*/ 320874 h 1369219"/>
                <a:gd name="connsiteX80" fmla="*/ 742950 w 941189"/>
                <a:gd name="connsiteY80" fmla="*/ 198537 h 1369219"/>
                <a:gd name="connsiteX81" fmla="*/ 620613 w 941189"/>
                <a:gd name="connsiteY81" fmla="*/ 116086 h 1369219"/>
                <a:gd name="connsiteX82" fmla="*/ 470892 w 941189"/>
                <a:gd name="connsiteY82" fmla="*/ 85725 h 1369219"/>
                <a:gd name="connsiteX83" fmla="*/ 428030 w 941189"/>
                <a:gd name="connsiteY83" fmla="*/ 813197 h 1369219"/>
                <a:gd name="connsiteX84" fmla="*/ 428030 w 941189"/>
                <a:gd name="connsiteY84" fmla="*/ 984052 h 1369219"/>
                <a:gd name="connsiteX85" fmla="*/ 513160 w 941189"/>
                <a:gd name="connsiteY85" fmla="*/ 984052 h 1369219"/>
                <a:gd name="connsiteX86" fmla="*/ 513160 w 941189"/>
                <a:gd name="connsiteY86" fmla="*/ 813197 h 1369219"/>
                <a:gd name="connsiteX87" fmla="*/ 428030 w 941189"/>
                <a:gd name="connsiteY87" fmla="*/ 813197 h 1369219"/>
                <a:gd name="connsiteX88" fmla="*/ 385167 w 941189"/>
                <a:gd name="connsiteY88" fmla="*/ 1069777 h 1369219"/>
                <a:gd name="connsiteX89" fmla="*/ 385167 w 941189"/>
                <a:gd name="connsiteY89" fmla="*/ 1112639 h 1369219"/>
                <a:gd name="connsiteX90" fmla="*/ 372666 w 941189"/>
                <a:gd name="connsiteY90" fmla="*/ 1112639 h 1369219"/>
                <a:gd name="connsiteX91" fmla="*/ 351830 w 941189"/>
                <a:gd name="connsiteY91" fmla="*/ 1115913 h 1369219"/>
                <a:gd name="connsiteX92" fmla="*/ 342305 w 941189"/>
                <a:gd name="connsiteY92" fmla="*/ 1134070 h 1369219"/>
                <a:gd name="connsiteX93" fmla="*/ 351234 w 941189"/>
                <a:gd name="connsiteY93" fmla="*/ 1151930 h 1369219"/>
                <a:gd name="connsiteX94" fmla="*/ 371475 w 941189"/>
                <a:gd name="connsiteY94" fmla="*/ 1155502 h 1369219"/>
                <a:gd name="connsiteX95" fmla="*/ 385167 w 941189"/>
                <a:gd name="connsiteY95" fmla="*/ 1155502 h 1369219"/>
                <a:gd name="connsiteX96" fmla="*/ 385167 w 941189"/>
                <a:gd name="connsiteY96" fmla="*/ 1198364 h 1369219"/>
                <a:gd name="connsiteX97" fmla="*/ 377428 w 941189"/>
                <a:gd name="connsiteY97" fmla="*/ 1198364 h 1369219"/>
                <a:gd name="connsiteX98" fmla="*/ 365224 w 941189"/>
                <a:gd name="connsiteY98" fmla="*/ 1198662 h 1369219"/>
                <a:gd name="connsiteX99" fmla="*/ 353913 w 941189"/>
                <a:gd name="connsiteY99" fmla="*/ 1201043 h 1369219"/>
                <a:gd name="connsiteX100" fmla="*/ 345579 w 941189"/>
                <a:gd name="connsiteY100" fmla="*/ 1207294 h 1369219"/>
                <a:gd name="connsiteX101" fmla="*/ 342305 w 941189"/>
                <a:gd name="connsiteY101" fmla="*/ 1219200 h 1369219"/>
                <a:gd name="connsiteX102" fmla="*/ 351234 w 941189"/>
                <a:gd name="connsiteY102" fmla="*/ 1237060 h 1369219"/>
                <a:gd name="connsiteX103" fmla="*/ 371475 w 941189"/>
                <a:gd name="connsiteY103" fmla="*/ 1240631 h 1369219"/>
                <a:gd name="connsiteX104" fmla="*/ 385167 w 941189"/>
                <a:gd name="connsiteY104" fmla="*/ 1240631 h 1369219"/>
                <a:gd name="connsiteX105" fmla="*/ 428030 w 941189"/>
                <a:gd name="connsiteY105" fmla="*/ 1283494 h 1369219"/>
                <a:gd name="connsiteX106" fmla="*/ 513160 w 941189"/>
                <a:gd name="connsiteY106" fmla="*/ 1283494 h 1369219"/>
                <a:gd name="connsiteX107" fmla="*/ 556022 w 941189"/>
                <a:gd name="connsiteY107" fmla="*/ 1240631 h 1369219"/>
                <a:gd name="connsiteX108" fmla="*/ 568524 w 941189"/>
                <a:gd name="connsiteY108" fmla="*/ 1240631 h 1369219"/>
                <a:gd name="connsiteX109" fmla="*/ 589360 w 941189"/>
                <a:gd name="connsiteY109" fmla="*/ 1237357 h 1369219"/>
                <a:gd name="connsiteX110" fmla="*/ 598885 w 941189"/>
                <a:gd name="connsiteY110" fmla="*/ 1219200 h 1369219"/>
                <a:gd name="connsiteX111" fmla="*/ 589360 w 941189"/>
                <a:gd name="connsiteY111" fmla="*/ 1201638 h 1369219"/>
                <a:gd name="connsiteX112" fmla="*/ 568524 w 941189"/>
                <a:gd name="connsiteY112" fmla="*/ 1198364 h 1369219"/>
                <a:gd name="connsiteX113" fmla="*/ 556022 w 941189"/>
                <a:gd name="connsiteY113" fmla="*/ 1198364 h 1369219"/>
                <a:gd name="connsiteX114" fmla="*/ 556022 w 941189"/>
                <a:gd name="connsiteY114" fmla="*/ 1155502 h 1369219"/>
                <a:gd name="connsiteX115" fmla="*/ 568524 w 941189"/>
                <a:gd name="connsiteY115" fmla="*/ 1155502 h 1369219"/>
                <a:gd name="connsiteX116" fmla="*/ 589360 w 941189"/>
                <a:gd name="connsiteY116" fmla="*/ 1152227 h 1369219"/>
                <a:gd name="connsiteX117" fmla="*/ 598885 w 941189"/>
                <a:gd name="connsiteY117" fmla="*/ 1134070 h 1369219"/>
                <a:gd name="connsiteX118" fmla="*/ 589955 w 941189"/>
                <a:gd name="connsiteY118" fmla="*/ 1116211 h 1369219"/>
                <a:gd name="connsiteX119" fmla="*/ 569714 w 941189"/>
                <a:gd name="connsiteY119" fmla="*/ 1112639 h 1369219"/>
                <a:gd name="connsiteX120" fmla="*/ 556022 w 941189"/>
                <a:gd name="connsiteY120" fmla="*/ 1112639 h 1369219"/>
                <a:gd name="connsiteX121" fmla="*/ 556022 w 941189"/>
                <a:gd name="connsiteY121" fmla="*/ 1069777 h 1369219"/>
                <a:gd name="connsiteX122" fmla="*/ 385167 w 941189"/>
                <a:gd name="connsiteY122" fmla="*/ 1069777 h 1369219"/>
                <a:gd name="connsiteX0" fmla="*/ 470892 w 941189"/>
                <a:gd name="connsiteY0" fmla="*/ 0 h 1369219"/>
                <a:gd name="connsiteX1" fmla="*/ 595908 w 941189"/>
                <a:gd name="connsiteY1" fmla="*/ 16966 h 1369219"/>
                <a:gd name="connsiteX2" fmla="*/ 708124 w 941189"/>
                <a:gd name="connsiteY2" fmla="*/ 64591 h 1369219"/>
                <a:gd name="connsiteX3" fmla="*/ 803374 w 941189"/>
                <a:gd name="connsiteY3" fmla="*/ 138113 h 1369219"/>
                <a:gd name="connsiteX4" fmla="*/ 877193 w 941189"/>
                <a:gd name="connsiteY4" fmla="*/ 233363 h 1369219"/>
                <a:gd name="connsiteX5" fmla="*/ 924520 w 941189"/>
                <a:gd name="connsiteY5" fmla="*/ 345877 h 1369219"/>
                <a:gd name="connsiteX6" fmla="*/ 941189 w 941189"/>
                <a:gd name="connsiteY6" fmla="*/ 470892 h 1369219"/>
                <a:gd name="connsiteX7" fmla="*/ 907256 w 941189"/>
                <a:gd name="connsiteY7" fmla="*/ 652165 h 1369219"/>
                <a:gd name="connsiteX8" fmla="*/ 810220 w 941189"/>
                <a:gd name="connsiteY8" fmla="*/ 809625 h 1369219"/>
                <a:gd name="connsiteX9" fmla="*/ 775395 w 941189"/>
                <a:gd name="connsiteY9" fmla="*/ 845046 h 1369219"/>
                <a:gd name="connsiteX10" fmla="*/ 739378 w 941189"/>
                <a:gd name="connsiteY10" fmla="*/ 878681 h 1369219"/>
                <a:gd name="connsiteX11" fmla="*/ 717352 w 941189"/>
                <a:gd name="connsiteY11" fmla="*/ 901601 h 1369219"/>
                <a:gd name="connsiteX12" fmla="*/ 700088 w 941189"/>
                <a:gd name="connsiteY12" fmla="*/ 925711 h 1369219"/>
                <a:gd name="connsiteX13" fmla="*/ 688777 w 941189"/>
                <a:gd name="connsiteY13" fmla="*/ 952500 h 1369219"/>
                <a:gd name="connsiteX14" fmla="*/ 684610 w 941189"/>
                <a:gd name="connsiteY14" fmla="*/ 984052 h 1369219"/>
                <a:gd name="connsiteX15" fmla="*/ 684610 w 941189"/>
                <a:gd name="connsiteY15" fmla="*/ 1219200 h 1369219"/>
                <a:gd name="connsiteX16" fmla="*/ 677763 w 941189"/>
                <a:gd name="connsiteY16" fmla="*/ 1257002 h 1369219"/>
                <a:gd name="connsiteX17" fmla="*/ 658713 w 941189"/>
                <a:gd name="connsiteY17" fmla="*/ 1289447 h 1369219"/>
                <a:gd name="connsiteX18" fmla="*/ 629543 w 941189"/>
                <a:gd name="connsiteY18" fmla="*/ 1313260 h 1369219"/>
                <a:gd name="connsiteX19" fmla="*/ 592931 w 941189"/>
                <a:gd name="connsiteY19" fmla="*/ 1325166 h 1369219"/>
                <a:gd name="connsiteX20" fmla="*/ 548878 w 941189"/>
                <a:gd name="connsiteY20" fmla="*/ 1369219 h 1369219"/>
                <a:gd name="connsiteX21" fmla="*/ 392311 w 941189"/>
                <a:gd name="connsiteY21" fmla="*/ 1369219 h 1369219"/>
                <a:gd name="connsiteX22" fmla="*/ 348258 w 941189"/>
                <a:gd name="connsiteY22" fmla="*/ 1325166 h 1369219"/>
                <a:gd name="connsiteX23" fmla="*/ 311646 w 941189"/>
                <a:gd name="connsiteY23" fmla="*/ 1313260 h 1369219"/>
                <a:gd name="connsiteX24" fmla="*/ 282476 w 941189"/>
                <a:gd name="connsiteY24" fmla="*/ 1289447 h 1369219"/>
                <a:gd name="connsiteX25" fmla="*/ 263426 w 941189"/>
                <a:gd name="connsiteY25" fmla="*/ 1257002 h 1369219"/>
                <a:gd name="connsiteX26" fmla="*/ 256580 w 941189"/>
                <a:gd name="connsiteY26" fmla="*/ 1219200 h 1369219"/>
                <a:gd name="connsiteX27" fmla="*/ 256580 w 941189"/>
                <a:gd name="connsiteY27" fmla="*/ 984052 h 1369219"/>
                <a:gd name="connsiteX28" fmla="*/ 252413 w 941189"/>
                <a:gd name="connsiteY28" fmla="*/ 952500 h 1369219"/>
                <a:gd name="connsiteX29" fmla="*/ 241102 w 941189"/>
                <a:gd name="connsiteY29" fmla="*/ 925711 h 1369219"/>
                <a:gd name="connsiteX30" fmla="*/ 224135 w 941189"/>
                <a:gd name="connsiteY30" fmla="*/ 901601 h 1369219"/>
                <a:gd name="connsiteX31" fmla="*/ 202406 w 941189"/>
                <a:gd name="connsiteY31" fmla="*/ 878681 h 1369219"/>
                <a:gd name="connsiteX32" fmla="*/ 166390 w 941189"/>
                <a:gd name="connsiteY32" fmla="*/ 845046 h 1369219"/>
                <a:gd name="connsiteX33" fmla="*/ 131564 w 941189"/>
                <a:gd name="connsiteY33" fmla="*/ 809625 h 1369219"/>
                <a:gd name="connsiteX34" fmla="*/ 34231 w 941189"/>
                <a:gd name="connsiteY34" fmla="*/ 652165 h 1369219"/>
                <a:gd name="connsiteX35" fmla="*/ 0 w 941189"/>
                <a:gd name="connsiteY35" fmla="*/ 470892 h 1369219"/>
                <a:gd name="connsiteX36" fmla="*/ 16966 w 941189"/>
                <a:gd name="connsiteY36" fmla="*/ 345877 h 1369219"/>
                <a:gd name="connsiteX37" fmla="*/ 64592 w 941189"/>
                <a:gd name="connsiteY37" fmla="*/ 233363 h 1369219"/>
                <a:gd name="connsiteX38" fmla="*/ 138113 w 941189"/>
                <a:gd name="connsiteY38" fmla="*/ 138113 h 1369219"/>
                <a:gd name="connsiteX39" fmla="*/ 233363 w 941189"/>
                <a:gd name="connsiteY39" fmla="*/ 64591 h 1369219"/>
                <a:gd name="connsiteX40" fmla="*/ 345877 w 941189"/>
                <a:gd name="connsiteY40" fmla="*/ 16966 h 1369219"/>
                <a:gd name="connsiteX41" fmla="*/ 470892 w 941189"/>
                <a:gd name="connsiteY41" fmla="*/ 0 h 1369219"/>
                <a:gd name="connsiteX42" fmla="*/ 470892 w 941189"/>
                <a:gd name="connsiteY42" fmla="*/ 85725 h 1369219"/>
                <a:gd name="connsiteX43" fmla="*/ 368201 w 941189"/>
                <a:gd name="connsiteY43" fmla="*/ 99417 h 1369219"/>
                <a:gd name="connsiteX44" fmla="*/ 276225 w 941189"/>
                <a:gd name="connsiteY44" fmla="*/ 138113 h 1369219"/>
                <a:gd name="connsiteX45" fmla="*/ 198239 w 941189"/>
                <a:gd name="connsiteY45" fmla="*/ 198239 h 1369219"/>
                <a:gd name="connsiteX46" fmla="*/ 138113 w 941189"/>
                <a:gd name="connsiteY46" fmla="*/ 276225 h 1369219"/>
                <a:gd name="connsiteX47" fmla="*/ 99417 w 941189"/>
                <a:gd name="connsiteY47" fmla="*/ 368499 h 1369219"/>
                <a:gd name="connsiteX48" fmla="*/ 85725 w 941189"/>
                <a:gd name="connsiteY48" fmla="*/ 470892 h 1369219"/>
                <a:gd name="connsiteX49" fmla="*/ 97929 w 941189"/>
                <a:gd name="connsiteY49" fmla="*/ 572095 h 1369219"/>
                <a:gd name="connsiteX50" fmla="*/ 132457 w 941189"/>
                <a:gd name="connsiteY50" fmla="*/ 660797 h 1369219"/>
                <a:gd name="connsiteX51" fmla="*/ 186333 w 941189"/>
                <a:gd name="connsiteY51" fmla="*/ 739974 h 1369219"/>
                <a:gd name="connsiteX52" fmla="*/ 256580 w 941189"/>
                <a:gd name="connsiteY52" fmla="*/ 813197 h 1369219"/>
                <a:gd name="connsiteX53" fmla="*/ 292001 w 941189"/>
                <a:gd name="connsiteY53" fmla="*/ 849809 h 1369219"/>
                <a:gd name="connsiteX54" fmla="*/ 318790 w 941189"/>
                <a:gd name="connsiteY54" fmla="*/ 889099 h 1369219"/>
                <a:gd name="connsiteX55" fmla="*/ 336054 w 941189"/>
                <a:gd name="connsiteY55" fmla="*/ 933152 h 1369219"/>
                <a:gd name="connsiteX56" fmla="*/ 342305 w 941189"/>
                <a:gd name="connsiteY56" fmla="*/ 984052 h 1369219"/>
                <a:gd name="connsiteX57" fmla="*/ 385167 w 941189"/>
                <a:gd name="connsiteY57" fmla="*/ 984052 h 1369219"/>
                <a:gd name="connsiteX58" fmla="*/ 385167 w 941189"/>
                <a:gd name="connsiteY58" fmla="*/ 813197 h 1369219"/>
                <a:gd name="connsiteX59" fmla="*/ 355104 w 941189"/>
                <a:gd name="connsiteY59" fmla="*/ 800695 h 1369219"/>
                <a:gd name="connsiteX60" fmla="*/ 428030 w 941189"/>
                <a:gd name="connsiteY60" fmla="*/ 770334 h 1369219"/>
                <a:gd name="connsiteX61" fmla="*/ 513160 w 941189"/>
                <a:gd name="connsiteY61" fmla="*/ 770334 h 1369219"/>
                <a:gd name="connsiteX62" fmla="*/ 525661 w 941189"/>
                <a:gd name="connsiteY62" fmla="*/ 740271 h 1369219"/>
                <a:gd name="connsiteX63" fmla="*/ 556022 w 941189"/>
                <a:gd name="connsiteY63" fmla="*/ 727472 h 1369219"/>
                <a:gd name="connsiteX64" fmla="*/ 586383 w 941189"/>
                <a:gd name="connsiteY64" fmla="*/ 739974 h 1369219"/>
                <a:gd name="connsiteX65" fmla="*/ 598885 w 941189"/>
                <a:gd name="connsiteY65" fmla="*/ 770334 h 1369219"/>
                <a:gd name="connsiteX66" fmla="*/ 586085 w 941189"/>
                <a:gd name="connsiteY66" fmla="*/ 800695 h 1369219"/>
                <a:gd name="connsiteX67" fmla="*/ 556022 w 941189"/>
                <a:gd name="connsiteY67" fmla="*/ 813197 h 1369219"/>
                <a:gd name="connsiteX68" fmla="*/ 556022 w 941189"/>
                <a:gd name="connsiteY68" fmla="*/ 984052 h 1369219"/>
                <a:gd name="connsiteX69" fmla="*/ 598885 w 941189"/>
                <a:gd name="connsiteY69" fmla="*/ 984052 h 1369219"/>
                <a:gd name="connsiteX70" fmla="*/ 604838 w 941189"/>
                <a:gd name="connsiteY70" fmla="*/ 933152 h 1369219"/>
                <a:gd name="connsiteX71" fmla="*/ 622102 w 941189"/>
                <a:gd name="connsiteY71" fmla="*/ 889099 h 1369219"/>
                <a:gd name="connsiteX72" fmla="*/ 649188 w 941189"/>
                <a:gd name="connsiteY72" fmla="*/ 849809 h 1369219"/>
                <a:gd name="connsiteX73" fmla="*/ 684610 w 941189"/>
                <a:gd name="connsiteY73" fmla="*/ 813197 h 1369219"/>
                <a:gd name="connsiteX74" fmla="*/ 754856 w 941189"/>
                <a:gd name="connsiteY74" fmla="*/ 739974 h 1369219"/>
                <a:gd name="connsiteX75" fmla="*/ 808732 w 941189"/>
                <a:gd name="connsiteY75" fmla="*/ 661095 h 1369219"/>
                <a:gd name="connsiteX76" fmla="*/ 843260 w 941189"/>
                <a:gd name="connsiteY76" fmla="*/ 572691 h 1369219"/>
                <a:gd name="connsiteX77" fmla="*/ 855464 w 941189"/>
                <a:gd name="connsiteY77" fmla="*/ 470892 h 1369219"/>
                <a:gd name="connsiteX78" fmla="*/ 825401 w 941189"/>
                <a:gd name="connsiteY78" fmla="*/ 320874 h 1369219"/>
                <a:gd name="connsiteX79" fmla="*/ 742950 w 941189"/>
                <a:gd name="connsiteY79" fmla="*/ 198537 h 1369219"/>
                <a:gd name="connsiteX80" fmla="*/ 620613 w 941189"/>
                <a:gd name="connsiteY80" fmla="*/ 116086 h 1369219"/>
                <a:gd name="connsiteX81" fmla="*/ 470892 w 941189"/>
                <a:gd name="connsiteY81" fmla="*/ 85725 h 1369219"/>
                <a:gd name="connsiteX82" fmla="*/ 428030 w 941189"/>
                <a:gd name="connsiteY82" fmla="*/ 813197 h 1369219"/>
                <a:gd name="connsiteX83" fmla="*/ 428030 w 941189"/>
                <a:gd name="connsiteY83" fmla="*/ 984052 h 1369219"/>
                <a:gd name="connsiteX84" fmla="*/ 513160 w 941189"/>
                <a:gd name="connsiteY84" fmla="*/ 984052 h 1369219"/>
                <a:gd name="connsiteX85" fmla="*/ 513160 w 941189"/>
                <a:gd name="connsiteY85" fmla="*/ 813197 h 1369219"/>
                <a:gd name="connsiteX86" fmla="*/ 428030 w 941189"/>
                <a:gd name="connsiteY86" fmla="*/ 813197 h 1369219"/>
                <a:gd name="connsiteX87" fmla="*/ 385167 w 941189"/>
                <a:gd name="connsiteY87" fmla="*/ 1069777 h 1369219"/>
                <a:gd name="connsiteX88" fmla="*/ 385167 w 941189"/>
                <a:gd name="connsiteY88" fmla="*/ 1112639 h 1369219"/>
                <a:gd name="connsiteX89" fmla="*/ 372666 w 941189"/>
                <a:gd name="connsiteY89" fmla="*/ 1112639 h 1369219"/>
                <a:gd name="connsiteX90" fmla="*/ 351830 w 941189"/>
                <a:gd name="connsiteY90" fmla="*/ 1115913 h 1369219"/>
                <a:gd name="connsiteX91" fmla="*/ 342305 w 941189"/>
                <a:gd name="connsiteY91" fmla="*/ 1134070 h 1369219"/>
                <a:gd name="connsiteX92" fmla="*/ 351234 w 941189"/>
                <a:gd name="connsiteY92" fmla="*/ 1151930 h 1369219"/>
                <a:gd name="connsiteX93" fmla="*/ 371475 w 941189"/>
                <a:gd name="connsiteY93" fmla="*/ 1155502 h 1369219"/>
                <a:gd name="connsiteX94" fmla="*/ 385167 w 941189"/>
                <a:gd name="connsiteY94" fmla="*/ 1155502 h 1369219"/>
                <a:gd name="connsiteX95" fmla="*/ 385167 w 941189"/>
                <a:gd name="connsiteY95" fmla="*/ 1198364 h 1369219"/>
                <a:gd name="connsiteX96" fmla="*/ 377428 w 941189"/>
                <a:gd name="connsiteY96" fmla="*/ 1198364 h 1369219"/>
                <a:gd name="connsiteX97" fmla="*/ 365224 w 941189"/>
                <a:gd name="connsiteY97" fmla="*/ 1198662 h 1369219"/>
                <a:gd name="connsiteX98" fmla="*/ 353913 w 941189"/>
                <a:gd name="connsiteY98" fmla="*/ 1201043 h 1369219"/>
                <a:gd name="connsiteX99" fmla="*/ 345579 w 941189"/>
                <a:gd name="connsiteY99" fmla="*/ 1207294 h 1369219"/>
                <a:gd name="connsiteX100" fmla="*/ 342305 w 941189"/>
                <a:gd name="connsiteY100" fmla="*/ 1219200 h 1369219"/>
                <a:gd name="connsiteX101" fmla="*/ 351234 w 941189"/>
                <a:gd name="connsiteY101" fmla="*/ 1237060 h 1369219"/>
                <a:gd name="connsiteX102" fmla="*/ 371475 w 941189"/>
                <a:gd name="connsiteY102" fmla="*/ 1240631 h 1369219"/>
                <a:gd name="connsiteX103" fmla="*/ 385167 w 941189"/>
                <a:gd name="connsiteY103" fmla="*/ 1240631 h 1369219"/>
                <a:gd name="connsiteX104" fmla="*/ 428030 w 941189"/>
                <a:gd name="connsiteY104" fmla="*/ 1283494 h 1369219"/>
                <a:gd name="connsiteX105" fmla="*/ 513160 w 941189"/>
                <a:gd name="connsiteY105" fmla="*/ 1283494 h 1369219"/>
                <a:gd name="connsiteX106" fmla="*/ 556022 w 941189"/>
                <a:gd name="connsiteY106" fmla="*/ 1240631 h 1369219"/>
                <a:gd name="connsiteX107" fmla="*/ 568524 w 941189"/>
                <a:gd name="connsiteY107" fmla="*/ 1240631 h 1369219"/>
                <a:gd name="connsiteX108" fmla="*/ 589360 w 941189"/>
                <a:gd name="connsiteY108" fmla="*/ 1237357 h 1369219"/>
                <a:gd name="connsiteX109" fmla="*/ 598885 w 941189"/>
                <a:gd name="connsiteY109" fmla="*/ 1219200 h 1369219"/>
                <a:gd name="connsiteX110" fmla="*/ 589360 w 941189"/>
                <a:gd name="connsiteY110" fmla="*/ 1201638 h 1369219"/>
                <a:gd name="connsiteX111" fmla="*/ 568524 w 941189"/>
                <a:gd name="connsiteY111" fmla="*/ 1198364 h 1369219"/>
                <a:gd name="connsiteX112" fmla="*/ 556022 w 941189"/>
                <a:gd name="connsiteY112" fmla="*/ 1198364 h 1369219"/>
                <a:gd name="connsiteX113" fmla="*/ 556022 w 941189"/>
                <a:gd name="connsiteY113" fmla="*/ 1155502 h 1369219"/>
                <a:gd name="connsiteX114" fmla="*/ 568524 w 941189"/>
                <a:gd name="connsiteY114" fmla="*/ 1155502 h 1369219"/>
                <a:gd name="connsiteX115" fmla="*/ 589360 w 941189"/>
                <a:gd name="connsiteY115" fmla="*/ 1152227 h 1369219"/>
                <a:gd name="connsiteX116" fmla="*/ 598885 w 941189"/>
                <a:gd name="connsiteY116" fmla="*/ 1134070 h 1369219"/>
                <a:gd name="connsiteX117" fmla="*/ 589955 w 941189"/>
                <a:gd name="connsiteY117" fmla="*/ 1116211 h 1369219"/>
                <a:gd name="connsiteX118" fmla="*/ 569714 w 941189"/>
                <a:gd name="connsiteY118" fmla="*/ 1112639 h 1369219"/>
                <a:gd name="connsiteX119" fmla="*/ 556022 w 941189"/>
                <a:gd name="connsiteY119" fmla="*/ 1112639 h 1369219"/>
                <a:gd name="connsiteX120" fmla="*/ 556022 w 941189"/>
                <a:gd name="connsiteY120" fmla="*/ 1069777 h 1369219"/>
                <a:gd name="connsiteX121" fmla="*/ 385167 w 941189"/>
                <a:gd name="connsiteY121" fmla="*/ 1069777 h 1369219"/>
                <a:gd name="connsiteX0" fmla="*/ 470892 w 941189"/>
                <a:gd name="connsiteY0" fmla="*/ 0 h 1369219"/>
                <a:gd name="connsiteX1" fmla="*/ 595908 w 941189"/>
                <a:gd name="connsiteY1" fmla="*/ 16966 h 1369219"/>
                <a:gd name="connsiteX2" fmla="*/ 708124 w 941189"/>
                <a:gd name="connsiteY2" fmla="*/ 64591 h 1369219"/>
                <a:gd name="connsiteX3" fmla="*/ 803374 w 941189"/>
                <a:gd name="connsiteY3" fmla="*/ 138113 h 1369219"/>
                <a:gd name="connsiteX4" fmla="*/ 877193 w 941189"/>
                <a:gd name="connsiteY4" fmla="*/ 233363 h 1369219"/>
                <a:gd name="connsiteX5" fmla="*/ 924520 w 941189"/>
                <a:gd name="connsiteY5" fmla="*/ 345877 h 1369219"/>
                <a:gd name="connsiteX6" fmla="*/ 941189 w 941189"/>
                <a:gd name="connsiteY6" fmla="*/ 470892 h 1369219"/>
                <a:gd name="connsiteX7" fmla="*/ 907256 w 941189"/>
                <a:gd name="connsiteY7" fmla="*/ 652165 h 1369219"/>
                <a:gd name="connsiteX8" fmla="*/ 810220 w 941189"/>
                <a:gd name="connsiteY8" fmla="*/ 809625 h 1369219"/>
                <a:gd name="connsiteX9" fmla="*/ 775395 w 941189"/>
                <a:gd name="connsiteY9" fmla="*/ 845046 h 1369219"/>
                <a:gd name="connsiteX10" fmla="*/ 739378 w 941189"/>
                <a:gd name="connsiteY10" fmla="*/ 878681 h 1369219"/>
                <a:gd name="connsiteX11" fmla="*/ 717352 w 941189"/>
                <a:gd name="connsiteY11" fmla="*/ 901601 h 1369219"/>
                <a:gd name="connsiteX12" fmla="*/ 700088 w 941189"/>
                <a:gd name="connsiteY12" fmla="*/ 925711 h 1369219"/>
                <a:gd name="connsiteX13" fmla="*/ 688777 w 941189"/>
                <a:gd name="connsiteY13" fmla="*/ 952500 h 1369219"/>
                <a:gd name="connsiteX14" fmla="*/ 684610 w 941189"/>
                <a:gd name="connsiteY14" fmla="*/ 984052 h 1369219"/>
                <a:gd name="connsiteX15" fmla="*/ 684610 w 941189"/>
                <a:gd name="connsiteY15" fmla="*/ 1219200 h 1369219"/>
                <a:gd name="connsiteX16" fmla="*/ 677763 w 941189"/>
                <a:gd name="connsiteY16" fmla="*/ 1257002 h 1369219"/>
                <a:gd name="connsiteX17" fmla="*/ 658713 w 941189"/>
                <a:gd name="connsiteY17" fmla="*/ 1289447 h 1369219"/>
                <a:gd name="connsiteX18" fmla="*/ 629543 w 941189"/>
                <a:gd name="connsiteY18" fmla="*/ 1313260 h 1369219"/>
                <a:gd name="connsiteX19" fmla="*/ 592931 w 941189"/>
                <a:gd name="connsiteY19" fmla="*/ 1325166 h 1369219"/>
                <a:gd name="connsiteX20" fmla="*/ 548878 w 941189"/>
                <a:gd name="connsiteY20" fmla="*/ 1369219 h 1369219"/>
                <a:gd name="connsiteX21" fmla="*/ 392311 w 941189"/>
                <a:gd name="connsiteY21" fmla="*/ 1369219 h 1369219"/>
                <a:gd name="connsiteX22" fmla="*/ 348258 w 941189"/>
                <a:gd name="connsiteY22" fmla="*/ 1325166 h 1369219"/>
                <a:gd name="connsiteX23" fmla="*/ 311646 w 941189"/>
                <a:gd name="connsiteY23" fmla="*/ 1313260 h 1369219"/>
                <a:gd name="connsiteX24" fmla="*/ 282476 w 941189"/>
                <a:gd name="connsiteY24" fmla="*/ 1289447 h 1369219"/>
                <a:gd name="connsiteX25" fmla="*/ 263426 w 941189"/>
                <a:gd name="connsiteY25" fmla="*/ 1257002 h 1369219"/>
                <a:gd name="connsiteX26" fmla="*/ 256580 w 941189"/>
                <a:gd name="connsiteY26" fmla="*/ 1219200 h 1369219"/>
                <a:gd name="connsiteX27" fmla="*/ 256580 w 941189"/>
                <a:gd name="connsiteY27" fmla="*/ 984052 h 1369219"/>
                <a:gd name="connsiteX28" fmla="*/ 252413 w 941189"/>
                <a:gd name="connsiteY28" fmla="*/ 952500 h 1369219"/>
                <a:gd name="connsiteX29" fmla="*/ 241102 w 941189"/>
                <a:gd name="connsiteY29" fmla="*/ 925711 h 1369219"/>
                <a:gd name="connsiteX30" fmla="*/ 224135 w 941189"/>
                <a:gd name="connsiteY30" fmla="*/ 901601 h 1369219"/>
                <a:gd name="connsiteX31" fmla="*/ 202406 w 941189"/>
                <a:gd name="connsiteY31" fmla="*/ 878681 h 1369219"/>
                <a:gd name="connsiteX32" fmla="*/ 166390 w 941189"/>
                <a:gd name="connsiteY32" fmla="*/ 845046 h 1369219"/>
                <a:gd name="connsiteX33" fmla="*/ 131564 w 941189"/>
                <a:gd name="connsiteY33" fmla="*/ 809625 h 1369219"/>
                <a:gd name="connsiteX34" fmla="*/ 34231 w 941189"/>
                <a:gd name="connsiteY34" fmla="*/ 652165 h 1369219"/>
                <a:gd name="connsiteX35" fmla="*/ 0 w 941189"/>
                <a:gd name="connsiteY35" fmla="*/ 470892 h 1369219"/>
                <a:gd name="connsiteX36" fmla="*/ 16966 w 941189"/>
                <a:gd name="connsiteY36" fmla="*/ 345877 h 1369219"/>
                <a:gd name="connsiteX37" fmla="*/ 64592 w 941189"/>
                <a:gd name="connsiteY37" fmla="*/ 233363 h 1369219"/>
                <a:gd name="connsiteX38" fmla="*/ 138113 w 941189"/>
                <a:gd name="connsiteY38" fmla="*/ 138113 h 1369219"/>
                <a:gd name="connsiteX39" fmla="*/ 233363 w 941189"/>
                <a:gd name="connsiteY39" fmla="*/ 64591 h 1369219"/>
                <a:gd name="connsiteX40" fmla="*/ 345877 w 941189"/>
                <a:gd name="connsiteY40" fmla="*/ 16966 h 1369219"/>
                <a:gd name="connsiteX41" fmla="*/ 470892 w 941189"/>
                <a:gd name="connsiteY41" fmla="*/ 0 h 1369219"/>
                <a:gd name="connsiteX42" fmla="*/ 470892 w 941189"/>
                <a:gd name="connsiteY42" fmla="*/ 85725 h 1369219"/>
                <a:gd name="connsiteX43" fmla="*/ 368201 w 941189"/>
                <a:gd name="connsiteY43" fmla="*/ 99417 h 1369219"/>
                <a:gd name="connsiteX44" fmla="*/ 276225 w 941189"/>
                <a:gd name="connsiteY44" fmla="*/ 138113 h 1369219"/>
                <a:gd name="connsiteX45" fmla="*/ 198239 w 941189"/>
                <a:gd name="connsiteY45" fmla="*/ 198239 h 1369219"/>
                <a:gd name="connsiteX46" fmla="*/ 138113 w 941189"/>
                <a:gd name="connsiteY46" fmla="*/ 276225 h 1369219"/>
                <a:gd name="connsiteX47" fmla="*/ 99417 w 941189"/>
                <a:gd name="connsiteY47" fmla="*/ 368499 h 1369219"/>
                <a:gd name="connsiteX48" fmla="*/ 85725 w 941189"/>
                <a:gd name="connsiteY48" fmla="*/ 470892 h 1369219"/>
                <a:gd name="connsiteX49" fmla="*/ 97929 w 941189"/>
                <a:gd name="connsiteY49" fmla="*/ 572095 h 1369219"/>
                <a:gd name="connsiteX50" fmla="*/ 132457 w 941189"/>
                <a:gd name="connsiteY50" fmla="*/ 660797 h 1369219"/>
                <a:gd name="connsiteX51" fmla="*/ 186333 w 941189"/>
                <a:gd name="connsiteY51" fmla="*/ 739974 h 1369219"/>
                <a:gd name="connsiteX52" fmla="*/ 256580 w 941189"/>
                <a:gd name="connsiteY52" fmla="*/ 813197 h 1369219"/>
                <a:gd name="connsiteX53" fmla="*/ 292001 w 941189"/>
                <a:gd name="connsiteY53" fmla="*/ 849809 h 1369219"/>
                <a:gd name="connsiteX54" fmla="*/ 318790 w 941189"/>
                <a:gd name="connsiteY54" fmla="*/ 889099 h 1369219"/>
                <a:gd name="connsiteX55" fmla="*/ 336054 w 941189"/>
                <a:gd name="connsiteY55" fmla="*/ 933152 h 1369219"/>
                <a:gd name="connsiteX56" fmla="*/ 342305 w 941189"/>
                <a:gd name="connsiteY56" fmla="*/ 984052 h 1369219"/>
                <a:gd name="connsiteX57" fmla="*/ 385167 w 941189"/>
                <a:gd name="connsiteY57" fmla="*/ 984052 h 1369219"/>
                <a:gd name="connsiteX58" fmla="*/ 385167 w 941189"/>
                <a:gd name="connsiteY58" fmla="*/ 813197 h 1369219"/>
                <a:gd name="connsiteX59" fmla="*/ 428030 w 941189"/>
                <a:gd name="connsiteY59" fmla="*/ 770334 h 1369219"/>
                <a:gd name="connsiteX60" fmla="*/ 513160 w 941189"/>
                <a:gd name="connsiteY60" fmla="*/ 770334 h 1369219"/>
                <a:gd name="connsiteX61" fmla="*/ 525661 w 941189"/>
                <a:gd name="connsiteY61" fmla="*/ 740271 h 1369219"/>
                <a:gd name="connsiteX62" fmla="*/ 556022 w 941189"/>
                <a:gd name="connsiteY62" fmla="*/ 727472 h 1369219"/>
                <a:gd name="connsiteX63" fmla="*/ 586383 w 941189"/>
                <a:gd name="connsiteY63" fmla="*/ 739974 h 1369219"/>
                <a:gd name="connsiteX64" fmla="*/ 598885 w 941189"/>
                <a:gd name="connsiteY64" fmla="*/ 770334 h 1369219"/>
                <a:gd name="connsiteX65" fmla="*/ 586085 w 941189"/>
                <a:gd name="connsiteY65" fmla="*/ 800695 h 1369219"/>
                <a:gd name="connsiteX66" fmla="*/ 556022 w 941189"/>
                <a:gd name="connsiteY66" fmla="*/ 813197 h 1369219"/>
                <a:gd name="connsiteX67" fmla="*/ 556022 w 941189"/>
                <a:gd name="connsiteY67" fmla="*/ 984052 h 1369219"/>
                <a:gd name="connsiteX68" fmla="*/ 598885 w 941189"/>
                <a:gd name="connsiteY68" fmla="*/ 984052 h 1369219"/>
                <a:gd name="connsiteX69" fmla="*/ 604838 w 941189"/>
                <a:gd name="connsiteY69" fmla="*/ 933152 h 1369219"/>
                <a:gd name="connsiteX70" fmla="*/ 622102 w 941189"/>
                <a:gd name="connsiteY70" fmla="*/ 889099 h 1369219"/>
                <a:gd name="connsiteX71" fmla="*/ 649188 w 941189"/>
                <a:gd name="connsiteY71" fmla="*/ 849809 h 1369219"/>
                <a:gd name="connsiteX72" fmla="*/ 684610 w 941189"/>
                <a:gd name="connsiteY72" fmla="*/ 813197 h 1369219"/>
                <a:gd name="connsiteX73" fmla="*/ 754856 w 941189"/>
                <a:gd name="connsiteY73" fmla="*/ 739974 h 1369219"/>
                <a:gd name="connsiteX74" fmla="*/ 808732 w 941189"/>
                <a:gd name="connsiteY74" fmla="*/ 661095 h 1369219"/>
                <a:gd name="connsiteX75" fmla="*/ 843260 w 941189"/>
                <a:gd name="connsiteY75" fmla="*/ 572691 h 1369219"/>
                <a:gd name="connsiteX76" fmla="*/ 855464 w 941189"/>
                <a:gd name="connsiteY76" fmla="*/ 470892 h 1369219"/>
                <a:gd name="connsiteX77" fmla="*/ 825401 w 941189"/>
                <a:gd name="connsiteY77" fmla="*/ 320874 h 1369219"/>
                <a:gd name="connsiteX78" fmla="*/ 742950 w 941189"/>
                <a:gd name="connsiteY78" fmla="*/ 198537 h 1369219"/>
                <a:gd name="connsiteX79" fmla="*/ 620613 w 941189"/>
                <a:gd name="connsiteY79" fmla="*/ 116086 h 1369219"/>
                <a:gd name="connsiteX80" fmla="*/ 470892 w 941189"/>
                <a:gd name="connsiteY80" fmla="*/ 85725 h 1369219"/>
                <a:gd name="connsiteX81" fmla="*/ 428030 w 941189"/>
                <a:gd name="connsiteY81" fmla="*/ 813197 h 1369219"/>
                <a:gd name="connsiteX82" fmla="*/ 428030 w 941189"/>
                <a:gd name="connsiteY82" fmla="*/ 984052 h 1369219"/>
                <a:gd name="connsiteX83" fmla="*/ 513160 w 941189"/>
                <a:gd name="connsiteY83" fmla="*/ 984052 h 1369219"/>
                <a:gd name="connsiteX84" fmla="*/ 513160 w 941189"/>
                <a:gd name="connsiteY84" fmla="*/ 813197 h 1369219"/>
                <a:gd name="connsiteX85" fmla="*/ 428030 w 941189"/>
                <a:gd name="connsiteY85" fmla="*/ 813197 h 1369219"/>
                <a:gd name="connsiteX86" fmla="*/ 385167 w 941189"/>
                <a:gd name="connsiteY86" fmla="*/ 1069777 h 1369219"/>
                <a:gd name="connsiteX87" fmla="*/ 385167 w 941189"/>
                <a:gd name="connsiteY87" fmla="*/ 1112639 h 1369219"/>
                <a:gd name="connsiteX88" fmla="*/ 372666 w 941189"/>
                <a:gd name="connsiteY88" fmla="*/ 1112639 h 1369219"/>
                <a:gd name="connsiteX89" fmla="*/ 351830 w 941189"/>
                <a:gd name="connsiteY89" fmla="*/ 1115913 h 1369219"/>
                <a:gd name="connsiteX90" fmla="*/ 342305 w 941189"/>
                <a:gd name="connsiteY90" fmla="*/ 1134070 h 1369219"/>
                <a:gd name="connsiteX91" fmla="*/ 351234 w 941189"/>
                <a:gd name="connsiteY91" fmla="*/ 1151930 h 1369219"/>
                <a:gd name="connsiteX92" fmla="*/ 371475 w 941189"/>
                <a:gd name="connsiteY92" fmla="*/ 1155502 h 1369219"/>
                <a:gd name="connsiteX93" fmla="*/ 385167 w 941189"/>
                <a:gd name="connsiteY93" fmla="*/ 1155502 h 1369219"/>
                <a:gd name="connsiteX94" fmla="*/ 385167 w 941189"/>
                <a:gd name="connsiteY94" fmla="*/ 1198364 h 1369219"/>
                <a:gd name="connsiteX95" fmla="*/ 377428 w 941189"/>
                <a:gd name="connsiteY95" fmla="*/ 1198364 h 1369219"/>
                <a:gd name="connsiteX96" fmla="*/ 365224 w 941189"/>
                <a:gd name="connsiteY96" fmla="*/ 1198662 h 1369219"/>
                <a:gd name="connsiteX97" fmla="*/ 353913 w 941189"/>
                <a:gd name="connsiteY97" fmla="*/ 1201043 h 1369219"/>
                <a:gd name="connsiteX98" fmla="*/ 345579 w 941189"/>
                <a:gd name="connsiteY98" fmla="*/ 1207294 h 1369219"/>
                <a:gd name="connsiteX99" fmla="*/ 342305 w 941189"/>
                <a:gd name="connsiteY99" fmla="*/ 1219200 h 1369219"/>
                <a:gd name="connsiteX100" fmla="*/ 351234 w 941189"/>
                <a:gd name="connsiteY100" fmla="*/ 1237060 h 1369219"/>
                <a:gd name="connsiteX101" fmla="*/ 371475 w 941189"/>
                <a:gd name="connsiteY101" fmla="*/ 1240631 h 1369219"/>
                <a:gd name="connsiteX102" fmla="*/ 385167 w 941189"/>
                <a:gd name="connsiteY102" fmla="*/ 1240631 h 1369219"/>
                <a:gd name="connsiteX103" fmla="*/ 428030 w 941189"/>
                <a:gd name="connsiteY103" fmla="*/ 1283494 h 1369219"/>
                <a:gd name="connsiteX104" fmla="*/ 513160 w 941189"/>
                <a:gd name="connsiteY104" fmla="*/ 1283494 h 1369219"/>
                <a:gd name="connsiteX105" fmla="*/ 556022 w 941189"/>
                <a:gd name="connsiteY105" fmla="*/ 1240631 h 1369219"/>
                <a:gd name="connsiteX106" fmla="*/ 568524 w 941189"/>
                <a:gd name="connsiteY106" fmla="*/ 1240631 h 1369219"/>
                <a:gd name="connsiteX107" fmla="*/ 589360 w 941189"/>
                <a:gd name="connsiteY107" fmla="*/ 1237357 h 1369219"/>
                <a:gd name="connsiteX108" fmla="*/ 598885 w 941189"/>
                <a:gd name="connsiteY108" fmla="*/ 1219200 h 1369219"/>
                <a:gd name="connsiteX109" fmla="*/ 589360 w 941189"/>
                <a:gd name="connsiteY109" fmla="*/ 1201638 h 1369219"/>
                <a:gd name="connsiteX110" fmla="*/ 568524 w 941189"/>
                <a:gd name="connsiteY110" fmla="*/ 1198364 h 1369219"/>
                <a:gd name="connsiteX111" fmla="*/ 556022 w 941189"/>
                <a:gd name="connsiteY111" fmla="*/ 1198364 h 1369219"/>
                <a:gd name="connsiteX112" fmla="*/ 556022 w 941189"/>
                <a:gd name="connsiteY112" fmla="*/ 1155502 h 1369219"/>
                <a:gd name="connsiteX113" fmla="*/ 568524 w 941189"/>
                <a:gd name="connsiteY113" fmla="*/ 1155502 h 1369219"/>
                <a:gd name="connsiteX114" fmla="*/ 589360 w 941189"/>
                <a:gd name="connsiteY114" fmla="*/ 1152227 h 1369219"/>
                <a:gd name="connsiteX115" fmla="*/ 598885 w 941189"/>
                <a:gd name="connsiteY115" fmla="*/ 1134070 h 1369219"/>
                <a:gd name="connsiteX116" fmla="*/ 589955 w 941189"/>
                <a:gd name="connsiteY116" fmla="*/ 1116211 h 1369219"/>
                <a:gd name="connsiteX117" fmla="*/ 569714 w 941189"/>
                <a:gd name="connsiteY117" fmla="*/ 1112639 h 1369219"/>
                <a:gd name="connsiteX118" fmla="*/ 556022 w 941189"/>
                <a:gd name="connsiteY118" fmla="*/ 1112639 h 1369219"/>
                <a:gd name="connsiteX119" fmla="*/ 556022 w 941189"/>
                <a:gd name="connsiteY119" fmla="*/ 1069777 h 1369219"/>
                <a:gd name="connsiteX120" fmla="*/ 385167 w 941189"/>
                <a:gd name="connsiteY120" fmla="*/ 1069777 h 1369219"/>
                <a:gd name="connsiteX0" fmla="*/ 470892 w 941189"/>
                <a:gd name="connsiteY0" fmla="*/ 0 h 1369219"/>
                <a:gd name="connsiteX1" fmla="*/ 595908 w 941189"/>
                <a:gd name="connsiteY1" fmla="*/ 16966 h 1369219"/>
                <a:gd name="connsiteX2" fmla="*/ 708124 w 941189"/>
                <a:gd name="connsiteY2" fmla="*/ 64591 h 1369219"/>
                <a:gd name="connsiteX3" fmla="*/ 803374 w 941189"/>
                <a:gd name="connsiteY3" fmla="*/ 138113 h 1369219"/>
                <a:gd name="connsiteX4" fmla="*/ 877193 w 941189"/>
                <a:gd name="connsiteY4" fmla="*/ 233363 h 1369219"/>
                <a:gd name="connsiteX5" fmla="*/ 924520 w 941189"/>
                <a:gd name="connsiteY5" fmla="*/ 345877 h 1369219"/>
                <a:gd name="connsiteX6" fmla="*/ 941189 w 941189"/>
                <a:gd name="connsiteY6" fmla="*/ 470892 h 1369219"/>
                <a:gd name="connsiteX7" fmla="*/ 907256 w 941189"/>
                <a:gd name="connsiteY7" fmla="*/ 652165 h 1369219"/>
                <a:gd name="connsiteX8" fmla="*/ 810220 w 941189"/>
                <a:gd name="connsiteY8" fmla="*/ 809625 h 1369219"/>
                <a:gd name="connsiteX9" fmla="*/ 775395 w 941189"/>
                <a:gd name="connsiteY9" fmla="*/ 845046 h 1369219"/>
                <a:gd name="connsiteX10" fmla="*/ 739378 w 941189"/>
                <a:gd name="connsiteY10" fmla="*/ 878681 h 1369219"/>
                <a:gd name="connsiteX11" fmla="*/ 717352 w 941189"/>
                <a:gd name="connsiteY11" fmla="*/ 901601 h 1369219"/>
                <a:gd name="connsiteX12" fmla="*/ 700088 w 941189"/>
                <a:gd name="connsiteY12" fmla="*/ 925711 h 1369219"/>
                <a:gd name="connsiteX13" fmla="*/ 688777 w 941189"/>
                <a:gd name="connsiteY13" fmla="*/ 952500 h 1369219"/>
                <a:gd name="connsiteX14" fmla="*/ 684610 w 941189"/>
                <a:gd name="connsiteY14" fmla="*/ 984052 h 1369219"/>
                <a:gd name="connsiteX15" fmla="*/ 684610 w 941189"/>
                <a:gd name="connsiteY15" fmla="*/ 1219200 h 1369219"/>
                <a:gd name="connsiteX16" fmla="*/ 677763 w 941189"/>
                <a:gd name="connsiteY16" fmla="*/ 1257002 h 1369219"/>
                <a:gd name="connsiteX17" fmla="*/ 658713 w 941189"/>
                <a:gd name="connsiteY17" fmla="*/ 1289447 h 1369219"/>
                <a:gd name="connsiteX18" fmla="*/ 629543 w 941189"/>
                <a:gd name="connsiteY18" fmla="*/ 1313260 h 1369219"/>
                <a:gd name="connsiteX19" fmla="*/ 592931 w 941189"/>
                <a:gd name="connsiteY19" fmla="*/ 1325166 h 1369219"/>
                <a:gd name="connsiteX20" fmla="*/ 548878 w 941189"/>
                <a:gd name="connsiteY20" fmla="*/ 1369219 h 1369219"/>
                <a:gd name="connsiteX21" fmla="*/ 392311 w 941189"/>
                <a:gd name="connsiteY21" fmla="*/ 1369219 h 1369219"/>
                <a:gd name="connsiteX22" fmla="*/ 348258 w 941189"/>
                <a:gd name="connsiteY22" fmla="*/ 1325166 h 1369219"/>
                <a:gd name="connsiteX23" fmla="*/ 311646 w 941189"/>
                <a:gd name="connsiteY23" fmla="*/ 1313260 h 1369219"/>
                <a:gd name="connsiteX24" fmla="*/ 282476 w 941189"/>
                <a:gd name="connsiteY24" fmla="*/ 1289447 h 1369219"/>
                <a:gd name="connsiteX25" fmla="*/ 263426 w 941189"/>
                <a:gd name="connsiteY25" fmla="*/ 1257002 h 1369219"/>
                <a:gd name="connsiteX26" fmla="*/ 256580 w 941189"/>
                <a:gd name="connsiteY26" fmla="*/ 1219200 h 1369219"/>
                <a:gd name="connsiteX27" fmla="*/ 256580 w 941189"/>
                <a:gd name="connsiteY27" fmla="*/ 984052 h 1369219"/>
                <a:gd name="connsiteX28" fmla="*/ 252413 w 941189"/>
                <a:gd name="connsiteY28" fmla="*/ 952500 h 1369219"/>
                <a:gd name="connsiteX29" fmla="*/ 241102 w 941189"/>
                <a:gd name="connsiteY29" fmla="*/ 925711 h 1369219"/>
                <a:gd name="connsiteX30" fmla="*/ 224135 w 941189"/>
                <a:gd name="connsiteY30" fmla="*/ 901601 h 1369219"/>
                <a:gd name="connsiteX31" fmla="*/ 202406 w 941189"/>
                <a:gd name="connsiteY31" fmla="*/ 878681 h 1369219"/>
                <a:gd name="connsiteX32" fmla="*/ 166390 w 941189"/>
                <a:gd name="connsiteY32" fmla="*/ 845046 h 1369219"/>
                <a:gd name="connsiteX33" fmla="*/ 131564 w 941189"/>
                <a:gd name="connsiteY33" fmla="*/ 809625 h 1369219"/>
                <a:gd name="connsiteX34" fmla="*/ 34231 w 941189"/>
                <a:gd name="connsiteY34" fmla="*/ 652165 h 1369219"/>
                <a:gd name="connsiteX35" fmla="*/ 0 w 941189"/>
                <a:gd name="connsiteY35" fmla="*/ 470892 h 1369219"/>
                <a:gd name="connsiteX36" fmla="*/ 16966 w 941189"/>
                <a:gd name="connsiteY36" fmla="*/ 345877 h 1369219"/>
                <a:gd name="connsiteX37" fmla="*/ 64592 w 941189"/>
                <a:gd name="connsiteY37" fmla="*/ 233363 h 1369219"/>
                <a:gd name="connsiteX38" fmla="*/ 138113 w 941189"/>
                <a:gd name="connsiteY38" fmla="*/ 138113 h 1369219"/>
                <a:gd name="connsiteX39" fmla="*/ 233363 w 941189"/>
                <a:gd name="connsiteY39" fmla="*/ 64591 h 1369219"/>
                <a:gd name="connsiteX40" fmla="*/ 345877 w 941189"/>
                <a:gd name="connsiteY40" fmla="*/ 16966 h 1369219"/>
                <a:gd name="connsiteX41" fmla="*/ 470892 w 941189"/>
                <a:gd name="connsiteY41" fmla="*/ 0 h 1369219"/>
                <a:gd name="connsiteX42" fmla="*/ 470892 w 941189"/>
                <a:gd name="connsiteY42" fmla="*/ 85725 h 1369219"/>
                <a:gd name="connsiteX43" fmla="*/ 368201 w 941189"/>
                <a:gd name="connsiteY43" fmla="*/ 99417 h 1369219"/>
                <a:gd name="connsiteX44" fmla="*/ 276225 w 941189"/>
                <a:gd name="connsiteY44" fmla="*/ 138113 h 1369219"/>
                <a:gd name="connsiteX45" fmla="*/ 198239 w 941189"/>
                <a:gd name="connsiteY45" fmla="*/ 198239 h 1369219"/>
                <a:gd name="connsiteX46" fmla="*/ 138113 w 941189"/>
                <a:gd name="connsiteY46" fmla="*/ 276225 h 1369219"/>
                <a:gd name="connsiteX47" fmla="*/ 99417 w 941189"/>
                <a:gd name="connsiteY47" fmla="*/ 368499 h 1369219"/>
                <a:gd name="connsiteX48" fmla="*/ 85725 w 941189"/>
                <a:gd name="connsiteY48" fmla="*/ 470892 h 1369219"/>
                <a:gd name="connsiteX49" fmla="*/ 97929 w 941189"/>
                <a:gd name="connsiteY49" fmla="*/ 572095 h 1369219"/>
                <a:gd name="connsiteX50" fmla="*/ 132457 w 941189"/>
                <a:gd name="connsiteY50" fmla="*/ 660797 h 1369219"/>
                <a:gd name="connsiteX51" fmla="*/ 186333 w 941189"/>
                <a:gd name="connsiteY51" fmla="*/ 739974 h 1369219"/>
                <a:gd name="connsiteX52" fmla="*/ 256580 w 941189"/>
                <a:gd name="connsiteY52" fmla="*/ 813197 h 1369219"/>
                <a:gd name="connsiteX53" fmla="*/ 292001 w 941189"/>
                <a:gd name="connsiteY53" fmla="*/ 849809 h 1369219"/>
                <a:gd name="connsiteX54" fmla="*/ 318790 w 941189"/>
                <a:gd name="connsiteY54" fmla="*/ 889099 h 1369219"/>
                <a:gd name="connsiteX55" fmla="*/ 336054 w 941189"/>
                <a:gd name="connsiteY55" fmla="*/ 933152 h 1369219"/>
                <a:gd name="connsiteX56" fmla="*/ 342305 w 941189"/>
                <a:gd name="connsiteY56" fmla="*/ 984052 h 1369219"/>
                <a:gd name="connsiteX57" fmla="*/ 385167 w 941189"/>
                <a:gd name="connsiteY57" fmla="*/ 984052 h 1369219"/>
                <a:gd name="connsiteX58" fmla="*/ 428030 w 941189"/>
                <a:gd name="connsiteY58" fmla="*/ 770334 h 1369219"/>
                <a:gd name="connsiteX59" fmla="*/ 513160 w 941189"/>
                <a:gd name="connsiteY59" fmla="*/ 770334 h 1369219"/>
                <a:gd name="connsiteX60" fmla="*/ 525661 w 941189"/>
                <a:gd name="connsiteY60" fmla="*/ 740271 h 1369219"/>
                <a:gd name="connsiteX61" fmla="*/ 556022 w 941189"/>
                <a:gd name="connsiteY61" fmla="*/ 727472 h 1369219"/>
                <a:gd name="connsiteX62" fmla="*/ 586383 w 941189"/>
                <a:gd name="connsiteY62" fmla="*/ 739974 h 1369219"/>
                <a:gd name="connsiteX63" fmla="*/ 598885 w 941189"/>
                <a:gd name="connsiteY63" fmla="*/ 770334 h 1369219"/>
                <a:gd name="connsiteX64" fmla="*/ 586085 w 941189"/>
                <a:gd name="connsiteY64" fmla="*/ 800695 h 1369219"/>
                <a:gd name="connsiteX65" fmla="*/ 556022 w 941189"/>
                <a:gd name="connsiteY65" fmla="*/ 813197 h 1369219"/>
                <a:gd name="connsiteX66" fmla="*/ 556022 w 941189"/>
                <a:gd name="connsiteY66" fmla="*/ 984052 h 1369219"/>
                <a:gd name="connsiteX67" fmla="*/ 598885 w 941189"/>
                <a:gd name="connsiteY67" fmla="*/ 984052 h 1369219"/>
                <a:gd name="connsiteX68" fmla="*/ 604838 w 941189"/>
                <a:gd name="connsiteY68" fmla="*/ 933152 h 1369219"/>
                <a:gd name="connsiteX69" fmla="*/ 622102 w 941189"/>
                <a:gd name="connsiteY69" fmla="*/ 889099 h 1369219"/>
                <a:gd name="connsiteX70" fmla="*/ 649188 w 941189"/>
                <a:gd name="connsiteY70" fmla="*/ 849809 h 1369219"/>
                <a:gd name="connsiteX71" fmla="*/ 684610 w 941189"/>
                <a:gd name="connsiteY71" fmla="*/ 813197 h 1369219"/>
                <a:gd name="connsiteX72" fmla="*/ 754856 w 941189"/>
                <a:gd name="connsiteY72" fmla="*/ 739974 h 1369219"/>
                <a:gd name="connsiteX73" fmla="*/ 808732 w 941189"/>
                <a:gd name="connsiteY73" fmla="*/ 661095 h 1369219"/>
                <a:gd name="connsiteX74" fmla="*/ 843260 w 941189"/>
                <a:gd name="connsiteY74" fmla="*/ 572691 h 1369219"/>
                <a:gd name="connsiteX75" fmla="*/ 855464 w 941189"/>
                <a:gd name="connsiteY75" fmla="*/ 470892 h 1369219"/>
                <a:gd name="connsiteX76" fmla="*/ 825401 w 941189"/>
                <a:gd name="connsiteY76" fmla="*/ 320874 h 1369219"/>
                <a:gd name="connsiteX77" fmla="*/ 742950 w 941189"/>
                <a:gd name="connsiteY77" fmla="*/ 198537 h 1369219"/>
                <a:gd name="connsiteX78" fmla="*/ 620613 w 941189"/>
                <a:gd name="connsiteY78" fmla="*/ 116086 h 1369219"/>
                <a:gd name="connsiteX79" fmla="*/ 470892 w 941189"/>
                <a:gd name="connsiteY79" fmla="*/ 85725 h 1369219"/>
                <a:gd name="connsiteX80" fmla="*/ 428030 w 941189"/>
                <a:gd name="connsiteY80" fmla="*/ 813197 h 1369219"/>
                <a:gd name="connsiteX81" fmla="*/ 428030 w 941189"/>
                <a:gd name="connsiteY81" fmla="*/ 984052 h 1369219"/>
                <a:gd name="connsiteX82" fmla="*/ 513160 w 941189"/>
                <a:gd name="connsiteY82" fmla="*/ 984052 h 1369219"/>
                <a:gd name="connsiteX83" fmla="*/ 513160 w 941189"/>
                <a:gd name="connsiteY83" fmla="*/ 813197 h 1369219"/>
                <a:gd name="connsiteX84" fmla="*/ 428030 w 941189"/>
                <a:gd name="connsiteY84" fmla="*/ 813197 h 1369219"/>
                <a:gd name="connsiteX85" fmla="*/ 385167 w 941189"/>
                <a:gd name="connsiteY85" fmla="*/ 1069777 h 1369219"/>
                <a:gd name="connsiteX86" fmla="*/ 385167 w 941189"/>
                <a:gd name="connsiteY86" fmla="*/ 1112639 h 1369219"/>
                <a:gd name="connsiteX87" fmla="*/ 372666 w 941189"/>
                <a:gd name="connsiteY87" fmla="*/ 1112639 h 1369219"/>
                <a:gd name="connsiteX88" fmla="*/ 351830 w 941189"/>
                <a:gd name="connsiteY88" fmla="*/ 1115913 h 1369219"/>
                <a:gd name="connsiteX89" fmla="*/ 342305 w 941189"/>
                <a:gd name="connsiteY89" fmla="*/ 1134070 h 1369219"/>
                <a:gd name="connsiteX90" fmla="*/ 351234 w 941189"/>
                <a:gd name="connsiteY90" fmla="*/ 1151930 h 1369219"/>
                <a:gd name="connsiteX91" fmla="*/ 371475 w 941189"/>
                <a:gd name="connsiteY91" fmla="*/ 1155502 h 1369219"/>
                <a:gd name="connsiteX92" fmla="*/ 385167 w 941189"/>
                <a:gd name="connsiteY92" fmla="*/ 1155502 h 1369219"/>
                <a:gd name="connsiteX93" fmla="*/ 385167 w 941189"/>
                <a:gd name="connsiteY93" fmla="*/ 1198364 h 1369219"/>
                <a:gd name="connsiteX94" fmla="*/ 377428 w 941189"/>
                <a:gd name="connsiteY94" fmla="*/ 1198364 h 1369219"/>
                <a:gd name="connsiteX95" fmla="*/ 365224 w 941189"/>
                <a:gd name="connsiteY95" fmla="*/ 1198662 h 1369219"/>
                <a:gd name="connsiteX96" fmla="*/ 353913 w 941189"/>
                <a:gd name="connsiteY96" fmla="*/ 1201043 h 1369219"/>
                <a:gd name="connsiteX97" fmla="*/ 345579 w 941189"/>
                <a:gd name="connsiteY97" fmla="*/ 1207294 h 1369219"/>
                <a:gd name="connsiteX98" fmla="*/ 342305 w 941189"/>
                <a:gd name="connsiteY98" fmla="*/ 1219200 h 1369219"/>
                <a:gd name="connsiteX99" fmla="*/ 351234 w 941189"/>
                <a:gd name="connsiteY99" fmla="*/ 1237060 h 1369219"/>
                <a:gd name="connsiteX100" fmla="*/ 371475 w 941189"/>
                <a:gd name="connsiteY100" fmla="*/ 1240631 h 1369219"/>
                <a:gd name="connsiteX101" fmla="*/ 385167 w 941189"/>
                <a:gd name="connsiteY101" fmla="*/ 1240631 h 1369219"/>
                <a:gd name="connsiteX102" fmla="*/ 428030 w 941189"/>
                <a:gd name="connsiteY102" fmla="*/ 1283494 h 1369219"/>
                <a:gd name="connsiteX103" fmla="*/ 513160 w 941189"/>
                <a:gd name="connsiteY103" fmla="*/ 1283494 h 1369219"/>
                <a:gd name="connsiteX104" fmla="*/ 556022 w 941189"/>
                <a:gd name="connsiteY104" fmla="*/ 1240631 h 1369219"/>
                <a:gd name="connsiteX105" fmla="*/ 568524 w 941189"/>
                <a:gd name="connsiteY105" fmla="*/ 1240631 h 1369219"/>
                <a:gd name="connsiteX106" fmla="*/ 589360 w 941189"/>
                <a:gd name="connsiteY106" fmla="*/ 1237357 h 1369219"/>
                <a:gd name="connsiteX107" fmla="*/ 598885 w 941189"/>
                <a:gd name="connsiteY107" fmla="*/ 1219200 h 1369219"/>
                <a:gd name="connsiteX108" fmla="*/ 589360 w 941189"/>
                <a:gd name="connsiteY108" fmla="*/ 1201638 h 1369219"/>
                <a:gd name="connsiteX109" fmla="*/ 568524 w 941189"/>
                <a:gd name="connsiteY109" fmla="*/ 1198364 h 1369219"/>
                <a:gd name="connsiteX110" fmla="*/ 556022 w 941189"/>
                <a:gd name="connsiteY110" fmla="*/ 1198364 h 1369219"/>
                <a:gd name="connsiteX111" fmla="*/ 556022 w 941189"/>
                <a:gd name="connsiteY111" fmla="*/ 1155502 h 1369219"/>
                <a:gd name="connsiteX112" fmla="*/ 568524 w 941189"/>
                <a:gd name="connsiteY112" fmla="*/ 1155502 h 1369219"/>
                <a:gd name="connsiteX113" fmla="*/ 589360 w 941189"/>
                <a:gd name="connsiteY113" fmla="*/ 1152227 h 1369219"/>
                <a:gd name="connsiteX114" fmla="*/ 598885 w 941189"/>
                <a:gd name="connsiteY114" fmla="*/ 1134070 h 1369219"/>
                <a:gd name="connsiteX115" fmla="*/ 589955 w 941189"/>
                <a:gd name="connsiteY115" fmla="*/ 1116211 h 1369219"/>
                <a:gd name="connsiteX116" fmla="*/ 569714 w 941189"/>
                <a:gd name="connsiteY116" fmla="*/ 1112639 h 1369219"/>
                <a:gd name="connsiteX117" fmla="*/ 556022 w 941189"/>
                <a:gd name="connsiteY117" fmla="*/ 1112639 h 1369219"/>
                <a:gd name="connsiteX118" fmla="*/ 556022 w 941189"/>
                <a:gd name="connsiteY118" fmla="*/ 1069777 h 1369219"/>
                <a:gd name="connsiteX119" fmla="*/ 385167 w 941189"/>
                <a:gd name="connsiteY119" fmla="*/ 1069777 h 1369219"/>
                <a:gd name="connsiteX0" fmla="*/ 470892 w 941189"/>
                <a:gd name="connsiteY0" fmla="*/ 0 h 1369219"/>
                <a:gd name="connsiteX1" fmla="*/ 595908 w 941189"/>
                <a:gd name="connsiteY1" fmla="*/ 16966 h 1369219"/>
                <a:gd name="connsiteX2" fmla="*/ 708124 w 941189"/>
                <a:gd name="connsiteY2" fmla="*/ 64591 h 1369219"/>
                <a:gd name="connsiteX3" fmla="*/ 803374 w 941189"/>
                <a:gd name="connsiteY3" fmla="*/ 138113 h 1369219"/>
                <a:gd name="connsiteX4" fmla="*/ 877193 w 941189"/>
                <a:gd name="connsiteY4" fmla="*/ 233363 h 1369219"/>
                <a:gd name="connsiteX5" fmla="*/ 924520 w 941189"/>
                <a:gd name="connsiteY5" fmla="*/ 345877 h 1369219"/>
                <a:gd name="connsiteX6" fmla="*/ 941189 w 941189"/>
                <a:gd name="connsiteY6" fmla="*/ 470892 h 1369219"/>
                <a:gd name="connsiteX7" fmla="*/ 907256 w 941189"/>
                <a:gd name="connsiteY7" fmla="*/ 652165 h 1369219"/>
                <a:gd name="connsiteX8" fmla="*/ 810220 w 941189"/>
                <a:gd name="connsiteY8" fmla="*/ 809625 h 1369219"/>
                <a:gd name="connsiteX9" fmla="*/ 775395 w 941189"/>
                <a:gd name="connsiteY9" fmla="*/ 845046 h 1369219"/>
                <a:gd name="connsiteX10" fmla="*/ 739378 w 941189"/>
                <a:gd name="connsiteY10" fmla="*/ 878681 h 1369219"/>
                <a:gd name="connsiteX11" fmla="*/ 717352 w 941189"/>
                <a:gd name="connsiteY11" fmla="*/ 901601 h 1369219"/>
                <a:gd name="connsiteX12" fmla="*/ 700088 w 941189"/>
                <a:gd name="connsiteY12" fmla="*/ 925711 h 1369219"/>
                <a:gd name="connsiteX13" fmla="*/ 688777 w 941189"/>
                <a:gd name="connsiteY13" fmla="*/ 952500 h 1369219"/>
                <a:gd name="connsiteX14" fmla="*/ 684610 w 941189"/>
                <a:gd name="connsiteY14" fmla="*/ 984052 h 1369219"/>
                <a:gd name="connsiteX15" fmla="*/ 684610 w 941189"/>
                <a:gd name="connsiteY15" fmla="*/ 1219200 h 1369219"/>
                <a:gd name="connsiteX16" fmla="*/ 677763 w 941189"/>
                <a:gd name="connsiteY16" fmla="*/ 1257002 h 1369219"/>
                <a:gd name="connsiteX17" fmla="*/ 658713 w 941189"/>
                <a:gd name="connsiteY17" fmla="*/ 1289447 h 1369219"/>
                <a:gd name="connsiteX18" fmla="*/ 629543 w 941189"/>
                <a:gd name="connsiteY18" fmla="*/ 1313260 h 1369219"/>
                <a:gd name="connsiteX19" fmla="*/ 592931 w 941189"/>
                <a:gd name="connsiteY19" fmla="*/ 1325166 h 1369219"/>
                <a:gd name="connsiteX20" fmla="*/ 548878 w 941189"/>
                <a:gd name="connsiteY20" fmla="*/ 1369219 h 1369219"/>
                <a:gd name="connsiteX21" fmla="*/ 392311 w 941189"/>
                <a:gd name="connsiteY21" fmla="*/ 1369219 h 1369219"/>
                <a:gd name="connsiteX22" fmla="*/ 348258 w 941189"/>
                <a:gd name="connsiteY22" fmla="*/ 1325166 h 1369219"/>
                <a:gd name="connsiteX23" fmla="*/ 311646 w 941189"/>
                <a:gd name="connsiteY23" fmla="*/ 1313260 h 1369219"/>
                <a:gd name="connsiteX24" fmla="*/ 282476 w 941189"/>
                <a:gd name="connsiteY24" fmla="*/ 1289447 h 1369219"/>
                <a:gd name="connsiteX25" fmla="*/ 263426 w 941189"/>
                <a:gd name="connsiteY25" fmla="*/ 1257002 h 1369219"/>
                <a:gd name="connsiteX26" fmla="*/ 256580 w 941189"/>
                <a:gd name="connsiteY26" fmla="*/ 1219200 h 1369219"/>
                <a:gd name="connsiteX27" fmla="*/ 256580 w 941189"/>
                <a:gd name="connsiteY27" fmla="*/ 984052 h 1369219"/>
                <a:gd name="connsiteX28" fmla="*/ 252413 w 941189"/>
                <a:gd name="connsiteY28" fmla="*/ 952500 h 1369219"/>
                <a:gd name="connsiteX29" fmla="*/ 241102 w 941189"/>
                <a:gd name="connsiteY29" fmla="*/ 925711 h 1369219"/>
                <a:gd name="connsiteX30" fmla="*/ 224135 w 941189"/>
                <a:gd name="connsiteY30" fmla="*/ 901601 h 1369219"/>
                <a:gd name="connsiteX31" fmla="*/ 202406 w 941189"/>
                <a:gd name="connsiteY31" fmla="*/ 878681 h 1369219"/>
                <a:gd name="connsiteX32" fmla="*/ 166390 w 941189"/>
                <a:gd name="connsiteY32" fmla="*/ 845046 h 1369219"/>
                <a:gd name="connsiteX33" fmla="*/ 131564 w 941189"/>
                <a:gd name="connsiteY33" fmla="*/ 809625 h 1369219"/>
                <a:gd name="connsiteX34" fmla="*/ 34231 w 941189"/>
                <a:gd name="connsiteY34" fmla="*/ 652165 h 1369219"/>
                <a:gd name="connsiteX35" fmla="*/ 0 w 941189"/>
                <a:gd name="connsiteY35" fmla="*/ 470892 h 1369219"/>
                <a:gd name="connsiteX36" fmla="*/ 16966 w 941189"/>
                <a:gd name="connsiteY36" fmla="*/ 345877 h 1369219"/>
                <a:gd name="connsiteX37" fmla="*/ 64592 w 941189"/>
                <a:gd name="connsiteY37" fmla="*/ 233363 h 1369219"/>
                <a:gd name="connsiteX38" fmla="*/ 138113 w 941189"/>
                <a:gd name="connsiteY38" fmla="*/ 138113 h 1369219"/>
                <a:gd name="connsiteX39" fmla="*/ 233363 w 941189"/>
                <a:gd name="connsiteY39" fmla="*/ 64591 h 1369219"/>
                <a:gd name="connsiteX40" fmla="*/ 345877 w 941189"/>
                <a:gd name="connsiteY40" fmla="*/ 16966 h 1369219"/>
                <a:gd name="connsiteX41" fmla="*/ 470892 w 941189"/>
                <a:gd name="connsiteY41" fmla="*/ 0 h 1369219"/>
                <a:gd name="connsiteX42" fmla="*/ 470892 w 941189"/>
                <a:gd name="connsiteY42" fmla="*/ 85725 h 1369219"/>
                <a:gd name="connsiteX43" fmla="*/ 368201 w 941189"/>
                <a:gd name="connsiteY43" fmla="*/ 99417 h 1369219"/>
                <a:gd name="connsiteX44" fmla="*/ 276225 w 941189"/>
                <a:gd name="connsiteY44" fmla="*/ 138113 h 1369219"/>
                <a:gd name="connsiteX45" fmla="*/ 198239 w 941189"/>
                <a:gd name="connsiteY45" fmla="*/ 198239 h 1369219"/>
                <a:gd name="connsiteX46" fmla="*/ 138113 w 941189"/>
                <a:gd name="connsiteY46" fmla="*/ 276225 h 1369219"/>
                <a:gd name="connsiteX47" fmla="*/ 99417 w 941189"/>
                <a:gd name="connsiteY47" fmla="*/ 368499 h 1369219"/>
                <a:gd name="connsiteX48" fmla="*/ 85725 w 941189"/>
                <a:gd name="connsiteY48" fmla="*/ 470892 h 1369219"/>
                <a:gd name="connsiteX49" fmla="*/ 97929 w 941189"/>
                <a:gd name="connsiteY49" fmla="*/ 572095 h 1369219"/>
                <a:gd name="connsiteX50" fmla="*/ 132457 w 941189"/>
                <a:gd name="connsiteY50" fmla="*/ 660797 h 1369219"/>
                <a:gd name="connsiteX51" fmla="*/ 186333 w 941189"/>
                <a:gd name="connsiteY51" fmla="*/ 739974 h 1369219"/>
                <a:gd name="connsiteX52" fmla="*/ 256580 w 941189"/>
                <a:gd name="connsiteY52" fmla="*/ 813197 h 1369219"/>
                <a:gd name="connsiteX53" fmla="*/ 292001 w 941189"/>
                <a:gd name="connsiteY53" fmla="*/ 849809 h 1369219"/>
                <a:gd name="connsiteX54" fmla="*/ 318790 w 941189"/>
                <a:gd name="connsiteY54" fmla="*/ 889099 h 1369219"/>
                <a:gd name="connsiteX55" fmla="*/ 336054 w 941189"/>
                <a:gd name="connsiteY55" fmla="*/ 933152 h 1369219"/>
                <a:gd name="connsiteX56" fmla="*/ 342305 w 941189"/>
                <a:gd name="connsiteY56" fmla="*/ 984052 h 1369219"/>
                <a:gd name="connsiteX57" fmla="*/ 385167 w 941189"/>
                <a:gd name="connsiteY57" fmla="*/ 984052 h 1369219"/>
                <a:gd name="connsiteX58" fmla="*/ 428030 w 941189"/>
                <a:gd name="connsiteY58" fmla="*/ 770334 h 1369219"/>
                <a:gd name="connsiteX59" fmla="*/ 513160 w 941189"/>
                <a:gd name="connsiteY59" fmla="*/ 770334 h 1369219"/>
                <a:gd name="connsiteX60" fmla="*/ 525661 w 941189"/>
                <a:gd name="connsiteY60" fmla="*/ 740271 h 1369219"/>
                <a:gd name="connsiteX61" fmla="*/ 556022 w 941189"/>
                <a:gd name="connsiteY61" fmla="*/ 727472 h 1369219"/>
                <a:gd name="connsiteX62" fmla="*/ 586383 w 941189"/>
                <a:gd name="connsiteY62" fmla="*/ 739974 h 1369219"/>
                <a:gd name="connsiteX63" fmla="*/ 598885 w 941189"/>
                <a:gd name="connsiteY63" fmla="*/ 770334 h 1369219"/>
                <a:gd name="connsiteX64" fmla="*/ 586085 w 941189"/>
                <a:gd name="connsiteY64" fmla="*/ 800695 h 1369219"/>
                <a:gd name="connsiteX65" fmla="*/ 556022 w 941189"/>
                <a:gd name="connsiteY65" fmla="*/ 813197 h 1369219"/>
                <a:gd name="connsiteX66" fmla="*/ 556022 w 941189"/>
                <a:gd name="connsiteY66" fmla="*/ 984052 h 1369219"/>
                <a:gd name="connsiteX67" fmla="*/ 598885 w 941189"/>
                <a:gd name="connsiteY67" fmla="*/ 984052 h 1369219"/>
                <a:gd name="connsiteX68" fmla="*/ 604838 w 941189"/>
                <a:gd name="connsiteY68" fmla="*/ 933152 h 1369219"/>
                <a:gd name="connsiteX69" fmla="*/ 622102 w 941189"/>
                <a:gd name="connsiteY69" fmla="*/ 889099 h 1369219"/>
                <a:gd name="connsiteX70" fmla="*/ 649188 w 941189"/>
                <a:gd name="connsiteY70" fmla="*/ 849809 h 1369219"/>
                <a:gd name="connsiteX71" fmla="*/ 684610 w 941189"/>
                <a:gd name="connsiteY71" fmla="*/ 813197 h 1369219"/>
                <a:gd name="connsiteX72" fmla="*/ 754856 w 941189"/>
                <a:gd name="connsiteY72" fmla="*/ 739974 h 1369219"/>
                <a:gd name="connsiteX73" fmla="*/ 808732 w 941189"/>
                <a:gd name="connsiteY73" fmla="*/ 661095 h 1369219"/>
                <a:gd name="connsiteX74" fmla="*/ 843260 w 941189"/>
                <a:gd name="connsiteY74" fmla="*/ 572691 h 1369219"/>
                <a:gd name="connsiteX75" fmla="*/ 855464 w 941189"/>
                <a:gd name="connsiteY75" fmla="*/ 470892 h 1369219"/>
                <a:gd name="connsiteX76" fmla="*/ 825401 w 941189"/>
                <a:gd name="connsiteY76" fmla="*/ 320874 h 1369219"/>
                <a:gd name="connsiteX77" fmla="*/ 742950 w 941189"/>
                <a:gd name="connsiteY77" fmla="*/ 198537 h 1369219"/>
                <a:gd name="connsiteX78" fmla="*/ 620613 w 941189"/>
                <a:gd name="connsiteY78" fmla="*/ 116086 h 1369219"/>
                <a:gd name="connsiteX79" fmla="*/ 470892 w 941189"/>
                <a:gd name="connsiteY79" fmla="*/ 85725 h 1369219"/>
                <a:gd name="connsiteX80" fmla="*/ 513160 w 941189"/>
                <a:gd name="connsiteY80" fmla="*/ 813197 h 1369219"/>
                <a:gd name="connsiteX81" fmla="*/ 428030 w 941189"/>
                <a:gd name="connsiteY81" fmla="*/ 984052 h 1369219"/>
                <a:gd name="connsiteX82" fmla="*/ 513160 w 941189"/>
                <a:gd name="connsiteY82" fmla="*/ 984052 h 1369219"/>
                <a:gd name="connsiteX83" fmla="*/ 513160 w 941189"/>
                <a:gd name="connsiteY83" fmla="*/ 813197 h 1369219"/>
                <a:gd name="connsiteX84" fmla="*/ 385167 w 941189"/>
                <a:gd name="connsiteY84" fmla="*/ 1069777 h 1369219"/>
                <a:gd name="connsiteX85" fmla="*/ 385167 w 941189"/>
                <a:gd name="connsiteY85" fmla="*/ 1112639 h 1369219"/>
                <a:gd name="connsiteX86" fmla="*/ 372666 w 941189"/>
                <a:gd name="connsiteY86" fmla="*/ 1112639 h 1369219"/>
                <a:gd name="connsiteX87" fmla="*/ 351830 w 941189"/>
                <a:gd name="connsiteY87" fmla="*/ 1115913 h 1369219"/>
                <a:gd name="connsiteX88" fmla="*/ 342305 w 941189"/>
                <a:gd name="connsiteY88" fmla="*/ 1134070 h 1369219"/>
                <a:gd name="connsiteX89" fmla="*/ 351234 w 941189"/>
                <a:gd name="connsiteY89" fmla="*/ 1151930 h 1369219"/>
                <a:gd name="connsiteX90" fmla="*/ 371475 w 941189"/>
                <a:gd name="connsiteY90" fmla="*/ 1155502 h 1369219"/>
                <a:gd name="connsiteX91" fmla="*/ 385167 w 941189"/>
                <a:gd name="connsiteY91" fmla="*/ 1155502 h 1369219"/>
                <a:gd name="connsiteX92" fmla="*/ 385167 w 941189"/>
                <a:gd name="connsiteY92" fmla="*/ 1198364 h 1369219"/>
                <a:gd name="connsiteX93" fmla="*/ 377428 w 941189"/>
                <a:gd name="connsiteY93" fmla="*/ 1198364 h 1369219"/>
                <a:gd name="connsiteX94" fmla="*/ 365224 w 941189"/>
                <a:gd name="connsiteY94" fmla="*/ 1198662 h 1369219"/>
                <a:gd name="connsiteX95" fmla="*/ 353913 w 941189"/>
                <a:gd name="connsiteY95" fmla="*/ 1201043 h 1369219"/>
                <a:gd name="connsiteX96" fmla="*/ 345579 w 941189"/>
                <a:gd name="connsiteY96" fmla="*/ 1207294 h 1369219"/>
                <a:gd name="connsiteX97" fmla="*/ 342305 w 941189"/>
                <a:gd name="connsiteY97" fmla="*/ 1219200 h 1369219"/>
                <a:gd name="connsiteX98" fmla="*/ 351234 w 941189"/>
                <a:gd name="connsiteY98" fmla="*/ 1237060 h 1369219"/>
                <a:gd name="connsiteX99" fmla="*/ 371475 w 941189"/>
                <a:gd name="connsiteY99" fmla="*/ 1240631 h 1369219"/>
                <a:gd name="connsiteX100" fmla="*/ 385167 w 941189"/>
                <a:gd name="connsiteY100" fmla="*/ 1240631 h 1369219"/>
                <a:gd name="connsiteX101" fmla="*/ 428030 w 941189"/>
                <a:gd name="connsiteY101" fmla="*/ 1283494 h 1369219"/>
                <a:gd name="connsiteX102" fmla="*/ 513160 w 941189"/>
                <a:gd name="connsiteY102" fmla="*/ 1283494 h 1369219"/>
                <a:gd name="connsiteX103" fmla="*/ 556022 w 941189"/>
                <a:gd name="connsiteY103" fmla="*/ 1240631 h 1369219"/>
                <a:gd name="connsiteX104" fmla="*/ 568524 w 941189"/>
                <a:gd name="connsiteY104" fmla="*/ 1240631 h 1369219"/>
                <a:gd name="connsiteX105" fmla="*/ 589360 w 941189"/>
                <a:gd name="connsiteY105" fmla="*/ 1237357 h 1369219"/>
                <a:gd name="connsiteX106" fmla="*/ 598885 w 941189"/>
                <a:gd name="connsiteY106" fmla="*/ 1219200 h 1369219"/>
                <a:gd name="connsiteX107" fmla="*/ 589360 w 941189"/>
                <a:gd name="connsiteY107" fmla="*/ 1201638 h 1369219"/>
                <a:gd name="connsiteX108" fmla="*/ 568524 w 941189"/>
                <a:gd name="connsiteY108" fmla="*/ 1198364 h 1369219"/>
                <a:gd name="connsiteX109" fmla="*/ 556022 w 941189"/>
                <a:gd name="connsiteY109" fmla="*/ 1198364 h 1369219"/>
                <a:gd name="connsiteX110" fmla="*/ 556022 w 941189"/>
                <a:gd name="connsiteY110" fmla="*/ 1155502 h 1369219"/>
                <a:gd name="connsiteX111" fmla="*/ 568524 w 941189"/>
                <a:gd name="connsiteY111" fmla="*/ 1155502 h 1369219"/>
                <a:gd name="connsiteX112" fmla="*/ 589360 w 941189"/>
                <a:gd name="connsiteY112" fmla="*/ 1152227 h 1369219"/>
                <a:gd name="connsiteX113" fmla="*/ 598885 w 941189"/>
                <a:gd name="connsiteY113" fmla="*/ 1134070 h 1369219"/>
                <a:gd name="connsiteX114" fmla="*/ 589955 w 941189"/>
                <a:gd name="connsiteY114" fmla="*/ 1116211 h 1369219"/>
                <a:gd name="connsiteX115" fmla="*/ 569714 w 941189"/>
                <a:gd name="connsiteY115" fmla="*/ 1112639 h 1369219"/>
                <a:gd name="connsiteX116" fmla="*/ 556022 w 941189"/>
                <a:gd name="connsiteY116" fmla="*/ 1112639 h 1369219"/>
                <a:gd name="connsiteX117" fmla="*/ 556022 w 941189"/>
                <a:gd name="connsiteY117" fmla="*/ 1069777 h 1369219"/>
                <a:gd name="connsiteX118" fmla="*/ 385167 w 941189"/>
                <a:gd name="connsiteY118" fmla="*/ 1069777 h 1369219"/>
                <a:gd name="connsiteX0" fmla="*/ 470892 w 941189"/>
                <a:gd name="connsiteY0" fmla="*/ 0 h 1369219"/>
                <a:gd name="connsiteX1" fmla="*/ 595908 w 941189"/>
                <a:gd name="connsiteY1" fmla="*/ 16966 h 1369219"/>
                <a:gd name="connsiteX2" fmla="*/ 708124 w 941189"/>
                <a:gd name="connsiteY2" fmla="*/ 64591 h 1369219"/>
                <a:gd name="connsiteX3" fmla="*/ 803374 w 941189"/>
                <a:gd name="connsiteY3" fmla="*/ 138113 h 1369219"/>
                <a:gd name="connsiteX4" fmla="*/ 877193 w 941189"/>
                <a:gd name="connsiteY4" fmla="*/ 233363 h 1369219"/>
                <a:gd name="connsiteX5" fmla="*/ 924520 w 941189"/>
                <a:gd name="connsiteY5" fmla="*/ 345877 h 1369219"/>
                <a:gd name="connsiteX6" fmla="*/ 941189 w 941189"/>
                <a:gd name="connsiteY6" fmla="*/ 470892 h 1369219"/>
                <a:gd name="connsiteX7" fmla="*/ 907256 w 941189"/>
                <a:gd name="connsiteY7" fmla="*/ 652165 h 1369219"/>
                <a:gd name="connsiteX8" fmla="*/ 810220 w 941189"/>
                <a:gd name="connsiteY8" fmla="*/ 809625 h 1369219"/>
                <a:gd name="connsiteX9" fmla="*/ 775395 w 941189"/>
                <a:gd name="connsiteY9" fmla="*/ 845046 h 1369219"/>
                <a:gd name="connsiteX10" fmla="*/ 739378 w 941189"/>
                <a:gd name="connsiteY10" fmla="*/ 878681 h 1369219"/>
                <a:gd name="connsiteX11" fmla="*/ 717352 w 941189"/>
                <a:gd name="connsiteY11" fmla="*/ 901601 h 1369219"/>
                <a:gd name="connsiteX12" fmla="*/ 700088 w 941189"/>
                <a:gd name="connsiteY12" fmla="*/ 925711 h 1369219"/>
                <a:gd name="connsiteX13" fmla="*/ 688777 w 941189"/>
                <a:gd name="connsiteY13" fmla="*/ 952500 h 1369219"/>
                <a:gd name="connsiteX14" fmla="*/ 684610 w 941189"/>
                <a:gd name="connsiteY14" fmla="*/ 984052 h 1369219"/>
                <a:gd name="connsiteX15" fmla="*/ 684610 w 941189"/>
                <a:gd name="connsiteY15" fmla="*/ 1219200 h 1369219"/>
                <a:gd name="connsiteX16" fmla="*/ 677763 w 941189"/>
                <a:gd name="connsiteY16" fmla="*/ 1257002 h 1369219"/>
                <a:gd name="connsiteX17" fmla="*/ 658713 w 941189"/>
                <a:gd name="connsiteY17" fmla="*/ 1289447 h 1369219"/>
                <a:gd name="connsiteX18" fmla="*/ 629543 w 941189"/>
                <a:gd name="connsiteY18" fmla="*/ 1313260 h 1369219"/>
                <a:gd name="connsiteX19" fmla="*/ 592931 w 941189"/>
                <a:gd name="connsiteY19" fmla="*/ 1325166 h 1369219"/>
                <a:gd name="connsiteX20" fmla="*/ 548878 w 941189"/>
                <a:gd name="connsiteY20" fmla="*/ 1369219 h 1369219"/>
                <a:gd name="connsiteX21" fmla="*/ 392311 w 941189"/>
                <a:gd name="connsiteY21" fmla="*/ 1369219 h 1369219"/>
                <a:gd name="connsiteX22" fmla="*/ 348258 w 941189"/>
                <a:gd name="connsiteY22" fmla="*/ 1325166 h 1369219"/>
                <a:gd name="connsiteX23" fmla="*/ 311646 w 941189"/>
                <a:gd name="connsiteY23" fmla="*/ 1313260 h 1369219"/>
                <a:gd name="connsiteX24" fmla="*/ 282476 w 941189"/>
                <a:gd name="connsiteY24" fmla="*/ 1289447 h 1369219"/>
                <a:gd name="connsiteX25" fmla="*/ 263426 w 941189"/>
                <a:gd name="connsiteY25" fmla="*/ 1257002 h 1369219"/>
                <a:gd name="connsiteX26" fmla="*/ 256580 w 941189"/>
                <a:gd name="connsiteY26" fmla="*/ 1219200 h 1369219"/>
                <a:gd name="connsiteX27" fmla="*/ 256580 w 941189"/>
                <a:gd name="connsiteY27" fmla="*/ 984052 h 1369219"/>
                <a:gd name="connsiteX28" fmla="*/ 252413 w 941189"/>
                <a:gd name="connsiteY28" fmla="*/ 952500 h 1369219"/>
                <a:gd name="connsiteX29" fmla="*/ 241102 w 941189"/>
                <a:gd name="connsiteY29" fmla="*/ 925711 h 1369219"/>
                <a:gd name="connsiteX30" fmla="*/ 224135 w 941189"/>
                <a:gd name="connsiteY30" fmla="*/ 901601 h 1369219"/>
                <a:gd name="connsiteX31" fmla="*/ 202406 w 941189"/>
                <a:gd name="connsiteY31" fmla="*/ 878681 h 1369219"/>
                <a:gd name="connsiteX32" fmla="*/ 166390 w 941189"/>
                <a:gd name="connsiteY32" fmla="*/ 845046 h 1369219"/>
                <a:gd name="connsiteX33" fmla="*/ 131564 w 941189"/>
                <a:gd name="connsiteY33" fmla="*/ 809625 h 1369219"/>
                <a:gd name="connsiteX34" fmla="*/ 34231 w 941189"/>
                <a:gd name="connsiteY34" fmla="*/ 652165 h 1369219"/>
                <a:gd name="connsiteX35" fmla="*/ 0 w 941189"/>
                <a:gd name="connsiteY35" fmla="*/ 470892 h 1369219"/>
                <a:gd name="connsiteX36" fmla="*/ 16966 w 941189"/>
                <a:gd name="connsiteY36" fmla="*/ 345877 h 1369219"/>
                <a:gd name="connsiteX37" fmla="*/ 64592 w 941189"/>
                <a:gd name="connsiteY37" fmla="*/ 233363 h 1369219"/>
                <a:gd name="connsiteX38" fmla="*/ 138113 w 941189"/>
                <a:gd name="connsiteY38" fmla="*/ 138113 h 1369219"/>
                <a:gd name="connsiteX39" fmla="*/ 233363 w 941189"/>
                <a:gd name="connsiteY39" fmla="*/ 64591 h 1369219"/>
                <a:gd name="connsiteX40" fmla="*/ 345877 w 941189"/>
                <a:gd name="connsiteY40" fmla="*/ 16966 h 1369219"/>
                <a:gd name="connsiteX41" fmla="*/ 470892 w 941189"/>
                <a:gd name="connsiteY41" fmla="*/ 0 h 1369219"/>
                <a:gd name="connsiteX42" fmla="*/ 470892 w 941189"/>
                <a:gd name="connsiteY42" fmla="*/ 85725 h 1369219"/>
                <a:gd name="connsiteX43" fmla="*/ 368201 w 941189"/>
                <a:gd name="connsiteY43" fmla="*/ 99417 h 1369219"/>
                <a:gd name="connsiteX44" fmla="*/ 276225 w 941189"/>
                <a:gd name="connsiteY44" fmla="*/ 138113 h 1369219"/>
                <a:gd name="connsiteX45" fmla="*/ 198239 w 941189"/>
                <a:gd name="connsiteY45" fmla="*/ 198239 h 1369219"/>
                <a:gd name="connsiteX46" fmla="*/ 138113 w 941189"/>
                <a:gd name="connsiteY46" fmla="*/ 276225 h 1369219"/>
                <a:gd name="connsiteX47" fmla="*/ 99417 w 941189"/>
                <a:gd name="connsiteY47" fmla="*/ 368499 h 1369219"/>
                <a:gd name="connsiteX48" fmla="*/ 85725 w 941189"/>
                <a:gd name="connsiteY48" fmla="*/ 470892 h 1369219"/>
                <a:gd name="connsiteX49" fmla="*/ 97929 w 941189"/>
                <a:gd name="connsiteY49" fmla="*/ 572095 h 1369219"/>
                <a:gd name="connsiteX50" fmla="*/ 132457 w 941189"/>
                <a:gd name="connsiteY50" fmla="*/ 660797 h 1369219"/>
                <a:gd name="connsiteX51" fmla="*/ 186333 w 941189"/>
                <a:gd name="connsiteY51" fmla="*/ 739974 h 1369219"/>
                <a:gd name="connsiteX52" fmla="*/ 256580 w 941189"/>
                <a:gd name="connsiteY52" fmla="*/ 813197 h 1369219"/>
                <a:gd name="connsiteX53" fmla="*/ 292001 w 941189"/>
                <a:gd name="connsiteY53" fmla="*/ 849809 h 1369219"/>
                <a:gd name="connsiteX54" fmla="*/ 318790 w 941189"/>
                <a:gd name="connsiteY54" fmla="*/ 889099 h 1369219"/>
                <a:gd name="connsiteX55" fmla="*/ 336054 w 941189"/>
                <a:gd name="connsiteY55" fmla="*/ 933152 h 1369219"/>
                <a:gd name="connsiteX56" fmla="*/ 342305 w 941189"/>
                <a:gd name="connsiteY56" fmla="*/ 984052 h 1369219"/>
                <a:gd name="connsiteX57" fmla="*/ 385167 w 941189"/>
                <a:gd name="connsiteY57" fmla="*/ 984052 h 1369219"/>
                <a:gd name="connsiteX58" fmla="*/ 513160 w 941189"/>
                <a:gd name="connsiteY58" fmla="*/ 770334 h 1369219"/>
                <a:gd name="connsiteX59" fmla="*/ 525661 w 941189"/>
                <a:gd name="connsiteY59" fmla="*/ 740271 h 1369219"/>
                <a:gd name="connsiteX60" fmla="*/ 556022 w 941189"/>
                <a:gd name="connsiteY60" fmla="*/ 727472 h 1369219"/>
                <a:gd name="connsiteX61" fmla="*/ 586383 w 941189"/>
                <a:gd name="connsiteY61" fmla="*/ 739974 h 1369219"/>
                <a:gd name="connsiteX62" fmla="*/ 598885 w 941189"/>
                <a:gd name="connsiteY62" fmla="*/ 770334 h 1369219"/>
                <a:gd name="connsiteX63" fmla="*/ 586085 w 941189"/>
                <a:gd name="connsiteY63" fmla="*/ 800695 h 1369219"/>
                <a:gd name="connsiteX64" fmla="*/ 556022 w 941189"/>
                <a:gd name="connsiteY64" fmla="*/ 813197 h 1369219"/>
                <a:gd name="connsiteX65" fmla="*/ 556022 w 941189"/>
                <a:gd name="connsiteY65" fmla="*/ 984052 h 1369219"/>
                <a:gd name="connsiteX66" fmla="*/ 598885 w 941189"/>
                <a:gd name="connsiteY66" fmla="*/ 984052 h 1369219"/>
                <a:gd name="connsiteX67" fmla="*/ 604838 w 941189"/>
                <a:gd name="connsiteY67" fmla="*/ 933152 h 1369219"/>
                <a:gd name="connsiteX68" fmla="*/ 622102 w 941189"/>
                <a:gd name="connsiteY68" fmla="*/ 889099 h 1369219"/>
                <a:gd name="connsiteX69" fmla="*/ 649188 w 941189"/>
                <a:gd name="connsiteY69" fmla="*/ 849809 h 1369219"/>
                <a:gd name="connsiteX70" fmla="*/ 684610 w 941189"/>
                <a:gd name="connsiteY70" fmla="*/ 813197 h 1369219"/>
                <a:gd name="connsiteX71" fmla="*/ 754856 w 941189"/>
                <a:gd name="connsiteY71" fmla="*/ 739974 h 1369219"/>
                <a:gd name="connsiteX72" fmla="*/ 808732 w 941189"/>
                <a:gd name="connsiteY72" fmla="*/ 661095 h 1369219"/>
                <a:gd name="connsiteX73" fmla="*/ 843260 w 941189"/>
                <a:gd name="connsiteY73" fmla="*/ 572691 h 1369219"/>
                <a:gd name="connsiteX74" fmla="*/ 855464 w 941189"/>
                <a:gd name="connsiteY74" fmla="*/ 470892 h 1369219"/>
                <a:gd name="connsiteX75" fmla="*/ 825401 w 941189"/>
                <a:gd name="connsiteY75" fmla="*/ 320874 h 1369219"/>
                <a:gd name="connsiteX76" fmla="*/ 742950 w 941189"/>
                <a:gd name="connsiteY76" fmla="*/ 198537 h 1369219"/>
                <a:gd name="connsiteX77" fmla="*/ 620613 w 941189"/>
                <a:gd name="connsiteY77" fmla="*/ 116086 h 1369219"/>
                <a:gd name="connsiteX78" fmla="*/ 470892 w 941189"/>
                <a:gd name="connsiteY78" fmla="*/ 85725 h 1369219"/>
                <a:gd name="connsiteX79" fmla="*/ 513160 w 941189"/>
                <a:gd name="connsiteY79" fmla="*/ 813197 h 1369219"/>
                <a:gd name="connsiteX80" fmla="*/ 428030 w 941189"/>
                <a:gd name="connsiteY80" fmla="*/ 984052 h 1369219"/>
                <a:gd name="connsiteX81" fmla="*/ 513160 w 941189"/>
                <a:gd name="connsiteY81" fmla="*/ 984052 h 1369219"/>
                <a:gd name="connsiteX82" fmla="*/ 513160 w 941189"/>
                <a:gd name="connsiteY82" fmla="*/ 813197 h 1369219"/>
                <a:gd name="connsiteX83" fmla="*/ 385167 w 941189"/>
                <a:gd name="connsiteY83" fmla="*/ 1069777 h 1369219"/>
                <a:gd name="connsiteX84" fmla="*/ 385167 w 941189"/>
                <a:gd name="connsiteY84" fmla="*/ 1112639 h 1369219"/>
                <a:gd name="connsiteX85" fmla="*/ 372666 w 941189"/>
                <a:gd name="connsiteY85" fmla="*/ 1112639 h 1369219"/>
                <a:gd name="connsiteX86" fmla="*/ 351830 w 941189"/>
                <a:gd name="connsiteY86" fmla="*/ 1115913 h 1369219"/>
                <a:gd name="connsiteX87" fmla="*/ 342305 w 941189"/>
                <a:gd name="connsiteY87" fmla="*/ 1134070 h 1369219"/>
                <a:gd name="connsiteX88" fmla="*/ 351234 w 941189"/>
                <a:gd name="connsiteY88" fmla="*/ 1151930 h 1369219"/>
                <a:gd name="connsiteX89" fmla="*/ 371475 w 941189"/>
                <a:gd name="connsiteY89" fmla="*/ 1155502 h 1369219"/>
                <a:gd name="connsiteX90" fmla="*/ 385167 w 941189"/>
                <a:gd name="connsiteY90" fmla="*/ 1155502 h 1369219"/>
                <a:gd name="connsiteX91" fmla="*/ 385167 w 941189"/>
                <a:gd name="connsiteY91" fmla="*/ 1198364 h 1369219"/>
                <a:gd name="connsiteX92" fmla="*/ 377428 w 941189"/>
                <a:gd name="connsiteY92" fmla="*/ 1198364 h 1369219"/>
                <a:gd name="connsiteX93" fmla="*/ 365224 w 941189"/>
                <a:gd name="connsiteY93" fmla="*/ 1198662 h 1369219"/>
                <a:gd name="connsiteX94" fmla="*/ 353913 w 941189"/>
                <a:gd name="connsiteY94" fmla="*/ 1201043 h 1369219"/>
                <a:gd name="connsiteX95" fmla="*/ 345579 w 941189"/>
                <a:gd name="connsiteY95" fmla="*/ 1207294 h 1369219"/>
                <a:gd name="connsiteX96" fmla="*/ 342305 w 941189"/>
                <a:gd name="connsiteY96" fmla="*/ 1219200 h 1369219"/>
                <a:gd name="connsiteX97" fmla="*/ 351234 w 941189"/>
                <a:gd name="connsiteY97" fmla="*/ 1237060 h 1369219"/>
                <a:gd name="connsiteX98" fmla="*/ 371475 w 941189"/>
                <a:gd name="connsiteY98" fmla="*/ 1240631 h 1369219"/>
                <a:gd name="connsiteX99" fmla="*/ 385167 w 941189"/>
                <a:gd name="connsiteY99" fmla="*/ 1240631 h 1369219"/>
                <a:gd name="connsiteX100" fmla="*/ 428030 w 941189"/>
                <a:gd name="connsiteY100" fmla="*/ 1283494 h 1369219"/>
                <a:gd name="connsiteX101" fmla="*/ 513160 w 941189"/>
                <a:gd name="connsiteY101" fmla="*/ 1283494 h 1369219"/>
                <a:gd name="connsiteX102" fmla="*/ 556022 w 941189"/>
                <a:gd name="connsiteY102" fmla="*/ 1240631 h 1369219"/>
                <a:gd name="connsiteX103" fmla="*/ 568524 w 941189"/>
                <a:gd name="connsiteY103" fmla="*/ 1240631 h 1369219"/>
                <a:gd name="connsiteX104" fmla="*/ 589360 w 941189"/>
                <a:gd name="connsiteY104" fmla="*/ 1237357 h 1369219"/>
                <a:gd name="connsiteX105" fmla="*/ 598885 w 941189"/>
                <a:gd name="connsiteY105" fmla="*/ 1219200 h 1369219"/>
                <a:gd name="connsiteX106" fmla="*/ 589360 w 941189"/>
                <a:gd name="connsiteY106" fmla="*/ 1201638 h 1369219"/>
                <a:gd name="connsiteX107" fmla="*/ 568524 w 941189"/>
                <a:gd name="connsiteY107" fmla="*/ 1198364 h 1369219"/>
                <a:gd name="connsiteX108" fmla="*/ 556022 w 941189"/>
                <a:gd name="connsiteY108" fmla="*/ 1198364 h 1369219"/>
                <a:gd name="connsiteX109" fmla="*/ 556022 w 941189"/>
                <a:gd name="connsiteY109" fmla="*/ 1155502 h 1369219"/>
                <a:gd name="connsiteX110" fmla="*/ 568524 w 941189"/>
                <a:gd name="connsiteY110" fmla="*/ 1155502 h 1369219"/>
                <a:gd name="connsiteX111" fmla="*/ 589360 w 941189"/>
                <a:gd name="connsiteY111" fmla="*/ 1152227 h 1369219"/>
                <a:gd name="connsiteX112" fmla="*/ 598885 w 941189"/>
                <a:gd name="connsiteY112" fmla="*/ 1134070 h 1369219"/>
                <a:gd name="connsiteX113" fmla="*/ 589955 w 941189"/>
                <a:gd name="connsiteY113" fmla="*/ 1116211 h 1369219"/>
                <a:gd name="connsiteX114" fmla="*/ 569714 w 941189"/>
                <a:gd name="connsiteY114" fmla="*/ 1112639 h 1369219"/>
                <a:gd name="connsiteX115" fmla="*/ 556022 w 941189"/>
                <a:gd name="connsiteY115" fmla="*/ 1112639 h 1369219"/>
                <a:gd name="connsiteX116" fmla="*/ 556022 w 941189"/>
                <a:gd name="connsiteY116" fmla="*/ 1069777 h 1369219"/>
                <a:gd name="connsiteX117" fmla="*/ 385167 w 941189"/>
                <a:gd name="connsiteY117" fmla="*/ 1069777 h 1369219"/>
                <a:gd name="connsiteX0" fmla="*/ 470892 w 941189"/>
                <a:gd name="connsiteY0" fmla="*/ 0 h 1369219"/>
                <a:gd name="connsiteX1" fmla="*/ 595908 w 941189"/>
                <a:gd name="connsiteY1" fmla="*/ 16966 h 1369219"/>
                <a:gd name="connsiteX2" fmla="*/ 708124 w 941189"/>
                <a:gd name="connsiteY2" fmla="*/ 64591 h 1369219"/>
                <a:gd name="connsiteX3" fmla="*/ 803374 w 941189"/>
                <a:gd name="connsiteY3" fmla="*/ 138113 h 1369219"/>
                <a:gd name="connsiteX4" fmla="*/ 877193 w 941189"/>
                <a:gd name="connsiteY4" fmla="*/ 233363 h 1369219"/>
                <a:gd name="connsiteX5" fmla="*/ 924520 w 941189"/>
                <a:gd name="connsiteY5" fmla="*/ 345877 h 1369219"/>
                <a:gd name="connsiteX6" fmla="*/ 941189 w 941189"/>
                <a:gd name="connsiteY6" fmla="*/ 470892 h 1369219"/>
                <a:gd name="connsiteX7" fmla="*/ 907256 w 941189"/>
                <a:gd name="connsiteY7" fmla="*/ 652165 h 1369219"/>
                <a:gd name="connsiteX8" fmla="*/ 810220 w 941189"/>
                <a:gd name="connsiteY8" fmla="*/ 809625 h 1369219"/>
                <a:gd name="connsiteX9" fmla="*/ 775395 w 941189"/>
                <a:gd name="connsiteY9" fmla="*/ 845046 h 1369219"/>
                <a:gd name="connsiteX10" fmla="*/ 739378 w 941189"/>
                <a:gd name="connsiteY10" fmla="*/ 878681 h 1369219"/>
                <a:gd name="connsiteX11" fmla="*/ 717352 w 941189"/>
                <a:gd name="connsiteY11" fmla="*/ 901601 h 1369219"/>
                <a:gd name="connsiteX12" fmla="*/ 700088 w 941189"/>
                <a:gd name="connsiteY12" fmla="*/ 925711 h 1369219"/>
                <a:gd name="connsiteX13" fmla="*/ 688777 w 941189"/>
                <a:gd name="connsiteY13" fmla="*/ 952500 h 1369219"/>
                <a:gd name="connsiteX14" fmla="*/ 684610 w 941189"/>
                <a:gd name="connsiteY14" fmla="*/ 984052 h 1369219"/>
                <a:gd name="connsiteX15" fmla="*/ 684610 w 941189"/>
                <a:gd name="connsiteY15" fmla="*/ 1219200 h 1369219"/>
                <a:gd name="connsiteX16" fmla="*/ 677763 w 941189"/>
                <a:gd name="connsiteY16" fmla="*/ 1257002 h 1369219"/>
                <a:gd name="connsiteX17" fmla="*/ 658713 w 941189"/>
                <a:gd name="connsiteY17" fmla="*/ 1289447 h 1369219"/>
                <a:gd name="connsiteX18" fmla="*/ 629543 w 941189"/>
                <a:gd name="connsiteY18" fmla="*/ 1313260 h 1369219"/>
                <a:gd name="connsiteX19" fmla="*/ 592931 w 941189"/>
                <a:gd name="connsiteY19" fmla="*/ 1325166 h 1369219"/>
                <a:gd name="connsiteX20" fmla="*/ 548878 w 941189"/>
                <a:gd name="connsiteY20" fmla="*/ 1369219 h 1369219"/>
                <a:gd name="connsiteX21" fmla="*/ 392311 w 941189"/>
                <a:gd name="connsiteY21" fmla="*/ 1369219 h 1369219"/>
                <a:gd name="connsiteX22" fmla="*/ 348258 w 941189"/>
                <a:gd name="connsiteY22" fmla="*/ 1325166 h 1369219"/>
                <a:gd name="connsiteX23" fmla="*/ 311646 w 941189"/>
                <a:gd name="connsiteY23" fmla="*/ 1313260 h 1369219"/>
                <a:gd name="connsiteX24" fmla="*/ 282476 w 941189"/>
                <a:gd name="connsiteY24" fmla="*/ 1289447 h 1369219"/>
                <a:gd name="connsiteX25" fmla="*/ 263426 w 941189"/>
                <a:gd name="connsiteY25" fmla="*/ 1257002 h 1369219"/>
                <a:gd name="connsiteX26" fmla="*/ 256580 w 941189"/>
                <a:gd name="connsiteY26" fmla="*/ 1219200 h 1369219"/>
                <a:gd name="connsiteX27" fmla="*/ 256580 w 941189"/>
                <a:gd name="connsiteY27" fmla="*/ 984052 h 1369219"/>
                <a:gd name="connsiteX28" fmla="*/ 252413 w 941189"/>
                <a:gd name="connsiteY28" fmla="*/ 952500 h 1369219"/>
                <a:gd name="connsiteX29" fmla="*/ 241102 w 941189"/>
                <a:gd name="connsiteY29" fmla="*/ 925711 h 1369219"/>
                <a:gd name="connsiteX30" fmla="*/ 224135 w 941189"/>
                <a:gd name="connsiteY30" fmla="*/ 901601 h 1369219"/>
                <a:gd name="connsiteX31" fmla="*/ 202406 w 941189"/>
                <a:gd name="connsiteY31" fmla="*/ 878681 h 1369219"/>
                <a:gd name="connsiteX32" fmla="*/ 166390 w 941189"/>
                <a:gd name="connsiteY32" fmla="*/ 845046 h 1369219"/>
                <a:gd name="connsiteX33" fmla="*/ 131564 w 941189"/>
                <a:gd name="connsiteY33" fmla="*/ 809625 h 1369219"/>
                <a:gd name="connsiteX34" fmla="*/ 34231 w 941189"/>
                <a:gd name="connsiteY34" fmla="*/ 652165 h 1369219"/>
                <a:gd name="connsiteX35" fmla="*/ 0 w 941189"/>
                <a:gd name="connsiteY35" fmla="*/ 470892 h 1369219"/>
                <a:gd name="connsiteX36" fmla="*/ 16966 w 941189"/>
                <a:gd name="connsiteY36" fmla="*/ 345877 h 1369219"/>
                <a:gd name="connsiteX37" fmla="*/ 64592 w 941189"/>
                <a:gd name="connsiteY37" fmla="*/ 233363 h 1369219"/>
                <a:gd name="connsiteX38" fmla="*/ 138113 w 941189"/>
                <a:gd name="connsiteY38" fmla="*/ 138113 h 1369219"/>
                <a:gd name="connsiteX39" fmla="*/ 233363 w 941189"/>
                <a:gd name="connsiteY39" fmla="*/ 64591 h 1369219"/>
                <a:gd name="connsiteX40" fmla="*/ 345877 w 941189"/>
                <a:gd name="connsiteY40" fmla="*/ 16966 h 1369219"/>
                <a:gd name="connsiteX41" fmla="*/ 470892 w 941189"/>
                <a:gd name="connsiteY41" fmla="*/ 0 h 1369219"/>
                <a:gd name="connsiteX42" fmla="*/ 470892 w 941189"/>
                <a:gd name="connsiteY42" fmla="*/ 85725 h 1369219"/>
                <a:gd name="connsiteX43" fmla="*/ 368201 w 941189"/>
                <a:gd name="connsiteY43" fmla="*/ 99417 h 1369219"/>
                <a:gd name="connsiteX44" fmla="*/ 276225 w 941189"/>
                <a:gd name="connsiteY44" fmla="*/ 138113 h 1369219"/>
                <a:gd name="connsiteX45" fmla="*/ 198239 w 941189"/>
                <a:gd name="connsiteY45" fmla="*/ 198239 h 1369219"/>
                <a:gd name="connsiteX46" fmla="*/ 138113 w 941189"/>
                <a:gd name="connsiteY46" fmla="*/ 276225 h 1369219"/>
                <a:gd name="connsiteX47" fmla="*/ 99417 w 941189"/>
                <a:gd name="connsiteY47" fmla="*/ 368499 h 1369219"/>
                <a:gd name="connsiteX48" fmla="*/ 85725 w 941189"/>
                <a:gd name="connsiteY48" fmla="*/ 470892 h 1369219"/>
                <a:gd name="connsiteX49" fmla="*/ 97929 w 941189"/>
                <a:gd name="connsiteY49" fmla="*/ 572095 h 1369219"/>
                <a:gd name="connsiteX50" fmla="*/ 132457 w 941189"/>
                <a:gd name="connsiteY50" fmla="*/ 660797 h 1369219"/>
                <a:gd name="connsiteX51" fmla="*/ 186333 w 941189"/>
                <a:gd name="connsiteY51" fmla="*/ 739974 h 1369219"/>
                <a:gd name="connsiteX52" fmla="*/ 256580 w 941189"/>
                <a:gd name="connsiteY52" fmla="*/ 813197 h 1369219"/>
                <a:gd name="connsiteX53" fmla="*/ 292001 w 941189"/>
                <a:gd name="connsiteY53" fmla="*/ 849809 h 1369219"/>
                <a:gd name="connsiteX54" fmla="*/ 318790 w 941189"/>
                <a:gd name="connsiteY54" fmla="*/ 889099 h 1369219"/>
                <a:gd name="connsiteX55" fmla="*/ 336054 w 941189"/>
                <a:gd name="connsiteY55" fmla="*/ 933152 h 1369219"/>
                <a:gd name="connsiteX56" fmla="*/ 342305 w 941189"/>
                <a:gd name="connsiteY56" fmla="*/ 984052 h 1369219"/>
                <a:gd name="connsiteX57" fmla="*/ 385167 w 941189"/>
                <a:gd name="connsiteY57" fmla="*/ 984052 h 1369219"/>
                <a:gd name="connsiteX58" fmla="*/ 513160 w 941189"/>
                <a:gd name="connsiteY58" fmla="*/ 770334 h 1369219"/>
                <a:gd name="connsiteX59" fmla="*/ 525661 w 941189"/>
                <a:gd name="connsiteY59" fmla="*/ 740271 h 1369219"/>
                <a:gd name="connsiteX60" fmla="*/ 556022 w 941189"/>
                <a:gd name="connsiteY60" fmla="*/ 727472 h 1369219"/>
                <a:gd name="connsiteX61" fmla="*/ 586383 w 941189"/>
                <a:gd name="connsiteY61" fmla="*/ 739974 h 1369219"/>
                <a:gd name="connsiteX62" fmla="*/ 598885 w 941189"/>
                <a:gd name="connsiteY62" fmla="*/ 770334 h 1369219"/>
                <a:gd name="connsiteX63" fmla="*/ 586085 w 941189"/>
                <a:gd name="connsiteY63" fmla="*/ 800695 h 1369219"/>
                <a:gd name="connsiteX64" fmla="*/ 556022 w 941189"/>
                <a:gd name="connsiteY64" fmla="*/ 813197 h 1369219"/>
                <a:gd name="connsiteX65" fmla="*/ 556022 w 941189"/>
                <a:gd name="connsiteY65" fmla="*/ 984052 h 1369219"/>
                <a:gd name="connsiteX66" fmla="*/ 598885 w 941189"/>
                <a:gd name="connsiteY66" fmla="*/ 984052 h 1369219"/>
                <a:gd name="connsiteX67" fmla="*/ 604838 w 941189"/>
                <a:gd name="connsiteY67" fmla="*/ 933152 h 1369219"/>
                <a:gd name="connsiteX68" fmla="*/ 622102 w 941189"/>
                <a:gd name="connsiteY68" fmla="*/ 889099 h 1369219"/>
                <a:gd name="connsiteX69" fmla="*/ 649188 w 941189"/>
                <a:gd name="connsiteY69" fmla="*/ 849809 h 1369219"/>
                <a:gd name="connsiteX70" fmla="*/ 684610 w 941189"/>
                <a:gd name="connsiteY70" fmla="*/ 813197 h 1369219"/>
                <a:gd name="connsiteX71" fmla="*/ 754856 w 941189"/>
                <a:gd name="connsiteY71" fmla="*/ 739974 h 1369219"/>
                <a:gd name="connsiteX72" fmla="*/ 808732 w 941189"/>
                <a:gd name="connsiteY72" fmla="*/ 661095 h 1369219"/>
                <a:gd name="connsiteX73" fmla="*/ 843260 w 941189"/>
                <a:gd name="connsiteY73" fmla="*/ 572691 h 1369219"/>
                <a:gd name="connsiteX74" fmla="*/ 855464 w 941189"/>
                <a:gd name="connsiteY74" fmla="*/ 470892 h 1369219"/>
                <a:gd name="connsiteX75" fmla="*/ 825401 w 941189"/>
                <a:gd name="connsiteY75" fmla="*/ 320874 h 1369219"/>
                <a:gd name="connsiteX76" fmla="*/ 742950 w 941189"/>
                <a:gd name="connsiteY76" fmla="*/ 198537 h 1369219"/>
                <a:gd name="connsiteX77" fmla="*/ 620613 w 941189"/>
                <a:gd name="connsiteY77" fmla="*/ 116086 h 1369219"/>
                <a:gd name="connsiteX78" fmla="*/ 470892 w 941189"/>
                <a:gd name="connsiteY78" fmla="*/ 85725 h 1369219"/>
                <a:gd name="connsiteX79" fmla="*/ 513160 w 941189"/>
                <a:gd name="connsiteY79" fmla="*/ 984052 h 1369219"/>
                <a:gd name="connsiteX80" fmla="*/ 428030 w 941189"/>
                <a:gd name="connsiteY80" fmla="*/ 984052 h 1369219"/>
                <a:gd name="connsiteX81" fmla="*/ 513160 w 941189"/>
                <a:gd name="connsiteY81" fmla="*/ 984052 h 1369219"/>
                <a:gd name="connsiteX82" fmla="*/ 385167 w 941189"/>
                <a:gd name="connsiteY82" fmla="*/ 1069777 h 1369219"/>
                <a:gd name="connsiteX83" fmla="*/ 385167 w 941189"/>
                <a:gd name="connsiteY83" fmla="*/ 1112639 h 1369219"/>
                <a:gd name="connsiteX84" fmla="*/ 372666 w 941189"/>
                <a:gd name="connsiteY84" fmla="*/ 1112639 h 1369219"/>
                <a:gd name="connsiteX85" fmla="*/ 351830 w 941189"/>
                <a:gd name="connsiteY85" fmla="*/ 1115913 h 1369219"/>
                <a:gd name="connsiteX86" fmla="*/ 342305 w 941189"/>
                <a:gd name="connsiteY86" fmla="*/ 1134070 h 1369219"/>
                <a:gd name="connsiteX87" fmla="*/ 351234 w 941189"/>
                <a:gd name="connsiteY87" fmla="*/ 1151930 h 1369219"/>
                <a:gd name="connsiteX88" fmla="*/ 371475 w 941189"/>
                <a:gd name="connsiteY88" fmla="*/ 1155502 h 1369219"/>
                <a:gd name="connsiteX89" fmla="*/ 385167 w 941189"/>
                <a:gd name="connsiteY89" fmla="*/ 1155502 h 1369219"/>
                <a:gd name="connsiteX90" fmla="*/ 385167 w 941189"/>
                <a:gd name="connsiteY90" fmla="*/ 1198364 h 1369219"/>
                <a:gd name="connsiteX91" fmla="*/ 377428 w 941189"/>
                <a:gd name="connsiteY91" fmla="*/ 1198364 h 1369219"/>
                <a:gd name="connsiteX92" fmla="*/ 365224 w 941189"/>
                <a:gd name="connsiteY92" fmla="*/ 1198662 h 1369219"/>
                <a:gd name="connsiteX93" fmla="*/ 353913 w 941189"/>
                <a:gd name="connsiteY93" fmla="*/ 1201043 h 1369219"/>
                <a:gd name="connsiteX94" fmla="*/ 345579 w 941189"/>
                <a:gd name="connsiteY94" fmla="*/ 1207294 h 1369219"/>
                <a:gd name="connsiteX95" fmla="*/ 342305 w 941189"/>
                <a:gd name="connsiteY95" fmla="*/ 1219200 h 1369219"/>
                <a:gd name="connsiteX96" fmla="*/ 351234 w 941189"/>
                <a:gd name="connsiteY96" fmla="*/ 1237060 h 1369219"/>
                <a:gd name="connsiteX97" fmla="*/ 371475 w 941189"/>
                <a:gd name="connsiteY97" fmla="*/ 1240631 h 1369219"/>
                <a:gd name="connsiteX98" fmla="*/ 385167 w 941189"/>
                <a:gd name="connsiteY98" fmla="*/ 1240631 h 1369219"/>
                <a:gd name="connsiteX99" fmla="*/ 428030 w 941189"/>
                <a:gd name="connsiteY99" fmla="*/ 1283494 h 1369219"/>
                <a:gd name="connsiteX100" fmla="*/ 513160 w 941189"/>
                <a:gd name="connsiteY100" fmla="*/ 1283494 h 1369219"/>
                <a:gd name="connsiteX101" fmla="*/ 556022 w 941189"/>
                <a:gd name="connsiteY101" fmla="*/ 1240631 h 1369219"/>
                <a:gd name="connsiteX102" fmla="*/ 568524 w 941189"/>
                <a:gd name="connsiteY102" fmla="*/ 1240631 h 1369219"/>
                <a:gd name="connsiteX103" fmla="*/ 589360 w 941189"/>
                <a:gd name="connsiteY103" fmla="*/ 1237357 h 1369219"/>
                <a:gd name="connsiteX104" fmla="*/ 598885 w 941189"/>
                <a:gd name="connsiteY104" fmla="*/ 1219200 h 1369219"/>
                <a:gd name="connsiteX105" fmla="*/ 589360 w 941189"/>
                <a:gd name="connsiteY105" fmla="*/ 1201638 h 1369219"/>
                <a:gd name="connsiteX106" fmla="*/ 568524 w 941189"/>
                <a:gd name="connsiteY106" fmla="*/ 1198364 h 1369219"/>
                <a:gd name="connsiteX107" fmla="*/ 556022 w 941189"/>
                <a:gd name="connsiteY107" fmla="*/ 1198364 h 1369219"/>
                <a:gd name="connsiteX108" fmla="*/ 556022 w 941189"/>
                <a:gd name="connsiteY108" fmla="*/ 1155502 h 1369219"/>
                <a:gd name="connsiteX109" fmla="*/ 568524 w 941189"/>
                <a:gd name="connsiteY109" fmla="*/ 1155502 h 1369219"/>
                <a:gd name="connsiteX110" fmla="*/ 589360 w 941189"/>
                <a:gd name="connsiteY110" fmla="*/ 1152227 h 1369219"/>
                <a:gd name="connsiteX111" fmla="*/ 598885 w 941189"/>
                <a:gd name="connsiteY111" fmla="*/ 1134070 h 1369219"/>
                <a:gd name="connsiteX112" fmla="*/ 589955 w 941189"/>
                <a:gd name="connsiteY112" fmla="*/ 1116211 h 1369219"/>
                <a:gd name="connsiteX113" fmla="*/ 569714 w 941189"/>
                <a:gd name="connsiteY113" fmla="*/ 1112639 h 1369219"/>
                <a:gd name="connsiteX114" fmla="*/ 556022 w 941189"/>
                <a:gd name="connsiteY114" fmla="*/ 1112639 h 1369219"/>
                <a:gd name="connsiteX115" fmla="*/ 556022 w 941189"/>
                <a:gd name="connsiteY115" fmla="*/ 1069777 h 1369219"/>
                <a:gd name="connsiteX116" fmla="*/ 385167 w 941189"/>
                <a:gd name="connsiteY116" fmla="*/ 1069777 h 1369219"/>
                <a:gd name="connsiteX0" fmla="*/ 470892 w 941189"/>
                <a:gd name="connsiteY0" fmla="*/ 0 h 1369219"/>
                <a:gd name="connsiteX1" fmla="*/ 595908 w 941189"/>
                <a:gd name="connsiteY1" fmla="*/ 16966 h 1369219"/>
                <a:gd name="connsiteX2" fmla="*/ 708124 w 941189"/>
                <a:gd name="connsiteY2" fmla="*/ 64591 h 1369219"/>
                <a:gd name="connsiteX3" fmla="*/ 803374 w 941189"/>
                <a:gd name="connsiteY3" fmla="*/ 138113 h 1369219"/>
                <a:gd name="connsiteX4" fmla="*/ 877193 w 941189"/>
                <a:gd name="connsiteY4" fmla="*/ 233363 h 1369219"/>
                <a:gd name="connsiteX5" fmla="*/ 924520 w 941189"/>
                <a:gd name="connsiteY5" fmla="*/ 345877 h 1369219"/>
                <a:gd name="connsiteX6" fmla="*/ 941189 w 941189"/>
                <a:gd name="connsiteY6" fmla="*/ 470892 h 1369219"/>
                <a:gd name="connsiteX7" fmla="*/ 907256 w 941189"/>
                <a:gd name="connsiteY7" fmla="*/ 652165 h 1369219"/>
                <a:gd name="connsiteX8" fmla="*/ 810220 w 941189"/>
                <a:gd name="connsiteY8" fmla="*/ 809625 h 1369219"/>
                <a:gd name="connsiteX9" fmla="*/ 775395 w 941189"/>
                <a:gd name="connsiteY9" fmla="*/ 845046 h 1369219"/>
                <a:gd name="connsiteX10" fmla="*/ 739378 w 941189"/>
                <a:gd name="connsiteY10" fmla="*/ 878681 h 1369219"/>
                <a:gd name="connsiteX11" fmla="*/ 717352 w 941189"/>
                <a:gd name="connsiteY11" fmla="*/ 901601 h 1369219"/>
                <a:gd name="connsiteX12" fmla="*/ 700088 w 941189"/>
                <a:gd name="connsiteY12" fmla="*/ 925711 h 1369219"/>
                <a:gd name="connsiteX13" fmla="*/ 688777 w 941189"/>
                <a:gd name="connsiteY13" fmla="*/ 952500 h 1369219"/>
                <a:gd name="connsiteX14" fmla="*/ 684610 w 941189"/>
                <a:gd name="connsiteY14" fmla="*/ 984052 h 1369219"/>
                <a:gd name="connsiteX15" fmla="*/ 684610 w 941189"/>
                <a:gd name="connsiteY15" fmla="*/ 1219200 h 1369219"/>
                <a:gd name="connsiteX16" fmla="*/ 677763 w 941189"/>
                <a:gd name="connsiteY16" fmla="*/ 1257002 h 1369219"/>
                <a:gd name="connsiteX17" fmla="*/ 658713 w 941189"/>
                <a:gd name="connsiteY17" fmla="*/ 1289447 h 1369219"/>
                <a:gd name="connsiteX18" fmla="*/ 629543 w 941189"/>
                <a:gd name="connsiteY18" fmla="*/ 1313260 h 1369219"/>
                <a:gd name="connsiteX19" fmla="*/ 592931 w 941189"/>
                <a:gd name="connsiteY19" fmla="*/ 1325166 h 1369219"/>
                <a:gd name="connsiteX20" fmla="*/ 548878 w 941189"/>
                <a:gd name="connsiteY20" fmla="*/ 1369219 h 1369219"/>
                <a:gd name="connsiteX21" fmla="*/ 392311 w 941189"/>
                <a:gd name="connsiteY21" fmla="*/ 1369219 h 1369219"/>
                <a:gd name="connsiteX22" fmla="*/ 348258 w 941189"/>
                <a:gd name="connsiteY22" fmla="*/ 1325166 h 1369219"/>
                <a:gd name="connsiteX23" fmla="*/ 311646 w 941189"/>
                <a:gd name="connsiteY23" fmla="*/ 1313260 h 1369219"/>
                <a:gd name="connsiteX24" fmla="*/ 282476 w 941189"/>
                <a:gd name="connsiteY24" fmla="*/ 1289447 h 1369219"/>
                <a:gd name="connsiteX25" fmla="*/ 263426 w 941189"/>
                <a:gd name="connsiteY25" fmla="*/ 1257002 h 1369219"/>
                <a:gd name="connsiteX26" fmla="*/ 256580 w 941189"/>
                <a:gd name="connsiteY26" fmla="*/ 1219200 h 1369219"/>
                <a:gd name="connsiteX27" fmla="*/ 256580 w 941189"/>
                <a:gd name="connsiteY27" fmla="*/ 984052 h 1369219"/>
                <a:gd name="connsiteX28" fmla="*/ 252413 w 941189"/>
                <a:gd name="connsiteY28" fmla="*/ 952500 h 1369219"/>
                <a:gd name="connsiteX29" fmla="*/ 241102 w 941189"/>
                <a:gd name="connsiteY29" fmla="*/ 925711 h 1369219"/>
                <a:gd name="connsiteX30" fmla="*/ 224135 w 941189"/>
                <a:gd name="connsiteY30" fmla="*/ 901601 h 1369219"/>
                <a:gd name="connsiteX31" fmla="*/ 202406 w 941189"/>
                <a:gd name="connsiteY31" fmla="*/ 878681 h 1369219"/>
                <a:gd name="connsiteX32" fmla="*/ 166390 w 941189"/>
                <a:gd name="connsiteY32" fmla="*/ 845046 h 1369219"/>
                <a:gd name="connsiteX33" fmla="*/ 131564 w 941189"/>
                <a:gd name="connsiteY33" fmla="*/ 809625 h 1369219"/>
                <a:gd name="connsiteX34" fmla="*/ 34231 w 941189"/>
                <a:gd name="connsiteY34" fmla="*/ 652165 h 1369219"/>
                <a:gd name="connsiteX35" fmla="*/ 0 w 941189"/>
                <a:gd name="connsiteY35" fmla="*/ 470892 h 1369219"/>
                <a:gd name="connsiteX36" fmla="*/ 16966 w 941189"/>
                <a:gd name="connsiteY36" fmla="*/ 345877 h 1369219"/>
                <a:gd name="connsiteX37" fmla="*/ 64592 w 941189"/>
                <a:gd name="connsiteY37" fmla="*/ 233363 h 1369219"/>
                <a:gd name="connsiteX38" fmla="*/ 138113 w 941189"/>
                <a:gd name="connsiteY38" fmla="*/ 138113 h 1369219"/>
                <a:gd name="connsiteX39" fmla="*/ 233363 w 941189"/>
                <a:gd name="connsiteY39" fmla="*/ 64591 h 1369219"/>
                <a:gd name="connsiteX40" fmla="*/ 345877 w 941189"/>
                <a:gd name="connsiteY40" fmla="*/ 16966 h 1369219"/>
                <a:gd name="connsiteX41" fmla="*/ 470892 w 941189"/>
                <a:gd name="connsiteY41" fmla="*/ 0 h 1369219"/>
                <a:gd name="connsiteX42" fmla="*/ 470892 w 941189"/>
                <a:gd name="connsiteY42" fmla="*/ 85725 h 1369219"/>
                <a:gd name="connsiteX43" fmla="*/ 368201 w 941189"/>
                <a:gd name="connsiteY43" fmla="*/ 99417 h 1369219"/>
                <a:gd name="connsiteX44" fmla="*/ 276225 w 941189"/>
                <a:gd name="connsiteY44" fmla="*/ 138113 h 1369219"/>
                <a:gd name="connsiteX45" fmla="*/ 198239 w 941189"/>
                <a:gd name="connsiteY45" fmla="*/ 198239 h 1369219"/>
                <a:gd name="connsiteX46" fmla="*/ 138113 w 941189"/>
                <a:gd name="connsiteY46" fmla="*/ 276225 h 1369219"/>
                <a:gd name="connsiteX47" fmla="*/ 99417 w 941189"/>
                <a:gd name="connsiteY47" fmla="*/ 368499 h 1369219"/>
                <a:gd name="connsiteX48" fmla="*/ 85725 w 941189"/>
                <a:gd name="connsiteY48" fmla="*/ 470892 h 1369219"/>
                <a:gd name="connsiteX49" fmla="*/ 97929 w 941189"/>
                <a:gd name="connsiteY49" fmla="*/ 572095 h 1369219"/>
                <a:gd name="connsiteX50" fmla="*/ 132457 w 941189"/>
                <a:gd name="connsiteY50" fmla="*/ 660797 h 1369219"/>
                <a:gd name="connsiteX51" fmla="*/ 186333 w 941189"/>
                <a:gd name="connsiteY51" fmla="*/ 739974 h 1369219"/>
                <a:gd name="connsiteX52" fmla="*/ 256580 w 941189"/>
                <a:gd name="connsiteY52" fmla="*/ 813197 h 1369219"/>
                <a:gd name="connsiteX53" fmla="*/ 292001 w 941189"/>
                <a:gd name="connsiteY53" fmla="*/ 849809 h 1369219"/>
                <a:gd name="connsiteX54" fmla="*/ 318790 w 941189"/>
                <a:gd name="connsiteY54" fmla="*/ 889099 h 1369219"/>
                <a:gd name="connsiteX55" fmla="*/ 336054 w 941189"/>
                <a:gd name="connsiteY55" fmla="*/ 933152 h 1369219"/>
                <a:gd name="connsiteX56" fmla="*/ 342305 w 941189"/>
                <a:gd name="connsiteY56" fmla="*/ 984052 h 1369219"/>
                <a:gd name="connsiteX57" fmla="*/ 385167 w 941189"/>
                <a:gd name="connsiteY57" fmla="*/ 984052 h 1369219"/>
                <a:gd name="connsiteX58" fmla="*/ 513160 w 941189"/>
                <a:gd name="connsiteY58" fmla="*/ 770334 h 1369219"/>
                <a:gd name="connsiteX59" fmla="*/ 525661 w 941189"/>
                <a:gd name="connsiteY59" fmla="*/ 740271 h 1369219"/>
                <a:gd name="connsiteX60" fmla="*/ 556022 w 941189"/>
                <a:gd name="connsiteY60" fmla="*/ 727472 h 1369219"/>
                <a:gd name="connsiteX61" fmla="*/ 586383 w 941189"/>
                <a:gd name="connsiteY61" fmla="*/ 739974 h 1369219"/>
                <a:gd name="connsiteX62" fmla="*/ 598885 w 941189"/>
                <a:gd name="connsiteY62" fmla="*/ 770334 h 1369219"/>
                <a:gd name="connsiteX63" fmla="*/ 586085 w 941189"/>
                <a:gd name="connsiteY63" fmla="*/ 800695 h 1369219"/>
                <a:gd name="connsiteX64" fmla="*/ 556022 w 941189"/>
                <a:gd name="connsiteY64" fmla="*/ 984052 h 1369219"/>
                <a:gd name="connsiteX65" fmla="*/ 598885 w 941189"/>
                <a:gd name="connsiteY65" fmla="*/ 984052 h 1369219"/>
                <a:gd name="connsiteX66" fmla="*/ 604838 w 941189"/>
                <a:gd name="connsiteY66" fmla="*/ 933152 h 1369219"/>
                <a:gd name="connsiteX67" fmla="*/ 622102 w 941189"/>
                <a:gd name="connsiteY67" fmla="*/ 889099 h 1369219"/>
                <a:gd name="connsiteX68" fmla="*/ 649188 w 941189"/>
                <a:gd name="connsiteY68" fmla="*/ 849809 h 1369219"/>
                <a:gd name="connsiteX69" fmla="*/ 684610 w 941189"/>
                <a:gd name="connsiteY69" fmla="*/ 813197 h 1369219"/>
                <a:gd name="connsiteX70" fmla="*/ 754856 w 941189"/>
                <a:gd name="connsiteY70" fmla="*/ 739974 h 1369219"/>
                <a:gd name="connsiteX71" fmla="*/ 808732 w 941189"/>
                <a:gd name="connsiteY71" fmla="*/ 661095 h 1369219"/>
                <a:gd name="connsiteX72" fmla="*/ 843260 w 941189"/>
                <a:gd name="connsiteY72" fmla="*/ 572691 h 1369219"/>
                <a:gd name="connsiteX73" fmla="*/ 855464 w 941189"/>
                <a:gd name="connsiteY73" fmla="*/ 470892 h 1369219"/>
                <a:gd name="connsiteX74" fmla="*/ 825401 w 941189"/>
                <a:gd name="connsiteY74" fmla="*/ 320874 h 1369219"/>
                <a:gd name="connsiteX75" fmla="*/ 742950 w 941189"/>
                <a:gd name="connsiteY75" fmla="*/ 198537 h 1369219"/>
                <a:gd name="connsiteX76" fmla="*/ 620613 w 941189"/>
                <a:gd name="connsiteY76" fmla="*/ 116086 h 1369219"/>
                <a:gd name="connsiteX77" fmla="*/ 470892 w 941189"/>
                <a:gd name="connsiteY77" fmla="*/ 85725 h 1369219"/>
                <a:gd name="connsiteX78" fmla="*/ 513160 w 941189"/>
                <a:gd name="connsiteY78" fmla="*/ 984052 h 1369219"/>
                <a:gd name="connsiteX79" fmla="*/ 428030 w 941189"/>
                <a:gd name="connsiteY79" fmla="*/ 984052 h 1369219"/>
                <a:gd name="connsiteX80" fmla="*/ 513160 w 941189"/>
                <a:gd name="connsiteY80" fmla="*/ 984052 h 1369219"/>
                <a:gd name="connsiteX81" fmla="*/ 385167 w 941189"/>
                <a:gd name="connsiteY81" fmla="*/ 1069777 h 1369219"/>
                <a:gd name="connsiteX82" fmla="*/ 385167 w 941189"/>
                <a:gd name="connsiteY82" fmla="*/ 1112639 h 1369219"/>
                <a:gd name="connsiteX83" fmla="*/ 372666 w 941189"/>
                <a:gd name="connsiteY83" fmla="*/ 1112639 h 1369219"/>
                <a:gd name="connsiteX84" fmla="*/ 351830 w 941189"/>
                <a:gd name="connsiteY84" fmla="*/ 1115913 h 1369219"/>
                <a:gd name="connsiteX85" fmla="*/ 342305 w 941189"/>
                <a:gd name="connsiteY85" fmla="*/ 1134070 h 1369219"/>
                <a:gd name="connsiteX86" fmla="*/ 351234 w 941189"/>
                <a:gd name="connsiteY86" fmla="*/ 1151930 h 1369219"/>
                <a:gd name="connsiteX87" fmla="*/ 371475 w 941189"/>
                <a:gd name="connsiteY87" fmla="*/ 1155502 h 1369219"/>
                <a:gd name="connsiteX88" fmla="*/ 385167 w 941189"/>
                <a:gd name="connsiteY88" fmla="*/ 1155502 h 1369219"/>
                <a:gd name="connsiteX89" fmla="*/ 385167 w 941189"/>
                <a:gd name="connsiteY89" fmla="*/ 1198364 h 1369219"/>
                <a:gd name="connsiteX90" fmla="*/ 377428 w 941189"/>
                <a:gd name="connsiteY90" fmla="*/ 1198364 h 1369219"/>
                <a:gd name="connsiteX91" fmla="*/ 365224 w 941189"/>
                <a:gd name="connsiteY91" fmla="*/ 1198662 h 1369219"/>
                <a:gd name="connsiteX92" fmla="*/ 353913 w 941189"/>
                <a:gd name="connsiteY92" fmla="*/ 1201043 h 1369219"/>
                <a:gd name="connsiteX93" fmla="*/ 345579 w 941189"/>
                <a:gd name="connsiteY93" fmla="*/ 1207294 h 1369219"/>
                <a:gd name="connsiteX94" fmla="*/ 342305 w 941189"/>
                <a:gd name="connsiteY94" fmla="*/ 1219200 h 1369219"/>
                <a:gd name="connsiteX95" fmla="*/ 351234 w 941189"/>
                <a:gd name="connsiteY95" fmla="*/ 1237060 h 1369219"/>
                <a:gd name="connsiteX96" fmla="*/ 371475 w 941189"/>
                <a:gd name="connsiteY96" fmla="*/ 1240631 h 1369219"/>
                <a:gd name="connsiteX97" fmla="*/ 385167 w 941189"/>
                <a:gd name="connsiteY97" fmla="*/ 1240631 h 1369219"/>
                <a:gd name="connsiteX98" fmla="*/ 428030 w 941189"/>
                <a:gd name="connsiteY98" fmla="*/ 1283494 h 1369219"/>
                <a:gd name="connsiteX99" fmla="*/ 513160 w 941189"/>
                <a:gd name="connsiteY99" fmla="*/ 1283494 h 1369219"/>
                <a:gd name="connsiteX100" fmla="*/ 556022 w 941189"/>
                <a:gd name="connsiteY100" fmla="*/ 1240631 h 1369219"/>
                <a:gd name="connsiteX101" fmla="*/ 568524 w 941189"/>
                <a:gd name="connsiteY101" fmla="*/ 1240631 h 1369219"/>
                <a:gd name="connsiteX102" fmla="*/ 589360 w 941189"/>
                <a:gd name="connsiteY102" fmla="*/ 1237357 h 1369219"/>
                <a:gd name="connsiteX103" fmla="*/ 598885 w 941189"/>
                <a:gd name="connsiteY103" fmla="*/ 1219200 h 1369219"/>
                <a:gd name="connsiteX104" fmla="*/ 589360 w 941189"/>
                <a:gd name="connsiteY104" fmla="*/ 1201638 h 1369219"/>
                <a:gd name="connsiteX105" fmla="*/ 568524 w 941189"/>
                <a:gd name="connsiteY105" fmla="*/ 1198364 h 1369219"/>
                <a:gd name="connsiteX106" fmla="*/ 556022 w 941189"/>
                <a:gd name="connsiteY106" fmla="*/ 1198364 h 1369219"/>
                <a:gd name="connsiteX107" fmla="*/ 556022 w 941189"/>
                <a:gd name="connsiteY107" fmla="*/ 1155502 h 1369219"/>
                <a:gd name="connsiteX108" fmla="*/ 568524 w 941189"/>
                <a:gd name="connsiteY108" fmla="*/ 1155502 h 1369219"/>
                <a:gd name="connsiteX109" fmla="*/ 589360 w 941189"/>
                <a:gd name="connsiteY109" fmla="*/ 1152227 h 1369219"/>
                <a:gd name="connsiteX110" fmla="*/ 598885 w 941189"/>
                <a:gd name="connsiteY110" fmla="*/ 1134070 h 1369219"/>
                <a:gd name="connsiteX111" fmla="*/ 589955 w 941189"/>
                <a:gd name="connsiteY111" fmla="*/ 1116211 h 1369219"/>
                <a:gd name="connsiteX112" fmla="*/ 569714 w 941189"/>
                <a:gd name="connsiteY112" fmla="*/ 1112639 h 1369219"/>
                <a:gd name="connsiteX113" fmla="*/ 556022 w 941189"/>
                <a:gd name="connsiteY113" fmla="*/ 1112639 h 1369219"/>
                <a:gd name="connsiteX114" fmla="*/ 556022 w 941189"/>
                <a:gd name="connsiteY114" fmla="*/ 1069777 h 1369219"/>
                <a:gd name="connsiteX115" fmla="*/ 385167 w 941189"/>
                <a:gd name="connsiteY115" fmla="*/ 1069777 h 1369219"/>
                <a:gd name="connsiteX0" fmla="*/ 470892 w 941189"/>
                <a:gd name="connsiteY0" fmla="*/ 0 h 1369219"/>
                <a:gd name="connsiteX1" fmla="*/ 595908 w 941189"/>
                <a:gd name="connsiteY1" fmla="*/ 16966 h 1369219"/>
                <a:gd name="connsiteX2" fmla="*/ 708124 w 941189"/>
                <a:gd name="connsiteY2" fmla="*/ 64591 h 1369219"/>
                <a:gd name="connsiteX3" fmla="*/ 803374 w 941189"/>
                <a:gd name="connsiteY3" fmla="*/ 138113 h 1369219"/>
                <a:gd name="connsiteX4" fmla="*/ 877193 w 941189"/>
                <a:gd name="connsiteY4" fmla="*/ 233363 h 1369219"/>
                <a:gd name="connsiteX5" fmla="*/ 924520 w 941189"/>
                <a:gd name="connsiteY5" fmla="*/ 345877 h 1369219"/>
                <a:gd name="connsiteX6" fmla="*/ 941189 w 941189"/>
                <a:gd name="connsiteY6" fmla="*/ 470892 h 1369219"/>
                <a:gd name="connsiteX7" fmla="*/ 907256 w 941189"/>
                <a:gd name="connsiteY7" fmla="*/ 652165 h 1369219"/>
                <a:gd name="connsiteX8" fmla="*/ 810220 w 941189"/>
                <a:gd name="connsiteY8" fmla="*/ 809625 h 1369219"/>
                <a:gd name="connsiteX9" fmla="*/ 775395 w 941189"/>
                <a:gd name="connsiteY9" fmla="*/ 845046 h 1369219"/>
                <a:gd name="connsiteX10" fmla="*/ 739378 w 941189"/>
                <a:gd name="connsiteY10" fmla="*/ 878681 h 1369219"/>
                <a:gd name="connsiteX11" fmla="*/ 717352 w 941189"/>
                <a:gd name="connsiteY11" fmla="*/ 901601 h 1369219"/>
                <a:gd name="connsiteX12" fmla="*/ 700088 w 941189"/>
                <a:gd name="connsiteY12" fmla="*/ 925711 h 1369219"/>
                <a:gd name="connsiteX13" fmla="*/ 688777 w 941189"/>
                <a:gd name="connsiteY13" fmla="*/ 952500 h 1369219"/>
                <a:gd name="connsiteX14" fmla="*/ 684610 w 941189"/>
                <a:gd name="connsiteY14" fmla="*/ 984052 h 1369219"/>
                <a:gd name="connsiteX15" fmla="*/ 684610 w 941189"/>
                <a:gd name="connsiteY15" fmla="*/ 1219200 h 1369219"/>
                <a:gd name="connsiteX16" fmla="*/ 677763 w 941189"/>
                <a:gd name="connsiteY16" fmla="*/ 1257002 h 1369219"/>
                <a:gd name="connsiteX17" fmla="*/ 658713 w 941189"/>
                <a:gd name="connsiteY17" fmla="*/ 1289447 h 1369219"/>
                <a:gd name="connsiteX18" fmla="*/ 629543 w 941189"/>
                <a:gd name="connsiteY18" fmla="*/ 1313260 h 1369219"/>
                <a:gd name="connsiteX19" fmla="*/ 592931 w 941189"/>
                <a:gd name="connsiteY19" fmla="*/ 1325166 h 1369219"/>
                <a:gd name="connsiteX20" fmla="*/ 548878 w 941189"/>
                <a:gd name="connsiteY20" fmla="*/ 1369219 h 1369219"/>
                <a:gd name="connsiteX21" fmla="*/ 392311 w 941189"/>
                <a:gd name="connsiteY21" fmla="*/ 1369219 h 1369219"/>
                <a:gd name="connsiteX22" fmla="*/ 348258 w 941189"/>
                <a:gd name="connsiteY22" fmla="*/ 1325166 h 1369219"/>
                <a:gd name="connsiteX23" fmla="*/ 311646 w 941189"/>
                <a:gd name="connsiteY23" fmla="*/ 1313260 h 1369219"/>
                <a:gd name="connsiteX24" fmla="*/ 282476 w 941189"/>
                <a:gd name="connsiteY24" fmla="*/ 1289447 h 1369219"/>
                <a:gd name="connsiteX25" fmla="*/ 263426 w 941189"/>
                <a:gd name="connsiteY25" fmla="*/ 1257002 h 1369219"/>
                <a:gd name="connsiteX26" fmla="*/ 256580 w 941189"/>
                <a:gd name="connsiteY26" fmla="*/ 1219200 h 1369219"/>
                <a:gd name="connsiteX27" fmla="*/ 256580 w 941189"/>
                <a:gd name="connsiteY27" fmla="*/ 984052 h 1369219"/>
                <a:gd name="connsiteX28" fmla="*/ 252413 w 941189"/>
                <a:gd name="connsiteY28" fmla="*/ 952500 h 1369219"/>
                <a:gd name="connsiteX29" fmla="*/ 241102 w 941189"/>
                <a:gd name="connsiteY29" fmla="*/ 925711 h 1369219"/>
                <a:gd name="connsiteX30" fmla="*/ 224135 w 941189"/>
                <a:gd name="connsiteY30" fmla="*/ 901601 h 1369219"/>
                <a:gd name="connsiteX31" fmla="*/ 202406 w 941189"/>
                <a:gd name="connsiteY31" fmla="*/ 878681 h 1369219"/>
                <a:gd name="connsiteX32" fmla="*/ 166390 w 941189"/>
                <a:gd name="connsiteY32" fmla="*/ 845046 h 1369219"/>
                <a:gd name="connsiteX33" fmla="*/ 131564 w 941189"/>
                <a:gd name="connsiteY33" fmla="*/ 809625 h 1369219"/>
                <a:gd name="connsiteX34" fmla="*/ 34231 w 941189"/>
                <a:gd name="connsiteY34" fmla="*/ 652165 h 1369219"/>
                <a:gd name="connsiteX35" fmla="*/ 0 w 941189"/>
                <a:gd name="connsiteY35" fmla="*/ 470892 h 1369219"/>
                <a:gd name="connsiteX36" fmla="*/ 16966 w 941189"/>
                <a:gd name="connsiteY36" fmla="*/ 345877 h 1369219"/>
                <a:gd name="connsiteX37" fmla="*/ 64592 w 941189"/>
                <a:gd name="connsiteY37" fmla="*/ 233363 h 1369219"/>
                <a:gd name="connsiteX38" fmla="*/ 138113 w 941189"/>
                <a:gd name="connsiteY38" fmla="*/ 138113 h 1369219"/>
                <a:gd name="connsiteX39" fmla="*/ 233363 w 941189"/>
                <a:gd name="connsiteY39" fmla="*/ 64591 h 1369219"/>
                <a:gd name="connsiteX40" fmla="*/ 345877 w 941189"/>
                <a:gd name="connsiteY40" fmla="*/ 16966 h 1369219"/>
                <a:gd name="connsiteX41" fmla="*/ 470892 w 941189"/>
                <a:gd name="connsiteY41" fmla="*/ 0 h 1369219"/>
                <a:gd name="connsiteX42" fmla="*/ 470892 w 941189"/>
                <a:gd name="connsiteY42" fmla="*/ 85725 h 1369219"/>
                <a:gd name="connsiteX43" fmla="*/ 368201 w 941189"/>
                <a:gd name="connsiteY43" fmla="*/ 99417 h 1369219"/>
                <a:gd name="connsiteX44" fmla="*/ 276225 w 941189"/>
                <a:gd name="connsiteY44" fmla="*/ 138113 h 1369219"/>
                <a:gd name="connsiteX45" fmla="*/ 198239 w 941189"/>
                <a:gd name="connsiteY45" fmla="*/ 198239 h 1369219"/>
                <a:gd name="connsiteX46" fmla="*/ 138113 w 941189"/>
                <a:gd name="connsiteY46" fmla="*/ 276225 h 1369219"/>
                <a:gd name="connsiteX47" fmla="*/ 99417 w 941189"/>
                <a:gd name="connsiteY47" fmla="*/ 368499 h 1369219"/>
                <a:gd name="connsiteX48" fmla="*/ 85725 w 941189"/>
                <a:gd name="connsiteY48" fmla="*/ 470892 h 1369219"/>
                <a:gd name="connsiteX49" fmla="*/ 97929 w 941189"/>
                <a:gd name="connsiteY49" fmla="*/ 572095 h 1369219"/>
                <a:gd name="connsiteX50" fmla="*/ 132457 w 941189"/>
                <a:gd name="connsiteY50" fmla="*/ 660797 h 1369219"/>
                <a:gd name="connsiteX51" fmla="*/ 186333 w 941189"/>
                <a:gd name="connsiteY51" fmla="*/ 739974 h 1369219"/>
                <a:gd name="connsiteX52" fmla="*/ 256580 w 941189"/>
                <a:gd name="connsiteY52" fmla="*/ 813197 h 1369219"/>
                <a:gd name="connsiteX53" fmla="*/ 292001 w 941189"/>
                <a:gd name="connsiteY53" fmla="*/ 849809 h 1369219"/>
                <a:gd name="connsiteX54" fmla="*/ 318790 w 941189"/>
                <a:gd name="connsiteY54" fmla="*/ 889099 h 1369219"/>
                <a:gd name="connsiteX55" fmla="*/ 336054 w 941189"/>
                <a:gd name="connsiteY55" fmla="*/ 933152 h 1369219"/>
                <a:gd name="connsiteX56" fmla="*/ 342305 w 941189"/>
                <a:gd name="connsiteY56" fmla="*/ 984052 h 1369219"/>
                <a:gd name="connsiteX57" fmla="*/ 385167 w 941189"/>
                <a:gd name="connsiteY57" fmla="*/ 984052 h 1369219"/>
                <a:gd name="connsiteX58" fmla="*/ 513160 w 941189"/>
                <a:gd name="connsiteY58" fmla="*/ 770334 h 1369219"/>
                <a:gd name="connsiteX59" fmla="*/ 525661 w 941189"/>
                <a:gd name="connsiteY59" fmla="*/ 740271 h 1369219"/>
                <a:gd name="connsiteX60" fmla="*/ 556022 w 941189"/>
                <a:gd name="connsiteY60" fmla="*/ 727472 h 1369219"/>
                <a:gd name="connsiteX61" fmla="*/ 586383 w 941189"/>
                <a:gd name="connsiteY61" fmla="*/ 739974 h 1369219"/>
                <a:gd name="connsiteX62" fmla="*/ 598885 w 941189"/>
                <a:gd name="connsiteY62" fmla="*/ 770334 h 1369219"/>
                <a:gd name="connsiteX63" fmla="*/ 556022 w 941189"/>
                <a:gd name="connsiteY63" fmla="*/ 984052 h 1369219"/>
                <a:gd name="connsiteX64" fmla="*/ 598885 w 941189"/>
                <a:gd name="connsiteY64" fmla="*/ 984052 h 1369219"/>
                <a:gd name="connsiteX65" fmla="*/ 604838 w 941189"/>
                <a:gd name="connsiteY65" fmla="*/ 933152 h 1369219"/>
                <a:gd name="connsiteX66" fmla="*/ 622102 w 941189"/>
                <a:gd name="connsiteY66" fmla="*/ 889099 h 1369219"/>
                <a:gd name="connsiteX67" fmla="*/ 649188 w 941189"/>
                <a:gd name="connsiteY67" fmla="*/ 849809 h 1369219"/>
                <a:gd name="connsiteX68" fmla="*/ 684610 w 941189"/>
                <a:gd name="connsiteY68" fmla="*/ 813197 h 1369219"/>
                <a:gd name="connsiteX69" fmla="*/ 754856 w 941189"/>
                <a:gd name="connsiteY69" fmla="*/ 739974 h 1369219"/>
                <a:gd name="connsiteX70" fmla="*/ 808732 w 941189"/>
                <a:gd name="connsiteY70" fmla="*/ 661095 h 1369219"/>
                <a:gd name="connsiteX71" fmla="*/ 843260 w 941189"/>
                <a:gd name="connsiteY71" fmla="*/ 572691 h 1369219"/>
                <a:gd name="connsiteX72" fmla="*/ 855464 w 941189"/>
                <a:gd name="connsiteY72" fmla="*/ 470892 h 1369219"/>
                <a:gd name="connsiteX73" fmla="*/ 825401 w 941189"/>
                <a:gd name="connsiteY73" fmla="*/ 320874 h 1369219"/>
                <a:gd name="connsiteX74" fmla="*/ 742950 w 941189"/>
                <a:gd name="connsiteY74" fmla="*/ 198537 h 1369219"/>
                <a:gd name="connsiteX75" fmla="*/ 620613 w 941189"/>
                <a:gd name="connsiteY75" fmla="*/ 116086 h 1369219"/>
                <a:gd name="connsiteX76" fmla="*/ 470892 w 941189"/>
                <a:gd name="connsiteY76" fmla="*/ 85725 h 1369219"/>
                <a:gd name="connsiteX77" fmla="*/ 513160 w 941189"/>
                <a:gd name="connsiteY77" fmla="*/ 984052 h 1369219"/>
                <a:gd name="connsiteX78" fmla="*/ 428030 w 941189"/>
                <a:gd name="connsiteY78" fmla="*/ 984052 h 1369219"/>
                <a:gd name="connsiteX79" fmla="*/ 513160 w 941189"/>
                <a:gd name="connsiteY79" fmla="*/ 984052 h 1369219"/>
                <a:gd name="connsiteX80" fmla="*/ 385167 w 941189"/>
                <a:gd name="connsiteY80" fmla="*/ 1069777 h 1369219"/>
                <a:gd name="connsiteX81" fmla="*/ 385167 w 941189"/>
                <a:gd name="connsiteY81" fmla="*/ 1112639 h 1369219"/>
                <a:gd name="connsiteX82" fmla="*/ 372666 w 941189"/>
                <a:gd name="connsiteY82" fmla="*/ 1112639 h 1369219"/>
                <a:gd name="connsiteX83" fmla="*/ 351830 w 941189"/>
                <a:gd name="connsiteY83" fmla="*/ 1115913 h 1369219"/>
                <a:gd name="connsiteX84" fmla="*/ 342305 w 941189"/>
                <a:gd name="connsiteY84" fmla="*/ 1134070 h 1369219"/>
                <a:gd name="connsiteX85" fmla="*/ 351234 w 941189"/>
                <a:gd name="connsiteY85" fmla="*/ 1151930 h 1369219"/>
                <a:gd name="connsiteX86" fmla="*/ 371475 w 941189"/>
                <a:gd name="connsiteY86" fmla="*/ 1155502 h 1369219"/>
                <a:gd name="connsiteX87" fmla="*/ 385167 w 941189"/>
                <a:gd name="connsiteY87" fmla="*/ 1155502 h 1369219"/>
                <a:gd name="connsiteX88" fmla="*/ 385167 w 941189"/>
                <a:gd name="connsiteY88" fmla="*/ 1198364 h 1369219"/>
                <a:gd name="connsiteX89" fmla="*/ 377428 w 941189"/>
                <a:gd name="connsiteY89" fmla="*/ 1198364 h 1369219"/>
                <a:gd name="connsiteX90" fmla="*/ 365224 w 941189"/>
                <a:gd name="connsiteY90" fmla="*/ 1198662 h 1369219"/>
                <a:gd name="connsiteX91" fmla="*/ 353913 w 941189"/>
                <a:gd name="connsiteY91" fmla="*/ 1201043 h 1369219"/>
                <a:gd name="connsiteX92" fmla="*/ 345579 w 941189"/>
                <a:gd name="connsiteY92" fmla="*/ 1207294 h 1369219"/>
                <a:gd name="connsiteX93" fmla="*/ 342305 w 941189"/>
                <a:gd name="connsiteY93" fmla="*/ 1219200 h 1369219"/>
                <a:gd name="connsiteX94" fmla="*/ 351234 w 941189"/>
                <a:gd name="connsiteY94" fmla="*/ 1237060 h 1369219"/>
                <a:gd name="connsiteX95" fmla="*/ 371475 w 941189"/>
                <a:gd name="connsiteY95" fmla="*/ 1240631 h 1369219"/>
                <a:gd name="connsiteX96" fmla="*/ 385167 w 941189"/>
                <a:gd name="connsiteY96" fmla="*/ 1240631 h 1369219"/>
                <a:gd name="connsiteX97" fmla="*/ 428030 w 941189"/>
                <a:gd name="connsiteY97" fmla="*/ 1283494 h 1369219"/>
                <a:gd name="connsiteX98" fmla="*/ 513160 w 941189"/>
                <a:gd name="connsiteY98" fmla="*/ 1283494 h 1369219"/>
                <a:gd name="connsiteX99" fmla="*/ 556022 w 941189"/>
                <a:gd name="connsiteY99" fmla="*/ 1240631 h 1369219"/>
                <a:gd name="connsiteX100" fmla="*/ 568524 w 941189"/>
                <a:gd name="connsiteY100" fmla="*/ 1240631 h 1369219"/>
                <a:gd name="connsiteX101" fmla="*/ 589360 w 941189"/>
                <a:gd name="connsiteY101" fmla="*/ 1237357 h 1369219"/>
                <a:gd name="connsiteX102" fmla="*/ 598885 w 941189"/>
                <a:gd name="connsiteY102" fmla="*/ 1219200 h 1369219"/>
                <a:gd name="connsiteX103" fmla="*/ 589360 w 941189"/>
                <a:gd name="connsiteY103" fmla="*/ 1201638 h 1369219"/>
                <a:gd name="connsiteX104" fmla="*/ 568524 w 941189"/>
                <a:gd name="connsiteY104" fmla="*/ 1198364 h 1369219"/>
                <a:gd name="connsiteX105" fmla="*/ 556022 w 941189"/>
                <a:gd name="connsiteY105" fmla="*/ 1198364 h 1369219"/>
                <a:gd name="connsiteX106" fmla="*/ 556022 w 941189"/>
                <a:gd name="connsiteY106" fmla="*/ 1155502 h 1369219"/>
                <a:gd name="connsiteX107" fmla="*/ 568524 w 941189"/>
                <a:gd name="connsiteY107" fmla="*/ 1155502 h 1369219"/>
                <a:gd name="connsiteX108" fmla="*/ 589360 w 941189"/>
                <a:gd name="connsiteY108" fmla="*/ 1152227 h 1369219"/>
                <a:gd name="connsiteX109" fmla="*/ 598885 w 941189"/>
                <a:gd name="connsiteY109" fmla="*/ 1134070 h 1369219"/>
                <a:gd name="connsiteX110" fmla="*/ 589955 w 941189"/>
                <a:gd name="connsiteY110" fmla="*/ 1116211 h 1369219"/>
                <a:gd name="connsiteX111" fmla="*/ 569714 w 941189"/>
                <a:gd name="connsiteY111" fmla="*/ 1112639 h 1369219"/>
                <a:gd name="connsiteX112" fmla="*/ 556022 w 941189"/>
                <a:gd name="connsiteY112" fmla="*/ 1112639 h 1369219"/>
                <a:gd name="connsiteX113" fmla="*/ 556022 w 941189"/>
                <a:gd name="connsiteY113" fmla="*/ 1069777 h 1369219"/>
                <a:gd name="connsiteX114" fmla="*/ 385167 w 941189"/>
                <a:gd name="connsiteY114" fmla="*/ 1069777 h 1369219"/>
                <a:gd name="connsiteX0" fmla="*/ 470892 w 941189"/>
                <a:gd name="connsiteY0" fmla="*/ 0 h 1369219"/>
                <a:gd name="connsiteX1" fmla="*/ 595908 w 941189"/>
                <a:gd name="connsiteY1" fmla="*/ 16966 h 1369219"/>
                <a:gd name="connsiteX2" fmla="*/ 708124 w 941189"/>
                <a:gd name="connsiteY2" fmla="*/ 64591 h 1369219"/>
                <a:gd name="connsiteX3" fmla="*/ 803374 w 941189"/>
                <a:gd name="connsiteY3" fmla="*/ 138113 h 1369219"/>
                <a:gd name="connsiteX4" fmla="*/ 877193 w 941189"/>
                <a:gd name="connsiteY4" fmla="*/ 233363 h 1369219"/>
                <a:gd name="connsiteX5" fmla="*/ 924520 w 941189"/>
                <a:gd name="connsiteY5" fmla="*/ 345877 h 1369219"/>
                <a:gd name="connsiteX6" fmla="*/ 941189 w 941189"/>
                <a:gd name="connsiteY6" fmla="*/ 470892 h 1369219"/>
                <a:gd name="connsiteX7" fmla="*/ 907256 w 941189"/>
                <a:gd name="connsiteY7" fmla="*/ 652165 h 1369219"/>
                <a:gd name="connsiteX8" fmla="*/ 810220 w 941189"/>
                <a:gd name="connsiteY8" fmla="*/ 809625 h 1369219"/>
                <a:gd name="connsiteX9" fmla="*/ 775395 w 941189"/>
                <a:gd name="connsiteY9" fmla="*/ 845046 h 1369219"/>
                <a:gd name="connsiteX10" fmla="*/ 739378 w 941189"/>
                <a:gd name="connsiteY10" fmla="*/ 878681 h 1369219"/>
                <a:gd name="connsiteX11" fmla="*/ 717352 w 941189"/>
                <a:gd name="connsiteY11" fmla="*/ 901601 h 1369219"/>
                <a:gd name="connsiteX12" fmla="*/ 700088 w 941189"/>
                <a:gd name="connsiteY12" fmla="*/ 925711 h 1369219"/>
                <a:gd name="connsiteX13" fmla="*/ 688777 w 941189"/>
                <a:gd name="connsiteY13" fmla="*/ 952500 h 1369219"/>
                <a:gd name="connsiteX14" fmla="*/ 684610 w 941189"/>
                <a:gd name="connsiteY14" fmla="*/ 984052 h 1369219"/>
                <a:gd name="connsiteX15" fmla="*/ 684610 w 941189"/>
                <a:gd name="connsiteY15" fmla="*/ 1219200 h 1369219"/>
                <a:gd name="connsiteX16" fmla="*/ 677763 w 941189"/>
                <a:gd name="connsiteY16" fmla="*/ 1257002 h 1369219"/>
                <a:gd name="connsiteX17" fmla="*/ 658713 w 941189"/>
                <a:gd name="connsiteY17" fmla="*/ 1289447 h 1369219"/>
                <a:gd name="connsiteX18" fmla="*/ 629543 w 941189"/>
                <a:gd name="connsiteY18" fmla="*/ 1313260 h 1369219"/>
                <a:gd name="connsiteX19" fmla="*/ 592931 w 941189"/>
                <a:gd name="connsiteY19" fmla="*/ 1325166 h 1369219"/>
                <a:gd name="connsiteX20" fmla="*/ 548878 w 941189"/>
                <a:gd name="connsiteY20" fmla="*/ 1369219 h 1369219"/>
                <a:gd name="connsiteX21" fmla="*/ 392311 w 941189"/>
                <a:gd name="connsiteY21" fmla="*/ 1369219 h 1369219"/>
                <a:gd name="connsiteX22" fmla="*/ 348258 w 941189"/>
                <a:gd name="connsiteY22" fmla="*/ 1325166 h 1369219"/>
                <a:gd name="connsiteX23" fmla="*/ 311646 w 941189"/>
                <a:gd name="connsiteY23" fmla="*/ 1313260 h 1369219"/>
                <a:gd name="connsiteX24" fmla="*/ 282476 w 941189"/>
                <a:gd name="connsiteY24" fmla="*/ 1289447 h 1369219"/>
                <a:gd name="connsiteX25" fmla="*/ 263426 w 941189"/>
                <a:gd name="connsiteY25" fmla="*/ 1257002 h 1369219"/>
                <a:gd name="connsiteX26" fmla="*/ 256580 w 941189"/>
                <a:gd name="connsiteY26" fmla="*/ 1219200 h 1369219"/>
                <a:gd name="connsiteX27" fmla="*/ 256580 w 941189"/>
                <a:gd name="connsiteY27" fmla="*/ 984052 h 1369219"/>
                <a:gd name="connsiteX28" fmla="*/ 252413 w 941189"/>
                <a:gd name="connsiteY28" fmla="*/ 952500 h 1369219"/>
                <a:gd name="connsiteX29" fmla="*/ 241102 w 941189"/>
                <a:gd name="connsiteY29" fmla="*/ 925711 h 1369219"/>
                <a:gd name="connsiteX30" fmla="*/ 224135 w 941189"/>
                <a:gd name="connsiteY30" fmla="*/ 901601 h 1369219"/>
                <a:gd name="connsiteX31" fmla="*/ 202406 w 941189"/>
                <a:gd name="connsiteY31" fmla="*/ 878681 h 1369219"/>
                <a:gd name="connsiteX32" fmla="*/ 166390 w 941189"/>
                <a:gd name="connsiteY32" fmla="*/ 845046 h 1369219"/>
                <a:gd name="connsiteX33" fmla="*/ 131564 w 941189"/>
                <a:gd name="connsiteY33" fmla="*/ 809625 h 1369219"/>
                <a:gd name="connsiteX34" fmla="*/ 34231 w 941189"/>
                <a:gd name="connsiteY34" fmla="*/ 652165 h 1369219"/>
                <a:gd name="connsiteX35" fmla="*/ 0 w 941189"/>
                <a:gd name="connsiteY35" fmla="*/ 470892 h 1369219"/>
                <a:gd name="connsiteX36" fmla="*/ 16966 w 941189"/>
                <a:gd name="connsiteY36" fmla="*/ 345877 h 1369219"/>
                <a:gd name="connsiteX37" fmla="*/ 64592 w 941189"/>
                <a:gd name="connsiteY37" fmla="*/ 233363 h 1369219"/>
                <a:gd name="connsiteX38" fmla="*/ 138113 w 941189"/>
                <a:gd name="connsiteY38" fmla="*/ 138113 h 1369219"/>
                <a:gd name="connsiteX39" fmla="*/ 233363 w 941189"/>
                <a:gd name="connsiteY39" fmla="*/ 64591 h 1369219"/>
                <a:gd name="connsiteX40" fmla="*/ 345877 w 941189"/>
                <a:gd name="connsiteY40" fmla="*/ 16966 h 1369219"/>
                <a:gd name="connsiteX41" fmla="*/ 470892 w 941189"/>
                <a:gd name="connsiteY41" fmla="*/ 0 h 1369219"/>
                <a:gd name="connsiteX42" fmla="*/ 470892 w 941189"/>
                <a:gd name="connsiteY42" fmla="*/ 85725 h 1369219"/>
                <a:gd name="connsiteX43" fmla="*/ 368201 w 941189"/>
                <a:gd name="connsiteY43" fmla="*/ 99417 h 1369219"/>
                <a:gd name="connsiteX44" fmla="*/ 276225 w 941189"/>
                <a:gd name="connsiteY44" fmla="*/ 138113 h 1369219"/>
                <a:gd name="connsiteX45" fmla="*/ 198239 w 941189"/>
                <a:gd name="connsiteY45" fmla="*/ 198239 h 1369219"/>
                <a:gd name="connsiteX46" fmla="*/ 138113 w 941189"/>
                <a:gd name="connsiteY46" fmla="*/ 276225 h 1369219"/>
                <a:gd name="connsiteX47" fmla="*/ 99417 w 941189"/>
                <a:gd name="connsiteY47" fmla="*/ 368499 h 1369219"/>
                <a:gd name="connsiteX48" fmla="*/ 85725 w 941189"/>
                <a:gd name="connsiteY48" fmla="*/ 470892 h 1369219"/>
                <a:gd name="connsiteX49" fmla="*/ 97929 w 941189"/>
                <a:gd name="connsiteY49" fmla="*/ 572095 h 1369219"/>
                <a:gd name="connsiteX50" fmla="*/ 132457 w 941189"/>
                <a:gd name="connsiteY50" fmla="*/ 660797 h 1369219"/>
                <a:gd name="connsiteX51" fmla="*/ 186333 w 941189"/>
                <a:gd name="connsiteY51" fmla="*/ 739974 h 1369219"/>
                <a:gd name="connsiteX52" fmla="*/ 256580 w 941189"/>
                <a:gd name="connsiteY52" fmla="*/ 813197 h 1369219"/>
                <a:gd name="connsiteX53" fmla="*/ 292001 w 941189"/>
                <a:gd name="connsiteY53" fmla="*/ 849809 h 1369219"/>
                <a:gd name="connsiteX54" fmla="*/ 318790 w 941189"/>
                <a:gd name="connsiteY54" fmla="*/ 889099 h 1369219"/>
                <a:gd name="connsiteX55" fmla="*/ 336054 w 941189"/>
                <a:gd name="connsiteY55" fmla="*/ 933152 h 1369219"/>
                <a:gd name="connsiteX56" fmla="*/ 342305 w 941189"/>
                <a:gd name="connsiteY56" fmla="*/ 984052 h 1369219"/>
                <a:gd name="connsiteX57" fmla="*/ 385167 w 941189"/>
                <a:gd name="connsiteY57" fmla="*/ 984052 h 1369219"/>
                <a:gd name="connsiteX58" fmla="*/ 513160 w 941189"/>
                <a:gd name="connsiteY58" fmla="*/ 770334 h 1369219"/>
                <a:gd name="connsiteX59" fmla="*/ 525661 w 941189"/>
                <a:gd name="connsiteY59" fmla="*/ 740271 h 1369219"/>
                <a:gd name="connsiteX60" fmla="*/ 556022 w 941189"/>
                <a:gd name="connsiteY60" fmla="*/ 727472 h 1369219"/>
                <a:gd name="connsiteX61" fmla="*/ 586383 w 941189"/>
                <a:gd name="connsiteY61" fmla="*/ 739974 h 1369219"/>
                <a:gd name="connsiteX62" fmla="*/ 556022 w 941189"/>
                <a:gd name="connsiteY62" fmla="*/ 984052 h 1369219"/>
                <a:gd name="connsiteX63" fmla="*/ 598885 w 941189"/>
                <a:gd name="connsiteY63" fmla="*/ 984052 h 1369219"/>
                <a:gd name="connsiteX64" fmla="*/ 604838 w 941189"/>
                <a:gd name="connsiteY64" fmla="*/ 933152 h 1369219"/>
                <a:gd name="connsiteX65" fmla="*/ 622102 w 941189"/>
                <a:gd name="connsiteY65" fmla="*/ 889099 h 1369219"/>
                <a:gd name="connsiteX66" fmla="*/ 649188 w 941189"/>
                <a:gd name="connsiteY66" fmla="*/ 849809 h 1369219"/>
                <a:gd name="connsiteX67" fmla="*/ 684610 w 941189"/>
                <a:gd name="connsiteY67" fmla="*/ 813197 h 1369219"/>
                <a:gd name="connsiteX68" fmla="*/ 754856 w 941189"/>
                <a:gd name="connsiteY68" fmla="*/ 739974 h 1369219"/>
                <a:gd name="connsiteX69" fmla="*/ 808732 w 941189"/>
                <a:gd name="connsiteY69" fmla="*/ 661095 h 1369219"/>
                <a:gd name="connsiteX70" fmla="*/ 843260 w 941189"/>
                <a:gd name="connsiteY70" fmla="*/ 572691 h 1369219"/>
                <a:gd name="connsiteX71" fmla="*/ 855464 w 941189"/>
                <a:gd name="connsiteY71" fmla="*/ 470892 h 1369219"/>
                <a:gd name="connsiteX72" fmla="*/ 825401 w 941189"/>
                <a:gd name="connsiteY72" fmla="*/ 320874 h 1369219"/>
                <a:gd name="connsiteX73" fmla="*/ 742950 w 941189"/>
                <a:gd name="connsiteY73" fmla="*/ 198537 h 1369219"/>
                <a:gd name="connsiteX74" fmla="*/ 620613 w 941189"/>
                <a:gd name="connsiteY74" fmla="*/ 116086 h 1369219"/>
                <a:gd name="connsiteX75" fmla="*/ 470892 w 941189"/>
                <a:gd name="connsiteY75" fmla="*/ 85725 h 1369219"/>
                <a:gd name="connsiteX76" fmla="*/ 513160 w 941189"/>
                <a:gd name="connsiteY76" fmla="*/ 984052 h 1369219"/>
                <a:gd name="connsiteX77" fmla="*/ 428030 w 941189"/>
                <a:gd name="connsiteY77" fmla="*/ 984052 h 1369219"/>
                <a:gd name="connsiteX78" fmla="*/ 513160 w 941189"/>
                <a:gd name="connsiteY78" fmla="*/ 984052 h 1369219"/>
                <a:gd name="connsiteX79" fmla="*/ 385167 w 941189"/>
                <a:gd name="connsiteY79" fmla="*/ 1069777 h 1369219"/>
                <a:gd name="connsiteX80" fmla="*/ 385167 w 941189"/>
                <a:gd name="connsiteY80" fmla="*/ 1112639 h 1369219"/>
                <a:gd name="connsiteX81" fmla="*/ 372666 w 941189"/>
                <a:gd name="connsiteY81" fmla="*/ 1112639 h 1369219"/>
                <a:gd name="connsiteX82" fmla="*/ 351830 w 941189"/>
                <a:gd name="connsiteY82" fmla="*/ 1115913 h 1369219"/>
                <a:gd name="connsiteX83" fmla="*/ 342305 w 941189"/>
                <a:gd name="connsiteY83" fmla="*/ 1134070 h 1369219"/>
                <a:gd name="connsiteX84" fmla="*/ 351234 w 941189"/>
                <a:gd name="connsiteY84" fmla="*/ 1151930 h 1369219"/>
                <a:gd name="connsiteX85" fmla="*/ 371475 w 941189"/>
                <a:gd name="connsiteY85" fmla="*/ 1155502 h 1369219"/>
                <a:gd name="connsiteX86" fmla="*/ 385167 w 941189"/>
                <a:gd name="connsiteY86" fmla="*/ 1155502 h 1369219"/>
                <a:gd name="connsiteX87" fmla="*/ 385167 w 941189"/>
                <a:gd name="connsiteY87" fmla="*/ 1198364 h 1369219"/>
                <a:gd name="connsiteX88" fmla="*/ 377428 w 941189"/>
                <a:gd name="connsiteY88" fmla="*/ 1198364 h 1369219"/>
                <a:gd name="connsiteX89" fmla="*/ 365224 w 941189"/>
                <a:gd name="connsiteY89" fmla="*/ 1198662 h 1369219"/>
                <a:gd name="connsiteX90" fmla="*/ 353913 w 941189"/>
                <a:gd name="connsiteY90" fmla="*/ 1201043 h 1369219"/>
                <a:gd name="connsiteX91" fmla="*/ 345579 w 941189"/>
                <a:gd name="connsiteY91" fmla="*/ 1207294 h 1369219"/>
                <a:gd name="connsiteX92" fmla="*/ 342305 w 941189"/>
                <a:gd name="connsiteY92" fmla="*/ 1219200 h 1369219"/>
                <a:gd name="connsiteX93" fmla="*/ 351234 w 941189"/>
                <a:gd name="connsiteY93" fmla="*/ 1237060 h 1369219"/>
                <a:gd name="connsiteX94" fmla="*/ 371475 w 941189"/>
                <a:gd name="connsiteY94" fmla="*/ 1240631 h 1369219"/>
                <a:gd name="connsiteX95" fmla="*/ 385167 w 941189"/>
                <a:gd name="connsiteY95" fmla="*/ 1240631 h 1369219"/>
                <a:gd name="connsiteX96" fmla="*/ 428030 w 941189"/>
                <a:gd name="connsiteY96" fmla="*/ 1283494 h 1369219"/>
                <a:gd name="connsiteX97" fmla="*/ 513160 w 941189"/>
                <a:gd name="connsiteY97" fmla="*/ 1283494 h 1369219"/>
                <a:gd name="connsiteX98" fmla="*/ 556022 w 941189"/>
                <a:gd name="connsiteY98" fmla="*/ 1240631 h 1369219"/>
                <a:gd name="connsiteX99" fmla="*/ 568524 w 941189"/>
                <a:gd name="connsiteY99" fmla="*/ 1240631 h 1369219"/>
                <a:gd name="connsiteX100" fmla="*/ 589360 w 941189"/>
                <a:gd name="connsiteY100" fmla="*/ 1237357 h 1369219"/>
                <a:gd name="connsiteX101" fmla="*/ 598885 w 941189"/>
                <a:gd name="connsiteY101" fmla="*/ 1219200 h 1369219"/>
                <a:gd name="connsiteX102" fmla="*/ 589360 w 941189"/>
                <a:gd name="connsiteY102" fmla="*/ 1201638 h 1369219"/>
                <a:gd name="connsiteX103" fmla="*/ 568524 w 941189"/>
                <a:gd name="connsiteY103" fmla="*/ 1198364 h 1369219"/>
                <a:gd name="connsiteX104" fmla="*/ 556022 w 941189"/>
                <a:gd name="connsiteY104" fmla="*/ 1198364 h 1369219"/>
                <a:gd name="connsiteX105" fmla="*/ 556022 w 941189"/>
                <a:gd name="connsiteY105" fmla="*/ 1155502 h 1369219"/>
                <a:gd name="connsiteX106" fmla="*/ 568524 w 941189"/>
                <a:gd name="connsiteY106" fmla="*/ 1155502 h 1369219"/>
                <a:gd name="connsiteX107" fmla="*/ 589360 w 941189"/>
                <a:gd name="connsiteY107" fmla="*/ 1152227 h 1369219"/>
                <a:gd name="connsiteX108" fmla="*/ 598885 w 941189"/>
                <a:gd name="connsiteY108" fmla="*/ 1134070 h 1369219"/>
                <a:gd name="connsiteX109" fmla="*/ 589955 w 941189"/>
                <a:gd name="connsiteY109" fmla="*/ 1116211 h 1369219"/>
                <a:gd name="connsiteX110" fmla="*/ 569714 w 941189"/>
                <a:gd name="connsiteY110" fmla="*/ 1112639 h 1369219"/>
                <a:gd name="connsiteX111" fmla="*/ 556022 w 941189"/>
                <a:gd name="connsiteY111" fmla="*/ 1112639 h 1369219"/>
                <a:gd name="connsiteX112" fmla="*/ 556022 w 941189"/>
                <a:gd name="connsiteY112" fmla="*/ 1069777 h 1369219"/>
                <a:gd name="connsiteX113" fmla="*/ 385167 w 941189"/>
                <a:gd name="connsiteY113" fmla="*/ 1069777 h 1369219"/>
                <a:gd name="connsiteX0" fmla="*/ 470892 w 941189"/>
                <a:gd name="connsiteY0" fmla="*/ 0 h 1369219"/>
                <a:gd name="connsiteX1" fmla="*/ 595908 w 941189"/>
                <a:gd name="connsiteY1" fmla="*/ 16966 h 1369219"/>
                <a:gd name="connsiteX2" fmla="*/ 708124 w 941189"/>
                <a:gd name="connsiteY2" fmla="*/ 64591 h 1369219"/>
                <a:gd name="connsiteX3" fmla="*/ 803374 w 941189"/>
                <a:gd name="connsiteY3" fmla="*/ 138113 h 1369219"/>
                <a:gd name="connsiteX4" fmla="*/ 877193 w 941189"/>
                <a:gd name="connsiteY4" fmla="*/ 233363 h 1369219"/>
                <a:gd name="connsiteX5" fmla="*/ 924520 w 941189"/>
                <a:gd name="connsiteY5" fmla="*/ 345877 h 1369219"/>
                <a:gd name="connsiteX6" fmla="*/ 941189 w 941189"/>
                <a:gd name="connsiteY6" fmla="*/ 470892 h 1369219"/>
                <a:gd name="connsiteX7" fmla="*/ 907256 w 941189"/>
                <a:gd name="connsiteY7" fmla="*/ 652165 h 1369219"/>
                <a:gd name="connsiteX8" fmla="*/ 810220 w 941189"/>
                <a:gd name="connsiteY8" fmla="*/ 809625 h 1369219"/>
                <a:gd name="connsiteX9" fmla="*/ 775395 w 941189"/>
                <a:gd name="connsiteY9" fmla="*/ 845046 h 1369219"/>
                <a:gd name="connsiteX10" fmla="*/ 739378 w 941189"/>
                <a:gd name="connsiteY10" fmla="*/ 878681 h 1369219"/>
                <a:gd name="connsiteX11" fmla="*/ 717352 w 941189"/>
                <a:gd name="connsiteY11" fmla="*/ 901601 h 1369219"/>
                <a:gd name="connsiteX12" fmla="*/ 700088 w 941189"/>
                <a:gd name="connsiteY12" fmla="*/ 925711 h 1369219"/>
                <a:gd name="connsiteX13" fmla="*/ 688777 w 941189"/>
                <a:gd name="connsiteY13" fmla="*/ 952500 h 1369219"/>
                <a:gd name="connsiteX14" fmla="*/ 684610 w 941189"/>
                <a:gd name="connsiteY14" fmla="*/ 984052 h 1369219"/>
                <a:gd name="connsiteX15" fmla="*/ 684610 w 941189"/>
                <a:gd name="connsiteY15" fmla="*/ 1219200 h 1369219"/>
                <a:gd name="connsiteX16" fmla="*/ 677763 w 941189"/>
                <a:gd name="connsiteY16" fmla="*/ 1257002 h 1369219"/>
                <a:gd name="connsiteX17" fmla="*/ 658713 w 941189"/>
                <a:gd name="connsiteY17" fmla="*/ 1289447 h 1369219"/>
                <a:gd name="connsiteX18" fmla="*/ 629543 w 941189"/>
                <a:gd name="connsiteY18" fmla="*/ 1313260 h 1369219"/>
                <a:gd name="connsiteX19" fmla="*/ 592931 w 941189"/>
                <a:gd name="connsiteY19" fmla="*/ 1325166 h 1369219"/>
                <a:gd name="connsiteX20" fmla="*/ 548878 w 941189"/>
                <a:gd name="connsiteY20" fmla="*/ 1369219 h 1369219"/>
                <a:gd name="connsiteX21" fmla="*/ 392311 w 941189"/>
                <a:gd name="connsiteY21" fmla="*/ 1369219 h 1369219"/>
                <a:gd name="connsiteX22" fmla="*/ 348258 w 941189"/>
                <a:gd name="connsiteY22" fmla="*/ 1325166 h 1369219"/>
                <a:gd name="connsiteX23" fmla="*/ 311646 w 941189"/>
                <a:gd name="connsiteY23" fmla="*/ 1313260 h 1369219"/>
                <a:gd name="connsiteX24" fmla="*/ 282476 w 941189"/>
                <a:gd name="connsiteY24" fmla="*/ 1289447 h 1369219"/>
                <a:gd name="connsiteX25" fmla="*/ 263426 w 941189"/>
                <a:gd name="connsiteY25" fmla="*/ 1257002 h 1369219"/>
                <a:gd name="connsiteX26" fmla="*/ 256580 w 941189"/>
                <a:gd name="connsiteY26" fmla="*/ 1219200 h 1369219"/>
                <a:gd name="connsiteX27" fmla="*/ 256580 w 941189"/>
                <a:gd name="connsiteY27" fmla="*/ 984052 h 1369219"/>
                <a:gd name="connsiteX28" fmla="*/ 252413 w 941189"/>
                <a:gd name="connsiteY28" fmla="*/ 952500 h 1369219"/>
                <a:gd name="connsiteX29" fmla="*/ 241102 w 941189"/>
                <a:gd name="connsiteY29" fmla="*/ 925711 h 1369219"/>
                <a:gd name="connsiteX30" fmla="*/ 224135 w 941189"/>
                <a:gd name="connsiteY30" fmla="*/ 901601 h 1369219"/>
                <a:gd name="connsiteX31" fmla="*/ 202406 w 941189"/>
                <a:gd name="connsiteY31" fmla="*/ 878681 h 1369219"/>
                <a:gd name="connsiteX32" fmla="*/ 166390 w 941189"/>
                <a:gd name="connsiteY32" fmla="*/ 845046 h 1369219"/>
                <a:gd name="connsiteX33" fmla="*/ 131564 w 941189"/>
                <a:gd name="connsiteY33" fmla="*/ 809625 h 1369219"/>
                <a:gd name="connsiteX34" fmla="*/ 34231 w 941189"/>
                <a:gd name="connsiteY34" fmla="*/ 652165 h 1369219"/>
                <a:gd name="connsiteX35" fmla="*/ 0 w 941189"/>
                <a:gd name="connsiteY35" fmla="*/ 470892 h 1369219"/>
                <a:gd name="connsiteX36" fmla="*/ 16966 w 941189"/>
                <a:gd name="connsiteY36" fmla="*/ 345877 h 1369219"/>
                <a:gd name="connsiteX37" fmla="*/ 64592 w 941189"/>
                <a:gd name="connsiteY37" fmla="*/ 233363 h 1369219"/>
                <a:gd name="connsiteX38" fmla="*/ 138113 w 941189"/>
                <a:gd name="connsiteY38" fmla="*/ 138113 h 1369219"/>
                <a:gd name="connsiteX39" fmla="*/ 233363 w 941189"/>
                <a:gd name="connsiteY39" fmla="*/ 64591 h 1369219"/>
                <a:gd name="connsiteX40" fmla="*/ 345877 w 941189"/>
                <a:gd name="connsiteY40" fmla="*/ 16966 h 1369219"/>
                <a:gd name="connsiteX41" fmla="*/ 470892 w 941189"/>
                <a:gd name="connsiteY41" fmla="*/ 0 h 1369219"/>
                <a:gd name="connsiteX42" fmla="*/ 470892 w 941189"/>
                <a:gd name="connsiteY42" fmla="*/ 85725 h 1369219"/>
                <a:gd name="connsiteX43" fmla="*/ 368201 w 941189"/>
                <a:gd name="connsiteY43" fmla="*/ 99417 h 1369219"/>
                <a:gd name="connsiteX44" fmla="*/ 276225 w 941189"/>
                <a:gd name="connsiteY44" fmla="*/ 138113 h 1369219"/>
                <a:gd name="connsiteX45" fmla="*/ 198239 w 941189"/>
                <a:gd name="connsiteY45" fmla="*/ 198239 h 1369219"/>
                <a:gd name="connsiteX46" fmla="*/ 138113 w 941189"/>
                <a:gd name="connsiteY46" fmla="*/ 276225 h 1369219"/>
                <a:gd name="connsiteX47" fmla="*/ 99417 w 941189"/>
                <a:gd name="connsiteY47" fmla="*/ 368499 h 1369219"/>
                <a:gd name="connsiteX48" fmla="*/ 85725 w 941189"/>
                <a:gd name="connsiteY48" fmla="*/ 470892 h 1369219"/>
                <a:gd name="connsiteX49" fmla="*/ 97929 w 941189"/>
                <a:gd name="connsiteY49" fmla="*/ 572095 h 1369219"/>
                <a:gd name="connsiteX50" fmla="*/ 132457 w 941189"/>
                <a:gd name="connsiteY50" fmla="*/ 660797 h 1369219"/>
                <a:gd name="connsiteX51" fmla="*/ 186333 w 941189"/>
                <a:gd name="connsiteY51" fmla="*/ 739974 h 1369219"/>
                <a:gd name="connsiteX52" fmla="*/ 256580 w 941189"/>
                <a:gd name="connsiteY52" fmla="*/ 813197 h 1369219"/>
                <a:gd name="connsiteX53" fmla="*/ 292001 w 941189"/>
                <a:gd name="connsiteY53" fmla="*/ 849809 h 1369219"/>
                <a:gd name="connsiteX54" fmla="*/ 318790 w 941189"/>
                <a:gd name="connsiteY54" fmla="*/ 889099 h 1369219"/>
                <a:gd name="connsiteX55" fmla="*/ 336054 w 941189"/>
                <a:gd name="connsiteY55" fmla="*/ 933152 h 1369219"/>
                <a:gd name="connsiteX56" fmla="*/ 342305 w 941189"/>
                <a:gd name="connsiteY56" fmla="*/ 984052 h 1369219"/>
                <a:gd name="connsiteX57" fmla="*/ 385167 w 941189"/>
                <a:gd name="connsiteY57" fmla="*/ 984052 h 1369219"/>
                <a:gd name="connsiteX58" fmla="*/ 513160 w 941189"/>
                <a:gd name="connsiteY58" fmla="*/ 770334 h 1369219"/>
                <a:gd name="connsiteX59" fmla="*/ 525661 w 941189"/>
                <a:gd name="connsiteY59" fmla="*/ 740271 h 1369219"/>
                <a:gd name="connsiteX60" fmla="*/ 556022 w 941189"/>
                <a:gd name="connsiteY60" fmla="*/ 727472 h 1369219"/>
                <a:gd name="connsiteX61" fmla="*/ 556022 w 941189"/>
                <a:gd name="connsiteY61" fmla="*/ 984052 h 1369219"/>
                <a:gd name="connsiteX62" fmla="*/ 598885 w 941189"/>
                <a:gd name="connsiteY62" fmla="*/ 984052 h 1369219"/>
                <a:gd name="connsiteX63" fmla="*/ 604838 w 941189"/>
                <a:gd name="connsiteY63" fmla="*/ 933152 h 1369219"/>
                <a:gd name="connsiteX64" fmla="*/ 622102 w 941189"/>
                <a:gd name="connsiteY64" fmla="*/ 889099 h 1369219"/>
                <a:gd name="connsiteX65" fmla="*/ 649188 w 941189"/>
                <a:gd name="connsiteY65" fmla="*/ 849809 h 1369219"/>
                <a:gd name="connsiteX66" fmla="*/ 684610 w 941189"/>
                <a:gd name="connsiteY66" fmla="*/ 813197 h 1369219"/>
                <a:gd name="connsiteX67" fmla="*/ 754856 w 941189"/>
                <a:gd name="connsiteY67" fmla="*/ 739974 h 1369219"/>
                <a:gd name="connsiteX68" fmla="*/ 808732 w 941189"/>
                <a:gd name="connsiteY68" fmla="*/ 661095 h 1369219"/>
                <a:gd name="connsiteX69" fmla="*/ 843260 w 941189"/>
                <a:gd name="connsiteY69" fmla="*/ 572691 h 1369219"/>
                <a:gd name="connsiteX70" fmla="*/ 855464 w 941189"/>
                <a:gd name="connsiteY70" fmla="*/ 470892 h 1369219"/>
                <a:gd name="connsiteX71" fmla="*/ 825401 w 941189"/>
                <a:gd name="connsiteY71" fmla="*/ 320874 h 1369219"/>
                <a:gd name="connsiteX72" fmla="*/ 742950 w 941189"/>
                <a:gd name="connsiteY72" fmla="*/ 198537 h 1369219"/>
                <a:gd name="connsiteX73" fmla="*/ 620613 w 941189"/>
                <a:gd name="connsiteY73" fmla="*/ 116086 h 1369219"/>
                <a:gd name="connsiteX74" fmla="*/ 470892 w 941189"/>
                <a:gd name="connsiteY74" fmla="*/ 85725 h 1369219"/>
                <a:gd name="connsiteX75" fmla="*/ 513160 w 941189"/>
                <a:gd name="connsiteY75" fmla="*/ 984052 h 1369219"/>
                <a:gd name="connsiteX76" fmla="*/ 428030 w 941189"/>
                <a:gd name="connsiteY76" fmla="*/ 984052 h 1369219"/>
                <a:gd name="connsiteX77" fmla="*/ 513160 w 941189"/>
                <a:gd name="connsiteY77" fmla="*/ 984052 h 1369219"/>
                <a:gd name="connsiteX78" fmla="*/ 385167 w 941189"/>
                <a:gd name="connsiteY78" fmla="*/ 1069777 h 1369219"/>
                <a:gd name="connsiteX79" fmla="*/ 385167 w 941189"/>
                <a:gd name="connsiteY79" fmla="*/ 1112639 h 1369219"/>
                <a:gd name="connsiteX80" fmla="*/ 372666 w 941189"/>
                <a:gd name="connsiteY80" fmla="*/ 1112639 h 1369219"/>
                <a:gd name="connsiteX81" fmla="*/ 351830 w 941189"/>
                <a:gd name="connsiteY81" fmla="*/ 1115913 h 1369219"/>
                <a:gd name="connsiteX82" fmla="*/ 342305 w 941189"/>
                <a:gd name="connsiteY82" fmla="*/ 1134070 h 1369219"/>
                <a:gd name="connsiteX83" fmla="*/ 351234 w 941189"/>
                <a:gd name="connsiteY83" fmla="*/ 1151930 h 1369219"/>
                <a:gd name="connsiteX84" fmla="*/ 371475 w 941189"/>
                <a:gd name="connsiteY84" fmla="*/ 1155502 h 1369219"/>
                <a:gd name="connsiteX85" fmla="*/ 385167 w 941189"/>
                <a:gd name="connsiteY85" fmla="*/ 1155502 h 1369219"/>
                <a:gd name="connsiteX86" fmla="*/ 385167 w 941189"/>
                <a:gd name="connsiteY86" fmla="*/ 1198364 h 1369219"/>
                <a:gd name="connsiteX87" fmla="*/ 377428 w 941189"/>
                <a:gd name="connsiteY87" fmla="*/ 1198364 h 1369219"/>
                <a:gd name="connsiteX88" fmla="*/ 365224 w 941189"/>
                <a:gd name="connsiteY88" fmla="*/ 1198662 h 1369219"/>
                <a:gd name="connsiteX89" fmla="*/ 353913 w 941189"/>
                <a:gd name="connsiteY89" fmla="*/ 1201043 h 1369219"/>
                <a:gd name="connsiteX90" fmla="*/ 345579 w 941189"/>
                <a:gd name="connsiteY90" fmla="*/ 1207294 h 1369219"/>
                <a:gd name="connsiteX91" fmla="*/ 342305 w 941189"/>
                <a:gd name="connsiteY91" fmla="*/ 1219200 h 1369219"/>
                <a:gd name="connsiteX92" fmla="*/ 351234 w 941189"/>
                <a:gd name="connsiteY92" fmla="*/ 1237060 h 1369219"/>
                <a:gd name="connsiteX93" fmla="*/ 371475 w 941189"/>
                <a:gd name="connsiteY93" fmla="*/ 1240631 h 1369219"/>
                <a:gd name="connsiteX94" fmla="*/ 385167 w 941189"/>
                <a:gd name="connsiteY94" fmla="*/ 1240631 h 1369219"/>
                <a:gd name="connsiteX95" fmla="*/ 428030 w 941189"/>
                <a:gd name="connsiteY95" fmla="*/ 1283494 h 1369219"/>
                <a:gd name="connsiteX96" fmla="*/ 513160 w 941189"/>
                <a:gd name="connsiteY96" fmla="*/ 1283494 h 1369219"/>
                <a:gd name="connsiteX97" fmla="*/ 556022 w 941189"/>
                <a:gd name="connsiteY97" fmla="*/ 1240631 h 1369219"/>
                <a:gd name="connsiteX98" fmla="*/ 568524 w 941189"/>
                <a:gd name="connsiteY98" fmla="*/ 1240631 h 1369219"/>
                <a:gd name="connsiteX99" fmla="*/ 589360 w 941189"/>
                <a:gd name="connsiteY99" fmla="*/ 1237357 h 1369219"/>
                <a:gd name="connsiteX100" fmla="*/ 598885 w 941189"/>
                <a:gd name="connsiteY100" fmla="*/ 1219200 h 1369219"/>
                <a:gd name="connsiteX101" fmla="*/ 589360 w 941189"/>
                <a:gd name="connsiteY101" fmla="*/ 1201638 h 1369219"/>
                <a:gd name="connsiteX102" fmla="*/ 568524 w 941189"/>
                <a:gd name="connsiteY102" fmla="*/ 1198364 h 1369219"/>
                <a:gd name="connsiteX103" fmla="*/ 556022 w 941189"/>
                <a:gd name="connsiteY103" fmla="*/ 1198364 h 1369219"/>
                <a:gd name="connsiteX104" fmla="*/ 556022 w 941189"/>
                <a:gd name="connsiteY104" fmla="*/ 1155502 h 1369219"/>
                <a:gd name="connsiteX105" fmla="*/ 568524 w 941189"/>
                <a:gd name="connsiteY105" fmla="*/ 1155502 h 1369219"/>
                <a:gd name="connsiteX106" fmla="*/ 589360 w 941189"/>
                <a:gd name="connsiteY106" fmla="*/ 1152227 h 1369219"/>
                <a:gd name="connsiteX107" fmla="*/ 598885 w 941189"/>
                <a:gd name="connsiteY107" fmla="*/ 1134070 h 1369219"/>
                <a:gd name="connsiteX108" fmla="*/ 589955 w 941189"/>
                <a:gd name="connsiteY108" fmla="*/ 1116211 h 1369219"/>
                <a:gd name="connsiteX109" fmla="*/ 569714 w 941189"/>
                <a:gd name="connsiteY109" fmla="*/ 1112639 h 1369219"/>
                <a:gd name="connsiteX110" fmla="*/ 556022 w 941189"/>
                <a:gd name="connsiteY110" fmla="*/ 1112639 h 1369219"/>
                <a:gd name="connsiteX111" fmla="*/ 556022 w 941189"/>
                <a:gd name="connsiteY111" fmla="*/ 1069777 h 1369219"/>
                <a:gd name="connsiteX112" fmla="*/ 385167 w 941189"/>
                <a:gd name="connsiteY112" fmla="*/ 1069777 h 1369219"/>
                <a:gd name="connsiteX0" fmla="*/ 470892 w 941189"/>
                <a:gd name="connsiteY0" fmla="*/ 0 h 1369219"/>
                <a:gd name="connsiteX1" fmla="*/ 595908 w 941189"/>
                <a:gd name="connsiteY1" fmla="*/ 16966 h 1369219"/>
                <a:gd name="connsiteX2" fmla="*/ 708124 w 941189"/>
                <a:gd name="connsiteY2" fmla="*/ 64591 h 1369219"/>
                <a:gd name="connsiteX3" fmla="*/ 803374 w 941189"/>
                <a:gd name="connsiteY3" fmla="*/ 138113 h 1369219"/>
                <a:gd name="connsiteX4" fmla="*/ 877193 w 941189"/>
                <a:gd name="connsiteY4" fmla="*/ 233363 h 1369219"/>
                <a:gd name="connsiteX5" fmla="*/ 924520 w 941189"/>
                <a:gd name="connsiteY5" fmla="*/ 345877 h 1369219"/>
                <a:gd name="connsiteX6" fmla="*/ 941189 w 941189"/>
                <a:gd name="connsiteY6" fmla="*/ 470892 h 1369219"/>
                <a:gd name="connsiteX7" fmla="*/ 907256 w 941189"/>
                <a:gd name="connsiteY7" fmla="*/ 652165 h 1369219"/>
                <a:gd name="connsiteX8" fmla="*/ 810220 w 941189"/>
                <a:gd name="connsiteY8" fmla="*/ 809625 h 1369219"/>
                <a:gd name="connsiteX9" fmla="*/ 775395 w 941189"/>
                <a:gd name="connsiteY9" fmla="*/ 845046 h 1369219"/>
                <a:gd name="connsiteX10" fmla="*/ 739378 w 941189"/>
                <a:gd name="connsiteY10" fmla="*/ 878681 h 1369219"/>
                <a:gd name="connsiteX11" fmla="*/ 717352 w 941189"/>
                <a:gd name="connsiteY11" fmla="*/ 901601 h 1369219"/>
                <a:gd name="connsiteX12" fmla="*/ 700088 w 941189"/>
                <a:gd name="connsiteY12" fmla="*/ 925711 h 1369219"/>
                <a:gd name="connsiteX13" fmla="*/ 688777 w 941189"/>
                <a:gd name="connsiteY13" fmla="*/ 952500 h 1369219"/>
                <a:gd name="connsiteX14" fmla="*/ 684610 w 941189"/>
                <a:gd name="connsiteY14" fmla="*/ 984052 h 1369219"/>
                <a:gd name="connsiteX15" fmla="*/ 684610 w 941189"/>
                <a:gd name="connsiteY15" fmla="*/ 1219200 h 1369219"/>
                <a:gd name="connsiteX16" fmla="*/ 677763 w 941189"/>
                <a:gd name="connsiteY16" fmla="*/ 1257002 h 1369219"/>
                <a:gd name="connsiteX17" fmla="*/ 658713 w 941189"/>
                <a:gd name="connsiteY17" fmla="*/ 1289447 h 1369219"/>
                <a:gd name="connsiteX18" fmla="*/ 629543 w 941189"/>
                <a:gd name="connsiteY18" fmla="*/ 1313260 h 1369219"/>
                <a:gd name="connsiteX19" fmla="*/ 592931 w 941189"/>
                <a:gd name="connsiteY19" fmla="*/ 1325166 h 1369219"/>
                <a:gd name="connsiteX20" fmla="*/ 548878 w 941189"/>
                <a:gd name="connsiteY20" fmla="*/ 1369219 h 1369219"/>
                <a:gd name="connsiteX21" fmla="*/ 392311 w 941189"/>
                <a:gd name="connsiteY21" fmla="*/ 1369219 h 1369219"/>
                <a:gd name="connsiteX22" fmla="*/ 348258 w 941189"/>
                <a:gd name="connsiteY22" fmla="*/ 1325166 h 1369219"/>
                <a:gd name="connsiteX23" fmla="*/ 311646 w 941189"/>
                <a:gd name="connsiteY23" fmla="*/ 1313260 h 1369219"/>
                <a:gd name="connsiteX24" fmla="*/ 282476 w 941189"/>
                <a:gd name="connsiteY24" fmla="*/ 1289447 h 1369219"/>
                <a:gd name="connsiteX25" fmla="*/ 263426 w 941189"/>
                <a:gd name="connsiteY25" fmla="*/ 1257002 h 1369219"/>
                <a:gd name="connsiteX26" fmla="*/ 256580 w 941189"/>
                <a:gd name="connsiteY26" fmla="*/ 1219200 h 1369219"/>
                <a:gd name="connsiteX27" fmla="*/ 256580 w 941189"/>
                <a:gd name="connsiteY27" fmla="*/ 984052 h 1369219"/>
                <a:gd name="connsiteX28" fmla="*/ 252413 w 941189"/>
                <a:gd name="connsiteY28" fmla="*/ 952500 h 1369219"/>
                <a:gd name="connsiteX29" fmla="*/ 241102 w 941189"/>
                <a:gd name="connsiteY29" fmla="*/ 925711 h 1369219"/>
                <a:gd name="connsiteX30" fmla="*/ 224135 w 941189"/>
                <a:gd name="connsiteY30" fmla="*/ 901601 h 1369219"/>
                <a:gd name="connsiteX31" fmla="*/ 202406 w 941189"/>
                <a:gd name="connsiteY31" fmla="*/ 878681 h 1369219"/>
                <a:gd name="connsiteX32" fmla="*/ 166390 w 941189"/>
                <a:gd name="connsiteY32" fmla="*/ 845046 h 1369219"/>
                <a:gd name="connsiteX33" fmla="*/ 131564 w 941189"/>
                <a:gd name="connsiteY33" fmla="*/ 809625 h 1369219"/>
                <a:gd name="connsiteX34" fmla="*/ 34231 w 941189"/>
                <a:gd name="connsiteY34" fmla="*/ 652165 h 1369219"/>
                <a:gd name="connsiteX35" fmla="*/ 0 w 941189"/>
                <a:gd name="connsiteY35" fmla="*/ 470892 h 1369219"/>
                <a:gd name="connsiteX36" fmla="*/ 16966 w 941189"/>
                <a:gd name="connsiteY36" fmla="*/ 345877 h 1369219"/>
                <a:gd name="connsiteX37" fmla="*/ 64592 w 941189"/>
                <a:gd name="connsiteY37" fmla="*/ 233363 h 1369219"/>
                <a:gd name="connsiteX38" fmla="*/ 138113 w 941189"/>
                <a:gd name="connsiteY38" fmla="*/ 138113 h 1369219"/>
                <a:gd name="connsiteX39" fmla="*/ 233363 w 941189"/>
                <a:gd name="connsiteY39" fmla="*/ 64591 h 1369219"/>
                <a:gd name="connsiteX40" fmla="*/ 345877 w 941189"/>
                <a:gd name="connsiteY40" fmla="*/ 16966 h 1369219"/>
                <a:gd name="connsiteX41" fmla="*/ 470892 w 941189"/>
                <a:gd name="connsiteY41" fmla="*/ 0 h 1369219"/>
                <a:gd name="connsiteX42" fmla="*/ 470892 w 941189"/>
                <a:gd name="connsiteY42" fmla="*/ 85725 h 1369219"/>
                <a:gd name="connsiteX43" fmla="*/ 368201 w 941189"/>
                <a:gd name="connsiteY43" fmla="*/ 99417 h 1369219"/>
                <a:gd name="connsiteX44" fmla="*/ 276225 w 941189"/>
                <a:gd name="connsiteY44" fmla="*/ 138113 h 1369219"/>
                <a:gd name="connsiteX45" fmla="*/ 198239 w 941189"/>
                <a:gd name="connsiteY45" fmla="*/ 198239 h 1369219"/>
                <a:gd name="connsiteX46" fmla="*/ 138113 w 941189"/>
                <a:gd name="connsiteY46" fmla="*/ 276225 h 1369219"/>
                <a:gd name="connsiteX47" fmla="*/ 99417 w 941189"/>
                <a:gd name="connsiteY47" fmla="*/ 368499 h 1369219"/>
                <a:gd name="connsiteX48" fmla="*/ 85725 w 941189"/>
                <a:gd name="connsiteY48" fmla="*/ 470892 h 1369219"/>
                <a:gd name="connsiteX49" fmla="*/ 97929 w 941189"/>
                <a:gd name="connsiteY49" fmla="*/ 572095 h 1369219"/>
                <a:gd name="connsiteX50" fmla="*/ 132457 w 941189"/>
                <a:gd name="connsiteY50" fmla="*/ 660797 h 1369219"/>
                <a:gd name="connsiteX51" fmla="*/ 186333 w 941189"/>
                <a:gd name="connsiteY51" fmla="*/ 739974 h 1369219"/>
                <a:gd name="connsiteX52" fmla="*/ 256580 w 941189"/>
                <a:gd name="connsiteY52" fmla="*/ 813197 h 1369219"/>
                <a:gd name="connsiteX53" fmla="*/ 292001 w 941189"/>
                <a:gd name="connsiteY53" fmla="*/ 849809 h 1369219"/>
                <a:gd name="connsiteX54" fmla="*/ 318790 w 941189"/>
                <a:gd name="connsiteY54" fmla="*/ 889099 h 1369219"/>
                <a:gd name="connsiteX55" fmla="*/ 336054 w 941189"/>
                <a:gd name="connsiteY55" fmla="*/ 933152 h 1369219"/>
                <a:gd name="connsiteX56" fmla="*/ 342305 w 941189"/>
                <a:gd name="connsiteY56" fmla="*/ 984052 h 1369219"/>
                <a:gd name="connsiteX57" fmla="*/ 385167 w 941189"/>
                <a:gd name="connsiteY57" fmla="*/ 984052 h 1369219"/>
                <a:gd name="connsiteX58" fmla="*/ 513160 w 941189"/>
                <a:gd name="connsiteY58" fmla="*/ 770334 h 1369219"/>
                <a:gd name="connsiteX59" fmla="*/ 525661 w 941189"/>
                <a:gd name="connsiteY59" fmla="*/ 740271 h 1369219"/>
                <a:gd name="connsiteX60" fmla="*/ 556022 w 941189"/>
                <a:gd name="connsiteY60" fmla="*/ 984052 h 1369219"/>
                <a:gd name="connsiteX61" fmla="*/ 598885 w 941189"/>
                <a:gd name="connsiteY61" fmla="*/ 984052 h 1369219"/>
                <a:gd name="connsiteX62" fmla="*/ 604838 w 941189"/>
                <a:gd name="connsiteY62" fmla="*/ 933152 h 1369219"/>
                <a:gd name="connsiteX63" fmla="*/ 622102 w 941189"/>
                <a:gd name="connsiteY63" fmla="*/ 889099 h 1369219"/>
                <a:gd name="connsiteX64" fmla="*/ 649188 w 941189"/>
                <a:gd name="connsiteY64" fmla="*/ 849809 h 1369219"/>
                <a:gd name="connsiteX65" fmla="*/ 684610 w 941189"/>
                <a:gd name="connsiteY65" fmla="*/ 813197 h 1369219"/>
                <a:gd name="connsiteX66" fmla="*/ 754856 w 941189"/>
                <a:gd name="connsiteY66" fmla="*/ 739974 h 1369219"/>
                <a:gd name="connsiteX67" fmla="*/ 808732 w 941189"/>
                <a:gd name="connsiteY67" fmla="*/ 661095 h 1369219"/>
                <a:gd name="connsiteX68" fmla="*/ 843260 w 941189"/>
                <a:gd name="connsiteY68" fmla="*/ 572691 h 1369219"/>
                <a:gd name="connsiteX69" fmla="*/ 855464 w 941189"/>
                <a:gd name="connsiteY69" fmla="*/ 470892 h 1369219"/>
                <a:gd name="connsiteX70" fmla="*/ 825401 w 941189"/>
                <a:gd name="connsiteY70" fmla="*/ 320874 h 1369219"/>
                <a:gd name="connsiteX71" fmla="*/ 742950 w 941189"/>
                <a:gd name="connsiteY71" fmla="*/ 198537 h 1369219"/>
                <a:gd name="connsiteX72" fmla="*/ 620613 w 941189"/>
                <a:gd name="connsiteY72" fmla="*/ 116086 h 1369219"/>
                <a:gd name="connsiteX73" fmla="*/ 470892 w 941189"/>
                <a:gd name="connsiteY73" fmla="*/ 85725 h 1369219"/>
                <a:gd name="connsiteX74" fmla="*/ 513160 w 941189"/>
                <a:gd name="connsiteY74" fmla="*/ 984052 h 1369219"/>
                <a:gd name="connsiteX75" fmla="*/ 428030 w 941189"/>
                <a:gd name="connsiteY75" fmla="*/ 984052 h 1369219"/>
                <a:gd name="connsiteX76" fmla="*/ 513160 w 941189"/>
                <a:gd name="connsiteY76" fmla="*/ 984052 h 1369219"/>
                <a:gd name="connsiteX77" fmla="*/ 385167 w 941189"/>
                <a:gd name="connsiteY77" fmla="*/ 1069777 h 1369219"/>
                <a:gd name="connsiteX78" fmla="*/ 385167 w 941189"/>
                <a:gd name="connsiteY78" fmla="*/ 1112639 h 1369219"/>
                <a:gd name="connsiteX79" fmla="*/ 372666 w 941189"/>
                <a:gd name="connsiteY79" fmla="*/ 1112639 h 1369219"/>
                <a:gd name="connsiteX80" fmla="*/ 351830 w 941189"/>
                <a:gd name="connsiteY80" fmla="*/ 1115913 h 1369219"/>
                <a:gd name="connsiteX81" fmla="*/ 342305 w 941189"/>
                <a:gd name="connsiteY81" fmla="*/ 1134070 h 1369219"/>
                <a:gd name="connsiteX82" fmla="*/ 351234 w 941189"/>
                <a:gd name="connsiteY82" fmla="*/ 1151930 h 1369219"/>
                <a:gd name="connsiteX83" fmla="*/ 371475 w 941189"/>
                <a:gd name="connsiteY83" fmla="*/ 1155502 h 1369219"/>
                <a:gd name="connsiteX84" fmla="*/ 385167 w 941189"/>
                <a:gd name="connsiteY84" fmla="*/ 1155502 h 1369219"/>
                <a:gd name="connsiteX85" fmla="*/ 385167 w 941189"/>
                <a:gd name="connsiteY85" fmla="*/ 1198364 h 1369219"/>
                <a:gd name="connsiteX86" fmla="*/ 377428 w 941189"/>
                <a:gd name="connsiteY86" fmla="*/ 1198364 h 1369219"/>
                <a:gd name="connsiteX87" fmla="*/ 365224 w 941189"/>
                <a:gd name="connsiteY87" fmla="*/ 1198662 h 1369219"/>
                <a:gd name="connsiteX88" fmla="*/ 353913 w 941189"/>
                <a:gd name="connsiteY88" fmla="*/ 1201043 h 1369219"/>
                <a:gd name="connsiteX89" fmla="*/ 345579 w 941189"/>
                <a:gd name="connsiteY89" fmla="*/ 1207294 h 1369219"/>
                <a:gd name="connsiteX90" fmla="*/ 342305 w 941189"/>
                <a:gd name="connsiteY90" fmla="*/ 1219200 h 1369219"/>
                <a:gd name="connsiteX91" fmla="*/ 351234 w 941189"/>
                <a:gd name="connsiteY91" fmla="*/ 1237060 h 1369219"/>
                <a:gd name="connsiteX92" fmla="*/ 371475 w 941189"/>
                <a:gd name="connsiteY92" fmla="*/ 1240631 h 1369219"/>
                <a:gd name="connsiteX93" fmla="*/ 385167 w 941189"/>
                <a:gd name="connsiteY93" fmla="*/ 1240631 h 1369219"/>
                <a:gd name="connsiteX94" fmla="*/ 428030 w 941189"/>
                <a:gd name="connsiteY94" fmla="*/ 1283494 h 1369219"/>
                <a:gd name="connsiteX95" fmla="*/ 513160 w 941189"/>
                <a:gd name="connsiteY95" fmla="*/ 1283494 h 1369219"/>
                <a:gd name="connsiteX96" fmla="*/ 556022 w 941189"/>
                <a:gd name="connsiteY96" fmla="*/ 1240631 h 1369219"/>
                <a:gd name="connsiteX97" fmla="*/ 568524 w 941189"/>
                <a:gd name="connsiteY97" fmla="*/ 1240631 h 1369219"/>
                <a:gd name="connsiteX98" fmla="*/ 589360 w 941189"/>
                <a:gd name="connsiteY98" fmla="*/ 1237357 h 1369219"/>
                <a:gd name="connsiteX99" fmla="*/ 598885 w 941189"/>
                <a:gd name="connsiteY99" fmla="*/ 1219200 h 1369219"/>
                <a:gd name="connsiteX100" fmla="*/ 589360 w 941189"/>
                <a:gd name="connsiteY100" fmla="*/ 1201638 h 1369219"/>
                <a:gd name="connsiteX101" fmla="*/ 568524 w 941189"/>
                <a:gd name="connsiteY101" fmla="*/ 1198364 h 1369219"/>
                <a:gd name="connsiteX102" fmla="*/ 556022 w 941189"/>
                <a:gd name="connsiteY102" fmla="*/ 1198364 h 1369219"/>
                <a:gd name="connsiteX103" fmla="*/ 556022 w 941189"/>
                <a:gd name="connsiteY103" fmla="*/ 1155502 h 1369219"/>
                <a:gd name="connsiteX104" fmla="*/ 568524 w 941189"/>
                <a:gd name="connsiteY104" fmla="*/ 1155502 h 1369219"/>
                <a:gd name="connsiteX105" fmla="*/ 589360 w 941189"/>
                <a:gd name="connsiteY105" fmla="*/ 1152227 h 1369219"/>
                <a:gd name="connsiteX106" fmla="*/ 598885 w 941189"/>
                <a:gd name="connsiteY106" fmla="*/ 1134070 h 1369219"/>
                <a:gd name="connsiteX107" fmla="*/ 589955 w 941189"/>
                <a:gd name="connsiteY107" fmla="*/ 1116211 h 1369219"/>
                <a:gd name="connsiteX108" fmla="*/ 569714 w 941189"/>
                <a:gd name="connsiteY108" fmla="*/ 1112639 h 1369219"/>
                <a:gd name="connsiteX109" fmla="*/ 556022 w 941189"/>
                <a:gd name="connsiteY109" fmla="*/ 1112639 h 1369219"/>
                <a:gd name="connsiteX110" fmla="*/ 556022 w 941189"/>
                <a:gd name="connsiteY110" fmla="*/ 1069777 h 1369219"/>
                <a:gd name="connsiteX111" fmla="*/ 385167 w 941189"/>
                <a:gd name="connsiteY111" fmla="*/ 1069777 h 1369219"/>
                <a:gd name="connsiteX0" fmla="*/ 470892 w 941189"/>
                <a:gd name="connsiteY0" fmla="*/ 0 h 1369219"/>
                <a:gd name="connsiteX1" fmla="*/ 595908 w 941189"/>
                <a:gd name="connsiteY1" fmla="*/ 16966 h 1369219"/>
                <a:gd name="connsiteX2" fmla="*/ 708124 w 941189"/>
                <a:gd name="connsiteY2" fmla="*/ 64591 h 1369219"/>
                <a:gd name="connsiteX3" fmla="*/ 803374 w 941189"/>
                <a:gd name="connsiteY3" fmla="*/ 138113 h 1369219"/>
                <a:gd name="connsiteX4" fmla="*/ 877193 w 941189"/>
                <a:gd name="connsiteY4" fmla="*/ 233363 h 1369219"/>
                <a:gd name="connsiteX5" fmla="*/ 924520 w 941189"/>
                <a:gd name="connsiteY5" fmla="*/ 345877 h 1369219"/>
                <a:gd name="connsiteX6" fmla="*/ 941189 w 941189"/>
                <a:gd name="connsiteY6" fmla="*/ 470892 h 1369219"/>
                <a:gd name="connsiteX7" fmla="*/ 907256 w 941189"/>
                <a:gd name="connsiteY7" fmla="*/ 652165 h 1369219"/>
                <a:gd name="connsiteX8" fmla="*/ 810220 w 941189"/>
                <a:gd name="connsiteY8" fmla="*/ 809625 h 1369219"/>
                <a:gd name="connsiteX9" fmla="*/ 775395 w 941189"/>
                <a:gd name="connsiteY9" fmla="*/ 845046 h 1369219"/>
                <a:gd name="connsiteX10" fmla="*/ 739378 w 941189"/>
                <a:gd name="connsiteY10" fmla="*/ 878681 h 1369219"/>
                <a:gd name="connsiteX11" fmla="*/ 717352 w 941189"/>
                <a:gd name="connsiteY11" fmla="*/ 901601 h 1369219"/>
                <a:gd name="connsiteX12" fmla="*/ 700088 w 941189"/>
                <a:gd name="connsiteY12" fmla="*/ 925711 h 1369219"/>
                <a:gd name="connsiteX13" fmla="*/ 688777 w 941189"/>
                <a:gd name="connsiteY13" fmla="*/ 952500 h 1369219"/>
                <a:gd name="connsiteX14" fmla="*/ 684610 w 941189"/>
                <a:gd name="connsiteY14" fmla="*/ 984052 h 1369219"/>
                <a:gd name="connsiteX15" fmla="*/ 684610 w 941189"/>
                <a:gd name="connsiteY15" fmla="*/ 1219200 h 1369219"/>
                <a:gd name="connsiteX16" fmla="*/ 677763 w 941189"/>
                <a:gd name="connsiteY16" fmla="*/ 1257002 h 1369219"/>
                <a:gd name="connsiteX17" fmla="*/ 658713 w 941189"/>
                <a:gd name="connsiteY17" fmla="*/ 1289447 h 1369219"/>
                <a:gd name="connsiteX18" fmla="*/ 629543 w 941189"/>
                <a:gd name="connsiteY18" fmla="*/ 1313260 h 1369219"/>
                <a:gd name="connsiteX19" fmla="*/ 592931 w 941189"/>
                <a:gd name="connsiteY19" fmla="*/ 1325166 h 1369219"/>
                <a:gd name="connsiteX20" fmla="*/ 548878 w 941189"/>
                <a:gd name="connsiteY20" fmla="*/ 1369219 h 1369219"/>
                <a:gd name="connsiteX21" fmla="*/ 392311 w 941189"/>
                <a:gd name="connsiteY21" fmla="*/ 1369219 h 1369219"/>
                <a:gd name="connsiteX22" fmla="*/ 348258 w 941189"/>
                <a:gd name="connsiteY22" fmla="*/ 1325166 h 1369219"/>
                <a:gd name="connsiteX23" fmla="*/ 311646 w 941189"/>
                <a:gd name="connsiteY23" fmla="*/ 1313260 h 1369219"/>
                <a:gd name="connsiteX24" fmla="*/ 282476 w 941189"/>
                <a:gd name="connsiteY24" fmla="*/ 1289447 h 1369219"/>
                <a:gd name="connsiteX25" fmla="*/ 263426 w 941189"/>
                <a:gd name="connsiteY25" fmla="*/ 1257002 h 1369219"/>
                <a:gd name="connsiteX26" fmla="*/ 256580 w 941189"/>
                <a:gd name="connsiteY26" fmla="*/ 1219200 h 1369219"/>
                <a:gd name="connsiteX27" fmla="*/ 256580 w 941189"/>
                <a:gd name="connsiteY27" fmla="*/ 984052 h 1369219"/>
                <a:gd name="connsiteX28" fmla="*/ 252413 w 941189"/>
                <a:gd name="connsiteY28" fmla="*/ 952500 h 1369219"/>
                <a:gd name="connsiteX29" fmla="*/ 241102 w 941189"/>
                <a:gd name="connsiteY29" fmla="*/ 925711 h 1369219"/>
                <a:gd name="connsiteX30" fmla="*/ 224135 w 941189"/>
                <a:gd name="connsiteY30" fmla="*/ 901601 h 1369219"/>
                <a:gd name="connsiteX31" fmla="*/ 202406 w 941189"/>
                <a:gd name="connsiteY31" fmla="*/ 878681 h 1369219"/>
                <a:gd name="connsiteX32" fmla="*/ 166390 w 941189"/>
                <a:gd name="connsiteY32" fmla="*/ 845046 h 1369219"/>
                <a:gd name="connsiteX33" fmla="*/ 131564 w 941189"/>
                <a:gd name="connsiteY33" fmla="*/ 809625 h 1369219"/>
                <a:gd name="connsiteX34" fmla="*/ 34231 w 941189"/>
                <a:gd name="connsiteY34" fmla="*/ 652165 h 1369219"/>
                <a:gd name="connsiteX35" fmla="*/ 0 w 941189"/>
                <a:gd name="connsiteY35" fmla="*/ 470892 h 1369219"/>
                <a:gd name="connsiteX36" fmla="*/ 16966 w 941189"/>
                <a:gd name="connsiteY36" fmla="*/ 345877 h 1369219"/>
                <a:gd name="connsiteX37" fmla="*/ 64592 w 941189"/>
                <a:gd name="connsiteY37" fmla="*/ 233363 h 1369219"/>
                <a:gd name="connsiteX38" fmla="*/ 138113 w 941189"/>
                <a:gd name="connsiteY38" fmla="*/ 138113 h 1369219"/>
                <a:gd name="connsiteX39" fmla="*/ 233363 w 941189"/>
                <a:gd name="connsiteY39" fmla="*/ 64591 h 1369219"/>
                <a:gd name="connsiteX40" fmla="*/ 345877 w 941189"/>
                <a:gd name="connsiteY40" fmla="*/ 16966 h 1369219"/>
                <a:gd name="connsiteX41" fmla="*/ 470892 w 941189"/>
                <a:gd name="connsiteY41" fmla="*/ 0 h 1369219"/>
                <a:gd name="connsiteX42" fmla="*/ 470892 w 941189"/>
                <a:gd name="connsiteY42" fmla="*/ 85725 h 1369219"/>
                <a:gd name="connsiteX43" fmla="*/ 368201 w 941189"/>
                <a:gd name="connsiteY43" fmla="*/ 99417 h 1369219"/>
                <a:gd name="connsiteX44" fmla="*/ 276225 w 941189"/>
                <a:gd name="connsiteY44" fmla="*/ 138113 h 1369219"/>
                <a:gd name="connsiteX45" fmla="*/ 198239 w 941189"/>
                <a:gd name="connsiteY45" fmla="*/ 198239 h 1369219"/>
                <a:gd name="connsiteX46" fmla="*/ 138113 w 941189"/>
                <a:gd name="connsiteY46" fmla="*/ 276225 h 1369219"/>
                <a:gd name="connsiteX47" fmla="*/ 99417 w 941189"/>
                <a:gd name="connsiteY47" fmla="*/ 368499 h 1369219"/>
                <a:gd name="connsiteX48" fmla="*/ 85725 w 941189"/>
                <a:gd name="connsiteY48" fmla="*/ 470892 h 1369219"/>
                <a:gd name="connsiteX49" fmla="*/ 97929 w 941189"/>
                <a:gd name="connsiteY49" fmla="*/ 572095 h 1369219"/>
                <a:gd name="connsiteX50" fmla="*/ 132457 w 941189"/>
                <a:gd name="connsiteY50" fmla="*/ 660797 h 1369219"/>
                <a:gd name="connsiteX51" fmla="*/ 186333 w 941189"/>
                <a:gd name="connsiteY51" fmla="*/ 739974 h 1369219"/>
                <a:gd name="connsiteX52" fmla="*/ 256580 w 941189"/>
                <a:gd name="connsiteY52" fmla="*/ 813197 h 1369219"/>
                <a:gd name="connsiteX53" fmla="*/ 292001 w 941189"/>
                <a:gd name="connsiteY53" fmla="*/ 849809 h 1369219"/>
                <a:gd name="connsiteX54" fmla="*/ 318790 w 941189"/>
                <a:gd name="connsiteY54" fmla="*/ 889099 h 1369219"/>
                <a:gd name="connsiteX55" fmla="*/ 336054 w 941189"/>
                <a:gd name="connsiteY55" fmla="*/ 933152 h 1369219"/>
                <a:gd name="connsiteX56" fmla="*/ 342305 w 941189"/>
                <a:gd name="connsiteY56" fmla="*/ 984052 h 1369219"/>
                <a:gd name="connsiteX57" fmla="*/ 385167 w 941189"/>
                <a:gd name="connsiteY57" fmla="*/ 984052 h 1369219"/>
                <a:gd name="connsiteX58" fmla="*/ 513160 w 941189"/>
                <a:gd name="connsiteY58" fmla="*/ 770334 h 1369219"/>
                <a:gd name="connsiteX59" fmla="*/ 556022 w 941189"/>
                <a:gd name="connsiteY59" fmla="*/ 984052 h 1369219"/>
                <a:gd name="connsiteX60" fmla="*/ 598885 w 941189"/>
                <a:gd name="connsiteY60" fmla="*/ 984052 h 1369219"/>
                <a:gd name="connsiteX61" fmla="*/ 604838 w 941189"/>
                <a:gd name="connsiteY61" fmla="*/ 933152 h 1369219"/>
                <a:gd name="connsiteX62" fmla="*/ 622102 w 941189"/>
                <a:gd name="connsiteY62" fmla="*/ 889099 h 1369219"/>
                <a:gd name="connsiteX63" fmla="*/ 649188 w 941189"/>
                <a:gd name="connsiteY63" fmla="*/ 849809 h 1369219"/>
                <a:gd name="connsiteX64" fmla="*/ 684610 w 941189"/>
                <a:gd name="connsiteY64" fmla="*/ 813197 h 1369219"/>
                <a:gd name="connsiteX65" fmla="*/ 754856 w 941189"/>
                <a:gd name="connsiteY65" fmla="*/ 739974 h 1369219"/>
                <a:gd name="connsiteX66" fmla="*/ 808732 w 941189"/>
                <a:gd name="connsiteY66" fmla="*/ 661095 h 1369219"/>
                <a:gd name="connsiteX67" fmla="*/ 843260 w 941189"/>
                <a:gd name="connsiteY67" fmla="*/ 572691 h 1369219"/>
                <a:gd name="connsiteX68" fmla="*/ 855464 w 941189"/>
                <a:gd name="connsiteY68" fmla="*/ 470892 h 1369219"/>
                <a:gd name="connsiteX69" fmla="*/ 825401 w 941189"/>
                <a:gd name="connsiteY69" fmla="*/ 320874 h 1369219"/>
                <a:gd name="connsiteX70" fmla="*/ 742950 w 941189"/>
                <a:gd name="connsiteY70" fmla="*/ 198537 h 1369219"/>
                <a:gd name="connsiteX71" fmla="*/ 620613 w 941189"/>
                <a:gd name="connsiteY71" fmla="*/ 116086 h 1369219"/>
                <a:gd name="connsiteX72" fmla="*/ 470892 w 941189"/>
                <a:gd name="connsiteY72" fmla="*/ 85725 h 1369219"/>
                <a:gd name="connsiteX73" fmla="*/ 513160 w 941189"/>
                <a:gd name="connsiteY73" fmla="*/ 984052 h 1369219"/>
                <a:gd name="connsiteX74" fmla="*/ 428030 w 941189"/>
                <a:gd name="connsiteY74" fmla="*/ 984052 h 1369219"/>
                <a:gd name="connsiteX75" fmla="*/ 513160 w 941189"/>
                <a:gd name="connsiteY75" fmla="*/ 984052 h 1369219"/>
                <a:gd name="connsiteX76" fmla="*/ 385167 w 941189"/>
                <a:gd name="connsiteY76" fmla="*/ 1069777 h 1369219"/>
                <a:gd name="connsiteX77" fmla="*/ 385167 w 941189"/>
                <a:gd name="connsiteY77" fmla="*/ 1112639 h 1369219"/>
                <a:gd name="connsiteX78" fmla="*/ 372666 w 941189"/>
                <a:gd name="connsiteY78" fmla="*/ 1112639 h 1369219"/>
                <a:gd name="connsiteX79" fmla="*/ 351830 w 941189"/>
                <a:gd name="connsiteY79" fmla="*/ 1115913 h 1369219"/>
                <a:gd name="connsiteX80" fmla="*/ 342305 w 941189"/>
                <a:gd name="connsiteY80" fmla="*/ 1134070 h 1369219"/>
                <a:gd name="connsiteX81" fmla="*/ 351234 w 941189"/>
                <a:gd name="connsiteY81" fmla="*/ 1151930 h 1369219"/>
                <a:gd name="connsiteX82" fmla="*/ 371475 w 941189"/>
                <a:gd name="connsiteY82" fmla="*/ 1155502 h 1369219"/>
                <a:gd name="connsiteX83" fmla="*/ 385167 w 941189"/>
                <a:gd name="connsiteY83" fmla="*/ 1155502 h 1369219"/>
                <a:gd name="connsiteX84" fmla="*/ 385167 w 941189"/>
                <a:gd name="connsiteY84" fmla="*/ 1198364 h 1369219"/>
                <a:gd name="connsiteX85" fmla="*/ 377428 w 941189"/>
                <a:gd name="connsiteY85" fmla="*/ 1198364 h 1369219"/>
                <a:gd name="connsiteX86" fmla="*/ 365224 w 941189"/>
                <a:gd name="connsiteY86" fmla="*/ 1198662 h 1369219"/>
                <a:gd name="connsiteX87" fmla="*/ 353913 w 941189"/>
                <a:gd name="connsiteY87" fmla="*/ 1201043 h 1369219"/>
                <a:gd name="connsiteX88" fmla="*/ 345579 w 941189"/>
                <a:gd name="connsiteY88" fmla="*/ 1207294 h 1369219"/>
                <a:gd name="connsiteX89" fmla="*/ 342305 w 941189"/>
                <a:gd name="connsiteY89" fmla="*/ 1219200 h 1369219"/>
                <a:gd name="connsiteX90" fmla="*/ 351234 w 941189"/>
                <a:gd name="connsiteY90" fmla="*/ 1237060 h 1369219"/>
                <a:gd name="connsiteX91" fmla="*/ 371475 w 941189"/>
                <a:gd name="connsiteY91" fmla="*/ 1240631 h 1369219"/>
                <a:gd name="connsiteX92" fmla="*/ 385167 w 941189"/>
                <a:gd name="connsiteY92" fmla="*/ 1240631 h 1369219"/>
                <a:gd name="connsiteX93" fmla="*/ 428030 w 941189"/>
                <a:gd name="connsiteY93" fmla="*/ 1283494 h 1369219"/>
                <a:gd name="connsiteX94" fmla="*/ 513160 w 941189"/>
                <a:gd name="connsiteY94" fmla="*/ 1283494 h 1369219"/>
                <a:gd name="connsiteX95" fmla="*/ 556022 w 941189"/>
                <a:gd name="connsiteY95" fmla="*/ 1240631 h 1369219"/>
                <a:gd name="connsiteX96" fmla="*/ 568524 w 941189"/>
                <a:gd name="connsiteY96" fmla="*/ 1240631 h 1369219"/>
                <a:gd name="connsiteX97" fmla="*/ 589360 w 941189"/>
                <a:gd name="connsiteY97" fmla="*/ 1237357 h 1369219"/>
                <a:gd name="connsiteX98" fmla="*/ 598885 w 941189"/>
                <a:gd name="connsiteY98" fmla="*/ 1219200 h 1369219"/>
                <a:gd name="connsiteX99" fmla="*/ 589360 w 941189"/>
                <a:gd name="connsiteY99" fmla="*/ 1201638 h 1369219"/>
                <a:gd name="connsiteX100" fmla="*/ 568524 w 941189"/>
                <a:gd name="connsiteY100" fmla="*/ 1198364 h 1369219"/>
                <a:gd name="connsiteX101" fmla="*/ 556022 w 941189"/>
                <a:gd name="connsiteY101" fmla="*/ 1198364 h 1369219"/>
                <a:gd name="connsiteX102" fmla="*/ 556022 w 941189"/>
                <a:gd name="connsiteY102" fmla="*/ 1155502 h 1369219"/>
                <a:gd name="connsiteX103" fmla="*/ 568524 w 941189"/>
                <a:gd name="connsiteY103" fmla="*/ 1155502 h 1369219"/>
                <a:gd name="connsiteX104" fmla="*/ 589360 w 941189"/>
                <a:gd name="connsiteY104" fmla="*/ 1152227 h 1369219"/>
                <a:gd name="connsiteX105" fmla="*/ 598885 w 941189"/>
                <a:gd name="connsiteY105" fmla="*/ 1134070 h 1369219"/>
                <a:gd name="connsiteX106" fmla="*/ 589955 w 941189"/>
                <a:gd name="connsiteY106" fmla="*/ 1116211 h 1369219"/>
                <a:gd name="connsiteX107" fmla="*/ 569714 w 941189"/>
                <a:gd name="connsiteY107" fmla="*/ 1112639 h 1369219"/>
                <a:gd name="connsiteX108" fmla="*/ 556022 w 941189"/>
                <a:gd name="connsiteY108" fmla="*/ 1112639 h 1369219"/>
                <a:gd name="connsiteX109" fmla="*/ 556022 w 941189"/>
                <a:gd name="connsiteY109" fmla="*/ 1069777 h 1369219"/>
                <a:gd name="connsiteX110" fmla="*/ 385167 w 941189"/>
                <a:gd name="connsiteY110" fmla="*/ 1069777 h 1369219"/>
                <a:gd name="connsiteX0" fmla="*/ 470892 w 941189"/>
                <a:gd name="connsiteY0" fmla="*/ 0 h 1369219"/>
                <a:gd name="connsiteX1" fmla="*/ 595908 w 941189"/>
                <a:gd name="connsiteY1" fmla="*/ 16966 h 1369219"/>
                <a:gd name="connsiteX2" fmla="*/ 708124 w 941189"/>
                <a:gd name="connsiteY2" fmla="*/ 64591 h 1369219"/>
                <a:gd name="connsiteX3" fmla="*/ 803374 w 941189"/>
                <a:gd name="connsiteY3" fmla="*/ 138113 h 1369219"/>
                <a:gd name="connsiteX4" fmla="*/ 877193 w 941189"/>
                <a:gd name="connsiteY4" fmla="*/ 233363 h 1369219"/>
                <a:gd name="connsiteX5" fmla="*/ 924520 w 941189"/>
                <a:gd name="connsiteY5" fmla="*/ 345877 h 1369219"/>
                <a:gd name="connsiteX6" fmla="*/ 941189 w 941189"/>
                <a:gd name="connsiteY6" fmla="*/ 470892 h 1369219"/>
                <a:gd name="connsiteX7" fmla="*/ 907256 w 941189"/>
                <a:gd name="connsiteY7" fmla="*/ 652165 h 1369219"/>
                <a:gd name="connsiteX8" fmla="*/ 810220 w 941189"/>
                <a:gd name="connsiteY8" fmla="*/ 809625 h 1369219"/>
                <a:gd name="connsiteX9" fmla="*/ 775395 w 941189"/>
                <a:gd name="connsiteY9" fmla="*/ 845046 h 1369219"/>
                <a:gd name="connsiteX10" fmla="*/ 739378 w 941189"/>
                <a:gd name="connsiteY10" fmla="*/ 878681 h 1369219"/>
                <a:gd name="connsiteX11" fmla="*/ 717352 w 941189"/>
                <a:gd name="connsiteY11" fmla="*/ 901601 h 1369219"/>
                <a:gd name="connsiteX12" fmla="*/ 700088 w 941189"/>
                <a:gd name="connsiteY12" fmla="*/ 925711 h 1369219"/>
                <a:gd name="connsiteX13" fmla="*/ 688777 w 941189"/>
                <a:gd name="connsiteY13" fmla="*/ 952500 h 1369219"/>
                <a:gd name="connsiteX14" fmla="*/ 684610 w 941189"/>
                <a:gd name="connsiteY14" fmla="*/ 984052 h 1369219"/>
                <a:gd name="connsiteX15" fmla="*/ 684610 w 941189"/>
                <a:gd name="connsiteY15" fmla="*/ 1219200 h 1369219"/>
                <a:gd name="connsiteX16" fmla="*/ 677763 w 941189"/>
                <a:gd name="connsiteY16" fmla="*/ 1257002 h 1369219"/>
                <a:gd name="connsiteX17" fmla="*/ 658713 w 941189"/>
                <a:gd name="connsiteY17" fmla="*/ 1289447 h 1369219"/>
                <a:gd name="connsiteX18" fmla="*/ 629543 w 941189"/>
                <a:gd name="connsiteY18" fmla="*/ 1313260 h 1369219"/>
                <a:gd name="connsiteX19" fmla="*/ 592931 w 941189"/>
                <a:gd name="connsiteY19" fmla="*/ 1325166 h 1369219"/>
                <a:gd name="connsiteX20" fmla="*/ 548878 w 941189"/>
                <a:gd name="connsiteY20" fmla="*/ 1369219 h 1369219"/>
                <a:gd name="connsiteX21" fmla="*/ 392311 w 941189"/>
                <a:gd name="connsiteY21" fmla="*/ 1369219 h 1369219"/>
                <a:gd name="connsiteX22" fmla="*/ 348258 w 941189"/>
                <a:gd name="connsiteY22" fmla="*/ 1325166 h 1369219"/>
                <a:gd name="connsiteX23" fmla="*/ 311646 w 941189"/>
                <a:gd name="connsiteY23" fmla="*/ 1313260 h 1369219"/>
                <a:gd name="connsiteX24" fmla="*/ 282476 w 941189"/>
                <a:gd name="connsiteY24" fmla="*/ 1289447 h 1369219"/>
                <a:gd name="connsiteX25" fmla="*/ 263426 w 941189"/>
                <a:gd name="connsiteY25" fmla="*/ 1257002 h 1369219"/>
                <a:gd name="connsiteX26" fmla="*/ 256580 w 941189"/>
                <a:gd name="connsiteY26" fmla="*/ 1219200 h 1369219"/>
                <a:gd name="connsiteX27" fmla="*/ 256580 w 941189"/>
                <a:gd name="connsiteY27" fmla="*/ 984052 h 1369219"/>
                <a:gd name="connsiteX28" fmla="*/ 252413 w 941189"/>
                <a:gd name="connsiteY28" fmla="*/ 952500 h 1369219"/>
                <a:gd name="connsiteX29" fmla="*/ 241102 w 941189"/>
                <a:gd name="connsiteY29" fmla="*/ 925711 h 1369219"/>
                <a:gd name="connsiteX30" fmla="*/ 224135 w 941189"/>
                <a:gd name="connsiteY30" fmla="*/ 901601 h 1369219"/>
                <a:gd name="connsiteX31" fmla="*/ 202406 w 941189"/>
                <a:gd name="connsiteY31" fmla="*/ 878681 h 1369219"/>
                <a:gd name="connsiteX32" fmla="*/ 166390 w 941189"/>
                <a:gd name="connsiteY32" fmla="*/ 845046 h 1369219"/>
                <a:gd name="connsiteX33" fmla="*/ 131564 w 941189"/>
                <a:gd name="connsiteY33" fmla="*/ 809625 h 1369219"/>
                <a:gd name="connsiteX34" fmla="*/ 34231 w 941189"/>
                <a:gd name="connsiteY34" fmla="*/ 652165 h 1369219"/>
                <a:gd name="connsiteX35" fmla="*/ 0 w 941189"/>
                <a:gd name="connsiteY35" fmla="*/ 470892 h 1369219"/>
                <a:gd name="connsiteX36" fmla="*/ 16966 w 941189"/>
                <a:gd name="connsiteY36" fmla="*/ 345877 h 1369219"/>
                <a:gd name="connsiteX37" fmla="*/ 64592 w 941189"/>
                <a:gd name="connsiteY37" fmla="*/ 233363 h 1369219"/>
                <a:gd name="connsiteX38" fmla="*/ 138113 w 941189"/>
                <a:gd name="connsiteY38" fmla="*/ 138113 h 1369219"/>
                <a:gd name="connsiteX39" fmla="*/ 233363 w 941189"/>
                <a:gd name="connsiteY39" fmla="*/ 64591 h 1369219"/>
                <a:gd name="connsiteX40" fmla="*/ 345877 w 941189"/>
                <a:gd name="connsiteY40" fmla="*/ 16966 h 1369219"/>
                <a:gd name="connsiteX41" fmla="*/ 470892 w 941189"/>
                <a:gd name="connsiteY41" fmla="*/ 0 h 1369219"/>
                <a:gd name="connsiteX42" fmla="*/ 470892 w 941189"/>
                <a:gd name="connsiteY42" fmla="*/ 85725 h 1369219"/>
                <a:gd name="connsiteX43" fmla="*/ 368201 w 941189"/>
                <a:gd name="connsiteY43" fmla="*/ 99417 h 1369219"/>
                <a:gd name="connsiteX44" fmla="*/ 276225 w 941189"/>
                <a:gd name="connsiteY44" fmla="*/ 138113 h 1369219"/>
                <a:gd name="connsiteX45" fmla="*/ 198239 w 941189"/>
                <a:gd name="connsiteY45" fmla="*/ 198239 h 1369219"/>
                <a:gd name="connsiteX46" fmla="*/ 138113 w 941189"/>
                <a:gd name="connsiteY46" fmla="*/ 276225 h 1369219"/>
                <a:gd name="connsiteX47" fmla="*/ 99417 w 941189"/>
                <a:gd name="connsiteY47" fmla="*/ 368499 h 1369219"/>
                <a:gd name="connsiteX48" fmla="*/ 85725 w 941189"/>
                <a:gd name="connsiteY48" fmla="*/ 470892 h 1369219"/>
                <a:gd name="connsiteX49" fmla="*/ 97929 w 941189"/>
                <a:gd name="connsiteY49" fmla="*/ 572095 h 1369219"/>
                <a:gd name="connsiteX50" fmla="*/ 132457 w 941189"/>
                <a:gd name="connsiteY50" fmla="*/ 660797 h 1369219"/>
                <a:gd name="connsiteX51" fmla="*/ 186333 w 941189"/>
                <a:gd name="connsiteY51" fmla="*/ 739974 h 1369219"/>
                <a:gd name="connsiteX52" fmla="*/ 256580 w 941189"/>
                <a:gd name="connsiteY52" fmla="*/ 813197 h 1369219"/>
                <a:gd name="connsiteX53" fmla="*/ 292001 w 941189"/>
                <a:gd name="connsiteY53" fmla="*/ 849809 h 1369219"/>
                <a:gd name="connsiteX54" fmla="*/ 318790 w 941189"/>
                <a:gd name="connsiteY54" fmla="*/ 889099 h 1369219"/>
                <a:gd name="connsiteX55" fmla="*/ 336054 w 941189"/>
                <a:gd name="connsiteY55" fmla="*/ 933152 h 1369219"/>
                <a:gd name="connsiteX56" fmla="*/ 342305 w 941189"/>
                <a:gd name="connsiteY56" fmla="*/ 984052 h 1369219"/>
                <a:gd name="connsiteX57" fmla="*/ 385167 w 941189"/>
                <a:gd name="connsiteY57" fmla="*/ 984052 h 1369219"/>
                <a:gd name="connsiteX58" fmla="*/ 556022 w 941189"/>
                <a:gd name="connsiteY58" fmla="*/ 984052 h 1369219"/>
                <a:gd name="connsiteX59" fmla="*/ 598885 w 941189"/>
                <a:gd name="connsiteY59" fmla="*/ 984052 h 1369219"/>
                <a:gd name="connsiteX60" fmla="*/ 604838 w 941189"/>
                <a:gd name="connsiteY60" fmla="*/ 933152 h 1369219"/>
                <a:gd name="connsiteX61" fmla="*/ 622102 w 941189"/>
                <a:gd name="connsiteY61" fmla="*/ 889099 h 1369219"/>
                <a:gd name="connsiteX62" fmla="*/ 649188 w 941189"/>
                <a:gd name="connsiteY62" fmla="*/ 849809 h 1369219"/>
                <a:gd name="connsiteX63" fmla="*/ 684610 w 941189"/>
                <a:gd name="connsiteY63" fmla="*/ 813197 h 1369219"/>
                <a:gd name="connsiteX64" fmla="*/ 754856 w 941189"/>
                <a:gd name="connsiteY64" fmla="*/ 739974 h 1369219"/>
                <a:gd name="connsiteX65" fmla="*/ 808732 w 941189"/>
                <a:gd name="connsiteY65" fmla="*/ 661095 h 1369219"/>
                <a:gd name="connsiteX66" fmla="*/ 843260 w 941189"/>
                <a:gd name="connsiteY66" fmla="*/ 572691 h 1369219"/>
                <a:gd name="connsiteX67" fmla="*/ 855464 w 941189"/>
                <a:gd name="connsiteY67" fmla="*/ 470892 h 1369219"/>
                <a:gd name="connsiteX68" fmla="*/ 825401 w 941189"/>
                <a:gd name="connsiteY68" fmla="*/ 320874 h 1369219"/>
                <a:gd name="connsiteX69" fmla="*/ 742950 w 941189"/>
                <a:gd name="connsiteY69" fmla="*/ 198537 h 1369219"/>
                <a:gd name="connsiteX70" fmla="*/ 620613 w 941189"/>
                <a:gd name="connsiteY70" fmla="*/ 116086 h 1369219"/>
                <a:gd name="connsiteX71" fmla="*/ 470892 w 941189"/>
                <a:gd name="connsiteY71" fmla="*/ 85725 h 1369219"/>
                <a:gd name="connsiteX72" fmla="*/ 513160 w 941189"/>
                <a:gd name="connsiteY72" fmla="*/ 984052 h 1369219"/>
                <a:gd name="connsiteX73" fmla="*/ 428030 w 941189"/>
                <a:gd name="connsiteY73" fmla="*/ 984052 h 1369219"/>
                <a:gd name="connsiteX74" fmla="*/ 513160 w 941189"/>
                <a:gd name="connsiteY74" fmla="*/ 984052 h 1369219"/>
                <a:gd name="connsiteX75" fmla="*/ 385167 w 941189"/>
                <a:gd name="connsiteY75" fmla="*/ 1069777 h 1369219"/>
                <a:gd name="connsiteX76" fmla="*/ 385167 w 941189"/>
                <a:gd name="connsiteY76" fmla="*/ 1112639 h 1369219"/>
                <a:gd name="connsiteX77" fmla="*/ 372666 w 941189"/>
                <a:gd name="connsiteY77" fmla="*/ 1112639 h 1369219"/>
                <a:gd name="connsiteX78" fmla="*/ 351830 w 941189"/>
                <a:gd name="connsiteY78" fmla="*/ 1115913 h 1369219"/>
                <a:gd name="connsiteX79" fmla="*/ 342305 w 941189"/>
                <a:gd name="connsiteY79" fmla="*/ 1134070 h 1369219"/>
                <a:gd name="connsiteX80" fmla="*/ 351234 w 941189"/>
                <a:gd name="connsiteY80" fmla="*/ 1151930 h 1369219"/>
                <a:gd name="connsiteX81" fmla="*/ 371475 w 941189"/>
                <a:gd name="connsiteY81" fmla="*/ 1155502 h 1369219"/>
                <a:gd name="connsiteX82" fmla="*/ 385167 w 941189"/>
                <a:gd name="connsiteY82" fmla="*/ 1155502 h 1369219"/>
                <a:gd name="connsiteX83" fmla="*/ 385167 w 941189"/>
                <a:gd name="connsiteY83" fmla="*/ 1198364 h 1369219"/>
                <a:gd name="connsiteX84" fmla="*/ 377428 w 941189"/>
                <a:gd name="connsiteY84" fmla="*/ 1198364 h 1369219"/>
                <a:gd name="connsiteX85" fmla="*/ 365224 w 941189"/>
                <a:gd name="connsiteY85" fmla="*/ 1198662 h 1369219"/>
                <a:gd name="connsiteX86" fmla="*/ 353913 w 941189"/>
                <a:gd name="connsiteY86" fmla="*/ 1201043 h 1369219"/>
                <a:gd name="connsiteX87" fmla="*/ 345579 w 941189"/>
                <a:gd name="connsiteY87" fmla="*/ 1207294 h 1369219"/>
                <a:gd name="connsiteX88" fmla="*/ 342305 w 941189"/>
                <a:gd name="connsiteY88" fmla="*/ 1219200 h 1369219"/>
                <a:gd name="connsiteX89" fmla="*/ 351234 w 941189"/>
                <a:gd name="connsiteY89" fmla="*/ 1237060 h 1369219"/>
                <a:gd name="connsiteX90" fmla="*/ 371475 w 941189"/>
                <a:gd name="connsiteY90" fmla="*/ 1240631 h 1369219"/>
                <a:gd name="connsiteX91" fmla="*/ 385167 w 941189"/>
                <a:gd name="connsiteY91" fmla="*/ 1240631 h 1369219"/>
                <a:gd name="connsiteX92" fmla="*/ 428030 w 941189"/>
                <a:gd name="connsiteY92" fmla="*/ 1283494 h 1369219"/>
                <a:gd name="connsiteX93" fmla="*/ 513160 w 941189"/>
                <a:gd name="connsiteY93" fmla="*/ 1283494 h 1369219"/>
                <a:gd name="connsiteX94" fmla="*/ 556022 w 941189"/>
                <a:gd name="connsiteY94" fmla="*/ 1240631 h 1369219"/>
                <a:gd name="connsiteX95" fmla="*/ 568524 w 941189"/>
                <a:gd name="connsiteY95" fmla="*/ 1240631 h 1369219"/>
                <a:gd name="connsiteX96" fmla="*/ 589360 w 941189"/>
                <a:gd name="connsiteY96" fmla="*/ 1237357 h 1369219"/>
                <a:gd name="connsiteX97" fmla="*/ 598885 w 941189"/>
                <a:gd name="connsiteY97" fmla="*/ 1219200 h 1369219"/>
                <a:gd name="connsiteX98" fmla="*/ 589360 w 941189"/>
                <a:gd name="connsiteY98" fmla="*/ 1201638 h 1369219"/>
                <a:gd name="connsiteX99" fmla="*/ 568524 w 941189"/>
                <a:gd name="connsiteY99" fmla="*/ 1198364 h 1369219"/>
                <a:gd name="connsiteX100" fmla="*/ 556022 w 941189"/>
                <a:gd name="connsiteY100" fmla="*/ 1198364 h 1369219"/>
                <a:gd name="connsiteX101" fmla="*/ 556022 w 941189"/>
                <a:gd name="connsiteY101" fmla="*/ 1155502 h 1369219"/>
                <a:gd name="connsiteX102" fmla="*/ 568524 w 941189"/>
                <a:gd name="connsiteY102" fmla="*/ 1155502 h 1369219"/>
                <a:gd name="connsiteX103" fmla="*/ 589360 w 941189"/>
                <a:gd name="connsiteY103" fmla="*/ 1152227 h 1369219"/>
                <a:gd name="connsiteX104" fmla="*/ 598885 w 941189"/>
                <a:gd name="connsiteY104" fmla="*/ 1134070 h 1369219"/>
                <a:gd name="connsiteX105" fmla="*/ 589955 w 941189"/>
                <a:gd name="connsiteY105" fmla="*/ 1116211 h 1369219"/>
                <a:gd name="connsiteX106" fmla="*/ 569714 w 941189"/>
                <a:gd name="connsiteY106" fmla="*/ 1112639 h 1369219"/>
                <a:gd name="connsiteX107" fmla="*/ 556022 w 941189"/>
                <a:gd name="connsiteY107" fmla="*/ 1112639 h 1369219"/>
                <a:gd name="connsiteX108" fmla="*/ 556022 w 941189"/>
                <a:gd name="connsiteY108" fmla="*/ 1069777 h 1369219"/>
                <a:gd name="connsiteX109" fmla="*/ 385167 w 941189"/>
                <a:gd name="connsiteY109" fmla="*/ 1069777 h 136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941189" h="1369219">
                  <a:moveTo>
                    <a:pt x="470892" y="0"/>
                  </a:moveTo>
                  <a:cubicBezTo>
                    <a:pt x="514152" y="0"/>
                    <a:pt x="555824" y="5655"/>
                    <a:pt x="595908" y="16966"/>
                  </a:cubicBezTo>
                  <a:cubicBezTo>
                    <a:pt x="635992" y="28277"/>
                    <a:pt x="673398" y="44152"/>
                    <a:pt x="708124" y="64591"/>
                  </a:cubicBezTo>
                  <a:cubicBezTo>
                    <a:pt x="742851" y="85030"/>
                    <a:pt x="774601" y="109538"/>
                    <a:pt x="803374" y="138113"/>
                  </a:cubicBezTo>
                  <a:cubicBezTo>
                    <a:pt x="832148" y="166688"/>
                    <a:pt x="856754" y="198438"/>
                    <a:pt x="877193" y="233363"/>
                  </a:cubicBezTo>
                  <a:cubicBezTo>
                    <a:pt x="897632" y="268288"/>
                    <a:pt x="913408" y="305792"/>
                    <a:pt x="924520" y="345877"/>
                  </a:cubicBezTo>
                  <a:cubicBezTo>
                    <a:pt x="935633" y="385961"/>
                    <a:pt x="941189" y="427633"/>
                    <a:pt x="941189" y="470892"/>
                  </a:cubicBezTo>
                  <a:cubicBezTo>
                    <a:pt x="941189" y="534789"/>
                    <a:pt x="929878" y="595213"/>
                    <a:pt x="907256" y="652165"/>
                  </a:cubicBezTo>
                  <a:cubicBezTo>
                    <a:pt x="884635" y="709117"/>
                    <a:pt x="852289" y="761603"/>
                    <a:pt x="810220" y="809625"/>
                  </a:cubicBezTo>
                  <a:cubicBezTo>
                    <a:pt x="799108" y="822325"/>
                    <a:pt x="787499" y="834132"/>
                    <a:pt x="775395" y="845046"/>
                  </a:cubicBezTo>
                  <a:cubicBezTo>
                    <a:pt x="763290" y="855960"/>
                    <a:pt x="751285" y="867172"/>
                    <a:pt x="739378" y="878681"/>
                  </a:cubicBezTo>
                  <a:cubicBezTo>
                    <a:pt x="731441" y="886222"/>
                    <a:pt x="724099" y="893862"/>
                    <a:pt x="717352" y="901601"/>
                  </a:cubicBezTo>
                  <a:cubicBezTo>
                    <a:pt x="710605" y="909340"/>
                    <a:pt x="704850" y="917377"/>
                    <a:pt x="700088" y="925711"/>
                  </a:cubicBezTo>
                  <a:cubicBezTo>
                    <a:pt x="695325" y="934045"/>
                    <a:pt x="691555" y="942975"/>
                    <a:pt x="688777" y="952500"/>
                  </a:cubicBezTo>
                  <a:cubicBezTo>
                    <a:pt x="685999" y="962025"/>
                    <a:pt x="684610" y="972542"/>
                    <a:pt x="684610" y="984052"/>
                  </a:cubicBezTo>
                  <a:lnTo>
                    <a:pt x="684610" y="1219200"/>
                  </a:lnTo>
                  <a:cubicBezTo>
                    <a:pt x="684610" y="1232297"/>
                    <a:pt x="682327" y="1244898"/>
                    <a:pt x="677763" y="1257002"/>
                  </a:cubicBezTo>
                  <a:cubicBezTo>
                    <a:pt x="673199" y="1269107"/>
                    <a:pt x="666849" y="1279922"/>
                    <a:pt x="658713" y="1289447"/>
                  </a:cubicBezTo>
                  <a:cubicBezTo>
                    <a:pt x="650578" y="1298972"/>
                    <a:pt x="640854" y="1306909"/>
                    <a:pt x="629543" y="1313260"/>
                  </a:cubicBezTo>
                  <a:cubicBezTo>
                    <a:pt x="618232" y="1319609"/>
                    <a:pt x="606028" y="1323578"/>
                    <a:pt x="592931" y="1325166"/>
                  </a:cubicBezTo>
                  <a:lnTo>
                    <a:pt x="548878" y="1369219"/>
                  </a:lnTo>
                  <a:lnTo>
                    <a:pt x="392311" y="1369219"/>
                  </a:lnTo>
                  <a:lnTo>
                    <a:pt x="348258" y="1325166"/>
                  </a:lnTo>
                  <a:cubicBezTo>
                    <a:pt x="335161" y="1323578"/>
                    <a:pt x="322957" y="1319609"/>
                    <a:pt x="311646" y="1313260"/>
                  </a:cubicBezTo>
                  <a:cubicBezTo>
                    <a:pt x="300335" y="1306909"/>
                    <a:pt x="290612" y="1298972"/>
                    <a:pt x="282476" y="1289447"/>
                  </a:cubicBezTo>
                  <a:cubicBezTo>
                    <a:pt x="274340" y="1279922"/>
                    <a:pt x="267990" y="1269107"/>
                    <a:pt x="263426" y="1257002"/>
                  </a:cubicBezTo>
                  <a:cubicBezTo>
                    <a:pt x="258862" y="1244898"/>
                    <a:pt x="256580" y="1232297"/>
                    <a:pt x="256580" y="1219200"/>
                  </a:cubicBezTo>
                  <a:lnTo>
                    <a:pt x="256580" y="984052"/>
                  </a:lnTo>
                  <a:cubicBezTo>
                    <a:pt x="256580" y="972542"/>
                    <a:pt x="255191" y="962025"/>
                    <a:pt x="252413" y="952500"/>
                  </a:cubicBezTo>
                  <a:cubicBezTo>
                    <a:pt x="249634" y="942975"/>
                    <a:pt x="245864" y="934045"/>
                    <a:pt x="241102" y="925711"/>
                  </a:cubicBezTo>
                  <a:cubicBezTo>
                    <a:pt x="236339" y="917377"/>
                    <a:pt x="230684" y="909340"/>
                    <a:pt x="224135" y="901601"/>
                  </a:cubicBezTo>
                  <a:cubicBezTo>
                    <a:pt x="217587" y="893862"/>
                    <a:pt x="210344" y="886222"/>
                    <a:pt x="202406" y="878681"/>
                  </a:cubicBezTo>
                  <a:cubicBezTo>
                    <a:pt x="190500" y="867172"/>
                    <a:pt x="178495" y="855960"/>
                    <a:pt x="166390" y="845046"/>
                  </a:cubicBezTo>
                  <a:cubicBezTo>
                    <a:pt x="154285" y="834132"/>
                    <a:pt x="142677" y="822325"/>
                    <a:pt x="131564" y="809625"/>
                  </a:cubicBezTo>
                  <a:cubicBezTo>
                    <a:pt x="89495" y="761603"/>
                    <a:pt x="57051" y="709117"/>
                    <a:pt x="34231" y="652165"/>
                  </a:cubicBezTo>
                  <a:cubicBezTo>
                    <a:pt x="11410" y="595213"/>
                    <a:pt x="0" y="534789"/>
                    <a:pt x="0" y="470892"/>
                  </a:cubicBezTo>
                  <a:cubicBezTo>
                    <a:pt x="0" y="427633"/>
                    <a:pt x="5656" y="385961"/>
                    <a:pt x="16966" y="345877"/>
                  </a:cubicBezTo>
                  <a:cubicBezTo>
                    <a:pt x="28277" y="305792"/>
                    <a:pt x="44152" y="268288"/>
                    <a:pt x="64592" y="233363"/>
                  </a:cubicBezTo>
                  <a:cubicBezTo>
                    <a:pt x="85031" y="198438"/>
                    <a:pt x="109538" y="166688"/>
                    <a:pt x="138113" y="138113"/>
                  </a:cubicBezTo>
                  <a:cubicBezTo>
                    <a:pt x="166688" y="109538"/>
                    <a:pt x="198438" y="85030"/>
                    <a:pt x="233363" y="64591"/>
                  </a:cubicBezTo>
                  <a:cubicBezTo>
                    <a:pt x="268288" y="44152"/>
                    <a:pt x="305792" y="28277"/>
                    <a:pt x="345877" y="16966"/>
                  </a:cubicBezTo>
                  <a:cubicBezTo>
                    <a:pt x="385961" y="5655"/>
                    <a:pt x="427633" y="0"/>
                    <a:pt x="470892" y="0"/>
                  </a:cubicBezTo>
                  <a:close/>
                  <a:moveTo>
                    <a:pt x="470892" y="85725"/>
                  </a:moveTo>
                  <a:cubicBezTo>
                    <a:pt x="435174" y="85725"/>
                    <a:pt x="400943" y="90289"/>
                    <a:pt x="368201" y="99417"/>
                  </a:cubicBezTo>
                  <a:cubicBezTo>
                    <a:pt x="335459" y="108545"/>
                    <a:pt x="304800" y="121444"/>
                    <a:pt x="276225" y="138113"/>
                  </a:cubicBezTo>
                  <a:cubicBezTo>
                    <a:pt x="247650" y="154781"/>
                    <a:pt x="221655" y="174823"/>
                    <a:pt x="198239" y="198239"/>
                  </a:cubicBezTo>
                  <a:cubicBezTo>
                    <a:pt x="174824" y="221655"/>
                    <a:pt x="154781" y="247650"/>
                    <a:pt x="138113" y="276225"/>
                  </a:cubicBezTo>
                  <a:cubicBezTo>
                    <a:pt x="121444" y="304800"/>
                    <a:pt x="108545" y="335558"/>
                    <a:pt x="99417" y="368499"/>
                  </a:cubicBezTo>
                  <a:cubicBezTo>
                    <a:pt x="90289" y="401439"/>
                    <a:pt x="85725" y="435570"/>
                    <a:pt x="85725" y="470892"/>
                  </a:cubicBezTo>
                  <a:cubicBezTo>
                    <a:pt x="85725" y="507008"/>
                    <a:pt x="89793" y="540742"/>
                    <a:pt x="97929" y="572095"/>
                  </a:cubicBezTo>
                  <a:cubicBezTo>
                    <a:pt x="106065" y="603449"/>
                    <a:pt x="117574" y="633016"/>
                    <a:pt x="132457" y="660797"/>
                  </a:cubicBezTo>
                  <a:cubicBezTo>
                    <a:pt x="147340" y="688578"/>
                    <a:pt x="165299" y="714970"/>
                    <a:pt x="186333" y="739974"/>
                  </a:cubicBezTo>
                  <a:cubicBezTo>
                    <a:pt x="207367" y="764977"/>
                    <a:pt x="230783" y="789384"/>
                    <a:pt x="256580" y="813197"/>
                  </a:cubicBezTo>
                  <a:cubicBezTo>
                    <a:pt x="269677" y="825103"/>
                    <a:pt x="281484" y="837307"/>
                    <a:pt x="292001" y="849809"/>
                  </a:cubicBezTo>
                  <a:cubicBezTo>
                    <a:pt x="302518" y="862310"/>
                    <a:pt x="311448" y="875407"/>
                    <a:pt x="318790" y="889099"/>
                  </a:cubicBezTo>
                  <a:cubicBezTo>
                    <a:pt x="326132" y="902792"/>
                    <a:pt x="331887" y="917476"/>
                    <a:pt x="336054" y="933152"/>
                  </a:cubicBezTo>
                  <a:cubicBezTo>
                    <a:pt x="340221" y="948829"/>
                    <a:pt x="342305" y="965795"/>
                    <a:pt x="342305" y="984052"/>
                  </a:cubicBezTo>
                  <a:lnTo>
                    <a:pt x="385167" y="984052"/>
                  </a:lnTo>
                  <a:lnTo>
                    <a:pt x="556022" y="984052"/>
                  </a:lnTo>
                  <a:lnTo>
                    <a:pt x="598885" y="984052"/>
                  </a:lnTo>
                  <a:cubicBezTo>
                    <a:pt x="598885" y="965795"/>
                    <a:pt x="600869" y="948829"/>
                    <a:pt x="604838" y="933152"/>
                  </a:cubicBezTo>
                  <a:cubicBezTo>
                    <a:pt x="608806" y="917476"/>
                    <a:pt x="614561" y="902792"/>
                    <a:pt x="622102" y="889099"/>
                  </a:cubicBezTo>
                  <a:cubicBezTo>
                    <a:pt x="629642" y="875407"/>
                    <a:pt x="638671" y="862310"/>
                    <a:pt x="649188" y="849809"/>
                  </a:cubicBezTo>
                  <a:cubicBezTo>
                    <a:pt x="659706" y="837307"/>
                    <a:pt x="671513" y="825103"/>
                    <a:pt x="684610" y="813197"/>
                  </a:cubicBezTo>
                  <a:cubicBezTo>
                    <a:pt x="710406" y="789384"/>
                    <a:pt x="733822" y="764977"/>
                    <a:pt x="754856" y="739974"/>
                  </a:cubicBezTo>
                  <a:cubicBezTo>
                    <a:pt x="775891" y="714970"/>
                    <a:pt x="793849" y="688677"/>
                    <a:pt x="808732" y="661095"/>
                  </a:cubicBezTo>
                  <a:cubicBezTo>
                    <a:pt x="823615" y="633512"/>
                    <a:pt x="835124" y="604044"/>
                    <a:pt x="843260" y="572691"/>
                  </a:cubicBezTo>
                  <a:cubicBezTo>
                    <a:pt x="851396" y="541338"/>
                    <a:pt x="855464" y="507405"/>
                    <a:pt x="855464" y="470892"/>
                  </a:cubicBezTo>
                  <a:cubicBezTo>
                    <a:pt x="855464" y="417711"/>
                    <a:pt x="845443" y="367705"/>
                    <a:pt x="825401" y="320874"/>
                  </a:cubicBezTo>
                  <a:cubicBezTo>
                    <a:pt x="805359" y="274042"/>
                    <a:pt x="777875" y="233263"/>
                    <a:pt x="742950" y="198537"/>
                  </a:cubicBezTo>
                  <a:cubicBezTo>
                    <a:pt x="708025" y="163810"/>
                    <a:pt x="667246" y="136327"/>
                    <a:pt x="620613" y="116086"/>
                  </a:cubicBezTo>
                  <a:cubicBezTo>
                    <a:pt x="573981" y="95845"/>
                    <a:pt x="524074" y="85725"/>
                    <a:pt x="470892" y="85725"/>
                  </a:cubicBezTo>
                  <a:close/>
                  <a:moveTo>
                    <a:pt x="513160" y="984052"/>
                  </a:moveTo>
                  <a:lnTo>
                    <a:pt x="428030" y="984052"/>
                  </a:lnTo>
                  <a:lnTo>
                    <a:pt x="513160" y="984052"/>
                  </a:lnTo>
                  <a:close/>
                  <a:moveTo>
                    <a:pt x="385167" y="1069777"/>
                  </a:moveTo>
                  <a:lnTo>
                    <a:pt x="385167" y="1112639"/>
                  </a:lnTo>
                  <a:lnTo>
                    <a:pt x="372666" y="1112639"/>
                  </a:lnTo>
                  <a:cubicBezTo>
                    <a:pt x="365125" y="1112639"/>
                    <a:pt x="358180" y="1113731"/>
                    <a:pt x="351830" y="1115913"/>
                  </a:cubicBezTo>
                  <a:cubicBezTo>
                    <a:pt x="345480" y="1118096"/>
                    <a:pt x="342305" y="1124149"/>
                    <a:pt x="342305" y="1134070"/>
                  </a:cubicBezTo>
                  <a:cubicBezTo>
                    <a:pt x="342305" y="1143595"/>
                    <a:pt x="345281" y="1149549"/>
                    <a:pt x="351234" y="1151930"/>
                  </a:cubicBezTo>
                  <a:cubicBezTo>
                    <a:pt x="357188" y="1154311"/>
                    <a:pt x="363934" y="1155502"/>
                    <a:pt x="371475" y="1155502"/>
                  </a:cubicBezTo>
                  <a:lnTo>
                    <a:pt x="385167" y="1155502"/>
                  </a:lnTo>
                  <a:lnTo>
                    <a:pt x="385167" y="1198364"/>
                  </a:lnTo>
                  <a:lnTo>
                    <a:pt x="377428" y="1198364"/>
                  </a:lnTo>
                  <a:cubicBezTo>
                    <a:pt x="373459" y="1198364"/>
                    <a:pt x="369392" y="1198463"/>
                    <a:pt x="365224" y="1198662"/>
                  </a:cubicBezTo>
                  <a:cubicBezTo>
                    <a:pt x="361057" y="1198860"/>
                    <a:pt x="357287" y="1199654"/>
                    <a:pt x="353913" y="1201043"/>
                  </a:cubicBezTo>
                  <a:cubicBezTo>
                    <a:pt x="350540" y="1202432"/>
                    <a:pt x="347762" y="1204516"/>
                    <a:pt x="345579" y="1207294"/>
                  </a:cubicBezTo>
                  <a:cubicBezTo>
                    <a:pt x="343396" y="1210072"/>
                    <a:pt x="342305" y="1214041"/>
                    <a:pt x="342305" y="1219200"/>
                  </a:cubicBezTo>
                  <a:cubicBezTo>
                    <a:pt x="342305" y="1228725"/>
                    <a:pt x="345281" y="1234678"/>
                    <a:pt x="351234" y="1237060"/>
                  </a:cubicBezTo>
                  <a:cubicBezTo>
                    <a:pt x="357188" y="1239441"/>
                    <a:pt x="363934" y="1240631"/>
                    <a:pt x="371475" y="1240631"/>
                  </a:cubicBezTo>
                  <a:lnTo>
                    <a:pt x="385167" y="1240631"/>
                  </a:lnTo>
                  <a:lnTo>
                    <a:pt x="428030" y="1283494"/>
                  </a:lnTo>
                  <a:lnTo>
                    <a:pt x="513160" y="1283494"/>
                  </a:lnTo>
                  <a:lnTo>
                    <a:pt x="556022" y="1240631"/>
                  </a:lnTo>
                  <a:lnTo>
                    <a:pt x="568524" y="1240631"/>
                  </a:lnTo>
                  <a:cubicBezTo>
                    <a:pt x="576064" y="1240631"/>
                    <a:pt x="583010" y="1239540"/>
                    <a:pt x="589360" y="1237357"/>
                  </a:cubicBezTo>
                  <a:cubicBezTo>
                    <a:pt x="595709" y="1235174"/>
                    <a:pt x="598885" y="1229122"/>
                    <a:pt x="598885" y="1219200"/>
                  </a:cubicBezTo>
                  <a:cubicBezTo>
                    <a:pt x="598885" y="1209675"/>
                    <a:pt x="595709" y="1203821"/>
                    <a:pt x="589360" y="1201638"/>
                  </a:cubicBezTo>
                  <a:cubicBezTo>
                    <a:pt x="583010" y="1199456"/>
                    <a:pt x="576064" y="1198364"/>
                    <a:pt x="568524" y="1198364"/>
                  </a:cubicBezTo>
                  <a:lnTo>
                    <a:pt x="556022" y="1198364"/>
                  </a:lnTo>
                  <a:lnTo>
                    <a:pt x="556022" y="1155502"/>
                  </a:lnTo>
                  <a:lnTo>
                    <a:pt x="568524" y="1155502"/>
                  </a:lnTo>
                  <a:cubicBezTo>
                    <a:pt x="576064" y="1155502"/>
                    <a:pt x="583010" y="1154410"/>
                    <a:pt x="589360" y="1152227"/>
                  </a:cubicBezTo>
                  <a:cubicBezTo>
                    <a:pt x="595709" y="1150045"/>
                    <a:pt x="598885" y="1143992"/>
                    <a:pt x="598885" y="1134070"/>
                  </a:cubicBezTo>
                  <a:cubicBezTo>
                    <a:pt x="598885" y="1124545"/>
                    <a:pt x="595908" y="1118592"/>
                    <a:pt x="589955" y="1116211"/>
                  </a:cubicBezTo>
                  <a:cubicBezTo>
                    <a:pt x="584002" y="1113830"/>
                    <a:pt x="577255" y="1112639"/>
                    <a:pt x="569714" y="1112639"/>
                  </a:cubicBezTo>
                  <a:lnTo>
                    <a:pt x="556022" y="1112639"/>
                  </a:lnTo>
                  <a:lnTo>
                    <a:pt x="556022" y="1069777"/>
                  </a:lnTo>
                  <a:lnTo>
                    <a:pt x="385167" y="10697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1CC5443-AB9C-461C-A964-A20DC940C899}"/>
                </a:ext>
              </a:extLst>
            </p:cNvPr>
            <p:cNvSpPr/>
            <p:nvPr/>
          </p:nvSpPr>
          <p:spPr>
            <a:xfrm>
              <a:off x="1078631" y="896405"/>
              <a:ext cx="2227407" cy="2227407"/>
            </a:xfrm>
            <a:prstGeom prst="ellipse">
              <a:avLst/>
            </a:prstGeom>
            <a:ln w="228600" cap="rnd">
              <a:solidFill>
                <a:srgbClr val="F582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755E604-A190-4061-B5F5-B1530EAA6DDC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1078631" y="896405"/>
              <a:ext cx="2227407" cy="2227407"/>
            </a:xfrm>
            <a:prstGeom prst="line">
              <a:avLst/>
            </a:prstGeom>
            <a:ln w="247650" cap="rnd">
              <a:solidFill>
                <a:srgbClr val="F582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AE20C77-5314-4493-BFA8-69D87B7CA34F}"/>
              </a:ext>
            </a:extLst>
          </p:cNvPr>
          <p:cNvSpPr txBox="1"/>
          <p:nvPr/>
        </p:nvSpPr>
        <p:spPr>
          <a:xfrm>
            <a:off x="-2268760" y="-263565"/>
            <a:ext cx="1368152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🗦   🗧</a:t>
            </a:r>
          </a:p>
        </p:txBody>
      </p:sp>
    </p:spTree>
    <p:extLst>
      <p:ext uri="{BB962C8B-B14F-4D97-AF65-F5344CB8AC3E}">
        <p14:creationId xmlns:p14="http://schemas.microsoft.com/office/powerpoint/2010/main" val="254204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1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xit" presetSubtype="37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1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0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5E15-4307-430D-B86E-6325A474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" y="456514"/>
            <a:ext cx="9144000" cy="7650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Rank Operator and Dyadic Transpose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AF159-E52D-4ACA-B2AC-CBEDDB2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31590"/>
            <a:ext cx="9144000" cy="4950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Richard Park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3B4D1DE-F645-4898-9A31-44EFD9B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0" y="1620329"/>
            <a:ext cx="3505980" cy="297664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D9E9E9E-74A4-41B2-B0D5-2AC03301E3F5}"/>
              </a:ext>
            </a:extLst>
          </p:cNvPr>
          <p:cNvSpPr/>
          <p:nvPr/>
        </p:nvSpPr>
        <p:spPr>
          <a:xfrm>
            <a:off x="296525" y="2510287"/>
            <a:ext cx="3378328" cy="1411613"/>
          </a:xfrm>
          <a:prstGeom prst="wedgeEllipseCallout">
            <a:avLst>
              <a:gd name="adj1" fmla="val 47661"/>
              <a:gd name="adj2" fmla="val -4956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Oct 1, 2020</a:t>
            </a:r>
          </a:p>
        </p:txBody>
      </p:sp>
    </p:spTree>
    <p:extLst>
      <p:ext uri="{BB962C8B-B14F-4D97-AF65-F5344CB8AC3E}">
        <p14:creationId xmlns:p14="http://schemas.microsoft.com/office/powerpoint/2010/main" val="34515542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en-GB" dirty="0"/>
              <a:t>	Improved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12493"/>
            <a:ext cx="4157025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f⍥g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f⍤g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≠Y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A⍨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⎕DT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1200⌶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⎕JSON⍠'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JSON⍠'Dialect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⎕S'\f&amp;'⍠'Regex'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⎕NPUT⍠'NEOL'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⍸Y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X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↑[</a:t>
            </a:r>
            <a:r>
              <a:rPr lang="en-US" dirty="0">
                <a:latin typeface="APL385 Unicode" panose="020B0709000202000203" pitchFamily="49" charset="0"/>
              </a:rPr>
              <a:t>k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5D2BF7-4D72-4050-9F7A-99ED5F80F674}"/>
              </a:ext>
            </a:extLst>
          </p:cNvPr>
          <p:cNvSpPr txBox="1">
            <a:spLocks/>
          </p:cNvSpPr>
          <p:nvPr/>
        </p:nvSpPr>
        <p:spPr>
          <a:xfrm>
            <a:off x="341531" y="68154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40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Questions?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645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12493"/>
            <a:ext cx="4114801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US" dirty="0"/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r>
              <a:rPr lang="en-US" dirty="0"/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r>
              <a:rPr lang="en-US" dirty="0"/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US" dirty="0"/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US" dirty="0"/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'Dialect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US" dirty="0"/>
              <a:t>/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⎕S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'\f&amp;'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'Regex'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⎕NPUT⍠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'NEOL'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X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↑[</a:t>
            </a:r>
            <a:r>
              <a:rPr lang="en-US" dirty="0">
                <a:latin typeface="APL385 Unicode" panose="020B0709000202000203" pitchFamily="49" charset="0"/>
              </a:rPr>
              <a:t>k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2117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Turn boxing on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PL385 Unicode" panose="020B0709000202000203" pitchFamily="49" charset="0"/>
              </a:rPr>
              <a:t>]box on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4376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5E15-4307-430D-B86E-6325A474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" y="456514"/>
            <a:ext cx="9144000" cy="7650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Thinking in APL: Array-Oriented Solutions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AF159-E52D-4ACA-B2AC-CBEDDB2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31590"/>
            <a:ext cx="9144000" cy="4950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Richard Park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3B4D1DE-F645-4898-9A31-44EFD9B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0" y="1620329"/>
            <a:ext cx="3505980" cy="297664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D9E9E9E-74A4-41B2-B0D5-2AC03301E3F5}"/>
              </a:ext>
            </a:extLst>
          </p:cNvPr>
          <p:cNvSpPr/>
          <p:nvPr/>
        </p:nvSpPr>
        <p:spPr>
          <a:xfrm>
            <a:off x="296525" y="2510287"/>
            <a:ext cx="3378328" cy="1411613"/>
          </a:xfrm>
          <a:prstGeom prst="wedgeEllipseCallout">
            <a:avLst>
              <a:gd name="adj1" fmla="val 47661"/>
              <a:gd name="adj2" fmla="val -4956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Part 2</a:t>
            </a:r>
            <a:b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Sep 17, 2020</a:t>
            </a:r>
          </a:p>
        </p:txBody>
      </p:sp>
    </p:spTree>
    <p:extLst>
      <p:ext uri="{BB962C8B-B14F-4D97-AF65-F5344CB8AC3E}">
        <p14:creationId xmlns:p14="http://schemas.microsoft.com/office/powerpoint/2010/main" val="51221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Partitioned Enclose with Empties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everything is possible</a:t>
            </a:r>
            <a:r>
              <a:rPr lang="da-DK" sz="3600" dirty="0"/>
              <a:t>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PL385 Unicode" panose="020B0709000202000203" pitchFamily="49" charset="0"/>
              </a:rPr>
              <a:t>X</a:t>
            </a: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PL385 Unicode" panose="020B0709000202000203" pitchFamily="49" charset="0"/>
              </a:rPr>
              <a:t>Y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275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0 0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0 0 0 0 0 0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KenEIverson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┌───┬─┬───────┐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</a:t>
            </a:r>
            <a:r>
              <a:rPr lang="en-US" sz="2000" dirty="0" err="1">
                <a:highlight>
                  <a:srgbClr val="FF9421"/>
                </a:highlight>
                <a:latin typeface="APL385 Unicode" panose="020B0709000202000203" pitchFamily="49" charset="0"/>
              </a:rPr>
              <a:t>K</a:t>
            </a:r>
            <a:r>
              <a:rPr lang="en-US" sz="2000" dirty="0" err="1">
                <a:latin typeface="APL385 Unicode" panose="020B0709000202000203" pitchFamily="49" charset="0"/>
              </a:rPr>
              <a:t>en│</a:t>
            </a:r>
            <a:r>
              <a:rPr lang="en-US" sz="2000" dirty="0" err="1">
                <a:highlight>
                  <a:srgbClr val="FF9421"/>
                </a:highlight>
                <a:latin typeface="APL385 Unicode" panose="020B0709000202000203" pitchFamily="49" charset="0"/>
              </a:rPr>
              <a:t>E</a:t>
            </a:r>
            <a:r>
              <a:rPr lang="en-US" sz="2000" dirty="0" err="1">
                <a:latin typeface="APL385 Unicode" panose="020B0709000202000203" pitchFamily="49" charset="0"/>
              </a:rPr>
              <a:t>│</a:t>
            </a:r>
            <a:r>
              <a:rPr lang="en-US" sz="2000" dirty="0" err="1">
                <a:highlight>
                  <a:srgbClr val="FF9421"/>
                </a:highlight>
                <a:latin typeface="APL385 Unicode" panose="020B0709000202000203" pitchFamily="49" charset="0"/>
              </a:rPr>
              <a:t>I</a:t>
            </a:r>
            <a:r>
              <a:rPr lang="en-US" sz="2000" dirty="0" err="1">
                <a:latin typeface="APL385 Unicode" panose="020B0709000202000203" pitchFamily="49" charset="0"/>
              </a:rPr>
              <a:t>verson</a:t>
            </a:r>
            <a:r>
              <a:rPr lang="en-US" sz="20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└───┴─┴───────┘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0 0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2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0 0 0 0 0 0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KenEIverson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┌───┬┬─┬┬───────┐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Ken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││</a:t>
            </a:r>
            <a:r>
              <a:rPr lang="en-US" sz="2000" dirty="0">
                <a:latin typeface="APL385 Unicode" panose="020B0709000202000203" pitchFamily="49" charset="0"/>
              </a:rPr>
              <a:t>E</a:t>
            </a:r>
            <a:r>
              <a:rPr lang="en-US" sz="2000" dirty="0">
                <a:highlight>
                  <a:srgbClr val="FF9421"/>
                </a:highlight>
                <a:latin typeface="APL385 Unicode" panose="020B0709000202000203" pitchFamily="49" charset="0"/>
              </a:rPr>
              <a:t>││</a:t>
            </a:r>
            <a:r>
              <a:rPr lang="en-US" sz="2000" dirty="0">
                <a:latin typeface="APL385 Unicode" panose="020B0709000202000203" pitchFamily="49" charset="0"/>
              </a:rPr>
              <a:t>Iverson│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└───┴┴─┴┴───────┘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4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partitioning into 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4"/>
            <a:ext cx="12529393" cy="589565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         cutoffs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0 20 40 60 80 100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 spc="-1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          values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3 14 15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35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65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89 92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793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7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partitioning into 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4"/>
            <a:ext cx="12529393" cy="589565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         cutoffs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0 20 40 60 80 100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 spc="-1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    cutoffs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spc="-100" dirty="0">
                <a:latin typeface="APL385 Unicode" panose="020B0709000202000203" pitchFamily="49" charset="0"/>
              </a:rPr>
              <a:t> values </a:t>
            </a:r>
            <a:r>
              <a:rPr lang="en-US" sz="20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spc="-100" dirty="0"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3 14 15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35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65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89 92</a:t>
            </a:r>
            <a:r>
              <a:rPr lang="en-US" sz="2000" spc="-1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spc="-100" dirty="0">
                <a:solidFill>
                  <a:srgbClr val="494949"/>
                </a:solidFill>
                <a:uFill>
                  <a:solidFill>
                    <a:srgbClr val="F58220"/>
                  </a:solidFill>
                </a:uFill>
                <a:latin typeface="APL385 Unicode" panose="020B0709000202000203" pitchFamily="49" charset="0"/>
              </a:rPr>
              <a:t>793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spc="-1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spc="-1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spc="-100" dirty="0">
                <a:latin typeface="APL385 Unicode" panose="020B0709000202000203" pitchFamily="49" charset="0"/>
              </a:rPr>
              <a:t>1 1 1 2 4 5 5 6</a:t>
            </a:r>
            <a:endParaRPr lang="en-US" sz="2000" spc="-100" dirty="0">
              <a:solidFill>
                <a:srgbClr val="008000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1E6C11FF-7905-4DF6-9FDF-BF7698A298E7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11225" y="1518455"/>
            <a:ext cx="548640" cy="77724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BF4BF530-7F15-4688-901A-DC3BA8ABB1C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51286" y="1736123"/>
            <a:ext cx="548640" cy="372909"/>
          </a:xfrm>
          <a:prstGeom prst="curvedConnector3">
            <a:avLst>
              <a:gd name="adj1" fmla="val 63333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65732F6F-87CA-42F3-95A5-762FEF247E03}"/>
              </a:ext>
            </a:extLst>
          </p:cNvPr>
          <p:cNvCxnSpPr>
            <a:cxnSpLocks/>
          </p:cNvCxnSpPr>
          <p:nvPr/>
        </p:nvCxnSpPr>
        <p:spPr>
          <a:xfrm rot="16200000" flipV="1">
            <a:off x="5070875" y="1730046"/>
            <a:ext cx="548641" cy="385063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B5F12C58-5F6D-4AD5-A02F-957C2EC02ED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07570" y="1901422"/>
            <a:ext cx="548640" cy="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F20B652A-583C-4324-A252-DC32A182A0B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24490" y="1032742"/>
            <a:ext cx="914400" cy="3200400"/>
          </a:xfrm>
          <a:prstGeom prst="curvedConnector3">
            <a:avLst>
              <a:gd name="adj1" fmla="val 80000"/>
            </a:avLst>
          </a:prstGeom>
          <a:solidFill>
            <a:schemeClr val="bg1"/>
          </a:solidFill>
          <a:ln>
            <a:solidFill>
              <a:srgbClr val="7C7DC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3E4682A9-C706-4927-B217-F98FC3F3A90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479605" y="897975"/>
            <a:ext cx="914400" cy="3474720"/>
          </a:xfrm>
          <a:prstGeom prst="curvedConnector3">
            <a:avLst>
              <a:gd name="adj1" fmla="val 63333"/>
            </a:avLst>
          </a:prstGeom>
          <a:solidFill>
            <a:schemeClr val="bg1"/>
          </a:solidFill>
          <a:ln>
            <a:solidFill>
              <a:srgbClr val="7C7DC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76868DD1-8075-48DD-A75B-BFB47CB17C23}"/>
              </a:ext>
            </a:extLst>
          </p:cNvPr>
          <p:cNvCxnSpPr>
            <a:cxnSpLocks/>
          </p:cNvCxnSpPr>
          <p:nvPr/>
        </p:nvCxnSpPr>
        <p:spPr>
          <a:xfrm rot="16200000" flipV="1">
            <a:off x="5695262" y="1529583"/>
            <a:ext cx="548641" cy="77724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FE8D4CE2-D03E-4F56-A63A-A5C4F964262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823429" y="815439"/>
            <a:ext cx="914400" cy="3657600"/>
          </a:xfrm>
          <a:prstGeom prst="curvedConnector3">
            <a:avLst>
              <a:gd name="adj1" fmla="val 56667"/>
            </a:avLst>
          </a:prstGeom>
          <a:solidFill>
            <a:schemeClr val="bg1"/>
          </a:solidFill>
          <a:ln>
            <a:solidFill>
              <a:srgbClr val="7C7DC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EBD48515-6C54-474F-8A2D-39BAF6B7B267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46489" y="1533958"/>
            <a:ext cx="548640" cy="777240"/>
          </a:xfrm>
          <a:prstGeom prst="curvedConnector3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9DDD90E2-FE5C-48D0-A296-671A769D092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83147" y="747329"/>
            <a:ext cx="914400" cy="3794760"/>
          </a:xfrm>
          <a:prstGeom prst="curvedConnector3">
            <a:avLst>
              <a:gd name="adj1" fmla="val 49333"/>
            </a:avLst>
          </a:prstGeom>
          <a:solidFill>
            <a:schemeClr val="bg1"/>
          </a:solidFill>
          <a:ln>
            <a:solidFill>
              <a:srgbClr val="7C7DC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3A2BD39A-240C-439F-920E-8A0AF516CAD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888618" y="638204"/>
            <a:ext cx="914400" cy="4023360"/>
          </a:xfrm>
          <a:prstGeom prst="curvedConnector3">
            <a:avLst>
              <a:gd name="adj1" fmla="val 45333"/>
            </a:avLst>
          </a:prstGeom>
          <a:solidFill>
            <a:schemeClr val="bg1"/>
          </a:solidFill>
          <a:ln>
            <a:solidFill>
              <a:srgbClr val="7C7DC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792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44002</TotalTime>
  <Words>2898</Words>
  <Application>Microsoft Office PowerPoint</Application>
  <PresentationFormat>On-screen Show (16:9)</PresentationFormat>
  <Paragraphs>1086</Paragraphs>
  <Slides>50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Wingdings</vt:lpstr>
      <vt:lpstr>Calibri</vt:lpstr>
      <vt:lpstr>MV Boli</vt:lpstr>
      <vt:lpstr>Titillium Web SemiBold</vt:lpstr>
      <vt:lpstr>APL385 Unicode</vt:lpstr>
      <vt:lpstr>Titillium Web</vt:lpstr>
      <vt:lpstr>Courier New</vt:lpstr>
      <vt:lpstr>Arial</vt:lpstr>
      <vt:lpstr>Office Theme</vt:lpstr>
      <vt:lpstr>Language Features of version 18.0 in Depth</vt:lpstr>
      <vt:lpstr>New Improved</vt:lpstr>
      <vt:lpstr>New Improved</vt:lpstr>
      <vt:lpstr>New Improved</vt:lpstr>
      <vt:lpstr>PowerPoint Presentation</vt:lpstr>
      <vt:lpstr>PowerPoint Presentation</vt:lpstr>
      <vt:lpstr>Evolution</vt:lpstr>
      <vt:lpstr>Use case: partitioning into bins</vt:lpstr>
      <vt:lpstr>Use case: partitioning into bins</vt:lpstr>
      <vt:lpstr>Use case: partitioning into bins</vt:lpstr>
      <vt:lpstr>Use case: partitioning into bins</vt:lpstr>
      <vt:lpstr>Use case: partitioning into bins</vt:lpstr>
      <vt:lpstr>Use case: partitioning into bins</vt:lpstr>
      <vt:lpstr>Use case: partitioning into bins</vt:lpstr>
      <vt:lpstr>Use case: partitioning at given indices</vt:lpstr>
      <vt:lpstr>Use case: partitioning at given indices</vt:lpstr>
      <vt:lpstr>Use case: partitioning at given indices</vt:lpstr>
      <vt:lpstr>PowerPoint Presentation</vt:lpstr>
      <vt:lpstr>PowerPoint Presentation</vt:lpstr>
      <vt:lpstr>PowerPoint Presentation</vt:lpstr>
      <vt:lpstr>Max boxing</vt:lpstr>
      <vt:lpstr>Max boxing</vt:lpstr>
      <vt:lpstr>Max boxing</vt:lpstr>
      <vt:lpstr>Max boxing</vt:lpstr>
      <vt:lpstr>Max boxing</vt:lpstr>
      <vt:lpstr>Max boxing</vt:lpstr>
      <vt:lpstr>Max boxing</vt:lpstr>
      <vt:lpstr>Max boxing</vt:lpstr>
      <vt:lpstr>Max boxing</vt:lpstr>
      <vt:lpstr>Max boxing</vt:lpstr>
      <vt:lpstr>Max boxing</vt:lpstr>
      <vt:lpstr>Max boxing</vt:lpstr>
      <vt:lpstr>Max boxing</vt:lpstr>
      <vt:lpstr>Mixing shapes</vt:lpstr>
      <vt:lpstr>Mixing shapes</vt:lpstr>
      <vt:lpstr>Mixing shapes</vt:lpstr>
      <vt:lpstr>Appending axes</vt:lpstr>
      <vt:lpstr>Prepending axes</vt:lpstr>
      <vt:lpstr>Prepending axes</vt:lpstr>
      <vt:lpstr>Mixing shapes</vt:lpstr>
      <vt:lpstr>Mixing shapes</vt:lpstr>
      <vt:lpstr>Mixing shapes</vt:lpstr>
      <vt:lpstr>Mixing shapes</vt:lpstr>
      <vt:lpstr>Mixing shapes</vt:lpstr>
      <vt:lpstr>Mixing shapes</vt:lpstr>
      <vt:lpstr>PowerPoint Presentation</vt:lpstr>
      <vt:lpstr>The Rank Operator and Dyadic Transpose</vt:lpstr>
      <vt:lpstr>New Improved</vt:lpstr>
      <vt:lpstr>New Improved</vt:lpstr>
      <vt:lpstr>Thinking in APL: Array-Oriented 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Features of version 18.0 in Depth</dc:title>
  <dc:creator>Adam Brudzewsky</dc:creator>
  <cp:lastModifiedBy>Adam Brudzewsky</cp:lastModifiedBy>
  <cp:revision>288</cp:revision>
  <dcterms:created xsi:type="dcterms:W3CDTF">2020-06-08T19:16:21Z</dcterms:created>
  <dcterms:modified xsi:type="dcterms:W3CDTF">2020-09-03T15:38:35Z</dcterms:modified>
</cp:coreProperties>
</file>